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Default Extension="vml" ContentType="application/vnd.openxmlformats-officedocument.vmlDrawing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81" r:id="rId3"/>
    <p:sldId id="261" r:id="rId4"/>
    <p:sldId id="288" r:id="rId5"/>
    <p:sldId id="317" r:id="rId6"/>
    <p:sldId id="305" r:id="rId7"/>
    <p:sldId id="306" r:id="rId8"/>
    <p:sldId id="282" r:id="rId9"/>
    <p:sldId id="318" r:id="rId10"/>
    <p:sldId id="291" r:id="rId11"/>
    <p:sldId id="310" r:id="rId12"/>
    <p:sldId id="308" r:id="rId13"/>
    <p:sldId id="283" r:id="rId14"/>
    <p:sldId id="294" r:id="rId15"/>
    <p:sldId id="311" r:id="rId16"/>
    <p:sldId id="312" r:id="rId17"/>
    <p:sldId id="313" r:id="rId18"/>
    <p:sldId id="299" r:id="rId19"/>
    <p:sldId id="300" r:id="rId20"/>
    <p:sldId id="314" r:id="rId21"/>
    <p:sldId id="301" r:id="rId22"/>
    <p:sldId id="315" r:id="rId23"/>
    <p:sldId id="275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81"/>
            <p14:sldId id="261"/>
            <p14:sldId id="288"/>
            <p14:sldId id="316"/>
            <p14:sldId id="317"/>
            <p14:sldId id="309"/>
            <p14:sldId id="319"/>
            <p14:sldId id="305"/>
            <p14:sldId id="306"/>
            <p14:sldId id="282"/>
            <p14:sldId id="318"/>
            <p14:sldId id="291"/>
            <p14:sldId id="310"/>
            <p14:sldId id="308"/>
            <p14:sldId id="283"/>
            <p14:sldId id="294"/>
            <p14:sldId id="311"/>
            <p14:sldId id="312"/>
            <p14:sldId id="313"/>
            <p14:sldId id="299"/>
            <p14:sldId id="300"/>
            <p14:sldId id="314"/>
            <p14:sldId id="301"/>
            <p14:sldId id="315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5"/>
            <p14:sldId id="277"/>
          </p14:sldIdLst>
        </p14:section>
        <p14:section name="Appendix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66" autoAdjust="0"/>
    <p:restoredTop sz="83559" autoAdjust="0"/>
  </p:normalViewPr>
  <p:slideViewPr>
    <p:cSldViewPr>
      <p:cViewPr varScale="1">
        <p:scale>
          <a:sx n="56" d="100"/>
          <a:sy n="56" d="100"/>
        </p:scale>
        <p:origin x="-17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Heterogeneous network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63DABFE-AC3C-4806-B32A-1B9BD68032E3}" type="presOf" srcId="{F6FEADD9-F67D-41F5-BA4C-3C84956E7F46}" destId="{AAE7A1E6-6847-453D-B55B-8A82BF138C1D}" srcOrd="0" destOrd="0" presId="urn:microsoft.com/office/officeart/2005/8/layout/vList5"/>
    <dgm:cxn modelId="{4640D7B5-E978-415E-93A2-8B31315F65F8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0E09A96E-C193-4D3E-A5ED-A056408854FF}" type="presOf" srcId="{C59269D0-92A5-481C-BA64-727AFB0DD545}" destId="{B37A5355-225B-4C6F-AED7-6C620F99EECC}" srcOrd="0" destOrd="0" presId="urn:microsoft.com/office/officeart/2005/8/layout/vList5"/>
    <dgm:cxn modelId="{5C58D230-FAD5-4DB8-B382-130A33A1AE68}" type="presOf" srcId="{74EE5CD8-078F-4590-BF9C-A341A294A016}" destId="{7E429971-BC57-430F-BB25-C0574E5E39E3}" srcOrd="0" destOrd="0" presId="urn:microsoft.com/office/officeart/2005/8/layout/vList5"/>
    <dgm:cxn modelId="{90A54730-1EF2-49B9-9AEB-7424D06F2170}" type="presOf" srcId="{1E4D3931-0DBD-4211-A24A-6AF364284B1E}" destId="{D54B1729-BC98-42C1-9C6C-D65DCBA4358F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676EF15-C827-4B49-AB5F-73AD47267F63}" type="presParOf" srcId="{AAE7A1E6-6847-453D-B55B-8A82BF138C1D}" destId="{C4407577-18A2-46E0-8805-2838042EB67A}" srcOrd="0" destOrd="0" presId="urn:microsoft.com/office/officeart/2005/8/layout/vList5"/>
    <dgm:cxn modelId="{CDA47417-C5FE-41C9-BD0F-44EB40A73D88}" type="presParOf" srcId="{C4407577-18A2-46E0-8805-2838042EB67A}" destId="{7E429971-BC57-430F-BB25-C0574E5E39E3}" srcOrd="0" destOrd="0" presId="urn:microsoft.com/office/officeart/2005/8/layout/vList5"/>
    <dgm:cxn modelId="{3048614A-526E-4985-9FD0-419D91A0C6BB}" type="presParOf" srcId="{C4407577-18A2-46E0-8805-2838042EB67A}" destId="{D54B1729-BC98-42C1-9C6C-D65DCBA4358F}" srcOrd="1" destOrd="0" presId="urn:microsoft.com/office/officeart/2005/8/layout/vList5"/>
    <dgm:cxn modelId="{374B5905-00A7-4924-93A6-FD34D1454868}" type="presParOf" srcId="{AAE7A1E6-6847-453D-B55B-8A82BF138C1D}" destId="{AB8574CC-D4F2-4555-AEE3-F4EE58B11D03}" srcOrd="1" destOrd="0" presId="urn:microsoft.com/office/officeart/2005/8/layout/vList5"/>
    <dgm:cxn modelId="{7CC858BD-F2E7-4578-93AA-4C5D8D23B390}" type="presParOf" srcId="{AAE7A1E6-6847-453D-B55B-8A82BF138C1D}" destId="{85B8F607-FDD8-476A-ADBE-E1250824F294}" srcOrd="2" destOrd="0" presId="urn:microsoft.com/office/officeart/2005/8/layout/vList5"/>
    <dgm:cxn modelId="{1315CFF3-48D5-40B5-AD11-A66F7595FE00}" type="presParOf" srcId="{85B8F607-FDD8-476A-ADBE-E1250824F294}" destId="{C04276DC-EE64-470A-B8BC-09067B8045FA}" srcOrd="0" destOrd="0" presId="urn:microsoft.com/office/officeart/2005/8/layout/vList5"/>
    <dgm:cxn modelId="{E2AFD2CC-BA73-4E09-936E-574E89B50AE1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b="1" u="none" dirty="0" smtClean="0"/>
            <a:t>Successive convex approximation</a:t>
          </a:r>
          <a:endParaRPr lang="en-US" sz="320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Mathematical formulation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41797A0C-93CA-4121-A2DC-155594F833A3}" type="presOf" srcId="{1E4D3931-0DBD-4211-A24A-6AF364284B1E}" destId="{D54B1729-BC98-42C1-9C6C-D65DCBA4358F}" srcOrd="0" destOrd="0" presId="urn:microsoft.com/office/officeart/2005/8/layout/vList5"/>
    <dgm:cxn modelId="{11039AFC-654E-4086-894E-28C634019031}" type="presOf" srcId="{AA046201-5C4D-445E-BF0B-5C6D2B0A1945}" destId="{C04276DC-EE64-470A-B8BC-09067B8045FA}" srcOrd="0" destOrd="0" presId="urn:microsoft.com/office/officeart/2005/8/layout/vList5"/>
    <dgm:cxn modelId="{FFAA1BCC-66EA-4010-9F2C-EB89DFD06832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EC216D1D-F9C0-4CDD-B896-B80037B5CFE9}" type="presOf" srcId="{74EE5CD8-078F-4590-BF9C-A341A294A016}" destId="{7E429971-BC57-430F-BB25-C0574E5E39E3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9CB87EA6-824B-4B1F-902C-EDB2DCFDE62D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5974DED-B814-4E1B-8126-945E02884F46}" type="presParOf" srcId="{AAE7A1E6-6847-453D-B55B-8A82BF138C1D}" destId="{C4407577-18A2-46E0-8805-2838042EB67A}" srcOrd="0" destOrd="0" presId="urn:microsoft.com/office/officeart/2005/8/layout/vList5"/>
    <dgm:cxn modelId="{158A9410-16EB-4CF8-B12A-0A3BF62F1304}" type="presParOf" srcId="{C4407577-18A2-46E0-8805-2838042EB67A}" destId="{7E429971-BC57-430F-BB25-C0574E5E39E3}" srcOrd="0" destOrd="0" presId="urn:microsoft.com/office/officeart/2005/8/layout/vList5"/>
    <dgm:cxn modelId="{59AD4E28-A528-4ADC-A5D7-2B314374480F}" type="presParOf" srcId="{C4407577-18A2-46E0-8805-2838042EB67A}" destId="{D54B1729-BC98-42C1-9C6C-D65DCBA4358F}" srcOrd="1" destOrd="0" presId="urn:microsoft.com/office/officeart/2005/8/layout/vList5"/>
    <dgm:cxn modelId="{A87F3CC0-9AEF-4629-B648-CD53F20C89AA}" type="presParOf" srcId="{AAE7A1E6-6847-453D-B55B-8A82BF138C1D}" destId="{AB8574CC-D4F2-4555-AEE3-F4EE58B11D03}" srcOrd="1" destOrd="0" presId="urn:microsoft.com/office/officeart/2005/8/layout/vList5"/>
    <dgm:cxn modelId="{B22F4371-0363-44EF-9502-48FBDAD30D5D}" type="presParOf" srcId="{AAE7A1E6-6847-453D-B55B-8A82BF138C1D}" destId="{85B8F607-FDD8-476A-ADBE-E1250824F294}" srcOrd="2" destOrd="0" presId="urn:microsoft.com/office/officeart/2005/8/layout/vList5"/>
    <dgm:cxn modelId="{44E0D7FE-8B3F-48C4-9DFF-45E7999FAB28}" type="presParOf" srcId="{85B8F607-FDD8-476A-ADBE-E1250824F294}" destId="{C04276DC-EE64-470A-B8BC-09067B8045FA}" srcOrd="0" destOrd="0" presId="urn:microsoft.com/office/officeart/2005/8/layout/vList5"/>
    <dgm:cxn modelId="{665B0293-EC9B-4800-BA2A-06EBAC353470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2965867" y="-1748800"/>
          <a:ext cx="1159988" cy="494765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Trend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2032" y="145035"/>
        <a:ext cx="4947658" cy="1159988"/>
      </dsp:txXfrm>
    </dsp:sp>
    <dsp:sp modelId="{7E429971-BC57-430F-BB25-C0574E5E39E3}">
      <dsp:nvSpPr>
        <dsp:cNvPr id="0" name=""/>
        <dsp:cNvSpPr/>
      </dsp:nvSpPr>
      <dsp:spPr>
        <a:xfrm>
          <a:off x="108" y="0"/>
          <a:ext cx="1071924" cy="14499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2435" y="52327"/>
        <a:ext cx="967270" cy="1345332"/>
      </dsp:txXfrm>
    </dsp:sp>
    <dsp:sp modelId="{B37A5355-225B-4C6F-AED7-6C620F99EECC}">
      <dsp:nvSpPr>
        <dsp:cNvPr id="0" name=""/>
        <dsp:cNvSpPr/>
      </dsp:nvSpPr>
      <dsp:spPr>
        <a:xfrm rot="5400000">
          <a:off x="2965867" y="-226314"/>
          <a:ext cx="1159988" cy="4947658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Heterogeneous network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72032" y="1667521"/>
        <a:ext cx="4947658" cy="1159988"/>
      </dsp:txXfrm>
    </dsp:sp>
    <dsp:sp modelId="{C04276DC-EE64-470A-B8BC-09067B8045FA}">
      <dsp:nvSpPr>
        <dsp:cNvPr id="0" name=""/>
        <dsp:cNvSpPr/>
      </dsp:nvSpPr>
      <dsp:spPr>
        <a:xfrm>
          <a:off x="108" y="1522521"/>
          <a:ext cx="1071924" cy="144998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2435" y="1574848"/>
        <a:ext cx="967270" cy="134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115093" y="-1836165"/>
          <a:ext cx="1220612" cy="51981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Mathematical formulation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26313" y="152615"/>
        <a:ext cx="5198173" cy="1220612"/>
      </dsp:txXfrm>
    </dsp:sp>
    <dsp:sp modelId="{7E429971-BC57-430F-BB25-C0574E5E39E3}">
      <dsp:nvSpPr>
        <dsp:cNvPr id="0" name=""/>
        <dsp:cNvSpPr/>
      </dsp:nvSpPr>
      <dsp:spPr>
        <a:xfrm>
          <a:off x="113" y="0"/>
          <a:ext cx="1126198" cy="15257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5089" y="54976"/>
        <a:ext cx="1016246" cy="1415813"/>
      </dsp:txXfrm>
    </dsp:sp>
    <dsp:sp modelId="{B37A5355-225B-4C6F-AED7-6C620F99EECC}">
      <dsp:nvSpPr>
        <dsp:cNvPr id="0" name=""/>
        <dsp:cNvSpPr/>
      </dsp:nvSpPr>
      <dsp:spPr>
        <a:xfrm rot="5400000">
          <a:off x="3115093" y="-234111"/>
          <a:ext cx="1220612" cy="5198173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b="1" u="none" kern="1200" dirty="0" smtClean="0"/>
            <a:t>Successive convex approximation</a:t>
          </a:r>
          <a:endParaRPr lang="en-US" sz="320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26313" y="1754669"/>
        <a:ext cx="5198173" cy="1220612"/>
      </dsp:txXfrm>
    </dsp:sp>
    <dsp:sp modelId="{C04276DC-EE64-470A-B8BC-09067B8045FA}">
      <dsp:nvSpPr>
        <dsp:cNvPr id="0" name=""/>
        <dsp:cNvSpPr/>
      </dsp:nvSpPr>
      <dsp:spPr>
        <a:xfrm>
          <a:off x="113" y="1602092"/>
          <a:ext cx="1126198" cy="15257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5089" y="1657068"/>
        <a:ext cx="1016246" cy="1415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859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61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</a:t>
            </a:r>
            <a:r>
              <a:rPr lang="en-US" baseline="0" smtClean="0"/>
              <a:t>bandwidth usage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</a:t>
            </a:r>
            <a:r>
              <a:rPr lang="en-US" baseline="0" smtClean="0"/>
              <a:t>bandwidth usage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</a:t>
            </a:r>
            <a:r>
              <a:rPr lang="en-US" baseline="0" smtClean="0"/>
              <a:t>bandwidth usage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</a:t>
            </a:r>
            <a:r>
              <a:rPr lang="en-US" baseline="0" smtClean="0"/>
              <a:t>bandwidth usage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n-US" dirty="0" smtClean="0"/>
              <a:t>Is your presentation as crisp as possible? Consider moving extra content to the appendix.</a:t>
            </a:r>
          </a:p>
          <a:p>
            <a:r>
              <a:rPr lang="en-US" dirty="0" smtClean="0"/>
              <a:t>Use appendix slides to store content that you might want to refer to during the Question slide or that may be useful for attendees to investigate deeper in the future.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Give you</a:t>
            </a:r>
            <a:r>
              <a:rPr lang="en-US" sz="1200" baseline="0" dirty="0" smtClean="0"/>
              <a:t> a glance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- Forecasted Statistic in North America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More user + demand of highly bandwidth consuming</a:t>
            </a:r>
            <a:r>
              <a:rPr lang="en-US" baseline="0" dirty="0" smtClean="0"/>
              <a:t> services such as online movie + video call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- Increase 20-45</a:t>
            </a:r>
            <a:r>
              <a:rPr lang="en-US" baseline="0" dirty="0" smtClean="0"/>
              <a:t> times from 2009-2014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3GPP: third generation partnership project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bandwidth usage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3GPP: third generation partnership project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bandwidth usage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- Forecasted Statistic in North America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- More user + demand of highly bandwidth consuming</a:t>
            </a:r>
            <a:r>
              <a:rPr lang="en-US" baseline="0" dirty="0" smtClean="0"/>
              <a:t> services such as online movie + video call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- Increase 20-45</a:t>
            </a:r>
            <a:r>
              <a:rPr lang="en-US" baseline="0" dirty="0" smtClean="0"/>
              <a:t> times from 2009-2014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Multiple antennas + multi user provide diversity -&gt; improve </a:t>
            </a:r>
            <a:r>
              <a:rPr lang="en-US" baseline="0" smtClean="0"/>
              <a:t>bandwidth usage</a:t>
            </a:r>
            <a:endParaRPr lang="en-US" baseline="0" dirty="0" smtClean="0"/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en-US" baseline="0" dirty="0" smtClean="0"/>
              <a:t>Coordination provide information from other cell’s user -&gt; help to reduce interference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2195736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684340" y="-3700107"/>
            <a:ext cx="1772815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1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62000" y="228600"/>
            <a:ext cx="7957232" cy="1470025"/>
          </a:xfrm>
        </p:spPr>
        <p:txBody>
          <a:bodyPr>
            <a:noAutofit/>
          </a:bodyPr>
          <a:lstStyle/>
          <a:p>
            <a:r>
              <a:rPr sz="5400" smtClean="0"/>
              <a:t> </a:t>
            </a:r>
            <a:r>
              <a:rPr sz="5400" i="1" smtClean="0"/>
              <a:t>User Association in Small Cell Heterogeneous Network with Downlink Sum Rate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4800" y="4038600"/>
            <a:ext cx="5420600" cy="54252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Tam Ho</a:t>
            </a:r>
            <a:r>
              <a:rPr lang="en-US" sz="2400" dirty="0" smtClean="0"/>
              <a:t> </a:t>
            </a:r>
            <a:r>
              <a:rPr lang="en-US" sz="2400" dirty="0" smtClean="0"/>
              <a:t>and Hoang D. Tuan (University of Technology, Sydney, Australia); </a:t>
            </a:r>
            <a:r>
              <a:rPr lang="en-US" sz="2400" dirty="0" err="1" smtClean="0"/>
              <a:t>Duy</a:t>
            </a:r>
            <a:r>
              <a:rPr lang="en-US" sz="2400" dirty="0" smtClean="0"/>
              <a:t> T Ngo (The University of Newcastle, Australia)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715000"/>
            <a:ext cx="2166816" cy="918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r>
              <a:rPr lang="en-US" b="1" dirty="0"/>
              <a:t>2.1.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formulation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1066800"/>
            <a:ext cx="8077200" cy="5791199"/>
          </a:xfrm>
        </p:spPr>
        <p:txBody>
          <a:bodyPr>
            <a:normAutofit/>
          </a:bodyPr>
          <a:lstStyle/>
          <a:p>
            <a:r>
              <a:rPr lang="en-US" dirty="0" smtClean="0"/>
              <a:t>The considered problem: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K: total number of users. N: total number of base stations.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00200"/>
            <a:ext cx="5737972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01206" y="1676400"/>
            <a:ext cx="1832793" cy="1143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" name="Straight Arrow Connector 4"/>
          <p:cNvCxnSpPr>
            <a:stCxn id="3" idx="7"/>
          </p:cNvCxnSpPr>
          <p:nvPr/>
        </p:nvCxnSpPr>
        <p:spPr>
          <a:xfrm flipV="1">
            <a:off x="5065593" y="1447800"/>
            <a:ext cx="1178814" cy="395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8400" y="1230868"/>
            <a:ext cx="21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 fraction of resource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77507" y="3302748"/>
            <a:ext cx="80409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2979582"/>
            <a:ext cx="329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Each user is associated with only </a:t>
            </a:r>
          </a:p>
          <a:p>
            <a:r>
              <a:rPr lang="en-AU" dirty="0" smtClean="0"/>
              <a:t>one base station</a:t>
            </a:r>
            <a:endParaRPr lang="en-AU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86200" y="4038600"/>
            <a:ext cx="1295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3776152"/>
            <a:ext cx="406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Each base station serves at least one user</a:t>
            </a:r>
            <a:endParaRPr lang="en-AU" dirty="0"/>
          </a:p>
        </p:txBody>
      </p:sp>
      <p:sp>
        <p:nvSpPr>
          <p:cNvPr id="17" name="Rectangle 16"/>
          <p:cNvSpPr/>
          <p:nvPr/>
        </p:nvSpPr>
        <p:spPr>
          <a:xfrm>
            <a:off x="685800" y="2837935"/>
            <a:ext cx="84582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2959673"/>
            <a:ext cx="693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The objective function is a </a:t>
            </a:r>
            <a:r>
              <a:rPr lang="en-AU" sz="2400" b="1" dirty="0" smtClean="0">
                <a:solidFill>
                  <a:srgbClr val="FF0000"/>
                </a:solidFill>
              </a:rPr>
              <a:t>sum-rate utility</a:t>
            </a:r>
            <a:r>
              <a:rPr lang="en-AU" sz="24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/>
              <a:t>Aim to achieve the maximum </a:t>
            </a:r>
            <a:r>
              <a:rPr lang="en-AU" sz="2400" b="1" dirty="0" smtClean="0">
                <a:solidFill>
                  <a:srgbClr val="FF0000"/>
                </a:solidFill>
              </a:rPr>
              <a:t>capacity</a:t>
            </a:r>
            <a:r>
              <a:rPr lang="en-AU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/>
              <a:t>Sacrifice </a:t>
            </a:r>
            <a:r>
              <a:rPr lang="en-AU" sz="2400" b="1" dirty="0" smtClean="0">
                <a:solidFill>
                  <a:srgbClr val="FF0000"/>
                </a:solidFill>
              </a:rPr>
              <a:t>fairness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dirty="0" smtClean="0"/>
              <a:t>(some users experience very low data rates)</a:t>
            </a:r>
          </a:p>
          <a:p>
            <a:endParaRPr lang="en-AU" sz="2400" dirty="0"/>
          </a:p>
          <a:p>
            <a:r>
              <a:rPr lang="en-AU" sz="2400" dirty="0" smtClean="0"/>
              <a:t>The whole problem is a </a:t>
            </a:r>
            <a:r>
              <a:rPr lang="en-AU" sz="2400" b="1" dirty="0" smtClean="0">
                <a:solidFill>
                  <a:srgbClr val="FF0000"/>
                </a:solidFill>
              </a:rPr>
              <a:t>combinatorial problem </a:t>
            </a:r>
            <a:r>
              <a:rPr lang="en-AU" sz="2400" dirty="0" smtClean="0"/>
              <a:t>(involved with binary variables).</a:t>
            </a:r>
          </a:p>
          <a:p>
            <a:r>
              <a:rPr lang="en-AU" sz="2400" dirty="0"/>
              <a:t> </a:t>
            </a:r>
            <a:r>
              <a:rPr lang="en-AU" sz="2400" dirty="0" smtClean="0"/>
              <a:t> -&gt; </a:t>
            </a:r>
            <a:r>
              <a:rPr lang="en-AU" sz="2400" b="1" dirty="0" smtClean="0">
                <a:solidFill>
                  <a:srgbClr val="FF0000"/>
                </a:solidFill>
              </a:rPr>
              <a:t>Global optimization </a:t>
            </a:r>
            <a:r>
              <a:rPr lang="en-AU" sz="2400" dirty="0" smtClean="0"/>
              <a:t>approach is computational </a:t>
            </a:r>
            <a:r>
              <a:rPr lang="en-AU" sz="2400" b="1" dirty="0" smtClean="0">
                <a:solidFill>
                  <a:srgbClr val="FF0000"/>
                </a:solidFill>
              </a:rPr>
              <a:t>inefficient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dirty="0" smtClean="0"/>
              <a:t>(the number of user K is usually quite large).</a:t>
            </a:r>
          </a:p>
          <a:p>
            <a:r>
              <a:rPr lang="en-AU" sz="2400" dirty="0" smtClean="0"/>
              <a:t> 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9641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/>
      <p:bldP spid="20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4416"/>
            <a:ext cx="8077200" cy="10081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2.2. </a:t>
            </a:r>
            <a:r>
              <a:rPr lang="en-US" sz="3600" b="1" u="sng" dirty="0" smtClean="0"/>
              <a:t>Successive convex approximation</a:t>
            </a:r>
            <a:endParaRPr lang="en-US" sz="3600" b="1" u="sng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762000" y="1524000"/>
            <a:ext cx="8077200" cy="3962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Local</a:t>
            </a:r>
            <a:r>
              <a:rPr lang="en-US" dirty="0" smtClean="0"/>
              <a:t> optimization approach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At each iteration, </a:t>
            </a:r>
            <a:r>
              <a:rPr lang="en-US" b="1" dirty="0" smtClean="0">
                <a:solidFill>
                  <a:srgbClr val="FF0000"/>
                </a:solidFill>
              </a:rPr>
              <a:t>solve an approximated problem</a:t>
            </a:r>
            <a:r>
              <a:rPr lang="en-US" dirty="0" smtClean="0"/>
              <a:t> until the convergence.</a:t>
            </a:r>
          </a:p>
          <a:p>
            <a:endParaRPr lang="en-US" dirty="0" smtClean="0"/>
          </a:p>
          <a:p>
            <a:r>
              <a:rPr lang="en-US" dirty="0" smtClean="0"/>
              <a:t>The objective function is </a:t>
            </a:r>
            <a:r>
              <a:rPr lang="en-US" b="1" dirty="0" smtClean="0">
                <a:solidFill>
                  <a:srgbClr val="FF0000"/>
                </a:solidFill>
              </a:rPr>
              <a:t>always improved </a:t>
            </a:r>
            <a:r>
              <a:rPr lang="en-US" dirty="0" smtClean="0"/>
              <a:t>after each iterations.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5579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982098" y="1159395"/>
            <a:ext cx="5913444" cy="5007942"/>
          </a:xfrm>
          <a:custGeom>
            <a:avLst/>
            <a:gdLst>
              <a:gd name="connsiteX0" fmla="*/ 0 w 7101016"/>
              <a:gd name="connsiteY0" fmla="*/ 255373 h 5502976"/>
              <a:gd name="connsiteX1" fmla="*/ 2685535 w 7101016"/>
              <a:gd name="connsiteY1" fmla="*/ 5428735 h 5502976"/>
              <a:gd name="connsiteX2" fmla="*/ 4670854 w 7101016"/>
              <a:gd name="connsiteY2" fmla="*/ 3385751 h 5502976"/>
              <a:gd name="connsiteX3" fmla="*/ 5848864 w 7101016"/>
              <a:gd name="connsiteY3" fmla="*/ 4399005 h 5502976"/>
              <a:gd name="connsiteX4" fmla="*/ 7101016 w 7101016"/>
              <a:gd name="connsiteY4" fmla="*/ 0 h 550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016" h="5502976">
                <a:moveTo>
                  <a:pt x="0" y="255373"/>
                </a:moveTo>
                <a:cubicBezTo>
                  <a:pt x="953529" y="2581189"/>
                  <a:pt x="1907059" y="4907005"/>
                  <a:pt x="2685535" y="5428735"/>
                </a:cubicBezTo>
                <a:cubicBezTo>
                  <a:pt x="3464011" y="5950465"/>
                  <a:pt x="4143633" y="3557373"/>
                  <a:pt x="4670854" y="3385751"/>
                </a:cubicBezTo>
                <a:cubicBezTo>
                  <a:pt x="5198075" y="3214129"/>
                  <a:pt x="5443837" y="4963297"/>
                  <a:pt x="5848864" y="4399005"/>
                </a:cubicBezTo>
                <a:cubicBezTo>
                  <a:pt x="6253891" y="3834713"/>
                  <a:pt x="6677453" y="1917356"/>
                  <a:pt x="7101016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/>
        </p:nvSpPr>
        <p:spPr>
          <a:xfrm>
            <a:off x="3105581" y="1061937"/>
            <a:ext cx="3121365" cy="3304631"/>
          </a:xfrm>
          <a:custGeom>
            <a:avLst/>
            <a:gdLst>
              <a:gd name="connsiteX0" fmla="*/ 0 w 3748216"/>
              <a:gd name="connsiteY0" fmla="*/ 0 h 3631293"/>
              <a:gd name="connsiteX1" fmla="*/ 708454 w 3748216"/>
              <a:gd name="connsiteY1" fmla="*/ 2397211 h 3631293"/>
              <a:gd name="connsiteX2" fmla="*/ 1647567 w 3748216"/>
              <a:gd name="connsiteY2" fmla="*/ 3608173 h 3631293"/>
              <a:gd name="connsiteX3" fmla="*/ 2430162 w 3748216"/>
              <a:gd name="connsiteY3" fmla="*/ 2957384 h 3631293"/>
              <a:gd name="connsiteX4" fmla="*/ 3748216 w 3748216"/>
              <a:gd name="connsiteY4" fmla="*/ 247135 h 3631293"/>
              <a:gd name="connsiteX5" fmla="*/ 3748216 w 3748216"/>
              <a:gd name="connsiteY5" fmla="*/ 247135 h 36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8216" h="3631293">
                <a:moveTo>
                  <a:pt x="0" y="0"/>
                </a:moveTo>
                <a:cubicBezTo>
                  <a:pt x="216930" y="897924"/>
                  <a:pt x="433860" y="1795849"/>
                  <a:pt x="708454" y="2397211"/>
                </a:cubicBezTo>
                <a:cubicBezTo>
                  <a:pt x="983049" y="2998573"/>
                  <a:pt x="1360616" y="3514811"/>
                  <a:pt x="1647567" y="3608173"/>
                </a:cubicBezTo>
                <a:cubicBezTo>
                  <a:pt x="1934518" y="3701535"/>
                  <a:pt x="2080054" y="3517557"/>
                  <a:pt x="2430162" y="2957384"/>
                </a:cubicBezTo>
                <a:cubicBezTo>
                  <a:pt x="2780270" y="2397211"/>
                  <a:pt x="3748216" y="247135"/>
                  <a:pt x="3748216" y="247135"/>
                </a:cubicBezTo>
                <a:lnTo>
                  <a:pt x="3748216" y="24713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552142" y="4366568"/>
            <a:ext cx="21509" cy="2105569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333546" y="3498391"/>
            <a:ext cx="1529812" cy="2003500"/>
          </a:xfrm>
          <a:custGeom>
            <a:avLst/>
            <a:gdLst>
              <a:gd name="connsiteX0" fmla="*/ 0 w 1837038"/>
              <a:gd name="connsiteY0" fmla="*/ 0 h 2201546"/>
              <a:gd name="connsiteX1" fmla="*/ 131805 w 1837038"/>
              <a:gd name="connsiteY1" fmla="*/ 1466335 h 2201546"/>
              <a:gd name="connsiteX2" fmla="*/ 378940 w 1837038"/>
              <a:gd name="connsiteY2" fmla="*/ 1993557 h 2201546"/>
              <a:gd name="connsiteX3" fmla="*/ 799070 w 1837038"/>
              <a:gd name="connsiteY3" fmla="*/ 2199503 h 2201546"/>
              <a:gd name="connsiteX4" fmla="*/ 1103870 w 1837038"/>
              <a:gd name="connsiteY4" fmla="*/ 1886465 h 2201546"/>
              <a:gd name="connsiteX5" fmla="*/ 1837038 w 1837038"/>
              <a:gd name="connsiteY5" fmla="*/ 32952 h 220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7038" h="2201546">
                <a:moveTo>
                  <a:pt x="0" y="0"/>
                </a:moveTo>
                <a:cubicBezTo>
                  <a:pt x="34324" y="567038"/>
                  <a:pt x="68648" y="1134076"/>
                  <a:pt x="131805" y="1466335"/>
                </a:cubicBezTo>
                <a:cubicBezTo>
                  <a:pt x="194962" y="1798595"/>
                  <a:pt x="267729" y="1871362"/>
                  <a:pt x="378940" y="1993557"/>
                </a:cubicBezTo>
                <a:cubicBezTo>
                  <a:pt x="490151" y="2115752"/>
                  <a:pt x="678248" y="2217352"/>
                  <a:pt x="799070" y="2199503"/>
                </a:cubicBezTo>
                <a:cubicBezTo>
                  <a:pt x="919892" y="2181654"/>
                  <a:pt x="930875" y="2247557"/>
                  <a:pt x="1103870" y="1886465"/>
                </a:cubicBezTo>
                <a:cubicBezTo>
                  <a:pt x="1276865" y="1525373"/>
                  <a:pt x="1675027" y="429741"/>
                  <a:pt x="1837038" y="32952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009342" y="5501891"/>
            <a:ext cx="2" cy="97024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723342" y="757137"/>
            <a:ext cx="6400800" cy="5715000"/>
            <a:chOff x="2057400" y="381000"/>
            <a:chExt cx="6400800" cy="5715000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057400" y="381000"/>
              <a:ext cx="0" cy="571500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057400" y="6096000"/>
              <a:ext cx="6400800" cy="0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flipH="1">
            <a:off x="2723342" y="3119337"/>
            <a:ext cx="9144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723342" y="5198711"/>
            <a:ext cx="18288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723342" y="5917962"/>
            <a:ext cx="22860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3" name="TextBox 52"/>
              <p:cNvSpPr txBox="1"/>
              <p:nvPr/>
            </p:nvSpPr>
            <p:spPr>
              <a:xfrm>
                <a:off x="8305800" y="1022122"/>
                <a:ext cx="693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/>
                        </a:rPr>
                        <m:t>𝑓</m:t>
                      </m:r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</a:rPr>
                        <m:t>𝑥</m:t>
                      </m:r>
                      <m:r>
                        <a:rPr lang="en-A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022122"/>
                <a:ext cx="69371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TextBox 53"/>
              <p:cNvSpPr txBox="1"/>
              <p:nvPr/>
            </p:nvSpPr>
            <p:spPr>
              <a:xfrm>
                <a:off x="6096000" y="1206788"/>
                <a:ext cx="96353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</a:rPr>
                        <m:t>𝑥</m:t>
                      </m:r>
                      <m:r>
                        <a:rPr lang="en-A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06788"/>
                <a:ext cx="963534" cy="380810"/>
              </a:xfrm>
              <a:prstGeom prst="rect">
                <a:avLst/>
              </a:prstGeom>
              <a:blipFill rotWithShape="1"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5" name="TextBox 54"/>
              <p:cNvSpPr txBox="1"/>
              <p:nvPr/>
            </p:nvSpPr>
            <p:spPr>
              <a:xfrm>
                <a:off x="5715000" y="3489550"/>
                <a:ext cx="1183144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AU" b="0" i="1" smtClean="0">
                          <a:latin typeface="Cambria Math"/>
                        </a:rPr>
                        <m:t>(</m:t>
                      </m:r>
                      <m:r>
                        <a:rPr lang="en-AU" b="0" i="1" smtClean="0">
                          <a:latin typeface="Cambria Math"/>
                        </a:rPr>
                        <m:t>𝑥</m:t>
                      </m:r>
                      <m:r>
                        <a:rPr lang="en-AU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89550"/>
                <a:ext cx="1183144" cy="380810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3626530" y="3119337"/>
            <a:ext cx="21510" cy="3352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3225589" y="6517445"/>
                <a:ext cx="640753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89" y="6517445"/>
                <a:ext cx="640753" cy="3808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TextBox 58"/>
              <p:cNvSpPr txBox="1"/>
              <p:nvPr/>
            </p:nvSpPr>
            <p:spPr>
              <a:xfrm>
                <a:off x="4038600" y="6540099"/>
                <a:ext cx="85138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540099"/>
                <a:ext cx="851387" cy="3808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/>
              <p:cNvSpPr txBox="1"/>
              <p:nvPr/>
            </p:nvSpPr>
            <p:spPr>
              <a:xfrm>
                <a:off x="4648200" y="6553390"/>
                <a:ext cx="851387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+2)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553390"/>
                <a:ext cx="851387" cy="3808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695479" y="2892105"/>
                <a:ext cx="2027863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AU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AU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AU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AU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AU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79" y="2892105"/>
                <a:ext cx="2027863" cy="374974"/>
              </a:xfrm>
              <a:prstGeom prst="rect">
                <a:avLst/>
              </a:prstGeom>
              <a:blipFill rotWithShape="1">
                <a:blip r:embed="rId9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/>
          <p:cNvCxnSpPr/>
          <p:nvPr/>
        </p:nvCxnSpPr>
        <p:spPr>
          <a:xfrm flipH="1">
            <a:off x="2744851" y="4366568"/>
            <a:ext cx="1828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723342" y="5501891"/>
            <a:ext cx="233104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1371600" y="4161479"/>
                <a:ext cx="1315617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AU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AU" sz="1600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AU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AU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AU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AU" sz="16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AU" sz="16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61479"/>
                <a:ext cx="1315617" cy="3749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TextBox 67"/>
              <p:cNvSpPr txBox="1"/>
              <p:nvPr/>
            </p:nvSpPr>
            <p:spPr>
              <a:xfrm>
                <a:off x="108780" y="4959708"/>
                <a:ext cx="2614562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1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AU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AU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AU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AU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AU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AU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0" y="4959708"/>
                <a:ext cx="2614562" cy="374974"/>
              </a:xfrm>
              <a:prstGeom prst="rect">
                <a:avLst/>
              </a:prstGeom>
              <a:blipFill rotWithShape="1"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/>
              <p:cNvSpPr txBox="1"/>
              <p:nvPr/>
            </p:nvSpPr>
            <p:spPr>
              <a:xfrm>
                <a:off x="1246713" y="5334682"/>
                <a:ext cx="1511183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sz="1600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AU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AU" sz="16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AU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AU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AU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AU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AU" sz="1600" b="0" i="1" smtClean="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AU" sz="1600" b="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13" y="5334682"/>
                <a:ext cx="1511183" cy="3749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TextBox 69"/>
              <p:cNvSpPr txBox="1"/>
              <p:nvPr/>
            </p:nvSpPr>
            <p:spPr>
              <a:xfrm>
                <a:off x="1616298" y="5730475"/>
                <a:ext cx="1076641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AU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AU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AU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AU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AU" sz="1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AU" sz="1600" b="0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298" y="5730475"/>
                <a:ext cx="1076641" cy="374974"/>
              </a:xfrm>
              <a:prstGeom prst="rect">
                <a:avLst/>
              </a:prstGeom>
              <a:blipFill rotWithShape="1"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/>
              <p:cNvSpPr txBox="1"/>
              <p:nvPr/>
            </p:nvSpPr>
            <p:spPr>
              <a:xfrm>
                <a:off x="6498987" y="550670"/>
                <a:ext cx="2361544" cy="41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)≤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A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AU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A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AU" sz="16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sz="16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AU" sz="1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AU" sz="1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AU" sz="16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endParaRPr lang="en-AU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987" y="550670"/>
                <a:ext cx="2361544" cy="412934"/>
              </a:xfrm>
              <a:prstGeom prst="rect">
                <a:avLst/>
              </a:prstGeom>
              <a:blipFill rotWithShape="1">
                <a:blip r:embed="rId14"/>
                <a:stretch>
                  <a:fillRect l="-1034" b="-176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5364000" y="6118137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" name="TextBox 74"/>
              <p:cNvSpPr txBox="1"/>
              <p:nvPr/>
            </p:nvSpPr>
            <p:spPr>
              <a:xfrm>
                <a:off x="5267120" y="5825005"/>
                <a:ext cx="464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AU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20" y="5825005"/>
                <a:ext cx="46493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3542" y="-236559"/>
            <a:ext cx="8077200" cy="100811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2.2. </a:t>
            </a:r>
            <a:r>
              <a:rPr lang="en-US" sz="3600" b="1" u="sng" dirty="0" smtClean="0"/>
              <a:t>Successive convex approximation</a:t>
            </a:r>
            <a:endParaRPr lang="en-US" sz="36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6498987" y="550670"/>
            <a:ext cx="2361544" cy="412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762001" y="2866279"/>
            <a:ext cx="1925216" cy="412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232793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5" grpId="0" animBg="1"/>
      <p:bldP spid="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4600" y="2514600"/>
            <a:ext cx="63246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3. Methodology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r>
              <a:rPr b="1" smtClean="0"/>
              <a:t>3</a:t>
            </a:r>
            <a:r>
              <a:rPr lang="en-US" b="1" dirty="0" smtClean="0"/>
              <a:t>. </a:t>
            </a:r>
            <a:r>
              <a:rPr lang="en-US" b="1" u="sng" dirty="0" smtClean="0"/>
              <a:t>Methodology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14400"/>
                <a:ext cx="84582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Our objective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s equivalent to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an appropriate choice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AU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14400"/>
                <a:ext cx="8458200" cy="5791200"/>
              </a:xfrm>
              <a:blipFill rotWithShape="1">
                <a:blip r:embed="rId5"/>
                <a:stretch>
                  <a:fillRect l="-1801" t="-13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05000" y="1505465"/>
            <a:ext cx="5737972" cy="116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57849" y="2502243"/>
            <a:ext cx="60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56" y="5105400"/>
            <a:ext cx="8147621" cy="104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8880" y="3165389"/>
            <a:ext cx="6770212" cy="112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828800" y="4191000"/>
            <a:ext cx="60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3344562"/>
            <a:ext cx="15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24366" y="4038600"/>
            <a:ext cx="1810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8400" y="4007708"/>
            <a:ext cx="1828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596410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r>
              <a:rPr b="1" smtClean="0"/>
              <a:t>3</a:t>
            </a:r>
            <a:r>
              <a:rPr lang="en-US" b="1" dirty="0" smtClean="0"/>
              <a:t>. </a:t>
            </a:r>
            <a:r>
              <a:rPr lang="en-US" b="1" u="sng" dirty="0" smtClean="0"/>
              <a:t>Methodology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356" y="914400"/>
            <a:ext cx="8077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Our objective function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15729"/>
            <a:ext cx="5486400" cy="8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8319"/>
            <a:ext cx="800447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562600" y="2971801"/>
            <a:ext cx="33528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362200" y="4419601"/>
            <a:ext cx="2743200" cy="11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981200" y="5486400"/>
            <a:ext cx="2783039" cy="12423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162800" y="4495800"/>
            <a:ext cx="762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5486400"/>
            <a:ext cx="17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Convex functions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81600" y="4997924"/>
            <a:ext cx="1524000" cy="488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876800" y="5671066"/>
            <a:ext cx="1600200" cy="348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43200" y="3276599"/>
            <a:ext cx="1828800" cy="1143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/>
          <p:cNvSpPr txBox="1"/>
          <p:nvPr/>
        </p:nvSpPr>
        <p:spPr>
          <a:xfrm>
            <a:off x="4953000" y="2554870"/>
            <a:ext cx="278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Neither convex nor concave</a:t>
            </a:r>
            <a:endParaRPr lang="en-AU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>
            <a:off x="4018868" y="2739536"/>
            <a:ext cx="934132" cy="5656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997204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8" grpId="0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r>
              <a:rPr b="1" smtClean="0"/>
              <a:t>3</a:t>
            </a:r>
            <a:r>
              <a:rPr lang="en-US" b="1" dirty="0" smtClean="0"/>
              <a:t>. </a:t>
            </a:r>
            <a:r>
              <a:rPr lang="en-US" b="1" u="sng" dirty="0" smtClean="0"/>
              <a:t>Methodology</a:t>
            </a:r>
            <a:endParaRPr lang="en-US" b="1" u="sng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4356" y="914400"/>
            <a:ext cx="8077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We have the following </a:t>
            </a:r>
            <a:r>
              <a:rPr lang="en-US" b="1" dirty="0" smtClean="0">
                <a:solidFill>
                  <a:srgbClr val="FF0000"/>
                </a:solidFill>
              </a:rPr>
              <a:t>concave lower bound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31134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43027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r>
              <a:rPr b="1" smtClean="0"/>
              <a:t>3</a:t>
            </a:r>
            <a:r>
              <a:rPr lang="en-US" b="1" dirty="0" smtClean="0"/>
              <a:t>. </a:t>
            </a:r>
            <a:r>
              <a:rPr lang="en-US" b="1" u="sng" dirty="0" smtClean="0"/>
              <a:t>Methodology</a:t>
            </a:r>
            <a:endParaRPr lang="en-US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774356" y="914400"/>
                <a:ext cx="8077200" cy="5791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iteration, we solve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 that all constraints are convex.</a:t>
                </a:r>
              </a:p>
              <a:p>
                <a:r>
                  <a:rPr lang="en-US" dirty="0" smtClean="0"/>
                  <a:t>The optimal solution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𝜅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 smtClean="0"/>
                  <a:t>iteration is used for the next iteration.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356" y="914400"/>
                <a:ext cx="8077200" cy="5791200"/>
              </a:xfrm>
              <a:blipFill rotWithShape="1">
                <a:blip r:embed="rId5"/>
                <a:stretch>
                  <a:fillRect l="-1660" t="-1263" r="-8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8229600" cy="85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20322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8305800" cy="1219200"/>
          </a:xfrm>
        </p:spPr>
        <p:txBody>
          <a:bodyPr>
            <a:noAutofit/>
          </a:bodyPr>
          <a:lstStyle/>
          <a:p>
            <a:r>
              <a:rPr lang="en-US" sz="7200" dirty="0" smtClean="0"/>
              <a:t>4. Simulation results</a:t>
            </a:r>
            <a:endParaRPr lang="en-US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143000"/>
          </a:xfrm>
        </p:spPr>
        <p:txBody>
          <a:bodyPr/>
          <a:lstStyle/>
          <a:p>
            <a:r>
              <a:rPr b="1" smtClean="0"/>
              <a:t>4. </a:t>
            </a:r>
            <a:r>
              <a:rPr b="1" u="sng" smtClean="0"/>
              <a:t>Simulation results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0772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4234"/>
            <a:ext cx="8462945" cy="52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764704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143000" indent="-1143000">
              <a:buAutoNum type="arabicPeriod"/>
            </a:pPr>
            <a:r>
              <a:rPr lang="en-US" sz="7200" dirty="0" smtClean="0"/>
              <a:t>Introduction</a:t>
            </a:r>
            <a:endParaRPr lang="en-US" sz="7200" dirty="0"/>
          </a:p>
          <a:p>
            <a:r>
              <a:rPr lang="en-US" sz="7200" dirty="0"/>
              <a:t>	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1920" y="26374"/>
            <a:ext cx="5280916" cy="6570977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21610949"/>
              </p:ext>
            </p:extLst>
          </p:nvPr>
        </p:nvGraphicFramePr>
        <p:xfrm>
          <a:off x="685800" y="2514600"/>
          <a:ext cx="6019800" cy="297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1143000"/>
          </a:xfrm>
        </p:spPr>
        <p:txBody>
          <a:bodyPr/>
          <a:lstStyle/>
          <a:p>
            <a:r>
              <a:rPr b="1" smtClean="0"/>
              <a:t>4. </a:t>
            </a:r>
            <a:r>
              <a:rPr b="1" u="sng" smtClean="0"/>
              <a:t>Simulation results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8382000" cy="59436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Some referenced </a:t>
                </a:r>
                <a:r>
                  <a:rPr lang="en-US" sz="2800" dirty="0" smtClean="0"/>
                  <a:t>algorithms:</a:t>
                </a: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 smtClean="0"/>
                  <a:t>Max-SINR</a:t>
                </a:r>
                <a:r>
                  <a:rPr lang="en-US" sz="2800" dirty="0" smtClean="0"/>
                  <a:t>: </a:t>
                </a:r>
                <a:r>
                  <a:rPr lang="en-US" sz="2800" dirty="0" smtClean="0"/>
                  <a:t>continuously assign the mobile user to the base station that offers the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highest value </a:t>
                </a:r>
                <a:r>
                  <a:rPr lang="en-US" sz="2800" dirty="0" smtClean="0"/>
                  <a:t>of SINR.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-&gt; Does not optimize any specific objective function.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-&gt; Difficult to cooperate with additional network requirements.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b="1" dirty="0" smtClean="0"/>
                  <a:t>Upper bound in [1]: </a:t>
                </a:r>
                <a:r>
                  <a:rPr lang="en-US" sz="2800" dirty="0" smtClean="0"/>
                  <a:t>instead of solving the array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</a:rPr>
                          <m:t>𝑘𝑛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a covariance matrix</a:t>
                </a:r>
                <a:r>
                  <a:rPr lang="en-US" sz="2800" dirty="0" smtClean="0"/>
                  <a:t> of that is solved instead.</a:t>
                </a:r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 smtClean="0"/>
                  <a:t>-&gt; High computational cost due to a larger size of variable.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8382000" cy="5943600"/>
              </a:xfrm>
              <a:blipFill rotWithShape="1">
                <a:blip r:embed="rId2"/>
                <a:stretch>
                  <a:fillRect l="-1455" t="-9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09600" y="6096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[1] </a:t>
            </a:r>
            <a:r>
              <a:rPr lang="en-US" sz="1600" dirty="0"/>
              <a:t>S. </a:t>
            </a:r>
            <a:r>
              <a:rPr lang="en-US" sz="1600" dirty="0" err="1"/>
              <a:t>Corroy</a:t>
            </a:r>
            <a:r>
              <a:rPr lang="en-US" sz="1600" dirty="0"/>
              <a:t> and R. </a:t>
            </a:r>
            <a:r>
              <a:rPr lang="en-US" sz="1600" dirty="0" err="1"/>
              <a:t>Mathar</a:t>
            </a:r>
            <a:r>
              <a:rPr lang="en-US" sz="1600" dirty="0"/>
              <a:t>, “</a:t>
            </a:r>
            <a:r>
              <a:rPr lang="en-US" sz="1600" dirty="0" err="1"/>
              <a:t>Semidefinite</a:t>
            </a:r>
            <a:r>
              <a:rPr lang="en-US" sz="1600" dirty="0"/>
              <a:t> relaxation and </a:t>
            </a:r>
            <a:r>
              <a:rPr lang="en-US" sz="1600" dirty="0" smtClean="0"/>
              <a:t>randomization for </a:t>
            </a:r>
            <a:r>
              <a:rPr lang="en-US" sz="1600" dirty="0"/>
              <a:t>dynamic cell association in heterogeneous networks,” in In Proc. o</a:t>
            </a:r>
            <a:r>
              <a:rPr lang="en-US" sz="1600" dirty="0" smtClean="0"/>
              <a:t>f </a:t>
            </a:r>
            <a:r>
              <a:rPr lang="en-AU" sz="1600" dirty="0" smtClean="0"/>
              <a:t>IEEE </a:t>
            </a:r>
            <a:r>
              <a:rPr lang="en-AU" sz="1600" dirty="0"/>
              <a:t>Global Communications Conference (GLOBECOM</a:t>
            </a:r>
            <a:r>
              <a:rPr lang="en-AU" sz="1600" dirty="0" smtClean="0"/>
              <a:t>), </a:t>
            </a:r>
            <a:r>
              <a:rPr lang="en-AU" sz="1600" dirty="0"/>
              <a:t>Dec. 2012</a:t>
            </a:r>
            <a:r>
              <a:rPr lang="en-AU" sz="1600" dirty="0" smtClean="0"/>
              <a:t>, pp</a:t>
            </a:r>
            <a:r>
              <a:rPr lang="en-AU" sz="1600" dirty="0"/>
              <a:t>. 2373–2378.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4133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914400"/>
          </a:xfrm>
        </p:spPr>
        <p:txBody>
          <a:bodyPr/>
          <a:lstStyle/>
          <a:p>
            <a:r>
              <a:rPr b="1" smtClean="0"/>
              <a:t>4. </a:t>
            </a:r>
            <a:r>
              <a:rPr b="1" u="sng" smtClean="0"/>
              <a:t>Simulation results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3719" y="990600"/>
            <a:ext cx="8377882" cy="4456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301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Our solutions are very closed to that of the upper bound.</a:t>
            </a:r>
            <a:endParaRPr lang="en-A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68800" y="1905000"/>
          <a:ext cx="914400" cy="163513"/>
        </p:xfrm>
        <a:graphic>
          <a:graphicData uri="http://schemas.openxmlformats.org/presentationml/2006/ole">
            <p:oleObj spid="_x0000_s8220" name="Equation" r:id="rId5" imgW="454537" imgH="624988" progId="">
              <p:embed/>
            </p:oleObj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762000" y="-2286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Simulation results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368800" y="1905000"/>
          <a:ext cx="914400" cy="163513"/>
        </p:xfrm>
        <a:graphic>
          <a:graphicData uri="http://schemas.openxmlformats.org/presentationml/2006/ole">
            <p:oleObj spid="_x0000_s8221" name="Equation" r:id="rId6" imgW="454537" imgH="624988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9489720"/>
                  </p:ext>
                </p:extLst>
              </p:nvPr>
            </p:nvGraphicFramePr>
            <p:xfrm>
              <a:off x="1181100" y="1676400"/>
              <a:ext cx="6477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295400"/>
                    <a:gridCol w="1295400"/>
                    <a:gridCol w="12954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K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75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99.9%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99.99%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3469489720"/>
                  </p:ext>
                </p:extLst>
              </p:nvPr>
            </p:nvGraphicFramePr>
            <p:xfrm>
              <a:off x="1181100" y="1676400"/>
              <a:ext cx="6477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/>
                    <a:gridCol w="1295400"/>
                    <a:gridCol w="1295400"/>
                    <a:gridCol w="1295400"/>
                    <a:gridCol w="12954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K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75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72" t="-108197" r="-40141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99.9%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99.8%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472" t="-208197" r="-40141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100%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99.99%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858000" cy="56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6360903"/>
                  </p:ext>
                </p:extLst>
              </p:nvPr>
            </p:nvGraphicFramePr>
            <p:xfrm>
              <a:off x="1143000" y="4191000"/>
              <a:ext cx="7010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280160"/>
                    <a:gridCol w="1402080"/>
                    <a:gridCol w="1402080"/>
                    <a:gridCol w="14020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K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75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157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315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512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681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=0.1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287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487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674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dirty="0" smtClean="0"/>
                            <a:t>Upper bound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248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1916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11856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38006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xmlns:a14="http://schemas.microsoft.com/office/drawing/2010/main" val="776360903"/>
                  </p:ext>
                </p:extLst>
              </p:nvPr>
            </p:nvGraphicFramePr>
            <p:xfrm>
              <a:off x="1143000" y="4191000"/>
              <a:ext cx="701040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280160"/>
                    <a:gridCol w="1402080"/>
                    <a:gridCol w="1402080"/>
                    <a:gridCol w="140208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K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50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75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100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" t="-108197" r="-3600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157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315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512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681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400" t="-211667" r="-36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125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287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487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674</a:t>
                          </a:r>
                          <a:endParaRPr lang="en-A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dirty="0" smtClean="0"/>
                            <a:t>Upper bound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248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1916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11856</a:t>
                          </a:r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 smtClean="0"/>
                            <a:t>38006</a:t>
                          </a:r>
                          <a:endParaRPr lang="en-AU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04104"/>
            <a:ext cx="6224588" cy="3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xmlns="" val="14420988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0"/>
            <a:ext cx="80772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066800"/>
            <a:ext cx="8077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 find the optimal base station association based on sum-rate utility.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 Penalty method</a:t>
            </a:r>
          </a:p>
          <a:p>
            <a:pPr lvl="1"/>
            <a:r>
              <a:rPr lang="en-US" dirty="0" smtClean="0"/>
              <a:t> Successive convex approximation</a:t>
            </a:r>
          </a:p>
          <a:p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Efficiently find binary solutions.</a:t>
            </a:r>
          </a:p>
          <a:p>
            <a:pPr lvl="1"/>
            <a:r>
              <a:rPr lang="en-US" dirty="0" smtClean="0"/>
              <a:t>Good performance.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3276600"/>
            <a:ext cx="8458200" cy="13620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7200" dirty="0" smtClean="0"/>
              <a:t>Thank you 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Appendix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1.1.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81302" y="764704"/>
            <a:ext cx="8077200" cy="4297363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number of mobile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2218" y="13306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310730"/>
            <a:ext cx="7374860" cy="5547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pPr lvl="0"/>
            <a:r>
              <a:rPr lang="en-US" b="1" dirty="0" smtClean="0"/>
              <a:t>1.2.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 network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56180" y="1581490"/>
            <a:ext cx="5251954" cy="4550310"/>
            <a:chOff x="1956180" y="1581490"/>
            <a:chExt cx="5251954" cy="4550310"/>
          </a:xfrm>
        </p:grpSpPr>
        <p:sp>
          <p:nvSpPr>
            <p:cNvPr id="4" name="Hexagon 3"/>
            <p:cNvSpPr/>
            <p:nvPr/>
          </p:nvSpPr>
          <p:spPr>
            <a:xfrm>
              <a:off x="1956180" y="1604254"/>
              <a:ext cx="5251954" cy="4527546"/>
            </a:xfrm>
            <a:prstGeom prst="hex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830" name="Group 1829"/>
            <p:cNvGrpSpPr/>
            <p:nvPr/>
          </p:nvGrpSpPr>
          <p:grpSpPr>
            <a:xfrm>
              <a:off x="4091764" y="2559560"/>
              <a:ext cx="980787" cy="1178313"/>
              <a:chOff x="4091764" y="2559560"/>
              <a:chExt cx="980787" cy="1178313"/>
            </a:xfrm>
          </p:grpSpPr>
          <p:sp>
            <p:nvSpPr>
              <p:cNvPr id="15" name="Arc 14"/>
              <p:cNvSpPr/>
              <p:nvPr/>
            </p:nvSpPr>
            <p:spPr>
              <a:xfrm rot="10800000">
                <a:off x="4091764" y="2559560"/>
                <a:ext cx="980787" cy="980787"/>
              </a:xfrm>
              <a:prstGeom prst="arc">
                <a:avLst>
                  <a:gd name="adj1" fmla="val 15373351"/>
                  <a:gd name="adj2" fmla="val 171825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829" name="Group 1828"/>
              <p:cNvGrpSpPr/>
              <p:nvPr/>
            </p:nvGrpSpPr>
            <p:grpSpPr>
              <a:xfrm>
                <a:off x="4202498" y="2598894"/>
                <a:ext cx="759319" cy="1138979"/>
                <a:chOff x="4202498" y="2598894"/>
                <a:chExt cx="759319" cy="1138979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4360689" y="3105107"/>
                  <a:ext cx="221468" cy="63276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582157" y="3105107"/>
                  <a:ext cx="158191" cy="632766"/>
                </a:xfrm>
                <a:prstGeom prst="line">
                  <a:avLst/>
                </a:prstGeom>
                <a:ln w="38100"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Arc 13"/>
                <p:cNvSpPr/>
                <p:nvPr/>
              </p:nvSpPr>
              <p:spPr>
                <a:xfrm rot="10800000">
                  <a:off x="4202498" y="2598894"/>
                  <a:ext cx="759319" cy="759319"/>
                </a:xfrm>
                <a:prstGeom prst="arc">
                  <a:avLst>
                    <a:gd name="adj1" fmla="val 15533982"/>
                    <a:gd name="adj2" fmla="val 17035818"/>
                  </a:avLst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4542608" y="3026010"/>
                  <a:ext cx="79097" cy="790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412798" y="3395470"/>
              <a:ext cx="63277" cy="144878"/>
              <a:chOff x="1921476" y="3528000"/>
              <a:chExt cx="152400" cy="34893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2539351" y="3522023"/>
              <a:ext cx="63277" cy="144878"/>
              <a:chOff x="1921476" y="3528000"/>
              <a:chExt cx="152400" cy="34893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665904" y="3648576"/>
              <a:ext cx="63277" cy="144878"/>
              <a:chOff x="1921476" y="3528000"/>
              <a:chExt cx="152400" cy="348933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792457" y="3775129"/>
              <a:ext cx="63277" cy="144878"/>
              <a:chOff x="1921476" y="3528000"/>
              <a:chExt cx="152400" cy="34893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841197" y="3458747"/>
              <a:ext cx="63277" cy="144878"/>
              <a:chOff x="1921476" y="3528000"/>
              <a:chExt cx="152400" cy="34893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967750" y="3585300"/>
              <a:ext cx="63277" cy="144878"/>
              <a:chOff x="1921476" y="3528000"/>
              <a:chExt cx="152400" cy="34893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094303" y="3711853"/>
              <a:ext cx="63277" cy="144878"/>
              <a:chOff x="1921476" y="3528000"/>
              <a:chExt cx="152400" cy="34893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503437" y="3957049"/>
              <a:ext cx="63277" cy="144878"/>
              <a:chOff x="1921476" y="3528000"/>
              <a:chExt cx="152400" cy="348933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629991" y="4083602"/>
              <a:ext cx="63277" cy="144878"/>
              <a:chOff x="1921476" y="3528000"/>
              <a:chExt cx="152400" cy="34893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756544" y="4210155"/>
              <a:ext cx="63277" cy="144878"/>
              <a:chOff x="1921476" y="3528000"/>
              <a:chExt cx="152400" cy="34893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2715446" y="3990886"/>
              <a:ext cx="63277" cy="144878"/>
              <a:chOff x="1921476" y="3528000"/>
              <a:chExt cx="152400" cy="348933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2381159" y="3665433"/>
              <a:ext cx="63277" cy="144878"/>
              <a:chOff x="1921476" y="3528000"/>
              <a:chExt cx="152400" cy="34893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3094303" y="4447228"/>
              <a:ext cx="63277" cy="144878"/>
              <a:chOff x="1921476" y="3528000"/>
              <a:chExt cx="152400" cy="348933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411541" y="3847568"/>
              <a:ext cx="63277" cy="144878"/>
              <a:chOff x="1921476" y="3528000"/>
              <a:chExt cx="152400" cy="348933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2146010" y="3599622"/>
              <a:ext cx="63277" cy="144878"/>
              <a:chOff x="1921476" y="3528000"/>
              <a:chExt cx="152400" cy="34893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2977102" y="4169355"/>
              <a:ext cx="63277" cy="144878"/>
              <a:chOff x="1921476" y="3528000"/>
              <a:chExt cx="152400" cy="348933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3345645" y="4696487"/>
              <a:ext cx="63277" cy="144878"/>
              <a:chOff x="1921476" y="3528000"/>
              <a:chExt cx="152400" cy="34893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3032096" y="4768926"/>
              <a:ext cx="63277" cy="144878"/>
              <a:chOff x="1921476" y="3528000"/>
              <a:chExt cx="152400" cy="348933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2481151" y="3099610"/>
              <a:ext cx="63277" cy="144878"/>
              <a:chOff x="1921476" y="3528000"/>
              <a:chExt cx="152400" cy="34893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539351" y="3522023"/>
              <a:ext cx="63277" cy="144878"/>
              <a:chOff x="1921476" y="3528000"/>
              <a:chExt cx="152400" cy="34893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2665904" y="3648576"/>
              <a:ext cx="63277" cy="144878"/>
              <a:chOff x="1921476" y="3528000"/>
              <a:chExt cx="152400" cy="34893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2792457" y="3775129"/>
              <a:ext cx="63277" cy="144878"/>
              <a:chOff x="1921476" y="3528000"/>
              <a:chExt cx="152400" cy="348933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2841197" y="3458747"/>
              <a:ext cx="63277" cy="144878"/>
              <a:chOff x="1921476" y="3528000"/>
              <a:chExt cx="152400" cy="348933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2967750" y="3585300"/>
              <a:ext cx="63277" cy="144878"/>
              <a:chOff x="1921476" y="3528000"/>
              <a:chExt cx="152400" cy="34893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3094303" y="3711853"/>
              <a:ext cx="63277" cy="144878"/>
              <a:chOff x="1921476" y="3528000"/>
              <a:chExt cx="152400" cy="348933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2503437" y="3957049"/>
              <a:ext cx="63277" cy="144878"/>
              <a:chOff x="1921476" y="3528000"/>
              <a:chExt cx="152400" cy="348933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/>
            <p:cNvGrpSpPr/>
            <p:nvPr/>
          </p:nvGrpSpPr>
          <p:grpSpPr>
            <a:xfrm>
              <a:off x="2629991" y="4083602"/>
              <a:ext cx="63277" cy="144878"/>
              <a:chOff x="1921476" y="3528000"/>
              <a:chExt cx="152400" cy="348933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2756544" y="4210155"/>
              <a:ext cx="63277" cy="144878"/>
              <a:chOff x="1921476" y="3528000"/>
              <a:chExt cx="152400" cy="34893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2715446" y="3990886"/>
              <a:ext cx="63277" cy="144878"/>
              <a:chOff x="1921476" y="3528000"/>
              <a:chExt cx="152400" cy="348933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3538094" y="4200993"/>
              <a:ext cx="63277" cy="144878"/>
              <a:chOff x="1921476" y="3528000"/>
              <a:chExt cx="152400" cy="348933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2324616" y="3938421"/>
              <a:ext cx="63277" cy="144878"/>
              <a:chOff x="1921476" y="3528000"/>
              <a:chExt cx="152400" cy="348933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3221711" y="4115241"/>
              <a:ext cx="63277" cy="144878"/>
              <a:chOff x="1921476" y="3528000"/>
              <a:chExt cx="152400" cy="348933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3125942" y="3065558"/>
              <a:ext cx="63277" cy="144878"/>
              <a:chOff x="1921476" y="3528000"/>
              <a:chExt cx="152400" cy="348933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2724797" y="4560468"/>
              <a:ext cx="63277" cy="144878"/>
              <a:chOff x="1921476" y="3528000"/>
              <a:chExt cx="152400" cy="348933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2878821" y="4882196"/>
              <a:ext cx="63277" cy="144878"/>
              <a:chOff x="1921476" y="3528000"/>
              <a:chExt cx="152400" cy="348933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278094" y="3351067"/>
              <a:ext cx="63277" cy="144878"/>
              <a:chOff x="1921476" y="3528000"/>
              <a:chExt cx="152400" cy="34893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2481151" y="3099610"/>
              <a:ext cx="63277" cy="144878"/>
              <a:chOff x="1921476" y="3528000"/>
              <a:chExt cx="152400" cy="348933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28" name="Straight Connector 12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2607704" y="3226164"/>
              <a:ext cx="63277" cy="144878"/>
              <a:chOff x="1921476" y="3528000"/>
              <a:chExt cx="152400" cy="348933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31" name="Straight Connector 13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3206320" y="1946797"/>
              <a:ext cx="63277" cy="144878"/>
              <a:chOff x="1921476" y="3528000"/>
              <a:chExt cx="152400" cy="348933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91" name="Straight Connector 19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3332874" y="2073350"/>
              <a:ext cx="63277" cy="144878"/>
              <a:chOff x="1921476" y="3528000"/>
              <a:chExt cx="152400" cy="348933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94" name="Straight Connector 19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3459427" y="2199903"/>
              <a:ext cx="63277" cy="144878"/>
              <a:chOff x="1921476" y="3528000"/>
              <a:chExt cx="152400" cy="348933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97" name="Straight Connector 19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3585980" y="2326457"/>
              <a:ext cx="63277" cy="144878"/>
              <a:chOff x="1921476" y="3528000"/>
              <a:chExt cx="152400" cy="348933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3634720" y="2010075"/>
              <a:ext cx="63277" cy="144878"/>
              <a:chOff x="1921476" y="3528000"/>
              <a:chExt cx="152400" cy="348933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3" name="Straight Connector 20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>
              <a:off x="3761273" y="2136628"/>
              <a:ext cx="63277" cy="144878"/>
              <a:chOff x="1921476" y="3528000"/>
              <a:chExt cx="152400" cy="348933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6" name="Straight Connector 20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3887826" y="2263181"/>
              <a:ext cx="63277" cy="144878"/>
              <a:chOff x="1921476" y="3528000"/>
              <a:chExt cx="152400" cy="348933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09" name="Straight Connector 20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3296960" y="2508377"/>
              <a:ext cx="63277" cy="144878"/>
              <a:chOff x="1921476" y="3528000"/>
              <a:chExt cx="152400" cy="348933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/>
            <p:cNvGrpSpPr/>
            <p:nvPr/>
          </p:nvGrpSpPr>
          <p:grpSpPr>
            <a:xfrm>
              <a:off x="3423513" y="2634930"/>
              <a:ext cx="63277" cy="144878"/>
              <a:chOff x="1921476" y="3528000"/>
              <a:chExt cx="152400" cy="348933"/>
            </a:xfrm>
          </p:grpSpPr>
          <p:sp>
            <p:nvSpPr>
              <p:cNvPr id="214" name="Rectangle 21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15" name="Straight Connector 21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3550067" y="2761483"/>
              <a:ext cx="63277" cy="144878"/>
              <a:chOff x="1921476" y="3528000"/>
              <a:chExt cx="152400" cy="348933"/>
            </a:xfrm>
          </p:grpSpPr>
          <p:sp>
            <p:nvSpPr>
              <p:cNvPr id="217" name="Rectangle 21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oup 218"/>
            <p:cNvGrpSpPr/>
            <p:nvPr/>
          </p:nvGrpSpPr>
          <p:grpSpPr>
            <a:xfrm>
              <a:off x="3508968" y="2542213"/>
              <a:ext cx="63277" cy="144878"/>
              <a:chOff x="1921476" y="3528000"/>
              <a:chExt cx="152400" cy="348933"/>
            </a:xfrm>
          </p:grpSpPr>
          <p:sp>
            <p:nvSpPr>
              <p:cNvPr id="220" name="Rectangle 21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/>
            <p:cNvGrpSpPr/>
            <p:nvPr/>
          </p:nvGrpSpPr>
          <p:grpSpPr>
            <a:xfrm>
              <a:off x="3174682" y="2216761"/>
              <a:ext cx="63277" cy="144878"/>
              <a:chOff x="1921476" y="3528000"/>
              <a:chExt cx="152400" cy="348933"/>
            </a:xfrm>
          </p:grpSpPr>
          <p:sp>
            <p:nvSpPr>
              <p:cNvPr id="223" name="Rectangle 22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24" name="Straight Connector 22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224"/>
            <p:cNvGrpSpPr/>
            <p:nvPr/>
          </p:nvGrpSpPr>
          <p:grpSpPr>
            <a:xfrm>
              <a:off x="3887826" y="2998556"/>
              <a:ext cx="63277" cy="144878"/>
              <a:chOff x="1921476" y="3528000"/>
              <a:chExt cx="152400" cy="348933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27" name="Straight Connector 22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4205064" y="2398895"/>
              <a:ext cx="63277" cy="144878"/>
              <a:chOff x="1921476" y="3528000"/>
              <a:chExt cx="152400" cy="348933"/>
            </a:xfrm>
          </p:grpSpPr>
          <p:sp>
            <p:nvSpPr>
              <p:cNvPr id="229" name="Rectangle 22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0" name="Straight Connector 22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2939533" y="2150950"/>
              <a:ext cx="63277" cy="144878"/>
              <a:chOff x="1921476" y="3528000"/>
              <a:chExt cx="152400" cy="348933"/>
            </a:xfrm>
          </p:grpSpPr>
          <p:sp>
            <p:nvSpPr>
              <p:cNvPr id="232" name="Rectangle 23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3" name="Straight Connector 23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>
              <a:off x="3770625" y="2720682"/>
              <a:ext cx="63277" cy="144878"/>
              <a:chOff x="1921476" y="3528000"/>
              <a:chExt cx="152400" cy="348933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6" name="Straight Connector 23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>
              <a:off x="4139168" y="3247815"/>
              <a:ext cx="63277" cy="144878"/>
              <a:chOff x="1921476" y="3528000"/>
              <a:chExt cx="152400" cy="348933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0" name="Group 239"/>
            <p:cNvGrpSpPr/>
            <p:nvPr/>
          </p:nvGrpSpPr>
          <p:grpSpPr>
            <a:xfrm>
              <a:off x="3825619" y="3320253"/>
              <a:ext cx="63277" cy="144878"/>
              <a:chOff x="1921476" y="3528000"/>
              <a:chExt cx="152400" cy="348933"/>
            </a:xfrm>
          </p:grpSpPr>
          <p:sp>
            <p:nvSpPr>
              <p:cNvPr id="241" name="Rectangle 24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42" name="Straight Connector 24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>
              <a:off x="3274674" y="1650938"/>
              <a:ext cx="63277" cy="144878"/>
              <a:chOff x="1921476" y="3528000"/>
              <a:chExt cx="152400" cy="348933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45" name="Straight Connector 24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/>
            <p:nvPr/>
          </p:nvGrpSpPr>
          <p:grpSpPr>
            <a:xfrm>
              <a:off x="3332874" y="2073350"/>
              <a:ext cx="63277" cy="144878"/>
              <a:chOff x="1921476" y="3528000"/>
              <a:chExt cx="152400" cy="348933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48" name="Straight Connector 24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/>
            <p:nvPr/>
          </p:nvGrpSpPr>
          <p:grpSpPr>
            <a:xfrm>
              <a:off x="3459427" y="2199903"/>
              <a:ext cx="63277" cy="144878"/>
              <a:chOff x="1921476" y="3528000"/>
              <a:chExt cx="152400" cy="348933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Group 251"/>
            <p:cNvGrpSpPr/>
            <p:nvPr/>
          </p:nvGrpSpPr>
          <p:grpSpPr>
            <a:xfrm>
              <a:off x="3585980" y="2326457"/>
              <a:ext cx="63277" cy="144878"/>
              <a:chOff x="1921476" y="3528000"/>
              <a:chExt cx="152400" cy="348933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3634720" y="2010075"/>
              <a:ext cx="63277" cy="144878"/>
              <a:chOff x="1921476" y="3528000"/>
              <a:chExt cx="152400" cy="348933"/>
            </a:xfrm>
          </p:grpSpPr>
          <p:sp>
            <p:nvSpPr>
              <p:cNvPr id="256" name="Rectangle 25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57" name="Straight Connector 25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>
              <a:off x="3761273" y="2136628"/>
              <a:ext cx="63277" cy="144878"/>
              <a:chOff x="1921476" y="3528000"/>
              <a:chExt cx="152400" cy="348933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0" name="Straight Connector 25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1" name="Group 260"/>
            <p:cNvGrpSpPr/>
            <p:nvPr/>
          </p:nvGrpSpPr>
          <p:grpSpPr>
            <a:xfrm>
              <a:off x="3887826" y="2263181"/>
              <a:ext cx="63277" cy="144878"/>
              <a:chOff x="1921476" y="3528000"/>
              <a:chExt cx="152400" cy="348933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3" name="Straight Connector 26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Group 263"/>
            <p:cNvGrpSpPr/>
            <p:nvPr/>
          </p:nvGrpSpPr>
          <p:grpSpPr>
            <a:xfrm>
              <a:off x="3296960" y="2508377"/>
              <a:ext cx="63277" cy="144878"/>
              <a:chOff x="1921476" y="3528000"/>
              <a:chExt cx="152400" cy="348933"/>
            </a:xfrm>
          </p:grpSpPr>
          <p:sp>
            <p:nvSpPr>
              <p:cNvPr id="265" name="Rectangle 26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6" name="Straight Connector 26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/>
            <p:cNvGrpSpPr/>
            <p:nvPr/>
          </p:nvGrpSpPr>
          <p:grpSpPr>
            <a:xfrm>
              <a:off x="3423513" y="2634930"/>
              <a:ext cx="63277" cy="144878"/>
              <a:chOff x="1921476" y="3528000"/>
              <a:chExt cx="152400" cy="348933"/>
            </a:xfrm>
          </p:grpSpPr>
          <p:sp>
            <p:nvSpPr>
              <p:cNvPr id="268" name="Rectangle 26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69" name="Straight Connector 26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/>
            <p:cNvGrpSpPr/>
            <p:nvPr/>
          </p:nvGrpSpPr>
          <p:grpSpPr>
            <a:xfrm>
              <a:off x="3550067" y="2761483"/>
              <a:ext cx="63277" cy="144878"/>
              <a:chOff x="1921476" y="3528000"/>
              <a:chExt cx="152400" cy="348933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72" name="Straight Connector 27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3508968" y="2542213"/>
              <a:ext cx="63277" cy="144878"/>
              <a:chOff x="1921476" y="3528000"/>
              <a:chExt cx="152400" cy="348933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75" name="Straight Connector 27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" name="Group 275"/>
            <p:cNvGrpSpPr/>
            <p:nvPr/>
          </p:nvGrpSpPr>
          <p:grpSpPr>
            <a:xfrm>
              <a:off x="4331617" y="2752320"/>
              <a:ext cx="63277" cy="144878"/>
              <a:chOff x="1921476" y="3528000"/>
              <a:chExt cx="152400" cy="348933"/>
            </a:xfrm>
          </p:grpSpPr>
          <p:sp>
            <p:nvSpPr>
              <p:cNvPr id="277" name="Rectangle 27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78" name="Straight Connector 27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3118138" y="2489748"/>
              <a:ext cx="63277" cy="144878"/>
              <a:chOff x="1921476" y="3528000"/>
              <a:chExt cx="152400" cy="348933"/>
            </a:xfrm>
          </p:grpSpPr>
          <p:sp>
            <p:nvSpPr>
              <p:cNvPr id="280" name="Rectangle 27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81" name="Straight Connector 28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oup 281"/>
            <p:cNvGrpSpPr/>
            <p:nvPr/>
          </p:nvGrpSpPr>
          <p:grpSpPr>
            <a:xfrm>
              <a:off x="4015234" y="2666568"/>
              <a:ext cx="63277" cy="144878"/>
              <a:chOff x="1921476" y="3528000"/>
              <a:chExt cx="152400" cy="348933"/>
            </a:xfrm>
          </p:grpSpPr>
          <p:sp>
            <p:nvSpPr>
              <p:cNvPr id="283" name="Rectangle 28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84" name="Straight Connector 28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oup 284"/>
            <p:cNvGrpSpPr/>
            <p:nvPr/>
          </p:nvGrpSpPr>
          <p:grpSpPr>
            <a:xfrm>
              <a:off x="3919465" y="1616886"/>
              <a:ext cx="63277" cy="144878"/>
              <a:chOff x="1921476" y="3528000"/>
              <a:chExt cx="152400" cy="348933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87" name="Straight Connector 28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8" name="Group 287"/>
            <p:cNvGrpSpPr/>
            <p:nvPr/>
          </p:nvGrpSpPr>
          <p:grpSpPr>
            <a:xfrm>
              <a:off x="3518320" y="3111795"/>
              <a:ext cx="63277" cy="144878"/>
              <a:chOff x="1921476" y="3528000"/>
              <a:chExt cx="152400" cy="348933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90" name="Straight Connector 28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3672344" y="3433523"/>
              <a:ext cx="63277" cy="144878"/>
              <a:chOff x="1921476" y="3528000"/>
              <a:chExt cx="152400" cy="348933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93" name="Straight Connector 29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 293"/>
            <p:cNvGrpSpPr/>
            <p:nvPr/>
          </p:nvGrpSpPr>
          <p:grpSpPr>
            <a:xfrm>
              <a:off x="4071617" y="1902394"/>
              <a:ext cx="63277" cy="144878"/>
              <a:chOff x="1921476" y="3528000"/>
              <a:chExt cx="152400" cy="348933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96" name="Straight Connector 29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oup 296"/>
            <p:cNvGrpSpPr/>
            <p:nvPr/>
          </p:nvGrpSpPr>
          <p:grpSpPr>
            <a:xfrm>
              <a:off x="3274674" y="1650938"/>
              <a:ext cx="63277" cy="144878"/>
              <a:chOff x="1921476" y="3528000"/>
              <a:chExt cx="152400" cy="348933"/>
            </a:xfrm>
          </p:grpSpPr>
          <p:sp>
            <p:nvSpPr>
              <p:cNvPr id="298" name="Rectangle 29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99" name="Straight Connector 29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/>
            <p:cNvGrpSpPr/>
            <p:nvPr/>
          </p:nvGrpSpPr>
          <p:grpSpPr>
            <a:xfrm>
              <a:off x="3401227" y="1777491"/>
              <a:ext cx="63277" cy="144878"/>
              <a:chOff x="1921476" y="3528000"/>
              <a:chExt cx="152400" cy="348933"/>
            </a:xfrm>
          </p:grpSpPr>
          <p:sp>
            <p:nvSpPr>
              <p:cNvPr id="301" name="Rectangle 30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02" name="Straight Connector 30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3" name="Group 302"/>
            <p:cNvGrpSpPr/>
            <p:nvPr/>
          </p:nvGrpSpPr>
          <p:grpSpPr>
            <a:xfrm>
              <a:off x="3665453" y="4193795"/>
              <a:ext cx="63277" cy="144878"/>
              <a:chOff x="1921476" y="3528000"/>
              <a:chExt cx="152400" cy="348933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05" name="Straight Connector 30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>
              <a:off x="3792006" y="4320348"/>
              <a:ext cx="63277" cy="144878"/>
              <a:chOff x="1921476" y="3528000"/>
              <a:chExt cx="152400" cy="348933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/>
            <p:nvPr/>
          </p:nvGrpSpPr>
          <p:grpSpPr>
            <a:xfrm>
              <a:off x="3918560" y="4446901"/>
              <a:ext cx="63277" cy="144878"/>
              <a:chOff x="1921476" y="3528000"/>
              <a:chExt cx="152400" cy="348933"/>
            </a:xfrm>
          </p:grpSpPr>
          <p:sp>
            <p:nvSpPr>
              <p:cNvPr id="310" name="Rectangle 30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11" name="Straight Connector 31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/>
            <p:cNvGrpSpPr/>
            <p:nvPr/>
          </p:nvGrpSpPr>
          <p:grpSpPr>
            <a:xfrm>
              <a:off x="4045113" y="4573454"/>
              <a:ext cx="63277" cy="144878"/>
              <a:chOff x="1921476" y="3528000"/>
              <a:chExt cx="152400" cy="348933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14" name="Straight Connector 31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5" name="Group 314"/>
            <p:cNvGrpSpPr/>
            <p:nvPr/>
          </p:nvGrpSpPr>
          <p:grpSpPr>
            <a:xfrm>
              <a:off x="4093853" y="4257072"/>
              <a:ext cx="63277" cy="144878"/>
              <a:chOff x="1921476" y="3528000"/>
              <a:chExt cx="152400" cy="348933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17" name="Straight Connector 31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8" name="Group 317"/>
            <p:cNvGrpSpPr/>
            <p:nvPr/>
          </p:nvGrpSpPr>
          <p:grpSpPr>
            <a:xfrm>
              <a:off x="4220406" y="4383625"/>
              <a:ext cx="63277" cy="144878"/>
              <a:chOff x="1921476" y="3528000"/>
              <a:chExt cx="152400" cy="348933"/>
            </a:xfrm>
          </p:grpSpPr>
          <p:sp>
            <p:nvSpPr>
              <p:cNvPr id="319" name="Rectangle 31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20" name="Straight Connector 31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4346959" y="4510178"/>
              <a:ext cx="63277" cy="144878"/>
              <a:chOff x="1921476" y="3528000"/>
              <a:chExt cx="152400" cy="348933"/>
            </a:xfrm>
          </p:grpSpPr>
          <p:sp>
            <p:nvSpPr>
              <p:cNvPr id="322" name="Rectangle 32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23" name="Straight Connector 32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4" name="Group 323"/>
            <p:cNvGrpSpPr/>
            <p:nvPr/>
          </p:nvGrpSpPr>
          <p:grpSpPr>
            <a:xfrm>
              <a:off x="3756093" y="4755374"/>
              <a:ext cx="63277" cy="144878"/>
              <a:chOff x="1921476" y="3528000"/>
              <a:chExt cx="152400" cy="348933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26" name="Straight Connector 32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/>
            <p:cNvGrpSpPr/>
            <p:nvPr/>
          </p:nvGrpSpPr>
          <p:grpSpPr>
            <a:xfrm>
              <a:off x="3882646" y="4881927"/>
              <a:ext cx="63277" cy="144878"/>
              <a:chOff x="1921476" y="3528000"/>
              <a:chExt cx="152400" cy="348933"/>
            </a:xfrm>
          </p:grpSpPr>
          <p:sp>
            <p:nvSpPr>
              <p:cNvPr id="328" name="Rectangle 32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29" name="Straight Connector 32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0" name="Group 329"/>
            <p:cNvGrpSpPr/>
            <p:nvPr/>
          </p:nvGrpSpPr>
          <p:grpSpPr>
            <a:xfrm>
              <a:off x="4009199" y="5008480"/>
              <a:ext cx="63277" cy="144878"/>
              <a:chOff x="1921476" y="3528000"/>
              <a:chExt cx="152400" cy="348933"/>
            </a:xfrm>
          </p:grpSpPr>
          <p:sp>
            <p:nvSpPr>
              <p:cNvPr id="331" name="Rectangle 33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32" name="Straight Connector 33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3" name="Group 332"/>
            <p:cNvGrpSpPr/>
            <p:nvPr/>
          </p:nvGrpSpPr>
          <p:grpSpPr>
            <a:xfrm>
              <a:off x="3968101" y="4789211"/>
              <a:ext cx="63277" cy="144878"/>
              <a:chOff x="1921476" y="3528000"/>
              <a:chExt cx="152400" cy="348933"/>
            </a:xfrm>
          </p:grpSpPr>
          <p:sp>
            <p:nvSpPr>
              <p:cNvPr id="334" name="Rectangle 33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35" name="Straight Connector 33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6" name="Group 335"/>
            <p:cNvGrpSpPr/>
            <p:nvPr/>
          </p:nvGrpSpPr>
          <p:grpSpPr>
            <a:xfrm>
              <a:off x="3633815" y="4463758"/>
              <a:ext cx="63277" cy="144878"/>
              <a:chOff x="1921476" y="3528000"/>
              <a:chExt cx="152400" cy="348933"/>
            </a:xfrm>
          </p:grpSpPr>
          <p:sp>
            <p:nvSpPr>
              <p:cNvPr id="337" name="Rectangle 33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38" name="Straight Connector 33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oup 338"/>
            <p:cNvGrpSpPr/>
            <p:nvPr/>
          </p:nvGrpSpPr>
          <p:grpSpPr>
            <a:xfrm>
              <a:off x="4346959" y="5245553"/>
              <a:ext cx="63277" cy="144878"/>
              <a:chOff x="1921476" y="3528000"/>
              <a:chExt cx="152400" cy="348933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41" name="Straight Connector 34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2" name="Group 341"/>
            <p:cNvGrpSpPr/>
            <p:nvPr/>
          </p:nvGrpSpPr>
          <p:grpSpPr>
            <a:xfrm>
              <a:off x="4664196" y="4645893"/>
              <a:ext cx="63277" cy="144878"/>
              <a:chOff x="1921476" y="3528000"/>
              <a:chExt cx="152400" cy="348933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44" name="Straight Connector 34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5" name="Group 344"/>
            <p:cNvGrpSpPr/>
            <p:nvPr/>
          </p:nvGrpSpPr>
          <p:grpSpPr>
            <a:xfrm>
              <a:off x="3398665" y="4397947"/>
              <a:ext cx="63277" cy="144878"/>
              <a:chOff x="1921476" y="3528000"/>
              <a:chExt cx="152400" cy="348933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oup 347"/>
            <p:cNvGrpSpPr/>
            <p:nvPr/>
          </p:nvGrpSpPr>
          <p:grpSpPr>
            <a:xfrm>
              <a:off x="4229758" y="4967680"/>
              <a:ext cx="63277" cy="144878"/>
              <a:chOff x="1921476" y="3528000"/>
              <a:chExt cx="152400" cy="348933"/>
            </a:xfrm>
          </p:grpSpPr>
          <p:sp>
            <p:nvSpPr>
              <p:cNvPr id="349" name="Rectangle 34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50" name="Straight Connector 34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/>
            <p:cNvGrpSpPr/>
            <p:nvPr/>
          </p:nvGrpSpPr>
          <p:grpSpPr>
            <a:xfrm>
              <a:off x="4598301" y="5494812"/>
              <a:ext cx="63277" cy="144878"/>
              <a:chOff x="1921476" y="3528000"/>
              <a:chExt cx="152400" cy="348933"/>
            </a:xfrm>
          </p:grpSpPr>
          <p:sp>
            <p:nvSpPr>
              <p:cNvPr id="352" name="Rectangle 35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53" name="Straight Connector 35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4" name="Group 353"/>
            <p:cNvGrpSpPr/>
            <p:nvPr/>
          </p:nvGrpSpPr>
          <p:grpSpPr>
            <a:xfrm>
              <a:off x="4284751" y="5567251"/>
              <a:ext cx="63277" cy="144878"/>
              <a:chOff x="1921476" y="3528000"/>
              <a:chExt cx="152400" cy="348933"/>
            </a:xfrm>
          </p:grpSpPr>
          <p:sp>
            <p:nvSpPr>
              <p:cNvPr id="355" name="Rectangle 35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56" name="Straight Connector 35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356"/>
            <p:cNvGrpSpPr/>
            <p:nvPr/>
          </p:nvGrpSpPr>
          <p:grpSpPr>
            <a:xfrm>
              <a:off x="3733807" y="3897935"/>
              <a:ext cx="63277" cy="144878"/>
              <a:chOff x="1921476" y="3528000"/>
              <a:chExt cx="152400" cy="348933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Group 359"/>
            <p:cNvGrpSpPr/>
            <p:nvPr/>
          </p:nvGrpSpPr>
          <p:grpSpPr>
            <a:xfrm>
              <a:off x="3792006" y="4320348"/>
              <a:ext cx="63277" cy="144878"/>
              <a:chOff x="1921476" y="3528000"/>
              <a:chExt cx="152400" cy="348933"/>
            </a:xfrm>
          </p:grpSpPr>
          <p:sp>
            <p:nvSpPr>
              <p:cNvPr id="361" name="Rectangle 36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62" name="Straight Connector 36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3918560" y="4446901"/>
              <a:ext cx="63277" cy="144878"/>
              <a:chOff x="1921476" y="3528000"/>
              <a:chExt cx="152400" cy="348933"/>
            </a:xfrm>
          </p:grpSpPr>
          <p:sp>
            <p:nvSpPr>
              <p:cNvPr id="364" name="Rectangle 36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65" name="Straight Connector 36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>
              <a:off x="4045113" y="4573454"/>
              <a:ext cx="63277" cy="144878"/>
              <a:chOff x="1921476" y="3528000"/>
              <a:chExt cx="152400" cy="348933"/>
            </a:xfrm>
          </p:grpSpPr>
          <p:sp>
            <p:nvSpPr>
              <p:cNvPr id="367" name="Rectangle 36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68" name="Straight Connector 36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/>
            <p:nvPr/>
          </p:nvGrpSpPr>
          <p:grpSpPr>
            <a:xfrm>
              <a:off x="4093853" y="4257072"/>
              <a:ext cx="63277" cy="144878"/>
              <a:chOff x="1921476" y="3528000"/>
              <a:chExt cx="152400" cy="348933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71" name="Straight Connector 37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71"/>
            <p:cNvGrpSpPr/>
            <p:nvPr/>
          </p:nvGrpSpPr>
          <p:grpSpPr>
            <a:xfrm>
              <a:off x="4220406" y="4383625"/>
              <a:ext cx="63277" cy="144878"/>
              <a:chOff x="1921476" y="3528000"/>
              <a:chExt cx="152400" cy="348933"/>
            </a:xfrm>
          </p:grpSpPr>
          <p:sp>
            <p:nvSpPr>
              <p:cNvPr id="373" name="Rectangle 37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74" name="Straight Connector 37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/>
            <p:nvPr/>
          </p:nvGrpSpPr>
          <p:grpSpPr>
            <a:xfrm>
              <a:off x="4346959" y="4510178"/>
              <a:ext cx="63277" cy="144878"/>
              <a:chOff x="1921476" y="3528000"/>
              <a:chExt cx="152400" cy="348933"/>
            </a:xfrm>
          </p:grpSpPr>
          <p:sp>
            <p:nvSpPr>
              <p:cNvPr id="376" name="Rectangle 37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77" name="Straight Connector 37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/>
            <p:cNvGrpSpPr/>
            <p:nvPr/>
          </p:nvGrpSpPr>
          <p:grpSpPr>
            <a:xfrm>
              <a:off x="3756093" y="4755374"/>
              <a:ext cx="63277" cy="144878"/>
              <a:chOff x="1921476" y="3528000"/>
              <a:chExt cx="152400" cy="348933"/>
            </a:xfrm>
          </p:grpSpPr>
          <p:sp>
            <p:nvSpPr>
              <p:cNvPr id="379" name="Rectangle 37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3882646" y="4881927"/>
              <a:ext cx="63277" cy="144878"/>
              <a:chOff x="1921476" y="3528000"/>
              <a:chExt cx="152400" cy="348933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83" name="Straight Connector 38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/>
            <p:cNvGrpSpPr/>
            <p:nvPr/>
          </p:nvGrpSpPr>
          <p:grpSpPr>
            <a:xfrm>
              <a:off x="4009199" y="5008480"/>
              <a:ext cx="63277" cy="144878"/>
              <a:chOff x="1921476" y="3528000"/>
              <a:chExt cx="152400" cy="348933"/>
            </a:xfrm>
          </p:grpSpPr>
          <p:sp>
            <p:nvSpPr>
              <p:cNvPr id="385" name="Rectangle 38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86" name="Straight Connector 38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/>
          </p:nvGrpSpPr>
          <p:grpSpPr>
            <a:xfrm>
              <a:off x="3968101" y="4789211"/>
              <a:ext cx="63277" cy="144878"/>
              <a:chOff x="1921476" y="3528000"/>
              <a:chExt cx="152400" cy="348933"/>
            </a:xfrm>
          </p:grpSpPr>
          <p:sp>
            <p:nvSpPr>
              <p:cNvPr id="388" name="Rectangle 38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89" name="Straight Connector 38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0" name="Group 389"/>
            <p:cNvGrpSpPr/>
            <p:nvPr/>
          </p:nvGrpSpPr>
          <p:grpSpPr>
            <a:xfrm>
              <a:off x="4790750" y="4999318"/>
              <a:ext cx="63277" cy="144878"/>
              <a:chOff x="1921476" y="3528000"/>
              <a:chExt cx="152400" cy="348933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92" name="Straight Connector 39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3" name="Group 392"/>
            <p:cNvGrpSpPr/>
            <p:nvPr/>
          </p:nvGrpSpPr>
          <p:grpSpPr>
            <a:xfrm>
              <a:off x="3577271" y="4736746"/>
              <a:ext cx="63277" cy="144878"/>
              <a:chOff x="1921476" y="3528000"/>
              <a:chExt cx="152400" cy="348933"/>
            </a:xfrm>
          </p:grpSpPr>
          <p:sp>
            <p:nvSpPr>
              <p:cNvPr id="394" name="Rectangle 39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/>
            <p:cNvGrpSpPr/>
            <p:nvPr/>
          </p:nvGrpSpPr>
          <p:grpSpPr>
            <a:xfrm>
              <a:off x="4474367" y="4913566"/>
              <a:ext cx="63277" cy="144878"/>
              <a:chOff x="1921476" y="3528000"/>
              <a:chExt cx="152400" cy="348933"/>
            </a:xfrm>
          </p:grpSpPr>
          <p:sp>
            <p:nvSpPr>
              <p:cNvPr id="397" name="Rectangle 39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98" name="Straight Connector 39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oup 398"/>
            <p:cNvGrpSpPr/>
            <p:nvPr/>
          </p:nvGrpSpPr>
          <p:grpSpPr>
            <a:xfrm>
              <a:off x="4378597" y="3863883"/>
              <a:ext cx="63277" cy="144878"/>
              <a:chOff x="1921476" y="3528000"/>
              <a:chExt cx="152400" cy="348933"/>
            </a:xfrm>
          </p:grpSpPr>
          <p:sp>
            <p:nvSpPr>
              <p:cNvPr id="400" name="Rectangle 39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01" name="Straight Connector 40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2" name="Group 401"/>
            <p:cNvGrpSpPr/>
            <p:nvPr/>
          </p:nvGrpSpPr>
          <p:grpSpPr>
            <a:xfrm>
              <a:off x="3977453" y="5358793"/>
              <a:ext cx="63277" cy="144878"/>
              <a:chOff x="1921476" y="3528000"/>
              <a:chExt cx="152400" cy="348933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5" name="Group 404"/>
            <p:cNvGrpSpPr/>
            <p:nvPr/>
          </p:nvGrpSpPr>
          <p:grpSpPr>
            <a:xfrm>
              <a:off x="4131477" y="5680521"/>
              <a:ext cx="63277" cy="144878"/>
              <a:chOff x="1921476" y="3528000"/>
              <a:chExt cx="152400" cy="348933"/>
            </a:xfrm>
          </p:grpSpPr>
          <p:sp>
            <p:nvSpPr>
              <p:cNvPr id="406" name="Rectangle 40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07" name="Straight Connector 40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8" name="Group 407"/>
            <p:cNvGrpSpPr/>
            <p:nvPr/>
          </p:nvGrpSpPr>
          <p:grpSpPr>
            <a:xfrm>
              <a:off x="4530749" y="4149392"/>
              <a:ext cx="63277" cy="144878"/>
              <a:chOff x="1921476" y="3528000"/>
              <a:chExt cx="152400" cy="348933"/>
            </a:xfrm>
          </p:grpSpPr>
          <p:sp>
            <p:nvSpPr>
              <p:cNvPr id="409" name="Rectangle 40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10" name="Straight Connector 40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oup 410"/>
            <p:cNvGrpSpPr/>
            <p:nvPr/>
          </p:nvGrpSpPr>
          <p:grpSpPr>
            <a:xfrm>
              <a:off x="3733807" y="3897935"/>
              <a:ext cx="63277" cy="144878"/>
              <a:chOff x="1921476" y="3528000"/>
              <a:chExt cx="152400" cy="348933"/>
            </a:xfrm>
          </p:grpSpPr>
          <p:sp>
            <p:nvSpPr>
              <p:cNvPr id="412" name="Rectangle 41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13" name="Straight Connector 41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4" name="Group 413"/>
            <p:cNvGrpSpPr/>
            <p:nvPr/>
          </p:nvGrpSpPr>
          <p:grpSpPr>
            <a:xfrm>
              <a:off x="3860360" y="4024489"/>
              <a:ext cx="63277" cy="144878"/>
              <a:chOff x="1921476" y="3528000"/>
              <a:chExt cx="152400" cy="348933"/>
            </a:xfrm>
          </p:grpSpPr>
          <p:sp>
            <p:nvSpPr>
              <p:cNvPr id="415" name="Rectangle 41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16" name="Straight Connector 41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7" name="Group 416"/>
            <p:cNvGrpSpPr/>
            <p:nvPr/>
          </p:nvGrpSpPr>
          <p:grpSpPr>
            <a:xfrm>
              <a:off x="4373414" y="1911401"/>
              <a:ext cx="63277" cy="144878"/>
              <a:chOff x="1921476" y="3528000"/>
              <a:chExt cx="152400" cy="348933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0" name="Group 419"/>
            <p:cNvGrpSpPr/>
            <p:nvPr/>
          </p:nvGrpSpPr>
          <p:grpSpPr>
            <a:xfrm>
              <a:off x="4499967" y="2037954"/>
              <a:ext cx="63277" cy="144878"/>
              <a:chOff x="1921476" y="3528000"/>
              <a:chExt cx="152400" cy="348933"/>
            </a:xfrm>
          </p:grpSpPr>
          <p:sp>
            <p:nvSpPr>
              <p:cNvPr id="421" name="Rectangle 42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22" name="Straight Connector 42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/>
            <p:cNvGrpSpPr/>
            <p:nvPr/>
          </p:nvGrpSpPr>
          <p:grpSpPr>
            <a:xfrm>
              <a:off x="4626520" y="2164508"/>
              <a:ext cx="63277" cy="144878"/>
              <a:chOff x="1921476" y="3528000"/>
              <a:chExt cx="152400" cy="348933"/>
            </a:xfrm>
          </p:grpSpPr>
          <p:sp>
            <p:nvSpPr>
              <p:cNvPr id="424" name="Rectangle 42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25" name="Straight Connector 42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6" name="Group 425"/>
            <p:cNvGrpSpPr/>
            <p:nvPr/>
          </p:nvGrpSpPr>
          <p:grpSpPr>
            <a:xfrm>
              <a:off x="4753073" y="2291061"/>
              <a:ext cx="63277" cy="144878"/>
              <a:chOff x="1921476" y="3528000"/>
              <a:chExt cx="152400" cy="348933"/>
            </a:xfrm>
          </p:grpSpPr>
          <p:sp>
            <p:nvSpPr>
              <p:cNvPr id="427" name="Rectangle 42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28" name="Straight Connector 42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9" name="Group 428"/>
            <p:cNvGrpSpPr/>
            <p:nvPr/>
          </p:nvGrpSpPr>
          <p:grpSpPr>
            <a:xfrm>
              <a:off x="4801814" y="1974679"/>
              <a:ext cx="63277" cy="144878"/>
              <a:chOff x="1921476" y="3528000"/>
              <a:chExt cx="152400" cy="348933"/>
            </a:xfrm>
          </p:grpSpPr>
          <p:sp>
            <p:nvSpPr>
              <p:cNvPr id="430" name="Rectangle 42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31" name="Straight Connector 43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1"/>
            <p:cNvGrpSpPr/>
            <p:nvPr/>
          </p:nvGrpSpPr>
          <p:grpSpPr>
            <a:xfrm>
              <a:off x="4928367" y="2101232"/>
              <a:ext cx="63277" cy="144878"/>
              <a:chOff x="1921476" y="3528000"/>
              <a:chExt cx="152400" cy="348933"/>
            </a:xfrm>
          </p:grpSpPr>
          <p:sp>
            <p:nvSpPr>
              <p:cNvPr id="433" name="Rectangle 43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34" name="Straight Connector 43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4"/>
            <p:cNvGrpSpPr/>
            <p:nvPr/>
          </p:nvGrpSpPr>
          <p:grpSpPr>
            <a:xfrm>
              <a:off x="5054920" y="2227785"/>
              <a:ext cx="63277" cy="144878"/>
              <a:chOff x="1921476" y="3528000"/>
              <a:chExt cx="152400" cy="348933"/>
            </a:xfrm>
          </p:grpSpPr>
          <p:sp>
            <p:nvSpPr>
              <p:cNvPr id="436" name="Rectangle 43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37" name="Straight Connector 43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/>
            <p:nvPr/>
          </p:nvGrpSpPr>
          <p:grpSpPr>
            <a:xfrm>
              <a:off x="4464054" y="2472981"/>
              <a:ext cx="63277" cy="144878"/>
              <a:chOff x="1921476" y="3528000"/>
              <a:chExt cx="152400" cy="348933"/>
            </a:xfrm>
          </p:grpSpPr>
          <p:sp>
            <p:nvSpPr>
              <p:cNvPr id="439" name="Rectangle 43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0" name="Straight Connector 43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1" name="Group 440"/>
            <p:cNvGrpSpPr/>
            <p:nvPr/>
          </p:nvGrpSpPr>
          <p:grpSpPr>
            <a:xfrm>
              <a:off x="4590607" y="2599534"/>
              <a:ext cx="63277" cy="144878"/>
              <a:chOff x="1921476" y="3528000"/>
              <a:chExt cx="152400" cy="348933"/>
            </a:xfrm>
          </p:grpSpPr>
          <p:sp>
            <p:nvSpPr>
              <p:cNvPr id="442" name="Rectangle 44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3" name="Straight Connector 44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4" name="Group 443"/>
            <p:cNvGrpSpPr/>
            <p:nvPr/>
          </p:nvGrpSpPr>
          <p:grpSpPr>
            <a:xfrm>
              <a:off x="4717160" y="2726087"/>
              <a:ext cx="63277" cy="144878"/>
              <a:chOff x="1921476" y="3528000"/>
              <a:chExt cx="152400" cy="348933"/>
            </a:xfrm>
          </p:grpSpPr>
          <p:sp>
            <p:nvSpPr>
              <p:cNvPr id="445" name="Rectangle 44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6" name="Straight Connector 44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7" name="Group 446"/>
            <p:cNvGrpSpPr/>
            <p:nvPr/>
          </p:nvGrpSpPr>
          <p:grpSpPr>
            <a:xfrm>
              <a:off x="4676062" y="2506817"/>
              <a:ext cx="63277" cy="144878"/>
              <a:chOff x="1921476" y="3528000"/>
              <a:chExt cx="152400" cy="348933"/>
            </a:xfrm>
          </p:grpSpPr>
          <p:sp>
            <p:nvSpPr>
              <p:cNvPr id="448" name="Rectangle 44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49" name="Straight Connector 44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" name="Group 449"/>
            <p:cNvGrpSpPr/>
            <p:nvPr/>
          </p:nvGrpSpPr>
          <p:grpSpPr>
            <a:xfrm>
              <a:off x="4341776" y="2181365"/>
              <a:ext cx="63277" cy="144878"/>
              <a:chOff x="1921476" y="3528000"/>
              <a:chExt cx="152400" cy="348933"/>
            </a:xfrm>
          </p:grpSpPr>
          <p:sp>
            <p:nvSpPr>
              <p:cNvPr id="451" name="Rectangle 45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52" name="Straight Connector 45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3" name="Group 452"/>
            <p:cNvGrpSpPr/>
            <p:nvPr/>
          </p:nvGrpSpPr>
          <p:grpSpPr>
            <a:xfrm>
              <a:off x="5054920" y="2963160"/>
              <a:ext cx="63277" cy="144878"/>
              <a:chOff x="1921476" y="3528000"/>
              <a:chExt cx="152400" cy="348933"/>
            </a:xfrm>
          </p:grpSpPr>
          <p:sp>
            <p:nvSpPr>
              <p:cNvPr id="454" name="Rectangle 45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55" name="Straight Connector 45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6" name="Group 455"/>
            <p:cNvGrpSpPr/>
            <p:nvPr/>
          </p:nvGrpSpPr>
          <p:grpSpPr>
            <a:xfrm>
              <a:off x="5372157" y="2363499"/>
              <a:ext cx="63277" cy="144878"/>
              <a:chOff x="1921476" y="3528000"/>
              <a:chExt cx="152400" cy="348933"/>
            </a:xfrm>
          </p:grpSpPr>
          <p:sp>
            <p:nvSpPr>
              <p:cNvPr id="457" name="Rectangle 45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58" name="Straight Connector 45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9" name="Group 458"/>
            <p:cNvGrpSpPr/>
            <p:nvPr/>
          </p:nvGrpSpPr>
          <p:grpSpPr>
            <a:xfrm>
              <a:off x="4106626" y="2115554"/>
              <a:ext cx="63277" cy="144878"/>
              <a:chOff x="1921476" y="3528000"/>
              <a:chExt cx="152400" cy="348933"/>
            </a:xfrm>
          </p:grpSpPr>
          <p:sp>
            <p:nvSpPr>
              <p:cNvPr id="460" name="Rectangle 45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61" name="Straight Connector 46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461"/>
            <p:cNvGrpSpPr/>
            <p:nvPr/>
          </p:nvGrpSpPr>
          <p:grpSpPr>
            <a:xfrm>
              <a:off x="4937719" y="2685286"/>
              <a:ext cx="63277" cy="144878"/>
              <a:chOff x="1921476" y="3528000"/>
              <a:chExt cx="152400" cy="348933"/>
            </a:xfrm>
          </p:grpSpPr>
          <p:sp>
            <p:nvSpPr>
              <p:cNvPr id="463" name="Rectangle 46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64" name="Straight Connector 46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464"/>
            <p:cNvGrpSpPr/>
            <p:nvPr/>
          </p:nvGrpSpPr>
          <p:grpSpPr>
            <a:xfrm>
              <a:off x="5306262" y="3212419"/>
              <a:ext cx="63277" cy="144878"/>
              <a:chOff x="1921476" y="3528000"/>
              <a:chExt cx="152400" cy="348933"/>
            </a:xfrm>
          </p:grpSpPr>
          <p:sp>
            <p:nvSpPr>
              <p:cNvPr id="466" name="Rectangle 46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67" name="Straight Connector 46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Group 467"/>
            <p:cNvGrpSpPr/>
            <p:nvPr/>
          </p:nvGrpSpPr>
          <p:grpSpPr>
            <a:xfrm>
              <a:off x="4992712" y="3284857"/>
              <a:ext cx="63277" cy="144878"/>
              <a:chOff x="1921476" y="3528000"/>
              <a:chExt cx="152400" cy="348933"/>
            </a:xfrm>
          </p:grpSpPr>
          <p:sp>
            <p:nvSpPr>
              <p:cNvPr id="469" name="Rectangle 46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70" name="Straight Connector 46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" name="Group 470"/>
            <p:cNvGrpSpPr/>
            <p:nvPr/>
          </p:nvGrpSpPr>
          <p:grpSpPr>
            <a:xfrm>
              <a:off x="4441768" y="1615542"/>
              <a:ext cx="63277" cy="144878"/>
              <a:chOff x="1921476" y="3528000"/>
              <a:chExt cx="152400" cy="348933"/>
            </a:xfrm>
          </p:grpSpPr>
          <p:sp>
            <p:nvSpPr>
              <p:cNvPr id="472" name="Rectangle 47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73" name="Straight Connector 47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4" name="Group 473"/>
            <p:cNvGrpSpPr/>
            <p:nvPr/>
          </p:nvGrpSpPr>
          <p:grpSpPr>
            <a:xfrm>
              <a:off x="4499967" y="2037954"/>
              <a:ext cx="63277" cy="144878"/>
              <a:chOff x="1921476" y="3528000"/>
              <a:chExt cx="152400" cy="348933"/>
            </a:xfrm>
          </p:grpSpPr>
          <p:sp>
            <p:nvSpPr>
              <p:cNvPr id="475" name="Rectangle 47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76" name="Straight Connector 47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7" name="Group 476"/>
            <p:cNvGrpSpPr/>
            <p:nvPr/>
          </p:nvGrpSpPr>
          <p:grpSpPr>
            <a:xfrm>
              <a:off x="4626520" y="2164508"/>
              <a:ext cx="63277" cy="144878"/>
              <a:chOff x="1921476" y="3528000"/>
              <a:chExt cx="152400" cy="348933"/>
            </a:xfrm>
          </p:grpSpPr>
          <p:sp>
            <p:nvSpPr>
              <p:cNvPr id="478" name="Rectangle 47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79" name="Straight Connector 47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0" name="Group 479"/>
            <p:cNvGrpSpPr/>
            <p:nvPr/>
          </p:nvGrpSpPr>
          <p:grpSpPr>
            <a:xfrm>
              <a:off x="4753073" y="2291061"/>
              <a:ext cx="63277" cy="144878"/>
              <a:chOff x="1921476" y="3528000"/>
              <a:chExt cx="152400" cy="348933"/>
            </a:xfrm>
          </p:grpSpPr>
          <p:sp>
            <p:nvSpPr>
              <p:cNvPr id="481" name="Rectangle 48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82" name="Straight Connector 48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" name="Group 482"/>
            <p:cNvGrpSpPr/>
            <p:nvPr/>
          </p:nvGrpSpPr>
          <p:grpSpPr>
            <a:xfrm>
              <a:off x="4801814" y="1974679"/>
              <a:ext cx="63277" cy="144878"/>
              <a:chOff x="1921476" y="3528000"/>
              <a:chExt cx="152400" cy="348933"/>
            </a:xfrm>
          </p:grpSpPr>
          <p:sp>
            <p:nvSpPr>
              <p:cNvPr id="484" name="Rectangle 48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85" name="Straight Connector 48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485"/>
            <p:cNvGrpSpPr/>
            <p:nvPr/>
          </p:nvGrpSpPr>
          <p:grpSpPr>
            <a:xfrm>
              <a:off x="4928367" y="2101232"/>
              <a:ext cx="63277" cy="144878"/>
              <a:chOff x="1921476" y="3528000"/>
              <a:chExt cx="152400" cy="348933"/>
            </a:xfrm>
          </p:grpSpPr>
          <p:sp>
            <p:nvSpPr>
              <p:cNvPr id="487" name="Rectangle 48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88" name="Straight Connector 48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9" name="Group 488"/>
            <p:cNvGrpSpPr/>
            <p:nvPr/>
          </p:nvGrpSpPr>
          <p:grpSpPr>
            <a:xfrm>
              <a:off x="5054920" y="2227785"/>
              <a:ext cx="63277" cy="144878"/>
              <a:chOff x="1921476" y="3528000"/>
              <a:chExt cx="152400" cy="348933"/>
            </a:xfrm>
          </p:grpSpPr>
          <p:sp>
            <p:nvSpPr>
              <p:cNvPr id="490" name="Rectangle 48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91" name="Straight Connector 49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2" name="Group 491"/>
            <p:cNvGrpSpPr/>
            <p:nvPr/>
          </p:nvGrpSpPr>
          <p:grpSpPr>
            <a:xfrm>
              <a:off x="4464054" y="2472981"/>
              <a:ext cx="63277" cy="144878"/>
              <a:chOff x="1921476" y="3528000"/>
              <a:chExt cx="152400" cy="348933"/>
            </a:xfrm>
          </p:grpSpPr>
          <p:sp>
            <p:nvSpPr>
              <p:cNvPr id="493" name="Rectangle 49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94" name="Straight Connector 49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/>
            <p:cNvGrpSpPr/>
            <p:nvPr/>
          </p:nvGrpSpPr>
          <p:grpSpPr>
            <a:xfrm>
              <a:off x="4590607" y="2599534"/>
              <a:ext cx="63277" cy="144878"/>
              <a:chOff x="1921476" y="3528000"/>
              <a:chExt cx="152400" cy="348933"/>
            </a:xfrm>
          </p:grpSpPr>
          <p:sp>
            <p:nvSpPr>
              <p:cNvPr id="496" name="Rectangle 49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497" name="Straight Connector 49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8" name="Group 497"/>
            <p:cNvGrpSpPr/>
            <p:nvPr/>
          </p:nvGrpSpPr>
          <p:grpSpPr>
            <a:xfrm>
              <a:off x="4717160" y="2726087"/>
              <a:ext cx="63277" cy="144878"/>
              <a:chOff x="1921476" y="3528000"/>
              <a:chExt cx="152400" cy="348933"/>
            </a:xfrm>
          </p:grpSpPr>
          <p:sp>
            <p:nvSpPr>
              <p:cNvPr id="499" name="Rectangle 49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00" name="Straight Connector 49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oup 500"/>
            <p:cNvGrpSpPr/>
            <p:nvPr/>
          </p:nvGrpSpPr>
          <p:grpSpPr>
            <a:xfrm>
              <a:off x="4676062" y="2506817"/>
              <a:ext cx="63277" cy="144878"/>
              <a:chOff x="1921476" y="3528000"/>
              <a:chExt cx="152400" cy="348933"/>
            </a:xfrm>
          </p:grpSpPr>
          <p:sp>
            <p:nvSpPr>
              <p:cNvPr id="502" name="Rectangle 50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03" name="Straight Connector 50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Group 503"/>
            <p:cNvGrpSpPr/>
            <p:nvPr/>
          </p:nvGrpSpPr>
          <p:grpSpPr>
            <a:xfrm>
              <a:off x="5498710" y="2716924"/>
              <a:ext cx="63277" cy="144878"/>
              <a:chOff x="1921476" y="3528000"/>
              <a:chExt cx="152400" cy="348933"/>
            </a:xfrm>
          </p:grpSpPr>
          <p:sp>
            <p:nvSpPr>
              <p:cNvPr id="505" name="Rectangle 50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06" name="Straight Connector 50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7" name="Group 506"/>
            <p:cNvGrpSpPr/>
            <p:nvPr/>
          </p:nvGrpSpPr>
          <p:grpSpPr>
            <a:xfrm>
              <a:off x="4285232" y="2454352"/>
              <a:ext cx="63277" cy="144878"/>
              <a:chOff x="1921476" y="3528000"/>
              <a:chExt cx="152400" cy="348933"/>
            </a:xfrm>
          </p:grpSpPr>
          <p:sp>
            <p:nvSpPr>
              <p:cNvPr id="508" name="Rectangle 50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09" name="Straight Connector 50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0" name="Group 509"/>
            <p:cNvGrpSpPr/>
            <p:nvPr/>
          </p:nvGrpSpPr>
          <p:grpSpPr>
            <a:xfrm>
              <a:off x="5182328" y="2631172"/>
              <a:ext cx="63277" cy="144878"/>
              <a:chOff x="1921476" y="3528000"/>
              <a:chExt cx="152400" cy="348933"/>
            </a:xfrm>
          </p:grpSpPr>
          <p:sp>
            <p:nvSpPr>
              <p:cNvPr id="511" name="Rectangle 51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12" name="Straight Connector 51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oup 512"/>
            <p:cNvGrpSpPr/>
            <p:nvPr/>
          </p:nvGrpSpPr>
          <p:grpSpPr>
            <a:xfrm>
              <a:off x="5086558" y="1581490"/>
              <a:ext cx="63277" cy="144878"/>
              <a:chOff x="1921476" y="3528000"/>
              <a:chExt cx="152400" cy="348933"/>
            </a:xfrm>
          </p:grpSpPr>
          <p:sp>
            <p:nvSpPr>
              <p:cNvPr id="514" name="Rectangle 51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15" name="Straight Connector 51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oup 515"/>
            <p:cNvGrpSpPr/>
            <p:nvPr/>
          </p:nvGrpSpPr>
          <p:grpSpPr>
            <a:xfrm>
              <a:off x="4685414" y="3076399"/>
              <a:ext cx="63277" cy="144878"/>
              <a:chOff x="1921476" y="3528000"/>
              <a:chExt cx="152400" cy="348933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18" name="Straight Connector 51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9" name="Group 518"/>
            <p:cNvGrpSpPr/>
            <p:nvPr/>
          </p:nvGrpSpPr>
          <p:grpSpPr>
            <a:xfrm>
              <a:off x="4839438" y="3398127"/>
              <a:ext cx="63277" cy="144878"/>
              <a:chOff x="1921476" y="3528000"/>
              <a:chExt cx="152400" cy="348933"/>
            </a:xfrm>
          </p:grpSpPr>
          <p:sp>
            <p:nvSpPr>
              <p:cNvPr id="520" name="Rectangle 51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21" name="Straight Connector 52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" name="Group 521"/>
            <p:cNvGrpSpPr/>
            <p:nvPr/>
          </p:nvGrpSpPr>
          <p:grpSpPr>
            <a:xfrm>
              <a:off x="5238710" y="1866998"/>
              <a:ext cx="63277" cy="144878"/>
              <a:chOff x="1921476" y="3528000"/>
              <a:chExt cx="152400" cy="348933"/>
            </a:xfrm>
          </p:grpSpPr>
          <p:sp>
            <p:nvSpPr>
              <p:cNvPr id="523" name="Rectangle 52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24" name="Straight Connector 52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4441768" y="1615542"/>
              <a:ext cx="63277" cy="144878"/>
              <a:chOff x="1921476" y="3528000"/>
              <a:chExt cx="152400" cy="348933"/>
            </a:xfrm>
          </p:grpSpPr>
          <p:sp>
            <p:nvSpPr>
              <p:cNvPr id="526" name="Rectangle 52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27" name="Straight Connector 52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8" name="Group 527"/>
            <p:cNvGrpSpPr/>
            <p:nvPr/>
          </p:nvGrpSpPr>
          <p:grpSpPr>
            <a:xfrm>
              <a:off x="4568321" y="1742095"/>
              <a:ext cx="63277" cy="144878"/>
              <a:chOff x="1921476" y="3528000"/>
              <a:chExt cx="152400" cy="348933"/>
            </a:xfrm>
          </p:grpSpPr>
          <p:sp>
            <p:nvSpPr>
              <p:cNvPr id="529" name="Rectangle 52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30" name="Straight Connector 52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1" name="Group 530"/>
            <p:cNvGrpSpPr/>
            <p:nvPr/>
          </p:nvGrpSpPr>
          <p:grpSpPr>
            <a:xfrm>
              <a:off x="4902611" y="3836389"/>
              <a:ext cx="63277" cy="144878"/>
              <a:chOff x="1921476" y="3528000"/>
              <a:chExt cx="152400" cy="348933"/>
            </a:xfrm>
          </p:grpSpPr>
          <p:sp>
            <p:nvSpPr>
              <p:cNvPr id="532" name="Rectangle 53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33" name="Straight Connector 53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4" name="Group 533"/>
            <p:cNvGrpSpPr/>
            <p:nvPr/>
          </p:nvGrpSpPr>
          <p:grpSpPr>
            <a:xfrm>
              <a:off x="5029164" y="3962943"/>
              <a:ext cx="63277" cy="144878"/>
              <a:chOff x="1921476" y="3528000"/>
              <a:chExt cx="152400" cy="348933"/>
            </a:xfrm>
          </p:grpSpPr>
          <p:sp>
            <p:nvSpPr>
              <p:cNvPr id="535" name="Rectangle 53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36" name="Straight Connector 53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7" name="Group 536"/>
            <p:cNvGrpSpPr/>
            <p:nvPr/>
          </p:nvGrpSpPr>
          <p:grpSpPr>
            <a:xfrm>
              <a:off x="5155717" y="4089496"/>
              <a:ext cx="63277" cy="144878"/>
              <a:chOff x="1921476" y="3528000"/>
              <a:chExt cx="152400" cy="348933"/>
            </a:xfrm>
          </p:grpSpPr>
          <p:sp>
            <p:nvSpPr>
              <p:cNvPr id="538" name="Rectangle 53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39" name="Straight Connector 53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0" name="Group 539"/>
            <p:cNvGrpSpPr/>
            <p:nvPr/>
          </p:nvGrpSpPr>
          <p:grpSpPr>
            <a:xfrm>
              <a:off x="5282271" y="4216049"/>
              <a:ext cx="63277" cy="144878"/>
              <a:chOff x="1921476" y="3528000"/>
              <a:chExt cx="152400" cy="348933"/>
            </a:xfrm>
          </p:grpSpPr>
          <p:sp>
            <p:nvSpPr>
              <p:cNvPr id="541" name="Rectangle 54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42" name="Straight Connector 54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3" name="Group 542"/>
            <p:cNvGrpSpPr/>
            <p:nvPr/>
          </p:nvGrpSpPr>
          <p:grpSpPr>
            <a:xfrm>
              <a:off x="5331011" y="3899667"/>
              <a:ext cx="63277" cy="144878"/>
              <a:chOff x="1921476" y="3528000"/>
              <a:chExt cx="152400" cy="348933"/>
            </a:xfrm>
          </p:grpSpPr>
          <p:sp>
            <p:nvSpPr>
              <p:cNvPr id="544" name="Rectangle 54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45" name="Straight Connector 54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6" name="Group 545"/>
            <p:cNvGrpSpPr/>
            <p:nvPr/>
          </p:nvGrpSpPr>
          <p:grpSpPr>
            <a:xfrm>
              <a:off x="5457564" y="4026220"/>
              <a:ext cx="63277" cy="144878"/>
              <a:chOff x="1921476" y="3528000"/>
              <a:chExt cx="152400" cy="348933"/>
            </a:xfrm>
          </p:grpSpPr>
          <p:sp>
            <p:nvSpPr>
              <p:cNvPr id="547" name="Rectangle 54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48" name="Straight Connector 54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9" name="Group 548"/>
            <p:cNvGrpSpPr/>
            <p:nvPr/>
          </p:nvGrpSpPr>
          <p:grpSpPr>
            <a:xfrm>
              <a:off x="5584117" y="4152773"/>
              <a:ext cx="63277" cy="144878"/>
              <a:chOff x="1921476" y="3528000"/>
              <a:chExt cx="152400" cy="348933"/>
            </a:xfrm>
          </p:grpSpPr>
          <p:sp>
            <p:nvSpPr>
              <p:cNvPr id="550" name="Rectangle 54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51" name="Straight Connector 55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2" name="Group 551"/>
            <p:cNvGrpSpPr/>
            <p:nvPr/>
          </p:nvGrpSpPr>
          <p:grpSpPr>
            <a:xfrm>
              <a:off x="4993251" y="4397969"/>
              <a:ext cx="63277" cy="144878"/>
              <a:chOff x="1921476" y="3528000"/>
              <a:chExt cx="152400" cy="348933"/>
            </a:xfrm>
          </p:grpSpPr>
          <p:sp>
            <p:nvSpPr>
              <p:cNvPr id="553" name="Rectangle 55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54" name="Straight Connector 55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5" name="Group 554"/>
            <p:cNvGrpSpPr/>
            <p:nvPr/>
          </p:nvGrpSpPr>
          <p:grpSpPr>
            <a:xfrm>
              <a:off x="5119804" y="4524522"/>
              <a:ext cx="63277" cy="144878"/>
              <a:chOff x="1921476" y="3528000"/>
              <a:chExt cx="152400" cy="348933"/>
            </a:xfrm>
          </p:grpSpPr>
          <p:sp>
            <p:nvSpPr>
              <p:cNvPr id="556" name="Rectangle 55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57" name="Straight Connector 55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8" name="Group 557"/>
            <p:cNvGrpSpPr/>
            <p:nvPr/>
          </p:nvGrpSpPr>
          <p:grpSpPr>
            <a:xfrm>
              <a:off x="5246357" y="4651075"/>
              <a:ext cx="63277" cy="144878"/>
              <a:chOff x="1921476" y="3528000"/>
              <a:chExt cx="152400" cy="348933"/>
            </a:xfrm>
          </p:grpSpPr>
          <p:sp>
            <p:nvSpPr>
              <p:cNvPr id="559" name="Rectangle 55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0" name="Straight Connector 55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1" name="Group 560"/>
            <p:cNvGrpSpPr/>
            <p:nvPr/>
          </p:nvGrpSpPr>
          <p:grpSpPr>
            <a:xfrm>
              <a:off x="5205259" y="4431805"/>
              <a:ext cx="63277" cy="144878"/>
              <a:chOff x="1921476" y="3528000"/>
              <a:chExt cx="152400" cy="348933"/>
            </a:xfrm>
          </p:grpSpPr>
          <p:sp>
            <p:nvSpPr>
              <p:cNvPr id="562" name="Rectangle 56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3" name="Straight Connector 56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" name="Group 563"/>
            <p:cNvGrpSpPr/>
            <p:nvPr/>
          </p:nvGrpSpPr>
          <p:grpSpPr>
            <a:xfrm>
              <a:off x="4870973" y="4106353"/>
              <a:ext cx="63277" cy="144878"/>
              <a:chOff x="1921476" y="3528000"/>
              <a:chExt cx="152400" cy="348933"/>
            </a:xfrm>
          </p:grpSpPr>
          <p:sp>
            <p:nvSpPr>
              <p:cNvPr id="565" name="Rectangle 56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6" name="Straight Connector 56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7" name="Group 566"/>
            <p:cNvGrpSpPr/>
            <p:nvPr/>
          </p:nvGrpSpPr>
          <p:grpSpPr>
            <a:xfrm>
              <a:off x="5584117" y="4888148"/>
              <a:ext cx="63277" cy="144878"/>
              <a:chOff x="1921476" y="3528000"/>
              <a:chExt cx="152400" cy="348933"/>
            </a:xfrm>
          </p:grpSpPr>
          <p:sp>
            <p:nvSpPr>
              <p:cNvPr id="568" name="Rectangle 56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69" name="Straight Connector 56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0" name="Group 569"/>
            <p:cNvGrpSpPr/>
            <p:nvPr/>
          </p:nvGrpSpPr>
          <p:grpSpPr>
            <a:xfrm>
              <a:off x="5901354" y="4288487"/>
              <a:ext cx="63277" cy="144878"/>
              <a:chOff x="1921476" y="3528000"/>
              <a:chExt cx="152400" cy="348933"/>
            </a:xfrm>
          </p:grpSpPr>
          <p:sp>
            <p:nvSpPr>
              <p:cNvPr id="571" name="Rectangle 57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72" name="Straight Connector 57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oup 572"/>
            <p:cNvGrpSpPr/>
            <p:nvPr/>
          </p:nvGrpSpPr>
          <p:grpSpPr>
            <a:xfrm>
              <a:off x="4635823" y="4040542"/>
              <a:ext cx="63277" cy="144878"/>
              <a:chOff x="1921476" y="3528000"/>
              <a:chExt cx="152400" cy="348933"/>
            </a:xfrm>
          </p:grpSpPr>
          <p:sp>
            <p:nvSpPr>
              <p:cNvPr id="574" name="Rectangle 57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75" name="Straight Connector 57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466916" y="4610274"/>
              <a:ext cx="63277" cy="144878"/>
              <a:chOff x="1921476" y="3528000"/>
              <a:chExt cx="152400" cy="348933"/>
            </a:xfrm>
          </p:grpSpPr>
          <p:sp>
            <p:nvSpPr>
              <p:cNvPr id="577" name="Rectangle 57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78" name="Straight Connector 57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9" name="Group 578"/>
            <p:cNvGrpSpPr/>
            <p:nvPr/>
          </p:nvGrpSpPr>
          <p:grpSpPr>
            <a:xfrm>
              <a:off x="5835459" y="5137407"/>
              <a:ext cx="63277" cy="144878"/>
              <a:chOff x="1921476" y="3528000"/>
              <a:chExt cx="152400" cy="348933"/>
            </a:xfrm>
          </p:grpSpPr>
          <p:sp>
            <p:nvSpPr>
              <p:cNvPr id="580" name="Rectangle 57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81" name="Straight Connector 58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Group 581"/>
            <p:cNvGrpSpPr/>
            <p:nvPr/>
          </p:nvGrpSpPr>
          <p:grpSpPr>
            <a:xfrm>
              <a:off x="5521909" y="5209845"/>
              <a:ext cx="63277" cy="144878"/>
              <a:chOff x="1921476" y="3528000"/>
              <a:chExt cx="152400" cy="348933"/>
            </a:xfrm>
          </p:grpSpPr>
          <p:sp>
            <p:nvSpPr>
              <p:cNvPr id="583" name="Rectangle 58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84" name="Straight Connector 58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5" name="Group 584"/>
            <p:cNvGrpSpPr/>
            <p:nvPr/>
          </p:nvGrpSpPr>
          <p:grpSpPr>
            <a:xfrm>
              <a:off x="4970965" y="3540530"/>
              <a:ext cx="63277" cy="144878"/>
              <a:chOff x="1921476" y="3528000"/>
              <a:chExt cx="152400" cy="348933"/>
            </a:xfrm>
          </p:grpSpPr>
          <p:sp>
            <p:nvSpPr>
              <p:cNvPr id="586" name="Rectangle 58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87" name="Straight Connector 58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8" name="Group 587"/>
            <p:cNvGrpSpPr/>
            <p:nvPr/>
          </p:nvGrpSpPr>
          <p:grpSpPr>
            <a:xfrm>
              <a:off x="5029164" y="3962943"/>
              <a:ext cx="63277" cy="144878"/>
              <a:chOff x="1921476" y="3528000"/>
              <a:chExt cx="152400" cy="348933"/>
            </a:xfrm>
          </p:grpSpPr>
          <p:sp>
            <p:nvSpPr>
              <p:cNvPr id="589" name="Rectangle 58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90" name="Straight Connector 58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oup 590"/>
            <p:cNvGrpSpPr/>
            <p:nvPr/>
          </p:nvGrpSpPr>
          <p:grpSpPr>
            <a:xfrm>
              <a:off x="5155717" y="4089496"/>
              <a:ext cx="63277" cy="144878"/>
              <a:chOff x="1921476" y="3528000"/>
              <a:chExt cx="152400" cy="348933"/>
            </a:xfrm>
          </p:grpSpPr>
          <p:sp>
            <p:nvSpPr>
              <p:cNvPr id="592" name="Rectangle 59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93" name="Straight Connector 59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" name="Group 593"/>
            <p:cNvGrpSpPr/>
            <p:nvPr/>
          </p:nvGrpSpPr>
          <p:grpSpPr>
            <a:xfrm>
              <a:off x="5282271" y="4216049"/>
              <a:ext cx="63277" cy="144878"/>
              <a:chOff x="1921476" y="3528000"/>
              <a:chExt cx="152400" cy="348933"/>
            </a:xfrm>
          </p:grpSpPr>
          <p:sp>
            <p:nvSpPr>
              <p:cNvPr id="595" name="Rectangle 59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96" name="Straight Connector 59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7" name="Group 596"/>
            <p:cNvGrpSpPr/>
            <p:nvPr/>
          </p:nvGrpSpPr>
          <p:grpSpPr>
            <a:xfrm>
              <a:off x="5331011" y="3899667"/>
              <a:ext cx="63277" cy="144878"/>
              <a:chOff x="1921476" y="3528000"/>
              <a:chExt cx="152400" cy="348933"/>
            </a:xfrm>
          </p:grpSpPr>
          <p:sp>
            <p:nvSpPr>
              <p:cNvPr id="598" name="Rectangle 59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599" name="Straight Connector 59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0" name="Group 599"/>
            <p:cNvGrpSpPr/>
            <p:nvPr/>
          </p:nvGrpSpPr>
          <p:grpSpPr>
            <a:xfrm>
              <a:off x="5457564" y="4026220"/>
              <a:ext cx="63277" cy="144878"/>
              <a:chOff x="1921476" y="3528000"/>
              <a:chExt cx="152400" cy="348933"/>
            </a:xfrm>
          </p:grpSpPr>
          <p:sp>
            <p:nvSpPr>
              <p:cNvPr id="601" name="Rectangle 60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02" name="Straight Connector 60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3" name="Group 602"/>
            <p:cNvGrpSpPr/>
            <p:nvPr/>
          </p:nvGrpSpPr>
          <p:grpSpPr>
            <a:xfrm>
              <a:off x="5584117" y="4152773"/>
              <a:ext cx="63277" cy="144878"/>
              <a:chOff x="1921476" y="3528000"/>
              <a:chExt cx="152400" cy="348933"/>
            </a:xfrm>
          </p:grpSpPr>
          <p:sp>
            <p:nvSpPr>
              <p:cNvPr id="604" name="Rectangle 60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05" name="Straight Connector 60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6" name="Group 605"/>
            <p:cNvGrpSpPr/>
            <p:nvPr/>
          </p:nvGrpSpPr>
          <p:grpSpPr>
            <a:xfrm>
              <a:off x="4993251" y="4397969"/>
              <a:ext cx="63277" cy="144878"/>
              <a:chOff x="1921476" y="3528000"/>
              <a:chExt cx="152400" cy="348933"/>
            </a:xfrm>
          </p:grpSpPr>
          <p:sp>
            <p:nvSpPr>
              <p:cNvPr id="607" name="Rectangle 60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08" name="Straight Connector 60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/>
            <p:cNvGrpSpPr/>
            <p:nvPr/>
          </p:nvGrpSpPr>
          <p:grpSpPr>
            <a:xfrm>
              <a:off x="5119804" y="4524522"/>
              <a:ext cx="63277" cy="144878"/>
              <a:chOff x="1921476" y="3528000"/>
              <a:chExt cx="152400" cy="348933"/>
            </a:xfrm>
          </p:grpSpPr>
          <p:sp>
            <p:nvSpPr>
              <p:cNvPr id="610" name="Rectangle 60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11" name="Straight Connector 61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2" name="Group 611"/>
            <p:cNvGrpSpPr/>
            <p:nvPr/>
          </p:nvGrpSpPr>
          <p:grpSpPr>
            <a:xfrm>
              <a:off x="5246357" y="4651075"/>
              <a:ext cx="63277" cy="144878"/>
              <a:chOff x="1921476" y="3528000"/>
              <a:chExt cx="152400" cy="348933"/>
            </a:xfrm>
          </p:grpSpPr>
          <p:sp>
            <p:nvSpPr>
              <p:cNvPr id="613" name="Rectangle 61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14" name="Straight Connector 61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5" name="Group 614"/>
            <p:cNvGrpSpPr/>
            <p:nvPr/>
          </p:nvGrpSpPr>
          <p:grpSpPr>
            <a:xfrm>
              <a:off x="5205259" y="4431805"/>
              <a:ext cx="63277" cy="144878"/>
              <a:chOff x="1921476" y="3528000"/>
              <a:chExt cx="152400" cy="348933"/>
            </a:xfrm>
          </p:grpSpPr>
          <p:sp>
            <p:nvSpPr>
              <p:cNvPr id="616" name="Rectangle 61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17" name="Straight Connector 61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8" name="Group 617"/>
            <p:cNvGrpSpPr/>
            <p:nvPr/>
          </p:nvGrpSpPr>
          <p:grpSpPr>
            <a:xfrm>
              <a:off x="6027908" y="4641912"/>
              <a:ext cx="63277" cy="144878"/>
              <a:chOff x="1921476" y="3528000"/>
              <a:chExt cx="152400" cy="348933"/>
            </a:xfrm>
          </p:grpSpPr>
          <p:sp>
            <p:nvSpPr>
              <p:cNvPr id="619" name="Rectangle 61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20" name="Straight Connector 61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1" name="Group 620"/>
            <p:cNvGrpSpPr/>
            <p:nvPr/>
          </p:nvGrpSpPr>
          <p:grpSpPr>
            <a:xfrm>
              <a:off x="4814429" y="4379340"/>
              <a:ext cx="63277" cy="144878"/>
              <a:chOff x="1921476" y="3528000"/>
              <a:chExt cx="152400" cy="348933"/>
            </a:xfrm>
          </p:grpSpPr>
          <p:sp>
            <p:nvSpPr>
              <p:cNvPr id="622" name="Rectangle 62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23" name="Straight Connector 62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/>
            <p:cNvGrpSpPr/>
            <p:nvPr/>
          </p:nvGrpSpPr>
          <p:grpSpPr>
            <a:xfrm>
              <a:off x="5711525" y="4556160"/>
              <a:ext cx="63277" cy="144878"/>
              <a:chOff x="1921476" y="3528000"/>
              <a:chExt cx="152400" cy="348933"/>
            </a:xfrm>
          </p:grpSpPr>
          <p:sp>
            <p:nvSpPr>
              <p:cNvPr id="625" name="Rectangle 62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26" name="Straight Connector 62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615755" y="3506478"/>
              <a:ext cx="63277" cy="144878"/>
              <a:chOff x="1921476" y="3528000"/>
              <a:chExt cx="152400" cy="348933"/>
            </a:xfrm>
          </p:grpSpPr>
          <p:sp>
            <p:nvSpPr>
              <p:cNvPr id="628" name="Rectangle 62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29" name="Straight Connector 62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0" name="Group 629"/>
            <p:cNvGrpSpPr/>
            <p:nvPr/>
          </p:nvGrpSpPr>
          <p:grpSpPr>
            <a:xfrm>
              <a:off x="5214611" y="5001387"/>
              <a:ext cx="63277" cy="144878"/>
              <a:chOff x="1921476" y="3528000"/>
              <a:chExt cx="152400" cy="348933"/>
            </a:xfrm>
          </p:grpSpPr>
          <p:sp>
            <p:nvSpPr>
              <p:cNvPr id="631" name="Rectangle 63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32" name="Straight Connector 63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3" name="Group 632"/>
            <p:cNvGrpSpPr/>
            <p:nvPr/>
          </p:nvGrpSpPr>
          <p:grpSpPr>
            <a:xfrm>
              <a:off x="5368635" y="5323115"/>
              <a:ext cx="63277" cy="144878"/>
              <a:chOff x="1921476" y="3528000"/>
              <a:chExt cx="152400" cy="348933"/>
            </a:xfrm>
          </p:grpSpPr>
          <p:sp>
            <p:nvSpPr>
              <p:cNvPr id="634" name="Rectangle 63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35" name="Straight Connector 63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6" name="Group 635"/>
            <p:cNvGrpSpPr/>
            <p:nvPr/>
          </p:nvGrpSpPr>
          <p:grpSpPr>
            <a:xfrm>
              <a:off x="5767907" y="3791986"/>
              <a:ext cx="63277" cy="144878"/>
              <a:chOff x="1921476" y="3528000"/>
              <a:chExt cx="152400" cy="348933"/>
            </a:xfrm>
          </p:grpSpPr>
          <p:sp>
            <p:nvSpPr>
              <p:cNvPr id="637" name="Rectangle 63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38" name="Straight Connector 63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9" name="Group 638"/>
            <p:cNvGrpSpPr/>
            <p:nvPr/>
          </p:nvGrpSpPr>
          <p:grpSpPr>
            <a:xfrm>
              <a:off x="4970965" y="3540530"/>
              <a:ext cx="63277" cy="144878"/>
              <a:chOff x="1921476" y="3528000"/>
              <a:chExt cx="152400" cy="348933"/>
            </a:xfrm>
          </p:grpSpPr>
          <p:sp>
            <p:nvSpPr>
              <p:cNvPr id="640" name="Rectangle 63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41" name="Straight Connector 64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2" name="Group 641"/>
            <p:cNvGrpSpPr/>
            <p:nvPr/>
          </p:nvGrpSpPr>
          <p:grpSpPr>
            <a:xfrm>
              <a:off x="5097518" y="3667083"/>
              <a:ext cx="63277" cy="144878"/>
              <a:chOff x="1921476" y="3528000"/>
              <a:chExt cx="152400" cy="348933"/>
            </a:xfrm>
          </p:grpSpPr>
          <p:sp>
            <p:nvSpPr>
              <p:cNvPr id="643" name="Rectangle 64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44" name="Straight Connector 64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5" name="Group 644"/>
            <p:cNvGrpSpPr/>
            <p:nvPr/>
          </p:nvGrpSpPr>
          <p:grpSpPr>
            <a:xfrm>
              <a:off x="2539351" y="3522023"/>
              <a:ext cx="63277" cy="144878"/>
              <a:chOff x="1921476" y="3528000"/>
              <a:chExt cx="152400" cy="348933"/>
            </a:xfrm>
          </p:grpSpPr>
          <p:sp>
            <p:nvSpPr>
              <p:cNvPr id="646" name="Rectangle 64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47" name="Straight Connector 64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8" name="Group 647"/>
            <p:cNvGrpSpPr/>
            <p:nvPr/>
          </p:nvGrpSpPr>
          <p:grpSpPr>
            <a:xfrm>
              <a:off x="2665904" y="3648576"/>
              <a:ext cx="63277" cy="144878"/>
              <a:chOff x="1921476" y="3528000"/>
              <a:chExt cx="152400" cy="348933"/>
            </a:xfrm>
          </p:grpSpPr>
          <p:sp>
            <p:nvSpPr>
              <p:cNvPr id="649" name="Rectangle 64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50" name="Straight Connector 64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1" name="Group 650"/>
            <p:cNvGrpSpPr/>
            <p:nvPr/>
          </p:nvGrpSpPr>
          <p:grpSpPr>
            <a:xfrm>
              <a:off x="2792457" y="3775129"/>
              <a:ext cx="63277" cy="144878"/>
              <a:chOff x="1921476" y="3528000"/>
              <a:chExt cx="152400" cy="348933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53" name="Straight Connector 65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Group 653"/>
            <p:cNvGrpSpPr/>
            <p:nvPr/>
          </p:nvGrpSpPr>
          <p:grpSpPr>
            <a:xfrm>
              <a:off x="2919010" y="3901682"/>
              <a:ext cx="63277" cy="144878"/>
              <a:chOff x="1921476" y="3528000"/>
              <a:chExt cx="152400" cy="348933"/>
            </a:xfrm>
          </p:grpSpPr>
          <p:sp>
            <p:nvSpPr>
              <p:cNvPr id="655" name="Rectangle 65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56" name="Straight Connector 65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7" name="Group 656"/>
            <p:cNvGrpSpPr/>
            <p:nvPr/>
          </p:nvGrpSpPr>
          <p:grpSpPr>
            <a:xfrm>
              <a:off x="2967750" y="3585300"/>
              <a:ext cx="63277" cy="144878"/>
              <a:chOff x="1921476" y="3528000"/>
              <a:chExt cx="152400" cy="348933"/>
            </a:xfrm>
          </p:grpSpPr>
          <p:sp>
            <p:nvSpPr>
              <p:cNvPr id="658" name="Rectangle 65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59" name="Straight Connector 65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0" name="Group 659"/>
            <p:cNvGrpSpPr/>
            <p:nvPr/>
          </p:nvGrpSpPr>
          <p:grpSpPr>
            <a:xfrm>
              <a:off x="3094303" y="3711853"/>
              <a:ext cx="63277" cy="144878"/>
              <a:chOff x="1921476" y="3528000"/>
              <a:chExt cx="152400" cy="348933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3" name="Group 662"/>
            <p:cNvGrpSpPr/>
            <p:nvPr/>
          </p:nvGrpSpPr>
          <p:grpSpPr>
            <a:xfrm>
              <a:off x="3220857" y="3838407"/>
              <a:ext cx="63277" cy="144878"/>
              <a:chOff x="1921476" y="3528000"/>
              <a:chExt cx="152400" cy="348933"/>
            </a:xfrm>
          </p:grpSpPr>
          <p:sp>
            <p:nvSpPr>
              <p:cNvPr id="664" name="Rectangle 66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65" name="Straight Connector 66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6" name="Group 665"/>
            <p:cNvGrpSpPr/>
            <p:nvPr/>
          </p:nvGrpSpPr>
          <p:grpSpPr>
            <a:xfrm>
              <a:off x="2629991" y="4083602"/>
              <a:ext cx="63277" cy="144878"/>
              <a:chOff x="1921476" y="3528000"/>
              <a:chExt cx="152400" cy="348933"/>
            </a:xfrm>
          </p:grpSpPr>
          <p:sp>
            <p:nvSpPr>
              <p:cNvPr id="667" name="Rectangle 66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68" name="Straight Connector 66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9" name="Group 668"/>
            <p:cNvGrpSpPr/>
            <p:nvPr/>
          </p:nvGrpSpPr>
          <p:grpSpPr>
            <a:xfrm>
              <a:off x="2756544" y="4210155"/>
              <a:ext cx="63277" cy="144878"/>
              <a:chOff x="1921476" y="3528000"/>
              <a:chExt cx="152400" cy="348933"/>
            </a:xfrm>
          </p:grpSpPr>
          <p:sp>
            <p:nvSpPr>
              <p:cNvPr id="670" name="Rectangle 66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71" name="Straight Connector 67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2" name="Group 671"/>
            <p:cNvGrpSpPr/>
            <p:nvPr/>
          </p:nvGrpSpPr>
          <p:grpSpPr>
            <a:xfrm>
              <a:off x="2883097" y="4336709"/>
              <a:ext cx="63277" cy="144878"/>
              <a:chOff x="1921476" y="3528000"/>
              <a:chExt cx="152400" cy="348933"/>
            </a:xfrm>
          </p:grpSpPr>
          <p:sp>
            <p:nvSpPr>
              <p:cNvPr id="673" name="Rectangle 67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74" name="Straight Connector 67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5" name="Group 674"/>
            <p:cNvGrpSpPr/>
            <p:nvPr/>
          </p:nvGrpSpPr>
          <p:grpSpPr>
            <a:xfrm>
              <a:off x="2841999" y="4117439"/>
              <a:ext cx="63277" cy="144878"/>
              <a:chOff x="1921476" y="3528000"/>
              <a:chExt cx="152400" cy="348933"/>
            </a:xfrm>
          </p:grpSpPr>
          <p:sp>
            <p:nvSpPr>
              <p:cNvPr id="676" name="Rectangle 67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77" name="Straight Connector 67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8" name="Group 677"/>
            <p:cNvGrpSpPr/>
            <p:nvPr/>
          </p:nvGrpSpPr>
          <p:grpSpPr>
            <a:xfrm>
              <a:off x="2507712" y="3791986"/>
              <a:ext cx="63277" cy="144878"/>
              <a:chOff x="1921476" y="3528000"/>
              <a:chExt cx="152400" cy="348933"/>
            </a:xfrm>
          </p:grpSpPr>
          <p:sp>
            <p:nvSpPr>
              <p:cNvPr id="679" name="Rectangle 67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80" name="Straight Connector 67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1" name="Group 680"/>
            <p:cNvGrpSpPr/>
            <p:nvPr/>
          </p:nvGrpSpPr>
          <p:grpSpPr>
            <a:xfrm>
              <a:off x="3220857" y="4573781"/>
              <a:ext cx="63277" cy="144878"/>
              <a:chOff x="1921476" y="3528000"/>
              <a:chExt cx="152400" cy="348933"/>
            </a:xfrm>
          </p:grpSpPr>
          <p:sp>
            <p:nvSpPr>
              <p:cNvPr id="682" name="Rectangle 68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83" name="Straight Connector 68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4" name="Group 683"/>
            <p:cNvGrpSpPr/>
            <p:nvPr/>
          </p:nvGrpSpPr>
          <p:grpSpPr>
            <a:xfrm>
              <a:off x="3538094" y="3974121"/>
              <a:ext cx="63277" cy="144878"/>
              <a:chOff x="1921476" y="3528000"/>
              <a:chExt cx="152400" cy="348933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86" name="Straight Connector 68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Group 686"/>
            <p:cNvGrpSpPr/>
            <p:nvPr/>
          </p:nvGrpSpPr>
          <p:grpSpPr>
            <a:xfrm>
              <a:off x="2272563" y="3726175"/>
              <a:ext cx="63277" cy="144878"/>
              <a:chOff x="1921476" y="3528000"/>
              <a:chExt cx="152400" cy="348933"/>
            </a:xfrm>
          </p:grpSpPr>
          <p:sp>
            <p:nvSpPr>
              <p:cNvPr id="688" name="Rectangle 68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89" name="Straight Connector 68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oup 689"/>
            <p:cNvGrpSpPr/>
            <p:nvPr/>
          </p:nvGrpSpPr>
          <p:grpSpPr>
            <a:xfrm>
              <a:off x="3103655" y="4295908"/>
              <a:ext cx="63277" cy="144878"/>
              <a:chOff x="1921476" y="3528000"/>
              <a:chExt cx="152400" cy="348933"/>
            </a:xfrm>
          </p:grpSpPr>
          <p:sp>
            <p:nvSpPr>
              <p:cNvPr id="691" name="Rectangle 69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92" name="Straight Connector 69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3" name="Group 692"/>
            <p:cNvGrpSpPr/>
            <p:nvPr/>
          </p:nvGrpSpPr>
          <p:grpSpPr>
            <a:xfrm>
              <a:off x="3472198" y="4823040"/>
              <a:ext cx="63277" cy="144878"/>
              <a:chOff x="1921476" y="3528000"/>
              <a:chExt cx="152400" cy="348933"/>
            </a:xfrm>
          </p:grpSpPr>
          <p:sp>
            <p:nvSpPr>
              <p:cNvPr id="694" name="Rectangle 69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95" name="Straight Connector 69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6" name="Group 695"/>
            <p:cNvGrpSpPr/>
            <p:nvPr/>
          </p:nvGrpSpPr>
          <p:grpSpPr>
            <a:xfrm>
              <a:off x="3158649" y="4895479"/>
              <a:ext cx="63277" cy="144878"/>
              <a:chOff x="1921476" y="3528000"/>
              <a:chExt cx="152400" cy="348933"/>
            </a:xfrm>
          </p:grpSpPr>
          <p:sp>
            <p:nvSpPr>
              <p:cNvPr id="697" name="Rectangle 69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698" name="Straight Connector 69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Group 698"/>
            <p:cNvGrpSpPr/>
            <p:nvPr/>
          </p:nvGrpSpPr>
          <p:grpSpPr>
            <a:xfrm>
              <a:off x="2607704" y="3226164"/>
              <a:ext cx="63277" cy="144878"/>
              <a:chOff x="1921476" y="3528000"/>
              <a:chExt cx="152400" cy="348933"/>
            </a:xfrm>
          </p:grpSpPr>
          <p:sp>
            <p:nvSpPr>
              <p:cNvPr id="700" name="Rectangle 69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01" name="Straight Connector 70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Group 701"/>
            <p:cNvGrpSpPr/>
            <p:nvPr/>
          </p:nvGrpSpPr>
          <p:grpSpPr>
            <a:xfrm>
              <a:off x="2665904" y="3648576"/>
              <a:ext cx="63277" cy="144878"/>
              <a:chOff x="1921476" y="3528000"/>
              <a:chExt cx="152400" cy="348933"/>
            </a:xfrm>
          </p:grpSpPr>
          <p:sp>
            <p:nvSpPr>
              <p:cNvPr id="703" name="Rectangle 70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04" name="Straight Connector 70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5" name="Group 704"/>
            <p:cNvGrpSpPr/>
            <p:nvPr/>
          </p:nvGrpSpPr>
          <p:grpSpPr>
            <a:xfrm>
              <a:off x="2792457" y="3775129"/>
              <a:ext cx="63277" cy="144878"/>
              <a:chOff x="1921476" y="3528000"/>
              <a:chExt cx="152400" cy="348933"/>
            </a:xfrm>
          </p:grpSpPr>
          <p:sp>
            <p:nvSpPr>
              <p:cNvPr id="706" name="Rectangle 70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07" name="Straight Connector 70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8" name="Group 707"/>
            <p:cNvGrpSpPr/>
            <p:nvPr/>
          </p:nvGrpSpPr>
          <p:grpSpPr>
            <a:xfrm>
              <a:off x="2919010" y="3901682"/>
              <a:ext cx="63277" cy="144878"/>
              <a:chOff x="1921476" y="3528000"/>
              <a:chExt cx="152400" cy="348933"/>
            </a:xfrm>
          </p:grpSpPr>
          <p:sp>
            <p:nvSpPr>
              <p:cNvPr id="709" name="Rectangle 70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10" name="Straight Connector 70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1" name="Group 710"/>
            <p:cNvGrpSpPr/>
            <p:nvPr/>
          </p:nvGrpSpPr>
          <p:grpSpPr>
            <a:xfrm>
              <a:off x="2967750" y="3585300"/>
              <a:ext cx="63277" cy="144878"/>
              <a:chOff x="1921476" y="3528000"/>
              <a:chExt cx="152400" cy="348933"/>
            </a:xfrm>
          </p:grpSpPr>
          <p:sp>
            <p:nvSpPr>
              <p:cNvPr id="712" name="Rectangle 71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13" name="Straight Connector 71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4" name="Group 713"/>
            <p:cNvGrpSpPr/>
            <p:nvPr/>
          </p:nvGrpSpPr>
          <p:grpSpPr>
            <a:xfrm>
              <a:off x="3094303" y="3711853"/>
              <a:ext cx="63277" cy="144878"/>
              <a:chOff x="1921476" y="3528000"/>
              <a:chExt cx="152400" cy="348933"/>
            </a:xfrm>
          </p:grpSpPr>
          <p:sp>
            <p:nvSpPr>
              <p:cNvPr id="715" name="Rectangle 71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16" name="Straight Connector 71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7" name="Group 716"/>
            <p:cNvGrpSpPr/>
            <p:nvPr/>
          </p:nvGrpSpPr>
          <p:grpSpPr>
            <a:xfrm>
              <a:off x="3220857" y="3838407"/>
              <a:ext cx="63277" cy="144878"/>
              <a:chOff x="1921476" y="3528000"/>
              <a:chExt cx="152400" cy="348933"/>
            </a:xfrm>
          </p:grpSpPr>
          <p:sp>
            <p:nvSpPr>
              <p:cNvPr id="718" name="Rectangle 71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19" name="Straight Connector 71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0" name="Group 719"/>
            <p:cNvGrpSpPr/>
            <p:nvPr/>
          </p:nvGrpSpPr>
          <p:grpSpPr>
            <a:xfrm>
              <a:off x="2629991" y="4083602"/>
              <a:ext cx="63277" cy="144878"/>
              <a:chOff x="1921476" y="3528000"/>
              <a:chExt cx="152400" cy="348933"/>
            </a:xfrm>
          </p:grpSpPr>
          <p:sp>
            <p:nvSpPr>
              <p:cNvPr id="721" name="Rectangle 72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22" name="Straight Connector 72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722"/>
            <p:cNvGrpSpPr/>
            <p:nvPr/>
          </p:nvGrpSpPr>
          <p:grpSpPr>
            <a:xfrm>
              <a:off x="2756544" y="4210155"/>
              <a:ext cx="63277" cy="144878"/>
              <a:chOff x="1921476" y="3528000"/>
              <a:chExt cx="152400" cy="348933"/>
            </a:xfrm>
          </p:grpSpPr>
          <p:sp>
            <p:nvSpPr>
              <p:cNvPr id="724" name="Rectangle 72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25" name="Straight Connector 72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/>
            <p:cNvGrpSpPr/>
            <p:nvPr/>
          </p:nvGrpSpPr>
          <p:grpSpPr>
            <a:xfrm>
              <a:off x="2883097" y="4336709"/>
              <a:ext cx="63277" cy="144878"/>
              <a:chOff x="1921476" y="3528000"/>
              <a:chExt cx="152400" cy="348933"/>
            </a:xfrm>
          </p:grpSpPr>
          <p:sp>
            <p:nvSpPr>
              <p:cNvPr id="727" name="Rectangle 72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28" name="Straight Connector 72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9" name="Group 728"/>
            <p:cNvGrpSpPr/>
            <p:nvPr/>
          </p:nvGrpSpPr>
          <p:grpSpPr>
            <a:xfrm>
              <a:off x="2841999" y="4117439"/>
              <a:ext cx="63277" cy="144878"/>
              <a:chOff x="1921476" y="3528000"/>
              <a:chExt cx="152400" cy="348933"/>
            </a:xfrm>
          </p:grpSpPr>
          <p:sp>
            <p:nvSpPr>
              <p:cNvPr id="730" name="Rectangle 72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31" name="Straight Connector 73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2" name="Group 731"/>
            <p:cNvGrpSpPr/>
            <p:nvPr/>
          </p:nvGrpSpPr>
          <p:grpSpPr>
            <a:xfrm>
              <a:off x="3664647" y="4327546"/>
              <a:ext cx="63277" cy="144878"/>
              <a:chOff x="1921476" y="3528000"/>
              <a:chExt cx="152400" cy="348933"/>
            </a:xfrm>
          </p:grpSpPr>
          <p:sp>
            <p:nvSpPr>
              <p:cNvPr id="733" name="Rectangle 73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34" name="Straight Connector 73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5" name="Group 734"/>
            <p:cNvGrpSpPr/>
            <p:nvPr/>
          </p:nvGrpSpPr>
          <p:grpSpPr>
            <a:xfrm>
              <a:off x="2451169" y="4064974"/>
              <a:ext cx="63277" cy="144878"/>
              <a:chOff x="1921476" y="3528000"/>
              <a:chExt cx="152400" cy="348933"/>
            </a:xfrm>
          </p:grpSpPr>
          <p:sp>
            <p:nvSpPr>
              <p:cNvPr id="736" name="Rectangle 73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37" name="Straight Connector 73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8" name="Group 737"/>
            <p:cNvGrpSpPr/>
            <p:nvPr/>
          </p:nvGrpSpPr>
          <p:grpSpPr>
            <a:xfrm>
              <a:off x="3348264" y="4241794"/>
              <a:ext cx="63277" cy="144878"/>
              <a:chOff x="1921476" y="3528000"/>
              <a:chExt cx="152400" cy="348933"/>
            </a:xfrm>
          </p:grpSpPr>
          <p:sp>
            <p:nvSpPr>
              <p:cNvPr id="739" name="Rectangle 73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40" name="Straight Connector 73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1" name="Group 740"/>
            <p:cNvGrpSpPr/>
            <p:nvPr/>
          </p:nvGrpSpPr>
          <p:grpSpPr>
            <a:xfrm>
              <a:off x="3252495" y="3192111"/>
              <a:ext cx="63277" cy="144878"/>
              <a:chOff x="1921476" y="3528000"/>
              <a:chExt cx="152400" cy="348933"/>
            </a:xfrm>
          </p:grpSpPr>
          <p:sp>
            <p:nvSpPr>
              <p:cNvPr id="742" name="Rectangle 74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43" name="Straight Connector 74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4" name="Group 743"/>
            <p:cNvGrpSpPr/>
            <p:nvPr/>
          </p:nvGrpSpPr>
          <p:grpSpPr>
            <a:xfrm>
              <a:off x="2851351" y="4687021"/>
              <a:ext cx="63277" cy="144878"/>
              <a:chOff x="1921476" y="3528000"/>
              <a:chExt cx="152400" cy="348933"/>
            </a:xfrm>
          </p:grpSpPr>
          <p:sp>
            <p:nvSpPr>
              <p:cNvPr id="745" name="Rectangle 74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46" name="Straight Connector 74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7" name="Group 746"/>
            <p:cNvGrpSpPr/>
            <p:nvPr/>
          </p:nvGrpSpPr>
          <p:grpSpPr>
            <a:xfrm>
              <a:off x="3005374" y="5008749"/>
              <a:ext cx="63277" cy="144878"/>
              <a:chOff x="1921476" y="3528000"/>
              <a:chExt cx="152400" cy="348933"/>
            </a:xfrm>
          </p:grpSpPr>
          <p:sp>
            <p:nvSpPr>
              <p:cNvPr id="748" name="Rectangle 74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49" name="Straight Connector 74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0" name="Group 749"/>
            <p:cNvGrpSpPr/>
            <p:nvPr/>
          </p:nvGrpSpPr>
          <p:grpSpPr>
            <a:xfrm>
              <a:off x="3404647" y="3477620"/>
              <a:ext cx="63277" cy="144878"/>
              <a:chOff x="1921476" y="3528000"/>
              <a:chExt cx="152400" cy="348933"/>
            </a:xfrm>
          </p:grpSpPr>
          <p:sp>
            <p:nvSpPr>
              <p:cNvPr id="751" name="Rectangle 75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52" name="Straight Connector 75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3" name="Group 752"/>
            <p:cNvGrpSpPr/>
            <p:nvPr/>
          </p:nvGrpSpPr>
          <p:grpSpPr>
            <a:xfrm>
              <a:off x="2607704" y="3226164"/>
              <a:ext cx="63277" cy="144878"/>
              <a:chOff x="1921476" y="3528000"/>
              <a:chExt cx="152400" cy="348933"/>
            </a:xfrm>
          </p:grpSpPr>
          <p:sp>
            <p:nvSpPr>
              <p:cNvPr id="754" name="Rectangle 75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55" name="Straight Connector 75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6" name="Group 755"/>
            <p:cNvGrpSpPr/>
            <p:nvPr/>
          </p:nvGrpSpPr>
          <p:grpSpPr>
            <a:xfrm>
              <a:off x="2734257" y="3352717"/>
              <a:ext cx="63277" cy="144878"/>
              <a:chOff x="1921476" y="3528000"/>
              <a:chExt cx="152400" cy="348933"/>
            </a:xfrm>
          </p:grpSpPr>
          <p:sp>
            <p:nvSpPr>
              <p:cNvPr id="757" name="Rectangle 75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58" name="Straight Connector 75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9" name="Group 758"/>
            <p:cNvGrpSpPr/>
            <p:nvPr/>
          </p:nvGrpSpPr>
          <p:grpSpPr>
            <a:xfrm>
              <a:off x="5635424" y="2732136"/>
              <a:ext cx="63277" cy="144878"/>
              <a:chOff x="1921476" y="3528000"/>
              <a:chExt cx="152400" cy="348933"/>
            </a:xfrm>
          </p:grpSpPr>
          <p:sp>
            <p:nvSpPr>
              <p:cNvPr id="760" name="Rectangle 75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61" name="Straight Connector 76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5761977" y="2858689"/>
              <a:ext cx="63277" cy="144878"/>
              <a:chOff x="1921476" y="3528000"/>
              <a:chExt cx="152400" cy="348933"/>
            </a:xfrm>
          </p:grpSpPr>
          <p:sp>
            <p:nvSpPr>
              <p:cNvPr id="763" name="Rectangle 76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64" name="Straight Connector 76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Group 764"/>
            <p:cNvGrpSpPr/>
            <p:nvPr/>
          </p:nvGrpSpPr>
          <p:grpSpPr>
            <a:xfrm>
              <a:off x="5888531" y="2985242"/>
              <a:ext cx="63277" cy="144878"/>
              <a:chOff x="1921476" y="3528000"/>
              <a:chExt cx="152400" cy="348933"/>
            </a:xfrm>
          </p:grpSpPr>
          <p:sp>
            <p:nvSpPr>
              <p:cNvPr id="766" name="Rectangle 76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67" name="Straight Connector 76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" name="Group 767"/>
            <p:cNvGrpSpPr/>
            <p:nvPr/>
          </p:nvGrpSpPr>
          <p:grpSpPr>
            <a:xfrm>
              <a:off x="6015084" y="3111795"/>
              <a:ext cx="63277" cy="144878"/>
              <a:chOff x="1921476" y="3528000"/>
              <a:chExt cx="152400" cy="348933"/>
            </a:xfrm>
          </p:grpSpPr>
          <p:sp>
            <p:nvSpPr>
              <p:cNvPr id="769" name="Rectangle 76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70" name="Straight Connector 76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1" name="Group 770"/>
            <p:cNvGrpSpPr/>
            <p:nvPr/>
          </p:nvGrpSpPr>
          <p:grpSpPr>
            <a:xfrm>
              <a:off x="6063824" y="2795413"/>
              <a:ext cx="63277" cy="144878"/>
              <a:chOff x="1921476" y="3528000"/>
              <a:chExt cx="152400" cy="348933"/>
            </a:xfrm>
          </p:grpSpPr>
          <p:sp>
            <p:nvSpPr>
              <p:cNvPr id="772" name="Rectangle 77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73" name="Straight Connector 77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4" name="Group 773"/>
            <p:cNvGrpSpPr/>
            <p:nvPr/>
          </p:nvGrpSpPr>
          <p:grpSpPr>
            <a:xfrm>
              <a:off x="6190377" y="2921966"/>
              <a:ext cx="63277" cy="144878"/>
              <a:chOff x="1921476" y="3528000"/>
              <a:chExt cx="152400" cy="348933"/>
            </a:xfrm>
          </p:grpSpPr>
          <p:sp>
            <p:nvSpPr>
              <p:cNvPr id="775" name="Rectangle 77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76" name="Straight Connector 77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7" name="Group 776"/>
            <p:cNvGrpSpPr/>
            <p:nvPr/>
          </p:nvGrpSpPr>
          <p:grpSpPr>
            <a:xfrm>
              <a:off x="6316930" y="3048519"/>
              <a:ext cx="63277" cy="144878"/>
              <a:chOff x="1921476" y="3528000"/>
              <a:chExt cx="152400" cy="348933"/>
            </a:xfrm>
          </p:grpSpPr>
          <p:sp>
            <p:nvSpPr>
              <p:cNvPr id="778" name="Rectangle 77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79" name="Straight Connector 77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0" name="Group 779"/>
            <p:cNvGrpSpPr/>
            <p:nvPr/>
          </p:nvGrpSpPr>
          <p:grpSpPr>
            <a:xfrm>
              <a:off x="5726064" y="3293715"/>
              <a:ext cx="63277" cy="144878"/>
              <a:chOff x="1921476" y="3528000"/>
              <a:chExt cx="152400" cy="348933"/>
            </a:xfrm>
          </p:grpSpPr>
          <p:sp>
            <p:nvSpPr>
              <p:cNvPr id="781" name="Rectangle 78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3" name="Group 782"/>
            <p:cNvGrpSpPr/>
            <p:nvPr/>
          </p:nvGrpSpPr>
          <p:grpSpPr>
            <a:xfrm>
              <a:off x="5852617" y="3420268"/>
              <a:ext cx="63277" cy="144878"/>
              <a:chOff x="1921476" y="3528000"/>
              <a:chExt cx="152400" cy="348933"/>
            </a:xfrm>
          </p:grpSpPr>
          <p:sp>
            <p:nvSpPr>
              <p:cNvPr id="784" name="Rectangle 78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6" name="Group 785"/>
            <p:cNvGrpSpPr/>
            <p:nvPr/>
          </p:nvGrpSpPr>
          <p:grpSpPr>
            <a:xfrm>
              <a:off x="5979170" y="3546821"/>
              <a:ext cx="63277" cy="144878"/>
              <a:chOff x="1921476" y="3528000"/>
              <a:chExt cx="152400" cy="348933"/>
            </a:xfrm>
          </p:grpSpPr>
          <p:sp>
            <p:nvSpPr>
              <p:cNvPr id="787" name="Rectangle 78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88" name="Straight Connector 78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9" name="Group 788"/>
            <p:cNvGrpSpPr/>
            <p:nvPr/>
          </p:nvGrpSpPr>
          <p:grpSpPr>
            <a:xfrm>
              <a:off x="5938072" y="3327551"/>
              <a:ext cx="63277" cy="144878"/>
              <a:chOff x="1921476" y="3528000"/>
              <a:chExt cx="152400" cy="348933"/>
            </a:xfrm>
          </p:grpSpPr>
          <p:sp>
            <p:nvSpPr>
              <p:cNvPr id="790" name="Rectangle 78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91" name="Straight Connector 79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 791"/>
            <p:cNvGrpSpPr/>
            <p:nvPr/>
          </p:nvGrpSpPr>
          <p:grpSpPr>
            <a:xfrm>
              <a:off x="5603786" y="3002099"/>
              <a:ext cx="63277" cy="144878"/>
              <a:chOff x="1921476" y="3528000"/>
              <a:chExt cx="152400" cy="348933"/>
            </a:xfrm>
          </p:grpSpPr>
          <p:sp>
            <p:nvSpPr>
              <p:cNvPr id="793" name="Rectangle 79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94" name="Straight Connector 79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5" name="Group 794"/>
            <p:cNvGrpSpPr/>
            <p:nvPr/>
          </p:nvGrpSpPr>
          <p:grpSpPr>
            <a:xfrm>
              <a:off x="6316930" y="3783894"/>
              <a:ext cx="63277" cy="144878"/>
              <a:chOff x="1921476" y="3528000"/>
              <a:chExt cx="152400" cy="348933"/>
            </a:xfrm>
          </p:grpSpPr>
          <p:sp>
            <p:nvSpPr>
              <p:cNvPr id="796" name="Rectangle 79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797" name="Straight Connector 79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8" name="Group 797"/>
            <p:cNvGrpSpPr/>
            <p:nvPr/>
          </p:nvGrpSpPr>
          <p:grpSpPr>
            <a:xfrm>
              <a:off x="6634167" y="3184233"/>
              <a:ext cx="63277" cy="144878"/>
              <a:chOff x="1921476" y="3528000"/>
              <a:chExt cx="152400" cy="348933"/>
            </a:xfrm>
          </p:grpSpPr>
          <p:sp>
            <p:nvSpPr>
              <p:cNvPr id="799" name="Rectangle 79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00" name="Straight Connector 79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1" name="Group 800"/>
            <p:cNvGrpSpPr/>
            <p:nvPr/>
          </p:nvGrpSpPr>
          <p:grpSpPr>
            <a:xfrm>
              <a:off x="5368636" y="2936288"/>
              <a:ext cx="63277" cy="144878"/>
              <a:chOff x="1921476" y="3528000"/>
              <a:chExt cx="152400" cy="348933"/>
            </a:xfrm>
          </p:grpSpPr>
          <p:sp>
            <p:nvSpPr>
              <p:cNvPr id="802" name="Rectangle 80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03" name="Straight Connector 80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4" name="Group 803"/>
            <p:cNvGrpSpPr/>
            <p:nvPr/>
          </p:nvGrpSpPr>
          <p:grpSpPr>
            <a:xfrm>
              <a:off x="6199729" y="3506020"/>
              <a:ext cx="63277" cy="144878"/>
              <a:chOff x="1921476" y="3528000"/>
              <a:chExt cx="152400" cy="348933"/>
            </a:xfrm>
          </p:grpSpPr>
          <p:sp>
            <p:nvSpPr>
              <p:cNvPr id="805" name="Rectangle 80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06" name="Straight Connector 80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7" name="Group 806"/>
            <p:cNvGrpSpPr/>
            <p:nvPr/>
          </p:nvGrpSpPr>
          <p:grpSpPr>
            <a:xfrm>
              <a:off x="6568272" y="4033153"/>
              <a:ext cx="63277" cy="144878"/>
              <a:chOff x="1921476" y="3528000"/>
              <a:chExt cx="152400" cy="348933"/>
            </a:xfrm>
          </p:grpSpPr>
          <p:sp>
            <p:nvSpPr>
              <p:cNvPr id="808" name="Rectangle 80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09" name="Straight Connector 80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0" name="Group 809"/>
            <p:cNvGrpSpPr/>
            <p:nvPr/>
          </p:nvGrpSpPr>
          <p:grpSpPr>
            <a:xfrm>
              <a:off x="6254722" y="4105591"/>
              <a:ext cx="63277" cy="144878"/>
              <a:chOff x="1921476" y="3528000"/>
              <a:chExt cx="152400" cy="348933"/>
            </a:xfrm>
          </p:grpSpPr>
          <p:sp>
            <p:nvSpPr>
              <p:cNvPr id="811" name="Rectangle 81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12" name="Straight Connector 81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/>
            <p:nvPr/>
          </p:nvGrpSpPr>
          <p:grpSpPr>
            <a:xfrm>
              <a:off x="5703778" y="2436276"/>
              <a:ext cx="63277" cy="144878"/>
              <a:chOff x="1921476" y="3528000"/>
              <a:chExt cx="152400" cy="348933"/>
            </a:xfrm>
          </p:grpSpPr>
          <p:sp>
            <p:nvSpPr>
              <p:cNvPr id="814" name="Rectangle 81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15" name="Straight Connector 81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 815"/>
            <p:cNvGrpSpPr/>
            <p:nvPr/>
          </p:nvGrpSpPr>
          <p:grpSpPr>
            <a:xfrm>
              <a:off x="5761977" y="2858689"/>
              <a:ext cx="63277" cy="144878"/>
              <a:chOff x="1921476" y="3528000"/>
              <a:chExt cx="152400" cy="348933"/>
            </a:xfrm>
          </p:grpSpPr>
          <p:sp>
            <p:nvSpPr>
              <p:cNvPr id="817" name="Rectangle 81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18" name="Straight Connector 81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9" name="Group 818"/>
            <p:cNvGrpSpPr/>
            <p:nvPr/>
          </p:nvGrpSpPr>
          <p:grpSpPr>
            <a:xfrm>
              <a:off x="5888531" y="2985242"/>
              <a:ext cx="63277" cy="144878"/>
              <a:chOff x="1921476" y="3528000"/>
              <a:chExt cx="152400" cy="348933"/>
            </a:xfrm>
          </p:grpSpPr>
          <p:sp>
            <p:nvSpPr>
              <p:cNvPr id="820" name="Rectangle 81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21" name="Straight Connector 82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2" name="Group 821"/>
            <p:cNvGrpSpPr/>
            <p:nvPr/>
          </p:nvGrpSpPr>
          <p:grpSpPr>
            <a:xfrm>
              <a:off x="6015084" y="3111795"/>
              <a:ext cx="63277" cy="144878"/>
              <a:chOff x="1921476" y="3528000"/>
              <a:chExt cx="152400" cy="348933"/>
            </a:xfrm>
          </p:grpSpPr>
          <p:sp>
            <p:nvSpPr>
              <p:cNvPr id="823" name="Rectangle 82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24" name="Straight Connector 82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5" name="Group 824"/>
            <p:cNvGrpSpPr/>
            <p:nvPr/>
          </p:nvGrpSpPr>
          <p:grpSpPr>
            <a:xfrm>
              <a:off x="6063824" y="2795413"/>
              <a:ext cx="63277" cy="144878"/>
              <a:chOff x="1921476" y="3528000"/>
              <a:chExt cx="152400" cy="348933"/>
            </a:xfrm>
          </p:grpSpPr>
          <p:sp>
            <p:nvSpPr>
              <p:cNvPr id="826" name="Rectangle 82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27" name="Straight Connector 82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8" name="Group 827"/>
            <p:cNvGrpSpPr/>
            <p:nvPr/>
          </p:nvGrpSpPr>
          <p:grpSpPr>
            <a:xfrm>
              <a:off x="6190377" y="2921966"/>
              <a:ext cx="63277" cy="144878"/>
              <a:chOff x="1921476" y="3528000"/>
              <a:chExt cx="152400" cy="348933"/>
            </a:xfrm>
          </p:grpSpPr>
          <p:sp>
            <p:nvSpPr>
              <p:cNvPr id="829" name="Rectangle 82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30" name="Straight Connector 82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1" name="Group 830"/>
            <p:cNvGrpSpPr/>
            <p:nvPr/>
          </p:nvGrpSpPr>
          <p:grpSpPr>
            <a:xfrm>
              <a:off x="6316930" y="3048519"/>
              <a:ext cx="63277" cy="144878"/>
              <a:chOff x="1921476" y="3528000"/>
              <a:chExt cx="152400" cy="348933"/>
            </a:xfrm>
          </p:grpSpPr>
          <p:sp>
            <p:nvSpPr>
              <p:cNvPr id="832" name="Rectangle 83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33" name="Straight Connector 83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4" name="Group 833"/>
            <p:cNvGrpSpPr/>
            <p:nvPr/>
          </p:nvGrpSpPr>
          <p:grpSpPr>
            <a:xfrm>
              <a:off x="5726064" y="3293715"/>
              <a:ext cx="63277" cy="144878"/>
              <a:chOff x="1921476" y="3528000"/>
              <a:chExt cx="152400" cy="348933"/>
            </a:xfrm>
          </p:grpSpPr>
          <p:sp>
            <p:nvSpPr>
              <p:cNvPr id="835" name="Rectangle 83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36" name="Straight Connector 83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7" name="Group 836"/>
            <p:cNvGrpSpPr/>
            <p:nvPr/>
          </p:nvGrpSpPr>
          <p:grpSpPr>
            <a:xfrm>
              <a:off x="5852617" y="3420268"/>
              <a:ext cx="63277" cy="144878"/>
              <a:chOff x="1921476" y="3528000"/>
              <a:chExt cx="152400" cy="348933"/>
            </a:xfrm>
          </p:grpSpPr>
          <p:sp>
            <p:nvSpPr>
              <p:cNvPr id="838" name="Rectangle 83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39" name="Straight Connector 83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" name="Group 839"/>
            <p:cNvGrpSpPr/>
            <p:nvPr/>
          </p:nvGrpSpPr>
          <p:grpSpPr>
            <a:xfrm>
              <a:off x="5979170" y="3546821"/>
              <a:ext cx="63277" cy="144878"/>
              <a:chOff x="1921476" y="3528000"/>
              <a:chExt cx="152400" cy="348933"/>
            </a:xfrm>
          </p:grpSpPr>
          <p:sp>
            <p:nvSpPr>
              <p:cNvPr id="841" name="Rectangle 84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42" name="Straight Connector 84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3" name="Group 842"/>
            <p:cNvGrpSpPr/>
            <p:nvPr/>
          </p:nvGrpSpPr>
          <p:grpSpPr>
            <a:xfrm>
              <a:off x="5938072" y="3327551"/>
              <a:ext cx="63277" cy="144878"/>
              <a:chOff x="1921476" y="3528000"/>
              <a:chExt cx="152400" cy="348933"/>
            </a:xfrm>
          </p:grpSpPr>
          <p:sp>
            <p:nvSpPr>
              <p:cNvPr id="844" name="Rectangle 843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45" name="Straight Connector 844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6" name="Group 845"/>
            <p:cNvGrpSpPr/>
            <p:nvPr/>
          </p:nvGrpSpPr>
          <p:grpSpPr>
            <a:xfrm>
              <a:off x="6760721" y="3537659"/>
              <a:ext cx="63277" cy="144878"/>
              <a:chOff x="1921476" y="3528000"/>
              <a:chExt cx="152400" cy="348933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9" name="Group 848"/>
            <p:cNvGrpSpPr/>
            <p:nvPr/>
          </p:nvGrpSpPr>
          <p:grpSpPr>
            <a:xfrm>
              <a:off x="5547242" y="3275087"/>
              <a:ext cx="63277" cy="144878"/>
              <a:chOff x="1921476" y="3528000"/>
              <a:chExt cx="152400" cy="348933"/>
            </a:xfrm>
          </p:grpSpPr>
          <p:sp>
            <p:nvSpPr>
              <p:cNvPr id="850" name="Rectangle 849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51" name="Straight Connector 850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Group 851"/>
            <p:cNvGrpSpPr/>
            <p:nvPr/>
          </p:nvGrpSpPr>
          <p:grpSpPr>
            <a:xfrm>
              <a:off x="6444338" y="3451906"/>
              <a:ext cx="63277" cy="144878"/>
              <a:chOff x="1921476" y="3528000"/>
              <a:chExt cx="152400" cy="348933"/>
            </a:xfrm>
          </p:grpSpPr>
          <p:sp>
            <p:nvSpPr>
              <p:cNvPr id="853" name="Rectangle 852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54" name="Straight Connector 853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5" name="Group 854"/>
            <p:cNvGrpSpPr/>
            <p:nvPr/>
          </p:nvGrpSpPr>
          <p:grpSpPr>
            <a:xfrm>
              <a:off x="6348569" y="2402224"/>
              <a:ext cx="63277" cy="144878"/>
              <a:chOff x="1921476" y="3528000"/>
              <a:chExt cx="152400" cy="348933"/>
            </a:xfrm>
          </p:grpSpPr>
          <p:sp>
            <p:nvSpPr>
              <p:cNvPr id="856" name="Rectangle 855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57" name="Straight Connector 856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8" name="Group 857"/>
            <p:cNvGrpSpPr/>
            <p:nvPr/>
          </p:nvGrpSpPr>
          <p:grpSpPr>
            <a:xfrm>
              <a:off x="5947424" y="3897133"/>
              <a:ext cx="63277" cy="144878"/>
              <a:chOff x="1921476" y="3528000"/>
              <a:chExt cx="152400" cy="348933"/>
            </a:xfrm>
          </p:grpSpPr>
          <p:sp>
            <p:nvSpPr>
              <p:cNvPr id="859" name="Rectangle 858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60" name="Straight Connector 859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1" name="Group 860"/>
            <p:cNvGrpSpPr/>
            <p:nvPr/>
          </p:nvGrpSpPr>
          <p:grpSpPr>
            <a:xfrm>
              <a:off x="6101448" y="4218861"/>
              <a:ext cx="63277" cy="144878"/>
              <a:chOff x="1921476" y="3528000"/>
              <a:chExt cx="152400" cy="348933"/>
            </a:xfrm>
          </p:grpSpPr>
          <p:sp>
            <p:nvSpPr>
              <p:cNvPr id="862" name="Rectangle 861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63" name="Straight Connector 862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 863"/>
            <p:cNvGrpSpPr/>
            <p:nvPr/>
          </p:nvGrpSpPr>
          <p:grpSpPr>
            <a:xfrm>
              <a:off x="6500720" y="2687732"/>
              <a:ext cx="63277" cy="144878"/>
              <a:chOff x="1921476" y="3528000"/>
              <a:chExt cx="152400" cy="348933"/>
            </a:xfrm>
          </p:grpSpPr>
          <p:sp>
            <p:nvSpPr>
              <p:cNvPr id="865" name="Rectangle 864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66" name="Straight Connector 865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7" name="Group 866"/>
            <p:cNvGrpSpPr/>
            <p:nvPr/>
          </p:nvGrpSpPr>
          <p:grpSpPr>
            <a:xfrm>
              <a:off x="5703778" y="2436276"/>
              <a:ext cx="63277" cy="144878"/>
              <a:chOff x="1921476" y="3528000"/>
              <a:chExt cx="152400" cy="348933"/>
            </a:xfrm>
          </p:grpSpPr>
          <p:sp>
            <p:nvSpPr>
              <p:cNvPr id="868" name="Rectangle 867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69" name="Straight Connector 868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0" name="Group 869"/>
            <p:cNvGrpSpPr/>
            <p:nvPr/>
          </p:nvGrpSpPr>
          <p:grpSpPr>
            <a:xfrm>
              <a:off x="5830331" y="2562829"/>
              <a:ext cx="63277" cy="144878"/>
              <a:chOff x="1921476" y="3528000"/>
              <a:chExt cx="152400" cy="348933"/>
            </a:xfrm>
          </p:grpSpPr>
          <p:sp>
            <p:nvSpPr>
              <p:cNvPr id="871" name="Rectangle 870"/>
              <p:cNvSpPr/>
              <p:nvPr/>
            </p:nvSpPr>
            <p:spPr>
              <a:xfrm>
                <a:off x="1921476" y="3657601"/>
                <a:ext cx="152400" cy="21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72" name="Straight Connector 871"/>
              <p:cNvCxnSpPr/>
              <p:nvPr/>
            </p:nvCxnSpPr>
            <p:spPr>
              <a:xfrm flipV="1">
                <a:off x="1944000" y="3528000"/>
                <a:ext cx="0" cy="1524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3" name="TextBox 872"/>
          <p:cNvSpPr txBox="1"/>
          <p:nvPr/>
        </p:nvSpPr>
        <p:spPr>
          <a:xfrm>
            <a:off x="681644" y="819941"/>
            <a:ext cx="8291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Assume we are in </a:t>
            </a:r>
            <a:r>
              <a:rPr lang="en-AU" sz="2400" dirty="0" smtClean="0"/>
              <a:t>a </a:t>
            </a:r>
            <a:r>
              <a:rPr lang="en-AU" sz="2400" dirty="0" err="1" smtClean="0"/>
              <a:t>shoping</a:t>
            </a:r>
            <a:r>
              <a:rPr lang="en-AU" sz="2400" dirty="0" smtClean="0"/>
              <a:t> mall </a:t>
            </a:r>
            <a:r>
              <a:rPr lang="en-AU" sz="2400" dirty="0" smtClean="0"/>
              <a:t>during </a:t>
            </a:r>
            <a:r>
              <a:rPr lang="en-AU" sz="2400" dirty="0" smtClean="0"/>
              <a:t>Black Friday and </a:t>
            </a:r>
            <a:r>
              <a:rPr lang="en-AU" sz="2400" dirty="0" smtClean="0"/>
              <a:t>you are </a:t>
            </a:r>
            <a:endParaRPr lang="en-AU" sz="2400" dirty="0" smtClean="0"/>
          </a:p>
          <a:p>
            <a:r>
              <a:rPr lang="en-AU" sz="2400" dirty="0" smtClean="0"/>
              <a:t>trying </a:t>
            </a:r>
            <a:r>
              <a:rPr lang="en-AU" sz="2400" dirty="0" smtClean="0"/>
              <a:t>to </a:t>
            </a:r>
            <a:r>
              <a:rPr lang="en-AU" sz="2400" dirty="0" smtClean="0"/>
              <a:t>contact </a:t>
            </a:r>
            <a:r>
              <a:rPr lang="en-AU" sz="2400" dirty="0" smtClean="0"/>
              <a:t>your friend ….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117015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pPr lvl="0"/>
            <a:r>
              <a:rPr lang="en-US" b="1" dirty="0" smtClean="0"/>
              <a:t>1.2.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 network</a:t>
            </a:r>
          </a:p>
        </p:txBody>
      </p:sp>
      <p:grpSp>
        <p:nvGrpSpPr>
          <p:cNvPr id="3737" name="Group 3736"/>
          <p:cNvGrpSpPr/>
          <p:nvPr/>
        </p:nvGrpSpPr>
        <p:grpSpPr>
          <a:xfrm>
            <a:off x="3710661" y="838200"/>
            <a:ext cx="5251954" cy="4527546"/>
            <a:chOff x="1944000" y="1396640"/>
            <a:chExt cx="5251954" cy="4527546"/>
          </a:xfrm>
        </p:grpSpPr>
        <p:grpSp>
          <p:nvGrpSpPr>
            <p:cNvPr id="3738" name="Group 3737"/>
            <p:cNvGrpSpPr/>
            <p:nvPr/>
          </p:nvGrpSpPr>
          <p:grpSpPr>
            <a:xfrm>
              <a:off x="1944000" y="1396640"/>
              <a:ext cx="5251954" cy="4527546"/>
              <a:chOff x="1371600" y="1295400"/>
              <a:chExt cx="6324600" cy="5452241"/>
            </a:xfrm>
          </p:grpSpPr>
          <p:sp>
            <p:nvSpPr>
              <p:cNvPr id="3769" name="Hexagon 3768"/>
              <p:cNvSpPr/>
              <p:nvPr/>
            </p:nvSpPr>
            <p:spPr>
              <a:xfrm>
                <a:off x="1371600" y="1295400"/>
                <a:ext cx="6324600" cy="5452241"/>
              </a:xfrm>
              <a:prstGeom prst="hex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3770" name="Straight Connector 3769"/>
              <p:cNvCxnSpPr/>
              <p:nvPr/>
            </p:nvCxnSpPr>
            <p:spPr>
              <a:xfrm flipH="1">
                <a:off x="4267200" y="3352800"/>
                <a:ext cx="266700" cy="762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1" name="Straight Connector 3770"/>
              <p:cNvCxnSpPr/>
              <p:nvPr/>
            </p:nvCxnSpPr>
            <p:spPr>
              <a:xfrm>
                <a:off x="4533900" y="3352800"/>
                <a:ext cx="190500" cy="762000"/>
              </a:xfrm>
              <a:prstGeom prst="line">
                <a:avLst/>
              </a:prstGeom>
              <a:ln w="38100"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2" name="Arc 3771"/>
              <p:cNvSpPr/>
              <p:nvPr/>
            </p:nvSpPr>
            <p:spPr>
              <a:xfrm rot="10800000">
                <a:off x="4076700" y="2743200"/>
                <a:ext cx="914400" cy="914400"/>
              </a:xfrm>
              <a:prstGeom prst="arc">
                <a:avLst>
                  <a:gd name="adj1" fmla="val 15533982"/>
                  <a:gd name="adj2" fmla="val 1703581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73" name="Arc 3772"/>
              <p:cNvSpPr/>
              <p:nvPr/>
            </p:nvSpPr>
            <p:spPr>
              <a:xfrm rot="10800000">
                <a:off x="3943350" y="2695832"/>
                <a:ext cx="1181100" cy="1181100"/>
              </a:xfrm>
              <a:prstGeom prst="arc">
                <a:avLst>
                  <a:gd name="adj1" fmla="val 15373351"/>
                  <a:gd name="adj2" fmla="val 17182500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74" name="Oval 3773"/>
              <p:cNvSpPr/>
              <p:nvPr/>
            </p:nvSpPr>
            <p:spPr>
              <a:xfrm>
                <a:off x="4486274" y="3257549"/>
                <a:ext cx="95251" cy="9525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775" name="Group 3774"/>
              <p:cNvGrpSpPr/>
              <p:nvPr/>
            </p:nvGrpSpPr>
            <p:grpSpPr>
              <a:xfrm>
                <a:off x="1921476" y="37024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71" name="Rectangle 45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72" name="Straight Connector 45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6" name="Group 3775"/>
              <p:cNvGrpSpPr/>
              <p:nvPr/>
            </p:nvGrpSpPr>
            <p:grpSpPr>
              <a:xfrm>
                <a:off x="2073876" y="38548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69" name="Rectangle 45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70" name="Straight Connector 45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7" name="Group 3776"/>
              <p:cNvGrpSpPr/>
              <p:nvPr/>
            </p:nvGrpSpPr>
            <p:grpSpPr>
              <a:xfrm>
                <a:off x="2226276" y="40072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67" name="Rectangle 45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68" name="Straight Connector 45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8" name="Group 3777"/>
              <p:cNvGrpSpPr/>
              <p:nvPr/>
            </p:nvGrpSpPr>
            <p:grpSpPr>
              <a:xfrm>
                <a:off x="2378676" y="41596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65" name="Rectangle 45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66" name="Straight Connector 45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9" name="Group 3778"/>
              <p:cNvGrpSpPr/>
              <p:nvPr/>
            </p:nvGrpSpPr>
            <p:grpSpPr>
              <a:xfrm>
                <a:off x="2437371" y="37786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63" name="Rectangle 45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64" name="Straight Connector 45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0" name="Group 3779"/>
              <p:cNvGrpSpPr/>
              <p:nvPr/>
            </p:nvGrpSpPr>
            <p:grpSpPr>
              <a:xfrm>
                <a:off x="2589771" y="39310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61" name="Rectangle 45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62" name="Straight Connector 45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1" name="Group 3780"/>
              <p:cNvGrpSpPr/>
              <p:nvPr/>
            </p:nvGrpSpPr>
            <p:grpSpPr>
              <a:xfrm>
                <a:off x="2742171" y="40834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59" name="Rectangle 45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60" name="Straight Connector 45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2" name="Group 3781"/>
              <p:cNvGrpSpPr/>
              <p:nvPr/>
            </p:nvGrpSpPr>
            <p:grpSpPr>
              <a:xfrm>
                <a:off x="2030628" y="43787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57" name="Rectangle 45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58" name="Straight Connector 45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3" name="Group 3782"/>
              <p:cNvGrpSpPr/>
              <p:nvPr/>
            </p:nvGrpSpPr>
            <p:grpSpPr>
              <a:xfrm>
                <a:off x="2183028" y="45311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55" name="Rectangle 45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56" name="Straight Connector 45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4" name="Group 3783"/>
              <p:cNvGrpSpPr/>
              <p:nvPr/>
            </p:nvGrpSpPr>
            <p:grpSpPr>
              <a:xfrm>
                <a:off x="2335428" y="46835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53" name="Rectangle 45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54" name="Straight Connector 45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5" name="Group 3784"/>
              <p:cNvGrpSpPr/>
              <p:nvPr/>
            </p:nvGrpSpPr>
            <p:grpSpPr>
              <a:xfrm>
                <a:off x="2285936" y="4419488"/>
                <a:ext cx="76200" cy="174467"/>
                <a:chOff x="1921476" y="3528000"/>
                <a:chExt cx="152400" cy="348933"/>
              </a:xfrm>
            </p:grpSpPr>
            <p:sp>
              <p:nvSpPr>
                <p:cNvPr id="4551" name="Rectangle 45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52" name="Straight Connector 45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6" name="Group 3785"/>
              <p:cNvGrpSpPr/>
              <p:nvPr/>
            </p:nvGrpSpPr>
            <p:grpSpPr>
              <a:xfrm>
                <a:off x="1883376" y="40275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49" name="Rectangle 45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50" name="Straight Connector 45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7" name="Group 3786"/>
              <p:cNvGrpSpPr/>
              <p:nvPr/>
            </p:nvGrpSpPr>
            <p:grpSpPr>
              <a:xfrm>
                <a:off x="2742171" y="4969033"/>
                <a:ext cx="76200" cy="174467"/>
                <a:chOff x="1921476" y="3528000"/>
                <a:chExt cx="152400" cy="348933"/>
              </a:xfrm>
            </p:grpSpPr>
            <p:sp>
              <p:nvSpPr>
                <p:cNvPr id="4547" name="Rectangle 45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48" name="Straight Connector 45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8" name="Group 3787"/>
              <p:cNvGrpSpPr/>
              <p:nvPr/>
            </p:nvGrpSpPr>
            <p:grpSpPr>
              <a:xfrm>
                <a:off x="3124200" y="4246899"/>
                <a:ext cx="76200" cy="174467"/>
                <a:chOff x="1921476" y="3528000"/>
                <a:chExt cx="152400" cy="348933"/>
              </a:xfrm>
            </p:grpSpPr>
            <p:sp>
              <p:nvSpPr>
                <p:cNvPr id="4545" name="Rectangle 45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46" name="Straight Connector 45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89" name="Group 3788"/>
              <p:cNvGrpSpPr/>
              <p:nvPr/>
            </p:nvGrpSpPr>
            <p:grpSpPr>
              <a:xfrm>
                <a:off x="1600200" y="3948314"/>
                <a:ext cx="76200" cy="174467"/>
                <a:chOff x="1921476" y="3528000"/>
                <a:chExt cx="152400" cy="348933"/>
              </a:xfrm>
            </p:grpSpPr>
            <p:sp>
              <p:nvSpPr>
                <p:cNvPr id="4543" name="Rectangle 45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44" name="Straight Connector 45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0" name="Group 3789"/>
              <p:cNvGrpSpPr/>
              <p:nvPr/>
            </p:nvGrpSpPr>
            <p:grpSpPr>
              <a:xfrm>
                <a:off x="2601033" y="4634407"/>
                <a:ext cx="76200" cy="174467"/>
                <a:chOff x="1921476" y="3528000"/>
                <a:chExt cx="152400" cy="348933"/>
              </a:xfrm>
            </p:grpSpPr>
            <p:sp>
              <p:nvSpPr>
                <p:cNvPr id="4541" name="Rectangle 45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42" name="Straight Connector 45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1" name="Group 3790"/>
              <p:cNvGrpSpPr/>
              <p:nvPr/>
            </p:nvGrpSpPr>
            <p:grpSpPr>
              <a:xfrm>
                <a:off x="3044846" y="5269200"/>
                <a:ext cx="76200" cy="174467"/>
                <a:chOff x="1921476" y="3528000"/>
                <a:chExt cx="152400" cy="348933"/>
              </a:xfrm>
            </p:grpSpPr>
            <p:sp>
              <p:nvSpPr>
                <p:cNvPr id="4539" name="Rectangle 453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40" name="Straight Connector 453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2" name="Group 3791"/>
              <p:cNvGrpSpPr/>
              <p:nvPr/>
            </p:nvGrpSpPr>
            <p:grpSpPr>
              <a:xfrm>
                <a:off x="2667258" y="5356433"/>
                <a:ext cx="76200" cy="174467"/>
                <a:chOff x="1921476" y="3528000"/>
                <a:chExt cx="152400" cy="348933"/>
              </a:xfrm>
            </p:grpSpPr>
            <p:sp>
              <p:nvSpPr>
                <p:cNvPr id="4537" name="Rectangle 453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38" name="Straight Connector 453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3" name="Group 3792"/>
              <p:cNvGrpSpPr/>
              <p:nvPr/>
            </p:nvGrpSpPr>
            <p:grpSpPr>
              <a:xfrm>
                <a:off x="2003790" y="3346181"/>
                <a:ext cx="76200" cy="174467"/>
                <a:chOff x="1921476" y="3528000"/>
                <a:chExt cx="152400" cy="348933"/>
              </a:xfrm>
            </p:grpSpPr>
            <p:sp>
              <p:nvSpPr>
                <p:cNvPr id="4535" name="Rectangle 453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36" name="Straight Connector 453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4" name="Group 3793"/>
              <p:cNvGrpSpPr/>
              <p:nvPr/>
            </p:nvGrpSpPr>
            <p:grpSpPr>
              <a:xfrm>
                <a:off x="2073876" y="38548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33" name="Rectangle 453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34" name="Straight Connector 453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5" name="Group 3794"/>
              <p:cNvGrpSpPr/>
              <p:nvPr/>
            </p:nvGrpSpPr>
            <p:grpSpPr>
              <a:xfrm>
                <a:off x="2226276" y="40072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31" name="Rectangle 453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32" name="Straight Connector 453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6" name="Group 3795"/>
              <p:cNvGrpSpPr/>
              <p:nvPr/>
            </p:nvGrpSpPr>
            <p:grpSpPr>
              <a:xfrm>
                <a:off x="2378676" y="4159666"/>
                <a:ext cx="76200" cy="174467"/>
                <a:chOff x="1921476" y="3528000"/>
                <a:chExt cx="152400" cy="348933"/>
              </a:xfrm>
            </p:grpSpPr>
            <p:sp>
              <p:nvSpPr>
                <p:cNvPr id="4529" name="Rectangle 452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30" name="Straight Connector 452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7" name="Group 3796"/>
              <p:cNvGrpSpPr/>
              <p:nvPr/>
            </p:nvGrpSpPr>
            <p:grpSpPr>
              <a:xfrm>
                <a:off x="2437371" y="37786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27" name="Rectangle 452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28" name="Straight Connector 452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8" name="Group 3797"/>
              <p:cNvGrpSpPr/>
              <p:nvPr/>
            </p:nvGrpSpPr>
            <p:grpSpPr>
              <a:xfrm>
                <a:off x="2589771" y="39310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25" name="Rectangle 452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26" name="Straight Connector 452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99" name="Group 3798"/>
              <p:cNvGrpSpPr/>
              <p:nvPr/>
            </p:nvGrpSpPr>
            <p:grpSpPr>
              <a:xfrm>
                <a:off x="2742171" y="4083467"/>
                <a:ext cx="76200" cy="174467"/>
                <a:chOff x="1921476" y="3528000"/>
                <a:chExt cx="152400" cy="348933"/>
              </a:xfrm>
            </p:grpSpPr>
            <p:sp>
              <p:nvSpPr>
                <p:cNvPr id="4523" name="Rectangle 452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24" name="Straight Connector 452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0" name="Group 3799"/>
              <p:cNvGrpSpPr/>
              <p:nvPr/>
            </p:nvGrpSpPr>
            <p:grpSpPr>
              <a:xfrm>
                <a:off x="2030628" y="43787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21" name="Rectangle 452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22" name="Straight Connector 452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1" name="Group 3800"/>
              <p:cNvGrpSpPr/>
              <p:nvPr/>
            </p:nvGrpSpPr>
            <p:grpSpPr>
              <a:xfrm>
                <a:off x="2183028" y="45311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19" name="Rectangle 451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20" name="Straight Connector 451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2" name="Group 3801"/>
              <p:cNvGrpSpPr/>
              <p:nvPr/>
            </p:nvGrpSpPr>
            <p:grpSpPr>
              <a:xfrm>
                <a:off x="2335428" y="46835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17" name="Rectangle 451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18" name="Straight Connector 451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3" name="Group 3802"/>
              <p:cNvGrpSpPr/>
              <p:nvPr/>
            </p:nvGrpSpPr>
            <p:grpSpPr>
              <a:xfrm>
                <a:off x="2285936" y="4419488"/>
                <a:ext cx="76200" cy="174467"/>
                <a:chOff x="1921476" y="3528000"/>
                <a:chExt cx="152400" cy="348933"/>
              </a:xfrm>
            </p:grpSpPr>
            <p:sp>
              <p:nvSpPr>
                <p:cNvPr id="4515" name="Rectangle 451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16" name="Straight Connector 451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4" name="Group 3803"/>
              <p:cNvGrpSpPr/>
              <p:nvPr/>
            </p:nvGrpSpPr>
            <p:grpSpPr>
              <a:xfrm>
                <a:off x="3276600" y="4672507"/>
                <a:ext cx="76200" cy="174467"/>
                <a:chOff x="1921476" y="3528000"/>
                <a:chExt cx="152400" cy="348933"/>
              </a:xfrm>
            </p:grpSpPr>
            <p:sp>
              <p:nvSpPr>
                <p:cNvPr id="4513" name="Rectangle 451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14" name="Straight Connector 451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5" name="Group 3804"/>
              <p:cNvGrpSpPr/>
              <p:nvPr/>
            </p:nvGrpSpPr>
            <p:grpSpPr>
              <a:xfrm>
                <a:off x="1815284" y="4356308"/>
                <a:ext cx="76200" cy="174467"/>
                <a:chOff x="1921476" y="3528000"/>
                <a:chExt cx="152400" cy="348933"/>
              </a:xfrm>
            </p:grpSpPr>
            <p:sp>
              <p:nvSpPr>
                <p:cNvPr id="4511" name="Rectangle 451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12" name="Straight Connector 451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6" name="Group 3805"/>
              <p:cNvGrpSpPr/>
              <p:nvPr/>
            </p:nvGrpSpPr>
            <p:grpSpPr>
              <a:xfrm>
                <a:off x="2895600" y="4569241"/>
                <a:ext cx="76200" cy="174467"/>
                <a:chOff x="1921476" y="3528000"/>
                <a:chExt cx="152400" cy="348933"/>
              </a:xfrm>
            </p:grpSpPr>
            <p:sp>
              <p:nvSpPr>
                <p:cNvPr id="4509" name="Rectangle 450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10" name="Straight Connector 450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7" name="Group 3806"/>
              <p:cNvGrpSpPr/>
              <p:nvPr/>
            </p:nvGrpSpPr>
            <p:grpSpPr>
              <a:xfrm>
                <a:off x="2780271" y="3305174"/>
                <a:ext cx="76200" cy="174467"/>
                <a:chOff x="1921476" y="3528000"/>
                <a:chExt cx="152400" cy="348933"/>
              </a:xfrm>
            </p:grpSpPr>
            <p:sp>
              <p:nvSpPr>
                <p:cNvPr id="4507" name="Rectangle 450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08" name="Straight Connector 450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8" name="Group 3807"/>
              <p:cNvGrpSpPr/>
              <p:nvPr/>
            </p:nvGrpSpPr>
            <p:grpSpPr>
              <a:xfrm>
                <a:off x="2297198" y="5105400"/>
                <a:ext cx="76200" cy="174467"/>
                <a:chOff x="1921476" y="3528000"/>
                <a:chExt cx="152400" cy="348933"/>
              </a:xfrm>
            </p:grpSpPr>
            <p:sp>
              <p:nvSpPr>
                <p:cNvPr id="4505" name="Rectangle 450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06" name="Straight Connector 450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09" name="Group 3808"/>
              <p:cNvGrpSpPr/>
              <p:nvPr/>
            </p:nvGrpSpPr>
            <p:grpSpPr>
              <a:xfrm>
                <a:off x="2482679" y="5492837"/>
                <a:ext cx="76200" cy="174467"/>
                <a:chOff x="1921476" y="3528000"/>
                <a:chExt cx="152400" cy="348933"/>
              </a:xfrm>
            </p:grpSpPr>
            <p:sp>
              <p:nvSpPr>
                <p:cNvPr id="4503" name="Rectangle 450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04" name="Straight Connector 450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0" name="Group 3809"/>
              <p:cNvGrpSpPr/>
              <p:nvPr/>
            </p:nvGrpSpPr>
            <p:grpSpPr>
              <a:xfrm>
                <a:off x="2963498" y="3648994"/>
                <a:ext cx="76200" cy="174467"/>
                <a:chOff x="1921476" y="3528000"/>
                <a:chExt cx="152400" cy="348933"/>
              </a:xfrm>
            </p:grpSpPr>
            <p:sp>
              <p:nvSpPr>
                <p:cNvPr id="4501" name="Rectangle 450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02" name="Straight Connector 450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1" name="Group 3810"/>
              <p:cNvGrpSpPr/>
              <p:nvPr/>
            </p:nvGrpSpPr>
            <p:grpSpPr>
              <a:xfrm>
                <a:off x="2003790" y="3346181"/>
                <a:ext cx="76200" cy="174467"/>
                <a:chOff x="1921476" y="3528000"/>
                <a:chExt cx="152400" cy="348933"/>
              </a:xfrm>
            </p:grpSpPr>
            <p:sp>
              <p:nvSpPr>
                <p:cNvPr id="4499" name="Rectangle 449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500" name="Straight Connector 449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2" name="Group 3811"/>
              <p:cNvGrpSpPr/>
              <p:nvPr/>
            </p:nvGrpSpPr>
            <p:grpSpPr>
              <a:xfrm>
                <a:off x="2156190" y="3498581"/>
                <a:ext cx="76200" cy="174467"/>
                <a:chOff x="1921476" y="3528000"/>
                <a:chExt cx="152400" cy="348933"/>
              </a:xfrm>
            </p:grpSpPr>
            <p:sp>
              <p:nvSpPr>
                <p:cNvPr id="4497" name="Rectangle 449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98" name="Straight Connector 449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3" name="Group 3812"/>
              <p:cNvGrpSpPr/>
              <p:nvPr/>
            </p:nvGrpSpPr>
            <p:grpSpPr>
              <a:xfrm>
                <a:off x="2877066" y="19579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95" name="Rectangle 449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96" name="Straight Connector 449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4" name="Group 3813"/>
              <p:cNvGrpSpPr/>
              <p:nvPr/>
            </p:nvGrpSpPr>
            <p:grpSpPr>
              <a:xfrm>
                <a:off x="3029466" y="21103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93" name="Rectangle 449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94" name="Straight Connector 449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5" name="Group 3814"/>
              <p:cNvGrpSpPr/>
              <p:nvPr/>
            </p:nvGrpSpPr>
            <p:grpSpPr>
              <a:xfrm>
                <a:off x="3181866" y="22627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91" name="Rectangle 449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92" name="Straight Connector 449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6" name="Group 3815"/>
              <p:cNvGrpSpPr/>
              <p:nvPr/>
            </p:nvGrpSpPr>
            <p:grpSpPr>
              <a:xfrm>
                <a:off x="3334266" y="24151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89" name="Rectangle 448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90" name="Straight Connector 448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7" name="Group 3816"/>
              <p:cNvGrpSpPr/>
              <p:nvPr/>
            </p:nvGrpSpPr>
            <p:grpSpPr>
              <a:xfrm>
                <a:off x="3392961" y="20341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87" name="Rectangle 448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88" name="Straight Connector 448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8" name="Group 3817"/>
              <p:cNvGrpSpPr/>
              <p:nvPr/>
            </p:nvGrpSpPr>
            <p:grpSpPr>
              <a:xfrm>
                <a:off x="3545361" y="21865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85" name="Rectangle 448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86" name="Straight Connector 448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19" name="Group 3818"/>
              <p:cNvGrpSpPr/>
              <p:nvPr/>
            </p:nvGrpSpPr>
            <p:grpSpPr>
              <a:xfrm>
                <a:off x="3697761" y="23389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83" name="Rectangle 448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84" name="Straight Connector 448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0" name="Group 3819"/>
              <p:cNvGrpSpPr/>
              <p:nvPr/>
            </p:nvGrpSpPr>
            <p:grpSpPr>
              <a:xfrm>
                <a:off x="2986218" y="26341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81" name="Rectangle 448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82" name="Straight Connector 448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1" name="Group 3820"/>
              <p:cNvGrpSpPr/>
              <p:nvPr/>
            </p:nvGrpSpPr>
            <p:grpSpPr>
              <a:xfrm>
                <a:off x="3138618" y="27865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79" name="Rectangle 447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80" name="Straight Connector 447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2" name="Group 3821"/>
              <p:cNvGrpSpPr/>
              <p:nvPr/>
            </p:nvGrpSpPr>
            <p:grpSpPr>
              <a:xfrm>
                <a:off x="3291018" y="29389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77" name="Rectangle 447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78" name="Straight Connector 447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3" name="Group 3822"/>
              <p:cNvGrpSpPr/>
              <p:nvPr/>
            </p:nvGrpSpPr>
            <p:grpSpPr>
              <a:xfrm>
                <a:off x="3241526" y="2674942"/>
                <a:ext cx="76200" cy="174467"/>
                <a:chOff x="1921476" y="3528000"/>
                <a:chExt cx="152400" cy="348933"/>
              </a:xfrm>
            </p:grpSpPr>
            <p:sp>
              <p:nvSpPr>
                <p:cNvPr id="4475" name="Rectangle 447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76" name="Straight Connector 447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4" name="Group 3823"/>
              <p:cNvGrpSpPr/>
              <p:nvPr/>
            </p:nvGrpSpPr>
            <p:grpSpPr>
              <a:xfrm>
                <a:off x="2838966" y="22830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73" name="Rectangle 447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74" name="Straight Connector 447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5" name="Group 3824"/>
              <p:cNvGrpSpPr/>
              <p:nvPr/>
            </p:nvGrpSpPr>
            <p:grpSpPr>
              <a:xfrm>
                <a:off x="3697761" y="3224487"/>
                <a:ext cx="76200" cy="174467"/>
                <a:chOff x="1921476" y="3528000"/>
                <a:chExt cx="152400" cy="348933"/>
              </a:xfrm>
            </p:grpSpPr>
            <p:sp>
              <p:nvSpPr>
                <p:cNvPr id="4471" name="Rectangle 44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72" name="Straight Connector 44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6" name="Group 3825"/>
              <p:cNvGrpSpPr/>
              <p:nvPr/>
            </p:nvGrpSpPr>
            <p:grpSpPr>
              <a:xfrm>
                <a:off x="4079790" y="2502353"/>
                <a:ext cx="76200" cy="174467"/>
                <a:chOff x="1921476" y="3528000"/>
                <a:chExt cx="152400" cy="348933"/>
              </a:xfrm>
            </p:grpSpPr>
            <p:sp>
              <p:nvSpPr>
                <p:cNvPr id="4469" name="Rectangle 44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70" name="Straight Connector 44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7" name="Group 3826"/>
              <p:cNvGrpSpPr/>
              <p:nvPr/>
            </p:nvGrpSpPr>
            <p:grpSpPr>
              <a:xfrm>
                <a:off x="2555790" y="2203768"/>
                <a:ext cx="76200" cy="174467"/>
                <a:chOff x="1921476" y="3528000"/>
                <a:chExt cx="152400" cy="348933"/>
              </a:xfrm>
            </p:grpSpPr>
            <p:sp>
              <p:nvSpPr>
                <p:cNvPr id="4467" name="Rectangle 44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68" name="Straight Connector 44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8" name="Group 3827"/>
              <p:cNvGrpSpPr/>
              <p:nvPr/>
            </p:nvGrpSpPr>
            <p:grpSpPr>
              <a:xfrm>
                <a:off x="3556623" y="2889861"/>
                <a:ext cx="76200" cy="174467"/>
                <a:chOff x="1921476" y="3528000"/>
                <a:chExt cx="152400" cy="348933"/>
              </a:xfrm>
            </p:grpSpPr>
            <p:sp>
              <p:nvSpPr>
                <p:cNvPr id="4465" name="Rectangle 44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66" name="Straight Connector 44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29" name="Group 3828"/>
              <p:cNvGrpSpPr/>
              <p:nvPr/>
            </p:nvGrpSpPr>
            <p:grpSpPr>
              <a:xfrm>
                <a:off x="4000436" y="3524654"/>
                <a:ext cx="76200" cy="174467"/>
                <a:chOff x="1921476" y="3528000"/>
                <a:chExt cx="152400" cy="348933"/>
              </a:xfrm>
            </p:grpSpPr>
            <p:sp>
              <p:nvSpPr>
                <p:cNvPr id="4463" name="Rectangle 44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64" name="Straight Connector 44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0" name="Group 3829"/>
              <p:cNvGrpSpPr/>
              <p:nvPr/>
            </p:nvGrpSpPr>
            <p:grpSpPr>
              <a:xfrm>
                <a:off x="3622848" y="3611887"/>
                <a:ext cx="76200" cy="174467"/>
                <a:chOff x="1921476" y="3528000"/>
                <a:chExt cx="152400" cy="348933"/>
              </a:xfrm>
            </p:grpSpPr>
            <p:sp>
              <p:nvSpPr>
                <p:cNvPr id="4461" name="Rectangle 44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62" name="Straight Connector 44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1" name="Group 3830"/>
              <p:cNvGrpSpPr/>
              <p:nvPr/>
            </p:nvGrpSpPr>
            <p:grpSpPr>
              <a:xfrm>
                <a:off x="2959380" y="1601635"/>
                <a:ext cx="76200" cy="174467"/>
                <a:chOff x="1921476" y="3528000"/>
                <a:chExt cx="152400" cy="348933"/>
              </a:xfrm>
            </p:grpSpPr>
            <p:sp>
              <p:nvSpPr>
                <p:cNvPr id="4459" name="Rectangle 44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60" name="Straight Connector 44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2" name="Group 3831"/>
              <p:cNvGrpSpPr/>
              <p:nvPr/>
            </p:nvGrpSpPr>
            <p:grpSpPr>
              <a:xfrm>
                <a:off x="3029466" y="21103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57" name="Rectangle 44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58" name="Straight Connector 44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3" name="Group 3832"/>
              <p:cNvGrpSpPr/>
              <p:nvPr/>
            </p:nvGrpSpPr>
            <p:grpSpPr>
              <a:xfrm>
                <a:off x="3181866" y="22627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55" name="Rectangle 44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56" name="Straight Connector 44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4" name="Group 3833"/>
              <p:cNvGrpSpPr/>
              <p:nvPr/>
            </p:nvGrpSpPr>
            <p:grpSpPr>
              <a:xfrm>
                <a:off x="3334266" y="2415120"/>
                <a:ext cx="76200" cy="174467"/>
                <a:chOff x="1921476" y="3528000"/>
                <a:chExt cx="152400" cy="348933"/>
              </a:xfrm>
            </p:grpSpPr>
            <p:sp>
              <p:nvSpPr>
                <p:cNvPr id="4453" name="Rectangle 44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54" name="Straight Connector 44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5" name="Group 3834"/>
              <p:cNvGrpSpPr/>
              <p:nvPr/>
            </p:nvGrpSpPr>
            <p:grpSpPr>
              <a:xfrm>
                <a:off x="3392961" y="20341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51" name="Rectangle 44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52" name="Straight Connector 44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6" name="Group 3835"/>
              <p:cNvGrpSpPr/>
              <p:nvPr/>
            </p:nvGrpSpPr>
            <p:grpSpPr>
              <a:xfrm>
                <a:off x="3545361" y="21865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49" name="Rectangle 44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50" name="Straight Connector 44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7" name="Group 3836"/>
              <p:cNvGrpSpPr/>
              <p:nvPr/>
            </p:nvGrpSpPr>
            <p:grpSpPr>
              <a:xfrm>
                <a:off x="3697761" y="2338921"/>
                <a:ext cx="76200" cy="174467"/>
                <a:chOff x="1921476" y="3528000"/>
                <a:chExt cx="152400" cy="348933"/>
              </a:xfrm>
            </p:grpSpPr>
            <p:sp>
              <p:nvSpPr>
                <p:cNvPr id="4447" name="Rectangle 44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48" name="Straight Connector 44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8" name="Group 3837"/>
              <p:cNvGrpSpPr/>
              <p:nvPr/>
            </p:nvGrpSpPr>
            <p:grpSpPr>
              <a:xfrm>
                <a:off x="2986218" y="26341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45" name="Rectangle 44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46" name="Straight Connector 44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39" name="Group 3838"/>
              <p:cNvGrpSpPr/>
              <p:nvPr/>
            </p:nvGrpSpPr>
            <p:grpSpPr>
              <a:xfrm>
                <a:off x="3138618" y="27865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43" name="Rectangle 44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44" name="Straight Connector 44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0" name="Group 3839"/>
              <p:cNvGrpSpPr/>
              <p:nvPr/>
            </p:nvGrpSpPr>
            <p:grpSpPr>
              <a:xfrm>
                <a:off x="3291018" y="29389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41" name="Rectangle 44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42" name="Straight Connector 44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1" name="Group 3840"/>
              <p:cNvGrpSpPr/>
              <p:nvPr/>
            </p:nvGrpSpPr>
            <p:grpSpPr>
              <a:xfrm>
                <a:off x="3241526" y="2674942"/>
                <a:ext cx="76200" cy="174467"/>
                <a:chOff x="1921476" y="3528000"/>
                <a:chExt cx="152400" cy="348933"/>
              </a:xfrm>
            </p:grpSpPr>
            <p:sp>
              <p:nvSpPr>
                <p:cNvPr id="4439" name="Rectangle 443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40" name="Straight Connector 443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2" name="Group 3841"/>
              <p:cNvGrpSpPr/>
              <p:nvPr/>
            </p:nvGrpSpPr>
            <p:grpSpPr>
              <a:xfrm>
                <a:off x="4232190" y="2927961"/>
                <a:ext cx="76200" cy="174467"/>
                <a:chOff x="1921476" y="3528000"/>
                <a:chExt cx="152400" cy="348933"/>
              </a:xfrm>
            </p:grpSpPr>
            <p:sp>
              <p:nvSpPr>
                <p:cNvPr id="4437" name="Rectangle 443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38" name="Straight Connector 443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3" name="Group 3842"/>
              <p:cNvGrpSpPr/>
              <p:nvPr/>
            </p:nvGrpSpPr>
            <p:grpSpPr>
              <a:xfrm>
                <a:off x="2770874" y="2611762"/>
                <a:ext cx="76200" cy="174467"/>
                <a:chOff x="1921476" y="3528000"/>
                <a:chExt cx="152400" cy="348933"/>
              </a:xfrm>
            </p:grpSpPr>
            <p:sp>
              <p:nvSpPr>
                <p:cNvPr id="4435" name="Rectangle 443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36" name="Straight Connector 443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4" name="Group 3843"/>
              <p:cNvGrpSpPr/>
              <p:nvPr/>
            </p:nvGrpSpPr>
            <p:grpSpPr>
              <a:xfrm>
                <a:off x="3851190" y="2824695"/>
                <a:ext cx="76200" cy="174467"/>
                <a:chOff x="1921476" y="3528000"/>
                <a:chExt cx="152400" cy="348933"/>
              </a:xfrm>
            </p:grpSpPr>
            <p:sp>
              <p:nvSpPr>
                <p:cNvPr id="4433" name="Rectangle 443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34" name="Straight Connector 443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5" name="Group 3844"/>
              <p:cNvGrpSpPr/>
              <p:nvPr/>
            </p:nvGrpSpPr>
            <p:grpSpPr>
              <a:xfrm>
                <a:off x="3735861" y="1560628"/>
                <a:ext cx="76200" cy="174467"/>
                <a:chOff x="1921476" y="3528000"/>
                <a:chExt cx="152400" cy="348933"/>
              </a:xfrm>
            </p:grpSpPr>
            <p:sp>
              <p:nvSpPr>
                <p:cNvPr id="4431" name="Rectangle 443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32" name="Straight Connector 443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6" name="Group 3845"/>
              <p:cNvGrpSpPr/>
              <p:nvPr/>
            </p:nvGrpSpPr>
            <p:grpSpPr>
              <a:xfrm>
                <a:off x="3252788" y="3360854"/>
                <a:ext cx="76200" cy="174467"/>
                <a:chOff x="1921476" y="3528000"/>
                <a:chExt cx="152400" cy="348933"/>
              </a:xfrm>
            </p:grpSpPr>
            <p:sp>
              <p:nvSpPr>
                <p:cNvPr id="4429" name="Rectangle 442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30" name="Straight Connector 442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7" name="Group 3846"/>
              <p:cNvGrpSpPr/>
              <p:nvPr/>
            </p:nvGrpSpPr>
            <p:grpSpPr>
              <a:xfrm>
                <a:off x="3438269" y="3748291"/>
                <a:ext cx="76200" cy="174467"/>
                <a:chOff x="1921476" y="3528000"/>
                <a:chExt cx="152400" cy="348933"/>
              </a:xfrm>
            </p:grpSpPr>
            <p:sp>
              <p:nvSpPr>
                <p:cNvPr id="4427" name="Rectangle 442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28" name="Straight Connector 442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8" name="Group 3847"/>
              <p:cNvGrpSpPr/>
              <p:nvPr/>
            </p:nvGrpSpPr>
            <p:grpSpPr>
              <a:xfrm>
                <a:off x="3919088" y="1904448"/>
                <a:ext cx="76200" cy="174467"/>
                <a:chOff x="1921476" y="3528000"/>
                <a:chExt cx="152400" cy="348933"/>
              </a:xfrm>
            </p:grpSpPr>
            <p:sp>
              <p:nvSpPr>
                <p:cNvPr id="4425" name="Rectangle 442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26" name="Straight Connector 442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9" name="Group 3848"/>
              <p:cNvGrpSpPr/>
              <p:nvPr/>
            </p:nvGrpSpPr>
            <p:grpSpPr>
              <a:xfrm>
                <a:off x="2959380" y="1601635"/>
                <a:ext cx="76200" cy="174467"/>
                <a:chOff x="1921476" y="3528000"/>
                <a:chExt cx="152400" cy="348933"/>
              </a:xfrm>
            </p:grpSpPr>
            <p:sp>
              <p:nvSpPr>
                <p:cNvPr id="4423" name="Rectangle 442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24" name="Straight Connector 442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0" name="Group 3849"/>
              <p:cNvGrpSpPr/>
              <p:nvPr/>
            </p:nvGrpSpPr>
            <p:grpSpPr>
              <a:xfrm>
                <a:off x="3111780" y="1754035"/>
                <a:ext cx="76200" cy="174467"/>
                <a:chOff x="1921476" y="3528000"/>
                <a:chExt cx="152400" cy="348933"/>
              </a:xfrm>
            </p:grpSpPr>
            <p:sp>
              <p:nvSpPr>
                <p:cNvPr id="4421" name="Rectangle 442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22" name="Straight Connector 442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1" name="Group 3850"/>
              <p:cNvGrpSpPr/>
              <p:nvPr/>
            </p:nvGrpSpPr>
            <p:grpSpPr>
              <a:xfrm>
                <a:off x="3429971" y="4663839"/>
                <a:ext cx="76200" cy="174467"/>
                <a:chOff x="1921476" y="3528000"/>
                <a:chExt cx="152400" cy="348933"/>
              </a:xfrm>
            </p:grpSpPr>
            <p:sp>
              <p:nvSpPr>
                <p:cNvPr id="4419" name="Rectangle 441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20" name="Straight Connector 441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2" name="Group 3851"/>
              <p:cNvGrpSpPr/>
              <p:nvPr/>
            </p:nvGrpSpPr>
            <p:grpSpPr>
              <a:xfrm>
                <a:off x="3582371" y="4816239"/>
                <a:ext cx="76200" cy="174467"/>
                <a:chOff x="1921476" y="3528000"/>
                <a:chExt cx="152400" cy="348933"/>
              </a:xfrm>
            </p:grpSpPr>
            <p:sp>
              <p:nvSpPr>
                <p:cNvPr id="4417" name="Rectangle 441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18" name="Straight Connector 441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3" name="Group 3852"/>
              <p:cNvGrpSpPr/>
              <p:nvPr/>
            </p:nvGrpSpPr>
            <p:grpSpPr>
              <a:xfrm>
                <a:off x="3734771" y="4968639"/>
                <a:ext cx="76200" cy="174467"/>
                <a:chOff x="1921476" y="3528000"/>
                <a:chExt cx="152400" cy="348933"/>
              </a:xfrm>
            </p:grpSpPr>
            <p:sp>
              <p:nvSpPr>
                <p:cNvPr id="4415" name="Rectangle 441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16" name="Straight Connector 441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4" name="Group 3853"/>
              <p:cNvGrpSpPr/>
              <p:nvPr/>
            </p:nvGrpSpPr>
            <p:grpSpPr>
              <a:xfrm>
                <a:off x="3887171" y="5121039"/>
                <a:ext cx="76200" cy="174467"/>
                <a:chOff x="1921476" y="3528000"/>
                <a:chExt cx="152400" cy="348933"/>
              </a:xfrm>
            </p:grpSpPr>
            <p:sp>
              <p:nvSpPr>
                <p:cNvPr id="4413" name="Rectangle 441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14" name="Straight Connector 441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5" name="Group 3854"/>
              <p:cNvGrpSpPr/>
              <p:nvPr/>
            </p:nvGrpSpPr>
            <p:grpSpPr>
              <a:xfrm>
                <a:off x="3945866" y="4740040"/>
                <a:ext cx="76200" cy="174467"/>
                <a:chOff x="1921476" y="3528000"/>
                <a:chExt cx="152400" cy="348933"/>
              </a:xfrm>
            </p:grpSpPr>
            <p:sp>
              <p:nvSpPr>
                <p:cNvPr id="4411" name="Rectangle 441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12" name="Straight Connector 441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6" name="Group 3855"/>
              <p:cNvGrpSpPr/>
              <p:nvPr/>
            </p:nvGrpSpPr>
            <p:grpSpPr>
              <a:xfrm>
                <a:off x="4098266" y="4892440"/>
                <a:ext cx="76200" cy="174467"/>
                <a:chOff x="1921476" y="3528000"/>
                <a:chExt cx="152400" cy="348933"/>
              </a:xfrm>
            </p:grpSpPr>
            <p:sp>
              <p:nvSpPr>
                <p:cNvPr id="4409" name="Rectangle 440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10" name="Straight Connector 440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7" name="Group 3856"/>
              <p:cNvGrpSpPr/>
              <p:nvPr/>
            </p:nvGrpSpPr>
            <p:grpSpPr>
              <a:xfrm>
                <a:off x="4250666" y="5044840"/>
                <a:ext cx="76200" cy="174467"/>
                <a:chOff x="1921476" y="3528000"/>
                <a:chExt cx="152400" cy="348933"/>
              </a:xfrm>
            </p:grpSpPr>
            <p:sp>
              <p:nvSpPr>
                <p:cNvPr id="4407" name="Rectangle 440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08" name="Straight Connector 440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8" name="Group 3857"/>
              <p:cNvGrpSpPr/>
              <p:nvPr/>
            </p:nvGrpSpPr>
            <p:grpSpPr>
              <a:xfrm>
                <a:off x="3539123" y="5340114"/>
                <a:ext cx="76200" cy="174467"/>
                <a:chOff x="1921476" y="3528000"/>
                <a:chExt cx="152400" cy="348933"/>
              </a:xfrm>
            </p:grpSpPr>
            <p:sp>
              <p:nvSpPr>
                <p:cNvPr id="4405" name="Rectangle 440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06" name="Straight Connector 440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59" name="Group 3858"/>
              <p:cNvGrpSpPr/>
              <p:nvPr/>
            </p:nvGrpSpPr>
            <p:grpSpPr>
              <a:xfrm>
                <a:off x="3691523" y="5492514"/>
                <a:ext cx="76200" cy="174467"/>
                <a:chOff x="1921476" y="3528000"/>
                <a:chExt cx="152400" cy="348933"/>
              </a:xfrm>
            </p:grpSpPr>
            <p:sp>
              <p:nvSpPr>
                <p:cNvPr id="4403" name="Rectangle 440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04" name="Straight Connector 440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0" name="Group 3859"/>
              <p:cNvGrpSpPr/>
              <p:nvPr/>
            </p:nvGrpSpPr>
            <p:grpSpPr>
              <a:xfrm>
                <a:off x="3843923" y="5644914"/>
                <a:ext cx="76200" cy="174467"/>
                <a:chOff x="1921476" y="3528000"/>
                <a:chExt cx="152400" cy="348933"/>
              </a:xfrm>
            </p:grpSpPr>
            <p:sp>
              <p:nvSpPr>
                <p:cNvPr id="4401" name="Rectangle 440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02" name="Straight Connector 440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1" name="Group 3860"/>
              <p:cNvGrpSpPr/>
              <p:nvPr/>
            </p:nvGrpSpPr>
            <p:grpSpPr>
              <a:xfrm>
                <a:off x="3794431" y="5380861"/>
                <a:ext cx="76200" cy="174467"/>
                <a:chOff x="1921476" y="3528000"/>
                <a:chExt cx="152400" cy="348933"/>
              </a:xfrm>
            </p:grpSpPr>
            <p:sp>
              <p:nvSpPr>
                <p:cNvPr id="4399" name="Rectangle 439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400" name="Straight Connector 439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2" name="Group 3861"/>
              <p:cNvGrpSpPr/>
              <p:nvPr/>
            </p:nvGrpSpPr>
            <p:grpSpPr>
              <a:xfrm>
                <a:off x="3391871" y="4988939"/>
                <a:ext cx="76200" cy="174467"/>
                <a:chOff x="1921476" y="3528000"/>
                <a:chExt cx="152400" cy="348933"/>
              </a:xfrm>
            </p:grpSpPr>
            <p:sp>
              <p:nvSpPr>
                <p:cNvPr id="4397" name="Rectangle 439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98" name="Straight Connector 439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3" name="Group 3862"/>
              <p:cNvGrpSpPr/>
              <p:nvPr/>
            </p:nvGrpSpPr>
            <p:grpSpPr>
              <a:xfrm>
                <a:off x="4250666" y="5930406"/>
                <a:ext cx="76200" cy="174467"/>
                <a:chOff x="1921476" y="3528000"/>
                <a:chExt cx="152400" cy="348933"/>
              </a:xfrm>
            </p:grpSpPr>
            <p:sp>
              <p:nvSpPr>
                <p:cNvPr id="4395" name="Rectangle 439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96" name="Straight Connector 439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4" name="Group 3863"/>
              <p:cNvGrpSpPr/>
              <p:nvPr/>
            </p:nvGrpSpPr>
            <p:grpSpPr>
              <a:xfrm>
                <a:off x="4632695" y="5208272"/>
                <a:ext cx="76200" cy="174467"/>
                <a:chOff x="1921476" y="3528000"/>
                <a:chExt cx="152400" cy="348933"/>
              </a:xfrm>
            </p:grpSpPr>
            <p:sp>
              <p:nvSpPr>
                <p:cNvPr id="4393" name="Rectangle 439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94" name="Straight Connector 439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5" name="Group 3864"/>
              <p:cNvGrpSpPr/>
              <p:nvPr/>
            </p:nvGrpSpPr>
            <p:grpSpPr>
              <a:xfrm>
                <a:off x="3108695" y="4909687"/>
                <a:ext cx="76200" cy="174467"/>
                <a:chOff x="1921476" y="3528000"/>
                <a:chExt cx="152400" cy="348933"/>
              </a:xfrm>
            </p:grpSpPr>
            <p:sp>
              <p:nvSpPr>
                <p:cNvPr id="4391" name="Rectangle 439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92" name="Straight Connector 439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6" name="Group 3865"/>
              <p:cNvGrpSpPr/>
              <p:nvPr/>
            </p:nvGrpSpPr>
            <p:grpSpPr>
              <a:xfrm>
                <a:off x="4109528" y="5595780"/>
                <a:ext cx="76200" cy="174467"/>
                <a:chOff x="1921476" y="3528000"/>
                <a:chExt cx="152400" cy="348933"/>
              </a:xfrm>
            </p:grpSpPr>
            <p:sp>
              <p:nvSpPr>
                <p:cNvPr id="4389" name="Rectangle 438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90" name="Straight Connector 438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7" name="Group 3866"/>
              <p:cNvGrpSpPr/>
              <p:nvPr/>
            </p:nvGrpSpPr>
            <p:grpSpPr>
              <a:xfrm>
                <a:off x="4553341" y="6230573"/>
                <a:ext cx="76200" cy="174467"/>
                <a:chOff x="1921476" y="3528000"/>
                <a:chExt cx="152400" cy="348933"/>
              </a:xfrm>
            </p:grpSpPr>
            <p:sp>
              <p:nvSpPr>
                <p:cNvPr id="4387" name="Rectangle 438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88" name="Straight Connector 438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8" name="Group 3867"/>
              <p:cNvGrpSpPr/>
              <p:nvPr/>
            </p:nvGrpSpPr>
            <p:grpSpPr>
              <a:xfrm>
                <a:off x="4175753" y="6317806"/>
                <a:ext cx="76200" cy="174467"/>
                <a:chOff x="1921476" y="3528000"/>
                <a:chExt cx="152400" cy="348933"/>
              </a:xfrm>
            </p:grpSpPr>
            <p:sp>
              <p:nvSpPr>
                <p:cNvPr id="4385" name="Rectangle 438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86" name="Straight Connector 438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9" name="Group 3868"/>
              <p:cNvGrpSpPr/>
              <p:nvPr/>
            </p:nvGrpSpPr>
            <p:grpSpPr>
              <a:xfrm>
                <a:off x="3512285" y="4307554"/>
                <a:ext cx="76200" cy="174467"/>
                <a:chOff x="1921476" y="3528000"/>
                <a:chExt cx="152400" cy="348933"/>
              </a:xfrm>
            </p:grpSpPr>
            <p:sp>
              <p:nvSpPr>
                <p:cNvPr id="4383" name="Rectangle 438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84" name="Straight Connector 438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0" name="Group 3869"/>
              <p:cNvGrpSpPr/>
              <p:nvPr/>
            </p:nvGrpSpPr>
            <p:grpSpPr>
              <a:xfrm>
                <a:off x="3582371" y="4816239"/>
                <a:ext cx="76200" cy="174467"/>
                <a:chOff x="1921476" y="3528000"/>
                <a:chExt cx="152400" cy="348933"/>
              </a:xfrm>
            </p:grpSpPr>
            <p:sp>
              <p:nvSpPr>
                <p:cNvPr id="4381" name="Rectangle 438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82" name="Straight Connector 438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1" name="Group 3870"/>
              <p:cNvGrpSpPr/>
              <p:nvPr/>
            </p:nvGrpSpPr>
            <p:grpSpPr>
              <a:xfrm>
                <a:off x="3734771" y="4968639"/>
                <a:ext cx="76200" cy="174467"/>
                <a:chOff x="1921476" y="3528000"/>
                <a:chExt cx="152400" cy="348933"/>
              </a:xfrm>
            </p:grpSpPr>
            <p:sp>
              <p:nvSpPr>
                <p:cNvPr id="4379" name="Rectangle 437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80" name="Straight Connector 437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2" name="Group 3871"/>
              <p:cNvGrpSpPr/>
              <p:nvPr/>
            </p:nvGrpSpPr>
            <p:grpSpPr>
              <a:xfrm>
                <a:off x="3887171" y="5121039"/>
                <a:ext cx="76200" cy="174467"/>
                <a:chOff x="1921476" y="3528000"/>
                <a:chExt cx="152400" cy="348933"/>
              </a:xfrm>
            </p:grpSpPr>
            <p:sp>
              <p:nvSpPr>
                <p:cNvPr id="4377" name="Rectangle 437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78" name="Straight Connector 437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3" name="Group 3872"/>
              <p:cNvGrpSpPr/>
              <p:nvPr/>
            </p:nvGrpSpPr>
            <p:grpSpPr>
              <a:xfrm>
                <a:off x="3945866" y="4740040"/>
                <a:ext cx="76200" cy="174467"/>
                <a:chOff x="1921476" y="3528000"/>
                <a:chExt cx="152400" cy="348933"/>
              </a:xfrm>
            </p:grpSpPr>
            <p:sp>
              <p:nvSpPr>
                <p:cNvPr id="4375" name="Rectangle 437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76" name="Straight Connector 437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4" name="Group 3873"/>
              <p:cNvGrpSpPr/>
              <p:nvPr/>
            </p:nvGrpSpPr>
            <p:grpSpPr>
              <a:xfrm>
                <a:off x="4098266" y="4892440"/>
                <a:ext cx="76200" cy="174467"/>
                <a:chOff x="1921476" y="3528000"/>
                <a:chExt cx="152400" cy="348933"/>
              </a:xfrm>
            </p:grpSpPr>
            <p:sp>
              <p:nvSpPr>
                <p:cNvPr id="4373" name="Rectangle 437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74" name="Straight Connector 437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5" name="Group 3874"/>
              <p:cNvGrpSpPr/>
              <p:nvPr/>
            </p:nvGrpSpPr>
            <p:grpSpPr>
              <a:xfrm>
                <a:off x="4250666" y="5044840"/>
                <a:ext cx="76200" cy="174467"/>
                <a:chOff x="1921476" y="3528000"/>
                <a:chExt cx="152400" cy="348933"/>
              </a:xfrm>
            </p:grpSpPr>
            <p:sp>
              <p:nvSpPr>
                <p:cNvPr id="4371" name="Rectangle 43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72" name="Straight Connector 43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6" name="Group 3875"/>
              <p:cNvGrpSpPr/>
              <p:nvPr/>
            </p:nvGrpSpPr>
            <p:grpSpPr>
              <a:xfrm>
                <a:off x="3539123" y="5340114"/>
                <a:ext cx="76200" cy="174467"/>
                <a:chOff x="1921476" y="3528000"/>
                <a:chExt cx="152400" cy="348933"/>
              </a:xfrm>
            </p:grpSpPr>
            <p:sp>
              <p:nvSpPr>
                <p:cNvPr id="4369" name="Rectangle 43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70" name="Straight Connector 43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7" name="Group 3876"/>
              <p:cNvGrpSpPr/>
              <p:nvPr/>
            </p:nvGrpSpPr>
            <p:grpSpPr>
              <a:xfrm>
                <a:off x="3691523" y="5492514"/>
                <a:ext cx="76200" cy="174467"/>
                <a:chOff x="1921476" y="3528000"/>
                <a:chExt cx="152400" cy="348933"/>
              </a:xfrm>
            </p:grpSpPr>
            <p:sp>
              <p:nvSpPr>
                <p:cNvPr id="4367" name="Rectangle 43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68" name="Straight Connector 43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8" name="Group 3877"/>
              <p:cNvGrpSpPr/>
              <p:nvPr/>
            </p:nvGrpSpPr>
            <p:grpSpPr>
              <a:xfrm>
                <a:off x="3843923" y="5644914"/>
                <a:ext cx="76200" cy="174467"/>
                <a:chOff x="1921476" y="3528000"/>
                <a:chExt cx="152400" cy="348933"/>
              </a:xfrm>
            </p:grpSpPr>
            <p:sp>
              <p:nvSpPr>
                <p:cNvPr id="4365" name="Rectangle 43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66" name="Straight Connector 43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79" name="Group 3878"/>
              <p:cNvGrpSpPr/>
              <p:nvPr/>
            </p:nvGrpSpPr>
            <p:grpSpPr>
              <a:xfrm>
                <a:off x="3794431" y="5380861"/>
                <a:ext cx="76200" cy="174467"/>
                <a:chOff x="1921476" y="3528000"/>
                <a:chExt cx="152400" cy="348933"/>
              </a:xfrm>
            </p:grpSpPr>
            <p:sp>
              <p:nvSpPr>
                <p:cNvPr id="4363" name="Rectangle 43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64" name="Straight Connector 43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0" name="Group 3879"/>
              <p:cNvGrpSpPr/>
              <p:nvPr/>
            </p:nvGrpSpPr>
            <p:grpSpPr>
              <a:xfrm>
                <a:off x="4785095" y="5633880"/>
                <a:ext cx="76200" cy="174467"/>
                <a:chOff x="1921476" y="3528000"/>
                <a:chExt cx="152400" cy="348933"/>
              </a:xfrm>
            </p:grpSpPr>
            <p:sp>
              <p:nvSpPr>
                <p:cNvPr id="4361" name="Rectangle 43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62" name="Straight Connector 43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1" name="Group 3880"/>
              <p:cNvGrpSpPr/>
              <p:nvPr/>
            </p:nvGrpSpPr>
            <p:grpSpPr>
              <a:xfrm>
                <a:off x="3323779" y="5317681"/>
                <a:ext cx="76200" cy="174467"/>
                <a:chOff x="1921476" y="3528000"/>
                <a:chExt cx="152400" cy="348933"/>
              </a:xfrm>
            </p:grpSpPr>
            <p:sp>
              <p:nvSpPr>
                <p:cNvPr id="4359" name="Rectangle 43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60" name="Straight Connector 43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2" name="Group 3881"/>
              <p:cNvGrpSpPr/>
              <p:nvPr/>
            </p:nvGrpSpPr>
            <p:grpSpPr>
              <a:xfrm>
                <a:off x="4404095" y="5530614"/>
                <a:ext cx="76200" cy="174467"/>
                <a:chOff x="1921476" y="3528000"/>
                <a:chExt cx="152400" cy="348933"/>
              </a:xfrm>
            </p:grpSpPr>
            <p:sp>
              <p:nvSpPr>
                <p:cNvPr id="4357" name="Rectangle 43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58" name="Straight Connector 43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3" name="Group 3882"/>
              <p:cNvGrpSpPr/>
              <p:nvPr/>
            </p:nvGrpSpPr>
            <p:grpSpPr>
              <a:xfrm>
                <a:off x="4288766" y="4266547"/>
                <a:ext cx="76200" cy="174467"/>
                <a:chOff x="1921476" y="3528000"/>
                <a:chExt cx="152400" cy="348933"/>
              </a:xfrm>
            </p:grpSpPr>
            <p:sp>
              <p:nvSpPr>
                <p:cNvPr id="4355" name="Rectangle 43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56" name="Straight Connector 43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4" name="Group 3883"/>
              <p:cNvGrpSpPr/>
              <p:nvPr/>
            </p:nvGrpSpPr>
            <p:grpSpPr>
              <a:xfrm>
                <a:off x="3805693" y="6066773"/>
                <a:ext cx="76200" cy="174467"/>
                <a:chOff x="1921476" y="3528000"/>
                <a:chExt cx="152400" cy="348933"/>
              </a:xfrm>
            </p:grpSpPr>
            <p:sp>
              <p:nvSpPr>
                <p:cNvPr id="4353" name="Rectangle 43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54" name="Straight Connector 43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5" name="Group 3884"/>
              <p:cNvGrpSpPr/>
              <p:nvPr/>
            </p:nvGrpSpPr>
            <p:grpSpPr>
              <a:xfrm>
                <a:off x="3991174" y="6454210"/>
                <a:ext cx="76200" cy="174467"/>
                <a:chOff x="1921476" y="3528000"/>
                <a:chExt cx="152400" cy="348933"/>
              </a:xfrm>
            </p:grpSpPr>
            <p:sp>
              <p:nvSpPr>
                <p:cNvPr id="4351" name="Rectangle 43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52" name="Straight Connector 43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6" name="Group 3885"/>
              <p:cNvGrpSpPr/>
              <p:nvPr/>
            </p:nvGrpSpPr>
            <p:grpSpPr>
              <a:xfrm>
                <a:off x="4471993" y="4610367"/>
                <a:ext cx="76200" cy="174467"/>
                <a:chOff x="1921476" y="3528000"/>
                <a:chExt cx="152400" cy="348933"/>
              </a:xfrm>
            </p:grpSpPr>
            <p:sp>
              <p:nvSpPr>
                <p:cNvPr id="4349" name="Rectangle 43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50" name="Straight Connector 43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7" name="Group 3886"/>
              <p:cNvGrpSpPr/>
              <p:nvPr/>
            </p:nvGrpSpPr>
            <p:grpSpPr>
              <a:xfrm>
                <a:off x="3512285" y="4307554"/>
                <a:ext cx="76200" cy="174467"/>
                <a:chOff x="1921476" y="3528000"/>
                <a:chExt cx="152400" cy="348933"/>
              </a:xfrm>
            </p:grpSpPr>
            <p:sp>
              <p:nvSpPr>
                <p:cNvPr id="4347" name="Rectangle 43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48" name="Straight Connector 43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8" name="Group 3887"/>
              <p:cNvGrpSpPr/>
              <p:nvPr/>
            </p:nvGrpSpPr>
            <p:grpSpPr>
              <a:xfrm>
                <a:off x="3664685" y="4459954"/>
                <a:ext cx="76200" cy="174467"/>
                <a:chOff x="1921476" y="3528000"/>
                <a:chExt cx="152400" cy="348933"/>
              </a:xfrm>
            </p:grpSpPr>
            <p:sp>
              <p:nvSpPr>
                <p:cNvPr id="4345" name="Rectangle 43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46" name="Straight Connector 43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9" name="Group 3888"/>
              <p:cNvGrpSpPr/>
              <p:nvPr/>
            </p:nvGrpSpPr>
            <p:grpSpPr>
              <a:xfrm>
                <a:off x="4282524" y="19152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43" name="Rectangle 43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44" name="Straight Connector 43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0" name="Group 3889"/>
              <p:cNvGrpSpPr/>
              <p:nvPr/>
            </p:nvGrpSpPr>
            <p:grpSpPr>
              <a:xfrm>
                <a:off x="4434924" y="20676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41" name="Rectangle 43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42" name="Straight Connector 43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1" name="Group 3890"/>
              <p:cNvGrpSpPr/>
              <p:nvPr/>
            </p:nvGrpSpPr>
            <p:grpSpPr>
              <a:xfrm>
                <a:off x="4587324" y="22200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39" name="Rectangle 433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40" name="Straight Connector 433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2" name="Group 3891"/>
              <p:cNvGrpSpPr/>
              <p:nvPr/>
            </p:nvGrpSpPr>
            <p:grpSpPr>
              <a:xfrm>
                <a:off x="4739724" y="23724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37" name="Rectangle 433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38" name="Straight Connector 433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3" name="Group 3892"/>
              <p:cNvGrpSpPr/>
              <p:nvPr/>
            </p:nvGrpSpPr>
            <p:grpSpPr>
              <a:xfrm>
                <a:off x="4798419" y="1991496"/>
                <a:ext cx="76200" cy="174467"/>
                <a:chOff x="1921476" y="3528000"/>
                <a:chExt cx="152400" cy="348933"/>
              </a:xfrm>
            </p:grpSpPr>
            <p:sp>
              <p:nvSpPr>
                <p:cNvPr id="4335" name="Rectangle 433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36" name="Straight Connector 433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4" name="Group 3893"/>
              <p:cNvGrpSpPr/>
              <p:nvPr/>
            </p:nvGrpSpPr>
            <p:grpSpPr>
              <a:xfrm>
                <a:off x="4950819" y="2143896"/>
                <a:ext cx="76200" cy="174467"/>
                <a:chOff x="1921476" y="3528000"/>
                <a:chExt cx="152400" cy="348933"/>
              </a:xfrm>
            </p:grpSpPr>
            <p:sp>
              <p:nvSpPr>
                <p:cNvPr id="4333" name="Rectangle 433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34" name="Straight Connector 433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5" name="Group 3894"/>
              <p:cNvGrpSpPr/>
              <p:nvPr/>
            </p:nvGrpSpPr>
            <p:grpSpPr>
              <a:xfrm>
                <a:off x="5103219" y="2296296"/>
                <a:ext cx="76200" cy="174467"/>
                <a:chOff x="1921476" y="3528000"/>
                <a:chExt cx="152400" cy="348933"/>
              </a:xfrm>
            </p:grpSpPr>
            <p:sp>
              <p:nvSpPr>
                <p:cNvPr id="4331" name="Rectangle 433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32" name="Straight Connector 433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6" name="Group 3895"/>
              <p:cNvGrpSpPr/>
              <p:nvPr/>
            </p:nvGrpSpPr>
            <p:grpSpPr>
              <a:xfrm>
                <a:off x="4391676" y="2591570"/>
                <a:ext cx="76200" cy="174467"/>
                <a:chOff x="1921476" y="3528000"/>
                <a:chExt cx="152400" cy="348933"/>
              </a:xfrm>
            </p:grpSpPr>
            <p:sp>
              <p:nvSpPr>
                <p:cNvPr id="4329" name="Rectangle 432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30" name="Straight Connector 432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7" name="Group 3896"/>
              <p:cNvGrpSpPr/>
              <p:nvPr/>
            </p:nvGrpSpPr>
            <p:grpSpPr>
              <a:xfrm>
                <a:off x="4544076" y="2743970"/>
                <a:ext cx="76200" cy="174467"/>
                <a:chOff x="1921476" y="3528000"/>
                <a:chExt cx="152400" cy="348933"/>
              </a:xfrm>
            </p:grpSpPr>
            <p:sp>
              <p:nvSpPr>
                <p:cNvPr id="4327" name="Rectangle 432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28" name="Straight Connector 432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8" name="Group 3897"/>
              <p:cNvGrpSpPr/>
              <p:nvPr/>
            </p:nvGrpSpPr>
            <p:grpSpPr>
              <a:xfrm>
                <a:off x="4696476" y="2896370"/>
                <a:ext cx="76200" cy="174467"/>
                <a:chOff x="1921476" y="3528000"/>
                <a:chExt cx="152400" cy="348933"/>
              </a:xfrm>
            </p:grpSpPr>
            <p:sp>
              <p:nvSpPr>
                <p:cNvPr id="4325" name="Rectangle 432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26" name="Straight Connector 432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9" name="Group 3898"/>
              <p:cNvGrpSpPr/>
              <p:nvPr/>
            </p:nvGrpSpPr>
            <p:grpSpPr>
              <a:xfrm>
                <a:off x="4646984" y="2632317"/>
                <a:ext cx="76200" cy="174467"/>
                <a:chOff x="1921476" y="3528000"/>
                <a:chExt cx="152400" cy="348933"/>
              </a:xfrm>
            </p:grpSpPr>
            <p:sp>
              <p:nvSpPr>
                <p:cNvPr id="4323" name="Rectangle 432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24" name="Straight Connector 432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0" name="Group 3899"/>
              <p:cNvGrpSpPr/>
              <p:nvPr/>
            </p:nvGrpSpPr>
            <p:grpSpPr>
              <a:xfrm>
                <a:off x="4244424" y="22403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21" name="Rectangle 432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22" name="Straight Connector 432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1" name="Group 3900"/>
              <p:cNvGrpSpPr/>
              <p:nvPr/>
            </p:nvGrpSpPr>
            <p:grpSpPr>
              <a:xfrm>
                <a:off x="5103219" y="3181862"/>
                <a:ext cx="76200" cy="174467"/>
                <a:chOff x="1921476" y="3528000"/>
                <a:chExt cx="152400" cy="348933"/>
              </a:xfrm>
            </p:grpSpPr>
            <p:sp>
              <p:nvSpPr>
                <p:cNvPr id="4319" name="Rectangle 431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20" name="Straight Connector 431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2" name="Group 3901"/>
              <p:cNvGrpSpPr/>
              <p:nvPr/>
            </p:nvGrpSpPr>
            <p:grpSpPr>
              <a:xfrm>
                <a:off x="5485248" y="2459728"/>
                <a:ext cx="76200" cy="174467"/>
                <a:chOff x="1921476" y="3528000"/>
                <a:chExt cx="152400" cy="348933"/>
              </a:xfrm>
            </p:grpSpPr>
            <p:sp>
              <p:nvSpPr>
                <p:cNvPr id="4317" name="Rectangle 431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18" name="Straight Connector 431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3" name="Group 3902"/>
              <p:cNvGrpSpPr/>
              <p:nvPr/>
            </p:nvGrpSpPr>
            <p:grpSpPr>
              <a:xfrm>
                <a:off x="3961248" y="2161143"/>
                <a:ext cx="76200" cy="174467"/>
                <a:chOff x="1921476" y="3528000"/>
                <a:chExt cx="152400" cy="348933"/>
              </a:xfrm>
            </p:grpSpPr>
            <p:sp>
              <p:nvSpPr>
                <p:cNvPr id="4315" name="Rectangle 431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16" name="Straight Connector 431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4" name="Group 3903"/>
              <p:cNvGrpSpPr/>
              <p:nvPr/>
            </p:nvGrpSpPr>
            <p:grpSpPr>
              <a:xfrm>
                <a:off x="4962081" y="2847236"/>
                <a:ext cx="76200" cy="174467"/>
                <a:chOff x="1921476" y="3528000"/>
                <a:chExt cx="152400" cy="348933"/>
              </a:xfrm>
            </p:grpSpPr>
            <p:sp>
              <p:nvSpPr>
                <p:cNvPr id="4313" name="Rectangle 431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14" name="Straight Connector 431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5" name="Group 3904"/>
              <p:cNvGrpSpPr/>
              <p:nvPr/>
            </p:nvGrpSpPr>
            <p:grpSpPr>
              <a:xfrm>
                <a:off x="5405894" y="3482029"/>
                <a:ext cx="76200" cy="174467"/>
                <a:chOff x="1921476" y="3528000"/>
                <a:chExt cx="152400" cy="348933"/>
              </a:xfrm>
            </p:grpSpPr>
            <p:sp>
              <p:nvSpPr>
                <p:cNvPr id="4311" name="Rectangle 431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12" name="Straight Connector 431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6" name="Group 3905"/>
              <p:cNvGrpSpPr/>
              <p:nvPr/>
            </p:nvGrpSpPr>
            <p:grpSpPr>
              <a:xfrm>
                <a:off x="5028306" y="3569262"/>
                <a:ext cx="76200" cy="174467"/>
                <a:chOff x="1921476" y="3528000"/>
                <a:chExt cx="152400" cy="348933"/>
              </a:xfrm>
            </p:grpSpPr>
            <p:sp>
              <p:nvSpPr>
                <p:cNvPr id="4309" name="Rectangle 430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10" name="Straight Connector 430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7" name="Group 3906"/>
              <p:cNvGrpSpPr/>
              <p:nvPr/>
            </p:nvGrpSpPr>
            <p:grpSpPr>
              <a:xfrm>
                <a:off x="4364838" y="1559010"/>
                <a:ext cx="76200" cy="174467"/>
                <a:chOff x="1921476" y="3528000"/>
                <a:chExt cx="152400" cy="348933"/>
              </a:xfrm>
            </p:grpSpPr>
            <p:sp>
              <p:nvSpPr>
                <p:cNvPr id="4307" name="Rectangle 430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08" name="Straight Connector 430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8" name="Group 3907"/>
              <p:cNvGrpSpPr/>
              <p:nvPr/>
            </p:nvGrpSpPr>
            <p:grpSpPr>
              <a:xfrm>
                <a:off x="4434924" y="20676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05" name="Rectangle 430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06" name="Straight Connector 430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09" name="Group 3908"/>
              <p:cNvGrpSpPr/>
              <p:nvPr/>
            </p:nvGrpSpPr>
            <p:grpSpPr>
              <a:xfrm>
                <a:off x="4587324" y="22200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03" name="Rectangle 430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04" name="Straight Connector 430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0" name="Group 3909"/>
              <p:cNvGrpSpPr/>
              <p:nvPr/>
            </p:nvGrpSpPr>
            <p:grpSpPr>
              <a:xfrm>
                <a:off x="4739724" y="2372495"/>
                <a:ext cx="76200" cy="174467"/>
                <a:chOff x="1921476" y="3528000"/>
                <a:chExt cx="152400" cy="348933"/>
              </a:xfrm>
            </p:grpSpPr>
            <p:sp>
              <p:nvSpPr>
                <p:cNvPr id="4301" name="Rectangle 430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02" name="Straight Connector 430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1" name="Group 3910"/>
              <p:cNvGrpSpPr/>
              <p:nvPr/>
            </p:nvGrpSpPr>
            <p:grpSpPr>
              <a:xfrm>
                <a:off x="4798419" y="1991496"/>
                <a:ext cx="76200" cy="174467"/>
                <a:chOff x="1921476" y="3528000"/>
                <a:chExt cx="152400" cy="348933"/>
              </a:xfrm>
            </p:grpSpPr>
            <p:sp>
              <p:nvSpPr>
                <p:cNvPr id="4299" name="Rectangle 429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300" name="Straight Connector 429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2" name="Group 3911"/>
              <p:cNvGrpSpPr/>
              <p:nvPr/>
            </p:nvGrpSpPr>
            <p:grpSpPr>
              <a:xfrm>
                <a:off x="4950819" y="2143896"/>
                <a:ext cx="76200" cy="174467"/>
                <a:chOff x="1921476" y="3528000"/>
                <a:chExt cx="152400" cy="348933"/>
              </a:xfrm>
            </p:grpSpPr>
            <p:sp>
              <p:nvSpPr>
                <p:cNvPr id="4297" name="Rectangle 429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98" name="Straight Connector 429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3" name="Group 3912"/>
              <p:cNvGrpSpPr/>
              <p:nvPr/>
            </p:nvGrpSpPr>
            <p:grpSpPr>
              <a:xfrm>
                <a:off x="5103219" y="2296296"/>
                <a:ext cx="76200" cy="174467"/>
                <a:chOff x="1921476" y="3528000"/>
                <a:chExt cx="152400" cy="348933"/>
              </a:xfrm>
            </p:grpSpPr>
            <p:sp>
              <p:nvSpPr>
                <p:cNvPr id="4295" name="Rectangle 429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96" name="Straight Connector 429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4" name="Group 3913"/>
              <p:cNvGrpSpPr/>
              <p:nvPr/>
            </p:nvGrpSpPr>
            <p:grpSpPr>
              <a:xfrm>
                <a:off x="4391676" y="2591570"/>
                <a:ext cx="76200" cy="174467"/>
                <a:chOff x="1921476" y="3528000"/>
                <a:chExt cx="152400" cy="348933"/>
              </a:xfrm>
            </p:grpSpPr>
            <p:sp>
              <p:nvSpPr>
                <p:cNvPr id="4293" name="Rectangle 429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94" name="Straight Connector 429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5" name="Group 3914"/>
              <p:cNvGrpSpPr/>
              <p:nvPr/>
            </p:nvGrpSpPr>
            <p:grpSpPr>
              <a:xfrm>
                <a:off x="4544076" y="2743970"/>
                <a:ext cx="76200" cy="174467"/>
                <a:chOff x="1921476" y="3528000"/>
                <a:chExt cx="152400" cy="348933"/>
              </a:xfrm>
            </p:grpSpPr>
            <p:sp>
              <p:nvSpPr>
                <p:cNvPr id="4291" name="Rectangle 429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92" name="Straight Connector 429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6" name="Group 3915"/>
              <p:cNvGrpSpPr/>
              <p:nvPr/>
            </p:nvGrpSpPr>
            <p:grpSpPr>
              <a:xfrm>
                <a:off x="4696476" y="2896370"/>
                <a:ext cx="76200" cy="174467"/>
                <a:chOff x="1921476" y="3528000"/>
                <a:chExt cx="152400" cy="348933"/>
              </a:xfrm>
            </p:grpSpPr>
            <p:sp>
              <p:nvSpPr>
                <p:cNvPr id="4289" name="Rectangle 428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90" name="Straight Connector 428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7" name="Group 3916"/>
              <p:cNvGrpSpPr/>
              <p:nvPr/>
            </p:nvGrpSpPr>
            <p:grpSpPr>
              <a:xfrm>
                <a:off x="4646984" y="2632317"/>
                <a:ext cx="76200" cy="174467"/>
                <a:chOff x="1921476" y="3528000"/>
                <a:chExt cx="152400" cy="348933"/>
              </a:xfrm>
            </p:grpSpPr>
            <p:sp>
              <p:nvSpPr>
                <p:cNvPr id="4287" name="Rectangle 428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88" name="Straight Connector 428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8" name="Group 3917"/>
              <p:cNvGrpSpPr/>
              <p:nvPr/>
            </p:nvGrpSpPr>
            <p:grpSpPr>
              <a:xfrm>
                <a:off x="5637648" y="2885336"/>
                <a:ext cx="76200" cy="174467"/>
                <a:chOff x="1921476" y="3528000"/>
                <a:chExt cx="152400" cy="348933"/>
              </a:xfrm>
            </p:grpSpPr>
            <p:sp>
              <p:nvSpPr>
                <p:cNvPr id="4285" name="Rectangle 428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86" name="Straight Connector 428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9" name="Group 3918"/>
              <p:cNvGrpSpPr/>
              <p:nvPr/>
            </p:nvGrpSpPr>
            <p:grpSpPr>
              <a:xfrm>
                <a:off x="4176332" y="2569137"/>
                <a:ext cx="76200" cy="174467"/>
                <a:chOff x="1921476" y="3528000"/>
                <a:chExt cx="152400" cy="348933"/>
              </a:xfrm>
            </p:grpSpPr>
            <p:sp>
              <p:nvSpPr>
                <p:cNvPr id="4283" name="Rectangle 428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84" name="Straight Connector 428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0" name="Group 3919"/>
              <p:cNvGrpSpPr/>
              <p:nvPr/>
            </p:nvGrpSpPr>
            <p:grpSpPr>
              <a:xfrm>
                <a:off x="5256648" y="2782070"/>
                <a:ext cx="76200" cy="174467"/>
                <a:chOff x="1921476" y="3528000"/>
                <a:chExt cx="152400" cy="348933"/>
              </a:xfrm>
            </p:grpSpPr>
            <p:sp>
              <p:nvSpPr>
                <p:cNvPr id="4281" name="Rectangle 428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82" name="Straight Connector 428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1" name="Group 3920"/>
              <p:cNvGrpSpPr/>
              <p:nvPr/>
            </p:nvGrpSpPr>
            <p:grpSpPr>
              <a:xfrm>
                <a:off x="5141319" y="1518003"/>
                <a:ext cx="76200" cy="174467"/>
                <a:chOff x="1921476" y="3528000"/>
                <a:chExt cx="152400" cy="348933"/>
              </a:xfrm>
            </p:grpSpPr>
            <p:sp>
              <p:nvSpPr>
                <p:cNvPr id="4279" name="Rectangle 427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80" name="Straight Connector 427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2" name="Group 3921"/>
              <p:cNvGrpSpPr/>
              <p:nvPr/>
            </p:nvGrpSpPr>
            <p:grpSpPr>
              <a:xfrm>
                <a:off x="4658246" y="3318229"/>
                <a:ext cx="76200" cy="174467"/>
                <a:chOff x="1921476" y="3528000"/>
                <a:chExt cx="152400" cy="348933"/>
              </a:xfrm>
            </p:grpSpPr>
            <p:sp>
              <p:nvSpPr>
                <p:cNvPr id="4277" name="Rectangle 427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78" name="Straight Connector 427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3" name="Group 3922"/>
              <p:cNvGrpSpPr/>
              <p:nvPr/>
            </p:nvGrpSpPr>
            <p:grpSpPr>
              <a:xfrm>
                <a:off x="4843727" y="3705666"/>
                <a:ext cx="76200" cy="174467"/>
                <a:chOff x="1921476" y="3528000"/>
                <a:chExt cx="152400" cy="348933"/>
              </a:xfrm>
            </p:grpSpPr>
            <p:sp>
              <p:nvSpPr>
                <p:cNvPr id="4275" name="Rectangle 427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76" name="Straight Connector 427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4" name="Group 3923"/>
              <p:cNvGrpSpPr/>
              <p:nvPr/>
            </p:nvGrpSpPr>
            <p:grpSpPr>
              <a:xfrm>
                <a:off x="5324546" y="1861823"/>
                <a:ext cx="76200" cy="174467"/>
                <a:chOff x="1921476" y="3528000"/>
                <a:chExt cx="152400" cy="348933"/>
              </a:xfrm>
            </p:grpSpPr>
            <p:sp>
              <p:nvSpPr>
                <p:cNvPr id="4273" name="Rectangle 427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74" name="Straight Connector 427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5" name="Group 3924"/>
              <p:cNvGrpSpPr/>
              <p:nvPr/>
            </p:nvGrpSpPr>
            <p:grpSpPr>
              <a:xfrm>
                <a:off x="4364838" y="1559010"/>
                <a:ext cx="76200" cy="174467"/>
                <a:chOff x="1921476" y="3528000"/>
                <a:chExt cx="152400" cy="348933"/>
              </a:xfrm>
            </p:grpSpPr>
            <p:sp>
              <p:nvSpPr>
                <p:cNvPr id="4271" name="Rectangle 42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72" name="Straight Connector 42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6" name="Group 3925"/>
              <p:cNvGrpSpPr/>
              <p:nvPr/>
            </p:nvGrpSpPr>
            <p:grpSpPr>
              <a:xfrm>
                <a:off x="4517238" y="1711410"/>
                <a:ext cx="76200" cy="174467"/>
                <a:chOff x="1921476" y="3528000"/>
                <a:chExt cx="152400" cy="348933"/>
              </a:xfrm>
            </p:grpSpPr>
            <p:sp>
              <p:nvSpPr>
                <p:cNvPr id="4269" name="Rectangle 42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70" name="Straight Connector 42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7" name="Group 3926"/>
              <p:cNvGrpSpPr/>
              <p:nvPr/>
            </p:nvGrpSpPr>
            <p:grpSpPr>
              <a:xfrm>
                <a:off x="4919803" y="42334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67" name="Rectangle 42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68" name="Straight Connector 42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8" name="Group 3927"/>
              <p:cNvGrpSpPr/>
              <p:nvPr/>
            </p:nvGrpSpPr>
            <p:grpSpPr>
              <a:xfrm>
                <a:off x="5072203" y="43858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65" name="Rectangle 42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66" name="Straight Connector 42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9" name="Group 3928"/>
              <p:cNvGrpSpPr/>
              <p:nvPr/>
            </p:nvGrpSpPr>
            <p:grpSpPr>
              <a:xfrm>
                <a:off x="5224603" y="45382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63" name="Rectangle 42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64" name="Straight Connector 42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0" name="Group 3929"/>
              <p:cNvGrpSpPr/>
              <p:nvPr/>
            </p:nvGrpSpPr>
            <p:grpSpPr>
              <a:xfrm>
                <a:off x="5377003" y="46906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61" name="Rectangle 42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62" name="Straight Connector 42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1" name="Group 3930"/>
              <p:cNvGrpSpPr/>
              <p:nvPr/>
            </p:nvGrpSpPr>
            <p:grpSpPr>
              <a:xfrm>
                <a:off x="5435698" y="43096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59" name="Rectangle 42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60" name="Straight Connector 42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2" name="Group 3931"/>
              <p:cNvGrpSpPr/>
              <p:nvPr/>
            </p:nvGrpSpPr>
            <p:grpSpPr>
              <a:xfrm>
                <a:off x="5588098" y="44620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57" name="Rectangle 42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58" name="Straight Connector 42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3" name="Group 3932"/>
              <p:cNvGrpSpPr/>
              <p:nvPr/>
            </p:nvGrpSpPr>
            <p:grpSpPr>
              <a:xfrm>
                <a:off x="5740498" y="46144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55" name="Rectangle 42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56" name="Straight Connector 42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4" name="Group 3933"/>
              <p:cNvGrpSpPr/>
              <p:nvPr/>
            </p:nvGrpSpPr>
            <p:grpSpPr>
              <a:xfrm>
                <a:off x="5028955" y="49097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53" name="Rectangle 42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54" name="Straight Connector 42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5" name="Group 3934"/>
              <p:cNvGrpSpPr/>
              <p:nvPr/>
            </p:nvGrpSpPr>
            <p:grpSpPr>
              <a:xfrm>
                <a:off x="5181355" y="50621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51" name="Rectangle 42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52" name="Straight Connector 42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6" name="Group 3935"/>
              <p:cNvGrpSpPr/>
              <p:nvPr/>
            </p:nvGrpSpPr>
            <p:grpSpPr>
              <a:xfrm>
                <a:off x="5333755" y="52145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49" name="Rectangle 42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50" name="Straight Connector 42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7" name="Group 3936"/>
              <p:cNvGrpSpPr/>
              <p:nvPr/>
            </p:nvGrpSpPr>
            <p:grpSpPr>
              <a:xfrm>
                <a:off x="5284263" y="4950460"/>
                <a:ext cx="76200" cy="174467"/>
                <a:chOff x="1921476" y="3528000"/>
                <a:chExt cx="152400" cy="348933"/>
              </a:xfrm>
            </p:grpSpPr>
            <p:sp>
              <p:nvSpPr>
                <p:cNvPr id="4247" name="Rectangle 42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48" name="Straight Connector 42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8" name="Group 3937"/>
              <p:cNvGrpSpPr/>
              <p:nvPr/>
            </p:nvGrpSpPr>
            <p:grpSpPr>
              <a:xfrm>
                <a:off x="4881703" y="45585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45" name="Rectangle 42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46" name="Straight Connector 42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9" name="Group 3938"/>
              <p:cNvGrpSpPr/>
              <p:nvPr/>
            </p:nvGrpSpPr>
            <p:grpSpPr>
              <a:xfrm>
                <a:off x="5740498" y="5500005"/>
                <a:ext cx="76200" cy="174467"/>
                <a:chOff x="1921476" y="3528000"/>
                <a:chExt cx="152400" cy="348933"/>
              </a:xfrm>
            </p:grpSpPr>
            <p:sp>
              <p:nvSpPr>
                <p:cNvPr id="4243" name="Rectangle 42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44" name="Straight Connector 42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0" name="Group 3939"/>
              <p:cNvGrpSpPr/>
              <p:nvPr/>
            </p:nvGrpSpPr>
            <p:grpSpPr>
              <a:xfrm>
                <a:off x="6122527" y="4777871"/>
                <a:ext cx="76200" cy="174467"/>
                <a:chOff x="1921476" y="3528000"/>
                <a:chExt cx="152400" cy="348933"/>
              </a:xfrm>
            </p:grpSpPr>
            <p:sp>
              <p:nvSpPr>
                <p:cNvPr id="4241" name="Rectangle 42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42" name="Straight Connector 42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1" name="Group 3940"/>
              <p:cNvGrpSpPr/>
              <p:nvPr/>
            </p:nvGrpSpPr>
            <p:grpSpPr>
              <a:xfrm>
                <a:off x="4598527" y="4479286"/>
                <a:ext cx="76200" cy="174467"/>
                <a:chOff x="1921476" y="3528000"/>
                <a:chExt cx="152400" cy="348933"/>
              </a:xfrm>
            </p:grpSpPr>
            <p:sp>
              <p:nvSpPr>
                <p:cNvPr id="4239" name="Rectangle 423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40" name="Straight Connector 423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2" name="Group 3941"/>
              <p:cNvGrpSpPr/>
              <p:nvPr/>
            </p:nvGrpSpPr>
            <p:grpSpPr>
              <a:xfrm>
                <a:off x="5599360" y="5165379"/>
                <a:ext cx="76200" cy="174467"/>
                <a:chOff x="1921476" y="3528000"/>
                <a:chExt cx="152400" cy="348933"/>
              </a:xfrm>
            </p:grpSpPr>
            <p:sp>
              <p:nvSpPr>
                <p:cNvPr id="4237" name="Rectangle 423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38" name="Straight Connector 423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3" name="Group 3942"/>
              <p:cNvGrpSpPr/>
              <p:nvPr/>
            </p:nvGrpSpPr>
            <p:grpSpPr>
              <a:xfrm>
                <a:off x="6043173" y="5800172"/>
                <a:ext cx="76200" cy="174467"/>
                <a:chOff x="1921476" y="3528000"/>
                <a:chExt cx="152400" cy="348933"/>
              </a:xfrm>
            </p:grpSpPr>
            <p:sp>
              <p:nvSpPr>
                <p:cNvPr id="4235" name="Rectangle 423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36" name="Straight Connector 423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4" name="Group 3943"/>
              <p:cNvGrpSpPr/>
              <p:nvPr/>
            </p:nvGrpSpPr>
            <p:grpSpPr>
              <a:xfrm>
                <a:off x="5665585" y="5887405"/>
                <a:ext cx="76200" cy="174467"/>
                <a:chOff x="1921476" y="3528000"/>
                <a:chExt cx="152400" cy="348933"/>
              </a:xfrm>
            </p:grpSpPr>
            <p:sp>
              <p:nvSpPr>
                <p:cNvPr id="4233" name="Rectangle 423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34" name="Straight Connector 423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5" name="Group 3944"/>
              <p:cNvGrpSpPr/>
              <p:nvPr/>
            </p:nvGrpSpPr>
            <p:grpSpPr>
              <a:xfrm>
                <a:off x="5002117" y="3877153"/>
                <a:ext cx="76200" cy="174467"/>
                <a:chOff x="1921476" y="3528000"/>
                <a:chExt cx="152400" cy="348933"/>
              </a:xfrm>
            </p:grpSpPr>
            <p:sp>
              <p:nvSpPr>
                <p:cNvPr id="4231" name="Rectangle 423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32" name="Straight Connector 423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6" name="Group 3945"/>
              <p:cNvGrpSpPr/>
              <p:nvPr/>
            </p:nvGrpSpPr>
            <p:grpSpPr>
              <a:xfrm>
                <a:off x="5072203" y="43858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29" name="Rectangle 422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30" name="Straight Connector 422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7" name="Group 3946"/>
              <p:cNvGrpSpPr/>
              <p:nvPr/>
            </p:nvGrpSpPr>
            <p:grpSpPr>
              <a:xfrm>
                <a:off x="5224603" y="45382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27" name="Rectangle 422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28" name="Straight Connector 422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8" name="Group 3947"/>
              <p:cNvGrpSpPr/>
              <p:nvPr/>
            </p:nvGrpSpPr>
            <p:grpSpPr>
              <a:xfrm>
                <a:off x="5377003" y="4690638"/>
                <a:ext cx="76200" cy="174467"/>
                <a:chOff x="1921476" y="3528000"/>
                <a:chExt cx="152400" cy="348933"/>
              </a:xfrm>
            </p:grpSpPr>
            <p:sp>
              <p:nvSpPr>
                <p:cNvPr id="4225" name="Rectangle 422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26" name="Straight Connector 422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49" name="Group 3948"/>
              <p:cNvGrpSpPr/>
              <p:nvPr/>
            </p:nvGrpSpPr>
            <p:grpSpPr>
              <a:xfrm>
                <a:off x="5435698" y="43096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23" name="Rectangle 422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24" name="Straight Connector 422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0" name="Group 3949"/>
              <p:cNvGrpSpPr/>
              <p:nvPr/>
            </p:nvGrpSpPr>
            <p:grpSpPr>
              <a:xfrm>
                <a:off x="5588098" y="44620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21" name="Rectangle 422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22" name="Straight Connector 422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1" name="Group 3950"/>
              <p:cNvGrpSpPr/>
              <p:nvPr/>
            </p:nvGrpSpPr>
            <p:grpSpPr>
              <a:xfrm>
                <a:off x="5740498" y="4614439"/>
                <a:ext cx="76200" cy="174467"/>
                <a:chOff x="1921476" y="3528000"/>
                <a:chExt cx="152400" cy="348933"/>
              </a:xfrm>
            </p:grpSpPr>
            <p:sp>
              <p:nvSpPr>
                <p:cNvPr id="4219" name="Rectangle 421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20" name="Straight Connector 421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2" name="Group 3951"/>
              <p:cNvGrpSpPr/>
              <p:nvPr/>
            </p:nvGrpSpPr>
            <p:grpSpPr>
              <a:xfrm>
                <a:off x="5028955" y="49097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17" name="Rectangle 421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18" name="Straight Connector 421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3" name="Group 3952"/>
              <p:cNvGrpSpPr/>
              <p:nvPr/>
            </p:nvGrpSpPr>
            <p:grpSpPr>
              <a:xfrm>
                <a:off x="5181355" y="50621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15" name="Rectangle 421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16" name="Straight Connector 421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4" name="Group 3953"/>
              <p:cNvGrpSpPr/>
              <p:nvPr/>
            </p:nvGrpSpPr>
            <p:grpSpPr>
              <a:xfrm>
                <a:off x="5333755" y="52145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13" name="Rectangle 421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14" name="Straight Connector 421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5" name="Group 3954"/>
              <p:cNvGrpSpPr/>
              <p:nvPr/>
            </p:nvGrpSpPr>
            <p:grpSpPr>
              <a:xfrm>
                <a:off x="5284263" y="4950460"/>
                <a:ext cx="76200" cy="174467"/>
                <a:chOff x="1921476" y="3528000"/>
                <a:chExt cx="152400" cy="348933"/>
              </a:xfrm>
            </p:grpSpPr>
            <p:sp>
              <p:nvSpPr>
                <p:cNvPr id="4211" name="Rectangle 421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12" name="Straight Connector 421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6" name="Group 3955"/>
              <p:cNvGrpSpPr/>
              <p:nvPr/>
            </p:nvGrpSpPr>
            <p:grpSpPr>
              <a:xfrm>
                <a:off x="6274927" y="5203479"/>
                <a:ext cx="76200" cy="174467"/>
                <a:chOff x="1921476" y="3528000"/>
                <a:chExt cx="152400" cy="348933"/>
              </a:xfrm>
            </p:grpSpPr>
            <p:sp>
              <p:nvSpPr>
                <p:cNvPr id="4209" name="Rectangle 420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10" name="Straight Connector 420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7" name="Group 3956"/>
              <p:cNvGrpSpPr/>
              <p:nvPr/>
            </p:nvGrpSpPr>
            <p:grpSpPr>
              <a:xfrm>
                <a:off x="4813611" y="4887280"/>
                <a:ext cx="76200" cy="174467"/>
                <a:chOff x="1921476" y="3528000"/>
                <a:chExt cx="152400" cy="348933"/>
              </a:xfrm>
            </p:grpSpPr>
            <p:sp>
              <p:nvSpPr>
                <p:cNvPr id="4207" name="Rectangle 420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08" name="Straight Connector 420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8" name="Group 3957"/>
              <p:cNvGrpSpPr/>
              <p:nvPr/>
            </p:nvGrpSpPr>
            <p:grpSpPr>
              <a:xfrm>
                <a:off x="5893927" y="5100213"/>
                <a:ext cx="76200" cy="174467"/>
                <a:chOff x="1921476" y="3528000"/>
                <a:chExt cx="152400" cy="348933"/>
              </a:xfrm>
            </p:grpSpPr>
            <p:sp>
              <p:nvSpPr>
                <p:cNvPr id="4205" name="Rectangle 420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06" name="Straight Connector 420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59" name="Group 3958"/>
              <p:cNvGrpSpPr/>
              <p:nvPr/>
            </p:nvGrpSpPr>
            <p:grpSpPr>
              <a:xfrm>
                <a:off x="5778598" y="3836146"/>
                <a:ext cx="76200" cy="174467"/>
                <a:chOff x="1921476" y="3528000"/>
                <a:chExt cx="152400" cy="348933"/>
              </a:xfrm>
            </p:grpSpPr>
            <p:sp>
              <p:nvSpPr>
                <p:cNvPr id="4203" name="Rectangle 420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04" name="Straight Connector 420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0" name="Group 3959"/>
              <p:cNvGrpSpPr/>
              <p:nvPr/>
            </p:nvGrpSpPr>
            <p:grpSpPr>
              <a:xfrm>
                <a:off x="5295525" y="5636372"/>
                <a:ext cx="76200" cy="174467"/>
                <a:chOff x="1921476" y="3528000"/>
                <a:chExt cx="152400" cy="348933"/>
              </a:xfrm>
            </p:grpSpPr>
            <p:sp>
              <p:nvSpPr>
                <p:cNvPr id="4201" name="Rectangle 420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02" name="Straight Connector 420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1" name="Group 3960"/>
              <p:cNvGrpSpPr/>
              <p:nvPr/>
            </p:nvGrpSpPr>
            <p:grpSpPr>
              <a:xfrm>
                <a:off x="5481006" y="6023809"/>
                <a:ext cx="76200" cy="174467"/>
                <a:chOff x="1921476" y="3528000"/>
                <a:chExt cx="152400" cy="348933"/>
              </a:xfrm>
            </p:grpSpPr>
            <p:sp>
              <p:nvSpPr>
                <p:cNvPr id="4199" name="Rectangle 419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200" name="Straight Connector 419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2" name="Group 3961"/>
              <p:cNvGrpSpPr/>
              <p:nvPr/>
            </p:nvGrpSpPr>
            <p:grpSpPr>
              <a:xfrm>
                <a:off x="5961825" y="41799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97" name="Rectangle 419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98" name="Straight Connector 419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3" name="Group 3962"/>
              <p:cNvGrpSpPr/>
              <p:nvPr/>
            </p:nvGrpSpPr>
            <p:grpSpPr>
              <a:xfrm>
                <a:off x="5002117" y="3877153"/>
                <a:ext cx="76200" cy="174467"/>
                <a:chOff x="1921476" y="3528000"/>
                <a:chExt cx="152400" cy="348933"/>
              </a:xfrm>
            </p:grpSpPr>
            <p:sp>
              <p:nvSpPr>
                <p:cNvPr id="4195" name="Rectangle 419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96" name="Straight Connector 419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4" name="Group 3963"/>
              <p:cNvGrpSpPr/>
              <p:nvPr/>
            </p:nvGrpSpPr>
            <p:grpSpPr>
              <a:xfrm>
                <a:off x="5154517" y="4029553"/>
                <a:ext cx="76200" cy="174467"/>
                <a:chOff x="1921476" y="3528000"/>
                <a:chExt cx="152400" cy="348933"/>
              </a:xfrm>
            </p:grpSpPr>
            <p:sp>
              <p:nvSpPr>
                <p:cNvPr id="4193" name="Rectangle 419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94" name="Straight Connector 419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5" name="Group 3964"/>
              <p:cNvGrpSpPr/>
              <p:nvPr/>
            </p:nvGrpSpPr>
            <p:grpSpPr>
              <a:xfrm>
                <a:off x="2073876" y="38548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91" name="Rectangle 419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92" name="Straight Connector 419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6" name="Group 3965"/>
              <p:cNvGrpSpPr/>
              <p:nvPr/>
            </p:nvGrpSpPr>
            <p:grpSpPr>
              <a:xfrm>
                <a:off x="2226276" y="40072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89" name="Rectangle 418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90" name="Straight Connector 418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7" name="Group 3966"/>
              <p:cNvGrpSpPr/>
              <p:nvPr/>
            </p:nvGrpSpPr>
            <p:grpSpPr>
              <a:xfrm>
                <a:off x="2378676" y="41596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87" name="Rectangle 418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88" name="Straight Connector 418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8" name="Group 3967"/>
              <p:cNvGrpSpPr/>
              <p:nvPr/>
            </p:nvGrpSpPr>
            <p:grpSpPr>
              <a:xfrm>
                <a:off x="2531076" y="43120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85" name="Rectangle 418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86" name="Straight Connector 418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69" name="Group 3968"/>
              <p:cNvGrpSpPr/>
              <p:nvPr/>
            </p:nvGrpSpPr>
            <p:grpSpPr>
              <a:xfrm>
                <a:off x="2589771" y="39310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83" name="Rectangle 418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84" name="Straight Connector 418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0" name="Group 3969"/>
              <p:cNvGrpSpPr/>
              <p:nvPr/>
            </p:nvGrpSpPr>
            <p:grpSpPr>
              <a:xfrm>
                <a:off x="2742171" y="40834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81" name="Rectangle 418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82" name="Straight Connector 418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1" name="Group 3970"/>
              <p:cNvGrpSpPr/>
              <p:nvPr/>
            </p:nvGrpSpPr>
            <p:grpSpPr>
              <a:xfrm>
                <a:off x="2894571" y="42358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79" name="Rectangle 417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80" name="Straight Connector 417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2" name="Group 3971"/>
              <p:cNvGrpSpPr/>
              <p:nvPr/>
            </p:nvGrpSpPr>
            <p:grpSpPr>
              <a:xfrm>
                <a:off x="2183028" y="45311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77" name="Rectangle 417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78" name="Straight Connector 417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3" name="Group 3972"/>
              <p:cNvGrpSpPr/>
              <p:nvPr/>
            </p:nvGrpSpPr>
            <p:grpSpPr>
              <a:xfrm>
                <a:off x="2335428" y="46835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75" name="Rectangle 417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76" name="Straight Connector 417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4" name="Group 3973"/>
              <p:cNvGrpSpPr/>
              <p:nvPr/>
            </p:nvGrpSpPr>
            <p:grpSpPr>
              <a:xfrm>
                <a:off x="2487828" y="48359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73" name="Rectangle 417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74" name="Straight Connector 417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5" name="Group 3974"/>
              <p:cNvGrpSpPr/>
              <p:nvPr/>
            </p:nvGrpSpPr>
            <p:grpSpPr>
              <a:xfrm>
                <a:off x="2438336" y="4571888"/>
                <a:ext cx="76200" cy="174467"/>
                <a:chOff x="1921476" y="3528000"/>
                <a:chExt cx="152400" cy="348933"/>
              </a:xfrm>
            </p:grpSpPr>
            <p:sp>
              <p:nvSpPr>
                <p:cNvPr id="4171" name="Rectangle 41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72" name="Straight Connector 41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6" name="Group 3975"/>
              <p:cNvGrpSpPr/>
              <p:nvPr/>
            </p:nvGrpSpPr>
            <p:grpSpPr>
              <a:xfrm>
                <a:off x="2035776" y="41799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69" name="Rectangle 41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70" name="Straight Connector 41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7" name="Group 3976"/>
              <p:cNvGrpSpPr/>
              <p:nvPr/>
            </p:nvGrpSpPr>
            <p:grpSpPr>
              <a:xfrm>
                <a:off x="2894571" y="5121433"/>
                <a:ext cx="76200" cy="174467"/>
                <a:chOff x="1921476" y="3528000"/>
                <a:chExt cx="152400" cy="348933"/>
              </a:xfrm>
            </p:grpSpPr>
            <p:sp>
              <p:nvSpPr>
                <p:cNvPr id="4167" name="Rectangle 41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68" name="Straight Connector 41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8" name="Group 3977"/>
              <p:cNvGrpSpPr/>
              <p:nvPr/>
            </p:nvGrpSpPr>
            <p:grpSpPr>
              <a:xfrm>
                <a:off x="3276600" y="4399299"/>
                <a:ext cx="76200" cy="174467"/>
                <a:chOff x="1921476" y="3528000"/>
                <a:chExt cx="152400" cy="348933"/>
              </a:xfrm>
            </p:grpSpPr>
            <p:sp>
              <p:nvSpPr>
                <p:cNvPr id="4165" name="Rectangle 41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66" name="Straight Connector 41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79" name="Group 3978"/>
              <p:cNvGrpSpPr/>
              <p:nvPr/>
            </p:nvGrpSpPr>
            <p:grpSpPr>
              <a:xfrm>
                <a:off x="1752600" y="4100714"/>
                <a:ext cx="76200" cy="174467"/>
                <a:chOff x="1921476" y="3528000"/>
                <a:chExt cx="152400" cy="348933"/>
              </a:xfrm>
            </p:grpSpPr>
            <p:sp>
              <p:nvSpPr>
                <p:cNvPr id="4163" name="Rectangle 41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64" name="Straight Connector 41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0" name="Group 3979"/>
              <p:cNvGrpSpPr/>
              <p:nvPr/>
            </p:nvGrpSpPr>
            <p:grpSpPr>
              <a:xfrm>
                <a:off x="2753433" y="4786807"/>
                <a:ext cx="76200" cy="174467"/>
                <a:chOff x="1921476" y="3528000"/>
                <a:chExt cx="152400" cy="348933"/>
              </a:xfrm>
            </p:grpSpPr>
            <p:sp>
              <p:nvSpPr>
                <p:cNvPr id="4161" name="Rectangle 41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62" name="Straight Connector 41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1" name="Group 3980"/>
              <p:cNvGrpSpPr/>
              <p:nvPr/>
            </p:nvGrpSpPr>
            <p:grpSpPr>
              <a:xfrm>
                <a:off x="3197246" y="5421600"/>
                <a:ext cx="76200" cy="174467"/>
                <a:chOff x="1921476" y="3528000"/>
                <a:chExt cx="152400" cy="348933"/>
              </a:xfrm>
            </p:grpSpPr>
            <p:sp>
              <p:nvSpPr>
                <p:cNvPr id="4159" name="Rectangle 41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60" name="Straight Connector 41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2" name="Group 3981"/>
              <p:cNvGrpSpPr/>
              <p:nvPr/>
            </p:nvGrpSpPr>
            <p:grpSpPr>
              <a:xfrm>
                <a:off x="2819658" y="5508833"/>
                <a:ext cx="76200" cy="174467"/>
                <a:chOff x="1921476" y="3528000"/>
                <a:chExt cx="152400" cy="348933"/>
              </a:xfrm>
            </p:grpSpPr>
            <p:sp>
              <p:nvSpPr>
                <p:cNvPr id="4157" name="Rectangle 41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58" name="Straight Connector 41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3" name="Group 3982"/>
              <p:cNvGrpSpPr/>
              <p:nvPr/>
            </p:nvGrpSpPr>
            <p:grpSpPr>
              <a:xfrm>
                <a:off x="2156190" y="3498581"/>
                <a:ext cx="76200" cy="174467"/>
                <a:chOff x="1921476" y="3528000"/>
                <a:chExt cx="152400" cy="348933"/>
              </a:xfrm>
            </p:grpSpPr>
            <p:sp>
              <p:nvSpPr>
                <p:cNvPr id="4155" name="Rectangle 41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56" name="Straight Connector 41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4" name="Group 3983"/>
              <p:cNvGrpSpPr/>
              <p:nvPr/>
            </p:nvGrpSpPr>
            <p:grpSpPr>
              <a:xfrm>
                <a:off x="2226276" y="40072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53" name="Rectangle 41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54" name="Straight Connector 41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5" name="Group 3984"/>
              <p:cNvGrpSpPr/>
              <p:nvPr/>
            </p:nvGrpSpPr>
            <p:grpSpPr>
              <a:xfrm>
                <a:off x="2378676" y="41596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51" name="Rectangle 41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52" name="Straight Connector 41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6" name="Group 3985"/>
              <p:cNvGrpSpPr/>
              <p:nvPr/>
            </p:nvGrpSpPr>
            <p:grpSpPr>
              <a:xfrm>
                <a:off x="2531076" y="4312066"/>
                <a:ext cx="76200" cy="174467"/>
                <a:chOff x="1921476" y="3528000"/>
                <a:chExt cx="152400" cy="348933"/>
              </a:xfrm>
            </p:grpSpPr>
            <p:sp>
              <p:nvSpPr>
                <p:cNvPr id="4149" name="Rectangle 41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50" name="Straight Connector 41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7" name="Group 3986"/>
              <p:cNvGrpSpPr/>
              <p:nvPr/>
            </p:nvGrpSpPr>
            <p:grpSpPr>
              <a:xfrm>
                <a:off x="2589771" y="39310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47" name="Rectangle 41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48" name="Straight Connector 41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8" name="Group 3987"/>
              <p:cNvGrpSpPr/>
              <p:nvPr/>
            </p:nvGrpSpPr>
            <p:grpSpPr>
              <a:xfrm>
                <a:off x="2742171" y="40834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45" name="Rectangle 41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46" name="Straight Connector 41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9" name="Group 3988"/>
              <p:cNvGrpSpPr/>
              <p:nvPr/>
            </p:nvGrpSpPr>
            <p:grpSpPr>
              <a:xfrm>
                <a:off x="2894571" y="4235867"/>
                <a:ext cx="76200" cy="174467"/>
                <a:chOff x="1921476" y="3528000"/>
                <a:chExt cx="152400" cy="348933"/>
              </a:xfrm>
            </p:grpSpPr>
            <p:sp>
              <p:nvSpPr>
                <p:cNvPr id="4143" name="Rectangle 41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44" name="Straight Connector 41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0" name="Group 3989"/>
              <p:cNvGrpSpPr/>
              <p:nvPr/>
            </p:nvGrpSpPr>
            <p:grpSpPr>
              <a:xfrm>
                <a:off x="2183028" y="45311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41" name="Rectangle 41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42" name="Straight Connector 41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1" name="Group 3990"/>
              <p:cNvGrpSpPr/>
              <p:nvPr/>
            </p:nvGrpSpPr>
            <p:grpSpPr>
              <a:xfrm>
                <a:off x="2335428" y="46835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39" name="Rectangle 413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40" name="Straight Connector 413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2" name="Group 3991"/>
              <p:cNvGrpSpPr/>
              <p:nvPr/>
            </p:nvGrpSpPr>
            <p:grpSpPr>
              <a:xfrm>
                <a:off x="2487828" y="48359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37" name="Rectangle 413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38" name="Straight Connector 413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3" name="Group 3992"/>
              <p:cNvGrpSpPr/>
              <p:nvPr/>
            </p:nvGrpSpPr>
            <p:grpSpPr>
              <a:xfrm>
                <a:off x="2438336" y="4571888"/>
                <a:ext cx="76200" cy="174467"/>
                <a:chOff x="1921476" y="3528000"/>
                <a:chExt cx="152400" cy="348933"/>
              </a:xfrm>
            </p:grpSpPr>
            <p:sp>
              <p:nvSpPr>
                <p:cNvPr id="4135" name="Rectangle 413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36" name="Straight Connector 413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4" name="Group 3993"/>
              <p:cNvGrpSpPr/>
              <p:nvPr/>
            </p:nvGrpSpPr>
            <p:grpSpPr>
              <a:xfrm>
                <a:off x="3429000" y="4824907"/>
                <a:ext cx="76200" cy="174467"/>
                <a:chOff x="1921476" y="3528000"/>
                <a:chExt cx="152400" cy="348933"/>
              </a:xfrm>
            </p:grpSpPr>
            <p:sp>
              <p:nvSpPr>
                <p:cNvPr id="4133" name="Rectangle 413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34" name="Straight Connector 413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5" name="Group 3994"/>
              <p:cNvGrpSpPr/>
              <p:nvPr/>
            </p:nvGrpSpPr>
            <p:grpSpPr>
              <a:xfrm>
                <a:off x="1967684" y="4508708"/>
                <a:ext cx="76200" cy="174467"/>
                <a:chOff x="1921476" y="3528000"/>
                <a:chExt cx="152400" cy="348933"/>
              </a:xfrm>
            </p:grpSpPr>
            <p:sp>
              <p:nvSpPr>
                <p:cNvPr id="4131" name="Rectangle 413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32" name="Straight Connector 413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6" name="Group 3995"/>
              <p:cNvGrpSpPr/>
              <p:nvPr/>
            </p:nvGrpSpPr>
            <p:grpSpPr>
              <a:xfrm>
                <a:off x="3048000" y="4721641"/>
                <a:ext cx="76200" cy="174467"/>
                <a:chOff x="1921476" y="3528000"/>
                <a:chExt cx="152400" cy="348933"/>
              </a:xfrm>
            </p:grpSpPr>
            <p:sp>
              <p:nvSpPr>
                <p:cNvPr id="4129" name="Rectangle 412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30" name="Straight Connector 412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7" name="Group 3996"/>
              <p:cNvGrpSpPr/>
              <p:nvPr/>
            </p:nvGrpSpPr>
            <p:grpSpPr>
              <a:xfrm>
                <a:off x="2932671" y="3457574"/>
                <a:ext cx="76200" cy="174467"/>
                <a:chOff x="1921476" y="3528000"/>
                <a:chExt cx="152400" cy="348933"/>
              </a:xfrm>
            </p:grpSpPr>
            <p:sp>
              <p:nvSpPr>
                <p:cNvPr id="4127" name="Rectangle 412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28" name="Straight Connector 412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8" name="Group 3997"/>
              <p:cNvGrpSpPr/>
              <p:nvPr/>
            </p:nvGrpSpPr>
            <p:grpSpPr>
              <a:xfrm>
                <a:off x="2449598" y="5257800"/>
                <a:ext cx="76200" cy="174467"/>
                <a:chOff x="1921476" y="3528000"/>
                <a:chExt cx="152400" cy="348933"/>
              </a:xfrm>
            </p:grpSpPr>
            <p:sp>
              <p:nvSpPr>
                <p:cNvPr id="4125" name="Rectangle 412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26" name="Straight Connector 412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99" name="Group 3998"/>
              <p:cNvGrpSpPr/>
              <p:nvPr/>
            </p:nvGrpSpPr>
            <p:grpSpPr>
              <a:xfrm>
                <a:off x="2635079" y="5645237"/>
                <a:ext cx="76200" cy="174467"/>
                <a:chOff x="1921476" y="3528000"/>
                <a:chExt cx="152400" cy="348933"/>
              </a:xfrm>
            </p:grpSpPr>
            <p:sp>
              <p:nvSpPr>
                <p:cNvPr id="4123" name="Rectangle 412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24" name="Straight Connector 412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0" name="Group 3999"/>
              <p:cNvGrpSpPr/>
              <p:nvPr/>
            </p:nvGrpSpPr>
            <p:grpSpPr>
              <a:xfrm>
                <a:off x="3115898" y="3801394"/>
                <a:ext cx="76200" cy="174467"/>
                <a:chOff x="1921476" y="3528000"/>
                <a:chExt cx="152400" cy="348933"/>
              </a:xfrm>
            </p:grpSpPr>
            <p:sp>
              <p:nvSpPr>
                <p:cNvPr id="4121" name="Rectangle 412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22" name="Straight Connector 412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1" name="Group 4000"/>
              <p:cNvGrpSpPr/>
              <p:nvPr/>
            </p:nvGrpSpPr>
            <p:grpSpPr>
              <a:xfrm>
                <a:off x="2156190" y="3498581"/>
                <a:ext cx="76200" cy="174467"/>
                <a:chOff x="1921476" y="3528000"/>
                <a:chExt cx="152400" cy="348933"/>
              </a:xfrm>
            </p:grpSpPr>
            <p:sp>
              <p:nvSpPr>
                <p:cNvPr id="4119" name="Rectangle 411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20" name="Straight Connector 411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2" name="Group 4001"/>
              <p:cNvGrpSpPr/>
              <p:nvPr/>
            </p:nvGrpSpPr>
            <p:grpSpPr>
              <a:xfrm>
                <a:off x="2308590" y="3650981"/>
                <a:ext cx="76200" cy="174467"/>
                <a:chOff x="1921476" y="3528000"/>
                <a:chExt cx="152400" cy="348933"/>
              </a:xfrm>
            </p:grpSpPr>
            <p:sp>
              <p:nvSpPr>
                <p:cNvPr id="4117" name="Rectangle 411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18" name="Straight Connector 411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3" name="Group 4002"/>
              <p:cNvGrpSpPr/>
              <p:nvPr/>
            </p:nvGrpSpPr>
            <p:grpSpPr>
              <a:xfrm>
                <a:off x="5802284" y="2903654"/>
                <a:ext cx="76200" cy="174467"/>
                <a:chOff x="1921476" y="3528000"/>
                <a:chExt cx="152400" cy="348933"/>
              </a:xfrm>
            </p:grpSpPr>
            <p:sp>
              <p:nvSpPr>
                <p:cNvPr id="4115" name="Rectangle 411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16" name="Straight Connector 411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4" name="Group 4003"/>
              <p:cNvGrpSpPr/>
              <p:nvPr/>
            </p:nvGrpSpPr>
            <p:grpSpPr>
              <a:xfrm>
                <a:off x="5954684" y="3056054"/>
                <a:ext cx="76200" cy="174467"/>
                <a:chOff x="1921476" y="3528000"/>
                <a:chExt cx="152400" cy="348933"/>
              </a:xfrm>
            </p:grpSpPr>
            <p:sp>
              <p:nvSpPr>
                <p:cNvPr id="4113" name="Rectangle 411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14" name="Straight Connector 411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5" name="Group 4004"/>
              <p:cNvGrpSpPr/>
              <p:nvPr/>
            </p:nvGrpSpPr>
            <p:grpSpPr>
              <a:xfrm>
                <a:off x="6107084" y="3208454"/>
                <a:ext cx="76200" cy="174467"/>
                <a:chOff x="1921476" y="3528000"/>
                <a:chExt cx="152400" cy="348933"/>
              </a:xfrm>
            </p:grpSpPr>
            <p:sp>
              <p:nvSpPr>
                <p:cNvPr id="4111" name="Rectangle 411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12" name="Straight Connector 411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6" name="Group 4005"/>
              <p:cNvGrpSpPr/>
              <p:nvPr/>
            </p:nvGrpSpPr>
            <p:grpSpPr>
              <a:xfrm>
                <a:off x="6259484" y="3360854"/>
                <a:ext cx="76200" cy="174467"/>
                <a:chOff x="1921476" y="3528000"/>
                <a:chExt cx="152400" cy="348933"/>
              </a:xfrm>
            </p:grpSpPr>
            <p:sp>
              <p:nvSpPr>
                <p:cNvPr id="4109" name="Rectangle 410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10" name="Straight Connector 410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7" name="Group 4006"/>
              <p:cNvGrpSpPr/>
              <p:nvPr/>
            </p:nvGrpSpPr>
            <p:grpSpPr>
              <a:xfrm>
                <a:off x="6318179" y="2979855"/>
                <a:ext cx="76200" cy="174467"/>
                <a:chOff x="1921476" y="3528000"/>
                <a:chExt cx="152400" cy="348933"/>
              </a:xfrm>
            </p:grpSpPr>
            <p:sp>
              <p:nvSpPr>
                <p:cNvPr id="4107" name="Rectangle 410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08" name="Straight Connector 410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8" name="Group 4007"/>
              <p:cNvGrpSpPr/>
              <p:nvPr/>
            </p:nvGrpSpPr>
            <p:grpSpPr>
              <a:xfrm>
                <a:off x="6470579" y="3132255"/>
                <a:ext cx="76200" cy="174467"/>
                <a:chOff x="1921476" y="3528000"/>
                <a:chExt cx="152400" cy="348933"/>
              </a:xfrm>
            </p:grpSpPr>
            <p:sp>
              <p:nvSpPr>
                <p:cNvPr id="4105" name="Rectangle 410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06" name="Straight Connector 410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09" name="Group 4008"/>
              <p:cNvGrpSpPr/>
              <p:nvPr/>
            </p:nvGrpSpPr>
            <p:grpSpPr>
              <a:xfrm>
                <a:off x="6622979" y="3284655"/>
                <a:ext cx="76200" cy="174467"/>
                <a:chOff x="1921476" y="3528000"/>
                <a:chExt cx="152400" cy="348933"/>
              </a:xfrm>
            </p:grpSpPr>
            <p:sp>
              <p:nvSpPr>
                <p:cNvPr id="4103" name="Rectangle 410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04" name="Straight Connector 410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0" name="Group 4009"/>
              <p:cNvGrpSpPr/>
              <p:nvPr/>
            </p:nvGrpSpPr>
            <p:grpSpPr>
              <a:xfrm>
                <a:off x="5911436" y="3579929"/>
                <a:ext cx="76200" cy="174467"/>
                <a:chOff x="1921476" y="3528000"/>
                <a:chExt cx="152400" cy="348933"/>
              </a:xfrm>
            </p:grpSpPr>
            <p:sp>
              <p:nvSpPr>
                <p:cNvPr id="4101" name="Rectangle 410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02" name="Straight Connector 410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1" name="Group 4010"/>
              <p:cNvGrpSpPr/>
              <p:nvPr/>
            </p:nvGrpSpPr>
            <p:grpSpPr>
              <a:xfrm>
                <a:off x="6063836" y="37323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99" name="Rectangle 409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100" name="Straight Connector 409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2" name="Group 4011"/>
              <p:cNvGrpSpPr/>
              <p:nvPr/>
            </p:nvGrpSpPr>
            <p:grpSpPr>
              <a:xfrm>
                <a:off x="6216236" y="38847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97" name="Rectangle 409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98" name="Straight Connector 409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3" name="Group 4012"/>
              <p:cNvGrpSpPr/>
              <p:nvPr/>
            </p:nvGrpSpPr>
            <p:grpSpPr>
              <a:xfrm>
                <a:off x="6166744" y="3620676"/>
                <a:ext cx="76200" cy="174467"/>
                <a:chOff x="1921476" y="3528000"/>
                <a:chExt cx="152400" cy="348933"/>
              </a:xfrm>
            </p:grpSpPr>
            <p:sp>
              <p:nvSpPr>
                <p:cNvPr id="4095" name="Rectangle 409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96" name="Straight Connector 409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4" name="Group 4013"/>
              <p:cNvGrpSpPr/>
              <p:nvPr/>
            </p:nvGrpSpPr>
            <p:grpSpPr>
              <a:xfrm>
                <a:off x="5764184" y="3228754"/>
                <a:ext cx="76200" cy="174467"/>
                <a:chOff x="1921476" y="3528000"/>
                <a:chExt cx="152400" cy="348933"/>
              </a:xfrm>
            </p:grpSpPr>
            <p:sp>
              <p:nvSpPr>
                <p:cNvPr id="4093" name="Rectangle 409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94" name="Straight Connector 409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5" name="Group 4014"/>
              <p:cNvGrpSpPr/>
              <p:nvPr/>
            </p:nvGrpSpPr>
            <p:grpSpPr>
              <a:xfrm>
                <a:off x="6622979" y="4170221"/>
                <a:ext cx="76200" cy="174467"/>
                <a:chOff x="1921476" y="3528000"/>
                <a:chExt cx="152400" cy="348933"/>
              </a:xfrm>
            </p:grpSpPr>
            <p:sp>
              <p:nvSpPr>
                <p:cNvPr id="4091" name="Rectangle 409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92" name="Straight Connector 409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6" name="Group 4015"/>
              <p:cNvGrpSpPr/>
              <p:nvPr/>
            </p:nvGrpSpPr>
            <p:grpSpPr>
              <a:xfrm>
                <a:off x="7005008" y="3448087"/>
                <a:ext cx="76200" cy="174467"/>
                <a:chOff x="1921476" y="3528000"/>
                <a:chExt cx="152400" cy="348933"/>
              </a:xfrm>
            </p:grpSpPr>
            <p:sp>
              <p:nvSpPr>
                <p:cNvPr id="4089" name="Rectangle 408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90" name="Straight Connector 408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7" name="Group 4016"/>
              <p:cNvGrpSpPr/>
              <p:nvPr/>
            </p:nvGrpSpPr>
            <p:grpSpPr>
              <a:xfrm>
                <a:off x="5481008" y="3149502"/>
                <a:ext cx="76200" cy="174467"/>
                <a:chOff x="1921476" y="3528000"/>
                <a:chExt cx="152400" cy="348933"/>
              </a:xfrm>
            </p:grpSpPr>
            <p:sp>
              <p:nvSpPr>
                <p:cNvPr id="4087" name="Rectangle 408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88" name="Straight Connector 408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8" name="Group 4017"/>
              <p:cNvGrpSpPr/>
              <p:nvPr/>
            </p:nvGrpSpPr>
            <p:grpSpPr>
              <a:xfrm>
                <a:off x="6481841" y="3835595"/>
                <a:ext cx="76200" cy="174467"/>
                <a:chOff x="1921476" y="3528000"/>
                <a:chExt cx="152400" cy="348933"/>
              </a:xfrm>
            </p:grpSpPr>
            <p:sp>
              <p:nvSpPr>
                <p:cNvPr id="4085" name="Rectangle 408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86" name="Straight Connector 408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19" name="Group 4018"/>
              <p:cNvGrpSpPr/>
              <p:nvPr/>
            </p:nvGrpSpPr>
            <p:grpSpPr>
              <a:xfrm>
                <a:off x="6925654" y="4470388"/>
                <a:ext cx="76200" cy="174467"/>
                <a:chOff x="1921476" y="3528000"/>
                <a:chExt cx="152400" cy="348933"/>
              </a:xfrm>
            </p:grpSpPr>
            <p:sp>
              <p:nvSpPr>
                <p:cNvPr id="4083" name="Rectangle 408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84" name="Straight Connector 408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0" name="Group 4019"/>
              <p:cNvGrpSpPr/>
              <p:nvPr/>
            </p:nvGrpSpPr>
            <p:grpSpPr>
              <a:xfrm>
                <a:off x="6548066" y="4557621"/>
                <a:ext cx="76200" cy="174467"/>
                <a:chOff x="1921476" y="3528000"/>
                <a:chExt cx="152400" cy="348933"/>
              </a:xfrm>
            </p:grpSpPr>
            <p:sp>
              <p:nvSpPr>
                <p:cNvPr id="4081" name="Rectangle 408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82" name="Straight Connector 408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1" name="Group 4020"/>
              <p:cNvGrpSpPr/>
              <p:nvPr/>
            </p:nvGrpSpPr>
            <p:grpSpPr>
              <a:xfrm>
                <a:off x="5884598" y="2547369"/>
                <a:ext cx="76200" cy="174467"/>
                <a:chOff x="1921476" y="3528000"/>
                <a:chExt cx="152400" cy="348933"/>
              </a:xfrm>
            </p:grpSpPr>
            <p:sp>
              <p:nvSpPr>
                <p:cNvPr id="4079" name="Rectangle 407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80" name="Straight Connector 407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2" name="Group 4021"/>
              <p:cNvGrpSpPr/>
              <p:nvPr/>
            </p:nvGrpSpPr>
            <p:grpSpPr>
              <a:xfrm>
                <a:off x="5954684" y="3056054"/>
                <a:ext cx="76200" cy="174467"/>
                <a:chOff x="1921476" y="3528000"/>
                <a:chExt cx="152400" cy="348933"/>
              </a:xfrm>
            </p:grpSpPr>
            <p:sp>
              <p:nvSpPr>
                <p:cNvPr id="4077" name="Rectangle 407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78" name="Straight Connector 407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3" name="Group 4022"/>
              <p:cNvGrpSpPr/>
              <p:nvPr/>
            </p:nvGrpSpPr>
            <p:grpSpPr>
              <a:xfrm>
                <a:off x="6107084" y="3208454"/>
                <a:ext cx="76200" cy="174467"/>
                <a:chOff x="1921476" y="3528000"/>
                <a:chExt cx="152400" cy="348933"/>
              </a:xfrm>
            </p:grpSpPr>
            <p:sp>
              <p:nvSpPr>
                <p:cNvPr id="4075" name="Rectangle 407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76" name="Straight Connector 407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4" name="Group 4023"/>
              <p:cNvGrpSpPr/>
              <p:nvPr/>
            </p:nvGrpSpPr>
            <p:grpSpPr>
              <a:xfrm>
                <a:off x="6259484" y="3360854"/>
                <a:ext cx="76200" cy="174467"/>
                <a:chOff x="1921476" y="3528000"/>
                <a:chExt cx="152400" cy="348933"/>
              </a:xfrm>
            </p:grpSpPr>
            <p:sp>
              <p:nvSpPr>
                <p:cNvPr id="4073" name="Rectangle 407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74" name="Straight Connector 407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5" name="Group 4024"/>
              <p:cNvGrpSpPr/>
              <p:nvPr/>
            </p:nvGrpSpPr>
            <p:grpSpPr>
              <a:xfrm>
                <a:off x="6318179" y="2979855"/>
                <a:ext cx="76200" cy="174467"/>
                <a:chOff x="1921476" y="3528000"/>
                <a:chExt cx="152400" cy="348933"/>
              </a:xfrm>
            </p:grpSpPr>
            <p:sp>
              <p:nvSpPr>
                <p:cNvPr id="4071" name="Rectangle 407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72" name="Straight Connector 407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6" name="Group 4025"/>
              <p:cNvGrpSpPr/>
              <p:nvPr/>
            </p:nvGrpSpPr>
            <p:grpSpPr>
              <a:xfrm>
                <a:off x="6470579" y="3132255"/>
                <a:ext cx="76200" cy="174467"/>
                <a:chOff x="1921476" y="3528000"/>
                <a:chExt cx="152400" cy="348933"/>
              </a:xfrm>
            </p:grpSpPr>
            <p:sp>
              <p:nvSpPr>
                <p:cNvPr id="4069" name="Rectangle 406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70" name="Straight Connector 406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7" name="Group 4026"/>
              <p:cNvGrpSpPr/>
              <p:nvPr/>
            </p:nvGrpSpPr>
            <p:grpSpPr>
              <a:xfrm>
                <a:off x="6622979" y="3284655"/>
                <a:ext cx="76200" cy="174467"/>
                <a:chOff x="1921476" y="3528000"/>
                <a:chExt cx="152400" cy="348933"/>
              </a:xfrm>
            </p:grpSpPr>
            <p:sp>
              <p:nvSpPr>
                <p:cNvPr id="4067" name="Rectangle 406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68" name="Straight Connector 406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8" name="Group 4027"/>
              <p:cNvGrpSpPr/>
              <p:nvPr/>
            </p:nvGrpSpPr>
            <p:grpSpPr>
              <a:xfrm>
                <a:off x="5911436" y="35799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65" name="Rectangle 406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66" name="Straight Connector 406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29" name="Group 4028"/>
              <p:cNvGrpSpPr/>
              <p:nvPr/>
            </p:nvGrpSpPr>
            <p:grpSpPr>
              <a:xfrm>
                <a:off x="6063836" y="37323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63" name="Rectangle 406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64" name="Straight Connector 406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0" name="Group 4029"/>
              <p:cNvGrpSpPr/>
              <p:nvPr/>
            </p:nvGrpSpPr>
            <p:grpSpPr>
              <a:xfrm>
                <a:off x="6216236" y="38847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61" name="Rectangle 406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62" name="Straight Connector 406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1" name="Group 4030"/>
              <p:cNvGrpSpPr/>
              <p:nvPr/>
            </p:nvGrpSpPr>
            <p:grpSpPr>
              <a:xfrm>
                <a:off x="6166744" y="3620676"/>
                <a:ext cx="76200" cy="174467"/>
                <a:chOff x="1921476" y="3528000"/>
                <a:chExt cx="152400" cy="348933"/>
              </a:xfrm>
            </p:grpSpPr>
            <p:sp>
              <p:nvSpPr>
                <p:cNvPr id="4059" name="Rectangle 405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60" name="Straight Connector 405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2" name="Group 4031"/>
              <p:cNvGrpSpPr/>
              <p:nvPr/>
            </p:nvGrpSpPr>
            <p:grpSpPr>
              <a:xfrm>
                <a:off x="7157408" y="3873695"/>
                <a:ext cx="76200" cy="174467"/>
                <a:chOff x="1921476" y="3528000"/>
                <a:chExt cx="152400" cy="348933"/>
              </a:xfrm>
            </p:grpSpPr>
            <p:sp>
              <p:nvSpPr>
                <p:cNvPr id="4057" name="Rectangle 405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58" name="Straight Connector 405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3" name="Group 4032"/>
              <p:cNvGrpSpPr/>
              <p:nvPr/>
            </p:nvGrpSpPr>
            <p:grpSpPr>
              <a:xfrm>
                <a:off x="5696092" y="3557496"/>
                <a:ext cx="76200" cy="174467"/>
                <a:chOff x="1921476" y="3528000"/>
                <a:chExt cx="152400" cy="348933"/>
              </a:xfrm>
            </p:grpSpPr>
            <p:sp>
              <p:nvSpPr>
                <p:cNvPr id="4055" name="Rectangle 405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56" name="Straight Connector 405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4" name="Group 4033"/>
              <p:cNvGrpSpPr/>
              <p:nvPr/>
            </p:nvGrpSpPr>
            <p:grpSpPr>
              <a:xfrm>
                <a:off x="6776408" y="3770429"/>
                <a:ext cx="76200" cy="174467"/>
                <a:chOff x="1921476" y="3528000"/>
                <a:chExt cx="152400" cy="348933"/>
              </a:xfrm>
            </p:grpSpPr>
            <p:sp>
              <p:nvSpPr>
                <p:cNvPr id="4053" name="Rectangle 405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54" name="Straight Connector 405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5" name="Group 4034"/>
              <p:cNvGrpSpPr/>
              <p:nvPr/>
            </p:nvGrpSpPr>
            <p:grpSpPr>
              <a:xfrm>
                <a:off x="6661079" y="2506362"/>
                <a:ext cx="76200" cy="174467"/>
                <a:chOff x="1921476" y="3528000"/>
                <a:chExt cx="152400" cy="348933"/>
              </a:xfrm>
            </p:grpSpPr>
            <p:sp>
              <p:nvSpPr>
                <p:cNvPr id="4051" name="Rectangle 405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52" name="Straight Connector 405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6" name="Group 4035"/>
              <p:cNvGrpSpPr/>
              <p:nvPr/>
            </p:nvGrpSpPr>
            <p:grpSpPr>
              <a:xfrm>
                <a:off x="6178006" y="4306588"/>
                <a:ext cx="76200" cy="174467"/>
                <a:chOff x="1921476" y="3528000"/>
                <a:chExt cx="152400" cy="348933"/>
              </a:xfrm>
            </p:grpSpPr>
            <p:sp>
              <p:nvSpPr>
                <p:cNvPr id="4049" name="Rectangle 4048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50" name="Straight Connector 4049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7" name="Group 4036"/>
              <p:cNvGrpSpPr/>
              <p:nvPr/>
            </p:nvGrpSpPr>
            <p:grpSpPr>
              <a:xfrm>
                <a:off x="6363487" y="4694025"/>
                <a:ext cx="76200" cy="174467"/>
                <a:chOff x="1921476" y="3528000"/>
                <a:chExt cx="152400" cy="348933"/>
              </a:xfrm>
            </p:grpSpPr>
            <p:sp>
              <p:nvSpPr>
                <p:cNvPr id="4047" name="Rectangle 4046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48" name="Straight Connector 4047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8" name="Group 4037"/>
              <p:cNvGrpSpPr/>
              <p:nvPr/>
            </p:nvGrpSpPr>
            <p:grpSpPr>
              <a:xfrm>
                <a:off x="6844306" y="2850182"/>
                <a:ext cx="76200" cy="174467"/>
                <a:chOff x="1921476" y="3528000"/>
                <a:chExt cx="152400" cy="348933"/>
              </a:xfrm>
            </p:grpSpPr>
            <p:sp>
              <p:nvSpPr>
                <p:cNvPr id="4045" name="Rectangle 4044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46" name="Straight Connector 4045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39" name="Group 4038"/>
              <p:cNvGrpSpPr/>
              <p:nvPr/>
            </p:nvGrpSpPr>
            <p:grpSpPr>
              <a:xfrm>
                <a:off x="5884598" y="2547369"/>
                <a:ext cx="76200" cy="174467"/>
                <a:chOff x="1921476" y="3528000"/>
                <a:chExt cx="152400" cy="348933"/>
              </a:xfrm>
            </p:grpSpPr>
            <p:sp>
              <p:nvSpPr>
                <p:cNvPr id="4043" name="Rectangle 4042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44" name="Straight Connector 4043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0" name="Group 4039"/>
              <p:cNvGrpSpPr/>
              <p:nvPr/>
            </p:nvGrpSpPr>
            <p:grpSpPr>
              <a:xfrm>
                <a:off x="6036998" y="2699769"/>
                <a:ext cx="76200" cy="174467"/>
                <a:chOff x="1921476" y="3528000"/>
                <a:chExt cx="152400" cy="348933"/>
              </a:xfrm>
            </p:grpSpPr>
            <p:sp>
              <p:nvSpPr>
                <p:cNvPr id="4041" name="Rectangle 4040"/>
                <p:cNvSpPr/>
                <p:nvPr/>
              </p:nvSpPr>
              <p:spPr>
                <a:xfrm>
                  <a:off x="1921476" y="3657601"/>
                  <a:ext cx="152400" cy="219332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cxnSp>
              <p:nvCxnSpPr>
                <p:cNvPr id="4042" name="Straight Connector 4041"/>
                <p:cNvCxnSpPr/>
                <p:nvPr/>
              </p:nvCxnSpPr>
              <p:spPr>
                <a:xfrm flipV="1">
                  <a:off x="1944000" y="3528000"/>
                  <a:ext cx="0" cy="15240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39" name="Group 3738"/>
            <p:cNvGrpSpPr/>
            <p:nvPr/>
          </p:nvGrpSpPr>
          <p:grpSpPr>
            <a:xfrm>
              <a:off x="3149579" y="4247606"/>
              <a:ext cx="152400" cy="299809"/>
              <a:chOff x="1371600" y="614591"/>
              <a:chExt cx="152400" cy="299809"/>
            </a:xfrm>
          </p:grpSpPr>
          <p:sp>
            <p:nvSpPr>
              <p:cNvPr id="3767" name="Isosceles Triangle 3766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68" name="Oval 3767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0" name="Group 3739"/>
            <p:cNvGrpSpPr/>
            <p:nvPr/>
          </p:nvGrpSpPr>
          <p:grpSpPr>
            <a:xfrm>
              <a:off x="2519324" y="3526482"/>
              <a:ext cx="152400" cy="299809"/>
              <a:chOff x="1371600" y="614591"/>
              <a:chExt cx="152400" cy="299809"/>
            </a:xfrm>
          </p:grpSpPr>
          <p:sp>
            <p:nvSpPr>
              <p:cNvPr id="3765" name="Isosceles Triangle 3764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66" name="Oval 3765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1" name="Group 3740"/>
            <p:cNvGrpSpPr/>
            <p:nvPr/>
          </p:nvGrpSpPr>
          <p:grpSpPr>
            <a:xfrm>
              <a:off x="3339256" y="2105229"/>
              <a:ext cx="152400" cy="299809"/>
              <a:chOff x="1371600" y="614591"/>
              <a:chExt cx="152400" cy="299809"/>
            </a:xfrm>
          </p:grpSpPr>
          <p:sp>
            <p:nvSpPr>
              <p:cNvPr id="3763" name="Isosceles Triangle 3762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64" name="Oval 3763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2" name="Group 3741"/>
            <p:cNvGrpSpPr/>
            <p:nvPr/>
          </p:nvGrpSpPr>
          <p:grpSpPr>
            <a:xfrm>
              <a:off x="4344739" y="2121364"/>
              <a:ext cx="152400" cy="299809"/>
              <a:chOff x="1371600" y="614591"/>
              <a:chExt cx="152400" cy="299809"/>
            </a:xfrm>
          </p:grpSpPr>
          <p:sp>
            <p:nvSpPr>
              <p:cNvPr id="3761" name="Isosceles Triangle 3760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62" name="Oval 3761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3" name="Group 3742"/>
            <p:cNvGrpSpPr/>
            <p:nvPr/>
          </p:nvGrpSpPr>
          <p:grpSpPr>
            <a:xfrm>
              <a:off x="5605622" y="2756456"/>
              <a:ext cx="152400" cy="299809"/>
              <a:chOff x="1371600" y="614591"/>
              <a:chExt cx="152400" cy="299809"/>
            </a:xfrm>
          </p:grpSpPr>
          <p:sp>
            <p:nvSpPr>
              <p:cNvPr id="3759" name="Isosceles Triangle 3758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60" name="Oval 3759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4" name="Group 3743"/>
            <p:cNvGrpSpPr/>
            <p:nvPr/>
          </p:nvGrpSpPr>
          <p:grpSpPr>
            <a:xfrm>
              <a:off x="5087188" y="4057858"/>
              <a:ext cx="152400" cy="299809"/>
              <a:chOff x="1371600" y="614591"/>
              <a:chExt cx="152400" cy="299809"/>
            </a:xfrm>
          </p:grpSpPr>
          <p:sp>
            <p:nvSpPr>
              <p:cNvPr id="3757" name="Isosceles Triangle 3756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58" name="Oval 3757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5" name="Group 3744"/>
            <p:cNvGrpSpPr/>
            <p:nvPr/>
          </p:nvGrpSpPr>
          <p:grpSpPr>
            <a:xfrm>
              <a:off x="4153790" y="5095648"/>
              <a:ext cx="152400" cy="299809"/>
              <a:chOff x="1371600" y="614591"/>
              <a:chExt cx="152400" cy="299809"/>
            </a:xfrm>
          </p:grpSpPr>
          <p:sp>
            <p:nvSpPr>
              <p:cNvPr id="3755" name="Isosceles Triangle 3754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56" name="Oval 3755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6" name="Group 3745"/>
            <p:cNvGrpSpPr/>
            <p:nvPr/>
          </p:nvGrpSpPr>
          <p:grpSpPr>
            <a:xfrm>
              <a:off x="3479492" y="3102330"/>
              <a:ext cx="152400" cy="299809"/>
              <a:chOff x="1371600" y="614591"/>
              <a:chExt cx="152400" cy="299809"/>
            </a:xfrm>
          </p:grpSpPr>
          <p:sp>
            <p:nvSpPr>
              <p:cNvPr id="3753" name="Isosceles Triangle 3752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54" name="Oval 3753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7" name="Group 3746"/>
            <p:cNvGrpSpPr/>
            <p:nvPr/>
          </p:nvGrpSpPr>
          <p:grpSpPr>
            <a:xfrm>
              <a:off x="5473607" y="4823040"/>
              <a:ext cx="152400" cy="299809"/>
              <a:chOff x="1371600" y="614591"/>
              <a:chExt cx="152400" cy="299809"/>
            </a:xfrm>
          </p:grpSpPr>
          <p:sp>
            <p:nvSpPr>
              <p:cNvPr id="3751" name="Isosceles Triangle 3750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52" name="Oval 3751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3748" name="Group 3747"/>
            <p:cNvGrpSpPr/>
            <p:nvPr/>
          </p:nvGrpSpPr>
          <p:grpSpPr>
            <a:xfrm>
              <a:off x="6057435" y="3760940"/>
              <a:ext cx="152400" cy="299809"/>
              <a:chOff x="1371600" y="614591"/>
              <a:chExt cx="152400" cy="299809"/>
            </a:xfrm>
          </p:grpSpPr>
          <p:sp>
            <p:nvSpPr>
              <p:cNvPr id="3749" name="Isosceles Triangle 3748"/>
              <p:cNvSpPr/>
              <p:nvPr/>
            </p:nvSpPr>
            <p:spPr>
              <a:xfrm>
                <a:off x="1371600" y="685800"/>
                <a:ext cx="152400" cy="228600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750" name="Oval 3749"/>
              <p:cNvSpPr/>
              <p:nvPr/>
            </p:nvSpPr>
            <p:spPr>
              <a:xfrm>
                <a:off x="1429200" y="614591"/>
                <a:ext cx="65400" cy="6540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598" name="Content Placeholder 6"/>
          <p:cNvSpPr>
            <a:spLocks noGrp="1"/>
          </p:cNvSpPr>
          <p:nvPr>
            <p:ph idx="1"/>
          </p:nvPr>
        </p:nvSpPr>
        <p:spPr>
          <a:xfrm>
            <a:off x="677804" y="1159014"/>
            <a:ext cx="4280606" cy="547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Low-powered nodes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 smtClean="0"/>
              <a:t>an be employed</a:t>
            </a:r>
          </a:p>
          <a:p>
            <a:pPr marL="0" indent="0">
              <a:buNone/>
            </a:pPr>
            <a:r>
              <a:rPr lang="en-US" dirty="0" smtClean="0"/>
              <a:t>to mitigate the</a:t>
            </a:r>
          </a:p>
          <a:p>
            <a:pPr marL="0" indent="0">
              <a:buNone/>
            </a:pPr>
            <a:r>
              <a:rPr lang="en-US" dirty="0" smtClean="0"/>
              <a:t>problem.</a:t>
            </a:r>
            <a:endParaRPr lang="en-US" dirty="0" smtClean="0"/>
          </a:p>
        </p:txBody>
      </p:sp>
      <p:sp>
        <p:nvSpPr>
          <p:cNvPr id="840" name="Content Placeholder 6"/>
          <p:cNvSpPr txBox="1">
            <a:spLocks/>
          </p:cNvSpPr>
          <p:nvPr/>
        </p:nvSpPr>
        <p:spPr>
          <a:xfrm>
            <a:off x="754004" y="4876800"/>
            <a:ext cx="8389996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 network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mixture of a macro base station and low-power nodes 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66341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697" y="0"/>
            <a:ext cx="8224235" cy="68033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6672590"/>
            <a:ext cx="6555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/>
              <a:t>Source: http</a:t>
            </a:r>
            <a:r>
              <a:rPr lang="en-AU" sz="1100" dirty="0"/>
              <a:t>://www.ericsson.com/res/thecompany/docs/press/media_kits/hetnet_infographic_vertical_04.pdf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01703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14" y="2770363"/>
            <a:ext cx="8382000" cy="34018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2667000" y="3283127"/>
                <a:ext cx="71513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283127"/>
                <a:ext cx="715132" cy="391646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727357" y="3200400"/>
                <a:ext cx="82221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𝑖𝑗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57" y="3200400"/>
                <a:ext cx="822212" cy="391646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133600" y="3834714"/>
            <a:ext cx="227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j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833225"/>
            <a:ext cx="274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j’</a:t>
            </a:r>
            <a:endParaRPr lang="en-AU" sz="1400" dirty="0"/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77005" y="17839"/>
            <a:ext cx="8077200" cy="1008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b="1" dirty="0" smtClean="0"/>
              <a:t>1.2.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 network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777005" y="1025951"/>
                <a:ext cx="8366995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/>
                  <a:t>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AU" sz="28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AU" sz="280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AU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AU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AU" sz="2800" i="1">
                            <a:latin typeface="Cambria Math"/>
                          </a:rPr>
                          <m:t>𝑗</m:t>
                        </m:r>
                        <m:r>
                          <a:rPr lang="en-AU" sz="2800" i="1">
                            <a:latin typeface="Cambria Math"/>
                          </a:rPr>
                          <m:t>′</m:t>
                        </m:r>
                      </m:sub>
                    </m:sSub>
                    <m:r>
                      <a:rPr lang="en-AU" sz="2800" i="1" smtClean="0">
                        <a:latin typeface="Cambria Math"/>
                        <a:ea typeface="Cambria Math"/>
                      </a:rPr>
                      <m:t>≫</m:t>
                    </m:r>
                    <m:sSub>
                      <m:sSubPr>
                        <m:ctrlPr>
                          <a:rPr lang="en-AU" sz="28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  <m:sub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sz="2800" dirty="0" smtClean="0"/>
                  <a:t> due to smaller distance.</a:t>
                </a:r>
              </a:p>
              <a:p>
                <a:r>
                  <a:rPr lang="en-AU" sz="2800" dirty="0" smtClean="0"/>
                  <a:t>-&gt; Small </a:t>
                </a:r>
                <a:r>
                  <a:rPr lang="en-AU" sz="2800" dirty="0" smtClean="0"/>
                  <a:t>cell base station can serve close by users better.</a:t>
                </a:r>
                <a:endParaRPr lang="en-A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05" y="1025951"/>
                <a:ext cx="8366995" cy="988797"/>
              </a:xfrm>
              <a:prstGeom prst="rect">
                <a:avLst/>
              </a:prstGeom>
              <a:blipFill rotWithShape="1">
                <a:blip r:embed="rId6"/>
                <a:stretch>
                  <a:fillRect l="-1457" t="-5521" r="-291" b="-159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92636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5" y="116632"/>
            <a:ext cx="8892480" cy="1188132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7200" dirty="0" smtClean="0"/>
              <a:t>2. Problem formulation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005064" y="332656"/>
            <a:ext cx="7624381" cy="1617637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21734106"/>
              </p:ext>
            </p:extLst>
          </p:nvPr>
        </p:nvGraphicFramePr>
        <p:xfrm>
          <a:off x="2590800" y="2133600"/>
          <a:ext cx="6324600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xagon 37"/>
          <p:cNvSpPr/>
          <p:nvPr/>
        </p:nvSpPr>
        <p:spPr>
          <a:xfrm>
            <a:off x="2089317" y="1486518"/>
            <a:ext cx="5081824" cy="4380882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8" name="Group 97"/>
          <p:cNvGrpSpPr/>
          <p:nvPr/>
        </p:nvGrpSpPr>
        <p:grpSpPr>
          <a:xfrm>
            <a:off x="3389208" y="2074366"/>
            <a:ext cx="63277" cy="144878"/>
            <a:chOff x="1921476" y="3528000"/>
            <a:chExt cx="152400" cy="348933"/>
          </a:xfrm>
        </p:grpSpPr>
        <p:sp>
          <p:nvSpPr>
            <p:cNvPr id="732" name="Rectangle 731"/>
            <p:cNvSpPr/>
            <p:nvPr/>
          </p:nvSpPr>
          <p:spPr>
            <a:xfrm>
              <a:off x="1921476" y="3657601"/>
              <a:ext cx="152400" cy="21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733" name="Straight Connector 732"/>
            <p:cNvCxnSpPr/>
            <p:nvPr/>
          </p:nvCxnSpPr>
          <p:spPr>
            <a:xfrm flipV="1">
              <a:off x="1944000" y="3528000"/>
              <a:ext cx="0" cy="15240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124200" y="2538867"/>
            <a:ext cx="152400" cy="299809"/>
            <a:chOff x="1371600" y="614591"/>
            <a:chExt cx="152400" cy="299809"/>
          </a:xfrm>
        </p:grpSpPr>
        <p:sp>
          <p:nvSpPr>
            <p:cNvPr id="24" name="Isosceles Triangle 23"/>
            <p:cNvSpPr/>
            <p:nvPr/>
          </p:nvSpPr>
          <p:spPr>
            <a:xfrm>
              <a:off x="1371600" y="685800"/>
              <a:ext cx="152400" cy="228600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Oval 24"/>
            <p:cNvSpPr/>
            <p:nvPr/>
          </p:nvSpPr>
          <p:spPr>
            <a:xfrm>
              <a:off x="1429200" y="614591"/>
              <a:ext cx="65400" cy="65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42" name="Group 841"/>
          <p:cNvGrpSpPr/>
          <p:nvPr/>
        </p:nvGrpSpPr>
        <p:grpSpPr>
          <a:xfrm>
            <a:off x="4224900" y="2692247"/>
            <a:ext cx="980787" cy="1178313"/>
            <a:chOff x="4091764" y="2559560"/>
            <a:chExt cx="980787" cy="1178313"/>
          </a:xfrm>
        </p:grpSpPr>
        <p:sp>
          <p:nvSpPr>
            <p:cNvPr id="843" name="Arc 842"/>
            <p:cNvSpPr/>
            <p:nvPr/>
          </p:nvSpPr>
          <p:spPr>
            <a:xfrm rot="10800000">
              <a:off x="4091764" y="2559560"/>
              <a:ext cx="980787" cy="980787"/>
            </a:xfrm>
            <a:prstGeom prst="arc">
              <a:avLst>
                <a:gd name="adj1" fmla="val 15373351"/>
                <a:gd name="adj2" fmla="val 1718250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844" name="Group 843"/>
            <p:cNvGrpSpPr/>
            <p:nvPr/>
          </p:nvGrpSpPr>
          <p:grpSpPr>
            <a:xfrm>
              <a:off x="4202498" y="2598894"/>
              <a:ext cx="759319" cy="1138979"/>
              <a:chOff x="4202498" y="2598894"/>
              <a:chExt cx="759319" cy="1138979"/>
            </a:xfrm>
          </p:grpSpPr>
          <p:cxnSp>
            <p:nvCxnSpPr>
              <p:cNvPr id="845" name="Straight Connector 844"/>
              <p:cNvCxnSpPr/>
              <p:nvPr/>
            </p:nvCxnSpPr>
            <p:spPr>
              <a:xfrm flipH="1">
                <a:off x="4360689" y="3105107"/>
                <a:ext cx="221468" cy="63276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>
                <a:off x="4582157" y="3105107"/>
                <a:ext cx="158191" cy="632766"/>
              </a:xfrm>
              <a:prstGeom prst="line">
                <a:avLst/>
              </a:prstGeom>
              <a:ln w="38100"/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Arc 846"/>
              <p:cNvSpPr/>
              <p:nvPr/>
            </p:nvSpPr>
            <p:spPr>
              <a:xfrm rot="10800000">
                <a:off x="4202498" y="2598894"/>
                <a:ext cx="759319" cy="759319"/>
              </a:xfrm>
              <a:prstGeom prst="arc">
                <a:avLst>
                  <a:gd name="adj1" fmla="val 15533982"/>
                  <a:gd name="adj2" fmla="val 17035818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4542608" y="3026010"/>
                <a:ext cx="79097" cy="7909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859" name="Group 858"/>
          <p:cNvGrpSpPr/>
          <p:nvPr/>
        </p:nvGrpSpPr>
        <p:grpSpPr>
          <a:xfrm>
            <a:off x="2743200" y="3125807"/>
            <a:ext cx="63277" cy="144878"/>
            <a:chOff x="1921476" y="3528000"/>
            <a:chExt cx="152400" cy="348933"/>
          </a:xfrm>
        </p:grpSpPr>
        <p:sp>
          <p:nvSpPr>
            <p:cNvPr id="860" name="Rectangle 859"/>
            <p:cNvSpPr/>
            <p:nvPr/>
          </p:nvSpPr>
          <p:spPr>
            <a:xfrm>
              <a:off x="1921476" y="3657601"/>
              <a:ext cx="152400" cy="21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61" name="Straight Connector 860"/>
            <p:cNvCxnSpPr/>
            <p:nvPr/>
          </p:nvCxnSpPr>
          <p:spPr>
            <a:xfrm flipV="1">
              <a:off x="1944000" y="3528000"/>
              <a:ext cx="0" cy="15240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2" name="Group 861"/>
          <p:cNvGrpSpPr/>
          <p:nvPr/>
        </p:nvGrpSpPr>
        <p:grpSpPr>
          <a:xfrm>
            <a:off x="4303995" y="4640810"/>
            <a:ext cx="63277" cy="144878"/>
            <a:chOff x="1921476" y="3528000"/>
            <a:chExt cx="152400" cy="348933"/>
          </a:xfrm>
        </p:grpSpPr>
        <p:sp>
          <p:nvSpPr>
            <p:cNvPr id="863" name="Rectangle 862"/>
            <p:cNvSpPr/>
            <p:nvPr/>
          </p:nvSpPr>
          <p:spPr>
            <a:xfrm>
              <a:off x="1921476" y="3657601"/>
              <a:ext cx="152400" cy="21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64" name="Straight Connector 863"/>
            <p:cNvCxnSpPr/>
            <p:nvPr/>
          </p:nvCxnSpPr>
          <p:spPr>
            <a:xfrm flipV="1">
              <a:off x="1944000" y="3528000"/>
              <a:ext cx="0" cy="15240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5" name="Group 864"/>
          <p:cNvGrpSpPr/>
          <p:nvPr/>
        </p:nvGrpSpPr>
        <p:grpSpPr>
          <a:xfrm>
            <a:off x="3209939" y="4644439"/>
            <a:ext cx="63277" cy="144878"/>
            <a:chOff x="1921476" y="3528000"/>
            <a:chExt cx="152400" cy="348933"/>
          </a:xfrm>
        </p:grpSpPr>
        <p:sp>
          <p:nvSpPr>
            <p:cNvPr id="866" name="Rectangle 865"/>
            <p:cNvSpPr/>
            <p:nvPr/>
          </p:nvSpPr>
          <p:spPr>
            <a:xfrm>
              <a:off x="1921476" y="3657601"/>
              <a:ext cx="152400" cy="21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67" name="Straight Connector 866"/>
            <p:cNvCxnSpPr/>
            <p:nvPr/>
          </p:nvCxnSpPr>
          <p:spPr>
            <a:xfrm flipV="1">
              <a:off x="1944000" y="3528000"/>
              <a:ext cx="0" cy="15240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8" name="Group 867"/>
          <p:cNvGrpSpPr/>
          <p:nvPr/>
        </p:nvGrpSpPr>
        <p:grpSpPr>
          <a:xfrm>
            <a:off x="4810207" y="2293353"/>
            <a:ext cx="63277" cy="144878"/>
            <a:chOff x="1921476" y="3528000"/>
            <a:chExt cx="152400" cy="348933"/>
          </a:xfrm>
        </p:grpSpPr>
        <p:sp>
          <p:nvSpPr>
            <p:cNvPr id="869" name="Rectangle 868"/>
            <p:cNvSpPr/>
            <p:nvPr/>
          </p:nvSpPr>
          <p:spPr>
            <a:xfrm>
              <a:off x="1921476" y="3657601"/>
              <a:ext cx="152400" cy="21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70" name="Straight Connector 869"/>
            <p:cNvCxnSpPr/>
            <p:nvPr/>
          </p:nvCxnSpPr>
          <p:spPr>
            <a:xfrm flipV="1">
              <a:off x="1944000" y="3528000"/>
              <a:ext cx="0" cy="15240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2" name="Straight Arrow Connector 871"/>
          <p:cNvCxnSpPr/>
          <p:nvPr/>
        </p:nvCxnSpPr>
        <p:spPr>
          <a:xfrm flipV="1">
            <a:off x="3273216" y="2247815"/>
            <a:ext cx="115992" cy="1904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Straight Arrow Connector 872"/>
          <p:cNvCxnSpPr/>
          <p:nvPr/>
        </p:nvCxnSpPr>
        <p:spPr>
          <a:xfrm flipH="1">
            <a:off x="2851039" y="2895600"/>
            <a:ext cx="196961" cy="21564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7" name="Straight Arrow Connector 876"/>
          <p:cNvCxnSpPr/>
          <p:nvPr/>
        </p:nvCxnSpPr>
        <p:spPr>
          <a:xfrm flipV="1">
            <a:off x="4675744" y="2538867"/>
            <a:ext cx="134463" cy="5723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" name="Straight Arrow Connector 879"/>
          <p:cNvCxnSpPr/>
          <p:nvPr/>
        </p:nvCxnSpPr>
        <p:spPr>
          <a:xfrm flipH="1">
            <a:off x="3273216" y="3750291"/>
            <a:ext cx="1220609" cy="82170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3" name="Straight Arrow Connector 882"/>
          <p:cNvCxnSpPr/>
          <p:nvPr/>
        </p:nvCxnSpPr>
        <p:spPr>
          <a:xfrm flipH="1">
            <a:off x="4367272" y="3962401"/>
            <a:ext cx="237288" cy="60959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6" name="Straight Arrow Connector 885"/>
          <p:cNvCxnSpPr/>
          <p:nvPr/>
        </p:nvCxnSpPr>
        <p:spPr>
          <a:xfrm flipV="1">
            <a:off x="3389208" y="2356631"/>
            <a:ext cx="1326086" cy="253445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0" name="Straight Arrow Connector 889"/>
          <p:cNvCxnSpPr/>
          <p:nvPr/>
        </p:nvCxnSpPr>
        <p:spPr>
          <a:xfrm flipH="1">
            <a:off x="3247200" y="2895600"/>
            <a:ext cx="29400" cy="16002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3" name="Straight Arrow Connector 892"/>
          <p:cNvCxnSpPr/>
          <p:nvPr/>
        </p:nvCxnSpPr>
        <p:spPr>
          <a:xfrm>
            <a:off x="3389208" y="2731582"/>
            <a:ext cx="835692" cy="184041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6" name="Straight Arrow Connector 895"/>
          <p:cNvCxnSpPr/>
          <p:nvPr/>
        </p:nvCxnSpPr>
        <p:spPr>
          <a:xfrm flipH="1" flipV="1">
            <a:off x="3505200" y="2247815"/>
            <a:ext cx="1099360" cy="95043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9" name="Straight Arrow Connector 898"/>
          <p:cNvCxnSpPr/>
          <p:nvPr/>
        </p:nvCxnSpPr>
        <p:spPr>
          <a:xfrm flipH="1">
            <a:off x="2949519" y="3237794"/>
            <a:ext cx="1544307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2" name="Oval 901"/>
          <p:cNvSpPr/>
          <p:nvPr/>
        </p:nvSpPr>
        <p:spPr>
          <a:xfrm>
            <a:off x="2444766" y="1929379"/>
            <a:ext cx="1420219" cy="1525736"/>
          </a:xfrm>
          <a:prstGeom prst="ellipse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8" name="TextBox 907"/>
          <p:cNvSpPr txBox="1"/>
          <p:nvPr/>
        </p:nvSpPr>
        <p:spPr>
          <a:xfrm>
            <a:off x="4800600" y="2133600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UE 1</a:t>
            </a:r>
            <a:endParaRPr lang="en-AU" sz="1600" dirty="0"/>
          </a:p>
        </p:txBody>
      </p:sp>
      <p:sp>
        <p:nvSpPr>
          <p:cNvPr id="909" name="TextBox 908"/>
          <p:cNvSpPr txBox="1"/>
          <p:nvPr/>
        </p:nvSpPr>
        <p:spPr>
          <a:xfrm>
            <a:off x="4335634" y="4583962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UE 2</a:t>
            </a:r>
            <a:endParaRPr lang="en-AU" sz="1600" dirty="0"/>
          </a:p>
        </p:txBody>
      </p:sp>
      <p:sp>
        <p:nvSpPr>
          <p:cNvPr id="910" name="TextBox 909"/>
          <p:cNvSpPr txBox="1"/>
          <p:nvPr/>
        </p:nvSpPr>
        <p:spPr>
          <a:xfrm>
            <a:off x="2916508" y="4790427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UE 3</a:t>
            </a:r>
            <a:endParaRPr lang="en-AU" sz="1600" dirty="0"/>
          </a:p>
        </p:txBody>
      </p:sp>
      <p:sp>
        <p:nvSpPr>
          <p:cNvPr id="911" name="TextBox 910"/>
          <p:cNvSpPr txBox="1"/>
          <p:nvPr/>
        </p:nvSpPr>
        <p:spPr>
          <a:xfrm>
            <a:off x="2870983" y="1993665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UE 4</a:t>
            </a:r>
            <a:endParaRPr lang="en-AU" sz="1600" dirty="0"/>
          </a:p>
        </p:txBody>
      </p:sp>
      <p:sp>
        <p:nvSpPr>
          <p:cNvPr id="912" name="TextBox 911"/>
          <p:cNvSpPr txBox="1"/>
          <p:nvPr/>
        </p:nvSpPr>
        <p:spPr>
          <a:xfrm>
            <a:off x="2160874" y="3237794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UE 5</a:t>
            </a:r>
            <a:endParaRPr lang="en-A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3" name="TextBox 912"/>
              <p:cNvSpPr txBox="1"/>
              <p:nvPr/>
            </p:nvSpPr>
            <p:spPr>
              <a:xfrm>
                <a:off x="4844273" y="2305010"/>
                <a:ext cx="2570960" cy="51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A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/>
                              </a:rPr>
                              <m:t>2+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</p:txBody>
          </p:sp>
        </mc:Choice>
        <mc:Fallback>
          <p:sp>
            <p:nvSpPr>
              <p:cNvPr id="913" name="TextBox 9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73" y="2305010"/>
                <a:ext cx="2570960" cy="518475"/>
              </a:xfrm>
              <a:prstGeom prst="rect">
                <a:avLst/>
              </a:prstGeom>
              <a:blipFill rotWithShape="1">
                <a:blip r:embed="rId3"/>
                <a:stretch>
                  <a:fillRect r="-1188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4" name="TextBox 913"/>
          <p:cNvSpPr txBox="1"/>
          <p:nvPr/>
        </p:nvSpPr>
        <p:spPr>
          <a:xfrm>
            <a:off x="4619526" y="3846883"/>
            <a:ext cx="1346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Base station 1</a:t>
            </a:r>
            <a:endParaRPr lang="en-AU" sz="1600" dirty="0"/>
          </a:p>
        </p:txBody>
      </p:sp>
      <p:sp>
        <p:nvSpPr>
          <p:cNvPr id="915" name="TextBox 914"/>
          <p:cNvSpPr txBox="1"/>
          <p:nvPr/>
        </p:nvSpPr>
        <p:spPr>
          <a:xfrm>
            <a:off x="1777678" y="2538867"/>
            <a:ext cx="1346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Base station 2</a:t>
            </a:r>
            <a:endParaRPr lang="en-AU" sz="1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6" name="TextBox 915"/>
              <p:cNvSpPr txBox="1"/>
              <p:nvPr/>
            </p:nvSpPr>
            <p:spPr>
              <a:xfrm>
                <a:off x="4251360" y="4704087"/>
                <a:ext cx="2652457" cy="51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2</m:t>
                        </m:r>
                        <m:r>
                          <a:rPr lang="en-AU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</p:txBody>
          </p:sp>
        </mc:Choice>
        <mc:Fallback>
          <p:sp>
            <p:nvSpPr>
              <p:cNvPr id="916" name="TextBox 9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60" y="4704087"/>
                <a:ext cx="2652457" cy="518475"/>
              </a:xfrm>
              <a:prstGeom prst="rect">
                <a:avLst/>
              </a:prstGeom>
              <a:blipFill rotWithShape="1">
                <a:blip r:embed="rId4"/>
                <a:stretch>
                  <a:fillRect r="-1147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7" name="TextBox 916"/>
              <p:cNvSpPr txBox="1"/>
              <p:nvPr/>
            </p:nvSpPr>
            <p:spPr>
              <a:xfrm>
                <a:off x="1989378" y="4978415"/>
                <a:ext cx="2652457" cy="519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31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13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32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</p:txBody>
          </p:sp>
        </mc:Choice>
        <mc:Fallback>
          <p:sp>
            <p:nvSpPr>
              <p:cNvPr id="917" name="TextBox 9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78" y="4978415"/>
                <a:ext cx="2652457" cy="519758"/>
              </a:xfrm>
              <a:prstGeom prst="rect">
                <a:avLst/>
              </a:prstGeom>
              <a:blipFill rotWithShape="1">
                <a:blip r:embed="rId5"/>
                <a:stretch>
                  <a:fillRect r="-1379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8" name="TextBox 917"/>
              <p:cNvSpPr txBox="1"/>
              <p:nvPr/>
            </p:nvSpPr>
            <p:spPr>
              <a:xfrm>
                <a:off x="3161741" y="1587529"/>
                <a:ext cx="2652457" cy="51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42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42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</p:txBody>
          </p:sp>
        </mc:Choice>
        <mc:Fallback>
          <p:sp>
            <p:nvSpPr>
              <p:cNvPr id="918" name="TextBox 9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41" y="1587529"/>
                <a:ext cx="2652457" cy="518475"/>
              </a:xfrm>
              <a:prstGeom prst="rect">
                <a:avLst/>
              </a:prstGeom>
              <a:blipFill rotWithShape="1">
                <a:blip r:embed="rId6"/>
                <a:stretch>
                  <a:fillRect r="-1149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19" name="TextBox 918"/>
              <p:cNvSpPr txBox="1"/>
              <p:nvPr/>
            </p:nvSpPr>
            <p:spPr>
              <a:xfrm>
                <a:off x="1196398" y="3407071"/>
                <a:ext cx="2652457" cy="520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52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52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AU" b="0" i="1" smtClean="0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</a:t>
                </a:r>
                <a:endParaRPr lang="en-AU" dirty="0"/>
              </a:p>
            </p:txBody>
          </p:sp>
        </mc:Choice>
        <mc:Fallback>
          <p:sp>
            <p:nvSpPr>
              <p:cNvPr id="919" name="TextBox 9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98" y="3407071"/>
                <a:ext cx="2652457" cy="520014"/>
              </a:xfrm>
              <a:prstGeom prst="rect">
                <a:avLst/>
              </a:prstGeom>
              <a:blipFill rotWithShape="1">
                <a:blip r:embed="rId7"/>
                <a:stretch>
                  <a:fillRect r="-1379" b="-352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77005" y="17839"/>
            <a:ext cx="8077200" cy="1008112"/>
          </a:xfrm>
        </p:spPr>
        <p:txBody>
          <a:bodyPr/>
          <a:lstStyle/>
          <a:p>
            <a:pPr marL="280988" lvl="0" indent="-280988"/>
            <a:r>
              <a:rPr lang="en-US" b="1" dirty="0" smtClean="0"/>
              <a:t>2.1.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formulation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2" name="TextBox 921"/>
              <p:cNvSpPr txBox="1"/>
              <p:nvPr/>
            </p:nvSpPr>
            <p:spPr>
              <a:xfrm>
                <a:off x="2551648" y="819663"/>
                <a:ext cx="3914341" cy="586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A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A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AU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func>
                      <m:funcPr>
                        <m:ctrlPr>
                          <a:rPr lang="en-AU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AU" b="0" i="1" smtClean="0">
                            <a:latin typeface="Cambria Math"/>
                          </a:rPr>
                          <m:t>(1+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AU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AU" b="0" i="1" smtClean="0">
                                    <a:latin typeface="Cambria Math"/>
                                  </a:rPr>
                                  <m:t>′≠</m:t>
                                </m:r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A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𝑖𝑗</m:t>
                                    </m:r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A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AU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AU" b="0" i="1" smtClean="0">
                                <a:latin typeface="Cambria Math"/>
                              </a:rPr>
                              <m:t>+ </m:t>
                            </m:r>
                            <m:sSup>
                              <m:sSupPr>
                                <m:ctrlPr>
                                  <a:rPr lang="en-AU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AU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AU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AU" dirty="0" smtClean="0"/>
                  <a:t>) (bps)</a:t>
                </a:r>
                <a:endParaRPr lang="en-AU" dirty="0"/>
              </a:p>
            </p:txBody>
          </p:sp>
        </mc:Choice>
        <mc:Fallback>
          <p:sp>
            <p:nvSpPr>
              <p:cNvPr id="922" name="TextBox 9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648" y="819663"/>
                <a:ext cx="3914341" cy="586699"/>
              </a:xfrm>
              <a:prstGeom prst="rect">
                <a:avLst/>
              </a:prstGeom>
              <a:blipFill rotWithShape="1">
                <a:blip r:embed="rId8"/>
                <a:stretch>
                  <a:fillRect t="-12371" r="-623" b="-762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" name="TextBox 922"/>
          <p:cNvSpPr txBox="1"/>
          <p:nvPr/>
        </p:nvSpPr>
        <p:spPr>
          <a:xfrm>
            <a:off x="1001536" y="928346"/>
            <a:ext cx="155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Shannon rate: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229663" y="6217556"/>
                <a:ext cx="1909305" cy="662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AU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AU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AU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b="0" i="1" smtClean="0">
                                  <a:latin typeface="Cambria Math"/>
                                </a:rPr>
                                <m:t>𝐾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AU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63" y="6217556"/>
                <a:ext cx="1909305" cy="6622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71600" y="5968837"/>
                <a:ext cx="51193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68837"/>
                <a:ext cx="511935" cy="391646"/>
              </a:xfrm>
              <a:prstGeom prst="rect">
                <a:avLst/>
              </a:prstGeom>
              <a:blipFill rotWithShape="1">
                <a:blip r:embed="rId1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7785" y="5963082"/>
            <a:ext cx="669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Define         as a base station association indicator,                         Then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TextBox 56"/>
              <p:cNvSpPr txBox="1"/>
              <p:nvPr/>
            </p:nvSpPr>
            <p:spPr>
              <a:xfrm>
                <a:off x="5430589" y="5933874"/>
                <a:ext cx="1367169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AU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AU" i="1" smtClean="0">
                          <a:latin typeface="Cambria Math"/>
                          <a:ea typeface="Cambria Math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AU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/>
                              <a:ea typeface="Cambria Math"/>
                            </a:rPr>
                            <m:t>0,1</m:t>
                          </m:r>
                        </m:e>
                      </m:d>
                      <m:r>
                        <a:rPr lang="en-AU" b="0" i="1" smtClean="0">
                          <a:latin typeface="Cambria Math"/>
                          <a:ea typeface="Cambria Math"/>
                        </a:rPr>
                        <m:t>.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589" y="5933874"/>
                <a:ext cx="1367169" cy="391646"/>
              </a:xfrm>
              <a:prstGeom prst="rect">
                <a:avLst/>
              </a:prstGeom>
              <a:blipFill rotWithShape="1">
                <a:blip r:embed="rId11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251361" y="819663"/>
            <a:ext cx="1562838" cy="58669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15000" y="1297678"/>
            <a:ext cx="914400" cy="108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29400" y="102885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Signal-to-noise-plus-interference</a:t>
            </a:r>
          </a:p>
          <a:p>
            <a:r>
              <a:rPr lang="en-AU" dirty="0" smtClean="0"/>
              <a:t> ratio (SINR)</a:t>
            </a:r>
            <a:endParaRPr lang="en-AU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777678" y="1297678"/>
            <a:ext cx="1346522" cy="2898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83467" y="819663"/>
            <a:ext cx="397933" cy="54508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TextBox 68"/>
          <p:cNvSpPr txBox="1"/>
          <p:nvPr/>
        </p:nvSpPr>
        <p:spPr>
          <a:xfrm>
            <a:off x="677785" y="1352020"/>
            <a:ext cx="122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Allocated bandwidth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4226634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02" grpId="0" animBg="1"/>
      <p:bldP spid="908" grpId="0"/>
      <p:bldP spid="909" grpId="0"/>
      <p:bldP spid="910" grpId="0"/>
      <p:bldP spid="911" grpId="0"/>
      <p:bldP spid="912" grpId="0"/>
      <p:bldP spid="913" grpId="0" animBg="1"/>
      <p:bldP spid="914" grpId="0"/>
      <p:bldP spid="915" grpId="0"/>
      <p:bldP spid="916" grpId="0" animBg="1"/>
      <p:bldP spid="917" grpId="0" animBg="1"/>
      <p:bldP spid="918" grpId="0" animBg="1"/>
      <p:bldP spid="919" grpId="0" animBg="1"/>
      <p:bldP spid="922" grpId="0" animBg="1"/>
      <p:bldP spid="923" grpId="0"/>
      <p:bldP spid="2" grpId="0" animBg="1"/>
      <p:bldP spid="3" grpId="0" animBg="1"/>
      <p:bldP spid="4" grpId="0"/>
      <p:bldP spid="57" grpId="0" animBg="1"/>
      <p:bldP spid="5" grpId="0" animBg="1"/>
      <p:bldP spid="8" grpId="0"/>
      <p:bldP spid="67" grpId="0" animBg="1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1038</Words>
  <Application>Microsoft Office PowerPoint</Application>
  <PresentationFormat>On-screen Show (4:3)</PresentationFormat>
  <Paragraphs>258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Training</vt:lpstr>
      <vt:lpstr>Equation</vt:lpstr>
      <vt:lpstr> User Association in Small Cell Heterogeneous Network with Downlink Sum Rate</vt:lpstr>
      <vt:lpstr>Slide 2</vt:lpstr>
      <vt:lpstr>1.1. Trend</vt:lpstr>
      <vt:lpstr>1.2. Heterogeneous network</vt:lpstr>
      <vt:lpstr>1.2. Heterogeneous network</vt:lpstr>
      <vt:lpstr>Slide 6</vt:lpstr>
      <vt:lpstr>Slide 7</vt:lpstr>
      <vt:lpstr>Slide 8</vt:lpstr>
      <vt:lpstr>2.1. Mathematical formulation</vt:lpstr>
      <vt:lpstr>2.1. Mathematical formulation</vt:lpstr>
      <vt:lpstr>2.2. Successive convex approximation</vt:lpstr>
      <vt:lpstr>2.2. Successive convex approximation</vt:lpstr>
      <vt:lpstr>Slide 13</vt:lpstr>
      <vt:lpstr>3. Methodology</vt:lpstr>
      <vt:lpstr>3. Methodology</vt:lpstr>
      <vt:lpstr>3. Methodology</vt:lpstr>
      <vt:lpstr>3. Methodology</vt:lpstr>
      <vt:lpstr>4. Simulation results</vt:lpstr>
      <vt:lpstr>4. Simulation results</vt:lpstr>
      <vt:lpstr>4. Simulation results</vt:lpstr>
      <vt:lpstr>4. Simulation results</vt:lpstr>
      <vt:lpstr>Slide 22</vt:lpstr>
      <vt:lpstr>Summary</vt:lpstr>
      <vt:lpstr>Thank you </vt:lpstr>
      <vt:lpstr>Appendix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2014-07-28T04:58:31Z</dcterms:created>
  <dcterms:modified xsi:type="dcterms:W3CDTF">2015-12-12T07:55:45Z</dcterms:modified>
</cp:coreProperties>
</file>