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62" r:id="rId2"/>
  </p:sldIdLst>
  <p:sldSz cx="51206400" cy="28803600"/>
  <p:notesSz cx="6858000" cy="9144000"/>
  <p:defaultTextStyle>
    <a:defPPr>
      <a:defRPr lang="en-US"/>
    </a:defPPr>
    <a:lvl1pPr marL="0" algn="l" defTabSz="2286032" rtl="0" eaLnBrk="1" latinLnBrk="0" hangingPunct="1">
      <a:defRPr sz="9023" kern="1200">
        <a:solidFill>
          <a:schemeClr val="tx1"/>
        </a:solidFill>
        <a:latin typeface="+mn-lt"/>
        <a:ea typeface="+mn-ea"/>
        <a:cs typeface="+mn-cs"/>
      </a:defRPr>
    </a:lvl1pPr>
    <a:lvl2pPr marL="2286032" algn="l" defTabSz="2286032" rtl="0" eaLnBrk="1" latinLnBrk="0" hangingPunct="1">
      <a:defRPr sz="9023" kern="1200">
        <a:solidFill>
          <a:schemeClr val="tx1"/>
        </a:solidFill>
        <a:latin typeface="+mn-lt"/>
        <a:ea typeface="+mn-ea"/>
        <a:cs typeface="+mn-cs"/>
      </a:defRPr>
    </a:lvl2pPr>
    <a:lvl3pPr marL="4572064" algn="l" defTabSz="2286032" rtl="0" eaLnBrk="1" latinLnBrk="0" hangingPunct="1">
      <a:defRPr sz="9023" kern="1200">
        <a:solidFill>
          <a:schemeClr val="tx1"/>
        </a:solidFill>
        <a:latin typeface="+mn-lt"/>
        <a:ea typeface="+mn-ea"/>
        <a:cs typeface="+mn-cs"/>
      </a:defRPr>
    </a:lvl3pPr>
    <a:lvl4pPr marL="6858094" algn="l" defTabSz="2286032" rtl="0" eaLnBrk="1" latinLnBrk="0" hangingPunct="1">
      <a:defRPr sz="9023" kern="1200">
        <a:solidFill>
          <a:schemeClr val="tx1"/>
        </a:solidFill>
        <a:latin typeface="+mn-lt"/>
        <a:ea typeface="+mn-ea"/>
        <a:cs typeface="+mn-cs"/>
      </a:defRPr>
    </a:lvl4pPr>
    <a:lvl5pPr marL="9144127" algn="l" defTabSz="2286032" rtl="0" eaLnBrk="1" latinLnBrk="0" hangingPunct="1">
      <a:defRPr sz="9023" kern="1200">
        <a:solidFill>
          <a:schemeClr val="tx1"/>
        </a:solidFill>
        <a:latin typeface="+mn-lt"/>
        <a:ea typeface="+mn-ea"/>
        <a:cs typeface="+mn-cs"/>
      </a:defRPr>
    </a:lvl5pPr>
    <a:lvl6pPr marL="11430158" algn="l" defTabSz="2286032" rtl="0" eaLnBrk="1" latinLnBrk="0" hangingPunct="1">
      <a:defRPr sz="9023" kern="1200">
        <a:solidFill>
          <a:schemeClr val="tx1"/>
        </a:solidFill>
        <a:latin typeface="+mn-lt"/>
        <a:ea typeface="+mn-ea"/>
        <a:cs typeface="+mn-cs"/>
      </a:defRPr>
    </a:lvl6pPr>
    <a:lvl7pPr marL="13716189" algn="l" defTabSz="2286032" rtl="0" eaLnBrk="1" latinLnBrk="0" hangingPunct="1">
      <a:defRPr sz="9023" kern="1200">
        <a:solidFill>
          <a:schemeClr val="tx1"/>
        </a:solidFill>
        <a:latin typeface="+mn-lt"/>
        <a:ea typeface="+mn-ea"/>
        <a:cs typeface="+mn-cs"/>
      </a:defRPr>
    </a:lvl7pPr>
    <a:lvl8pPr marL="16002220" algn="l" defTabSz="2286032" rtl="0" eaLnBrk="1" latinLnBrk="0" hangingPunct="1">
      <a:defRPr sz="9023" kern="1200">
        <a:solidFill>
          <a:schemeClr val="tx1"/>
        </a:solidFill>
        <a:latin typeface="+mn-lt"/>
        <a:ea typeface="+mn-ea"/>
        <a:cs typeface="+mn-cs"/>
      </a:defRPr>
    </a:lvl8pPr>
    <a:lvl9pPr marL="18288253" algn="l" defTabSz="2286032" rtl="0" eaLnBrk="1" latinLnBrk="0" hangingPunct="1">
      <a:defRPr sz="90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073" userDrawn="1">
          <p15:clr>
            <a:srgbClr val="A4A3A4"/>
          </p15:clr>
        </p15:guide>
        <p15:guide id="2" pos="16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2"/>
    <p:restoredTop sz="94643"/>
  </p:normalViewPr>
  <p:slideViewPr>
    <p:cSldViewPr snapToGrid="0" snapToObjects="1">
      <p:cViewPr varScale="1">
        <p:scale>
          <a:sx n="19" d="100"/>
          <a:sy n="19" d="100"/>
        </p:scale>
        <p:origin x="84" y="204"/>
      </p:cViewPr>
      <p:guideLst>
        <p:guide orient="horz" pos="9073"/>
        <p:guide pos="16128"/>
      </p:guideLst>
    </p:cSldViewPr>
  </p:slideViewPr>
  <p:notesTextViewPr>
    <p:cViewPr>
      <p:scale>
        <a:sx n="100" d="100"/>
        <a:sy n="100" d="100"/>
      </p:scale>
      <p:origin x="0" y="0"/>
    </p:cViewPr>
  </p:notesTextViewPr>
  <p:notesViewPr>
    <p:cSldViewPr snapToGrid="0" snapToObjects="1">
      <p:cViewPr varScale="1">
        <p:scale>
          <a:sx n="50" d="100"/>
          <a:sy n="50" d="100"/>
        </p:scale>
        <p:origin x="1791" y="42"/>
      </p:cViewPr>
      <p:guideLst/>
    </p:cSldViewPr>
  </p:notesViewPr>
  <p:gridSpacing cx="45720" cy="4572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5D1E5B4-F2A7-4585-85A5-90CCE0084EC7}" type="datetimeFigureOut">
              <a:rPr lang="zh-TW" altLang="en-US" smtClean="0"/>
              <a:t>2019/9/15</a:t>
            </a:fld>
            <a:endParaRPr lang="zh-TW" altLang="en-US"/>
          </a:p>
        </p:txBody>
      </p:sp>
      <p:sp>
        <p:nvSpPr>
          <p:cNvPr id="4" name="頁尾版面配置區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1A9E9DF-053C-4EA4-AE7D-FFB2D7311001}" type="slidenum">
              <a:rPr lang="zh-TW" altLang="en-US" smtClean="0"/>
              <a:t>‹#›</a:t>
            </a:fld>
            <a:endParaRPr lang="zh-TW" altLang="en-US"/>
          </a:p>
        </p:txBody>
      </p:sp>
    </p:spTree>
    <p:extLst>
      <p:ext uri="{BB962C8B-B14F-4D97-AF65-F5344CB8AC3E}">
        <p14:creationId xmlns:p14="http://schemas.microsoft.com/office/powerpoint/2010/main" val="25764049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7026BA-50E8-7644-BEF6-07CACBFB9997}" type="datetimeFigureOut">
              <a:rPr lang="en-US" smtClean="0"/>
              <a:t>9/15/2019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6A170F-69B8-B741-A099-15AE468EF203}" type="slidenum">
              <a:rPr lang="en-US" smtClean="0"/>
              <a:t>‹#›</a:t>
            </a:fld>
            <a:endParaRPr lang="en-US"/>
          </a:p>
        </p:txBody>
      </p:sp>
    </p:spTree>
    <p:extLst>
      <p:ext uri="{BB962C8B-B14F-4D97-AF65-F5344CB8AC3E}">
        <p14:creationId xmlns:p14="http://schemas.microsoft.com/office/powerpoint/2010/main" val="4093209334"/>
      </p:ext>
    </p:extLst>
  </p:cSld>
  <p:clrMap bg1="lt1" tx1="dk1" bg2="lt2" tx2="dk2" accent1="accent1" accent2="accent2" accent3="accent3" accent4="accent4" accent5="accent5" accent6="accent6" hlink="hlink" folHlink="folHlink"/>
  <p:notesStyle>
    <a:lvl1pPr marL="0" algn="l" defTabSz="2286032" rtl="0" eaLnBrk="1" latinLnBrk="0" hangingPunct="1">
      <a:defRPr sz="6015" kern="1200">
        <a:solidFill>
          <a:schemeClr val="tx1"/>
        </a:solidFill>
        <a:latin typeface="+mn-lt"/>
        <a:ea typeface="+mn-ea"/>
        <a:cs typeface="+mn-cs"/>
      </a:defRPr>
    </a:lvl1pPr>
    <a:lvl2pPr marL="2286032" algn="l" defTabSz="2286032" rtl="0" eaLnBrk="1" latinLnBrk="0" hangingPunct="1">
      <a:defRPr sz="6015" kern="1200">
        <a:solidFill>
          <a:schemeClr val="tx1"/>
        </a:solidFill>
        <a:latin typeface="+mn-lt"/>
        <a:ea typeface="+mn-ea"/>
        <a:cs typeface="+mn-cs"/>
      </a:defRPr>
    </a:lvl2pPr>
    <a:lvl3pPr marL="4572064" algn="l" defTabSz="2286032" rtl="0" eaLnBrk="1" latinLnBrk="0" hangingPunct="1">
      <a:defRPr sz="6015" kern="1200">
        <a:solidFill>
          <a:schemeClr val="tx1"/>
        </a:solidFill>
        <a:latin typeface="+mn-lt"/>
        <a:ea typeface="+mn-ea"/>
        <a:cs typeface="+mn-cs"/>
      </a:defRPr>
    </a:lvl3pPr>
    <a:lvl4pPr marL="6858094" algn="l" defTabSz="2286032" rtl="0" eaLnBrk="1" latinLnBrk="0" hangingPunct="1">
      <a:defRPr sz="6015" kern="1200">
        <a:solidFill>
          <a:schemeClr val="tx1"/>
        </a:solidFill>
        <a:latin typeface="+mn-lt"/>
        <a:ea typeface="+mn-ea"/>
        <a:cs typeface="+mn-cs"/>
      </a:defRPr>
    </a:lvl4pPr>
    <a:lvl5pPr marL="9144127" algn="l" defTabSz="2286032" rtl="0" eaLnBrk="1" latinLnBrk="0" hangingPunct="1">
      <a:defRPr sz="6015" kern="1200">
        <a:solidFill>
          <a:schemeClr val="tx1"/>
        </a:solidFill>
        <a:latin typeface="+mn-lt"/>
        <a:ea typeface="+mn-ea"/>
        <a:cs typeface="+mn-cs"/>
      </a:defRPr>
    </a:lvl5pPr>
    <a:lvl6pPr marL="11430158" algn="l" defTabSz="2286032" rtl="0" eaLnBrk="1" latinLnBrk="0" hangingPunct="1">
      <a:defRPr sz="6015" kern="1200">
        <a:solidFill>
          <a:schemeClr val="tx1"/>
        </a:solidFill>
        <a:latin typeface="+mn-lt"/>
        <a:ea typeface="+mn-ea"/>
        <a:cs typeface="+mn-cs"/>
      </a:defRPr>
    </a:lvl6pPr>
    <a:lvl7pPr marL="13716189" algn="l" defTabSz="2286032" rtl="0" eaLnBrk="1" latinLnBrk="0" hangingPunct="1">
      <a:defRPr sz="6015" kern="1200">
        <a:solidFill>
          <a:schemeClr val="tx1"/>
        </a:solidFill>
        <a:latin typeface="+mn-lt"/>
        <a:ea typeface="+mn-ea"/>
        <a:cs typeface="+mn-cs"/>
      </a:defRPr>
    </a:lvl7pPr>
    <a:lvl8pPr marL="16002220" algn="l" defTabSz="2286032" rtl="0" eaLnBrk="1" latinLnBrk="0" hangingPunct="1">
      <a:defRPr sz="6015" kern="1200">
        <a:solidFill>
          <a:schemeClr val="tx1"/>
        </a:solidFill>
        <a:latin typeface="+mn-lt"/>
        <a:ea typeface="+mn-ea"/>
        <a:cs typeface="+mn-cs"/>
      </a:defRPr>
    </a:lvl8pPr>
    <a:lvl9pPr marL="18288253" algn="l" defTabSz="2286032" rtl="0" eaLnBrk="1" latinLnBrk="0" hangingPunct="1">
      <a:defRPr sz="601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6A170F-69B8-B741-A099-15AE468EF203}" type="slidenum">
              <a:rPr lang="en-US" smtClean="0"/>
              <a:t>1</a:t>
            </a:fld>
            <a:endParaRPr lang="en-US"/>
          </a:p>
        </p:txBody>
      </p:sp>
    </p:spTree>
    <p:extLst>
      <p:ext uri="{BB962C8B-B14F-4D97-AF65-F5344CB8AC3E}">
        <p14:creationId xmlns:p14="http://schemas.microsoft.com/office/powerpoint/2010/main" val="37955581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7" name="Rectangle 4"/>
          <p:cNvSpPr>
            <a:spLocks noChangeArrowheads="1"/>
          </p:cNvSpPr>
          <p:nvPr userDrawn="1"/>
        </p:nvSpPr>
        <p:spPr bwMode="auto">
          <a:xfrm>
            <a:off x="34206973" y="4774233"/>
            <a:ext cx="16734346" cy="23921240"/>
          </a:xfrm>
          <a:prstGeom prst="rect">
            <a:avLst/>
          </a:prstGeom>
          <a:ln>
            <a:noFill/>
            <a:headEnd/>
            <a:tailEnd/>
          </a:ln>
          <a:effectLst>
            <a:softEdge rad="127000"/>
          </a:effectLst>
        </p:spPr>
        <p:style>
          <a:lnRef idx="2">
            <a:schemeClr val="accent6"/>
          </a:lnRef>
          <a:fillRef idx="1">
            <a:schemeClr val="lt1"/>
          </a:fillRef>
          <a:effectRef idx="0">
            <a:schemeClr val="accent6"/>
          </a:effectRef>
          <a:fontRef idx="minor">
            <a:schemeClr val="dk1"/>
          </a:fontRef>
        </p:style>
        <p:txBody>
          <a:bodyPr wrap="none" lIns="190430" tIns="95212" rIns="190430" bIns="95212" anchor="ctr"/>
          <a:lstStyle/>
          <a:p>
            <a:endParaRPr lang="en-US" sz="4375">
              <a:latin typeface="Calibri" charset="0"/>
            </a:endParaRPr>
          </a:p>
          <a:p>
            <a:endParaRPr lang="en-US" sz="4375">
              <a:latin typeface="Calibri" charset="0"/>
            </a:endParaRPr>
          </a:p>
        </p:txBody>
      </p:sp>
      <p:sp>
        <p:nvSpPr>
          <p:cNvPr id="8" name="Rectangle 4"/>
          <p:cNvSpPr>
            <a:spLocks noChangeArrowheads="1"/>
          </p:cNvSpPr>
          <p:nvPr userDrawn="1"/>
        </p:nvSpPr>
        <p:spPr bwMode="auto">
          <a:xfrm>
            <a:off x="17275752" y="4774233"/>
            <a:ext cx="16734346" cy="23921240"/>
          </a:xfrm>
          <a:prstGeom prst="rect">
            <a:avLst/>
          </a:prstGeom>
          <a:ln>
            <a:noFill/>
            <a:headEnd/>
            <a:tailEnd/>
          </a:ln>
          <a:effectLst>
            <a:softEdge rad="127000"/>
          </a:effectLst>
        </p:spPr>
        <p:style>
          <a:lnRef idx="2">
            <a:schemeClr val="accent6"/>
          </a:lnRef>
          <a:fillRef idx="1">
            <a:schemeClr val="lt1"/>
          </a:fillRef>
          <a:effectRef idx="0">
            <a:schemeClr val="accent6"/>
          </a:effectRef>
          <a:fontRef idx="minor">
            <a:schemeClr val="dk1"/>
          </a:fontRef>
        </p:style>
        <p:txBody>
          <a:bodyPr wrap="none" lIns="190430" tIns="95212" rIns="190430" bIns="95212" anchor="ctr"/>
          <a:lstStyle/>
          <a:p>
            <a:endParaRPr lang="en-US" sz="4375">
              <a:latin typeface="Calibri" charset="0"/>
            </a:endParaRPr>
          </a:p>
          <a:p>
            <a:endParaRPr lang="en-US" sz="4375">
              <a:latin typeface="Calibri" charset="0"/>
            </a:endParaRPr>
          </a:p>
        </p:txBody>
      </p:sp>
      <p:sp>
        <p:nvSpPr>
          <p:cNvPr id="9" name="Rectangle 4"/>
          <p:cNvSpPr>
            <a:spLocks noChangeArrowheads="1"/>
          </p:cNvSpPr>
          <p:nvPr userDrawn="1"/>
        </p:nvSpPr>
        <p:spPr bwMode="auto">
          <a:xfrm>
            <a:off x="295312" y="4774234"/>
            <a:ext cx="16734346" cy="23920384"/>
          </a:xfrm>
          <a:prstGeom prst="rect">
            <a:avLst/>
          </a:prstGeom>
          <a:ln>
            <a:noFill/>
            <a:headEnd/>
            <a:tailEnd/>
          </a:ln>
          <a:effectLst>
            <a:softEdge rad="127000"/>
          </a:effectLst>
        </p:spPr>
        <p:style>
          <a:lnRef idx="2">
            <a:schemeClr val="accent6"/>
          </a:lnRef>
          <a:fillRef idx="1">
            <a:schemeClr val="lt1"/>
          </a:fillRef>
          <a:effectRef idx="0">
            <a:schemeClr val="accent6"/>
          </a:effectRef>
          <a:fontRef idx="minor">
            <a:schemeClr val="dk1"/>
          </a:fontRef>
        </p:style>
        <p:txBody>
          <a:bodyPr wrap="none" lIns="190430" tIns="95212" rIns="190430" bIns="95212" anchor="ctr"/>
          <a:lstStyle/>
          <a:p>
            <a:endParaRPr lang="en-US" sz="4375">
              <a:latin typeface="Calibri" charset="0"/>
            </a:endParaRPr>
          </a:p>
          <a:p>
            <a:endParaRPr lang="en-US" sz="4375">
              <a:latin typeface="Calibri" charset="0"/>
            </a:endParaRPr>
          </a:p>
        </p:txBody>
      </p:sp>
      <p:sp>
        <p:nvSpPr>
          <p:cNvPr id="18" name="內容版面配置區 17"/>
          <p:cNvSpPr>
            <a:spLocks noGrp="1"/>
          </p:cNvSpPr>
          <p:nvPr>
            <p:ph sz="quarter" idx="13" hasCustomPrompt="1"/>
          </p:nvPr>
        </p:nvSpPr>
        <p:spPr>
          <a:xfrm>
            <a:off x="8027306" y="143249"/>
            <a:ext cx="36451861" cy="1568296"/>
          </a:xfrm>
          <a:prstGeom prst="rect">
            <a:avLst/>
          </a:prstGeom>
        </p:spPr>
        <p:txBody>
          <a:bodyPr anchor="ctr"/>
          <a:lstStyle>
            <a:lvl1pPr marL="0" indent="0" algn="ctr">
              <a:buFont typeface="+mj-lt"/>
              <a:buNone/>
              <a:defRPr sz="9024" cap="all" baseline="0"/>
            </a:lvl1pPr>
            <a:lvl2pPr marL="0" indent="0" algn="ctr">
              <a:buFont typeface="+mj-lt"/>
              <a:buNone/>
              <a:defRPr sz="6563"/>
            </a:lvl2pPr>
            <a:lvl3pPr marL="0" indent="0" algn="ctr">
              <a:buFont typeface="+mj-lt"/>
              <a:buNone/>
              <a:defRPr sz="6016"/>
            </a:lvl3pPr>
          </a:lstStyle>
          <a:p>
            <a:pPr lvl="0"/>
            <a:r>
              <a:rPr lang="en-US" altLang="zh-TW" dirty="0" smtClean="0"/>
              <a:t>TITLE</a:t>
            </a:r>
            <a:endParaRPr lang="zh-TW" altLang="en-US" dirty="0" smtClean="0"/>
          </a:p>
        </p:txBody>
      </p:sp>
      <p:sp>
        <p:nvSpPr>
          <p:cNvPr id="22" name="內容版面配置區 21"/>
          <p:cNvSpPr>
            <a:spLocks noGrp="1"/>
          </p:cNvSpPr>
          <p:nvPr>
            <p:ph sz="quarter" idx="14" hasCustomPrompt="1"/>
          </p:nvPr>
        </p:nvSpPr>
        <p:spPr>
          <a:xfrm>
            <a:off x="13258735" y="2190933"/>
            <a:ext cx="26187441" cy="1249360"/>
          </a:xfrm>
          <a:prstGeom prst="rect">
            <a:avLst/>
          </a:prstGeom>
        </p:spPr>
        <p:txBody>
          <a:bodyPr/>
          <a:lstStyle>
            <a:lvl1pPr marL="0" indent="0" algn="ctr">
              <a:buNone/>
              <a:defRPr sz="6563" baseline="0"/>
            </a:lvl1pPr>
          </a:lstStyle>
          <a:p>
            <a:pPr lvl="0"/>
            <a:r>
              <a:rPr lang="en-US" altLang="zh-TW" dirty="0" smtClean="0"/>
              <a:t>Author List</a:t>
            </a:r>
            <a:endParaRPr lang="zh-TW" altLang="en-US" dirty="0"/>
          </a:p>
        </p:txBody>
      </p:sp>
      <p:sp>
        <p:nvSpPr>
          <p:cNvPr id="26" name="內容版面配置區 21"/>
          <p:cNvSpPr>
            <a:spLocks noGrp="1"/>
          </p:cNvSpPr>
          <p:nvPr>
            <p:ph sz="quarter" idx="15" hasCustomPrompt="1"/>
          </p:nvPr>
        </p:nvSpPr>
        <p:spPr>
          <a:xfrm>
            <a:off x="13258735" y="3505406"/>
            <a:ext cx="26187441" cy="1249360"/>
          </a:xfrm>
          <a:prstGeom prst="rect">
            <a:avLst/>
          </a:prstGeom>
        </p:spPr>
        <p:txBody>
          <a:bodyPr/>
          <a:lstStyle>
            <a:lvl1pPr marL="0" indent="0" algn="ctr">
              <a:buNone/>
              <a:defRPr sz="6016"/>
            </a:lvl1pPr>
          </a:lstStyle>
          <a:p>
            <a:r>
              <a:rPr lang="en-US" altLang="zh-TW" sz="6563" dirty="0" smtClean="0"/>
              <a:t>Affiliations</a:t>
            </a:r>
            <a:endParaRPr lang="zh-TW" altLang="en-US" dirty="0"/>
          </a:p>
        </p:txBody>
      </p:sp>
      <p:pic>
        <p:nvPicPr>
          <p:cNvPr id="27" name="圖片 26"/>
          <p:cNvPicPr>
            <a:picLocks noChangeAspect="1"/>
          </p:cNvPicPr>
          <p:nvPr userDrawn="1"/>
        </p:nvPicPr>
        <p:blipFill rotWithShape="1">
          <a:blip r:embed="rId2">
            <a:extLst>
              <a:ext uri="{28A0092B-C50C-407E-A947-70E740481C1C}">
                <a14:useLocalDpi xmlns:a14="http://schemas.microsoft.com/office/drawing/2010/main" val="0"/>
              </a:ext>
            </a:extLst>
          </a:blip>
          <a:srcRect b="40652"/>
          <a:stretch/>
        </p:blipFill>
        <p:spPr>
          <a:xfrm>
            <a:off x="2" y="2"/>
            <a:ext cx="10673381" cy="4191299"/>
          </a:xfrm>
          <a:prstGeom prst="rect">
            <a:avLst/>
          </a:prstGeom>
        </p:spPr>
      </p:pic>
      <p:sp>
        <p:nvSpPr>
          <p:cNvPr id="29" name="內容版面配置區 28"/>
          <p:cNvSpPr>
            <a:spLocks noGrp="1"/>
          </p:cNvSpPr>
          <p:nvPr>
            <p:ph sz="quarter" idx="16" hasCustomPrompt="1"/>
          </p:nvPr>
        </p:nvSpPr>
        <p:spPr>
          <a:xfrm>
            <a:off x="17863473" y="5525241"/>
            <a:ext cx="15632721" cy="13822474"/>
          </a:xfrm>
          <a:prstGeom prst="rect">
            <a:avLst/>
          </a:prstGeom>
        </p:spPr>
        <p:txBody>
          <a:bodyPr/>
          <a:lstStyle>
            <a:lvl1pPr marL="0" indent="0">
              <a:buNone/>
              <a:defRPr sz="6016"/>
            </a:lvl1pPr>
            <a:lvl2pPr marL="2285684" indent="0">
              <a:buNone/>
              <a:defRPr sz="5469" baseline="0"/>
            </a:lvl2pPr>
            <a:lvl3pPr marL="4571367" indent="0">
              <a:buNone/>
              <a:defRPr sz="4200" baseline="0"/>
            </a:lvl3pPr>
            <a:lvl4pPr>
              <a:defRPr sz="3828"/>
            </a:lvl4pPr>
            <a:lvl5pPr>
              <a:defRPr sz="3828"/>
            </a:lvl5pPr>
          </a:lstStyle>
          <a:p>
            <a:pPr lvl="0"/>
            <a:r>
              <a:rPr lang="en-US" altLang="zh-TW" dirty="0" smtClean="0"/>
              <a:t>Click to add text</a:t>
            </a:r>
            <a:endParaRPr lang="zh-TW" altLang="en-US" dirty="0" smtClean="0"/>
          </a:p>
          <a:p>
            <a:pPr lvl="1"/>
            <a:r>
              <a:rPr lang="en-US" altLang="zh-TW" dirty="0" smtClean="0"/>
              <a:t>Click to add text</a:t>
            </a:r>
            <a:endParaRPr lang="zh-TW" altLang="en-US" dirty="0" smtClean="0"/>
          </a:p>
          <a:p>
            <a:pPr lvl="2"/>
            <a:r>
              <a:rPr lang="en-US" altLang="zh-TW" dirty="0" smtClean="0"/>
              <a:t>Click to add text</a:t>
            </a:r>
            <a:endParaRPr lang="zh-TW" altLang="en-US" dirty="0" smtClean="0"/>
          </a:p>
        </p:txBody>
      </p:sp>
      <p:sp>
        <p:nvSpPr>
          <p:cNvPr id="11" name="內容版面配置區 28"/>
          <p:cNvSpPr>
            <a:spLocks noGrp="1"/>
          </p:cNvSpPr>
          <p:nvPr>
            <p:ph sz="quarter" idx="17" hasCustomPrompt="1"/>
          </p:nvPr>
        </p:nvSpPr>
        <p:spPr>
          <a:xfrm>
            <a:off x="897115" y="5525245"/>
            <a:ext cx="15632721" cy="13822474"/>
          </a:xfrm>
          <a:prstGeom prst="rect">
            <a:avLst/>
          </a:prstGeom>
        </p:spPr>
        <p:txBody>
          <a:bodyPr/>
          <a:lstStyle>
            <a:lvl1pPr marL="0" indent="0">
              <a:buNone/>
              <a:defRPr sz="6016"/>
            </a:lvl1pPr>
            <a:lvl2pPr marL="2285684" indent="0">
              <a:buNone/>
              <a:defRPr sz="5469" baseline="0"/>
            </a:lvl2pPr>
            <a:lvl3pPr marL="4571367" indent="0">
              <a:buNone/>
              <a:defRPr sz="4200" baseline="0"/>
            </a:lvl3pPr>
            <a:lvl4pPr>
              <a:defRPr sz="3828"/>
            </a:lvl4pPr>
            <a:lvl5pPr>
              <a:defRPr sz="3828"/>
            </a:lvl5pPr>
          </a:lstStyle>
          <a:p>
            <a:pPr lvl="0"/>
            <a:r>
              <a:rPr lang="en-US" altLang="zh-TW" dirty="0" smtClean="0"/>
              <a:t>Click to add text</a:t>
            </a:r>
            <a:endParaRPr lang="zh-TW" altLang="en-US" dirty="0" smtClean="0"/>
          </a:p>
          <a:p>
            <a:pPr lvl="1"/>
            <a:r>
              <a:rPr lang="en-US" altLang="zh-TW" dirty="0" smtClean="0"/>
              <a:t>Click to add text</a:t>
            </a:r>
            <a:endParaRPr lang="zh-TW" altLang="en-US" dirty="0" smtClean="0"/>
          </a:p>
          <a:p>
            <a:pPr lvl="2"/>
            <a:r>
              <a:rPr lang="en-US" altLang="zh-TW" dirty="0" smtClean="0"/>
              <a:t>Click to add text</a:t>
            </a:r>
            <a:endParaRPr lang="zh-TW" altLang="en-US" dirty="0" smtClean="0"/>
          </a:p>
        </p:txBody>
      </p:sp>
      <p:sp>
        <p:nvSpPr>
          <p:cNvPr id="12" name="內容版面配置區 28"/>
          <p:cNvSpPr>
            <a:spLocks noGrp="1"/>
          </p:cNvSpPr>
          <p:nvPr>
            <p:ph sz="quarter" idx="18" hasCustomPrompt="1"/>
          </p:nvPr>
        </p:nvSpPr>
        <p:spPr>
          <a:xfrm>
            <a:off x="34770299" y="5555014"/>
            <a:ext cx="15632721" cy="13822474"/>
          </a:xfrm>
          <a:prstGeom prst="rect">
            <a:avLst/>
          </a:prstGeom>
        </p:spPr>
        <p:txBody>
          <a:bodyPr/>
          <a:lstStyle>
            <a:lvl1pPr marL="0" indent="0">
              <a:buNone/>
              <a:defRPr sz="6016"/>
            </a:lvl1pPr>
            <a:lvl2pPr marL="2285684" indent="0">
              <a:buNone/>
              <a:defRPr sz="5469" baseline="0"/>
            </a:lvl2pPr>
            <a:lvl3pPr marL="4571367" indent="0">
              <a:buNone/>
              <a:defRPr sz="4200" baseline="0"/>
            </a:lvl3pPr>
            <a:lvl4pPr>
              <a:defRPr sz="3828"/>
            </a:lvl4pPr>
            <a:lvl5pPr>
              <a:defRPr sz="3828"/>
            </a:lvl5pPr>
          </a:lstStyle>
          <a:p>
            <a:pPr lvl="0"/>
            <a:r>
              <a:rPr lang="en-US" altLang="zh-TW" dirty="0" smtClean="0"/>
              <a:t>Click to add text</a:t>
            </a:r>
            <a:endParaRPr lang="zh-TW" altLang="en-US" dirty="0" smtClean="0"/>
          </a:p>
          <a:p>
            <a:pPr lvl="1"/>
            <a:r>
              <a:rPr lang="en-US" altLang="zh-TW" dirty="0" smtClean="0"/>
              <a:t>Click to add text</a:t>
            </a:r>
            <a:endParaRPr lang="zh-TW" altLang="en-US" dirty="0" smtClean="0"/>
          </a:p>
          <a:p>
            <a:pPr lvl="2"/>
            <a:r>
              <a:rPr lang="en-US" altLang="zh-TW" dirty="0" smtClean="0"/>
              <a:t>Click to add text</a:t>
            </a:r>
            <a:endParaRPr lang="zh-TW" altLang="en-US" dirty="0" smtClean="0"/>
          </a:p>
        </p:txBody>
      </p:sp>
      <p:sp>
        <p:nvSpPr>
          <p:cNvPr id="13" name="媒體版面配置區 5"/>
          <p:cNvSpPr>
            <a:spLocks noGrp="1"/>
          </p:cNvSpPr>
          <p:nvPr>
            <p:ph type="media" sz="quarter" idx="19" hasCustomPrompt="1"/>
          </p:nvPr>
        </p:nvSpPr>
        <p:spPr>
          <a:xfrm>
            <a:off x="34770299" y="20711428"/>
            <a:ext cx="15632721" cy="7388787"/>
          </a:xfrm>
          <a:prstGeom prst="rect">
            <a:avLst/>
          </a:prstGeom>
        </p:spPr>
        <p:txBody>
          <a:bodyPr/>
          <a:lstStyle>
            <a:lvl1pPr>
              <a:defRPr sz="8203"/>
            </a:lvl1pPr>
          </a:lstStyle>
          <a:p>
            <a:r>
              <a:rPr lang="en-US" altLang="zh-TW" dirty="0" smtClean="0"/>
              <a:t>Click the icon to insert video</a:t>
            </a:r>
            <a:endParaRPr lang="zh-TW" altLang="en-US" dirty="0"/>
          </a:p>
        </p:txBody>
      </p:sp>
      <p:sp>
        <p:nvSpPr>
          <p:cNvPr id="14" name="圖片版面配置區 6"/>
          <p:cNvSpPr>
            <a:spLocks noGrp="1"/>
          </p:cNvSpPr>
          <p:nvPr>
            <p:ph type="pic" sz="quarter" idx="20" hasCustomPrompt="1"/>
          </p:nvPr>
        </p:nvSpPr>
        <p:spPr>
          <a:xfrm>
            <a:off x="17904649" y="20711428"/>
            <a:ext cx="15591545" cy="7388787"/>
          </a:xfrm>
          <a:prstGeom prst="rect">
            <a:avLst/>
          </a:prstGeom>
        </p:spPr>
        <p:txBody>
          <a:bodyPr/>
          <a:lstStyle>
            <a:lvl1pPr>
              <a:defRPr sz="8203"/>
            </a:lvl1pPr>
          </a:lstStyle>
          <a:p>
            <a:r>
              <a:rPr lang="en-US" altLang="zh-TW" dirty="0" smtClean="0"/>
              <a:t>Click the icon to insert image</a:t>
            </a:r>
            <a:endParaRPr lang="zh-TW" altLang="en-US" dirty="0"/>
          </a:p>
        </p:txBody>
      </p:sp>
    </p:spTree>
    <p:extLst>
      <p:ext uri="{BB962C8B-B14F-4D97-AF65-F5344CB8AC3E}">
        <p14:creationId xmlns:p14="http://schemas.microsoft.com/office/powerpoint/2010/main" val="12520639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D23508FF-519A-5247-A55B-6160E89D8571}" type="datetimeFigureOut">
              <a:rPr lang="en-US" smtClean="0"/>
              <a:t>9/15/2019</a:t>
            </a:fld>
            <a:endParaRPr lang="en-US"/>
          </a:p>
        </p:txBody>
      </p:sp>
      <p:sp>
        <p:nvSpPr>
          <p:cNvPr id="4" name="頁尾版面配置區 3"/>
          <p:cNvSpPr>
            <a:spLocks noGrp="1"/>
          </p:cNvSpPr>
          <p:nvPr>
            <p:ph type="ftr" sz="quarter" idx="11"/>
          </p:nvPr>
        </p:nvSpPr>
        <p:spPr/>
        <p:txBody>
          <a:bodyPr/>
          <a:lstStyle/>
          <a:p>
            <a:endParaRPr lang="en-US"/>
          </a:p>
        </p:txBody>
      </p:sp>
      <p:sp>
        <p:nvSpPr>
          <p:cNvPr id="5" name="投影片編號版面配置區 4"/>
          <p:cNvSpPr>
            <a:spLocks noGrp="1"/>
          </p:cNvSpPr>
          <p:nvPr>
            <p:ph type="sldNum" sz="quarter" idx="12"/>
          </p:nvPr>
        </p:nvSpPr>
        <p:spPr/>
        <p:txBody>
          <a:bodyPr/>
          <a:lstStyle/>
          <a:p>
            <a:fld id="{1487CC67-5F63-EC4C-8EE0-AD36DF5A3CBE}" type="slidenum">
              <a:rPr lang="en-US" smtClean="0"/>
              <a:t>‹#›</a:t>
            </a:fld>
            <a:endParaRPr lang="en-US"/>
          </a:p>
        </p:txBody>
      </p:sp>
      <p:pic>
        <p:nvPicPr>
          <p:cNvPr id="9" name="圖片 8"/>
          <p:cNvPicPr>
            <a:picLocks noChangeAspect="1"/>
          </p:cNvPicPr>
          <p:nvPr userDrawn="1"/>
        </p:nvPicPr>
        <p:blipFill rotWithShape="1">
          <a:blip r:embed="rId2">
            <a:extLst>
              <a:ext uri="{28A0092B-C50C-407E-A947-70E740481C1C}">
                <a14:useLocalDpi xmlns:a14="http://schemas.microsoft.com/office/drawing/2010/main" val="0"/>
              </a:ext>
            </a:extLst>
          </a:blip>
          <a:srcRect b="40652"/>
          <a:stretch/>
        </p:blipFill>
        <p:spPr>
          <a:xfrm>
            <a:off x="2" y="2"/>
            <a:ext cx="10673381" cy="4191299"/>
          </a:xfrm>
          <a:prstGeom prst="rect">
            <a:avLst/>
          </a:prstGeom>
        </p:spPr>
      </p:pic>
      <p:sp>
        <p:nvSpPr>
          <p:cNvPr id="10" name="內容版面配置區 17"/>
          <p:cNvSpPr>
            <a:spLocks noGrp="1"/>
          </p:cNvSpPr>
          <p:nvPr>
            <p:ph sz="quarter" idx="13" hasCustomPrompt="1"/>
          </p:nvPr>
        </p:nvSpPr>
        <p:spPr>
          <a:xfrm>
            <a:off x="8027306" y="143249"/>
            <a:ext cx="36451861" cy="1568296"/>
          </a:xfrm>
          <a:prstGeom prst="rect">
            <a:avLst/>
          </a:prstGeom>
        </p:spPr>
        <p:txBody>
          <a:bodyPr anchor="ctr"/>
          <a:lstStyle>
            <a:lvl1pPr marL="0" indent="0" algn="ctr">
              <a:buFont typeface="+mj-lt"/>
              <a:buNone/>
              <a:defRPr sz="9024" cap="all" baseline="0"/>
            </a:lvl1pPr>
            <a:lvl2pPr marL="0" indent="0" algn="ctr">
              <a:buFont typeface="+mj-lt"/>
              <a:buNone/>
              <a:defRPr sz="6563"/>
            </a:lvl2pPr>
            <a:lvl3pPr marL="0" indent="0" algn="ctr">
              <a:buFont typeface="+mj-lt"/>
              <a:buNone/>
              <a:defRPr sz="6016"/>
            </a:lvl3pPr>
          </a:lstStyle>
          <a:p>
            <a:pPr lvl="0"/>
            <a:r>
              <a:rPr lang="en-US" altLang="zh-TW" dirty="0" smtClean="0"/>
              <a:t>TITLE</a:t>
            </a:r>
            <a:endParaRPr lang="zh-TW" altLang="en-US" dirty="0" smtClean="0"/>
          </a:p>
        </p:txBody>
      </p:sp>
      <p:sp>
        <p:nvSpPr>
          <p:cNvPr id="11" name="內容版面配置區 21"/>
          <p:cNvSpPr>
            <a:spLocks noGrp="1"/>
          </p:cNvSpPr>
          <p:nvPr>
            <p:ph sz="quarter" idx="14" hasCustomPrompt="1"/>
          </p:nvPr>
        </p:nvSpPr>
        <p:spPr>
          <a:xfrm>
            <a:off x="13258735" y="2190933"/>
            <a:ext cx="26187441" cy="1249360"/>
          </a:xfrm>
          <a:prstGeom prst="rect">
            <a:avLst/>
          </a:prstGeom>
        </p:spPr>
        <p:txBody>
          <a:bodyPr/>
          <a:lstStyle>
            <a:lvl1pPr marL="0" indent="0" algn="ctr">
              <a:buNone/>
              <a:defRPr sz="6563" baseline="0"/>
            </a:lvl1pPr>
          </a:lstStyle>
          <a:p>
            <a:pPr lvl="0"/>
            <a:r>
              <a:rPr lang="en-US" altLang="zh-TW" dirty="0" smtClean="0"/>
              <a:t>Author List</a:t>
            </a:r>
            <a:endParaRPr lang="zh-TW" altLang="en-US" dirty="0"/>
          </a:p>
        </p:txBody>
      </p:sp>
      <p:sp>
        <p:nvSpPr>
          <p:cNvPr id="12" name="內容版面配置區 21"/>
          <p:cNvSpPr>
            <a:spLocks noGrp="1"/>
          </p:cNvSpPr>
          <p:nvPr>
            <p:ph sz="quarter" idx="15" hasCustomPrompt="1"/>
          </p:nvPr>
        </p:nvSpPr>
        <p:spPr>
          <a:xfrm>
            <a:off x="13258735" y="3505406"/>
            <a:ext cx="26187441" cy="1249360"/>
          </a:xfrm>
          <a:prstGeom prst="rect">
            <a:avLst/>
          </a:prstGeom>
        </p:spPr>
        <p:txBody>
          <a:bodyPr/>
          <a:lstStyle>
            <a:lvl1pPr marL="0" indent="0" algn="ctr">
              <a:buNone/>
              <a:defRPr sz="6016"/>
            </a:lvl1pPr>
          </a:lstStyle>
          <a:p>
            <a:r>
              <a:rPr lang="en-US" altLang="zh-TW" sz="6563" dirty="0" smtClean="0"/>
              <a:t>Affiliations</a:t>
            </a:r>
            <a:endParaRPr lang="zh-TW" altLang="en-US" dirty="0"/>
          </a:p>
        </p:txBody>
      </p:sp>
    </p:spTree>
    <p:extLst>
      <p:ext uri="{BB962C8B-B14F-4D97-AF65-F5344CB8AC3E}">
        <p14:creationId xmlns:p14="http://schemas.microsoft.com/office/powerpoint/2010/main" val="30436099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自訂版面配置">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D23508FF-519A-5247-A55B-6160E89D8571}" type="datetimeFigureOut">
              <a:rPr lang="en-US" smtClean="0"/>
              <a:t>9/15/2019</a:t>
            </a:fld>
            <a:endParaRPr lang="en-US"/>
          </a:p>
        </p:txBody>
      </p:sp>
      <p:sp>
        <p:nvSpPr>
          <p:cNvPr id="4" name="頁尾版面配置區 3"/>
          <p:cNvSpPr>
            <a:spLocks noGrp="1"/>
          </p:cNvSpPr>
          <p:nvPr>
            <p:ph type="ftr" sz="quarter" idx="11"/>
          </p:nvPr>
        </p:nvSpPr>
        <p:spPr/>
        <p:txBody>
          <a:bodyPr/>
          <a:lstStyle/>
          <a:p>
            <a:endParaRPr lang="en-US"/>
          </a:p>
        </p:txBody>
      </p:sp>
      <p:sp>
        <p:nvSpPr>
          <p:cNvPr id="5" name="投影片編號版面配置區 4"/>
          <p:cNvSpPr>
            <a:spLocks noGrp="1"/>
          </p:cNvSpPr>
          <p:nvPr>
            <p:ph type="sldNum" sz="quarter" idx="12"/>
          </p:nvPr>
        </p:nvSpPr>
        <p:spPr/>
        <p:txBody>
          <a:bodyPr/>
          <a:lstStyle/>
          <a:p>
            <a:fld id="{1487CC67-5F63-EC4C-8EE0-AD36DF5A3CBE}" type="slidenum">
              <a:rPr lang="en-US" smtClean="0"/>
              <a:t>‹#›</a:t>
            </a:fld>
            <a:endParaRPr lang="en-US"/>
          </a:p>
        </p:txBody>
      </p:sp>
      <p:pic>
        <p:nvPicPr>
          <p:cNvPr id="9" name="圖片 8"/>
          <p:cNvPicPr>
            <a:picLocks noChangeAspect="1"/>
          </p:cNvPicPr>
          <p:nvPr userDrawn="1"/>
        </p:nvPicPr>
        <p:blipFill rotWithShape="1">
          <a:blip r:embed="rId2">
            <a:extLst>
              <a:ext uri="{28A0092B-C50C-407E-A947-70E740481C1C}">
                <a14:useLocalDpi xmlns:a14="http://schemas.microsoft.com/office/drawing/2010/main" val="0"/>
              </a:ext>
            </a:extLst>
          </a:blip>
          <a:srcRect b="40652"/>
          <a:stretch/>
        </p:blipFill>
        <p:spPr>
          <a:xfrm>
            <a:off x="2" y="2"/>
            <a:ext cx="10673381" cy="4191299"/>
          </a:xfrm>
          <a:prstGeom prst="rect">
            <a:avLst/>
          </a:prstGeom>
        </p:spPr>
      </p:pic>
      <p:sp>
        <p:nvSpPr>
          <p:cNvPr id="10" name="內容版面配置區 17"/>
          <p:cNvSpPr>
            <a:spLocks noGrp="1"/>
          </p:cNvSpPr>
          <p:nvPr>
            <p:ph sz="quarter" idx="13" hasCustomPrompt="1"/>
          </p:nvPr>
        </p:nvSpPr>
        <p:spPr>
          <a:xfrm>
            <a:off x="8027306" y="143249"/>
            <a:ext cx="36451861" cy="1568296"/>
          </a:xfrm>
          <a:prstGeom prst="rect">
            <a:avLst/>
          </a:prstGeom>
        </p:spPr>
        <p:txBody>
          <a:bodyPr anchor="ctr"/>
          <a:lstStyle>
            <a:lvl1pPr marL="0" indent="0" algn="ctr">
              <a:buFont typeface="+mj-lt"/>
              <a:buNone/>
              <a:defRPr sz="9024" cap="all" baseline="0"/>
            </a:lvl1pPr>
            <a:lvl2pPr marL="0" indent="0" algn="ctr">
              <a:buFont typeface="+mj-lt"/>
              <a:buNone/>
              <a:defRPr sz="6563"/>
            </a:lvl2pPr>
            <a:lvl3pPr marL="0" indent="0" algn="ctr">
              <a:buFont typeface="+mj-lt"/>
              <a:buNone/>
              <a:defRPr sz="6016"/>
            </a:lvl3pPr>
          </a:lstStyle>
          <a:p>
            <a:pPr lvl="0"/>
            <a:r>
              <a:rPr lang="en-US" altLang="zh-TW" dirty="0" smtClean="0"/>
              <a:t>TITLE</a:t>
            </a:r>
            <a:endParaRPr lang="zh-TW" altLang="en-US" dirty="0" smtClean="0"/>
          </a:p>
        </p:txBody>
      </p:sp>
      <p:sp>
        <p:nvSpPr>
          <p:cNvPr id="11" name="內容版面配置區 21"/>
          <p:cNvSpPr>
            <a:spLocks noGrp="1"/>
          </p:cNvSpPr>
          <p:nvPr>
            <p:ph sz="quarter" idx="14" hasCustomPrompt="1"/>
          </p:nvPr>
        </p:nvSpPr>
        <p:spPr>
          <a:xfrm>
            <a:off x="13258735" y="2190933"/>
            <a:ext cx="26187441" cy="1249360"/>
          </a:xfrm>
          <a:prstGeom prst="rect">
            <a:avLst/>
          </a:prstGeom>
        </p:spPr>
        <p:txBody>
          <a:bodyPr/>
          <a:lstStyle>
            <a:lvl1pPr marL="0" indent="0" algn="ctr">
              <a:buNone/>
              <a:defRPr sz="6563" baseline="0"/>
            </a:lvl1pPr>
          </a:lstStyle>
          <a:p>
            <a:pPr lvl="0"/>
            <a:r>
              <a:rPr lang="en-US" altLang="zh-TW" dirty="0" smtClean="0"/>
              <a:t>Author List</a:t>
            </a:r>
            <a:endParaRPr lang="zh-TW" altLang="en-US" dirty="0"/>
          </a:p>
        </p:txBody>
      </p:sp>
      <p:sp>
        <p:nvSpPr>
          <p:cNvPr id="12" name="內容版面配置區 21"/>
          <p:cNvSpPr>
            <a:spLocks noGrp="1"/>
          </p:cNvSpPr>
          <p:nvPr>
            <p:ph sz="quarter" idx="15" hasCustomPrompt="1"/>
          </p:nvPr>
        </p:nvSpPr>
        <p:spPr>
          <a:xfrm>
            <a:off x="13258735" y="3505406"/>
            <a:ext cx="26187441" cy="1249360"/>
          </a:xfrm>
          <a:prstGeom prst="rect">
            <a:avLst/>
          </a:prstGeom>
        </p:spPr>
        <p:txBody>
          <a:bodyPr/>
          <a:lstStyle>
            <a:lvl1pPr marL="0" indent="0" algn="ctr">
              <a:buNone/>
              <a:defRPr sz="6016"/>
            </a:lvl1pPr>
          </a:lstStyle>
          <a:p>
            <a:r>
              <a:rPr lang="en-US" altLang="zh-TW" sz="6563" dirty="0" smtClean="0"/>
              <a:t>Affiliations</a:t>
            </a:r>
            <a:endParaRPr lang="zh-TW" altLang="en-US" dirty="0"/>
          </a:p>
        </p:txBody>
      </p:sp>
      <p:sp>
        <p:nvSpPr>
          <p:cNvPr id="13" name="表格版面配置區 12"/>
          <p:cNvSpPr>
            <a:spLocks noGrp="1"/>
          </p:cNvSpPr>
          <p:nvPr>
            <p:ph type="tbl" sz="quarter" idx="17" hasCustomPrompt="1"/>
          </p:nvPr>
        </p:nvSpPr>
        <p:spPr>
          <a:xfrm>
            <a:off x="5834053" y="12997637"/>
            <a:ext cx="17502156" cy="12135790"/>
          </a:xfrm>
          <a:prstGeom prst="rect">
            <a:avLst/>
          </a:prstGeom>
        </p:spPr>
        <p:txBody>
          <a:bodyPr/>
          <a:lstStyle>
            <a:lvl1pPr>
              <a:defRPr sz="8203" baseline="0"/>
            </a:lvl1pPr>
          </a:lstStyle>
          <a:p>
            <a:r>
              <a:rPr lang="en-US" altLang="zh-TW" dirty="0" smtClean="0"/>
              <a:t>Click the icon to insert table</a:t>
            </a:r>
            <a:endParaRPr lang="zh-TW" altLang="en-US" dirty="0"/>
          </a:p>
        </p:txBody>
      </p:sp>
      <p:sp>
        <p:nvSpPr>
          <p:cNvPr id="15" name="內容版面配置區 14"/>
          <p:cNvSpPr>
            <a:spLocks noGrp="1"/>
          </p:cNvSpPr>
          <p:nvPr>
            <p:ph sz="quarter" idx="18" hasCustomPrompt="1"/>
          </p:nvPr>
        </p:nvSpPr>
        <p:spPr>
          <a:xfrm>
            <a:off x="5834052" y="7917682"/>
            <a:ext cx="39562169" cy="4286574"/>
          </a:xfrm>
          <a:prstGeom prst="rect">
            <a:avLst/>
          </a:prstGeom>
        </p:spPr>
        <p:txBody>
          <a:bodyPr/>
          <a:lstStyle>
            <a:lvl1pPr>
              <a:defRPr sz="8203"/>
            </a:lvl1pPr>
            <a:lvl2pPr>
              <a:defRPr sz="7383" baseline="0"/>
            </a:lvl2pPr>
            <a:lvl3pPr>
              <a:defRPr sz="6563"/>
            </a:lvl3pPr>
            <a:lvl4pPr>
              <a:defRPr sz="6016"/>
            </a:lvl4pPr>
            <a:lvl5pPr>
              <a:defRPr sz="6016"/>
            </a:lvl5pPr>
          </a:lstStyle>
          <a:p>
            <a:pPr lvl="0"/>
            <a:r>
              <a:rPr lang="en-US" altLang="zh-TW" dirty="0" smtClean="0"/>
              <a:t>Click to add text</a:t>
            </a:r>
            <a:endParaRPr lang="zh-TW" altLang="en-US" dirty="0" smtClean="0"/>
          </a:p>
          <a:p>
            <a:pPr lvl="1"/>
            <a:r>
              <a:rPr lang="en-US" altLang="zh-TW" dirty="0" smtClean="0"/>
              <a:t>Click to add text</a:t>
            </a:r>
            <a:endParaRPr lang="zh-TW" altLang="en-US" dirty="0" smtClean="0"/>
          </a:p>
        </p:txBody>
      </p:sp>
    </p:spTree>
    <p:extLst>
      <p:ext uri="{BB962C8B-B14F-4D97-AF65-F5344CB8AC3E}">
        <p14:creationId xmlns:p14="http://schemas.microsoft.com/office/powerpoint/2010/main" val="291259253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2560323" y="26696674"/>
            <a:ext cx="11948161" cy="1533525"/>
          </a:xfrm>
          <a:prstGeom prst="rect">
            <a:avLst/>
          </a:prstGeom>
        </p:spPr>
        <p:txBody>
          <a:bodyPr vert="horz" lIns="334460" tIns="167230" rIns="334460" bIns="167230" rtlCol="0" anchor="ctr"/>
          <a:lstStyle>
            <a:lvl1pPr algn="l">
              <a:defRPr sz="6014">
                <a:solidFill>
                  <a:schemeClr val="tx1">
                    <a:tint val="75000"/>
                  </a:schemeClr>
                </a:solidFill>
              </a:defRPr>
            </a:lvl1pPr>
          </a:lstStyle>
          <a:p>
            <a:fld id="{D23508FF-519A-5247-A55B-6160E89D8571}" type="datetimeFigureOut">
              <a:rPr lang="en-US" smtClean="0"/>
              <a:t>9/15/2019</a:t>
            </a:fld>
            <a:endParaRPr lang="en-US"/>
          </a:p>
        </p:txBody>
      </p:sp>
      <p:sp>
        <p:nvSpPr>
          <p:cNvPr id="5" name="Footer Placeholder 4"/>
          <p:cNvSpPr>
            <a:spLocks noGrp="1"/>
          </p:cNvSpPr>
          <p:nvPr>
            <p:ph type="ftr" sz="quarter" idx="3"/>
          </p:nvPr>
        </p:nvSpPr>
        <p:spPr>
          <a:xfrm>
            <a:off x="17495520" y="26696674"/>
            <a:ext cx="16215360" cy="1533525"/>
          </a:xfrm>
          <a:prstGeom prst="rect">
            <a:avLst/>
          </a:prstGeom>
        </p:spPr>
        <p:txBody>
          <a:bodyPr vert="horz" lIns="334460" tIns="167230" rIns="334460" bIns="167230" rtlCol="0" anchor="ctr"/>
          <a:lstStyle>
            <a:lvl1pPr algn="ctr">
              <a:defRPr sz="6014">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697922" y="26696674"/>
            <a:ext cx="11948161" cy="1533525"/>
          </a:xfrm>
          <a:prstGeom prst="rect">
            <a:avLst/>
          </a:prstGeom>
        </p:spPr>
        <p:txBody>
          <a:bodyPr vert="horz" lIns="334460" tIns="167230" rIns="334460" bIns="167230" rtlCol="0" anchor="ctr"/>
          <a:lstStyle>
            <a:lvl1pPr algn="r">
              <a:defRPr sz="6014">
                <a:solidFill>
                  <a:schemeClr val="tx1">
                    <a:tint val="75000"/>
                  </a:schemeClr>
                </a:solidFill>
              </a:defRPr>
            </a:lvl1pPr>
          </a:lstStyle>
          <a:p>
            <a:fld id="{1487CC67-5F63-EC4C-8EE0-AD36DF5A3CBE}" type="slidenum">
              <a:rPr lang="en-US" smtClean="0"/>
              <a:t>‹#›</a:t>
            </a:fld>
            <a:endParaRPr lang="en-US"/>
          </a:p>
        </p:txBody>
      </p:sp>
    </p:spTree>
    <p:extLst>
      <p:ext uri="{BB962C8B-B14F-4D97-AF65-F5344CB8AC3E}">
        <p14:creationId xmlns:p14="http://schemas.microsoft.com/office/powerpoint/2010/main" val="689549096"/>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4" r:id="rId3"/>
  </p:sldLayoutIdLst>
  <p:timing>
    <p:tnLst>
      <p:par>
        <p:cTn id="1" dur="indefinite" restart="never" nodeType="tmRoot"/>
      </p:par>
    </p:tnLst>
  </p:timing>
  <p:txStyles>
    <p:titleStyle>
      <a:lvl1pPr algn="ctr" defTabSz="2285682" rtl="0" eaLnBrk="1" latinLnBrk="0" hangingPunct="1">
        <a:spcBef>
          <a:spcPct val="0"/>
        </a:spcBef>
        <a:buNone/>
        <a:defRPr sz="22005" kern="1200">
          <a:solidFill>
            <a:schemeClr val="tx1"/>
          </a:solidFill>
          <a:latin typeface="+mj-lt"/>
          <a:ea typeface="+mj-ea"/>
          <a:cs typeface="+mj-cs"/>
        </a:defRPr>
      </a:lvl1pPr>
    </p:titleStyle>
    <p:bodyStyle>
      <a:lvl1pPr marL="1714262" indent="-1714262" algn="l" defTabSz="2285682" rtl="0" eaLnBrk="1" latinLnBrk="0" hangingPunct="1">
        <a:spcBef>
          <a:spcPct val="20000"/>
        </a:spcBef>
        <a:buFont typeface="Arial"/>
        <a:buChar char="•"/>
        <a:defRPr sz="15991" kern="1200">
          <a:solidFill>
            <a:schemeClr val="tx1"/>
          </a:solidFill>
          <a:latin typeface="+mn-lt"/>
          <a:ea typeface="+mn-ea"/>
          <a:cs typeface="+mn-cs"/>
        </a:defRPr>
      </a:lvl1pPr>
      <a:lvl2pPr marL="3714235" indent="-1428552" algn="l" defTabSz="2285682" rtl="0" eaLnBrk="1" latinLnBrk="0" hangingPunct="1">
        <a:spcBef>
          <a:spcPct val="20000"/>
        </a:spcBef>
        <a:buFont typeface="Arial"/>
        <a:buChar char="–"/>
        <a:defRPr sz="13941" kern="1200">
          <a:solidFill>
            <a:schemeClr val="tx1"/>
          </a:solidFill>
          <a:latin typeface="+mn-lt"/>
          <a:ea typeface="+mn-ea"/>
          <a:cs typeface="+mn-cs"/>
        </a:defRPr>
      </a:lvl2pPr>
      <a:lvl3pPr marL="5714208" indent="-1142841" algn="l" defTabSz="2285682" rtl="0" eaLnBrk="1" latinLnBrk="0" hangingPunct="1">
        <a:spcBef>
          <a:spcPct val="20000"/>
        </a:spcBef>
        <a:buFont typeface="Arial"/>
        <a:buChar char="•"/>
        <a:defRPr sz="12027" kern="1200">
          <a:solidFill>
            <a:schemeClr val="tx1"/>
          </a:solidFill>
          <a:latin typeface="+mn-lt"/>
          <a:ea typeface="+mn-ea"/>
          <a:cs typeface="+mn-cs"/>
        </a:defRPr>
      </a:lvl3pPr>
      <a:lvl4pPr marL="7999892" indent="-1142841" algn="l" defTabSz="2285682" rtl="0" eaLnBrk="1" latinLnBrk="0" hangingPunct="1">
        <a:spcBef>
          <a:spcPct val="20000"/>
        </a:spcBef>
        <a:buFont typeface="Arial"/>
        <a:buChar char="–"/>
        <a:defRPr sz="9978" kern="1200">
          <a:solidFill>
            <a:schemeClr val="tx1"/>
          </a:solidFill>
          <a:latin typeface="+mn-lt"/>
          <a:ea typeface="+mn-ea"/>
          <a:cs typeface="+mn-cs"/>
        </a:defRPr>
      </a:lvl4pPr>
      <a:lvl5pPr marL="10285574" indent="-1142841" algn="l" defTabSz="2285682" rtl="0" eaLnBrk="1" latinLnBrk="0" hangingPunct="1">
        <a:spcBef>
          <a:spcPct val="20000"/>
        </a:spcBef>
        <a:buFont typeface="Arial"/>
        <a:buChar char="»"/>
        <a:defRPr sz="9978" kern="1200">
          <a:solidFill>
            <a:schemeClr val="tx1"/>
          </a:solidFill>
          <a:latin typeface="+mn-lt"/>
          <a:ea typeface="+mn-ea"/>
          <a:cs typeface="+mn-cs"/>
        </a:defRPr>
      </a:lvl5pPr>
      <a:lvl6pPr marL="12571258" indent="-1142841" algn="l" defTabSz="2285682" rtl="0" eaLnBrk="1" latinLnBrk="0" hangingPunct="1">
        <a:spcBef>
          <a:spcPct val="20000"/>
        </a:spcBef>
        <a:buFont typeface="Arial"/>
        <a:buChar char="•"/>
        <a:defRPr sz="9978" kern="1200">
          <a:solidFill>
            <a:schemeClr val="tx1"/>
          </a:solidFill>
          <a:latin typeface="+mn-lt"/>
          <a:ea typeface="+mn-ea"/>
          <a:cs typeface="+mn-cs"/>
        </a:defRPr>
      </a:lvl6pPr>
      <a:lvl7pPr marL="14856941" indent="-1142841" algn="l" defTabSz="2285682" rtl="0" eaLnBrk="1" latinLnBrk="0" hangingPunct="1">
        <a:spcBef>
          <a:spcPct val="20000"/>
        </a:spcBef>
        <a:buFont typeface="Arial"/>
        <a:buChar char="•"/>
        <a:defRPr sz="9978" kern="1200">
          <a:solidFill>
            <a:schemeClr val="tx1"/>
          </a:solidFill>
          <a:latin typeface="+mn-lt"/>
          <a:ea typeface="+mn-ea"/>
          <a:cs typeface="+mn-cs"/>
        </a:defRPr>
      </a:lvl7pPr>
      <a:lvl8pPr marL="17142624" indent="-1142841" algn="l" defTabSz="2285682" rtl="0" eaLnBrk="1" latinLnBrk="0" hangingPunct="1">
        <a:spcBef>
          <a:spcPct val="20000"/>
        </a:spcBef>
        <a:buFont typeface="Arial"/>
        <a:buChar char="•"/>
        <a:defRPr sz="9978" kern="1200">
          <a:solidFill>
            <a:schemeClr val="tx1"/>
          </a:solidFill>
          <a:latin typeface="+mn-lt"/>
          <a:ea typeface="+mn-ea"/>
          <a:cs typeface="+mn-cs"/>
        </a:defRPr>
      </a:lvl8pPr>
      <a:lvl9pPr marL="19428308" indent="-1142841" algn="l" defTabSz="2285682" rtl="0" eaLnBrk="1" latinLnBrk="0" hangingPunct="1">
        <a:spcBef>
          <a:spcPct val="20000"/>
        </a:spcBef>
        <a:buFont typeface="Arial"/>
        <a:buChar char="•"/>
        <a:defRPr sz="9978" kern="1200">
          <a:solidFill>
            <a:schemeClr val="tx1"/>
          </a:solidFill>
          <a:latin typeface="+mn-lt"/>
          <a:ea typeface="+mn-ea"/>
          <a:cs typeface="+mn-cs"/>
        </a:defRPr>
      </a:lvl9pPr>
    </p:bodyStyle>
    <p:otherStyle>
      <a:defPPr>
        <a:defRPr lang="en-US"/>
      </a:defPPr>
      <a:lvl1pPr marL="0" algn="l" defTabSz="2285682" rtl="0" eaLnBrk="1" latinLnBrk="0" hangingPunct="1">
        <a:defRPr sz="9021" kern="1200">
          <a:solidFill>
            <a:schemeClr val="tx1"/>
          </a:solidFill>
          <a:latin typeface="+mn-lt"/>
          <a:ea typeface="+mn-ea"/>
          <a:cs typeface="+mn-cs"/>
        </a:defRPr>
      </a:lvl1pPr>
      <a:lvl2pPr marL="2285682" algn="l" defTabSz="2285682" rtl="0" eaLnBrk="1" latinLnBrk="0" hangingPunct="1">
        <a:defRPr sz="9021" kern="1200">
          <a:solidFill>
            <a:schemeClr val="tx1"/>
          </a:solidFill>
          <a:latin typeface="+mn-lt"/>
          <a:ea typeface="+mn-ea"/>
          <a:cs typeface="+mn-cs"/>
        </a:defRPr>
      </a:lvl2pPr>
      <a:lvl3pPr marL="4571367" algn="l" defTabSz="2285682" rtl="0" eaLnBrk="1" latinLnBrk="0" hangingPunct="1">
        <a:defRPr sz="9021" kern="1200">
          <a:solidFill>
            <a:schemeClr val="tx1"/>
          </a:solidFill>
          <a:latin typeface="+mn-lt"/>
          <a:ea typeface="+mn-ea"/>
          <a:cs typeface="+mn-cs"/>
        </a:defRPr>
      </a:lvl3pPr>
      <a:lvl4pPr marL="6857049" algn="l" defTabSz="2285682" rtl="0" eaLnBrk="1" latinLnBrk="0" hangingPunct="1">
        <a:defRPr sz="9021" kern="1200">
          <a:solidFill>
            <a:schemeClr val="tx1"/>
          </a:solidFill>
          <a:latin typeface="+mn-lt"/>
          <a:ea typeface="+mn-ea"/>
          <a:cs typeface="+mn-cs"/>
        </a:defRPr>
      </a:lvl4pPr>
      <a:lvl5pPr marL="9142733" algn="l" defTabSz="2285682" rtl="0" eaLnBrk="1" latinLnBrk="0" hangingPunct="1">
        <a:defRPr sz="9021" kern="1200">
          <a:solidFill>
            <a:schemeClr val="tx1"/>
          </a:solidFill>
          <a:latin typeface="+mn-lt"/>
          <a:ea typeface="+mn-ea"/>
          <a:cs typeface="+mn-cs"/>
        </a:defRPr>
      </a:lvl5pPr>
      <a:lvl6pPr marL="11428417" algn="l" defTabSz="2285682" rtl="0" eaLnBrk="1" latinLnBrk="0" hangingPunct="1">
        <a:defRPr sz="9021" kern="1200">
          <a:solidFill>
            <a:schemeClr val="tx1"/>
          </a:solidFill>
          <a:latin typeface="+mn-lt"/>
          <a:ea typeface="+mn-ea"/>
          <a:cs typeface="+mn-cs"/>
        </a:defRPr>
      </a:lvl6pPr>
      <a:lvl7pPr marL="13714100" algn="l" defTabSz="2285682" rtl="0" eaLnBrk="1" latinLnBrk="0" hangingPunct="1">
        <a:defRPr sz="9021" kern="1200">
          <a:solidFill>
            <a:schemeClr val="tx1"/>
          </a:solidFill>
          <a:latin typeface="+mn-lt"/>
          <a:ea typeface="+mn-ea"/>
          <a:cs typeface="+mn-cs"/>
        </a:defRPr>
      </a:lvl7pPr>
      <a:lvl8pPr marL="15999782" algn="l" defTabSz="2285682" rtl="0" eaLnBrk="1" latinLnBrk="0" hangingPunct="1">
        <a:defRPr sz="9021" kern="1200">
          <a:solidFill>
            <a:schemeClr val="tx1"/>
          </a:solidFill>
          <a:latin typeface="+mn-lt"/>
          <a:ea typeface="+mn-ea"/>
          <a:cs typeface="+mn-cs"/>
        </a:defRPr>
      </a:lvl8pPr>
      <a:lvl9pPr marL="18285466" algn="l" defTabSz="2285682" rtl="0" eaLnBrk="1" latinLnBrk="0" hangingPunct="1">
        <a:defRPr sz="902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內容版面配置區 7"/>
          <p:cNvSpPr>
            <a:spLocks noGrp="1"/>
          </p:cNvSpPr>
          <p:nvPr>
            <p:ph sz="quarter" idx="13"/>
          </p:nvPr>
        </p:nvSpPr>
        <p:spPr>
          <a:xfrm>
            <a:off x="8027306" y="143249"/>
            <a:ext cx="38092744" cy="1568296"/>
          </a:xfrm>
        </p:spPr>
        <p:txBody>
          <a:bodyPr/>
          <a:lstStyle/>
          <a:p>
            <a:r>
              <a:rPr lang="en-US" altLang="zh-CN" dirty="0"/>
              <a:t>CONTEXT AGGREGATION NETWORK FOR SEMANTIC LABELING IN AERIAL IMAGES</a:t>
            </a:r>
            <a:endParaRPr lang="zh-TW" altLang="en-US" dirty="0"/>
          </a:p>
        </p:txBody>
      </p:sp>
      <p:sp>
        <p:nvSpPr>
          <p:cNvPr id="17" name="Content Placeholder 16"/>
          <p:cNvSpPr>
            <a:spLocks noGrp="1"/>
          </p:cNvSpPr>
          <p:nvPr>
            <p:ph sz="quarter" idx="15"/>
          </p:nvPr>
        </p:nvSpPr>
        <p:spPr/>
        <p:txBody>
          <a:bodyPr/>
          <a:lstStyle/>
          <a:p>
            <a:r>
              <a:rPr lang="en-US" altLang="zh-CN" dirty="0"/>
              <a:t>School of Electronic Information, Wuhan University, Wuhan 430072, China</a:t>
            </a:r>
            <a:endParaRPr lang="en-US" dirty="0"/>
          </a:p>
        </p:txBody>
      </p:sp>
      <p:sp>
        <p:nvSpPr>
          <p:cNvPr id="6" name="Text Box 142"/>
          <p:cNvSpPr txBox="1">
            <a:spLocks noChangeArrowheads="1"/>
          </p:cNvSpPr>
          <p:nvPr/>
        </p:nvSpPr>
        <p:spPr bwMode="auto">
          <a:xfrm>
            <a:off x="33336696" y="5361756"/>
            <a:ext cx="384644" cy="5289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190430" tIns="95212" rIns="190430" bIns="95212">
            <a:spAutoFit/>
          </a:bodyPr>
          <a:lstStyle>
            <a:lvl1pPr defTabSz="339725" eaLnBrk="0" hangingPunct="0">
              <a:defRPr sz="300">
                <a:solidFill>
                  <a:schemeClr val="tx1"/>
                </a:solidFill>
                <a:latin typeface="Arial" charset="0"/>
                <a:ea typeface="ＭＳ Ｐゴシック" charset="0"/>
                <a:cs typeface="ＭＳ Ｐゴシック" charset="0"/>
              </a:defRPr>
            </a:lvl1pPr>
            <a:lvl2pPr marL="742950" indent="-285750" defTabSz="339725" eaLnBrk="0" hangingPunct="0">
              <a:defRPr sz="300">
                <a:solidFill>
                  <a:schemeClr val="tx1"/>
                </a:solidFill>
                <a:latin typeface="Arial" charset="0"/>
                <a:ea typeface="ＭＳ Ｐゴシック" charset="0"/>
              </a:defRPr>
            </a:lvl2pPr>
            <a:lvl3pPr marL="1143000" indent="-228600" defTabSz="339725" eaLnBrk="0" hangingPunct="0">
              <a:defRPr sz="300">
                <a:solidFill>
                  <a:schemeClr val="tx1"/>
                </a:solidFill>
                <a:latin typeface="Arial" charset="0"/>
                <a:ea typeface="ＭＳ Ｐゴシック" charset="0"/>
              </a:defRPr>
            </a:lvl3pPr>
            <a:lvl4pPr marL="1600200" indent="-228600" defTabSz="339725" eaLnBrk="0" hangingPunct="0">
              <a:defRPr sz="300">
                <a:solidFill>
                  <a:schemeClr val="tx1"/>
                </a:solidFill>
                <a:latin typeface="Arial" charset="0"/>
                <a:ea typeface="ＭＳ Ｐゴシック" charset="0"/>
              </a:defRPr>
            </a:lvl4pPr>
            <a:lvl5pPr marL="2057400" indent="-228600" defTabSz="339725" eaLnBrk="0" hangingPunct="0">
              <a:defRPr sz="300">
                <a:solidFill>
                  <a:schemeClr val="tx1"/>
                </a:solidFill>
                <a:latin typeface="Arial" charset="0"/>
                <a:ea typeface="ＭＳ Ｐゴシック" charset="0"/>
              </a:defRPr>
            </a:lvl5pPr>
            <a:lvl6pPr marL="2514600" indent="-228600" defTabSz="339725" eaLnBrk="0" fontAlgn="base" hangingPunct="0">
              <a:spcBef>
                <a:spcPct val="0"/>
              </a:spcBef>
              <a:spcAft>
                <a:spcPct val="0"/>
              </a:spcAft>
              <a:defRPr sz="300">
                <a:solidFill>
                  <a:schemeClr val="tx1"/>
                </a:solidFill>
                <a:latin typeface="Arial" charset="0"/>
                <a:ea typeface="ＭＳ Ｐゴシック" charset="0"/>
              </a:defRPr>
            </a:lvl6pPr>
            <a:lvl7pPr marL="2971800" indent="-228600" defTabSz="339725" eaLnBrk="0" fontAlgn="base" hangingPunct="0">
              <a:spcBef>
                <a:spcPct val="0"/>
              </a:spcBef>
              <a:spcAft>
                <a:spcPct val="0"/>
              </a:spcAft>
              <a:defRPr sz="300">
                <a:solidFill>
                  <a:schemeClr val="tx1"/>
                </a:solidFill>
                <a:latin typeface="Arial" charset="0"/>
                <a:ea typeface="ＭＳ Ｐゴシック" charset="0"/>
              </a:defRPr>
            </a:lvl7pPr>
            <a:lvl8pPr marL="3429000" indent="-228600" defTabSz="339725" eaLnBrk="0" fontAlgn="base" hangingPunct="0">
              <a:spcBef>
                <a:spcPct val="0"/>
              </a:spcBef>
              <a:spcAft>
                <a:spcPct val="0"/>
              </a:spcAft>
              <a:defRPr sz="300">
                <a:solidFill>
                  <a:schemeClr val="tx1"/>
                </a:solidFill>
                <a:latin typeface="Arial" charset="0"/>
                <a:ea typeface="ＭＳ Ｐゴシック" charset="0"/>
              </a:defRPr>
            </a:lvl8pPr>
            <a:lvl9pPr marL="3886200" indent="-228600" defTabSz="339725" eaLnBrk="0" fontAlgn="base" hangingPunct="0">
              <a:spcBef>
                <a:spcPct val="0"/>
              </a:spcBef>
              <a:spcAft>
                <a:spcPct val="0"/>
              </a:spcAft>
              <a:defRPr sz="300">
                <a:solidFill>
                  <a:schemeClr val="tx1"/>
                </a:solidFill>
                <a:latin typeface="Arial" charset="0"/>
                <a:ea typeface="ＭＳ Ｐゴシック" charset="0"/>
              </a:defRPr>
            </a:lvl9pPr>
          </a:lstStyle>
          <a:p>
            <a:pPr eaLnBrk="1" hangingPunct="1"/>
            <a:endParaRPr lang="en-US" sz="2188"/>
          </a:p>
        </p:txBody>
      </p:sp>
      <p:sp>
        <p:nvSpPr>
          <p:cNvPr id="9" name="文字方塊 8"/>
          <p:cNvSpPr txBox="1"/>
          <p:nvPr/>
        </p:nvSpPr>
        <p:spPr>
          <a:xfrm>
            <a:off x="1064608" y="5897963"/>
            <a:ext cx="15172960" cy="7201972"/>
          </a:xfrm>
          <a:prstGeom prst="rect">
            <a:avLst/>
          </a:prstGeom>
          <a:noFill/>
        </p:spPr>
        <p:txBody>
          <a:bodyPr wrap="square" rtlCol="0">
            <a:spAutoFit/>
          </a:bodyPr>
          <a:lstStyle/>
          <a:p>
            <a:pPr marL="781355" indent="-781355" algn="just">
              <a:buFont typeface="Arial" panose="020B0604020202020204" pitchFamily="34" charset="0"/>
              <a:buChar char="•"/>
            </a:pPr>
            <a:r>
              <a:rPr lang="en-US" altLang="zh-TW" sz="4200" dirty="0" smtClean="0">
                <a:ea typeface="Noto Sans CJK TC Regular" panose="020B0500000000000000" pitchFamily="34" charset="-120"/>
                <a:cs typeface="Times New Roman" panose="02020603050405020304" pitchFamily="18" charset="0"/>
              </a:rPr>
              <a:t>FCN </a:t>
            </a:r>
            <a:r>
              <a:rPr lang="en-US" altLang="zh-TW" sz="4200" dirty="0">
                <a:ea typeface="Noto Sans CJK TC Regular" panose="020B0500000000000000" pitchFamily="34" charset="-120"/>
                <a:cs typeface="Times New Roman" panose="02020603050405020304" pitchFamily="18" charset="0"/>
              </a:rPr>
              <a:t>builds an end-to-end model to output a feature map directly and gets promising results. Although it achieves much better performance than other models, there exists two limitations. Firstly, the feature map size is greatly reduced due to consecutive </a:t>
            </a:r>
            <a:r>
              <a:rPr lang="en-US" altLang="zh-TW" sz="4200" dirty="0" err="1" smtClean="0">
                <a:ea typeface="Noto Sans CJK TC Regular" panose="020B0500000000000000" pitchFamily="34" charset="-120"/>
                <a:cs typeface="Times New Roman" panose="02020603050405020304" pitchFamily="18" charset="0"/>
              </a:rPr>
              <a:t>downsampling</a:t>
            </a:r>
            <a:r>
              <a:rPr lang="en-US" altLang="zh-TW" sz="4200" dirty="0" smtClean="0">
                <a:ea typeface="Noto Sans CJK TC Regular" panose="020B0500000000000000" pitchFamily="34" charset="-120"/>
                <a:cs typeface="Times New Roman" panose="02020603050405020304" pitchFamily="18" charset="0"/>
              </a:rPr>
              <a:t> </a:t>
            </a:r>
            <a:r>
              <a:rPr lang="en-US" altLang="zh-TW" sz="4200" dirty="0">
                <a:ea typeface="Noto Sans CJK TC Regular" panose="020B0500000000000000" pitchFamily="34" charset="-120"/>
                <a:cs typeface="Times New Roman" panose="02020603050405020304" pitchFamily="18" charset="0"/>
              </a:rPr>
              <a:t>operations, so the final feature map is coarse. Secondly, it uses features extracted by backbone network directly, without exploiting features efficiently and lacking the ability to capture multiscale features. Hence, for objects with multiple scales, it can’t recognize them well. This problem is severer in aerial images due to the large scale variations and complex scenes.</a:t>
            </a:r>
            <a:endParaRPr lang="en-US" altLang="zh-TW" sz="4200" dirty="0">
              <a:ea typeface="Noto Sans CJK TC Regular" panose="020B0500000000000000" pitchFamily="34" charset="-120"/>
              <a:cs typeface="Times New Roman" panose="02020603050405020304" pitchFamily="18" charset="0"/>
            </a:endParaRPr>
          </a:p>
        </p:txBody>
      </p:sp>
      <p:sp>
        <p:nvSpPr>
          <p:cNvPr id="36" name="矩形 35"/>
          <p:cNvSpPr/>
          <p:nvPr/>
        </p:nvSpPr>
        <p:spPr>
          <a:xfrm>
            <a:off x="757040" y="5503252"/>
            <a:ext cx="15804733" cy="7596684"/>
          </a:xfrm>
          <a:prstGeom prst="rect">
            <a:avLst/>
          </a:prstGeom>
          <a:noFill/>
          <a:ln w="762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336"/>
          </a:p>
        </p:txBody>
      </p:sp>
      <p:sp>
        <p:nvSpPr>
          <p:cNvPr id="38" name="矩形 37"/>
          <p:cNvSpPr/>
          <p:nvPr/>
        </p:nvSpPr>
        <p:spPr>
          <a:xfrm>
            <a:off x="1366768" y="4938201"/>
            <a:ext cx="5244769" cy="1018099"/>
          </a:xfrm>
          <a:prstGeom prst="rect">
            <a:avLst/>
          </a:prstGeom>
          <a:solidFill>
            <a:schemeClr val="bg1"/>
          </a:solidFill>
        </p:spPr>
        <p:txBody>
          <a:bodyPr wrap="none">
            <a:spAutoFit/>
          </a:bodyPr>
          <a:lstStyle/>
          <a:p>
            <a:pPr algn="ctr"/>
            <a:r>
              <a:rPr lang="en-US" sz="6016" b="1" cap="all" dirty="0" smtClean="0">
                <a:ea typeface="Noto Sans CJK JP Medium" panose="020B0600000000000000" pitchFamily="34" charset="-128"/>
              </a:rPr>
              <a:t>Introduction</a:t>
            </a:r>
            <a:endParaRPr lang="en-US" sz="6016" b="1" cap="all" dirty="0">
              <a:ea typeface="Noto Sans CJK JP Medium" panose="020B0600000000000000" pitchFamily="34" charset="-128"/>
            </a:endParaRPr>
          </a:p>
        </p:txBody>
      </p:sp>
      <p:sp>
        <p:nvSpPr>
          <p:cNvPr id="39" name="矩形 38"/>
          <p:cNvSpPr/>
          <p:nvPr/>
        </p:nvSpPr>
        <p:spPr>
          <a:xfrm>
            <a:off x="34600421" y="5529456"/>
            <a:ext cx="15804733" cy="6571112"/>
          </a:xfrm>
          <a:prstGeom prst="rect">
            <a:avLst/>
          </a:prstGeom>
          <a:noFill/>
          <a:ln w="762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4375" dirty="0"/>
          </a:p>
        </p:txBody>
      </p:sp>
      <p:sp>
        <p:nvSpPr>
          <p:cNvPr id="40" name="矩形 39"/>
          <p:cNvSpPr/>
          <p:nvPr/>
        </p:nvSpPr>
        <p:spPr>
          <a:xfrm>
            <a:off x="34910264" y="5064823"/>
            <a:ext cx="3475631" cy="1018099"/>
          </a:xfrm>
          <a:prstGeom prst="rect">
            <a:avLst/>
          </a:prstGeom>
          <a:solidFill>
            <a:schemeClr val="bg1"/>
          </a:solidFill>
        </p:spPr>
        <p:txBody>
          <a:bodyPr wrap="none">
            <a:spAutoFit/>
          </a:bodyPr>
          <a:lstStyle/>
          <a:p>
            <a:r>
              <a:rPr lang="en-US" altLang="zh-TW" sz="6016" b="1" cap="all" dirty="0" smtClean="0">
                <a:ea typeface="Noto Sans CJK JP Medium" panose="020B0600000000000000" pitchFamily="34" charset="-128"/>
              </a:rPr>
              <a:t>METHODS</a:t>
            </a:r>
            <a:endParaRPr lang="en-US" altLang="zh-TW" sz="6016" dirty="0">
              <a:ea typeface="Noto Sans CJK JP Medium" panose="020B0600000000000000" pitchFamily="34" charset="-128"/>
            </a:endParaRPr>
          </a:p>
        </p:txBody>
      </p:sp>
      <p:sp>
        <p:nvSpPr>
          <p:cNvPr id="52" name="矩形 51"/>
          <p:cNvSpPr/>
          <p:nvPr/>
        </p:nvSpPr>
        <p:spPr>
          <a:xfrm>
            <a:off x="35225434" y="6191257"/>
            <a:ext cx="14711925" cy="5909310"/>
          </a:xfrm>
          <a:prstGeom prst="rect">
            <a:avLst/>
          </a:prstGeom>
        </p:spPr>
        <p:txBody>
          <a:bodyPr wrap="square">
            <a:spAutoFit/>
          </a:bodyPr>
          <a:lstStyle/>
          <a:p>
            <a:pPr marL="624897" indent="-624897" algn="just">
              <a:buFont typeface="Arial"/>
              <a:buChar char="•"/>
            </a:pPr>
            <a:r>
              <a:rPr lang="en-US" altLang="zh-TW" sz="4200" dirty="0">
                <a:solidFill>
                  <a:srgbClr val="000000"/>
                </a:solidFill>
              </a:rPr>
              <a:t>We propose Context Aggregation Network for semantic labeling in aerial images. This network adopts encoder-decoder architecture with skip connections. We adopt </a:t>
            </a:r>
            <a:r>
              <a:rPr lang="en-US" altLang="zh-TW" sz="4200" dirty="0" err="1">
                <a:solidFill>
                  <a:srgbClr val="000000"/>
                </a:solidFill>
              </a:rPr>
              <a:t>ResNet</a:t>
            </a:r>
            <a:r>
              <a:rPr lang="en-US" altLang="zh-TW" sz="4200" dirty="0">
                <a:solidFill>
                  <a:srgbClr val="000000"/>
                </a:solidFill>
              </a:rPr>
              <a:t> as the backbone network. Context Fuse Module is added to the last convolutional layer of </a:t>
            </a:r>
            <a:r>
              <a:rPr lang="en-US" altLang="zh-TW" sz="4200" dirty="0" err="1">
                <a:solidFill>
                  <a:srgbClr val="000000"/>
                </a:solidFill>
              </a:rPr>
              <a:t>ResNet</a:t>
            </a:r>
            <a:r>
              <a:rPr lang="en-US" altLang="zh-TW" sz="4200" dirty="0">
                <a:solidFill>
                  <a:srgbClr val="000000"/>
                </a:solidFill>
              </a:rPr>
              <a:t> to exploit multi-scale features more efficiently. Attention Mix Module is applied to fuse different level features with channel attention mechanism. Residual Convolutional Module is used to further refine features and get more accurate </a:t>
            </a:r>
            <a:r>
              <a:rPr lang="en-US" altLang="zh-TW" sz="4200" dirty="0" smtClean="0">
                <a:solidFill>
                  <a:srgbClr val="000000"/>
                </a:solidFill>
              </a:rPr>
              <a:t>result.</a:t>
            </a:r>
            <a:endParaRPr lang="en-US" altLang="zh-TW" sz="4200" dirty="0">
              <a:ea typeface="Arial"/>
              <a:cs typeface="Arial"/>
              <a:sym typeface="Arial"/>
            </a:endParaRPr>
          </a:p>
        </p:txBody>
      </p:sp>
      <p:sp>
        <p:nvSpPr>
          <p:cNvPr id="50" name="矩形 40"/>
          <p:cNvSpPr/>
          <p:nvPr/>
        </p:nvSpPr>
        <p:spPr>
          <a:xfrm>
            <a:off x="17748422" y="5529456"/>
            <a:ext cx="15744383" cy="22486425"/>
          </a:xfrm>
          <a:prstGeom prst="rect">
            <a:avLst/>
          </a:prstGeom>
          <a:noFill/>
          <a:ln w="762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336"/>
          </a:p>
        </p:txBody>
      </p:sp>
      <p:sp>
        <p:nvSpPr>
          <p:cNvPr id="51" name="矩形 41"/>
          <p:cNvSpPr/>
          <p:nvPr/>
        </p:nvSpPr>
        <p:spPr>
          <a:xfrm>
            <a:off x="18019875" y="5073792"/>
            <a:ext cx="3429593" cy="1018099"/>
          </a:xfrm>
          <a:prstGeom prst="rect">
            <a:avLst/>
          </a:prstGeom>
          <a:solidFill>
            <a:schemeClr val="bg1"/>
          </a:solidFill>
        </p:spPr>
        <p:txBody>
          <a:bodyPr wrap="none">
            <a:spAutoFit/>
          </a:bodyPr>
          <a:lstStyle/>
          <a:p>
            <a:r>
              <a:rPr lang="en-US" altLang="zh-TW" sz="6016" b="1" cap="all" dirty="0" smtClean="0">
                <a:ea typeface="Noto Sans CJK JP Medium" panose="020B0600000000000000" pitchFamily="34" charset="-128"/>
              </a:rPr>
              <a:t>MODULEs</a:t>
            </a:r>
            <a:endParaRPr lang="en-US" altLang="zh-TW" sz="6016" dirty="0">
              <a:ea typeface="Noto Sans CJK JP Medium" panose="020B0600000000000000" pitchFamily="34" charset="-128"/>
            </a:endParaRPr>
          </a:p>
        </p:txBody>
      </p:sp>
      <p:sp>
        <p:nvSpPr>
          <p:cNvPr id="54" name="矩形 54"/>
          <p:cNvSpPr/>
          <p:nvPr/>
        </p:nvSpPr>
        <p:spPr>
          <a:xfrm>
            <a:off x="18538831" y="6343790"/>
            <a:ext cx="14196305" cy="2031325"/>
          </a:xfrm>
          <a:prstGeom prst="rect">
            <a:avLst/>
          </a:prstGeom>
        </p:spPr>
        <p:txBody>
          <a:bodyPr wrap="square">
            <a:spAutoFit/>
          </a:bodyPr>
          <a:lstStyle/>
          <a:p>
            <a:pPr marL="624897" indent="-624897" algn="just">
              <a:buFont typeface="Arial"/>
              <a:buChar char="•"/>
            </a:pPr>
            <a:r>
              <a:rPr lang="en-US" altLang="zh-TW" sz="4200" dirty="0" smtClean="0">
                <a:solidFill>
                  <a:srgbClr val="000000"/>
                </a:solidFill>
              </a:rPr>
              <a:t>Fig. 2 shows Context Fuse Module(CFM) structure, and Fig. 3 presents Attention Mix Module(AMM) and Residual </a:t>
            </a:r>
            <a:r>
              <a:rPr lang="en-US" altLang="zh-TW" sz="4200" dirty="0">
                <a:solidFill>
                  <a:srgbClr val="000000"/>
                </a:solidFill>
              </a:rPr>
              <a:t>C</a:t>
            </a:r>
            <a:r>
              <a:rPr lang="en-US" altLang="zh-TW" sz="4200" dirty="0" smtClean="0">
                <a:solidFill>
                  <a:srgbClr val="000000"/>
                </a:solidFill>
              </a:rPr>
              <a:t>onvolutional </a:t>
            </a:r>
            <a:r>
              <a:rPr lang="en-US" altLang="zh-TW" sz="4200" dirty="0" smtClean="0">
                <a:solidFill>
                  <a:srgbClr val="000000"/>
                </a:solidFill>
              </a:rPr>
              <a:t>M</a:t>
            </a:r>
            <a:r>
              <a:rPr lang="en-US" altLang="zh-TW" sz="4200" dirty="0" smtClean="0">
                <a:solidFill>
                  <a:srgbClr val="000000"/>
                </a:solidFill>
              </a:rPr>
              <a:t>odule(RCM) structure.</a:t>
            </a:r>
            <a:endParaRPr lang="en-US" altLang="zh-TW" sz="4200" dirty="0">
              <a:solidFill>
                <a:srgbClr val="000000"/>
              </a:solidFill>
            </a:endParaRPr>
          </a:p>
        </p:txBody>
      </p:sp>
      <p:sp>
        <p:nvSpPr>
          <p:cNvPr id="60" name="矩形 40"/>
          <p:cNvSpPr/>
          <p:nvPr/>
        </p:nvSpPr>
        <p:spPr>
          <a:xfrm>
            <a:off x="34600422" y="12827826"/>
            <a:ext cx="15804733" cy="8318981"/>
          </a:xfrm>
          <a:prstGeom prst="rect">
            <a:avLst/>
          </a:prstGeom>
          <a:noFill/>
          <a:ln w="762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336"/>
          </a:p>
        </p:txBody>
      </p:sp>
      <p:sp>
        <p:nvSpPr>
          <p:cNvPr id="63" name="矩形 41"/>
          <p:cNvSpPr/>
          <p:nvPr/>
        </p:nvSpPr>
        <p:spPr>
          <a:xfrm>
            <a:off x="35031435" y="12304219"/>
            <a:ext cx="4714176" cy="1018099"/>
          </a:xfrm>
          <a:prstGeom prst="rect">
            <a:avLst/>
          </a:prstGeom>
          <a:solidFill>
            <a:schemeClr val="bg1"/>
          </a:solidFill>
        </p:spPr>
        <p:txBody>
          <a:bodyPr wrap="none">
            <a:spAutoFit/>
          </a:bodyPr>
          <a:lstStyle/>
          <a:p>
            <a:r>
              <a:rPr lang="en-US" altLang="zh-TW" sz="6016" b="1" cap="all" dirty="0" smtClean="0">
                <a:ea typeface="Noto Sans CJK JP Medium" panose="020B0600000000000000" pitchFamily="34" charset="-128"/>
              </a:rPr>
              <a:t>EXPERIMENTS</a:t>
            </a:r>
            <a:endParaRPr lang="en-US" altLang="zh-TW" sz="6016" dirty="0">
              <a:ea typeface="Noto Sans CJK JP Medium" panose="020B0600000000000000" pitchFamily="34" charset="-128"/>
            </a:endParaRPr>
          </a:p>
        </p:txBody>
      </p:sp>
      <p:sp>
        <p:nvSpPr>
          <p:cNvPr id="22" name="內容版面配置區 21"/>
          <p:cNvSpPr>
            <a:spLocks noGrp="1"/>
          </p:cNvSpPr>
          <p:nvPr>
            <p:ph sz="quarter" idx="14"/>
          </p:nvPr>
        </p:nvSpPr>
        <p:spPr/>
        <p:txBody>
          <a:bodyPr/>
          <a:lstStyle/>
          <a:p>
            <a:r>
              <a:rPr lang="en-US" altLang="zh-CN" dirty="0" err="1"/>
              <a:t>Wensheng</a:t>
            </a:r>
            <a:r>
              <a:rPr lang="en-US" altLang="zh-CN" dirty="0"/>
              <a:t> Cheng, Wen Yang, </a:t>
            </a:r>
            <a:r>
              <a:rPr lang="en-US" altLang="zh-CN" dirty="0" err="1"/>
              <a:t>Youqi</a:t>
            </a:r>
            <a:r>
              <a:rPr lang="en-US" altLang="zh-CN" dirty="0"/>
              <a:t> Pan, </a:t>
            </a:r>
            <a:r>
              <a:rPr lang="en-US" altLang="zh-CN" dirty="0" err="1"/>
              <a:t>Haowen</a:t>
            </a:r>
            <a:r>
              <a:rPr lang="en-US" altLang="zh-CN" dirty="0"/>
              <a:t> </a:t>
            </a:r>
            <a:r>
              <a:rPr lang="en-US" altLang="zh-CN" dirty="0" err="1"/>
              <a:t>Guo</a:t>
            </a:r>
            <a:r>
              <a:rPr lang="en-US" altLang="zh-CN" dirty="0"/>
              <a:t>, Yu Cheng</a:t>
            </a:r>
            <a:endParaRPr lang="zh-TW" altLang="en-US" dirty="0"/>
          </a:p>
        </p:txBody>
      </p:sp>
      <p:sp>
        <p:nvSpPr>
          <p:cNvPr id="41" name="文字方塊 8"/>
          <p:cNvSpPr txBox="1"/>
          <p:nvPr/>
        </p:nvSpPr>
        <p:spPr>
          <a:xfrm>
            <a:off x="34907990" y="22106571"/>
            <a:ext cx="15172960" cy="5909310"/>
          </a:xfrm>
          <a:prstGeom prst="rect">
            <a:avLst/>
          </a:prstGeom>
          <a:noFill/>
        </p:spPr>
        <p:txBody>
          <a:bodyPr wrap="square" rtlCol="0">
            <a:spAutoFit/>
          </a:bodyPr>
          <a:lstStyle/>
          <a:p>
            <a:pPr marL="781355" indent="-781355" algn="just">
              <a:buFont typeface="Arial" panose="020B0604020202020204" pitchFamily="34" charset="0"/>
              <a:buChar char="•"/>
            </a:pPr>
            <a:r>
              <a:rPr lang="en-US" altLang="zh-TW" sz="4200" dirty="0" smtClean="0">
                <a:ea typeface="Noto Sans CJK TC Regular" panose="020B0500000000000000" pitchFamily="34" charset="-120"/>
                <a:cs typeface="Times New Roman" panose="02020603050405020304" pitchFamily="18" charset="0"/>
              </a:rPr>
              <a:t>In </a:t>
            </a:r>
            <a:r>
              <a:rPr lang="en-US" altLang="zh-TW" sz="4200" dirty="0">
                <a:ea typeface="Noto Sans CJK TC Regular" panose="020B0500000000000000" pitchFamily="34" charset="-120"/>
                <a:cs typeface="Times New Roman" panose="02020603050405020304" pitchFamily="18" charset="0"/>
              </a:rPr>
              <a:t>summary, our contributions are:</a:t>
            </a:r>
          </a:p>
          <a:p>
            <a:pPr marL="781355" indent="-781355" algn="just">
              <a:buFont typeface="Arial" panose="020B0604020202020204" pitchFamily="34" charset="0"/>
              <a:buChar char="•"/>
            </a:pPr>
            <a:r>
              <a:rPr lang="en-US" altLang="zh-TW" sz="4200" dirty="0">
                <a:ea typeface="Noto Sans CJK TC Regular" panose="020B0500000000000000" pitchFamily="34" charset="-120"/>
                <a:cs typeface="Times New Roman" panose="02020603050405020304" pitchFamily="18" charset="0"/>
              </a:rPr>
              <a:t>We design a Context Fuse Module to aggregate context information, propose an Attention Mix Module to combine multi-level features, and employ a Residual Convolutional Module to further refine features.</a:t>
            </a:r>
          </a:p>
          <a:p>
            <a:pPr marL="781355" indent="-781355" algn="just">
              <a:buFont typeface="Arial" panose="020B0604020202020204" pitchFamily="34" charset="0"/>
              <a:buChar char="•"/>
            </a:pPr>
            <a:r>
              <a:rPr lang="en-US" altLang="zh-TW" sz="4200" dirty="0">
                <a:ea typeface="Noto Sans CJK TC Regular" panose="020B0500000000000000" pitchFamily="34" charset="-120"/>
                <a:cs typeface="Times New Roman" panose="02020603050405020304" pitchFamily="18" charset="0"/>
              </a:rPr>
              <a:t>Based on these models, we propose a Context Aggregation Network for semantic labeling in aerial images. Experiments on the large-scale ISPRS </a:t>
            </a:r>
            <a:r>
              <a:rPr lang="en-US" altLang="zh-TW" sz="4200" dirty="0" err="1">
                <a:ea typeface="Noto Sans CJK TC Regular" panose="020B0500000000000000" pitchFamily="34" charset="-120"/>
                <a:cs typeface="Times New Roman" panose="02020603050405020304" pitchFamily="18" charset="0"/>
              </a:rPr>
              <a:t>Vaihingen</a:t>
            </a:r>
            <a:r>
              <a:rPr lang="en-US" altLang="zh-TW" sz="4200" dirty="0">
                <a:ea typeface="Noto Sans CJK TC Regular" panose="020B0500000000000000" pitchFamily="34" charset="-120"/>
                <a:cs typeface="Times New Roman" panose="02020603050405020304" pitchFamily="18" charset="0"/>
              </a:rPr>
              <a:t> 2D </a:t>
            </a:r>
            <a:r>
              <a:rPr lang="en-US" altLang="zh-TW" sz="4200" dirty="0" smtClean="0">
                <a:ea typeface="Noto Sans CJK TC Regular" panose="020B0500000000000000" pitchFamily="34" charset="-120"/>
                <a:cs typeface="Times New Roman" panose="02020603050405020304" pitchFamily="18" charset="0"/>
              </a:rPr>
              <a:t>Semantic Labeling </a:t>
            </a:r>
            <a:r>
              <a:rPr lang="en-US" altLang="zh-TW" sz="4200" dirty="0">
                <a:ea typeface="Noto Sans CJK TC Regular" panose="020B0500000000000000" pitchFamily="34" charset="-120"/>
                <a:cs typeface="Times New Roman" panose="02020603050405020304" pitchFamily="18" charset="0"/>
              </a:rPr>
              <a:t>Challenge dataset demonstrate the effectiveness of our proposed modules.</a:t>
            </a:r>
          </a:p>
        </p:txBody>
      </p:sp>
      <p:sp>
        <p:nvSpPr>
          <p:cNvPr id="42" name="矩形 41"/>
          <p:cNvSpPr/>
          <p:nvPr/>
        </p:nvSpPr>
        <p:spPr>
          <a:xfrm>
            <a:off x="34600422" y="21711860"/>
            <a:ext cx="15804733" cy="6304022"/>
          </a:xfrm>
          <a:prstGeom prst="rect">
            <a:avLst/>
          </a:prstGeom>
          <a:noFill/>
          <a:ln w="762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336"/>
          </a:p>
        </p:txBody>
      </p:sp>
      <p:sp>
        <p:nvSpPr>
          <p:cNvPr id="48" name="矩形 47"/>
          <p:cNvSpPr/>
          <p:nvPr/>
        </p:nvSpPr>
        <p:spPr>
          <a:xfrm>
            <a:off x="35237530" y="21146809"/>
            <a:ext cx="5190011" cy="1018099"/>
          </a:xfrm>
          <a:prstGeom prst="rect">
            <a:avLst/>
          </a:prstGeom>
          <a:solidFill>
            <a:schemeClr val="bg1"/>
          </a:solidFill>
        </p:spPr>
        <p:txBody>
          <a:bodyPr wrap="none">
            <a:spAutoFit/>
          </a:bodyPr>
          <a:lstStyle/>
          <a:p>
            <a:pPr algn="ctr"/>
            <a:r>
              <a:rPr lang="en-US" sz="6016" b="1" cap="all" dirty="0" smtClean="0">
                <a:ea typeface="Noto Sans CJK JP Medium" panose="020B0600000000000000" pitchFamily="34" charset="-128"/>
              </a:rPr>
              <a:t>CONTRIBUTION</a:t>
            </a:r>
            <a:endParaRPr lang="en-US" sz="6016" b="1" cap="all" dirty="0">
              <a:ea typeface="Noto Sans CJK JP Medium" panose="020B0600000000000000" pitchFamily="34" charset="-128"/>
            </a:endParaRPr>
          </a:p>
        </p:txBody>
      </p:sp>
      <p:sp>
        <p:nvSpPr>
          <p:cNvPr id="49" name="文字方塊 8"/>
          <p:cNvSpPr txBox="1"/>
          <p:nvPr/>
        </p:nvSpPr>
        <p:spPr>
          <a:xfrm>
            <a:off x="1064608" y="14241863"/>
            <a:ext cx="15172960" cy="2031325"/>
          </a:xfrm>
          <a:prstGeom prst="rect">
            <a:avLst/>
          </a:prstGeom>
          <a:noFill/>
        </p:spPr>
        <p:txBody>
          <a:bodyPr wrap="square" rtlCol="0">
            <a:spAutoFit/>
          </a:bodyPr>
          <a:lstStyle/>
          <a:p>
            <a:pPr marL="781355" indent="-781355" algn="just">
              <a:buFont typeface="Arial" panose="020B0604020202020204" pitchFamily="34" charset="0"/>
              <a:buChar char="•"/>
            </a:pPr>
            <a:r>
              <a:rPr lang="en-US" altLang="zh-TW" sz="4200" dirty="0" smtClean="0">
                <a:ea typeface="Noto Sans CJK TC Regular" panose="020B0500000000000000" pitchFamily="34" charset="-120"/>
                <a:cs typeface="Times New Roman" panose="02020603050405020304" pitchFamily="18" charset="0"/>
              </a:rPr>
              <a:t>Fig.1 shows proposed Context Aggregation Network architecture, based on </a:t>
            </a:r>
            <a:r>
              <a:rPr lang="en-US" altLang="zh-TW" sz="4200" dirty="0">
                <a:ea typeface="Noto Sans CJK TC Regular" panose="020B0500000000000000" pitchFamily="34" charset="-120"/>
                <a:cs typeface="Times New Roman" panose="02020603050405020304" pitchFamily="18" charset="0"/>
              </a:rPr>
              <a:t>Context Fuse </a:t>
            </a:r>
            <a:r>
              <a:rPr lang="en-US" altLang="zh-TW" sz="4200" dirty="0" smtClean="0">
                <a:ea typeface="Noto Sans CJK TC Regular" panose="020B0500000000000000" pitchFamily="34" charset="-120"/>
                <a:cs typeface="Times New Roman" panose="02020603050405020304" pitchFamily="18" charset="0"/>
              </a:rPr>
              <a:t>Module(CFM), </a:t>
            </a:r>
            <a:r>
              <a:rPr lang="en-US" altLang="zh-TW" sz="4200" dirty="0">
                <a:ea typeface="Noto Sans CJK TC Regular" panose="020B0500000000000000" pitchFamily="34" charset="-120"/>
                <a:cs typeface="Times New Roman" panose="02020603050405020304" pitchFamily="18" charset="0"/>
              </a:rPr>
              <a:t>Attention Mix </a:t>
            </a:r>
            <a:r>
              <a:rPr lang="en-US" altLang="zh-TW" sz="4200" dirty="0" smtClean="0">
                <a:ea typeface="Noto Sans CJK TC Regular" panose="020B0500000000000000" pitchFamily="34" charset="-120"/>
                <a:cs typeface="Times New Roman" panose="02020603050405020304" pitchFamily="18" charset="0"/>
              </a:rPr>
              <a:t>Module(AMM) and </a:t>
            </a:r>
            <a:r>
              <a:rPr lang="en-US" altLang="zh-TW" sz="4200" dirty="0" smtClean="0">
                <a:solidFill>
                  <a:srgbClr val="000000"/>
                </a:solidFill>
              </a:rPr>
              <a:t>Residual </a:t>
            </a:r>
            <a:r>
              <a:rPr lang="en-US" altLang="zh-TW" sz="4200" dirty="0">
                <a:solidFill>
                  <a:srgbClr val="000000"/>
                </a:solidFill>
              </a:rPr>
              <a:t>Convolutional </a:t>
            </a:r>
            <a:r>
              <a:rPr lang="en-US" altLang="zh-TW" sz="4200" dirty="0" smtClean="0">
                <a:solidFill>
                  <a:srgbClr val="000000"/>
                </a:solidFill>
              </a:rPr>
              <a:t>Module(</a:t>
            </a:r>
            <a:r>
              <a:rPr lang="en-US" altLang="zh-TW" sz="4200" dirty="0" smtClean="0">
                <a:ea typeface="Noto Sans CJK TC Regular" panose="020B0500000000000000" pitchFamily="34" charset="-120"/>
                <a:cs typeface="Times New Roman" panose="02020603050405020304" pitchFamily="18" charset="0"/>
              </a:rPr>
              <a:t>RCM).</a:t>
            </a:r>
            <a:endParaRPr lang="en-US" altLang="zh-TW" sz="4200" dirty="0">
              <a:ea typeface="Noto Sans CJK TC Regular" panose="020B0500000000000000" pitchFamily="34" charset="-120"/>
              <a:cs typeface="Times New Roman" panose="02020603050405020304" pitchFamily="18" charset="0"/>
            </a:endParaRPr>
          </a:p>
        </p:txBody>
      </p:sp>
      <p:sp>
        <p:nvSpPr>
          <p:cNvPr id="53" name="矩形 52"/>
          <p:cNvSpPr/>
          <p:nvPr/>
        </p:nvSpPr>
        <p:spPr>
          <a:xfrm>
            <a:off x="757040" y="13847152"/>
            <a:ext cx="15804733" cy="14182690"/>
          </a:xfrm>
          <a:prstGeom prst="rect">
            <a:avLst/>
          </a:prstGeom>
          <a:noFill/>
          <a:ln w="762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336"/>
          </a:p>
        </p:txBody>
      </p:sp>
      <p:sp>
        <p:nvSpPr>
          <p:cNvPr id="55" name="矩形 54"/>
          <p:cNvSpPr/>
          <p:nvPr/>
        </p:nvSpPr>
        <p:spPr>
          <a:xfrm>
            <a:off x="1470035" y="13282101"/>
            <a:ext cx="5038239" cy="1018099"/>
          </a:xfrm>
          <a:prstGeom prst="rect">
            <a:avLst/>
          </a:prstGeom>
          <a:solidFill>
            <a:schemeClr val="bg1"/>
          </a:solidFill>
        </p:spPr>
        <p:txBody>
          <a:bodyPr wrap="none">
            <a:spAutoFit/>
          </a:bodyPr>
          <a:lstStyle/>
          <a:p>
            <a:pPr algn="ctr"/>
            <a:r>
              <a:rPr lang="en-US" sz="6016" b="1" cap="all" dirty="0" smtClean="0">
                <a:ea typeface="Noto Sans CJK JP Medium" panose="020B0600000000000000" pitchFamily="34" charset="-128"/>
              </a:rPr>
              <a:t>Architecture</a:t>
            </a:r>
            <a:endParaRPr lang="en-US" sz="6016" b="1" cap="all" dirty="0">
              <a:ea typeface="Noto Sans CJK JP Medium" panose="020B0600000000000000" pitchFamily="34" charset="-128"/>
            </a:endParaRPr>
          </a:p>
        </p:txBody>
      </p:sp>
      <p:sp>
        <p:nvSpPr>
          <p:cNvPr id="10" name="文本框 9"/>
          <p:cNvSpPr txBox="1"/>
          <p:nvPr/>
        </p:nvSpPr>
        <p:spPr>
          <a:xfrm>
            <a:off x="5143500" y="27006316"/>
            <a:ext cx="10439400" cy="738664"/>
          </a:xfrm>
          <a:prstGeom prst="rect">
            <a:avLst/>
          </a:prstGeom>
          <a:noFill/>
        </p:spPr>
        <p:txBody>
          <a:bodyPr wrap="square" rtlCol="0">
            <a:spAutoFit/>
          </a:bodyPr>
          <a:lstStyle/>
          <a:p>
            <a:r>
              <a:rPr lang="en-US" altLang="zh-CN" sz="4200" dirty="0" smtClean="0"/>
              <a:t>Fig.1 Context Aggregation Network.</a:t>
            </a:r>
            <a:endParaRPr lang="zh-CN" altLang="en-US" sz="4200" dirty="0"/>
          </a:p>
        </p:txBody>
      </p:sp>
      <p:pic>
        <p:nvPicPr>
          <p:cNvPr id="12" name="图片 11"/>
          <p:cNvPicPr>
            <a:picLocks noChangeAspect="1"/>
          </p:cNvPicPr>
          <p:nvPr/>
        </p:nvPicPr>
        <p:blipFill>
          <a:blip r:embed="rId3"/>
          <a:stretch>
            <a:fillRect/>
          </a:stretch>
        </p:blipFill>
        <p:spPr>
          <a:xfrm>
            <a:off x="34992932" y="15472231"/>
            <a:ext cx="15003076" cy="5392052"/>
          </a:xfrm>
          <a:prstGeom prst="rect">
            <a:avLst/>
          </a:prstGeom>
        </p:spPr>
      </p:pic>
      <p:pic>
        <p:nvPicPr>
          <p:cNvPr id="13" name="图片 12"/>
          <p:cNvPicPr>
            <a:picLocks noChangeAspect="1"/>
          </p:cNvPicPr>
          <p:nvPr/>
        </p:nvPicPr>
        <p:blipFill>
          <a:blip r:embed="rId4"/>
          <a:stretch>
            <a:fillRect/>
          </a:stretch>
        </p:blipFill>
        <p:spPr>
          <a:xfrm>
            <a:off x="2667094" y="16546413"/>
            <a:ext cx="11984624" cy="10459903"/>
          </a:xfrm>
          <a:prstGeom prst="rect">
            <a:avLst/>
          </a:prstGeom>
        </p:spPr>
      </p:pic>
      <p:pic>
        <p:nvPicPr>
          <p:cNvPr id="14" name="图片 13"/>
          <p:cNvPicPr>
            <a:picLocks noChangeAspect="1"/>
          </p:cNvPicPr>
          <p:nvPr/>
        </p:nvPicPr>
        <p:blipFill>
          <a:blip r:embed="rId5"/>
          <a:stretch>
            <a:fillRect/>
          </a:stretch>
        </p:blipFill>
        <p:spPr>
          <a:xfrm>
            <a:off x="18277959" y="8652979"/>
            <a:ext cx="14457177" cy="8727198"/>
          </a:xfrm>
          <a:prstGeom prst="rect">
            <a:avLst/>
          </a:prstGeom>
        </p:spPr>
      </p:pic>
      <p:sp>
        <p:nvSpPr>
          <p:cNvPr id="56" name="Text Box 142"/>
          <p:cNvSpPr txBox="1">
            <a:spLocks noChangeArrowheads="1"/>
          </p:cNvSpPr>
          <p:nvPr/>
        </p:nvSpPr>
        <p:spPr bwMode="auto">
          <a:xfrm>
            <a:off x="33108161" y="19701752"/>
            <a:ext cx="384644" cy="5289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190430" tIns="95212" rIns="190430" bIns="95212">
            <a:spAutoFit/>
          </a:bodyPr>
          <a:lstStyle>
            <a:lvl1pPr defTabSz="339725" eaLnBrk="0" hangingPunct="0">
              <a:defRPr sz="300">
                <a:solidFill>
                  <a:schemeClr val="tx1"/>
                </a:solidFill>
                <a:latin typeface="Arial" charset="0"/>
                <a:ea typeface="ＭＳ Ｐゴシック" charset="0"/>
                <a:cs typeface="ＭＳ Ｐゴシック" charset="0"/>
              </a:defRPr>
            </a:lvl1pPr>
            <a:lvl2pPr marL="742950" indent="-285750" defTabSz="339725" eaLnBrk="0" hangingPunct="0">
              <a:defRPr sz="300">
                <a:solidFill>
                  <a:schemeClr val="tx1"/>
                </a:solidFill>
                <a:latin typeface="Arial" charset="0"/>
                <a:ea typeface="ＭＳ Ｐゴシック" charset="0"/>
              </a:defRPr>
            </a:lvl2pPr>
            <a:lvl3pPr marL="1143000" indent="-228600" defTabSz="339725" eaLnBrk="0" hangingPunct="0">
              <a:defRPr sz="300">
                <a:solidFill>
                  <a:schemeClr val="tx1"/>
                </a:solidFill>
                <a:latin typeface="Arial" charset="0"/>
                <a:ea typeface="ＭＳ Ｐゴシック" charset="0"/>
              </a:defRPr>
            </a:lvl3pPr>
            <a:lvl4pPr marL="1600200" indent="-228600" defTabSz="339725" eaLnBrk="0" hangingPunct="0">
              <a:defRPr sz="300">
                <a:solidFill>
                  <a:schemeClr val="tx1"/>
                </a:solidFill>
                <a:latin typeface="Arial" charset="0"/>
                <a:ea typeface="ＭＳ Ｐゴシック" charset="0"/>
              </a:defRPr>
            </a:lvl4pPr>
            <a:lvl5pPr marL="2057400" indent="-228600" defTabSz="339725" eaLnBrk="0" hangingPunct="0">
              <a:defRPr sz="300">
                <a:solidFill>
                  <a:schemeClr val="tx1"/>
                </a:solidFill>
                <a:latin typeface="Arial" charset="0"/>
                <a:ea typeface="ＭＳ Ｐゴシック" charset="0"/>
              </a:defRPr>
            </a:lvl5pPr>
            <a:lvl6pPr marL="2514600" indent="-228600" defTabSz="339725" eaLnBrk="0" fontAlgn="base" hangingPunct="0">
              <a:spcBef>
                <a:spcPct val="0"/>
              </a:spcBef>
              <a:spcAft>
                <a:spcPct val="0"/>
              </a:spcAft>
              <a:defRPr sz="300">
                <a:solidFill>
                  <a:schemeClr val="tx1"/>
                </a:solidFill>
                <a:latin typeface="Arial" charset="0"/>
                <a:ea typeface="ＭＳ Ｐゴシック" charset="0"/>
              </a:defRPr>
            </a:lvl6pPr>
            <a:lvl7pPr marL="2971800" indent="-228600" defTabSz="339725" eaLnBrk="0" fontAlgn="base" hangingPunct="0">
              <a:spcBef>
                <a:spcPct val="0"/>
              </a:spcBef>
              <a:spcAft>
                <a:spcPct val="0"/>
              </a:spcAft>
              <a:defRPr sz="300">
                <a:solidFill>
                  <a:schemeClr val="tx1"/>
                </a:solidFill>
                <a:latin typeface="Arial" charset="0"/>
                <a:ea typeface="ＭＳ Ｐゴシック" charset="0"/>
              </a:defRPr>
            </a:lvl7pPr>
            <a:lvl8pPr marL="3429000" indent="-228600" defTabSz="339725" eaLnBrk="0" fontAlgn="base" hangingPunct="0">
              <a:spcBef>
                <a:spcPct val="0"/>
              </a:spcBef>
              <a:spcAft>
                <a:spcPct val="0"/>
              </a:spcAft>
              <a:defRPr sz="300">
                <a:solidFill>
                  <a:schemeClr val="tx1"/>
                </a:solidFill>
                <a:latin typeface="Arial" charset="0"/>
                <a:ea typeface="ＭＳ Ｐゴシック" charset="0"/>
              </a:defRPr>
            </a:lvl8pPr>
            <a:lvl9pPr marL="3886200" indent="-228600" defTabSz="339725" eaLnBrk="0" fontAlgn="base" hangingPunct="0">
              <a:spcBef>
                <a:spcPct val="0"/>
              </a:spcBef>
              <a:spcAft>
                <a:spcPct val="0"/>
              </a:spcAft>
              <a:defRPr sz="300">
                <a:solidFill>
                  <a:schemeClr val="tx1"/>
                </a:solidFill>
                <a:latin typeface="Arial" charset="0"/>
                <a:ea typeface="ＭＳ Ｐゴシック" charset="0"/>
              </a:defRPr>
            </a:lvl9pPr>
          </a:lstStyle>
          <a:p>
            <a:pPr eaLnBrk="1" hangingPunct="1"/>
            <a:endParaRPr lang="en-US" sz="2188"/>
          </a:p>
        </p:txBody>
      </p:sp>
      <p:pic>
        <p:nvPicPr>
          <p:cNvPr id="15" name="图片 14"/>
          <p:cNvPicPr>
            <a:picLocks noChangeAspect="1"/>
          </p:cNvPicPr>
          <p:nvPr/>
        </p:nvPicPr>
        <p:blipFill>
          <a:blip r:embed="rId6"/>
          <a:stretch>
            <a:fillRect/>
          </a:stretch>
        </p:blipFill>
        <p:spPr>
          <a:xfrm>
            <a:off x="19644804" y="18615358"/>
            <a:ext cx="12276708" cy="8002419"/>
          </a:xfrm>
          <a:prstGeom prst="rect">
            <a:avLst/>
          </a:prstGeom>
        </p:spPr>
      </p:pic>
      <p:sp>
        <p:nvSpPr>
          <p:cNvPr id="65" name="文本框 64"/>
          <p:cNvSpPr txBox="1"/>
          <p:nvPr/>
        </p:nvSpPr>
        <p:spPr>
          <a:xfrm>
            <a:off x="21765365" y="17509758"/>
            <a:ext cx="10439400" cy="738664"/>
          </a:xfrm>
          <a:prstGeom prst="rect">
            <a:avLst/>
          </a:prstGeom>
          <a:noFill/>
        </p:spPr>
        <p:txBody>
          <a:bodyPr wrap="square" rtlCol="0">
            <a:spAutoFit/>
          </a:bodyPr>
          <a:lstStyle/>
          <a:p>
            <a:r>
              <a:rPr lang="en-US" altLang="zh-CN" sz="4200" dirty="0" smtClean="0"/>
              <a:t>Fig.2 Context Fuse Module(CFM).</a:t>
            </a:r>
            <a:endParaRPr lang="zh-CN" altLang="en-US" sz="4200" dirty="0"/>
          </a:p>
        </p:txBody>
      </p:sp>
      <p:sp>
        <p:nvSpPr>
          <p:cNvPr id="66" name="文本框 65"/>
          <p:cNvSpPr txBox="1"/>
          <p:nvPr/>
        </p:nvSpPr>
        <p:spPr>
          <a:xfrm>
            <a:off x="21765365" y="26984713"/>
            <a:ext cx="10439400" cy="738664"/>
          </a:xfrm>
          <a:prstGeom prst="rect">
            <a:avLst/>
          </a:prstGeom>
          <a:noFill/>
        </p:spPr>
        <p:txBody>
          <a:bodyPr wrap="square" rtlCol="0">
            <a:spAutoFit/>
          </a:bodyPr>
          <a:lstStyle/>
          <a:p>
            <a:r>
              <a:rPr lang="en-US" altLang="zh-CN" sz="4200" dirty="0" smtClean="0"/>
              <a:t>Fig.3 AMM and RCM architecture.</a:t>
            </a:r>
            <a:endParaRPr lang="zh-CN" altLang="en-US" sz="4200" dirty="0"/>
          </a:p>
        </p:txBody>
      </p:sp>
      <p:sp>
        <p:nvSpPr>
          <p:cNvPr id="19" name="文本框 18"/>
          <p:cNvSpPr txBox="1"/>
          <p:nvPr/>
        </p:nvSpPr>
        <p:spPr>
          <a:xfrm>
            <a:off x="35329871" y="13413316"/>
            <a:ext cx="15135653" cy="2031325"/>
          </a:xfrm>
          <a:prstGeom prst="rect">
            <a:avLst/>
          </a:prstGeom>
          <a:noFill/>
        </p:spPr>
        <p:txBody>
          <a:bodyPr wrap="square" rtlCol="0">
            <a:spAutoFit/>
          </a:bodyPr>
          <a:lstStyle/>
          <a:p>
            <a:pPr marL="571500" indent="-571500">
              <a:buFont typeface="Arial" panose="020B0604020202020204" pitchFamily="34" charset="0"/>
              <a:buChar char="•"/>
            </a:pPr>
            <a:r>
              <a:rPr lang="en-US" altLang="zh-CN" sz="4200" dirty="0"/>
              <a:t>Results on ISPRS dataset(class </a:t>
            </a:r>
            <a:r>
              <a:rPr lang="en-US" altLang="zh-CN" sz="4200" dirty="0" err="1"/>
              <a:t>IoU</a:t>
            </a:r>
            <a:r>
              <a:rPr lang="en-US" altLang="zh-CN" sz="4200" dirty="0"/>
              <a:t>, OA, </a:t>
            </a:r>
            <a:r>
              <a:rPr lang="en-US" altLang="zh-CN" sz="4200" dirty="0" err="1"/>
              <a:t>mIoU</a:t>
            </a:r>
            <a:r>
              <a:rPr lang="en-US" altLang="zh-CN" sz="4200" dirty="0" smtClean="0"/>
              <a:t>). Surf</a:t>
            </a:r>
            <a:r>
              <a:rPr lang="en-US" altLang="zh-CN" sz="4200" dirty="0"/>
              <a:t>: impervious surface. Build: buildings. Veg: </a:t>
            </a:r>
            <a:r>
              <a:rPr lang="en-US" altLang="zh-CN" sz="4200" dirty="0" smtClean="0"/>
              <a:t> ow vegetation. OA</a:t>
            </a:r>
            <a:r>
              <a:rPr lang="en-US" altLang="zh-CN" sz="4200" dirty="0"/>
              <a:t>: Overall pixel classification accuracy.</a:t>
            </a:r>
            <a:endParaRPr lang="zh-CN" altLang="en-US" sz="4200" dirty="0"/>
          </a:p>
        </p:txBody>
      </p:sp>
    </p:spTree>
    <p:extLst>
      <p:ext uri="{BB962C8B-B14F-4D97-AF65-F5344CB8AC3E}">
        <p14:creationId xmlns:p14="http://schemas.microsoft.com/office/powerpoint/2010/main" val="3001670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repeatCount="indefinite" fill="hold" nodeType="withEffect">
                                  <p:stCondLst>
                                    <p:cond delay="1000"/>
                                  </p:stCondLst>
                                  <p:childTnLst>
                                    <p:animEffect transition="out" filter="fade">
                                      <p:cBhvr>
                                        <p:cTn id="6" dur="1000" tmFilter="0, 0; .2, .5; .8, .5; 1, 0"/>
                                        <p:tgtEl>
                                          <p:spTgt spid="40">
                                            <p:txEl>
                                              <p:pRg st="0" end="0"/>
                                            </p:txEl>
                                          </p:spTgt>
                                        </p:tgtEl>
                                      </p:cBhvr>
                                    </p:animEffect>
                                    <p:animScale>
                                      <p:cBhvr>
                                        <p:cTn id="7" dur="500" autoRev="1" fill="hold"/>
                                        <p:tgtEl>
                                          <p:spTgt spid="40">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1992</TotalTime>
  <Words>401</Words>
  <Application>Microsoft Office PowerPoint</Application>
  <PresentationFormat>自定义</PresentationFormat>
  <Paragraphs>21</Paragraphs>
  <Slides>1</Slides>
  <Notes>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ＭＳ Ｐゴシック</vt:lpstr>
      <vt:lpstr>Noto Sans CJK JP Medium</vt:lpstr>
      <vt:lpstr>Noto Sans CJK TC Regular</vt:lpstr>
      <vt:lpstr>新細明體</vt:lpstr>
      <vt:lpstr>宋体</vt:lpstr>
      <vt:lpstr>Arial</vt:lpstr>
      <vt:lpstr>Calibri</vt:lpstr>
      <vt:lpstr>Times New Roman</vt:lpstr>
      <vt:lpstr>Office Theme</vt:lpstr>
      <vt:lpstr>PowerPoint 演示文稿</vt:lpstr>
    </vt:vector>
  </TitlesOfParts>
  <Manager>I-Chan Lo</Manager>
  <Company>National Taiwan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ichan Lo</dc:creator>
  <cp:lastModifiedBy>dell</cp:lastModifiedBy>
  <cp:revision>105</cp:revision>
  <dcterms:created xsi:type="dcterms:W3CDTF">2017-08-28T19:07:22Z</dcterms:created>
  <dcterms:modified xsi:type="dcterms:W3CDTF">2019-09-15T12:13:50Z</dcterms:modified>
</cp:coreProperties>
</file>