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2" r:id="rId4"/>
    <p:sldMasterId id="2147483876" r:id="rId5"/>
    <p:sldMasterId id="2147483821" r:id="rId6"/>
    <p:sldMasterId id="2147483755" r:id="rId7"/>
    <p:sldMasterId id="2147483774" r:id="rId8"/>
  </p:sldMasterIdLst>
  <p:notesMasterIdLst>
    <p:notesMasterId r:id="rId24"/>
  </p:notesMasterIdLst>
  <p:handoutMasterIdLst>
    <p:handoutMasterId r:id="rId25"/>
  </p:handoutMasterIdLst>
  <p:sldIdLst>
    <p:sldId id="256" r:id="rId9"/>
    <p:sldId id="325" r:id="rId10"/>
    <p:sldId id="461" r:id="rId11"/>
    <p:sldId id="462" r:id="rId12"/>
    <p:sldId id="463" r:id="rId13"/>
    <p:sldId id="464" r:id="rId14"/>
    <p:sldId id="466" r:id="rId15"/>
    <p:sldId id="468" r:id="rId16"/>
    <p:sldId id="470" r:id="rId17"/>
    <p:sldId id="471" r:id="rId18"/>
    <p:sldId id="472" r:id="rId19"/>
    <p:sldId id="474" r:id="rId20"/>
    <p:sldId id="473" r:id="rId21"/>
    <p:sldId id="475" r:id="rId22"/>
    <p:sldId id="4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39DC7DE-C913-414B-8FE4-B8EEFB8BD690}" styleName="U.S. Army">
    <a:wholeTbl>
      <a:tcTxStyle>
        <a:fontRef idx="minor"/>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fill>
          <a:noFill/>
        </a:fill>
      </a:tcStyle>
    </a:band1H>
    <a:band2H>
      <a:tcTxStyle>
        <a:fontRef idx="minor"/>
        <a:srgbClr val="221F20"/>
      </a:tcTxStyle>
      <a:tcStyle>
        <a:tcBdr/>
        <a:fill>
          <a:solidFill>
            <a:srgbClr val="D5D5D7"/>
          </a:solidFill>
        </a:fill>
      </a:tcStyle>
    </a:band2H>
    <a:band1V>
      <a:tcStyle>
        <a:tcBdr/>
        <a:fill>
          <a:noFill/>
        </a:fill>
      </a:tcStyle>
    </a:band1V>
    <a:band2V>
      <a:tcTxStyle>
        <a:fontRef idx="minor"/>
        <a:srgbClr val="221F20"/>
      </a:tcTxStyle>
      <a:tcStyle>
        <a:tcBdr/>
        <a:fill>
          <a:solidFill>
            <a:srgbClr val="D5D5D7"/>
          </a:solidFill>
        </a:fill>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tx1"/>
      </a:tcTxStyle>
      <a:tcStyle>
        <a:tcBdr>
          <a:top>
            <a:ln w="25400">
              <a:solidFill>
                <a:schemeClr val="tx1"/>
              </a:solidFill>
            </a:ln>
          </a:top>
        </a:tcBdr>
        <a:fill>
          <a:noFill/>
        </a:fill>
      </a:tcStyle>
    </a:lastRow>
    <a:firstRow>
      <a:tcTxStyle b="on">
        <a:fontRef idx="minor"/>
        <a:schemeClr val="bg2"/>
      </a:tcTxStyle>
      <a:tcStyle>
        <a:tcBdr/>
        <a:fill>
          <a:solidFill>
            <a:schemeClr val="tx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55" autoAdjust="0"/>
  </p:normalViewPr>
  <p:slideViewPr>
    <p:cSldViewPr snapToGrid="0" showGuides="1">
      <p:cViewPr varScale="1">
        <p:scale>
          <a:sx n="80" d="100"/>
          <a:sy n="80" d="100"/>
        </p:scale>
        <p:origin x="179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85" d="100"/>
          <a:sy n="85" d="100"/>
        </p:scale>
        <p:origin x="388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D5FD40-329B-B51A-B969-25C0FCC874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B95F99-4EBA-6581-1DE7-75BE3A03AA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A5FE44-C727-4B44-AC35-D47522042F47}" type="datetimeFigureOut">
              <a:rPr lang="en-US" smtClean="0"/>
              <a:t>4/9/2024</a:t>
            </a:fld>
            <a:endParaRPr lang="en-US"/>
          </a:p>
        </p:txBody>
      </p:sp>
      <p:sp>
        <p:nvSpPr>
          <p:cNvPr id="4" name="Footer Placeholder 3">
            <a:extLst>
              <a:ext uri="{FF2B5EF4-FFF2-40B4-BE49-F238E27FC236}">
                <a16:creationId xmlns:a16="http://schemas.microsoft.com/office/drawing/2014/main" id="{2BD4EE63-BACC-BB25-9D5E-06ED25633D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684ACE-71D3-B814-49CB-07A42B382D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ED381B-BC01-6545-81F8-8797C0846FE1}" type="slidenum">
              <a:rPr lang="en-US" smtClean="0"/>
              <a:t>‹#›</a:t>
            </a:fld>
            <a:endParaRPr lang="en-US"/>
          </a:p>
        </p:txBody>
      </p:sp>
    </p:spTree>
    <p:extLst>
      <p:ext uri="{BB962C8B-B14F-4D97-AF65-F5344CB8AC3E}">
        <p14:creationId xmlns:p14="http://schemas.microsoft.com/office/powerpoint/2010/main" val="125706377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DACA9-C708-FB41-A6FA-3D94FFC8E73D}"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5E666-0780-B84F-93A5-9513831C5190}" type="slidenum">
              <a:rPr lang="en-US" smtClean="0"/>
              <a:t>‹#›</a:t>
            </a:fld>
            <a:endParaRPr lang="en-US"/>
          </a:p>
        </p:txBody>
      </p:sp>
    </p:spTree>
    <p:extLst>
      <p:ext uri="{BB962C8B-B14F-4D97-AF65-F5344CB8AC3E}">
        <p14:creationId xmlns:p14="http://schemas.microsoft.com/office/powerpoint/2010/main" val="2893071161"/>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10972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12801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4630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6459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Camouflage</a:t>
            </a:r>
            <a:r>
              <a:rPr lang="zh-CN" altLang="en-US" dirty="0"/>
              <a:t> </a:t>
            </a:r>
            <a:r>
              <a:rPr lang="en-US" altLang="zh-CN" dirty="0"/>
              <a:t>object detection is a troublesome task for computer vision since the target objects have similar and indistinguishable texture information from their surrounding environment. The irregular motion patterns of the camera and objects in videos make VOD more challenging.  </a:t>
            </a:r>
            <a:r>
              <a:rPr lang="zh-CN" altLang="en-US" dirty="0"/>
              <a:t>（</a:t>
            </a:r>
            <a:r>
              <a:rPr lang="en-US" altLang="zh-CN" dirty="0"/>
              <a:t>the upper image is a fox and the bottom image is a spider</a:t>
            </a:r>
            <a:r>
              <a:rPr lang="zh-CN" altLang="en-US" dirty="0"/>
              <a:t>）</a:t>
            </a:r>
            <a:endParaRPr lang="en-US" dirty="0"/>
          </a:p>
        </p:txBody>
      </p:sp>
      <p:sp>
        <p:nvSpPr>
          <p:cNvPr id="4" name="Slide Number Placeholder 3"/>
          <p:cNvSpPr>
            <a:spLocks noGrp="1"/>
          </p:cNvSpPr>
          <p:nvPr>
            <p:ph type="sldNum" sz="quarter" idx="5"/>
          </p:nvPr>
        </p:nvSpPr>
        <p:spPr/>
        <p:txBody>
          <a:bodyPr/>
          <a:lstStyle/>
          <a:p>
            <a:fld id="{B99B8C33-3725-424F-8371-967049C210B4}" type="slidenum">
              <a:rPr lang="en-US" smtClean="0"/>
              <a:t>2</a:t>
            </a:fld>
            <a:endParaRPr lang="en-US"/>
          </a:p>
        </p:txBody>
      </p:sp>
    </p:spTree>
    <p:extLst>
      <p:ext uri="{BB962C8B-B14F-4D97-AF65-F5344CB8AC3E}">
        <p14:creationId xmlns:p14="http://schemas.microsoft.com/office/powerpoint/2010/main" val="186389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A1005-3E49-E830-D51C-52A1956DC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7830D-985A-D2E0-CC9D-EA9C85D8C1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BAA29-716C-0E0D-9177-C439BCFFC3FA}"/>
              </a:ext>
            </a:extLst>
          </p:cNvPr>
          <p:cNvSpPr>
            <a:spLocks noGrp="1"/>
          </p:cNvSpPr>
          <p:nvPr>
            <p:ph type="body" idx="1"/>
          </p:nvPr>
        </p:nvSpPr>
        <p:spPr/>
        <p:txBody>
          <a:bodyPr/>
          <a:lstStyle/>
          <a:p>
            <a:pPr>
              <a:lnSpc>
                <a:spcPct val="100000"/>
              </a:lnSpc>
              <a:spcBef>
                <a:spcPts val="0"/>
              </a:spcBef>
            </a:pPr>
            <a:r>
              <a:rPr lang="en-US" dirty="0"/>
              <a:t>CNN decoder: </a:t>
            </a:r>
            <a:r>
              <a:rPr lang="en-US" sz="1200" b="1" dirty="0">
                <a:latin typeface="Calibri" panose="020F0502020204030204" pitchFamily="34" charset="0"/>
                <a:cs typeface="Calibri" panose="020F0502020204030204" pitchFamily="34" charset="0"/>
              </a:rPr>
              <a:t>Neighbor Connection Decoder (NCD) </a:t>
            </a:r>
            <a:r>
              <a:rPr lang="en-US" sz="1200" dirty="0">
                <a:latin typeface="Calibri" panose="020F0502020204030204" pitchFamily="34" charset="0"/>
                <a:cs typeface="Calibri" panose="020F0502020204030204" pitchFamily="34" charset="0"/>
              </a:rPr>
              <a:t>is utilized to generate the prediction outputs.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NCD with group-reversal attention (GRA) is more dependable than a densely or short connection decoder, which fails to generate results with fine-grained object edges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Pixel location aware loss:  weighted cross-entropy loss and weighted intersection-over-union loss increase the weight of hard detected pixels instead of treating every pixel equally</a:t>
            </a:r>
          </a:p>
          <a:p>
            <a:r>
              <a:rPr lang="en-US" dirty="0"/>
              <a:t>in this part, the decoder are same with </a:t>
            </a:r>
            <a:r>
              <a:rPr lang="en-US" dirty="0" err="1"/>
              <a:t>SLTNet</a:t>
            </a:r>
            <a:r>
              <a:rPr lang="en-US" dirty="0"/>
              <a:t> and SINetV2 but the </a:t>
            </a:r>
            <a:r>
              <a:rPr lang="en-US" dirty="0" err="1"/>
              <a:t>SLTNet</a:t>
            </a:r>
            <a:r>
              <a:rPr lang="en-US" dirty="0"/>
              <a:t> has two paralleled shared-weight decoder but we have one.</a:t>
            </a:r>
          </a:p>
        </p:txBody>
      </p:sp>
      <p:sp>
        <p:nvSpPr>
          <p:cNvPr id="4" name="Slide Number Placeholder 3">
            <a:extLst>
              <a:ext uri="{FF2B5EF4-FFF2-40B4-BE49-F238E27FC236}">
                <a16:creationId xmlns:a16="http://schemas.microsoft.com/office/drawing/2014/main" id="{84338CA6-1DB0-7B14-D8A8-CB6E9261DB5E}"/>
              </a:ext>
            </a:extLst>
          </p:cNvPr>
          <p:cNvSpPr>
            <a:spLocks noGrp="1"/>
          </p:cNvSpPr>
          <p:nvPr>
            <p:ph type="sldNum" sz="quarter" idx="5"/>
          </p:nvPr>
        </p:nvSpPr>
        <p:spPr/>
        <p:txBody>
          <a:bodyPr/>
          <a:lstStyle/>
          <a:p>
            <a:fld id="{B99B8C33-3725-424F-8371-967049C210B4}" type="slidenum">
              <a:rPr lang="en-US" smtClean="0"/>
              <a:t>11</a:t>
            </a:fld>
            <a:endParaRPr lang="en-US"/>
          </a:p>
        </p:txBody>
      </p:sp>
    </p:spTree>
    <p:extLst>
      <p:ext uri="{BB962C8B-B14F-4D97-AF65-F5344CB8AC3E}">
        <p14:creationId xmlns:p14="http://schemas.microsoft.com/office/powerpoint/2010/main" val="251951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6386B-2C44-F9EA-3D43-996EFD19E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FACCC-8A3E-2FF2-7451-9ADCD73B4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E4EE0-6849-501C-6E2A-523FF1164EC7}"/>
              </a:ext>
            </a:extLst>
          </p:cNvPr>
          <p:cNvSpPr>
            <a:spLocks noGrp="1"/>
          </p:cNvSpPr>
          <p:nvPr>
            <p:ph type="body" idx="1"/>
          </p:nvPr>
        </p:nvSpPr>
        <p:spPr/>
        <p:txBody>
          <a:bodyPr/>
          <a:lstStyle/>
          <a:p>
            <a:r>
              <a:rPr lang="en-US" dirty="0"/>
              <a:t>The original MoCA dataset </a:t>
            </a:r>
            <a:r>
              <a:rPr lang="en-US" dirty="0" err="1"/>
              <a:t>downsampled</a:t>
            </a:r>
            <a:r>
              <a:rPr lang="en-US" dirty="0"/>
              <a:t> the videos every 5</a:t>
            </a:r>
            <a:r>
              <a:rPr lang="en-US" baseline="30000" dirty="0"/>
              <a:t>th</a:t>
            </a:r>
            <a:r>
              <a:rPr lang="en-US" dirty="0"/>
              <a:t> frames. </a:t>
            </a:r>
            <a:r>
              <a:rPr lang="en-US" dirty="0" err="1"/>
              <a:t>SLTNet</a:t>
            </a:r>
            <a:r>
              <a:rPr lang="en-US" dirty="0"/>
              <a:t> generates the pseudo labels for every frame in the training but for testing, it still utilize the </a:t>
            </a:r>
            <a:r>
              <a:rPr lang="en-US" dirty="0" err="1"/>
              <a:t>downsampled</a:t>
            </a:r>
            <a:r>
              <a:rPr lang="en-US" dirty="0"/>
              <a:t> frames. We followed the experiment settings. 71 video sequence are used for training, and 16 sequences for testing. </a:t>
            </a:r>
          </a:p>
        </p:txBody>
      </p:sp>
      <p:sp>
        <p:nvSpPr>
          <p:cNvPr id="4" name="Slide Number Placeholder 3">
            <a:extLst>
              <a:ext uri="{FF2B5EF4-FFF2-40B4-BE49-F238E27FC236}">
                <a16:creationId xmlns:a16="http://schemas.microsoft.com/office/drawing/2014/main" id="{2489E40E-617A-B29F-5ACE-783954502191}"/>
              </a:ext>
            </a:extLst>
          </p:cNvPr>
          <p:cNvSpPr>
            <a:spLocks noGrp="1"/>
          </p:cNvSpPr>
          <p:nvPr>
            <p:ph type="sldNum" sz="quarter" idx="5"/>
          </p:nvPr>
        </p:nvSpPr>
        <p:spPr/>
        <p:txBody>
          <a:bodyPr/>
          <a:lstStyle/>
          <a:p>
            <a:fld id="{B99B8C33-3725-424F-8371-967049C210B4}" type="slidenum">
              <a:rPr lang="en-US" smtClean="0"/>
              <a:t>12</a:t>
            </a:fld>
            <a:endParaRPr lang="en-US"/>
          </a:p>
        </p:txBody>
      </p:sp>
    </p:spTree>
    <p:extLst>
      <p:ext uri="{BB962C8B-B14F-4D97-AF65-F5344CB8AC3E}">
        <p14:creationId xmlns:p14="http://schemas.microsoft.com/office/powerpoint/2010/main" val="205840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3AD9-5456-6BA7-C97A-741BFCF0A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C4868-1A4D-0B94-320F-94DAEF9AF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EE1FD-2DEE-716F-8FE7-9A04C885D610}"/>
              </a:ext>
            </a:extLst>
          </p:cNvPr>
          <p:cNvSpPr>
            <a:spLocks noGrp="1"/>
          </p:cNvSpPr>
          <p:nvPr>
            <p:ph type="body" idx="1"/>
          </p:nvPr>
        </p:nvSpPr>
        <p:spPr/>
        <p:txBody>
          <a:bodyPr/>
          <a:lstStyle/>
          <a:p>
            <a:pPr marL="0" indent="0">
              <a:buNone/>
            </a:pPr>
            <a:r>
              <a:rPr lang="en-US" dirty="0"/>
              <a:t>As a results of bug in our experiment code, we present the unexpected high numeric results in our original paper. After correcting the problem. Our method outperforms the state-of-the-art method, especially 1.7% on </a:t>
            </a:r>
            <a:r>
              <a:rPr lang="en-US" dirty="0" err="1"/>
              <a:t>Smeasure</a:t>
            </a:r>
            <a:r>
              <a:rPr lang="en-US" dirty="0"/>
              <a:t>, 1.7% on weight F measure, and 2.1% on </a:t>
            </a:r>
            <a:r>
              <a:rPr lang="en-US" dirty="0" err="1"/>
              <a:t>mDic</a:t>
            </a:r>
            <a:r>
              <a:rPr lang="en-US" dirty="0"/>
              <a:t>. </a:t>
            </a:r>
          </a:p>
        </p:txBody>
      </p:sp>
      <p:sp>
        <p:nvSpPr>
          <p:cNvPr id="4" name="Slide Number Placeholder 3">
            <a:extLst>
              <a:ext uri="{FF2B5EF4-FFF2-40B4-BE49-F238E27FC236}">
                <a16:creationId xmlns:a16="http://schemas.microsoft.com/office/drawing/2014/main" id="{BC191BDB-57B0-E8DE-EF9B-BCF60578E6AE}"/>
              </a:ext>
            </a:extLst>
          </p:cNvPr>
          <p:cNvSpPr>
            <a:spLocks noGrp="1"/>
          </p:cNvSpPr>
          <p:nvPr>
            <p:ph type="sldNum" sz="quarter" idx="5"/>
          </p:nvPr>
        </p:nvSpPr>
        <p:spPr/>
        <p:txBody>
          <a:bodyPr/>
          <a:lstStyle/>
          <a:p>
            <a:fld id="{B99B8C33-3725-424F-8371-967049C210B4}" type="slidenum">
              <a:rPr lang="en-US" smtClean="0"/>
              <a:t>13</a:t>
            </a:fld>
            <a:endParaRPr lang="en-US"/>
          </a:p>
        </p:txBody>
      </p:sp>
    </p:spTree>
    <p:extLst>
      <p:ext uri="{BB962C8B-B14F-4D97-AF65-F5344CB8AC3E}">
        <p14:creationId xmlns:p14="http://schemas.microsoft.com/office/powerpoint/2010/main" val="859164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27F8-E59F-EE92-B70F-718BD3B0C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07E4C-5195-95C9-0EC3-B388E967B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7CBCC-9002-A8D7-51BC-9D118BBD32C4}"/>
              </a:ext>
            </a:extLst>
          </p:cNvPr>
          <p:cNvSpPr>
            <a:spLocks noGrp="1"/>
          </p:cNvSpPr>
          <p:nvPr>
            <p:ph type="body" idx="1"/>
          </p:nvPr>
        </p:nvSpPr>
        <p:spPr/>
        <p:txBody>
          <a:bodyPr/>
          <a:lstStyle/>
          <a:p>
            <a:r>
              <a:rPr lang="en-US" dirty="0"/>
              <a:t>Our method retrieves camouflaged </a:t>
            </a:r>
            <a:r>
              <a:rPr lang="en-US" dirty="0" err="1"/>
              <a:t>obects</a:t>
            </a:r>
            <a:r>
              <a:rPr lang="en-US" dirty="0"/>
              <a:t> with clearer boundaries and accurate location. </a:t>
            </a:r>
          </a:p>
        </p:txBody>
      </p:sp>
      <p:sp>
        <p:nvSpPr>
          <p:cNvPr id="4" name="Slide Number Placeholder 3">
            <a:extLst>
              <a:ext uri="{FF2B5EF4-FFF2-40B4-BE49-F238E27FC236}">
                <a16:creationId xmlns:a16="http://schemas.microsoft.com/office/drawing/2014/main" id="{4A418E2F-CE41-EB8F-AD7D-290518F1D537}"/>
              </a:ext>
            </a:extLst>
          </p:cNvPr>
          <p:cNvSpPr>
            <a:spLocks noGrp="1"/>
          </p:cNvSpPr>
          <p:nvPr>
            <p:ph type="sldNum" sz="quarter" idx="5"/>
          </p:nvPr>
        </p:nvSpPr>
        <p:spPr/>
        <p:txBody>
          <a:bodyPr/>
          <a:lstStyle/>
          <a:p>
            <a:fld id="{B99B8C33-3725-424F-8371-967049C210B4}" type="slidenum">
              <a:rPr lang="en-US" smtClean="0"/>
              <a:t>14</a:t>
            </a:fld>
            <a:endParaRPr lang="en-US"/>
          </a:p>
        </p:txBody>
      </p:sp>
    </p:spTree>
    <p:extLst>
      <p:ext uri="{BB962C8B-B14F-4D97-AF65-F5344CB8AC3E}">
        <p14:creationId xmlns:p14="http://schemas.microsoft.com/office/powerpoint/2010/main" val="1087231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8ACA-0F9B-7796-2367-B59E8702F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64E17-1134-B96E-0A3D-63C87EFDF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EE774-3CFA-770B-49DD-E66EBDAC4DEC}"/>
              </a:ext>
            </a:extLst>
          </p:cNvPr>
          <p:cNvSpPr>
            <a:spLocks noGrp="1"/>
          </p:cNvSpPr>
          <p:nvPr>
            <p:ph type="body" idx="1"/>
          </p:nvPr>
        </p:nvSpPr>
        <p:spPr/>
        <p:txBody>
          <a:bodyPr/>
          <a:lstStyle/>
          <a:p>
            <a:pPr>
              <a:lnSpc>
                <a:spcPct val="120000"/>
              </a:lnSpc>
              <a:spcBef>
                <a:spcPts val="0"/>
              </a:spcBef>
              <a:spcAft>
                <a:spcPts val="1200"/>
              </a:spcAft>
            </a:pPr>
            <a:r>
              <a:rPr lang="en-US" sz="2800" dirty="0">
                <a:latin typeface="Calibri" panose="020F0502020204030204" pitchFamily="34" charset="0"/>
                <a:cs typeface="Calibri" panose="020F0502020204030204" pitchFamily="34" charset="0"/>
              </a:rPr>
              <a:t>Presents a simple, yet efficient VCOD method “</a:t>
            </a:r>
            <a:r>
              <a:rPr lang="en-US" sz="2800" dirty="0" err="1">
                <a:latin typeface="Calibri" panose="020F0502020204030204" pitchFamily="34" charset="0"/>
                <a:cs typeface="Calibri" panose="020F0502020204030204" pitchFamily="34" charset="0"/>
              </a:rPr>
              <a:t>TMNet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TokenMotion</a:t>
            </a:r>
            <a:r>
              <a:rPr lang="en-US" sz="2800" dirty="0">
                <a:latin typeface="Calibri" panose="020F0502020204030204" pitchFamily="34" charset="0"/>
                <a:cs typeface="Calibri" panose="020F0502020204030204" pitchFamily="34" charset="0"/>
              </a:rPr>
              <a:t>) via end-to-end token selection. </a:t>
            </a:r>
            <a:r>
              <a:rPr lang="en-US" sz="1200" dirty="0">
                <a:latin typeface="Calibri" panose="020F0502020204030204" pitchFamily="34" charset="0"/>
                <a:cs typeface="Calibri" panose="020F0502020204030204" pitchFamily="34" charset="0"/>
              </a:rPr>
              <a:t>It outperforms the existing state-of-the-art methods by a 1.7% improvement in weighted F-measure, an 1.7% enhancement in S-measure, and a 2.1% boost in mean Dice.</a:t>
            </a:r>
            <a:endParaRPr lang="en-US" dirty="0"/>
          </a:p>
        </p:txBody>
      </p:sp>
      <p:sp>
        <p:nvSpPr>
          <p:cNvPr id="4" name="Slide Number Placeholder 3">
            <a:extLst>
              <a:ext uri="{FF2B5EF4-FFF2-40B4-BE49-F238E27FC236}">
                <a16:creationId xmlns:a16="http://schemas.microsoft.com/office/drawing/2014/main" id="{BAD2577C-F9B5-6DF4-A0B4-BAE40A96FFDC}"/>
              </a:ext>
            </a:extLst>
          </p:cNvPr>
          <p:cNvSpPr>
            <a:spLocks noGrp="1"/>
          </p:cNvSpPr>
          <p:nvPr>
            <p:ph type="sldNum" sz="quarter" idx="5"/>
          </p:nvPr>
        </p:nvSpPr>
        <p:spPr/>
        <p:txBody>
          <a:bodyPr/>
          <a:lstStyle/>
          <a:p>
            <a:fld id="{B99B8C33-3725-424F-8371-967049C210B4}" type="slidenum">
              <a:rPr lang="en-US" smtClean="0"/>
              <a:t>15</a:t>
            </a:fld>
            <a:endParaRPr lang="en-US"/>
          </a:p>
        </p:txBody>
      </p:sp>
    </p:spTree>
    <p:extLst>
      <p:ext uri="{BB962C8B-B14F-4D97-AF65-F5344CB8AC3E}">
        <p14:creationId xmlns:p14="http://schemas.microsoft.com/office/powerpoint/2010/main" val="409918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BBDC-D937-B036-7402-D0FD2CBCB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BB88B-826B-5907-87F0-8BC900CF8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C5175-6565-C180-FF55-A38DC308F878}"/>
              </a:ext>
            </a:extLst>
          </p:cNvPr>
          <p:cNvSpPr>
            <a:spLocks noGrp="1"/>
          </p:cNvSpPr>
          <p:nvPr>
            <p:ph type="body" idx="1"/>
          </p:nvPr>
        </p:nvSpPr>
        <p:spPr/>
        <p:txBody>
          <a:bodyPr/>
          <a:lstStyle/>
          <a:p>
            <a:r>
              <a:rPr lang="en-US" dirty="0"/>
              <a:t>VCOD remains an uncharted task due to its challenges, and there has been very limited work on VCOD in the literature. Some of them explicitly estimate optical flows as input, where the estimation may not be accurate, and its error is accumulated over the final object segmentation. </a:t>
            </a:r>
            <a:r>
              <a:rPr lang="en-US" dirty="0" err="1"/>
              <a:t>SLTNet</a:t>
            </a:r>
            <a:r>
              <a:rPr lang="en-US" dirty="0"/>
              <a:t> implicitly estimates motion by calculating the correlation of features extracted from neighbor frames, where the visual features of neighbor frames are extracted individually. This results in inaccurate and blurred segmentation of the edges/boundary of target objects, and noise introduced by surrounding non-target objects heavily deteriorates the prediction results. </a:t>
            </a:r>
          </a:p>
        </p:txBody>
      </p:sp>
      <p:sp>
        <p:nvSpPr>
          <p:cNvPr id="4" name="Slide Number Placeholder 3">
            <a:extLst>
              <a:ext uri="{FF2B5EF4-FFF2-40B4-BE49-F238E27FC236}">
                <a16:creationId xmlns:a16="http://schemas.microsoft.com/office/drawing/2014/main" id="{8320FC17-EDFB-D406-CB42-7A881530F11E}"/>
              </a:ext>
            </a:extLst>
          </p:cNvPr>
          <p:cNvSpPr>
            <a:spLocks noGrp="1"/>
          </p:cNvSpPr>
          <p:nvPr>
            <p:ph type="sldNum" sz="quarter" idx="5"/>
          </p:nvPr>
        </p:nvSpPr>
        <p:spPr/>
        <p:txBody>
          <a:bodyPr/>
          <a:lstStyle/>
          <a:p>
            <a:fld id="{B99B8C33-3725-424F-8371-967049C210B4}" type="slidenum">
              <a:rPr lang="en-US" smtClean="0"/>
              <a:t>3</a:t>
            </a:fld>
            <a:endParaRPr lang="en-US"/>
          </a:p>
        </p:txBody>
      </p:sp>
    </p:spTree>
    <p:extLst>
      <p:ext uri="{BB962C8B-B14F-4D97-AF65-F5344CB8AC3E}">
        <p14:creationId xmlns:p14="http://schemas.microsoft.com/office/powerpoint/2010/main" val="218683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36E19-5D1C-8DBE-F407-E54E70FC7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B0D8B-3757-8898-4643-97BC52327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B6984-449D-3C81-663E-650BDF507E0C}"/>
              </a:ext>
            </a:extLst>
          </p:cNvPr>
          <p:cNvSpPr>
            <a:spLocks noGrp="1"/>
          </p:cNvSpPr>
          <p:nvPr>
            <p:ph type="body" idx="1"/>
          </p:nvPr>
        </p:nvSpPr>
        <p:spPr/>
        <p:txBody>
          <a:bodyPr/>
          <a:lstStyle/>
          <a:p>
            <a:pPr marL="0" indent="0">
              <a:buNone/>
            </a:pPr>
            <a:r>
              <a:rPr lang="en-US" altLang="zh-CN" dirty="0"/>
              <a:t>This work presents a simple, yet efficient ML transformer-based VCOD model named “</a:t>
            </a:r>
            <a:r>
              <a:rPr lang="en-US" altLang="zh-CN" dirty="0" err="1"/>
              <a:t>TMNet</a:t>
            </a:r>
            <a:r>
              <a:rPr lang="en-US" altLang="zh-CN" dirty="0"/>
              <a:t>” (</a:t>
            </a:r>
            <a:r>
              <a:rPr lang="en-US" altLang="zh-CN" dirty="0" err="1"/>
              <a:t>TokenMotion</a:t>
            </a:r>
            <a:r>
              <a:rPr lang="en-US" altLang="zh-CN" dirty="0"/>
              <a:t>), which includes learnable token selection to extract motion-guided features consisting of texture and motion features. A token selection module, which is full differentiable via reparameterization method. Joint training with pixel </a:t>
            </a:r>
            <a:r>
              <a:rPr lang="en-US" altLang="zh-CN" dirty="0" err="1"/>
              <a:t>lcation</a:t>
            </a:r>
            <a:r>
              <a:rPr lang="en-US" altLang="zh-CN" dirty="0"/>
              <a:t>-aware segmentation loss. Task-wise tokens carry </a:t>
            </a:r>
            <a:r>
              <a:rPr lang="en-US" altLang="zh-CN" dirty="0" err="1"/>
              <a:t>discrimintation</a:t>
            </a:r>
            <a:r>
              <a:rPr lang="en-US" altLang="zh-CN" dirty="0"/>
              <a:t> information for the decoder as well as inter-frame motion guidance for feature extraction inside the encoder.</a:t>
            </a:r>
          </a:p>
        </p:txBody>
      </p:sp>
      <p:sp>
        <p:nvSpPr>
          <p:cNvPr id="4" name="Slide Number Placeholder 3">
            <a:extLst>
              <a:ext uri="{FF2B5EF4-FFF2-40B4-BE49-F238E27FC236}">
                <a16:creationId xmlns:a16="http://schemas.microsoft.com/office/drawing/2014/main" id="{C3353A67-A4BC-D590-B1A0-95E6579A0619}"/>
              </a:ext>
            </a:extLst>
          </p:cNvPr>
          <p:cNvSpPr>
            <a:spLocks noGrp="1"/>
          </p:cNvSpPr>
          <p:nvPr>
            <p:ph type="sldNum" sz="quarter" idx="5"/>
          </p:nvPr>
        </p:nvSpPr>
        <p:spPr/>
        <p:txBody>
          <a:bodyPr/>
          <a:lstStyle/>
          <a:p>
            <a:fld id="{B99B8C33-3725-424F-8371-967049C210B4}" type="slidenum">
              <a:rPr lang="en-US" smtClean="0"/>
              <a:t>4</a:t>
            </a:fld>
            <a:endParaRPr lang="en-US"/>
          </a:p>
        </p:txBody>
      </p:sp>
    </p:spTree>
    <p:extLst>
      <p:ext uri="{BB962C8B-B14F-4D97-AF65-F5344CB8AC3E}">
        <p14:creationId xmlns:p14="http://schemas.microsoft.com/office/powerpoint/2010/main" val="158209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020F-C5CD-871E-16DF-FFA4C587E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F9384-1057-4513-DB28-074839864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71DFE-BA03-CBA6-7047-F9C433A2E3CC}"/>
              </a:ext>
            </a:extLst>
          </p:cNvPr>
          <p:cNvSpPr>
            <a:spLocks noGrp="1"/>
          </p:cNvSpPr>
          <p:nvPr>
            <p:ph type="body" idx="1"/>
          </p:nvPr>
        </p:nvSpPr>
        <p:spPr/>
        <p:txBody>
          <a:bodyPr/>
          <a:lstStyle/>
          <a:p>
            <a:pPr marL="0" indent="0">
              <a:buNone/>
            </a:pPr>
            <a:r>
              <a:rPr lang="en-US" sz="1200" dirty="0">
                <a:latin typeface="Calibri" panose="020F0502020204030204" pitchFamily="34" charset="0"/>
                <a:cs typeface="Calibri" panose="020F0502020204030204" pitchFamily="34" charset="0"/>
              </a:rPr>
              <a:t>Compared to SOTA method </a:t>
            </a:r>
            <a:r>
              <a:rPr lang="en-US" sz="1200" dirty="0" err="1">
                <a:latin typeface="Calibri" panose="020F0502020204030204" pitchFamily="34" charset="0"/>
                <a:cs typeface="Calibri" panose="020F0502020204030204" pitchFamily="34" charset="0"/>
              </a:rPr>
              <a:t>SLTNet</a:t>
            </a:r>
            <a:r>
              <a:rPr lang="en-US" sz="1200" dirty="0">
                <a:latin typeface="Calibri" panose="020F0502020204030204" pitchFamily="34" charset="0"/>
                <a:cs typeface="Calibri" panose="020F0502020204030204" pitchFamily="34" charset="0"/>
              </a:rPr>
              <a:t>, our method </a:t>
            </a:r>
            <a:r>
              <a:rPr lang="en-US" sz="1200" dirty="0" err="1">
                <a:latin typeface="Calibri" panose="020F0502020204030204" pitchFamily="34" charset="0"/>
                <a:cs typeface="Calibri" panose="020F0502020204030204" pitchFamily="34" charset="0"/>
              </a:rPr>
              <a:t>TMNet</a:t>
            </a:r>
            <a:r>
              <a:rPr lang="en-US" sz="1200" dirty="0">
                <a:latin typeface="Calibri" panose="020F0502020204030204" pitchFamily="34" charset="0"/>
                <a:cs typeface="Calibri" panose="020F0502020204030204" pitchFamily="34" charset="0"/>
              </a:rPr>
              <a:t> outperforms the SOTA with clearer boundaries of objects and less noise from surrounding objects</a:t>
            </a:r>
            <a:endParaRPr lang="en-US" sz="12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348166A-0B05-39F9-6DEF-59BF10326731}"/>
              </a:ext>
            </a:extLst>
          </p:cNvPr>
          <p:cNvSpPr>
            <a:spLocks noGrp="1"/>
          </p:cNvSpPr>
          <p:nvPr>
            <p:ph type="sldNum" sz="quarter" idx="5"/>
          </p:nvPr>
        </p:nvSpPr>
        <p:spPr/>
        <p:txBody>
          <a:bodyPr/>
          <a:lstStyle/>
          <a:p>
            <a:fld id="{B99B8C33-3725-424F-8371-967049C210B4}" type="slidenum">
              <a:rPr lang="en-US" smtClean="0"/>
              <a:t>5</a:t>
            </a:fld>
            <a:endParaRPr lang="en-US"/>
          </a:p>
        </p:txBody>
      </p:sp>
    </p:spTree>
    <p:extLst>
      <p:ext uri="{BB962C8B-B14F-4D97-AF65-F5344CB8AC3E}">
        <p14:creationId xmlns:p14="http://schemas.microsoft.com/office/powerpoint/2010/main" val="230132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BE18-DDB1-1D84-30F2-35801D925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0FBF2-A88A-ECDC-04C5-7D6362C9E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F9324-5E83-B4CE-E3F5-3301E1B4EFB1}"/>
              </a:ext>
            </a:extLst>
          </p:cNvPr>
          <p:cNvSpPr>
            <a:spLocks noGrp="1"/>
          </p:cNvSpPr>
          <p:nvPr>
            <p:ph type="body" idx="1"/>
          </p:nvPr>
        </p:nvSpPr>
        <p:spPr/>
        <p:txBody>
          <a:bodyPr/>
          <a:lstStyle/>
          <a:p>
            <a:pPr marL="0" indent="0">
              <a:buNone/>
            </a:pPr>
            <a:r>
              <a:rPr lang="en-US" dirty="0"/>
              <a:t>Our </a:t>
            </a:r>
            <a:r>
              <a:rPr lang="en-US" dirty="0" err="1"/>
              <a:t>TMNet</a:t>
            </a:r>
            <a:r>
              <a:rPr lang="en-US" dirty="0"/>
              <a:t> contains a motion-guided ML transformer-based encoder and a neighbor connection decoder</a:t>
            </a:r>
            <a:r>
              <a:rPr lang="en-US" altLang="zh-CN" dirty="0"/>
              <a:t>, a neighbor connection decoder. Encoder extracts features in four stages, and each stage includes a motion-guided token extraction module (MG-TEM), and a Token Selection Module(TSM).</a:t>
            </a:r>
            <a:endParaRPr lang="en-US" dirty="0"/>
          </a:p>
        </p:txBody>
      </p:sp>
      <p:sp>
        <p:nvSpPr>
          <p:cNvPr id="4" name="Slide Number Placeholder 3">
            <a:extLst>
              <a:ext uri="{FF2B5EF4-FFF2-40B4-BE49-F238E27FC236}">
                <a16:creationId xmlns:a16="http://schemas.microsoft.com/office/drawing/2014/main" id="{D189B06A-210D-6DF8-BD92-6990CC3EA9A5}"/>
              </a:ext>
            </a:extLst>
          </p:cNvPr>
          <p:cNvSpPr>
            <a:spLocks noGrp="1"/>
          </p:cNvSpPr>
          <p:nvPr>
            <p:ph type="sldNum" sz="quarter" idx="5"/>
          </p:nvPr>
        </p:nvSpPr>
        <p:spPr/>
        <p:txBody>
          <a:bodyPr/>
          <a:lstStyle/>
          <a:p>
            <a:fld id="{B99B8C33-3725-424F-8371-967049C210B4}" type="slidenum">
              <a:rPr lang="en-US" smtClean="0"/>
              <a:t>6</a:t>
            </a:fld>
            <a:endParaRPr lang="en-US"/>
          </a:p>
        </p:txBody>
      </p:sp>
    </p:spTree>
    <p:extLst>
      <p:ext uri="{BB962C8B-B14F-4D97-AF65-F5344CB8AC3E}">
        <p14:creationId xmlns:p14="http://schemas.microsoft.com/office/powerpoint/2010/main" val="275543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E5F8-9E86-8816-8086-469908A83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ED592-8E80-35F1-FE7D-979F2F383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59FA1-B1F7-3FB0-5F39-DAE1BFD255AC}"/>
              </a:ext>
            </a:extLst>
          </p:cNvPr>
          <p:cNvSpPr>
            <a:spLocks noGrp="1"/>
          </p:cNvSpPr>
          <p:nvPr>
            <p:ph type="body" idx="1"/>
          </p:nvPr>
        </p:nvSpPr>
        <p:spPr/>
        <p:txBody>
          <a:bodyPr/>
          <a:lstStyle/>
          <a:p>
            <a:r>
              <a:rPr lang="en-US" dirty="0"/>
              <a:t>Our TSM is based on hypothesis: the motion between frames can be well presented by important tokens.  Some existing work has proven that: unimportant tokens has no effect on the performance of the final tasks.  Existing work using a scoring layer to estimate the importance of token and select the important tokens by a threshold-based scoring function</a:t>
            </a:r>
            <a:r>
              <a:rPr lang="zh-CN" altLang="en-US" dirty="0"/>
              <a:t>， </a:t>
            </a:r>
            <a:r>
              <a:rPr lang="en-US" altLang="zh-CN" dirty="0"/>
              <a:t>which is not fully differentiable</a:t>
            </a:r>
            <a:endParaRPr lang="en-US" dirty="0"/>
          </a:p>
        </p:txBody>
      </p:sp>
      <p:sp>
        <p:nvSpPr>
          <p:cNvPr id="4" name="Slide Number Placeholder 3">
            <a:extLst>
              <a:ext uri="{FF2B5EF4-FFF2-40B4-BE49-F238E27FC236}">
                <a16:creationId xmlns:a16="http://schemas.microsoft.com/office/drawing/2014/main" id="{8F94057D-8043-DF5F-B940-9F04A2368F7F}"/>
              </a:ext>
            </a:extLst>
          </p:cNvPr>
          <p:cNvSpPr>
            <a:spLocks noGrp="1"/>
          </p:cNvSpPr>
          <p:nvPr>
            <p:ph type="sldNum" sz="quarter" idx="5"/>
          </p:nvPr>
        </p:nvSpPr>
        <p:spPr/>
        <p:txBody>
          <a:bodyPr/>
          <a:lstStyle/>
          <a:p>
            <a:fld id="{B99B8C33-3725-424F-8371-967049C210B4}" type="slidenum">
              <a:rPr lang="en-US" smtClean="0"/>
              <a:t>7</a:t>
            </a:fld>
            <a:endParaRPr lang="en-US"/>
          </a:p>
        </p:txBody>
      </p:sp>
    </p:spTree>
    <p:extLst>
      <p:ext uri="{BB962C8B-B14F-4D97-AF65-F5344CB8AC3E}">
        <p14:creationId xmlns:p14="http://schemas.microsoft.com/office/powerpoint/2010/main" val="121645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1C42-895E-239C-FB2D-1605D7C14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9A18F-9006-634A-DC1E-43C0DD245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5953A-6196-F57A-85D3-EADE0DB67D24}"/>
              </a:ext>
            </a:extLst>
          </p:cNvPr>
          <p:cNvSpPr>
            <a:spLocks noGrp="1"/>
          </p:cNvSpPr>
          <p:nvPr>
            <p:ph type="body" idx="1"/>
          </p:nvPr>
        </p:nvSpPr>
        <p:spPr/>
        <p:txBody>
          <a:bodyPr/>
          <a:lstStyle/>
          <a:p>
            <a:r>
              <a:rPr lang="en-US" dirty="0"/>
              <a:t>The scoring network mute the unimportant tokens and keep the important tokens. </a:t>
            </a:r>
            <a:r>
              <a:rPr lang="en-US" dirty="0" err="1"/>
              <a:t>Gumble</a:t>
            </a:r>
            <a:r>
              <a:rPr lang="en-US" dirty="0"/>
              <a:t> </a:t>
            </a:r>
            <a:r>
              <a:rPr lang="en-US" dirty="0" err="1"/>
              <a:t>softmax</a:t>
            </a:r>
            <a:r>
              <a:rPr lang="en-US" dirty="0"/>
              <a:t> help doing reparameterization to make the process fully differentiable. </a:t>
            </a:r>
          </a:p>
        </p:txBody>
      </p:sp>
      <p:sp>
        <p:nvSpPr>
          <p:cNvPr id="4" name="Slide Number Placeholder 3">
            <a:extLst>
              <a:ext uri="{FF2B5EF4-FFF2-40B4-BE49-F238E27FC236}">
                <a16:creationId xmlns:a16="http://schemas.microsoft.com/office/drawing/2014/main" id="{08D1557A-7E9F-B26F-9DA1-8617492FF181}"/>
              </a:ext>
            </a:extLst>
          </p:cNvPr>
          <p:cNvSpPr>
            <a:spLocks noGrp="1"/>
          </p:cNvSpPr>
          <p:nvPr>
            <p:ph type="sldNum" sz="quarter" idx="5"/>
          </p:nvPr>
        </p:nvSpPr>
        <p:spPr/>
        <p:txBody>
          <a:bodyPr/>
          <a:lstStyle/>
          <a:p>
            <a:fld id="{B99B8C33-3725-424F-8371-967049C210B4}" type="slidenum">
              <a:rPr lang="en-US" smtClean="0"/>
              <a:t>8</a:t>
            </a:fld>
            <a:endParaRPr lang="en-US"/>
          </a:p>
        </p:txBody>
      </p:sp>
    </p:spTree>
    <p:extLst>
      <p:ext uri="{BB962C8B-B14F-4D97-AF65-F5344CB8AC3E}">
        <p14:creationId xmlns:p14="http://schemas.microsoft.com/office/powerpoint/2010/main" val="265791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D226-330F-E4CA-F417-9D2B7E954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581FE-AE34-4DF8-FF5D-20B39BCE7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27419E-BE45-41E6-FB8D-3668088D72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Our hypothesis is </a:t>
            </a:r>
            <a:r>
              <a:rPr lang="en-US" sz="1200" dirty="0">
                <a:latin typeface="Calibri" panose="020F0502020204030204" pitchFamily="34" charset="0"/>
                <a:cs typeface="Calibri" panose="020F0502020204030204" pitchFamily="34" charset="0"/>
              </a:rPr>
              <a:t>the motion information from the frame is preserved in its corresponding masked tokens. We define that </a:t>
            </a:r>
            <a:r>
              <a:rPr lang="en-US" sz="1200" b="1" dirty="0">
                <a:latin typeface="Calibri" panose="020F0502020204030204" pitchFamily="34" charset="0"/>
                <a:cs typeface="Calibri" panose="020F0502020204030204" pitchFamily="34" charset="0"/>
              </a:rPr>
              <a:t>Motion-wise feature or motion information </a:t>
            </a:r>
            <a:r>
              <a:rPr lang="en-US" sz="1200" dirty="0">
                <a:latin typeface="Calibri" panose="020F0502020204030204" pitchFamily="34" charset="0"/>
                <a:cs typeface="Calibri" panose="020F0502020204030204" pitchFamily="34" charset="0"/>
              </a:rPr>
              <a:t>is the implicit variation of texture and intensity on target objects caused by object or camera motion instead of traditional motion information like optical flow. </a:t>
            </a:r>
            <a:r>
              <a:rPr lang="en-US" dirty="0"/>
              <a:t>Get the motion involved between frames by selecting important tokens, and supervised by segmentation loss.</a:t>
            </a:r>
          </a:p>
        </p:txBody>
      </p:sp>
      <p:sp>
        <p:nvSpPr>
          <p:cNvPr id="4" name="Slide Number Placeholder 3">
            <a:extLst>
              <a:ext uri="{FF2B5EF4-FFF2-40B4-BE49-F238E27FC236}">
                <a16:creationId xmlns:a16="http://schemas.microsoft.com/office/drawing/2014/main" id="{070489CB-D007-5BDB-1F82-AAC790C9AAB2}"/>
              </a:ext>
            </a:extLst>
          </p:cNvPr>
          <p:cNvSpPr>
            <a:spLocks noGrp="1"/>
          </p:cNvSpPr>
          <p:nvPr>
            <p:ph type="sldNum" sz="quarter" idx="5"/>
          </p:nvPr>
        </p:nvSpPr>
        <p:spPr/>
        <p:txBody>
          <a:bodyPr/>
          <a:lstStyle/>
          <a:p>
            <a:fld id="{B99B8C33-3725-424F-8371-967049C210B4}" type="slidenum">
              <a:rPr lang="en-US" smtClean="0"/>
              <a:t>9</a:t>
            </a:fld>
            <a:endParaRPr lang="en-US"/>
          </a:p>
        </p:txBody>
      </p:sp>
    </p:spTree>
    <p:extLst>
      <p:ext uri="{BB962C8B-B14F-4D97-AF65-F5344CB8AC3E}">
        <p14:creationId xmlns:p14="http://schemas.microsoft.com/office/powerpoint/2010/main" val="12629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EB204-88B6-5215-4B41-20671F2D6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4528A-0ACE-9727-7F08-1D337ECDE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915B1-4C7D-B0EB-99EE-10A4BE609E09}"/>
              </a:ext>
            </a:extLst>
          </p:cNvPr>
          <p:cNvSpPr>
            <a:spLocks noGrp="1"/>
          </p:cNvSpPr>
          <p:nvPr>
            <p:ph type="body" idx="1"/>
          </p:nvPr>
        </p:nvSpPr>
        <p:spPr/>
        <p:txBody>
          <a:bodyPr/>
          <a:lstStyle/>
          <a:p>
            <a:r>
              <a:rPr lang="en-US" dirty="0"/>
              <a:t>The texture features are fused together with masked tokens of neighbor frames and current frames as the input for the next stage by element-wise addition. </a:t>
            </a:r>
          </a:p>
        </p:txBody>
      </p:sp>
      <p:sp>
        <p:nvSpPr>
          <p:cNvPr id="4" name="Slide Number Placeholder 3">
            <a:extLst>
              <a:ext uri="{FF2B5EF4-FFF2-40B4-BE49-F238E27FC236}">
                <a16:creationId xmlns:a16="http://schemas.microsoft.com/office/drawing/2014/main" id="{5D79B1EB-9806-47A2-6463-6B7F0F7863AE}"/>
              </a:ext>
            </a:extLst>
          </p:cNvPr>
          <p:cNvSpPr>
            <a:spLocks noGrp="1"/>
          </p:cNvSpPr>
          <p:nvPr>
            <p:ph type="sldNum" sz="quarter" idx="5"/>
          </p:nvPr>
        </p:nvSpPr>
        <p:spPr/>
        <p:txBody>
          <a:bodyPr/>
          <a:lstStyle/>
          <a:p>
            <a:fld id="{B99B8C33-3725-424F-8371-967049C210B4}" type="slidenum">
              <a:rPr lang="en-US" smtClean="0"/>
              <a:t>10</a:t>
            </a:fld>
            <a:endParaRPr lang="en-US"/>
          </a:p>
        </p:txBody>
      </p:sp>
    </p:spTree>
    <p:extLst>
      <p:ext uri="{BB962C8B-B14F-4D97-AF65-F5344CB8AC3E}">
        <p14:creationId xmlns:p14="http://schemas.microsoft.com/office/powerpoint/2010/main" val="3426031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UNCLASSIFIED: 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4E25133-79B7-1653-BDA6-BB44E1F40D8F}"/>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U.S. Army" descr="U.S. Army">
            <a:extLst>
              <a:ext uri="{FF2B5EF4-FFF2-40B4-BE49-F238E27FC236}">
                <a16:creationId xmlns:a16="http://schemas.microsoft.com/office/drawing/2014/main" id="{499EE878-E6B9-0543-B958-85A17AE36A27}"/>
              </a:ext>
            </a:extLst>
          </p:cNvPr>
          <p:cNvPicPr>
            <a:picLocks noChangeAspect="1"/>
          </p:cNvPicPr>
          <p:nvPr userDrawn="1"/>
        </p:nvPicPr>
        <p:blipFill>
          <a:blip r:embed="rId3"/>
          <a:stretch>
            <a:fillRect/>
          </a:stretch>
        </p:blipFill>
        <p:spPr bwMode="black">
          <a:xfrm>
            <a:off x="244899" y="112631"/>
            <a:ext cx="3246120" cy="1225808"/>
          </a:xfrm>
          <a:prstGeom prst="rect">
            <a:avLst/>
          </a:prstGeom>
        </p:spPr>
      </p:pic>
      <p:pic>
        <p:nvPicPr>
          <p:cNvPr id="4" name="Picture 3">
            <a:extLst>
              <a:ext uri="{FF2B5EF4-FFF2-40B4-BE49-F238E27FC236}">
                <a16:creationId xmlns:a16="http://schemas.microsoft.com/office/drawing/2014/main" id="{FC583819-638A-3057-AC3D-255B9B878D63}"/>
              </a:ext>
            </a:extLst>
          </p:cNvPr>
          <p:cNvPicPr>
            <a:picLocks noChangeAspect="1"/>
          </p:cNvPicPr>
          <p:nvPr userDrawn="1"/>
        </p:nvPicPr>
        <p:blipFill>
          <a:blip r:embed="rId4"/>
          <a:srcRect/>
          <a:stretch/>
        </p:blipFill>
        <p:spPr>
          <a:xfrm>
            <a:off x="10004616" y="411162"/>
            <a:ext cx="1629707" cy="478023"/>
          </a:xfrm>
          <a:prstGeom prst="rect">
            <a:avLst/>
          </a:prstGeom>
        </p:spPr>
      </p:pic>
      <p:grpSp>
        <p:nvGrpSpPr>
          <p:cNvPr id="7" name="Group">
            <a:extLst>
              <a:ext uri="{FF2B5EF4-FFF2-40B4-BE49-F238E27FC236}">
                <a16:creationId xmlns:a16="http://schemas.microsoft.com/office/drawing/2014/main" id="{1945EBD1-5BE0-F7ED-D941-EC010E34F89A}"/>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0" name="Rectangle">
              <a:extLst>
                <a:ext uri="{FF2B5EF4-FFF2-40B4-BE49-F238E27FC236}">
                  <a16:creationId xmlns:a16="http://schemas.microsoft.com/office/drawing/2014/main" id="{71A933C1-E0C1-5F25-7B83-378A297F0881}"/>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3" name="Line">
              <a:extLst>
                <a:ext uri="{FF2B5EF4-FFF2-40B4-BE49-F238E27FC236}">
                  <a16:creationId xmlns:a16="http://schemas.microsoft.com/office/drawing/2014/main" id="{96CB40E6-87D2-AC82-AB00-7CE0FA8FAC6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3" name="Line">
            <a:extLst>
              <a:ext uri="{FF2B5EF4-FFF2-40B4-BE49-F238E27FC236}">
                <a16:creationId xmlns:a16="http://schemas.microsoft.com/office/drawing/2014/main" id="{DAD57F92-F1C3-2E79-71DB-0CA7CE2B46DC}"/>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4" name="Subtitle 2">
            <a:extLst>
              <a:ext uri="{FF2B5EF4-FFF2-40B4-BE49-F238E27FC236}">
                <a16:creationId xmlns:a16="http://schemas.microsoft.com/office/drawing/2014/main" id="{85FDEF41-73AD-B128-64E4-4806B0A8FA72}"/>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25" name="Text Placeholder 3">
            <a:extLst>
              <a:ext uri="{FF2B5EF4-FFF2-40B4-BE49-F238E27FC236}">
                <a16:creationId xmlns:a16="http://schemas.microsoft.com/office/drawing/2014/main" id="{CEFFCD18-A2C8-8356-6825-730EF78A934A}"/>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26" name="Rectangle 25">
            <a:extLst>
              <a:ext uri="{FF2B5EF4-FFF2-40B4-BE49-F238E27FC236}">
                <a16:creationId xmlns:a16="http://schemas.microsoft.com/office/drawing/2014/main" id="{A6E0D986-CF67-BC0C-D20D-64377FBC7358}"/>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UNCLASSIFIED</a:t>
            </a:r>
          </a:p>
        </p:txBody>
      </p:sp>
      <p:sp>
        <p:nvSpPr>
          <p:cNvPr id="27" name="Rectangle 26">
            <a:extLst>
              <a:ext uri="{FF2B5EF4-FFF2-40B4-BE49-F238E27FC236}">
                <a16:creationId xmlns:a16="http://schemas.microsoft.com/office/drawing/2014/main" id="{5FB2AE3F-B695-FF05-1D62-F8A931C01A5A}"/>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UNCLASSIFIED</a:t>
            </a:r>
          </a:p>
        </p:txBody>
      </p:sp>
      <p:sp>
        <p:nvSpPr>
          <p:cNvPr id="28" name="Text Placeholder 15">
            <a:extLst>
              <a:ext uri="{FF2B5EF4-FFF2-40B4-BE49-F238E27FC236}">
                <a16:creationId xmlns:a16="http://schemas.microsoft.com/office/drawing/2014/main" id="{9AB6443D-D9AE-87D8-94BC-B3D850ECBCDC}"/>
              </a:ext>
            </a:extLst>
          </p:cNvPr>
          <p:cNvSpPr>
            <a:spLocks noGrp="1"/>
          </p:cNvSpPr>
          <p:nvPr>
            <p:ph type="body" sz="quarter" idx="51" hasCustomPrompt="1"/>
          </p:nvPr>
        </p:nvSpPr>
        <p:spPr>
          <a:xfrm>
            <a:off x="738964" y="4871726"/>
            <a:ext cx="3322289" cy="485775"/>
          </a:xfrm>
        </p:spPr>
        <p:txBody>
          <a:bodyPr/>
          <a:lstStyle>
            <a:lvl1pPr marL="0" indent="0">
              <a:buNone/>
              <a:defRPr sz="1200">
                <a:solidFill>
                  <a:schemeClr val="tx2"/>
                </a:solidFill>
              </a:defRPr>
            </a:lvl1pPr>
            <a:lvl2pPr marL="182880" indent="0">
              <a:buNone/>
              <a:defRPr sz="1200">
                <a:solidFill>
                  <a:schemeClr val="tx2"/>
                </a:solidFill>
              </a:defRPr>
            </a:lvl2pPr>
            <a:lvl3pPr marL="365760" indent="0">
              <a:buNone/>
              <a:defRPr sz="1200">
                <a:solidFill>
                  <a:schemeClr val="tx2"/>
                </a:solidFill>
              </a:defRPr>
            </a:lvl3pPr>
            <a:lvl4pPr marL="548640" indent="0">
              <a:buNone/>
              <a:defRPr sz="1200">
                <a:solidFill>
                  <a:schemeClr val="tx2"/>
                </a:solidFill>
              </a:defRPr>
            </a:lvl4pPr>
            <a:lvl5pPr marL="731520" indent="0">
              <a:buNone/>
              <a:defRPr sz="1200">
                <a:solidFill>
                  <a:schemeClr val="tx2"/>
                </a:solidFill>
              </a:defRPr>
            </a:lvl5pPr>
          </a:lstStyle>
          <a:p>
            <a:pPr lvl="0"/>
            <a:r>
              <a:rPr lang="en-US" dirty="0"/>
              <a:t>[Presenter]</a:t>
            </a:r>
          </a:p>
        </p:txBody>
      </p:sp>
      <p:sp>
        <p:nvSpPr>
          <p:cNvPr id="2" name="Rectangle 1">
            <a:extLst>
              <a:ext uri="{FF2B5EF4-FFF2-40B4-BE49-F238E27FC236}">
                <a16:creationId xmlns:a16="http://schemas.microsoft.com/office/drawing/2014/main" id="{FB4B8847-998E-3835-47BE-8D51FFBE2ECC}"/>
              </a:ext>
            </a:extLst>
          </p:cNvPr>
          <p:cNvSpPr>
            <a:spLocks noChangeArrowheads="1"/>
          </p:cNvSpPr>
          <p:nvPr userDrawn="1"/>
        </p:nvSpPr>
        <p:spPr bwMode="auto">
          <a:xfrm>
            <a:off x="10560377" y="6090926"/>
            <a:ext cx="1463040" cy="200055"/>
          </a:xfrm>
          <a:prstGeom prst="rect">
            <a:avLst/>
          </a:prstGeom>
          <a:noFill/>
          <a:ln w="9525">
            <a:noFill/>
            <a:miter lim="800000"/>
            <a:headEnd/>
            <a:tailEnd/>
          </a:ln>
        </p:spPr>
        <p:txBody>
          <a:bodyPr wrap="square" lIns="0" r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Not approved for public release.</a:t>
            </a:r>
          </a:p>
        </p:txBody>
      </p:sp>
      <p:sp>
        <p:nvSpPr>
          <p:cNvPr id="3" name="Date Placeholder 12">
            <a:extLst>
              <a:ext uri="{FF2B5EF4-FFF2-40B4-BE49-F238E27FC236}">
                <a16:creationId xmlns:a16="http://schemas.microsoft.com/office/drawing/2014/main" id="{FDF4B92A-A7BF-FB2B-D15C-E46DFC5EB47A}"/>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pPr>
              <a:defRPr/>
            </a:pPr>
            <a:fld id="{78A29DF9-2780-4B09-ACD4-71C80CE70DB9}" type="datetime3">
              <a:rPr lang="en-US" smtClean="0"/>
              <a:pPr>
                <a:defRPr/>
              </a:pPr>
              <a:t>9 April 2024</a:t>
            </a:fld>
            <a:endParaRPr lang="en-US" dirty="0"/>
          </a:p>
        </p:txBody>
      </p:sp>
      <p:sp>
        <p:nvSpPr>
          <p:cNvPr id="6" name="Slide Number Placeholder 6">
            <a:extLst>
              <a:ext uri="{FF2B5EF4-FFF2-40B4-BE49-F238E27FC236}">
                <a16:creationId xmlns:a16="http://schemas.microsoft.com/office/drawing/2014/main" id="{3E150C3C-E714-764E-7F80-C1F62C1AFFA1}"/>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0386259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CLASSIFIED: Numbers x4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Line">
            <a:extLst>
              <a:ext uri="{FF2B5EF4-FFF2-40B4-BE49-F238E27FC236}">
                <a16:creationId xmlns:a16="http://schemas.microsoft.com/office/drawing/2014/main" id="{FDFFCFD1-5403-0DB2-E05C-456FA5F9EB0A}"/>
              </a:ext>
              <a:ext uri="{C183D7F6-B498-43B3-948B-1728B52AA6E4}">
                <adec:decorative xmlns:adec="http://schemas.microsoft.com/office/drawing/2017/decorative" val="1"/>
              </a:ext>
            </a:extLst>
          </p:cNvPr>
          <p:cNvCxnSpPr>
            <a:cxnSpLocks/>
          </p:cNvCxnSpPr>
          <p:nvPr userDrawn="1"/>
        </p:nvCxnSpPr>
        <p:spPr>
          <a:xfrm>
            <a:off x="521209"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4" name="TextBox">
            <a:extLst>
              <a:ext uri="{FF2B5EF4-FFF2-40B4-BE49-F238E27FC236}">
                <a16:creationId xmlns:a16="http://schemas.microsoft.com/office/drawing/2014/main" id="{F57668D2-D002-CAC5-02A5-8E8BEB249B32}"/>
              </a:ext>
            </a:extLst>
          </p:cNvPr>
          <p:cNvSpPr txBox="1"/>
          <p:nvPr userDrawn="1"/>
        </p:nvSpPr>
        <p:spPr>
          <a:xfrm>
            <a:off x="521209"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mn-cs"/>
              </a:rPr>
              <a:t>01</a:t>
            </a:r>
          </a:p>
        </p:txBody>
      </p:sp>
      <p:cxnSp>
        <p:nvCxnSpPr>
          <p:cNvPr id="15" name="Line">
            <a:extLst>
              <a:ext uri="{FF2B5EF4-FFF2-40B4-BE49-F238E27FC236}">
                <a16:creationId xmlns:a16="http://schemas.microsoft.com/office/drawing/2014/main" id="{51B25C53-C057-57E7-9036-A8D0B41726C5}"/>
              </a:ext>
              <a:ext uri="{C183D7F6-B498-43B3-948B-1728B52AA6E4}">
                <adec:decorative xmlns:adec="http://schemas.microsoft.com/office/drawing/2017/decorative" val="1"/>
              </a:ext>
            </a:extLst>
          </p:cNvPr>
          <p:cNvCxnSpPr>
            <a:cxnSpLocks/>
          </p:cNvCxnSpPr>
          <p:nvPr userDrawn="1"/>
        </p:nvCxnSpPr>
        <p:spPr>
          <a:xfrm>
            <a:off x="3353816"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C14D4CAE-D80E-79DB-A6C6-57A4B56169FF}"/>
              </a:ext>
            </a:extLst>
          </p:cNvPr>
          <p:cNvSpPr txBox="1"/>
          <p:nvPr userDrawn="1"/>
        </p:nvSpPr>
        <p:spPr>
          <a:xfrm>
            <a:off x="3353816"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mn-cs"/>
              </a:rPr>
              <a:t>02</a:t>
            </a:r>
          </a:p>
        </p:txBody>
      </p:sp>
      <p:cxnSp>
        <p:nvCxnSpPr>
          <p:cNvPr id="17" name="Line">
            <a:extLst>
              <a:ext uri="{FF2B5EF4-FFF2-40B4-BE49-F238E27FC236}">
                <a16:creationId xmlns:a16="http://schemas.microsoft.com/office/drawing/2014/main" id="{B4ECECE8-46DC-CA2E-40BE-E51B698761B8}"/>
              </a:ext>
              <a:ext uri="{C183D7F6-B498-43B3-948B-1728B52AA6E4}">
                <adec:decorative xmlns:adec="http://schemas.microsoft.com/office/drawing/2017/decorative" val="1"/>
              </a:ext>
            </a:extLst>
          </p:cNvPr>
          <p:cNvCxnSpPr>
            <a:cxnSpLocks/>
          </p:cNvCxnSpPr>
          <p:nvPr userDrawn="1"/>
        </p:nvCxnSpPr>
        <p:spPr>
          <a:xfrm>
            <a:off x="6186423"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8" name="TextBox">
            <a:extLst>
              <a:ext uri="{FF2B5EF4-FFF2-40B4-BE49-F238E27FC236}">
                <a16:creationId xmlns:a16="http://schemas.microsoft.com/office/drawing/2014/main" id="{95544808-F3B9-DAE4-5D89-C69034EA8952}"/>
              </a:ext>
            </a:extLst>
          </p:cNvPr>
          <p:cNvSpPr txBox="1"/>
          <p:nvPr userDrawn="1"/>
        </p:nvSpPr>
        <p:spPr>
          <a:xfrm>
            <a:off x="6186423"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mn-cs"/>
              </a:rPr>
              <a:t>03</a:t>
            </a:r>
          </a:p>
        </p:txBody>
      </p:sp>
      <p:cxnSp>
        <p:nvCxnSpPr>
          <p:cNvPr id="19" name="Line">
            <a:extLst>
              <a:ext uri="{FF2B5EF4-FFF2-40B4-BE49-F238E27FC236}">
                <a16:creationId xmlns:a16="http://schemas.microsoft.com/office/drawing/2014/main" id="{9E7EC57D-2759-8CE0-109C-8571D4086A33}"/>
              </a:ext>
              <a:ext uri="{C183D7F6-B498-43B3-948B-1728B52AA6E4}">
                <adec:decorative xmlns:adec="http://schemas.microsoft.com/office/drawing/2017/decorative" val="1"/>
              </a:ext>
            </a:extLst>
          </p:cNvPr>
          <p:cNvCxnSpPr>
            <a:cxnSpLocks/>
          </p:cNvCxnSpPr>
          <p:nvPr userDrawn="1"/>
        </p:nvCxnSpPr>
        <p:spPr>
          <a:xfrm>
            <a:off x="9019031"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9662B109-343B-4D55-244C-E14029CAB09C}"/>
              </a:ext>
            </a:extLst>
          </p:cNvPr>
          <p:cNvSpPr txBox="1"/>
          <p:nvPr userDrawn="1"/>
        </p:nvSpPr>
        <p:spPr>
          <a:xfrm>
            <a:off x="9019031"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mn-cs"/>
              </a:rPr>
              <a:t>04</a:t>
            </a:r>
          </a:p>
        </p:txBody>
      </p:sp>
      <p:sp>
        <p:nvSpPr>
          <p:cNvPr id="5" name="Date Placeholder 3">
            <a:extLst>
              <a:ext uri="{FF2B5EF4-FFF2-40B4-BE49-F238E27FC236}">
                <a16:creationId xmlns:a16="http://schemas.microsoft.com/office/drawing/2014/main" id="{DDD34002-707B-3455-F26D-6590A4CCC6FA}"/>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2D1D5E33-E0F0-B27A-28D3-988539752BCB}"/>
              </a:ext>
            </a:extLst>
          </p:cNvPr>
          <p:cNvSpPr>
            <a:spLocks noGrp="1"/>
          </p:cNvSpPr>
          <p:nvPr>
            <p:ph type="sldNum" sz="quarter" idx="15"/>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420430195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CLASSIFIED: Report - Ligh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8" name="Text Placeholder 7">
            <a:extLst>
              <a:ext uri="{FF2B5EF4-FFF2-40B4-BE49-F238E27FC236}">
                <a16:creationId xmlns:a16="http://schemas.microsoft.com/office/drawing/2014/main" id="{E2FD76A7-938F-9B20-2362-820F6FA8BCF3}"/>
              </a:ext>
            </a:extLst>
          </p:cNvPr>
          <p:cNvSpPr>
            <a:spLocks noGrp="1"/>
          </p:cNvSpPr>
          <p:nvPr>
            <p:ph type="body" sz="quarter" idx="12"/>
          </p:nvPr>
        </p:nvSpPr>
        <p:spPr>
          <a:xfrm>
            <a:off x="521207" y="1188719"/>
            <a:ext cx="11155680" cy="5394960"/>
          </a:xfrm>
        </p:spPr>
        <p:txBody>
          <a:bodyPr numCol="2"/>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174DC34B-5572-1A40-01FC-C67B8616014E}"/>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C88DB62E-F085-052B-F2AB-84336E0D5B26}"/>
              </a:ext>
            </a:extLst>
          </p:cNvPr>
          <p:cNvSpPr>
            <a:spLocks noGrp="1"/>
          </p:cNvSpPr>
          <p:nvPr>
            <p:ph type="sldNum" sz="quarter" idx="13"/>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59784008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CLASSIFIED: Blank - Ligh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DB23DB-08E8-1263-637A-7AE505889F76}"/>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5" name="Slide Number Placeholder 6">
            <a:extLst>
              <a:ext uri="{FF2B5EF4-FFF2-40B4-BE49-F238E27FC236}">
                <a16:creationId xmlns:a16="http://schemas.microsoft.com/office/drawing/2014/main" id="{3694D121-A098-A9A3-1EAB-97A4D9090636}"/>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852350234"/>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 Light">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82B2C0D0-BDAA-DBBA-774A-F73778BBA741}"/>
              </a:ext>
            </a:extLst>
          </p:cNvPr>
          <p:cNvSpPr txBox="1"/>
          <p:nvPr userDrawn="1"/>
        </p:nvSpPr>
        <p:spPr>
          <a:xfrm>
            <a:off x="548216" y="2148840"/>
            <a:ext cx="5365749" cy="1371600"/>
          </a:xfrm>
          <a:prstGeom prst="rect">
            <a:avLst/>
          </a:prstGeom>
          <a:noFill/>
        </p:spPr>
        <p:txBody>
          <a:bodyPr wrap="square" lIns="0" tIns="0" rIns="0" bIns="0" rtlCol="0">
            <a:noAutofit/>
          </a:bodyPr>
          <a:lstStyle/>
          <a:p>
            <a:pPr marL="0" marR="0" lvl="0" indent="0" algn="l" defTabSz="457200" rtl="0" eaLnBrk="1" fontAlgn="auto" latinLnBrk="0" hangingPunct="1">
              <a:lnSpc>
                <a:spcPct val="90000"/>
              </a:lnSpc>
              <a:spcBef>
                <a:spcPts val="0"/>
              </a:spcBef>
              <a:spcAft>
                <a:spcPts val="0"/>
              </a:spcAft>
              <a:buClrTx/>
              <a:buSzPct val="100000"/>
              <a:buFontTx/>
              <a:buNone/>
              <a:tabLst/>
              <a:defRPr/>
            </a:pPr>
            <a:r>
              <a:rPr kumimoji="0" lang="en-US" sz="4800" b="0" i="0" u="none" strike="noStrike" kern="1200" cap="all" spc="0" normalizeH="0" baseline="0" noProof="0" dirty="0">
                <a:ln>
                  <a:noFill/>
                </a:ln>
                <a:solidFill>
                  <a:srgbClr val="221F20"/>
                </a:solidFill>
                <a:effectLst/>
                <a:uLnTx/>
                <a:uFillTx/>
                <a:latin typeface="Arial"/>
                <a:ea typeface="+mn-ea"/>
                <a:cs typeface="+mn-cs"/>
              </a:rPr>
              <a:t>THANK YOU.</a:t>
            </a:r>
          </a:p>
        </p:txBody>
      </p:sp>
      <p:sp>
        <p:nvSpPr>
          <p:cNvPr id="5" name="Text Placeholder 1">
            <a:extLst>
              <a:ext uri="{FF2B5EF4-FFF2-40B4-BE49-F238E27FC236}">
                <a16:creationId xmlns:a16="http://schemas.microsoft.com/office/drawing/2014/main" id="{5ED3F39D-D5BE-49BE-54D3-6A4FFC2D2E26}"/>
              </a:ext>
            </a:extLst>
          </p:cNvPr>
          <p:cNvSpPr>
            <a:spLocks noGrp="1"/>
          </p:cNvSpPr>
          <p:nvPr>
            <p:ph type="body" sz="quarter" idx="12" hasCustomPrompt="1"/>
          </p:nvPr>
        </p:nvSpPr>
        <p:spPr>
          <a:xfrm>
            <a:off x="548218" y="4819414"/>
            <a:ext cx="5365749"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pic>
        <p:nvPicPr>
          <p:cNvPr id="8" name="Picture 7">
            <a:extLst>
              <a:ext uri="{FF2B5EF4-FFF2-40B4-BE49-F238E27FC236}">
                <a16:creationId xmlns:a16="http://schemas.microsoft.com/office/drawing/2014/main" id="{1AB55F97-75E5-9D70-E746-8700E62D9BF9}"/>
              </a:ext>
            </a:extLst>
          </p:cNvPr>
          <p:cNvPicPr>
            <a:picLocks noChangeAspect="1"/>
          </p:cNvPicPr>
          <p:nvPr userDrawn="1"/>
        </p:nvPicPr>
        <p:blipFill>
          <a:blip r:embed="rId2"/>
          <a:srcRect/>
          <a:stretch/>
        </p:blipFill>
        <p:spPr>
          <a:xfrm>
            <a:off x="9995581" y="411162"/>
            <a:ext cx="1647777" cy="478023"/>
          </a:xfrm>
          <a:prstGeom prst="rect">
            <a:avLst/>
          </a:prstGeom>
        </p:spPr>
      </p:pic>
    </p:spTree>
    <p:extLst>
      <p:ext uri="{BB962C8B-B14F-4D97-AF65-F5344CB8AC3E}">
        <p14:creationId xmlns:p14="http://schemas.microsoft.com/office/powerpoint/2010/main" val="49053920"/>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 Light">
    <p:bg>
      <p:bgRef idx="1001">
        <a:schemeClr val="bg1"/>
      </p:bgRef>
    </p:bg>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3BCFFC4E-8B0D-8229-C88C-8068470104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7020" y="2656874"/>
            <a:ext cx="6537960" cy="154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0289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CBB2-16AD-F8B3-80A9-9561BC3BA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26ADED-F289-BEB8-3584-9EB75E556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85EB9C-3E74-3F2B-8B57-2C8E9CCAA1BE}"/>
              </a:ext>
            </a:extLst>
          </p:cNvPr>
          <p:cNvSpPr>
            <a:spLocks noGrp="1"/>
          </p:cNvSpPr>
          <p:nvPr>
            <p:ph type="dt" sz="half" idx="10"/>
          </p:nvPr>
        </p:nvSpPr>
        <p:spPr/>
        <p:txBody>
          <a:bodyPr/>
          <a:lstStyle/>
          <a:p>
            <a:fld id="{921AB6CB-AB71-4D09-BE94-25DA27566C30}" type="datetimeFigureOut">
              <a:rPr lang="en-US" smtClean="0"/>
              <a:t>4/9/2024</a:t>
            </a:fld>
            <a:endParaRPr lang="en-US"/>
          </a:p>
        </p:txBody>
      </p:sp>
      <p:sp>
        <p:nvSpPr>
          <p:cNvPr id="5" name="Footer Placeholder 4">
            <a:extLst>
              <a:ext uri="{FF2B5EF4-FFF2-40B4-BE49-F238E27FC236}">
                <a16:creationId xmlns:a16="http://schemas.microsoft.com/office/drawing/2014/main" id="{832FE5F1-ED06-BF19-458F-96429569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2CDC6-A367-089B-1AFC-5FFB1BA3B5CF}"/>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159162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6809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UNCLASSIFIED: 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4E25133-79B7-1653-BDA6-BB44E1F40D8F}"/>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U.S. Army" descr="U.S. Army">
            <a:extLst>
              <a:ext uri="{FF2B5EF4-FFF2-40B4-BE49-F238E27FC236}">
                <a16:creationId xmlns:a16="http://schemas.microsoft.com/office/drawing/2014/main" id="{499EE878-E6B9-0543-B958-85A17AE36A27}"/>
              </a:ext>
            </a:extLst>
          </p:cNvPr>
          <p:cNvPicPr>
            <a:picLocks noChangeAspect="1"/>
          </p:cNvPicPr>
          <p:nvPr userDrawn="1"/>
        </p:nvPicPr>
        <p:blipFill>
          <a:blip r:embed="rId3"/>
          <a:stretch>
            <a:fillRect/>
          </a:stretch>
        </p:blipFill>
        <p:spPr bwMode="black">
          <a:xfrm>
            <a:off x="244899" y="112631"/>
            <a:ext cx="3246120" cy="1225808"/>
          </a:xfrm>
          <a:prstGeom prst="rect">
            <a:avLst/>
          </a:prstGeom>
        </p:spPr>
      </p:pic>
      <p:pic>
        <p:nvPicPr>
          <p:cNvPr id="4" name="Picture 3">
            <a:extLst>
              <a:ext uri="{FF2B5EF4-FFF2-40B4-BE49-F238E27FC236}">
                <a16:creationId xmlns:a16="http://schemas.microsoft.com/office/drawing/2014/main" id="{FC583819-638A-3057-AC3D-255B9B878D63}"/>
              </a:ext>
            </a:extLst>
          </p:cNvPr>
          <p:cNvPicPr>
            <a:picLocks noChangeAspect="1"/>
          </p:cNvPicPr>
          <p:nvPr userDrawn="1"/>
        </p:nvPicPr>
        <p:blipFill>
          <a:blip r:embed="rId4"/>
          <a:srcRect/>
          <a:stretch/>
        </p:blipFill>
        <p:spPr>
          <a:xfrm>
            <a:off x="10004616" y="411162"/>
            <a:ext cx="1629707" cy="478023"/>
          </a:xfrm>
          <a:prstGeom prst="rect">
            <a:avLst/>
          </a:prstGeom>
        </p:spPr>
      </p:pic>
      <p:grpSp>
        <p:nvGrpSpPr>
          <p:cNvPr id="7" name="Group">
            <a:extLst>
              <a:ext uri="{FF2B5EF4-FFF2-40B4-BE49-F238E27FC236}">
                <a16:creationId xmlns:a16="http://schemas.microsoft.com/office/drawing/2014/main" id="{1945EBD1-5BE0-F7ED-D941-EC010E34F89A}"/>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0" name="Rectangle">
              <a:extLst>
                <a:ext uri="{FF2B5EF4-FFF2-40B4-BE49-F238E27FC236}">
                  <a16:creationId xmlns:a16="http://schemas.microsoft.com/office/drawing/2014/main" id="{71A933C1-E0C1-5F25-7B83-378A297F0881}"/>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3" name="Line">
              <a:extLst>
                <a:ext uri="{FF2B5EF4-FFF2-40B4-BE49-F238E27FC236}">
                  <a16:creationId xmlns:a16="http://schemas.microsoft.com/office/drawing/2014/main" id="{96CB40E6-87D2-AC82-AB00-7CE0FA8FAC6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3" name="Line">
            <a:extLst>
              <a:ext uri="{FF2B5EF4-FFF2-40B4-BE49-F238E27FC236}">
                <a16:creationId xmlns:a16="http://schemas.microsoft.com/office/drawing/2014/main" id="{DAD57F92-F1C3-2E79-71DB-0CA7CE2B46DC}"/>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4" name="Subtitle 2">
            <a:extLst>
              <a:ext uri="{FF2B5EF4-FFF2-40B4-BE49-F238E27FC236}">
                <a16:creationId xmlns:a16="http://schemas.microsoft.com/office/drawing/2014/main" id="{85FDEF41-73AD-B128-64E4-4806B0A8FA72}"/>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25" name="Text Placeholder 3">
            <a:extLst>
              <a:ext uri="{FF2B5EF4-FFF2-40B4-BE49-F238E27FC236}">
                <a16:creationId xmlns:a16="http://schemas.microsoft.com/office/drawing/2014/main" id="{CEFFCD18-A2C8-8356-6825-730EF78A934A}"/>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26" name="Rectangle 25">
            <a:extLst>
              <a:ext uri="{FF2B5EF4-FFF2-40B4-BE49-F238E27FC236}">
                <a16:creationId xmlns:a16="http://schemas.microsoft.com/office/drawing/2014/main" id="{A6E0D986-CF67-BC0C-D20D-64377FBC7358}"/>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UNCLASSIFIED</a:t>
            </a:r>
          </a:p>
        </p:txBody>
      </p:sp>
      <p:sp>
        <p:nvSpPr>
          <p:cNvPr id="27" name="Rectangle 26">
            <a:extLst>
              <a:ext uri="{FF2B5EF4-FFF2-40B4-BE49-F238E27FC236}">
                <a16:creationId xmlns:a16="http://schemas.microsoft.com/office/drawing/2014/main" id="{5FB2AE3F-B695-FF05-1D62-F8A931C01A5A}"/>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UNCLASSIFIED</a:t>
            </a:r>
          </a:p>
        </p:txBody>
      </p:sp>
      <p:sp>
        <p:nvSpPr>
          <p:cNvPr id="28" name="Text Placeholder 15">
            <a:extLst>
              <a:ext uri="{FF2B5EF4-FFF2-40B4-BE49-F238E27FC236}">
                <a16:creationId xmlns:a16="http://schemas.microsoft.com/office/drawing/2014/main" id="{9AB6443D-D9AE-87D8-94BC-B3D850ECBCDC}"/>
              </a:ext>
            </a:extLst>
          </p:cNvPr>
          <p:cNvSpPr>
            <a:spLocks noGrp="1"/>
          </p:cNvSpPr>
          <p:nvPr>
            <p:ph type="body" sz="quarter" idx="51" hasCustomPrompt="1"/>
          </p:nvPr>
        </p:nvSpPr>
        <p:spPr>
          <a:xfrm>
            <a:off x="738964" y="4871726"/>
            <a:ext cx="3322289" cy="485775"/>
          </a:xfrm>
        </p:spPr>
        <p:txBody>
          <a:bodyPr/>
          <a:lstStyle>
            <a:lvl1pPr marL="0" indent="0">
              <a:buNone/>
              <a:defRPr sz="1200">
                <a:solidFill>
                  <a:schemeClr val="tx2"/>
                </a:solidFill>
              </a:defRPr>
            </a:lvl1pPr>
            <a:lvl2pPr marL="182880" indent="0">
              <a:buNone/>
              <a:defRPr sz="1200">
                <a:solidFill>
                  <a:schemeClr val="tx2"/>
                </a:solidFill>
              </a:defRPr>
            </a:lvl2pPr>
            <a:lvl3pPr marL="365760" indent="0">
              <a:buNone/>
              <a:defRPr sz="1200">
                <a:solidFill>
                  <a:schemeClr val="tx2"/>
                </a:solidFill>
              </a:defRPr>
            </a:lvl3pPr>
            <a:lvl4pPr marL="548640" indent="0">
              <a:buNone/>
              <a:defRPr sz="1200">
                <a:solidFill>
                  <a:schemeClr val="tx2"/>
                </a:solidFill>
              </a:defRPr>
            </a:lvl4pPr>
            <a:lvl5pPr marL="731520" indent="0">
              <a:buNone/>
              <a:defRPr sz="1200">
                <a:solidFill>
                  <a:schemeClr val="tx2"/>
                </a:solidFill>
              </a:defRPr>
            </a:lvl5pPr>
          </a:lstStyle>
          <a:p>
            <a:pPr lvl="0"/>
            <a:r>
              <a:rPr lang="en-US" dirty="0"/>
              <a:t>[Presenter]</a:t>
            </a:r>
          </a:p>
        </p:txBody>
      </p:sp>
      <p:sp>
        <p:nvSpPr>
          <p:cNvPr id="2" name="Rectangle 1">
            <a:extLst>
              <a:ext uri="{FF2B5EF4-FFF2-40B4-BE49-F238E27FC236}">
                <a16:creationId xmlns:a16="http://schemas.microsoft.com/office/drawing/2014/main" id="{FB4B8847-998E-3835-47BE-8D51FFBE2ECC}"/>
              </a:ext>
            </a:extLst>
          </p:cNvPr>
          <p:cNvSpPr>
            <a:spLocks noChangeArrowheads="1"/>
          </p:cNvSpPr>
          <p:nvPr userDrawn="1"/>
        </p:nvSpPr>
        <p:spPr bwMode="auto">
          <a:xfrm>
            <a:off x="10560377" y="6090926"/>
            <a:ext cx="1463040" cy="200055"/>
          </a:xfrm>
          <a:prstGeom prst="rect">
            <a:avLst/>
          </a:prstGeom>
          <a:noFill/>
          <a:ln w="9525">
            <a:noFill/>
            <a:miter lim="800000"/>
            <a:headEnd/>
            <a:tailEnd/>
          </a:ln>
        </p:spPr>
        <p:txBody>
          <a:bodyPr wrap="square" lIns="0" r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Not approved for public release.</a:t>
            </a:r>
          </a:p>
        </p:txBody>
      </p:sp>
      <p:sp>
        <p:nvSpPr>
          <p:cNvPr id="3" name="Date Placeholder 12">
            <a:extLst>
              <a:ext uri="{FF2B5EF4-FFF2-40B4-BE49-F238E27FC236}">
                <a16:creationId xmlns:a16="http://schemas.microsoft.com/office/drawing/2014/main" id="{55DFD414-EAA2-3C97-3C41-9B9D1A3EF2B8}"/>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pPr>
              <a:defRPr/>
            </a:pPr>
            <a:fld id="{78A29DF9-2780-4B09-ACD4-71C80CE70DB9}" type="datetime3">
              <a:rPr lang="en-US" smtClean="0"/>
              <a:pPr>
                <a:defRPr/>
              </a:pPr>
              <a:t>9 April 2024</a:t>
            </a:fld>
            <a:endParaRPr lang="en-US" dirty="0"/>
          </a:p>
        </p:txBody>
      </p:sp>
      <p:sp>
        <p:nvSpPr>
          <p:cNvPr id="6" name="Slide Number Placeholder 6">
            <a:extLst>
              <a:ext uri="{FF2B5EF4-FFF2-40B4-BE49-F238E27FC236}">
                <a16:creationId xmlns:a16="http://schemas.microsoft.com/office/drawing/2014/main" id="{BEEA6D95-EA69-1100-8171-09E94D8315E1}"/>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41347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CLASSIFIED: Cover - Dark">
    <p:spTree>
      <p:nvGrpSpPr>
        <p:cNvPr id="1" name=""/>
        <p:cNvGrpSpPr/>
        <p:nvPr/>
      </p:nvGrpSpPr>
      <p:grpSpPr>
        <a:xfrm>
          <a:off x="0" y="0"/>
          <a:ext cx="0" cy="0"/>
          <a:chOff x="0" y="0"/>
          <a:chExt cx="0" cy="0"/>
        </a:xfrm>
      </p:grpSpPr>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grpSp>
        <p:nvGrpSpPr>
          <p:cNvPr id="6" name="Group 5">
            <a:extLst>
              <a:ext uri="{FF2B5EF4-FFF2-40B4-BE49-F238E27FC236}">
                <a16:creationId xmlns:a16="http://schemas.microsoft.com/office/drawing/2014/main" id="{AB5112FF-0C31-595A-D36D-8EA4C07BC89E}"/>
              </a:ext>
            </a:extLst>
          </p:cNvPr>
          <p:cNvGrpSpPr/>
          <p:nvPr userDrawn="1"/>
        </p:nvGrpSpPr>
        <p:grpSpPr>
          <a:xfrm>
            <a:off x="548218" y="1974220"/>
            <a:ext cx="8644270" cy="2377440"/>
            <a:chOff x="548218" y="1974220"/>
            <a:chExt cx="8644270" cy="2377440"/>
          </a:xfrm>
        </p:grpSpPr>
        <p:sp>
          <p:nvSpPr>
            <p:cNvPr id="33" name="Rectangle">
              <a:extLst>
                <a:ext uri="{FF2B5EF4-FFF2-40B4-BE49-F238E27FC236}">
                  <a16:creationId xmlns:a16="http://schemas.microsoft.com/office/drawing/2014/main" id="{B799BFA7-2F85-0E8C-4CE2-81713BEA9ECF}"/>
                </a:ext>
                <a:ext uri="{C183D7F6-B498-43B3-948B-1728B52AA6E4}">
                  <adec:decorative xmlns:adec="http://schemas.microsoft.com/office/drawing/2017/decorative" val="1"/>
                </a:ext>
              </a:extLst>
            </p:cNvPr>
            <p:cNvSpPr/>
            <p:nvPr userDrawn="1"/>
          </p:nvSpPr>
          <p:spPr>
            <a:xfrm>
              <a:off x="548218" y="1974220"/>
              <a:ext cx="8644270" cy="2377440"/>
            </a:xfrm>
            <a:prstGeom prst="rect">
              <a:avLst/>
            </a:prstGeom>
            <a:noFill/>
            <a:ln w="19050" cap="flat">
              <a:solidFill>
                <a:schemeClr val="bg2"/>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
              <a:extLst>
                <a:ext uri="{FF2B5EF4-FFF2-40B4-BE49-F238E27FC236}">
                  <a16:creationId xmlns:a16="http://schemas.microsoft.com/office/drawing/2014/main" id="{CE79F882-ED9C-77F1-5C3E-490DF0A8F6DD}"/>
                </a:ext>
                <a:ext uri="{C183D7F6-B498-43B3-948B-1728B52AA6E4}">
                  <adec:decorative xmlns:adec="http://schemas.microsoft.com/office/drawing/2017/decorative" val="1"/>
                </a:ext>
              </a:extLst>
            </p:cNvPr>
            <p:cNvCxnSpPr>
              <a:cxnSpLocks/>
            </p:cNvCxnSpPr>
            <p:nvPr userDrawn="1"/>
          </p:nvCxnSpPr>
          <p:spPr>
            <a:xfrm>
              <a:off x="548218" y="3665860"/>
              <a:ext cx="8644270" cy="0"/>
            </a:xfrm>
            <a:prstGeom prst="line">
              <a:avLst/>
            </a:prstGeom>
            <a:ln w="19050" cap="flat">
              <a:solidFill>
                <a:schemeClr val="bg2"/>
              </a:solidFill>
              <a:miter lim="800000"/>
            </a:ln>
          </p:spPr>
          <p:style>
            <a:lnRef idx="1">
              <a:schemeClr val="accent1"/>
            </a:lnRef>
            <a:fillRef idx="0">
              <a:schemeClr val="accent1"/>
            </a:fillRef>
            <a:effectRef idx="0">
              <a:srgbClr val="000000"/>
            </a:effectRef>
            <a:fontRef idx="minor">
              <a:schemeClr val="lt1"/>
            </a:fontRef>
          </p:style>
        </p:cxnSp>
      </p:grpSp>
      <p:cxnSp>
        <p:nvCxnSpPr>
          <p:cNvPr id="36" name="Line">
            <a:extLst>
              <a:ext uri="{FF2B5EF4-FFF2-40B4-BE49-F238E27FC236}">
                <a16:creationId xmlns:a16="http://schemas.microsoft.com/office/drawing/2014/main" id="{C4D2A55E-515D-6000-D840-C15A62E02EBC}"/>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bg2"/>
            </a:solidFill>
            <a:miter lim="800000"/>
          </a:ln>
        </p:spPr>
        <p:style>
          <a:lnRef idx="1">
            <a:schemeClr val="accent1"/>
          </a:lnRef>
          <a:fillRef idx="0">
            <a:schemeClr val="accent1"/>
          </a:fillRef>
          <a:effectRef idx="0">
            <a:srgbClr val="000000"/>
          </a:effectRef>
          <a:fontRef idx="minor">
            <a:schemeClr val="lt1"/>
          </a:fontRef>
        </p:style>
      </p:cxnSp>
      <p:sp>
        <p:nvSpPr>
          <p:cNvPr id="37" name="Subtitle 2">
            <a:extLst>
              <a:ext uri="{FF2B5EF4-FFF2-40B4-BE49-F238E27FC236}">
                <a16:creationId xmlns:a16="http://schemas.microsoft.com/office/drawing/2014/main" id="{68803D48-CF97-FA01-620A-A328A2DE18A9}"/>
              </a:ext>
            </a:extLst>
          </p:cNvPr>
          <p:cNvSpPr>
            <a:spLocks noGrp="1"/>
          </p:cNvSpPr>
          <p:nvPr userDrawn="1">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bg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8" name="Text Placeholder 3">
            <a:extLst>
              <a:ext uri="{FF2B5EF4-FFF2-40B4-BE49-F238E27FC236}">
                <a16:creationId xmlns:a16="http://schemas.microsoft.com/office/drawing/2014/main" id="{1FA843D8-1297-1753-CBD1-350F01E575A6}"/>
              </a:ext>
            </a:extLst>
          </p:cNvPr>
          <p:cNvSpPr>
            <a:spLocks noGrp="1"/>
          </p:cNvSpPr>
          <p:nvPr userDrawn="1">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bg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41" name="Text Placeholder 15">
            <a:extLst>
              <a:ext uri="{FF2B5EF4-FFF2-40B4-BE49-F238E27FC236}">
                <a16:creationId xmlns:a16="http://schemas.microsoft.com/office/drawing/2014/main" id="{B7C7D7B9-2E87-2ADF-79E0-1C7F866BD827}"/>
              </a:ext>
            </a:extLst>
          </p:cNvPr>
          <p:cNvSpPr>
            <a:spLocks noGrp="1"/>
          </p:cNvSpPr>
          <p:nvPr userDrawn="1">
            <p:ph type="body" sz="quarter" idx="51" hasCustomPrompt="1"/>
          </p:nvPr>
        </p:nvSpPr>
        <p:spPr>
          <a:xfrm>
            <a:off x="738964" y="4871726"/>
            <a:ext cx="3322289" cy="485775"/>
          </a:xfrm>
        </p:spPr>
        <p:txBody>
          <a:bodyPr/>
          <a:lstStyle>
            <a:lvl1pPr marL="0" indent="0">
              <a:buNone/>
              <a:defRPr sz="1200">
                <a:solidFill>
                  <a:schemeClr val="bg2"/>
                </a:solidFill>
              </a:defRPr>
            </a:lvl1pPr>
            <a:lvl2pPr marL="182880" indent="0">
              <a:buNone/>
              <a:defRPr sz="1200">
                <a:solidFill>
                  <a:schemeClr val="tx2"/>
                </a:solidFill>
              </a:defRPr>
            </a:lvl2pPr>
            <a:lvl3pPr marL="365760" indent="0">
              <a:buNone/>
              <a:defRPr sz="1200">
                <a:solidFill>
                  <a:schemeClr val="tx2"/>
                </a:solidFill>
              </a:defRPr>
            </a:lvl3pPr>
            <a:lvl4pPr marL="548640" indent="0">
              <a:buNone/>
              <a:defRPr sz="1200">
                <a:solidFill>
                  <a:schemeClr val="tx2"/>
                </a:solidFill>
              </a:defRPr>
            </a:lvl4pPr>
            <a:lvl5pPr marL="731520" indent="0">
              <a:buNone/>
              <a:defRPr sz="1200">
                <a:solidFill>
                  <a:schemeClr val="tx2"/>
                </a:solidFill>
              </a:defRPr>
            </a:lvl5pPr>
          </a:lstStyle>
          <a:p>
            <a:pPr lvl="0"/>
            <a:r>
              <a:rPr lang="en-US" dirty="0"/>
              <a:t>[Presenter]</a:t>
            </a:r>
          </a:p>
        </p:txBody>
      </p:sp>
      <p:sp>
        <p:nvSpPr>
          <p:cNvPr id="42" name="TextBox 41">
            <a:extLst>
              <a:ext uri="{FF2B5EF4-FFF2-40B4-BE49-F238E27FC236}">
                <a16:creationId xmlns:a16="http://schemas.microsoft.com/office/drawing/2014/main" id="{72E4510E-D2D9-361A-128D-8D016FDB359C}"/>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chemeClr val="bg1"/>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000000"/>
                </a:solidFill>
                <a:effectLst/>
                <a:uLnTx/>
                <a:uFillTx/>
                <a:latin typeface="Arial"/>
                <a:ea typeface="+mn-ea"/>
                <a:cs typeface="+mn-cs"/>
              </a:rPr>
            </a:br>
            <a:r>
              <a:rPr kumimoji="0" lang="en-US" sz="3600" b="0" i="0" u="none" strike="noStrike" kern="1200" cap="all" spc="0" normalizeH="0" baseline="0" noProof="0" dirty="0">
                <a:ln>
                  <a:noFill/>
                </a:ln>
                <a:solidFill>
                  <a:schemeClr val="bg2"/>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chemeClr val="bg2"/>
              </a:solidFill>
              <a:effectLst/>
              <a:uLnTx/>
              <a:uFillTx/>
              <a:latin typeface="Arial"/>
              <a:ea typeface="+mn-ea"/>
              <a:cs typeface="+mn-cs"/>
            </a:endParaRPr>
          </a:p>
        </p:txBody>
      </p:sp>
      <p:sp>
        <p:nvSpPr>
          <p:cNvPr id="2" name="Rectangle 1">
            <a:extLst>
              <a:ext uri="{FF2B5EF4-FFF2-40B4-BE49-F238E27FC236}">
                <a16:creationId xmlns:a16="http://schemas.microsoft.com/office/drawing/2014/main" id="{A6BDFDA1-7DA8-DA03-3967-01391BC57BD9}"/>
              </a:ext>
            </a:extLst>
          </p:cNvPr>
          <p:cNvSpPr>
            <a:spLocks noChangeArrowheads="1"/>
          </p:cNvSpPr>
          <p:nvPr userDrawn="1"/>
        </p:nvSpPr>
        <p:spPr bwMode="auto">
          <a:xfrm>
            <a:off x="10560377" y="6090926"/>
            <a:ext cx="1463040" cy="200055"/>
          </a:xfrm>
          <a:prstGeom prst="rect">
            <a:avLst/>
          </a:prstGeom>
          <a:noFill/>
          <a:ln w="9525">
            <a:noFill/>
            <a:miter lim="800000"/>
            <a:headEnd/>
            <a:tailEnd/>
          </a:ln>
        </p:spPr>
        <p:txBody>
          <a:bodyPr wrap="square" lIns="0" r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Arial Bold" panose="020B0704020202020204" pitchFamily="34" charset="0"/>
              </a:rPr>
              <a:t>Not approved for public release.</a:t>
            </a:r>
          </a:p>
        </p:txBody>
      </p:sp>
      <p:sp>
        <p:nvSpPr>
          <p:cNvPr id="4" name="Date Placeholder 12">
            <a:extLst>
              <a:ext uri="{FF2B5EF4-FFF2-40B4-BE49-F238E27FC236}">
                <a16:creationId xmlns:a16="http://schemas.microsoft.com/office/drawing/2014/main" id="{B65C1AB5-09D6-8E0C-08F6-62144D295D36}"/>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bg1"/>
                </a:solidFill>
              </a:defRPr>
            </a:lvl1pPr>
          </a:lstStyle>
          <a:p>
            <a:pPr>
              <a:defRPr/>
            </a:pPr>
            <a:fld id="{78A29DF9-2780-4B09-ACD4-71C80CE70DB9}" type="datetime3">
              <a:rPr lang="en-US" smtClean="0"/>
              <a:t>9 April 2024</a:t>
            </a:fld>
            <a:endParaRPr lang="en-US" dirty="0"/>
          </a:p>
        </p:txBody>
      </p:sp>
      <p:sp>
        <p:nvSpPr>
          <p:cNvPr id="7" name="Slide Number Placeholder 6">
            <a:extLst>
              <a:ext uri="{FF2B5EF4-FFF2-40B4-BE49-F238E27FC236}">
                <a16:creationId xmlns:a16="http://schemas.microsoft.com/office/drawing/2014/main" id="{1BF191BF-6866-59E9-5616-EF59837AFFDA}"/>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bg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1699310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CLASSIFIED: Section -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0354" y="1735456"/>
            <a:ext cx="8231293" cy="1189037"/>
          </a:xfrm>
        </p:spPr>
        <p:txBody>
          <a:bodyPr lIns="91440" tIns="45720" rIns="91440" bIns="45720" anchor="t" anchorCtr="0"/>
          <a:lstStyle>
            <a:lvl1pPr algn="ctr">
              <a:lnSpc>
                <a:spcPct val="108000"/>
              </a:lnSpc>
              <a:spcBef>
                <a:spcPts val="600"/>
              </a:spcBef>
              <a:defRPr sz="4000" spc="-100" baseline="0">
                <a:solidFill>
                  <a:schemeClr val="bg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2698433" y="3472815"/>
            <a:ext cx="6795135" cy="1746885"/>
          </a:xfrm>
        </p:spPr>
        <p:txBody>
          <a:bodyPr lIns="91440" tIns="45720" rIns="91440" bIns="45720"/>
          <a:lstStyle>
            <a:lvl1pPr marL="0" indent="0" algn="ctr">
              <a:lnSpc>
                <a:spcPct val="108000"/>
              </a:lnSpc>
              <a:spcBef>
                <a:spcPts val="60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p:txBody>
      </p:sp>
      <p:sp>
        <p:nvSpPr>
          <p:cNvPr id="3" name="Date Placeholder 19">
            <a:extLst>
              <a:ext uri="{FF2B5EF4-FFF2-40B4-BE49-F238E27FC236}">
                <a16:creationId xmlns:a16="http://schemas.microsoft.com/office/drawing/2014/main" id="{8D165E91-3556-B7DC-50C1-F7062422008B}"/>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13977A-2426-407B-B407-DC277AE699B3}"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20">
            <a:extLst>
              <a:ext uri="{FF2B5EF4-FFF2-40B4-BE49-F238E27FC236}">
                <a16:creationId xmlns:a16="http://schemas.microsoft.com/office/drawing/2014/main" id="{5DF628B4-C68A-5880-DE3D-E322160A86C5}"/>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16821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CLASSIFIED: Cover - Light">
    <p:bg>
      <p:bgRef idx="1001">
        <a:schemeClr val="bg1"/>
      </p:bgRef>
    </p:bg>
    <p:spTree>
      <p:nvGrpSpPr>
        <p:cNvPr id="1" name=""/>
        <p:cNvGrpSpPr/>
        <p:nvPr/>
      </p:nvGrpSpPr>
      <p:grpSpPr>
        <a:xfrm>
          <a:off x="0" y="0"/>
          <a:ext cx="0" cy="0"/>
          <a:chOff x="0" y="0"/>
          <a:chExt cx="0" cy="0"/>
        </a:xfrm>
      </p:grpSpPr>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grpSp>
        <p:nvGrpSpPr>
          <p:cNvPr id="32" name="Group">
            <a:extLst>
              <a:ext uri="{FF2B5EF4-FFF2-40B4-BE49-F238E27FC236}">
                <a16:creationId xmlns:a16="http://schemas.microsoft.com/office/drawing/2014/main" id="{0BAF9F26-980B-17A5-FA4E-02661955EB0D}"/>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33" name="Rectangle">
              <a:extLst>
                <a:ext uri="{FF2B5EF4-FFF2-40B4-BE49-F238E27FC236}">
                  <a16:creationId xmlns:a16="http://schemas.microsoft.com/office/drawing/2014/main" id="{B799BFA7-2F85-0E8C-4CE2-81713BEA9ECF}"/>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
              <a:extLst>
                <a:ext uri="{FF2B5EF4-FFF2-40B4-BE49-F238E27FC236}">
                  <a16:creationId xmlns:a16="http://schemas.microsoft.com/office/drawing/2014/main" id="{CE79F882-ED9C-77F1-5C3E-490DF0A8F6DD}"/>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36" name="Line">
            <a:extLst>
              <a:ext uri="{FF2B5EF4-FFF2-40B4-BE49-F238E27FC236}">
                <a16:creationId xmlns:a16="http://schemas.microsoft.com/office/drawing/2014/main" id="{C4D2A55E-515D-6000-D840-C15A62E02EBC}"/>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37" name="Subtitle 2">
            <a:extLst>
              <a:ext uri="{FF2B5EF4-FFF2-40B4-BE49-F238E27FC236}">
                <a16:creationId xmlns:a16="http://schemas.microsoft.com/office/drawing/2014/main" id="{68803D48-CF97-FA01-620A-A328A2DE18A9}"/>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8" name="Text Placeholder 3">
            <a:extLst>
              <a:ext uri="{FF2B5EF4-FFF2-40B4-BE49-F238E27FC236}">
                <a16:creationId xmlns:a16="http://schemas.microsoft.com/office/drawing/2014/main" id="{1FA843D8-1297-1753-CBD1-350F01E575A6}"/>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41" name="Text Placeholder 15">
            <a:extLst>
              <a:ext uri="{FF2B5EF4-FFF2-40B4-BE49-F238E27FC236}">
                <a16:creationId xmlns:a16="http://schemas.microsoft.com/office/drawing/2014/main" id="{B7C7D7B9-2E87-2ADF-79E0-1C7F866BD827}"/>
              </a:ext>
            </a:extLst>
          </p:cNvPr>
          <p:cNvSpPr>
            <a:spLocks noGrp="1"/>
          </p:cNvSpPr>
          <p:nvPr>
            <p:ph type="body" sz="quarter" idx="51" hasCustomPrompt="1"/>
          </p:nvPr>
        </p:nvSpPr>
        <p:spPr>
          <a:xfrm>
            <a:off x="738964" y="4871726"/>
            <a:ext cx="3322289" cy="485775"/>
          </a:xfrm>
        </p:spPr>
        <p:txBody>
          <a:bodyPr/>
          <a:lstStyle>
            <a:lvl1pPr marL="0" indent="0">
              <a:buNone/>
              <a:defRPr sz="1200">
                <a:solidFill>
                  <a:schemeClr val="tx2"/>
                </a:solidFill>
              </a:defRPr>
            </a:lvl1pPr>
            <a:lvl2pPr marL="182880" indent="0">
              <a:buNone/>
              <a:defRPr sz="1200">
                <a:solidFill>
                  <a:schemeClr val="tx2"/>
                </a:solidFill>
              </a:defRPr>
            </a:lvl2pPr>
            <a:lvl3pPr marL="365760" indent="0">
              <a:buNone/>
              <a:defRPr sz="1200">
                <a:solidFill>
                  <a:schemeClr val="tx2"/>
                </a:solidFill>
              </a:defRPr>
            </a:lvl3pPr>
            <a:lvl4pPr marL="548640" indent="0">
              <a:buNone/>
              <a:defRPr sz="1200">
                <a:solidFill>
                  <a:schemeClr val="tx2"/>
                </a:solidFill>
              </a:defRPr>
            </a:lvl4pPr>
            <a:lvl5pPr marL="731520" indent="0">
              <a:buNone/>
              <a:defRPr sz="1200">
                <a:solidFill>
                  <a:schemeClr val="tx2"/>
                </a:solidFill>
              </a:defRPr>
            </a:lvl5pPr>
          </a:lstStyle>
          <a:p>
            <a:pPr lvl="0"/>
            <a:r>
              <a:rPr lang="en-US" dirty="0"/>
              <a:t>[Presenter]</a:t>
            </a:r>
          </a:p>
        </p:txBody>
      </p:sp>
      <p:sp>
        <p:nvSpPr>
          <p:cNvPr id="42" name="TextBox 41">
            <a:extLst>
              <a:ext uri="{FF2B5EF4-FFF2-40B4-BE49-F238E27FC236}">
                <a16:creationId xmlns:a16="http://schemas.microsoft.com/office/drawing/2014/main" id="{72E4510E-D2D9-361A-128D-8D016FDB359C}"/>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000000"/>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000000"/>
                </a:solidFill>
                <a:effectLst/>
                <a:uLnTx/>
                <a:uFillTx/>
                <a:latin typeface="Arial"/>
                <a:ea typeface="+mn-ea"/>
                <a:cs typeface="+mn-cs"/>
              </a:rPr>
            </a:br>
            <a:r>
              <a:rPr kumimoji="0" lang="en-US" sz="3600" b="0" i="0" u="none" strike="noStrike" kern="1200" cap="all" spc="0" normalizeH="0" baseline="0" noProof="0" dirty="0">
                <a:ln>
                  <a:noFill/>
                </a:ln>
                <a:solidFill>
                  <a:srgbClr val="221F20"/>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221F20"/>
              </a:solidFill>
              <a:effectLst/>
              <a:uLnTx/>
              <a:uFillTx/>
              <a:latin typeface="Arial"/>
              <a:ea typeface="+mn-ea"/>
              <a:cs typeface="+mn-cs"/>
            </a:endParaRPr>
          </a:p>
        </p:txBody>
      </p:sp>
      <p:sp>
        <p:nvSpPr>
          <p:cNvPr id="2" name="Rectangle 1">
            <a:extLst>
              <a:ext uri="{FF2B5EF4-FFF2-40B4-BE49-F238E27FC236}">
                <a16:creationId xmlns:a16="http://schemas.microsoft.com/office/drawing/2014/main" id="{A6BDFDA1-7DA8-DA03-3967-01391BC57BD9}"/>
              </a:ext>
            </a:extLst>
          </p:cNvPr>
          <p:cNvSpPr>
            <a:spLocks noChangeArrowheads="1"/>
          </p:cNvSpPr>
          <p:nvPr userDrawn="1"/>
        </p:nvSpPr>
        <p:spPr bwMode="auto">
          <a:xfrm>
            <a:off x="10560377" y="6090926"/>
            <a:ext cx="1463040" cy="200055"/>
          </a:xfrm>
          <a:prstGeom prst="rect">
            <a:avLst/>
          </a:prstGeom>
          <a:noFill/>
          <a:ln w="9525">
            <a:noFill/>
            <a:miter lim="800000"/>
            <a:headEnd/>
            <a:tailEnd/>
          </a:ln>
        </p:spPr>
        <p:txBody>
          <a:bodyPr wrap="square" lIns="0" r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Arial Bold" panose="020B0704020202020204" pitchFamily="34" charset="0"/>
              </a:rPr>
              <a:t>Not approved for public release.</a:t>
            </a:r>
          </a:p>
        </p:txBody>
      </p:sp>
      <p:sp>
        <p:nvSpPr>
          <p:cNvPr id="6" name="Date Placeholder 3">
            <a:extLst>
              <a:ext uri="{FF2B5EF4-FFF2-40B4-BE49-F238E27FC236}">
                <a16:creationId xmlns:a16="http://schemas.microsoft.com/office/drawing/2014/main" id="{119C8BD7-0FBC-55F1-D9ED-CBB9671EA740}"/>
              </a:ext>
            </a:extLst>
          </p:cNvPr>
          <p:cNvSpPr>
            <a:spLocks noGrp="1"/>
          </p:cNvSpPr>
          <p:nvPr>
            <p:ph type="dt" sz="half" idx="12"/>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9" name="Slide Number Placeholder 6">
            <a:extLst>
              <a:ext uri="{FF2B5EF4-FFF2-40B4-BE49-F238E27FC236}">
                <a16:creationId xmlns:a16="http://schemas.microsoft.com/office/drawing/2014/main" id="{A7B00F9E-825A-9F48-D4F7-3B44CEACD9B4}"/>
              </a:ext>
            </a:extLst>
          </p:cNvPr>
          <p:cNvSpPr>
            <a:spLocks noGrp="1"/>
          </p:cNvSpPr>
          <p:nvPr>
            <p:ph type="sldNum" sz="quarter" idx="5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32172058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NCLASSIFIED: Title - Dar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CCAD62B-B537-9582-3CDE-C2E5536FFB24}"/>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Date Placeholder 19">
            <a:extLst>
              <a:ext uri="{FF2B5EF4-FFF2-40B4-BE49-F238E27FC236}">
                <a16:creationId xmlns:a16="http://schemas.microsoft.com/office/drawing/2014/main" id="{61D8DC1C-9014-A314-4B01-EA5ACFFC7A41}"/>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BD038B-81F7-4E4D-B7A8-30CCA350402F}"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20">
            <a:extLst>
              <a:ext uri="{FF2B5EF4-FFF2-40B4-BE49-F238E27FC236}">
                <a16:creationId xmlns:a16="http://schemas.microsoft.com/office/drawing/2014/main" id="{9640A255-6AF2-DB19-3A57-FD53EE4EEA43}"/>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3991865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NCLASSIFIED: Content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1115568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Date Placeholder 19">
            <a:extLst>
              <a:ext uri="{FF2B5EF4-FFF2-40B4-BE49-F238E27FC236}">
                <a16:creationId xmlns:a16="http://schemas.microsoft.com/office/drawing/2014/main" id="{17DF04CE-1D90-4E15-3FE4-51EEAAF7A817}"/>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635AE77-FD89-41D1-BB41-F921B4DAD074}"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20">
            <a:extLst>
              <a:ext uri="{FF2B5EF4-FFF2-40B4-BE49-F238E27FC236}">
                <a16:creationId xmlns:a16="http://schemas.microsoft.com/office/drawing/2014/main" id="{289C0117-0659-056B-8FAA-2B890D848B77}"/>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7304284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CLASSIFIED: Content x2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5486400" cy="539496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6184394" y="1188720"/>
            <a:ext cx="548640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9">
            <a:extLst>
              <a:ext uri="{FF2B5EF4-FFF2-40B4-BE49-F238E27FC236}">
                <a16:creationId xmlns:a16="http://schemas.microsoft.com/office/drawing/2014/main" id="{F1388F6F-61FE-C3FC-5C88-6A2754B85B74}"/>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138EF0-D538-4296-8926-33DDF19EFD5C}"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Slide Number Placeholder 20">
            <a:extLst>
              <a:ext uri="{FF2B5EF4-FFF2-40B4-BE49-F238E27FC236}">
                <a16:creationId xmlns:a16="http://schemas.microsoft.com/office/drawing/2014/main" id="{25854FF9-927E-A62A-845D-A932E3CBA37F}"/>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9026960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NCLASSIFIED: Content x3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19">
            <a:extLst>
              <a:ext uri="{FF2B5EF4-FFF2-40B4-BE49-F238E27FC236}">
                <a16:creationId xmlns:a16="http://schemas.microsoft.com/office/drawing/2014/main" id="{C2930470-206F-FDF5-7556-D8ED8C908973}"/>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67F51D-8D30-4178-B566-58F3E802DDEC}"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20">
            <a:extLst>
              <a:ext uri="{FF2B5EF4-FFF2-40B4-BE49-F238E27FC236}">
                <a16:creationId xmlns:a16="http://schemas.microsoft.com/office/drawing/2014/main" id="{1C55F99D-56B9-B9A3-9649-B5A5E80EBA3A}"/>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11122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NCLASSIFIED: Content x4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9">
            <a:extLst>
              <a:ext uri="{FF2B5EF4-FFF2-40B4-BE49-F238E27FC236}">
                <a16:creationId xmlns:a16="http://schemas.microsoft.com/office/drawing/2014/main" id="{47A3F94C-4A13-DEED-0E9F-EA6A8A75EBC0}"/>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FED57F-ACBD-43BA-B9AA-5C450A0542D4}"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lide Number Placeholder 20">
            <a:extLst>
              <a:ext uri="{FF2B5EF4-FFF2-40B4-BE49-F238E27FC236}">
                <a16:creationId xmlns:a16="http://schemas.microsoft.com/office/drawing/2014/main" id="{875103E2-1E24-2E4E-765B-D005F07ACF5E}"/>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45879212"/>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NCLASSIFIED: Content x6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CB95B34-D085-1380-C0EB-9F5F88F4AB51}"/>
              </a:ext>
            </a:extLst>
          </p:cNvPr>
          <p:cNvSpPr>
            <a:spLocks noGrp="1"/>
          </p:cNvSpPr>
          <p:nvPr>
            <p:ph idx="14"/>
          </p:nvPr>
        </p:nvSpPr>
        <p:spPr>
          <a:xfrm>
            <a:off x="521209"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146CAAC6-203D-AFB1-8C69-F6B136E9A066}"/>
              </a:ext>
            </a:extLst>
          </p:cNvPr>
          <p:cNvSpPr>
            <a:spLocks noGrp="1"/>
          </p:cNvSpPr>
          <p:nvPr>
            <p:ph idx="15"/>
          </p:nvPr>
        </p:nvSpPr>
        <p:spPr>
          <a:xfrm>
            <a:off x="4294633"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82D7281-5011-B7F7-6458-2D0057CF019F}"/>
              </a:ext>
            </a:extLst>
          </p:cNvPr>
          <p:cNvSpPr>
            <a:spLocks noGrp="1"/>
          </p:cNvSpPr>
          <p:nvPr>
            <p:ph idx="16"/>
          </p:nvPr>
        </p:nvSpPr>
        <p:spPr>
          <a:xfrm>
            <a:off x="8068057" y="3920446"/>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9">
            <a:extLst>
              <a:ext uri="{FF2B5EF4-FFF2-40B4-BE49-F238E27FC236}">
                <a16:creationId xmlns:a16="http://schemas.microsoft.com/office/drawing/2014/main" id="{6E73EF80-8ADA-D8D1-6387-28A03C7A4B75}"/>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C41E98-61F1-4DDA-AAEE-70B3E5AEB33D}"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lide Number Placeholder 20">
            <a:extLst>
              <a:ext uri="{FF2B5EF4-FFF2-40B4-BE49-F238E27FC236}">
                <a16:creationId xmlns:a16="http://schemas.microsoft.com/office/drawing/2014/main" id="{EB380AAF-C881-7892-288B-9F6677EE4661}"/>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2794214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CLASSIFIED: Numbers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Line">
            <a:extLst>
              <a:ext uri="{FF2B5EF4-FFF2-40B4-BE49-F238E27FC236}">
                <a16:creationId xmlns:a16="http://schemas.microsoft.com/office/drawing/2014/main" id="{FDFFCFD1-5403-0DB2-E05C-456FA5F9EB0A}"/>
              </a:ext>
              <a:ext uri="{C183D7F6-B498-43B3-948B-1728B52AA6E4}">
                <adec:decorative xmlns:adec="http://schemas.microsoft.com/office/drawing/2017/decorative" val="1"/>
              </a:ext>
            </a:extLst>
          </p:cNvPr>
          <p:cNvCxnSpPr>
            <a:cxnSpLocks/>
          </p:cNvCxnSpPr>
          <p:nvPr userDrawn="1"/>
        </p:nvCxnSpPr>
        <p:spPr>
          <a:xfrm>
            <a:off x="521209" y="1247775"/>
            <a:ext cx="2651760" cy="0"/>
          </a:xfrm>
          <a:prstGeom prst="line">
            <a:avLst/>
          </a:prstGeom>
          <a:ln w="19050" cap="flat">
            <a:solidFill>
              <a:schemeClr val="bg2"/>
            </a:solidFill>
            <a:miter/>
          </a:ln>
        </p:spPr>
        <p:style>
          <a:lnRef idx="1">
            <a:schemeClr val="accent1"/>
          </a:lnRef>
          <a:fillRef idx="0">
            <a:schemeClr val="accent1"/>
          </a:fillRef>
          <a:effectRef idx="0">
            <a:srgbClr val="000000"/>
          </a:effectRef>
          <a:fontRef idx="minor">
            <a:schemeClr val="lt1"/>
          </a:fontRef>
        </p:style>
      </p:cxnSp>
      <p:sp>
        <p:nvSpPr>
          <p:cNvPr id="14" name="TextBox">
            <a:extLst>
              <a:ext uri="{FF2B5EF4-FFF2-40B4-BE49-F238E27FC236}">
                <a16:creationId xmlns:a16="http://schemas.microsoft.com/office/drawing/2014/main" id="{F57668D2-D002-CAC5-02A5-8E8BEB249B32}"/>
              </a:ext>
            </a:extLst>
          </p:cNvPr>
          <p:cNvSpPr txBox="1"/>
          <p:nvPr userDrawn="1"/>
        </p:nvSpPr>
        <p:spPr>
          <a:xfrm>
            <a:off x="521209"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bg2"/>
                </a:solidFill>
                <a:effectLst/>
                <a:uLnTx/>
                <a:uFillTx/>
                <a:latin typeface="Arial"/>
                <a:ea typeface="+mn-ea"/>
                <a:cs typeface="+mn-cs"/>
              </a:rPr>
              <a:t>01</a:t>
            </a:r>
          </a:p>
        </p:txBody>
      </p:sp>
      <p:cxnSp>
        <p:nvCxnSpPr>
          <p:cNvPr id="15" name="Line">
            <a:extLst>
              <a:ext uri="{FF2B5EF4-FFF2-40B4-BE49-F238E27FC236}">
                <a16:creationId xmlns:a16="http://schemas.microsoft.com/office/drawing/2014/main" id="{51B25C53-C057-57E7-9036-A8D0B41726C5}"/>
              </a:ext>
              <a:ext uri="{C183D7F6-B498-43B3-948B-1728B52AA6E4}">
                <adec:decorative xmlns:adec="http://schemas.microsoft.com/office/drawing/2017/decorative" val="1"/>
              </a:ext>
            </a:extLst>
          </p:cNvPr>
          <p:cNvCxnSpPr>
            <a:cxnSpLocks/>
          </p:cNvCxnSpPr>
          <p:nvPr userDrawn="1"/>
        </p:nvCxnSpPr>
        <p:spPr>
          <a:xfrm>
            <a:off x="3353816" y="1247775"/>
            <a:ext cx="2651760" cy="0"/>
          </a:xfrm>
          <a:prstGeom prst="line">
            <a:avLst/>
          </a:prstGeom>
          <a:ln w="19050" cap="flat">
            <a:solidFill>
              <a:schemeClr val="bg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C14D4CAE-D80E-79DB-A6C6-57A4B56169FF}"/>
              </a:ext>
            </a:extLst>
          </p:cNvPr>
          <p:cNvSpPr txBox="1"/>
          <p:nvPr userDrawn="1"/>
        </p:nvSpPr>
        <p:spPr>
          <a:xfrm>
            <a:off x="3353816"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bg2"/>
                </a:solidFill>
                <a:effectLst/>
                <a:uLnTx/>
                <a:uFillTx/>
                <a:latin typeface="Arial"/>
                <a:ea typeface="+mn-ea"/>
                <a:cs typeface="+mn-cs"/>
              </a:rPr>
              <a:t>02</a:t>
            </a:r>
          </a:p>
        </p:txBody>
      </p:sp>
      <p:cxnSp>
        <p:nvCxnSpPr>
          <p:cNvPr id="17" name="Line">
            <a:extLst>
              <a:ext uri="{FF2B5EF4-FFF2-40B4-BE49-F238E27FC236}">
                <a16:creationId xmlns:a16="http://schemas.microsoft.com/office/drawing/2014/main" id="{B4ECECE8-46DC-CA2E-40BE-E51B698761B8}"/>
              </a:ext>
              <a:ext uri="{C183D7F6-B498-43B3-948B-1728B52AA6E4}">
                <adec:decorative xmlns:adec="http://schemas.microsoft.com/office/drawing/2017/decorative" val="1"/>
              </a:ext>
            </a:extLst>
          </p:cNvPr>
          <p:cNvCxnSpPr>
            <a:cxnSpLocks/>
          </p:cNvCxnSpPr>
          <p:nvPr userDrawn="1"/>
        </p:nvCxnSpPr>
        <p:spPr>
          <a:xfrm>
            <a:off x="6186423" y="1247775"/>
            <a:ext cx="2651760" cy="0"/>
          </a:xfrm>
          <a:prstGeom prst="line">
            <a:avLst/>
          </a:prstGeom>
          <a:ln w="19050" cap="flat">
            <a:solidFill>
              <a:schemeClr val="bg2"/>
            </a:solidFill>
            <a:miter/>
          </a:ln>
        </p:spPr>
        <p:style>
          <a:lnRef idx="1">
            <a:schemeClr val="accent1"/>
          </a:lnRef>
          <a:fillRef idx="0">
            <a:schemeClr val="accent1"/>
          </a:fillRef>
          <a:effectRef idx="0">
            <a:srgbClr val="000000"/>
          </a:effectRef>
          <a:fontRef idx="minor">
            <a:schemeClr val="lt1"/>
          </a:fontRef>
        </p:style>
      </p:cxnSp>
      <p:sp>
        <p:nvSpPr>
          <p:cNvPr id="18" name="TextBox">
            <a:extLst>
              <a:ext uri="{FF2B5EF4-FFF2-40B4-BE49-F238E27FC236}">
                <a16:creationId xmlns:a16="http://schemas.microsoft.com/office/drawing/2014/main" id="{95544808-F3B9-DAE4-5D89-C69034EA8952}"/>
              </a:ext>
            </a:extLst>
          </p:cNvPr>
          <p:cNvSpPr txBox="1"/>
          <p:nvPr userDrawn="1"/>
        </p:nvSpPr>
        <p:spPr>
          <a:xfrm>
            <a:off x="6186423"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bg2"/>
                </a:solidFill>
                <a:effectLst/>
                <a:uLnTx/>
                <a:uFillTx/>
                <a:latin typeface="Arial"/>
                <a:ea typeface="+mn-ea"/>
                <a:cs typeface="+mn-cs"/>
              </a:rPr>
              <a:t>03</a:t>
            </a:r>
          </a:p>
        </p:txBody>
      </p:sp>
      <p:cxnSp>
        <p:nvCxnSpPr>
          <p:cNvPr id="19" name="Line">
            <a:extLst>
              <a:ext uri="{FF2B5EF4-FFF2-40B4-BE49-F238E27FC236}">
                <a16:creationId xmlns:a16="http://schemas.microsoft.com/office/drawing/2014/main" id="{9E7EC57D-2759-8CE0-109C-8571D4086A33}"/>
              </a:ext>
              <a:ext uri="{C183D7F6-B498-43B3-948B-1728B52AA6E4}">
                <adec:decorative xmlns:adec="http://schemas.microsoft.com/office/drawing/2017/decorative" val="1"/>
              </a:ext>
            </a:extLst>
          </p:cNvPr>
          <p:cNvCxnSpPr>
            <a:cxnSpLocks/>
          </p:cNvCxnSpPr>
          <p:nvPr userDrawn="1"/>
        </p:nvCxnSpPr>
        <p:spPr>
          <a:xfrm>
            <a:off x="9019031" y="1247775"/>
            <a:ext cx="2651760" cy="0"/>
          </a:xfrm>
          <a:prstGeom prst="line">
            <a:avLst/>
          </a:prstGeom>
          <a:ln w="19050" cap="flat">
            <a:solidFill>
              <a:schemeClr val="bg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9662B109-343B-4D55-244C-E14029CAB09C}"/>
              </a:ext>
            </a:extLst>
          </p:cNvPr>
          <p:cNvSpPr txBox="1"/>
          <p:nvPr userDrawn="1"/>
        </p:nvSpPr>
        <p:spPr>
          <a:xfrm>
            <a:off x="9019031"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bg2"/>
                </a:solidFill>
                <a:effectLst/>
                <a:uLnTx/>
                <a:uFillTx/>
                <a:latin typeface="Arial"/>
                <a:ea typeface="+mn-ea"/>
                <a:cs typeface="+mn-cs"/>
              </a:rPr>
              <a:t>04</a:t>
            </a:r>
          </a:p>
        </p:txBody>
      </p:sp>
      <p:sp>
        <p:nvSpPr>
          <p:cNvPr id="9" name="Date Placeholder 19">
            <a:extLst>
              <a:ext uri="{FF2B5EF4-FFF2-40B4-BE49-F238E27FC236}">
                <a16:creationId xmlns:a16="http://schemas.microsoft.com/office/drawing/2014/main" id="{B06A4AC8-C0A5-F03C-0F5C-006B9DF520CA}"/>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0275E1-9558-4E06-BE5F-71BB0FAD7F03}"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lide Number Placeholder 20">
            <a:extLst>
              <a:ext uri="{FF2B5EF4-FFF2-40B4-BE49-F238E27FC236}">
                <a16:creationId xmlns:a16="http://schemas.microsoft.com/office/drawing/2014/main" id="{51EC3AFD-4275-5AC4-B08E-557B6B01AAE5}"/>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2877975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NCLASSIFIED: Report - Dar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8" name="Text Placeholder 7">
            <a:extLst>
              <a:ext uri="{FF2B5EF4-FFF2-40B4-BE49-F238E27FC236}">
                <a16:creationId xmlns:a16="http://schemas.microsoft.com/office/drawing/2014/main" id="{E2FD76A7-938F-9B20-2362-820F6FA8BCF3}"/>
              </a:ext>
            </a:extLst>
          </p:cNvPr>
          <p:cNvSpPr>
            <a:spLocks noGrp="1"/>
          </p:cNvSpPr>
          <p:nvPr>
            <p:ph type="body" sz="quarter" idx="12"/>
          </p:nvPr>
        </p:nvSpPr>
        <p:spPr>
          <a:xfrm>
            <a:off x="521207" y="1188719"/>
            <a:ext cx="11155680" cy="5394960"/>
          </a:xfrm>
        </p:spPr>
        <p:txBody>
          <a:bodyPr numCol="2"/>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2">
            <a:extLst>
              <a:ext uri="{FF2B5EF4-FFF2-40B4-BE49-F238E27FC236}">
                <a16:creationId xmlns:a16="http://schemas.microsoft.com/office/drawing/2014/main" id="{110992CC-AFAD-BCFF-A1EB-E1C981706904}"/>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bg1"/>
                </a:solidFill>
              </a:defRPr>
            </a:lvl1pPr>
          </a:lstStyle>
          <a:p>
            <a:fld id="{D063BBEE-4E6D-4C48-A1E9-1E1A98079A9E}" type="datetime3">
              <a:rPr lang="en-US" smtClean="0"/>
              <a:t>9 April 2024</a:t>
            </a:fld>
            <a:endParaRPr lang="en-US" dirty="0"/>
          </a:p>
        </p:txBody>
      </p:sp>
      <p:sp>
        <p:nvSpPr>
          <p:cNvPr id="3" name="Slide Number Placeholder 13">
            <a:extLst>
              <a:ext uri="{FF2B5EF4-FFF2-40B4-BE49-F238E27FC236}">
                <a16:creationId xmlns:a16="http://schemas.microsoft.com/office/drawing/2014/main" id="{360CD3C2-DBC2-1DA6-5CF1-7955037154C6}"/>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bg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175664372"/>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CLASSIFIED: Blank - Dar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63EDA0-A0A8-B169-0C67-503B7AD628A6}"/>
              </a:ext>
            </a:extLst>
          </p:cNvPr>
          <p:cNvSpPr>
            <a:spLocks noGrp="1"/>
          </p:cNvSpPr>
          <p:nvPr>
            <p:ph type="dt" sz="half" idx="10"/>
          </p:nvPr>
        </p:nvSpPr>
        <p:spPr/>
        <p:txBody>
          <a:bodyPr/>
          <a:lstStyle>
            <a:lvl1pPr>
              <a:defRPr>
                <a:solidFill>
                  <a:schemeClr val="bg1"/>
                </a:solidFill>
              </a:defRPr>
            </a:lvl1pPr>
          </a:lstStyle>
          <a:p>
            <a:pPr>
              <a:defRPr/>
            </a:pPr>
            <a:fld id="{BC49225D-EFC8-441E-9B36-7E3571F4B482}" type="datetime3">
              <a:rPr lang="en-US" smtClean="0"/>
              <a:t>9 April 2024</a:t>
            </a:fld>
            <a:endParaRPr lang="en-US" dirty="0"/>
          </a:p>
        </p:txBody>
      </p:sp>
      <p:sp>
        <p:nvSpPr>
          <p:cNvPr id="4" name="Slide Number Placeholder 3">
            <a:extLst>
              <a:ext uri="{FF2B5EF4-FFF2-40B4-BE49-F238E27FC236}">
                <a16:creationId xmlns:a16="http://schemas.microsoft.com/office/drawing/2014/main" id="{8ED91F9A-E3C3-E735-5763-000960145427}"/>
              </a:ext>
            </a:extLst>
          </p:cNvPr>
          <p:cNvSpPr>
            <a:spLocks noGrp="1"/>
          </p:cNvSpPr>
          <p:nvPr>
            <p:ph type="sldNum" sz="quarter" idx="11"/>
          </p:nvPr>
        </p:nvSpPr>
        <p:spPr/>
        <p:txBody>
          <a:bodyPr/>
          <a:lstStyle>
            <a:lvl1pPr>
              <a:defRPr>
                <a:solidFill>
                  <a:schemeClr val="bg1"/>
                </a:solidFill>
              </a:defRPr>
            </a:lvl1pPr>
          </a:lstStyle>
          <a:p>
            <a:pPr>
              <a:defRPr/>
            </a:pPr>
            <a:fld id="{64E5BE4B-2FBF-4174-9E62-85FAD1CB43A6}" type="slidenum">
              <a:rPr lang="en-US" smtClean="0"/>
              <a:pPr>
                <a:defRPr/>
              </a:pPr>
              <a:t>‹#›</a:t>
            </a:fld>
            <a:endParaRPr lang="en-US" dirty="0"/>
          </a:p>
        </p:txBody>
      </p:sp>
    </p:spTree>
    <p:extLst>
      <p:ext uri="{BB962C8B-B14F-4D97-AF65-F5344CB8AC3E}">
        <p14:creationId xmlns:p14="http://schemas.microsoft.com/office/powerpoint/2010/main" val="3146993979"/>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Dark">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82B2C0D0-BDAA-DBBA-774A-F73778BBA741}"/>
              </a:ext>
            </a:extLst>
          </p:cNvPr>
          <p:cNvSpPr txBox="1"/>
          <p:nvPr userDrawn="1"/>
        </p:nvSpPr>
        <p:spPr>
          <a:xfrm>
            <a:off x="548216" y="2148840"/>
            <a:ext cx="5365749" cy="1371600"/>
          </a:xfrm>
          <a:prstGeom prst="rect">
            <a:avLst/>
          </a:prstGeom>
          <a:noFill/>
        </p:spPr>
        <p:txBody>
          <a:bodyPr wrap="square" lIns="0" tIns="0" rIns="0" bIns="0" rtlCol="0">
            <a:noAutofit/>
          </a:bodyPr>
          <a:lstStyle/>
          <a:p>
            <a:pPr marL="0" marR="0" lvl="0" indent="0" algn="l" defTabSz="457200" rtl="0" eaLnBrk="1" fontAlgn="auto" latinLnBrk="0" hangingPunct="1">
              <a:lnSpc>
                <a:spcPct val="90000"/>
              </a:lnSpc>
              <a:spcBef>
                <a:spcPts val="0"/>
              </a:spcBef>
              <a:spcAft>
                <a:spcPts val="0"/>
              </a:spcAft>
              <a:buClrTx/>
              <a:buSzPct val="100000"/>
              <a:buFontTx/>
              <a:buNone/>
              <a:tabLst/>
              <a:defRPr/>
            </a:pPr>
            <a:r>
              <a:rPr kumimoji="0" lang="en-US" sz="4800" b="0" i="0" u="none" strike="noStrike" kern="1200" cap="all" spc="0" normalizeH="0" baseline="0" noProof="0" dirty="0">
                <a:ln>
                  <a:noFill/>
                </a:ln>
                <a:solidFill>
                  <a:schemeClr val="bg1"/>
                </a:solidFill>
                <a:effectLst/>
                <a:uLnTx/>
                <a:uFillTx/>
                <a:latin typeface="Arial"/>
                <a:ea typeface="+mn-ea"/>
                <a:cs typeface="+mn-cs"/>
              </a:rPr>
              <a:t>THANK YOU.</a:t>
            </a:r>
          </a:p>
        </p:txBody>
      </p:sp>
      <p:sp>
        <p:nvSpPr>
          <p:cNvPr id="5" name="Text Placeholder 1">
            <a:extLst>
              <a:ext uri="{FF2B5EF4-FFF2-40B4-BE49-F238E27FC236}">
                <a16:creationId xmlns:a16="http://schemas.microsoft.com/office/drawing/2014/main" id="{5ED3F39D-D5BE-49BE-54D3-6A4FFC2D2E26}"/>
              </a:ext>
            </a:extLst>
          </p:cNvPr>
          <p:cNvSpPr>
            <a:spLocks noGrp="1"/>
          </p:cNvSpPr>
          <p:nvPr>
            <p:ph type="body" sz="quarter" idx="12" hasCustomPrompt="1"/>
          </p:nvPr>
        </p:nvSpPr>
        <p:spPr>
          <a:xfrm>
            <a:off x="548218" y="4819414"/>
            <a:ext cx="5365749"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pic>
        <p:nvPicPr>
          <p:cNvPr id="6" name="Picture 5">
            <a:extLst>
              <a:ext uri="{FF2B5EF4-FFF2-40B4-BE49-F238E27FC236}">
                <a16:creationId xmlns:a16="http://schemas.microsoft.com/office/drawing/2014/main" id="{AAAADB5B-80A7-5419-E1B2-1A0D9BD5FE79}"/>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2930475179"/>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CLASSIFIED: Section -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0354" y="1735456"/>
            <a:ext cx="8231293" cy="1189037"/>
          </a:xfrm>
        </p:spPr>
        <p:txBody>
          <a:bodyPr lIns="91440" tIns="45720" rIns="91440" bIns="45720" anchor="t" anchorCtr="0"/>
          <a:lstStyle>
            <a:lvl1pPr algn="ctr">
              <a:lnSpc>
                <a:spcPct val="108000"/>
              </a:lnSpc>
              <a:spcBef>
                <a:spcPts val="600"/>
              </a:spcBef>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2698433" y="3472815"/>
            <a:ext cx="6795135" cy="1746885"/>
          </a:xfrm>
        </p:spPr>
        <p:txBody>
          <a:bodyPr lIns="91440" tIns="45720" rIns="91440" bIns="45720"/>
          <a:lstStyle>
            <a:lvl1pPr marL="0" indent="0" algn="ctr">
              <a:lnSpc>
                <a:spcPct val="108000"/>
              </a:lnSpc>
              <a:spcBef>
                <a:spcPts val="60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p:txBody>
      </p:sp>
      <p:sp>
        <p:nvSpPr>
          <p:cNvPr id="3" name="Date Placeholder 3">
            <a:extLst>
              <a:ext uri="{FF2B5EF4-FFF2-40B4-BE49-F238E27FC236}">
                <a16:creationId xmlns:a16="http://schemas.microsoft.com/office/drawing/2014/main" id="{05F2355D-6F59-5293-D1E8-75186F337091}"/>
              </a:ext>
            </a:extLst>
          </p:cNvPr>
          <p:cNvSpPr>
            <a:spLocks noGrp="1"/>
          </p:cNvSpPr>
          <p:nvPr>
            <p:ph type="dt" sz="half" idx="12"/>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7" name="Slide Number Placeholder 6">
            <a:extLst>
              <a:ext uri="{FF2B5EF4-FFF2-40B4-BE49-F238E27FC236}">
                <a16:creationId xmlns:a16="http://schemas.microsoft.com/office/drawing/2014/main" id="{2658E161-9157-C8FF-50EB-BABC3F2CE2F1}"/>
              </a:ext>
            </a:extLst>
          </p:cNvPr>
          <p:cNvSpPr>
            <a:spLocks noGrp="1"/>
          </p:cNvSpPr>
          <p:nvPr>
            <p:ph type="sldNum" sz="quarter" idx="13"/>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261503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go - Dark">
    <p:spTree>
      <p:nvGrpSpPr>
        <p:cNvPr id="1" name=""/>
        <p:cNvGrpSpPr/>
        <p:nvPr/>
      </p:nvGrpSpPr>
      <p:grpSpPr>
        <a:xfrm>
          <a:off x="0" y="0"/>
          <a:ext cx="0" cy="0"/>
          <a:chOff x="0" y="0"/>
          <a:chExt cx="0" cy="0"/>
        </a:xfrm>
      </p:grpSpPr>
      <p:pic>
        <p:nvPicPr>
          <p:cNvPr id="2" name="U.S. Army" descr="U.S. Army">
            <a:extLst>
              <a:ext uri="{FF2B5EF4-FFF2-40B4-BE49-F238E27FC236}">
                <a16:creationId xmlns:a16="http://schemas.microsoft.com/office/drawing/2014/main" id="{BD934A99-D2F8-7F2D-C451-0FD44B59E2E7}"/>
              </a:ext>
            </a:extLst>
          </p:cNvPr>
          <p:cNvPicPr>
            <a:picLocks noChangeAspect="1"/>
          </p:cNvPicPr>
          <p:nvPr userDrawn="1"/>
        </p:nvPicPr>
        <p:blipFill>
          <a:blip r:embed="rId2"/>
          <a:stretch>
            <a:fillRect/>
          </a:stretch>
        </p:blipFill>
        <p:spPr bwMode="black">
          <a:xfrm>
            <a:off x="2827020" y="2194560"/>
            <a:ext cx="6537960" cy="2468880"/>
          </a:xfrm>
          <a:prstGeom prst="rect">
            <a:avLst/>
          </a:prstGeom>
        </p:spPr>
      </p:pic>
    </p:spTree>
    <p:extLst>
      <p:ext uri="{BB962C8B-B14F-4D97-AF65-F5344CB8AC3E}">
        <p14:creationId xmlns:p14="http://schemas.microsoft.com/office/powerpoint/2010/main" val="9654367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st A: 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19">
            <a:extLst>
              <a:ext uri="{FF2B5EF4-FFF2-40B4-BE49-F238E27FC236}">
                <a16:creationId xmlns:a16="http://schemas.microsoft.com/office/drawing/2014/main" id="{F9D3AB9C-26E9-8E88-3B55-B4A5EC7C31F2}"/>
              </a:ext>
            </a:extLst>
          </p:cNvPr>
          <p:cNvSpPr>
            <a:spLocks noGrp="1"/>
          </p:cNvSpPr>
          <p:nvPr>
            <p:ph type="dt" sz="half" idx="4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525D86-E111-48F1-9D2C-6651BB9BE865}"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U.S. Army" descr="U.S. Army">
            <a:extLst>
              <a:ext uri="{FF2B5EF4-FFF2-40B4-BE49-F238E27FC236}">
                <a16:creationId xmlns:a16="http://schemas.microsoft.com/office/drawing/2014/main" id="{499EE878-E6B9-0543-B958-85A17AE36A27}"/>
              </a:ext>
            </a:extLst>
          </p:cNvPr>
          <p:cNvPicPr>
            <a:picLocks noChangeAspect="1"/>
          </p:cNvPicPr>
          <p:nvPr userDrawn="1"/>
        </p:nvPicPr>
        <p:blipFill>
          <a:blip r:embed="rId3"/>
          <a:stretch>
            <a:fillRect/>
          </a:stretch>
        </p:blipFill>
        <p:spPr bwMode="black">
          <a:xfrm>
            <a:off x="244899" y="112631"/>
            <a:ext cx="3246120" cy="1225808"/>
          </a:xfrm>
          <a:prstGeom prst="rect">
            <a:avLst/>
          </a:prstGeom>
        </p:spPr>
      </p:pic>
      <p:pic>
        <p:nvPicPr>
          <p:cNvPr id="4" name="Picture 3">
            <a:extLst>
              <a:ext uri="{FF2B5EF4-FFF2-40B4-BE49-F238E27FC236}">
                <a16:creationId xmlns:a16="http://schemas.microsoft.com/office/drawing/2014/main" id="{FC583819-638A-3057-AC3D-255B9B878D63}"/>
              </a:ext>
            </a:extLst>
          </p:cNvPr>
          <p:cNvPicPr>
            <a:picLocks noChangeAspect="1"/>
          </p:cNvPicPr>
          <p:nvPr userDrawn="1"/>
        </p:nvPicPr>
        <p:blipFill>
          <a:blip r:embed="rId4"/>
          <a:srcRect/>
          <a:stretch/>
        </p:blipFill>
        <p:spPr>
          <a:xfrm>
            <a:off x="10004616" y="411162"/>
            <a:ext cx="1629707" cy="478023"/>
          </a:xfrm>
          <a:prstGeom prst="rect">
            <a:avLst/>
          </a:prstGeom>
        </p:spPr>
      </p:pic>
      <p:grpSp>
        <p:nvGrpSpPr>
          <p:cNvPr id="7" name="Group">
            <a:extLst>
              <a:ext uri="{FF2B5EF4-FFF2-40B4-BE49-F238E27FC236}">
                <a16:creationId xmlns:a16="http://schemas.microsoft.com/office/drawing/2014/main" id="{1945EBD1-5BE0-F7ED-D941-EC010E34F89A}"/>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0" name="Rectangle">
              <a:extLst>
                <a:ext uri="{FF2B5EF4-FFF2-40B4-BE49-F238E27FC236}">
                  <a16:creationId xmlns:a16="http://schemas.microsoft.com/office/drawing/2014/main" id="{71A933C1-E0C1-5F25-7B83-378A297F0881}"/>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3" name="Line">
              <a:extLst>
                <a:ext uri="{FF2B5EF4-FFF2-40B4-BE49-F238E27FC236}">
                  <a16:creationId xmlns:a16="http://schemas.microsoft.com/office/drawing/2014/main" id="{96CB40E6-87D2-AC82-AB00-7CE0FA8FAC6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3" name="Line">
            <a:extLst>
              <a:ext uri="{FF2B5EF4-FFF2-40B4-BE49-F238E27FC236}">
                <a16:creationId xmlns:a16="http://schemas.microsoft.com/office/drawing/2014/main" id="{DAD57F92-F1C3-2E79-71DB-0CA7CE2B46DC}"/>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4" name="Subtitle 2">
            <a:extLst>
              <a:ext uri="{FF2B5EF4-FFF2-40B4-BE49-F238E27FC236}">
                <a16:creationId xmlns:a16="http://schemas.microsoft.com/office/drawing/2014/main" id="{85FDEF41-73AD-B128-64E4-4806B0A8FA72}"/>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25" name="Text Placeholder 3">
            <a:extLst>
              <a:ext uri="{FF2B5EF4-FFF2-40B4-BE49-F238E27FC236}">
                <a16:creationId xmlns:a16="http://schemas.microsoft.com/office/drawing/2014/main" id="{CEFFCD18-A2C8-8356-6825-730EF78A934A}"/>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26" name="Rectangle 25">
            <a:extLst>
              <a:ext uri="{FF2B5EF4-FFF2-40B4-BE49-F238E27FC236}">
                <a16:creationId xmlns:a16="http://schemas.microsoft.com/office/drawing/2014/main" id="{A6E0D986-CF67-BC0C-D20D-64377FBC7358}"/>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Approved for public release; distribution is unlimited.</a:t>
            </a:r>
          </a:p>
        </p:txBody>
      </p:sp>
      <p:sp>
        <p:nvSpPr>
          <p:cNvPr id="27" name="Rectangle 26">
            <a:extLst>
              <a:ext uri="{FF2B5EF4-FFF2-40B4-BE49-F238E27FC236}">
                <a16:creationId xmlns:a16="http://schemas.microsoft.com/office/drawing/2014/main" id="{5FB2AE3F-B695-FF05-1D62-F8A931C01A5A}"/>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Approved for public release; distribution is unlimited.</a:t>
            </a:r>
          </a:p>
        </p:txBody>
      </p:sp>
      <p:sp>
        <p:nvSpPr>
          <p:cNvPr id="18" name="TextBox 17">
            <a:extLst>
              <a:ext uri="{FF2B5EF4-FFF2-40B4-BE49-F238E27FC236}">
                <a16:creationId xmlns:a16="http://schemas.microsoft.com/office/drawing/2014/main" id="{3D3D2EC1-DCEB-8903-B8EF-69259882045A}"/>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 Placeholder 15">
            <a:extLst>
              <a:ext uri="{FF2B5EF4-FFF2-40B4-BE49-F238E27FC236}">
                <a16:creationId xmlns:a16="http://schemas.microsoft.com/office/drawing/2014/main" id="{C0A7CAEB-7570-9246-92E2-416CC1B3562C}"/>
              </a:ext>
            </a:extLst>
          </p:cNvPr>
          <p:cNvSpPr>
            <a:spLocks noGrp="1"/>
          </p:cNvSpPr>
          <p:nvPr>
            <p:ph type="body" sz="quarter" idx="51" hasCustomPrompt="1"/>
          </p:nvPr>
        </p:nvSpPr>
        <p:spPr>
          <a:xfrm>
            <a:off x="738964" y="4871726"/>
            <a:ext cx="3322289" cy="485775"/>
          </a:xfrm>
        </p:spPr>
        <p:txBody>
          <a:bodyPr/>
          <a:lstStyle>
            <a:lvl1pPr marL="0" indent="0">
              <a:buNone/>
              <a:defRPr sz="1200">
                <a:solidFill>
                  <a:schemeClr val="tx2"/>
                </a:solidFill>
              </a:defRPr>
            </a:lvl1pPr>
            <a:lvl2pPr marL="182880" indent="0">
              <a:buNone/>
              <a:defRPr sz="1200">
                <a:solidFill>
                  <a:schemeClr val="tx2"/>
                </a:solidFill>
              </a:defRPr>
            </a:lvl2pPr>
            <a:lvl3pPr marL="365760" indent="0">
              <a:buNone/>
              <a:defRPr sz="1200">
                <a:solidFill>
                  <a:schemeClr val="tx2"/>
                </a:solidFill>
              </a:defRPr>
            </a:lvl3pPr>
            <a:lvl4pPr marL="548640" indent="0">
              <a:buNone/>
              <a:defRPr sz="1200">
                <a:solidFill>
                  <a:schemeClr val="tx2"/>
                </a:solidFill>
              </a:defRPr>
            </a:lvl4pPr>
            <a:lvl5pPr marL="731520" indent="0">
              <a:buNone/>
              <a:defRPr sz="1200">
                <a:solidFill>
                  <a:schemeClr val="tx2"/>
                </a:solidFill>
              </a:defRPr>
            </a:lvl5pPr>
          </a:lstStyle>
          <a:p>
            <a:pPr lvl="0"/>
            <a:r>
              <a:rPr lang="en-US" dirty="0"/>
              <a:t>[Presenter]</a:t>
            </a:r>
          </a:p>
        </p:txBody>
      </p:sp>
      <p:sp>
        <p:nvSpPr>
          <p:cNvPr id="2" name="Slide Number Placeholder 6">
            <a:extLst>
              <a:ext uri="{FF2B5EF4-FFF2-40B4-BE49-F238E27FC236}">
                <a16:creationId xmlns:a16="http://schemas.microsoft.com/office/drawing/2014/main" id="{E6AC66C8-E5BD-7E62-9D07-EE2BE446D535}"/>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44730555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t A: Cover - Dark">
    <p:spTree>
      <p:nvGrpSpPr>
        <p:cNvPr id="1" name=""/>
        <p:cNvGrpSpPr/>
        <p:nvPr/>
      </p:nvGrpSpPr>
      <p:grpSpPr>
        <a:xfrm>
          <a:off x="0" y="0"/>
          <a:ext cx="0" cy="0"/>
          <a:chOff x="0" y="0"/>
          <a:chExt cx="0" cy="0"/>
        </a:xfrm>
      </p:grpSpPr>
      <p:pic>
        <p:nvPicPr>
          <p:cNvPr id="2" name="U.S. Army" descr="U.S. Army">
            <a:extLst>
              <a:ext uri="{FF2B5EF4-FFF2-40B4-BE49-F238E27FC236}">
                <a16:creationId xmlns:a16="http://schemas.microsoft.com/office/drawing/2014/main" id="{58F40F32-CF42-BF37-3B1B-6422A1F4C908}"/>
              </a:ext>
            </a:extLst>
          </p:cNvPr>
          <p:cNvPicPr>
            <a:picLocks noChangeAspect="1"/>
          </p:cNvPicPr>
          <p:nvPr userDrawn="1"/>
        </p:nvPicPr>
        <p:blipFill>
          <a:blip r:embed="rId2"/>
          <a:stretch>
            <a:fillRect/>
          </a:stretch>
        </p:blipFill>
        <p:spPr bwMode="black">
          <a:xfrm>
            <a:off x="244899" y="112631"/>
            <a:ext cx="3244765" cy="1225296"/>
          </a:xfrm>
          <a:prstGeom prst="rect">
            <a:avLst/>
          </a:prstGeom>
        </p:spPr>
      </p:pic>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DD2CDE-EE3A-4A77-91A9-4DD66A14153A}"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2C89E71-9644-2B93-8477-DF40FEE56AC3}"/>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Approved for public release; distribution is unlimited.</a:t>
            </a:r>
          </a:p>
        </p:txBody>
      </p:sp>
      <p:sp>
        <p:nvSpPr>
          <p:cNvPr id="40" name="Rectangle 39">
            <a:extLst>
              <a:ext uri="{FF2B5EF4-FFF2-40B4-BE49-F238E27FC236}">
                <a16:creationId xmlns:a16="http://schemas.microsoft.com/office/drawing/2014/main" id="{3606E10C-D52F-FE1B-573F-08DBCE38F905}"/>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Approved for public release; distribution is unlimited.</a:t>
            </a:r>
          </a:p>
        </p:txBody>
      </p:sp>
      <p:sp>
        <p:nvSpPr>
          <p:cNvPr id="19" name="Text Placeholder 15">
            <a:extLst>
              <a:ext uri="{FF2B5EF4-FFF2-40B4-BE49-F238E27FC236}">
                <a16:creationId xmlns:a16="http://schemas.microsoft.com/office/drawing/2014/main" id="{219E6ECA-3DA1-C169-1E06-A5B4D6C599EF}"/>
              </a:ext>
            </a:extLst>
          </p:cNvPr>
          <p:cNvSpPr>
            <a:spLocks noGrp="1"/>
          </p:cNvSpPr>
          <p:nvPr>
            <p:ph type="body" sz="quarter" idx="51" hasCustomPrompt="1"/>
          </p:nvPr>
        </p:nvSpPr>
        <p:spPr>
          <a:xfrm>
            <a:off x="738964" y="4871726"/>
            <a:ext cx="3322289" cy="485775"/>
          </a:xfrm>
        </p:spPr>
        <p:txBody>
          <a:bodyPr/>
          <a:lstStyle>
            <a:lvl1pPr marL="0" indent="0">
              <a:buNone/>
              <a:defRPr sz="1200">
                <a:solidFill>
                  <a:schemeClr val="tx2"/>
                </a:solidFill>
              </a:defRPr>
            </a:lvl1pPr>
            <a:lvl2pPr marL="182880" indent="0">
              <a:buNone/>
              <a:defRPr sz="1200">
                <a:solidFill>
                  <a:schemeClr val="tx2"/>
                </a:solidFill>
              </a:defRPr>
            </a:lvl2pPr>
            <a:lvl3pPr marL="365760" indent="0">
              <a:buNone/>
              <a:defRPr sz="1200">
                <a:solidFill>
                  <a:schemeClr val="tx2"/>
                </a:solidFill>
              </a:defRPr>
            </a:lvl3pPr>
            <a:lvl4pPr marL="548640" indent="0">
              <a:buNone/>
              <a:defRPr sz="1200">
                <a:solidFill>
                  <a:schemeClr val="tx2"/>
                </a:solidFill>
              </a:defRPr>
            </a:lvl4pPr>
            <a:lvl5pPr marL="731520" indent="0">
              <a:buNone/>
              <a:defRPr sz="1200">
                <a:solidFill>
                  <a:schemeClr val="tx2"/>
                </a:solidFill>
              </a:defRPr>
            </a:lvl5pPr>
          </a:lstStyle>
          <a:p>
            <a:pPr lvl="0"/>
            <a:r>
              <a:rPr lang="en-US" dirty="0"/>
              <a:t>[Presenter]</a:t>
            </a:r>
          </a:p>
        </p:txBody>
      </p:sp>
      <p:grpSp>
        <p:nvGrpSpPr>
          <p:cNvPr id="3" name="Group">
            <a:extLst>
              <a:ext uri="{FF2B5EF4-FFF2-40B4-BE49-F238E27FC236}">
                <a16:creationId xmlns:a16="http://schemas.microsoft.com/office/drawing/2014/main" id="{9DD7F4F1-FD49-3700-A07B-9B6EA80A9012}"/>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5" name="Rectangle">
              <a:extLst>
                <a:ext uri="{FF2B5EF4-FFF2-40B4-BE49-F238E27FC236}">
                  <a16:creationId xmlns:a16="http://schemas.microsoft.com/office/drawing/2014/main" id="{C87E853E-01C9-5B00-CF96-B010483F2479}"/>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6" name="Line">
              <a:extLst>
                <a:ext uri="{FF2B5EF4-FFF2-40B4-BE49-F238E27FC236}">
                  <a16:creationId xmlns:a16="http://schemas.microsoft.com/office/drawing/2014/main" id="{4D3D7994-F6C8-7F0F-6319-07AC7DCC4A9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8" name="Line">
            <a:extLst>
              <a:ext uri="{FF2B5EF4-FFF2-40B4-BE49-F238E27FC236}">
                <a16:creationId xmlns:a16="http://schemas.microsoft.com/office/drawing/2014/main" id="{F2AE8913-CC53-A51B-875C-273FA68B49C6}"/>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9" name="Subtitle 2">
            <a:extLst>
              <a:ext uri="{FF2B5EF4-FFF2-40B4-BE49-F238E27FC236}">
                <a16:creationId xmlns:a16="http://schemas.microsoft.com/office/drawing/2014/main" id="{46CFB3BC-4047-901D-73F3-ABB4CCA2535E}"/>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0" name="Text Placeholder 3">
            <a:extLst>
              <a:ext uri="{FF2B5EF4-FFF2-40B4-BE49-F238E27FC236}">
                <a16:creationId xmlns:a16="http://schemas.microsoft.com/office/drawing/2014/main" id="{D7A35CE8-C7BA-DA71-E5AC-E36400763B7F}"/>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11" name="TextBox 10">
            <a:extLst>
              <a:ext uri="{FF2B5EF4-FFF2-40B4-BE49-F238E27FC236}">
                <a16:creationId xmlns:a16="http://schemas.microsoft.com/office/drawing/2014/main" id="{FF9D93EE-AF88-4D72-4616-37392198B483}"/>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lide Number Placeholder 6">
            <a:extLst>
              <a:ext uri="{FF2B5EF4-FFF2-40B4-BE49-F238E27FC236}">
                <a16:creationId xmlns:a16="http://schemas.microsoft.com/office/drawing/2014/main" id="{5359F1F7-8856-7AA9-7585-4FCC01E3738C}"/>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994289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 Section -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0354" y="1735456"/>
            <a:ext cx="8231293" cy="1189037"/>
          </a:xfrm>
        </p:spPr>
        <p:txBody>
          <a:bodyPr lIns="91440" tIns="45720" rIns="91440" bIns="45720" anchor="t" anchorCtr="0"/>
          <a:lstStyle>
            <a:lvl1pPr algn="ctr">
              <a:lnSpc>
                <a:spcPct val="108000"/>
              </a:lnSpc>
              <a:spcBef>
                <a:spcPts val="600"/>
              </a:spcBef>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2698433" y="3472815"/>
            <a:ext cx="6795135" cy="1746885"/>
          </a:xfrm>
        </p:spPr>
        <p:txBody>
          <a:bodyPr lIns="91440" tIns="45720" rIns="91440" bIns="45720"/>
          <a:lstStyle>
            <a:lvl1pPr marL="0" indent="0" algn="ctr">
              <a:lnSpc>
                <a:spcPct val="108000"/>
              </a:lnSpc>
              <a:spcBef>
                <a:spcPts val="60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p:txBody>
      </p:sp>
      <p:sp>
        <p:nvSpPr>
          <p:cNvPr id="5" name="Date Placeholder 4">
            <a:extLst>
              <a:ext uri="{FF2B5EF4-FFF2-40B4-BE49-F238E27FC236}">
                <a16:creationId xmlns:a16="http://schemas.microsoft.com/office/drawing/2014/main" id="{D8CC6170-ECB5-A830-2874-091E36410134}"/>
              </a:ext>
            </a:extLst>
          </p:cNvPr>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E91CDB-2E3C-4FBE-ABFC-369554E85F06}"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DCB1CE1D-5DB3-7DB4-A801-B688218E7EC6}"/>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79728203"/>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 Title - Dar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79C0D1-24E4-F8B5-5008-90B631F4469A}"/>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A3CC5C-F1D8-4080-8027-EC64FE894353}"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1FD0708B-B177-BDB5-031F-585D18C07E8A}"/>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Placeholder 1">
            <a:extLst>
              <a:ext uri="{FF2B5EF4-FFF2-40B4-BE49-F238E27FC236}">
                <a16:creationId xmlns:a16="http://schemas.microsoft.com/office/drawing/2014/main" id="{3CCAD62B-B537-9582-3CDE-C2E5536FFB24}"/>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Tree>
    <p:extLst>
      <p:ext uri="{BB962C8B-B14F-4D97-AF65-F5344CB8AC3E}">
        <p14:creationId xmlns:p14="http://schemas.microsoft.com/office/powerpoint/2010/main" val="289514728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 Content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1115568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Date Placeholder 12">
            <a:extLst>
              <a:ext uri="{FF2B5EF4-FFF2-40B4-BE49-F238E27FC236}">
                <a16:creationId xmlns:a16="http://schemas.microsoft.com/office/drawing/2014/main" id="{5C2F394F-35F9-DFEC-30B8-79118B652D75}"/>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F9AAB3A9-840F-4565-90F3-5DDEC8FFADEA}" type="datetime3">
              <a:rPr lang="en-US" smtClean="0"/>
              <a:t>9 April 2024</a:t>
            </a:fld>
            <a:endParaRPr lang="en-US" dirty="0"/>
          </a:p>
        </p:txBody>
      </p:sp>
      <p:sp>
        <p:nvSpPr>
          <p:cNvPr id="7" name="Slide Number Placeholder 13">
            <a:extLst>
              <a:ext uri="{FF2B5EF4-FFF2-40B4-BE49-F238E27FC236}">
                <a16:creationId xmlns:a16="http://schemas.microsoft.com/office/drawing/2014/main" id="{49AF64D1-0900-1650-957E-85A3B3DBDCEF}"/>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528158112"/>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 Content x2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5486400" cy="539496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6184394" y="1188720"/>
            <a:ext cx="548640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2">
            <a:extLst>
              <a:ext uri="{FF2B5EF4-FFF2-40B4-BE49-F238E27FC236}">
                <a16:creationId xmlns:a16="http://schemas.microsoft.com/office/drawing/2014/main" id="{420CB43F-4147-63ED-6BAA-12EF284B4328}"/>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F9B6DB36-36B8-47DF-A93A-FFAB4A603740}" type="datetime3">
              <a:rPr lang="en-US" smtClean="0"/>
              <a:t>9 April 2024</a:t>
            </a:fld>
            <a:endParaRPr lang="en-US" dirty="0"/>
          </a:p>
        </p:txBody>
      </p:sp>
      <p:sp>
        <p:nvSpPr>
          <p:cNvPr id="8" name="Slide Number Placeholder 13">
            <a:extLst>
              <a:ext uri="{FF2B5EF4-FFF2-40B4-BE49-F238E27FC236}">
                <a16:creationId xmlns:a16="http://schemas.microsoft.com/office/drawing/2014/main" id="{27B461CE-E353-D80F-231C-E98A079D18EB}"/>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17469311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 Content x3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12">
            <a:extLst>
              <a:ext uri="{FF2B5EF4-FFF2-40B4-BE49-F238E27FC236}">
                <a16:creationId xmlns:a16="http://schemas.microsoft.com/office/drawing/2014/main" id="{935B6A41-3572-6D61-46BC-9F19CA031B3B}"/>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2576E0C7-94BC-4276-94C7-479D25EA9C75}" type="datetime3">
              <a:rPr lang="en-US" smtClean="0"/>
              <a:t>9 April 2024</a:t>
            </a:fld>
            <a:endParaRPr lang="en-US" dirty="0"/>
          </a:p>
        </p:txBody>
      </p:sp>
      <p:sp>
        <p:nvSpPr>
          <p:cNvPr id="9" name="Slide Number Placeholder 13">
            <a:extLst>
              <a:ext uri="{FF2B5EF4-FFF2-40B4-BE49-F238E27FC236}">
                <a16:creationId xmlns:a16="http://schemas.microsoft.com/office/drawing/2014/main" id="{5D59245E-E19C-84B1-DFA1-074C1F2E6C5E}"/>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028269082"/>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 Content x4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2">
            <a:extLst>
              <a:ext uri="{FF2B5EF4-FFF2-40B4-BE49-F238E27FC236}">
                <a16:creationId xmlns:a16="http://schemas.microsoft.com/office/drawing/2014/main" id="{EE31467A-FBE8-90DE-BA60-81A6D03E16CB}"/>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421332EC-5BDE-42F6-BD9B-89061F677947}" type="datetime3">
              <a:rPr lang="en-US" smtClean="0"/>
              <a:t>9 April 2024</a:t>
            </a:fld>
            <a:endParaRPr lang="en-US" dirty="0"/>
          </a:p>
        </p:txBody>
      </p:sp>
      <p:sp>
        <p:nvSpPr>
          <p:cNvPr id="10" name="Slide Number Placeholder 13">
            <a:extLst>
              <a:ext uri="{FF2B5EF4-FFF2-40B4-BE49-F238E27FC236}">
                <a16:creationId xmlns:a16="http://schemas.microsoft.com/office/drawing/2014/main" id="{F66B0DA5-B51C-9451-2844-8F7CD88E4903}"/>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28891734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Content x6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CB95B34-D085-1380-C0EB-9F5F88F4AB51}"/>
              </a:ext>
            </a:extLst>
          </p:cNvPr>
          <p:cNvSpPr>
            <a:spLocks noGrp="1"/>
          </p:cNvSpPr>
          <p:nvPr>
            <p:ph idx="14"/>
          </p:nvPr>
        </p:nvSpPr>
        <p:spPr>
          <a:xfrm>
            <a:off x="521209"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146CAAC6-203D-AFB1-8C69-F6B136E9A066}"/>
              </a:ext>
            </a:extLst>
          </p:cNvPr>
          <p:cNvSpPr>
            <a:spLocks noGrp="1"/>
          </p:cNvSpPr>
          <p:nvPr>
            <p:ph idx="15"/>
          </p:nvPr>
        </p:nvSpPr>
        <p:spPr>
          <a:xfrm>
            <a:off x="4294633"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82D7281-5011-B7F7-6458-2D0057CF019F}"/>
              </a:ext>
            </a:extLst>
          </p:cNvPr>
          <p:cNvSpPr>
            <a:spLocks noGrp="1"/>
          </p:cNvSpPr>
          <p:nvPr>
            <p:ph idx="16"/>
          </p:nvPr>
        </p:nvSpPr>
        <p:spPr>
          <a:xfrm>
            <a:off x="8068057" y="3920446"/>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2">
            <a:extLst>
              <a:ext uri="{FF2B5EF4-FFF2-40B4-BE49-F238E27FC236}">
                <a16:creationId xmlns:a16="http://schemas.microsoft.com/office/drawing/2014/main" id="{24E1296C-B6C4-5962-2D46-1C37E3DBE2B0}"/>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7DEB06FE-D288-4933-A764-757AD974BBD3}" type="datetime3">
              <a:rPr lang="en-US" smtClean="0"/>
              <a:t>9 April 2024</a:t>
            </a:fld>
            <a:endParaRPr lang="en-US" dirty="0"/>
          </a:p>
        </p:txBody>
      </p:sp>
      <p:sp>
        <p:nvSpPr>
          <p:cNvPr id="12" name="Slide Number Placeholder 13">
            <a:extLst>
              <a:ext uri="{FF2B5EF4-FFF2-40B4-BE49-F238E27FC236}">
                <a16:creationId xmlns:a16="http://schemas.microsoft.com/office/drawing/2014/main" id="{81A7A728-897A-53B8-4A72-833C5AF72F1F}"/>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32273182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CLASSIFIED: Title - Ligh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CCAD62B-B537-9582-3CDE-C2E5536FFB24}"/>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Date Placeholder 3">
            <a:extLst>
              <a:ext uri="{FF2B5EF4-FFF2-40B4-BE49-F238E27FC236}">
                <a16:creationId xmlns:a16="http://schemas.microsoft.com/office/drawing/2014/main" id="{FC0FFA33-0A00-7DC6-793F-E56ED1240F70}"/>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980AE6D9-B04D-F645-B658-3C1A3425189F}"/>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66455330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 Numbers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Line">
            <a:extLst>
              <a:ext uri="{FF2B5EF4-FFF2-40B4-BE49-F238E27FC236}">
                <a16:creationId xmlns:a16="http://schemas.microsoft.com/office/drawing/2014/main" id="{FDFFCFD1-5403-0DB2-E05C-456FA5F9EB0A}"/>
              </a:ext>
              <a:ext uri="{C183D7F6-B498-43B3-948B-1728B52AA6E4}">
                <adec:decorative xmlns:adec="http://schemas.microsoft.com/office/drawing/2017/decorative" val="1"/>
              </a:ext>
            </a:extLst>
          </p:cNvPr>
          <p:cNvCxnSpPr>
            <a:cxnSpLocks/>
          </p:cNvCxnSpPr>
          <p:nvPr userDrawn="1"/>
        </p:nvCxnSpPr>
        <p:spPr>
          <a:xfrm>
            <a:off x="521209"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4" name="TextBox">
            <a:extLst>
              <a:ext uri="{FF2B5EF4-FFF2-40B4-BE49-F238E27FC236}">
                <a16:creationId xmlns:a16="http://schemas.microsoft.com/office/drawing/2014/main" id="{F57668D2-D002-CAC5-02A5-8E8BEB249B32}"/>
              </a:ext>
            </a:extLst>
          </p:cNvPr>
          <p:cNvSpPr txBox="1"/>
          <p:nvPr userDrawn="1"/>
        </p:nvSpPr>
        <p:spPr>
          <a:xfrm>
            <a:off x="521209"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01</a:t>
            </a:r>
          </a:p>
        </p:txBody>
      </p:sp>
      <p:cxnSp>
        <p:nvCxnSpPr>
          <p:cNvPr id="15" name="Line">
            <a:extLst>
              <a:ext uri="{FF2B5EF4-FFF2-40B4-BE49-F238E27FC236}">
                <a16:creationId xmlns:a16="http://schemas.microsoft.com/office/drawing/2014/main" id="{51B25C53-C057-57E7-9036-A8D0B41726C5}"/>
              </a:ext>
              <a:ext uri="{C183D7F6-B498-43B3-948B-1728B52AA6E4}">
                <adec:decorative xmlns:adec="http://schemas.microsoft.com/office/drawing/2017/decorative" val="1"/>
              </a:ext>
            </a:extLst>
          </p:cNvPr>
          <p:cNvCxnSpPr>
            <a:cxnSpLocks/>
          </p:cNvCxnSpPr>
          <p:nvPr userDrawn="1"/>
        </p:nvCxnSpPr>
        <p:spPr>
          <a:xfrm>
            <a:off x="3353816"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C14D4CAE-D80E-79DB-A6C6-57A4B56169FF}"/>
              </a:ext>
            </a:extLst>
          </p:cNvPr>
          <p:cNvSpPr txBox="1"/>
          <p:nvPr userDrawn="1"/>
        </p:nvSpPr>
        <p:spPr>
          <a:xfrm>
            <a:off x="3353816"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02</a:t>
            </a:r>
          </a:p>
        </p:txBody>
      </p:sp>
      <p:cxnSp>
        <p:nvCxnSpPr>
          <p:cNvPr id="17" name="Line">
            <a:extLst>
              <a:ext uri="{FF2B5EF4-FFF2-40B4-BE49-F238E27FC236}">
                <a16:creationId xmlns:a16="http://schemas.microsoft.com/office/drawing/2014/main" id="{B4ECECE8-46DC-CA2E-40BE-E51B698761B8}"/>
              </a:ext>
              <a:ext uri="{C183D7F6-B498-43B3-948B-1728B52AA6E4}">
                <adec:decorative xmlns:adec="http://schemas.microsoft.com/office/drawing/2017/decorative" val="1"/>
              </a:ext>
            </a:extLst>
          </p:cNvPr>
          <p:cNvCxnSpPr>
            <a:cxnSpLocks/>
          </p:cNvCxnSpPr>
          <p:nvPr userDrawn="1"/>
        </p:nvCxnSpPr>
        <p:spPr>
          <a:xfrm>
            <a:off x="6186423"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8" name="TextBox">
            <a:extLst>
              <a:ext uri="{FF2B5EF4-FFF2-40B4-BE49-F238E27FC236}">
                <a16:creationId xmlns:a16="http://schemas.microsoft.com/office/drawing/2014/main" id="{95544808-F3B9-DAE4-5D89-C69034EA8952}"/>
              </a:ext>
            </a:extLst>
          </p:cNvPr>
          <p:cNvSpPr txBox="1"/>
          <p:nvPr userDrawn="1"/>
        </p:nvSpPr>
        <p:spPr>
          <a:xfrm>
            <a:off x="6186423"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03</a:t>
            </a:r>
          </a:p>
        </p:txBody>
      </p:sp>
      <p:cxnSp>
        <p:nvCxnSpPr>
          <p:cNvPr id="19" name="Line">
            <a:extLst>
              <a:ext uri="{FF2B5EF4-FFF2-40B4-BE49-F238E27FC236}">
                <a16:creationId xmlns:a16="http://schemas.microsoft.com/office/drawing/2014/main" id="{9E7EC57D-2759-8CE0-109C-8571D4086A33}"/>
              </a:ext>
              <a:ext uri="{C183D7F6-B498-43B3-948B-1728B52AA6E4}">
                <adec:decorative xmlns:adec="http://schemas.microsoft.com/office/drawing/2017/decorative" val="1"/>
              </a:ext>
            </a:extLst>
          </p:cNvPr>
          <p:cNvCxnSpPr>
            <a:cxnSpLocks/>
          </p:cNvCxnSpPr>
          <p:nvPr userDrawn="1"/>
        </p:nvCxnSpPr>
        <p:spPr>
          <a:xfrm>
            <a:off x="9019031"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9662B109-343B-4D55-244C-E14029CAB09C}"/>
              </a:ext>
            </a:extLst>
          </p:cNvPr>
          <p:cNvSpPr txBox="1"/>
          <p:nvPr userDrawn="1"/>
        </p:nvSpPr>
        <p:spPr>
          <a:xfrm>
            <a:off x="9019031" y="1384935"/>
            <a:ext cx="2651760" cy="457200"/>
          </a:xfrm>
          <a:prstGeom prst="rect">
            <a:avLst/>
          </a:prstGeom>
          <a:noFill/>
        </p:spPr>
        <p:txBody>
          <a:bodyPr wrap="square" lIns="91440" tIns="45720" rIns="91440" bIns="45720" rtlCol="0" anchor="ctr">
            <a:noAutofit/>
          </a:bodyPr>
          <a:lstStyle/>
          <a:p>
            <a:pPr marL="0" marR="0" lvl="0" indent="0" algn="l" defTabSz="457200" rtl="0" eaLnBrk="1" fontAlgn="auto" latinLnBrk="0" hangingPunct="1">
              <a:lnSpc>
                <a:spcPct val="80000"/>
              </a:lnSpc>
              <a:spcBef>
                <a:spcPts val="0"/>
              </a:spcBef>
              <a:spcAft>
                <a:spcPts val="0"/>
              </a:spcAft>
              <a:buClrTx/>
              <a:buSzPct val="100000"/>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04</a:t>
            </a:r>
          </a:p>
        </p:txBody>
      </p:sp>
      <p:sp>
        <p:nvSpPr>
          <p:cNvPr id="9" name="Date Placeholder 12">
            <a:extLst>
              <a:ext uri="{FF2B5EF4-FFF2-40B4-BE49-F238E27FC236}">
                <a16:creationId xmlns:a16="http://schemas.microsoft.com/office/drawing/2014/main" id="{3B982F8A-6D98-E833-BAFB-ADA0541BF640}"/>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E1E4FD1C-7CC8-4632-8D46-5D94CC699925}" type="datetime3">
              <a:rPr lang="en-US" smtClean="0"/>
              <a:t>9 April 2024</a:t>
            </a:fld>
            <a:endParaRPr lang="en-US" dirty="0"/>
          </a:p>
        </p:txBody>
      </p:sp>
      <p:sp>
        <p:nvSpPr>
          <p:cNvPr id="10" name="Slide Number Placeholder 13">
            <a:extLst>
              <a:ext uri="{FF2B5EF4-FFF2-40B4-BE49-F238E27FC236}">
                <a16:creationId xmlns:a16="http://schemas.microsoft.com/office/drawing/2014/main" id="{6D4A0C1C-07DE-A2E8-3551-0AB6F4EA3BC9}"/>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02578782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 Report - Dar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8" name="Text Placeholder 7">
            <a:extLst>
              <a:ext uri="{FF2B5EF4-FFF2-40B4-BE49-F238E27FC236}">
                <a16:creationId xmlns:a16="http://schemas.microsoft.com/office/drawing/2014/main" id="{E2FD76A7-938F-9B20-2362-820F6FA8BCF3}"/>
              </a:ext>
            </a:extLst>
          </p:cNvPr>
          <p:cNvSpPr>
            <a:spLocks noGrp="1"/>
          </p:cNvSpPr>
          <p:nvPr>
            <p:ph type="body" sz="quarter" idx="12"/>
          </p:nvPr>
        </p:nvSpPr>
        <p:spPr>
          <a:xfrm>
            <a:off x="521207" y="1188719"/>
            <a:ext cx="11155680" cy="5394960"/>
          </a:xfrm>
        </p:spPr>
        <p:txBody>
          <a:bodyPr numCol="2"/>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2">
            <a:extLst>
              <a:ext uri="{FF2B5EF4-FFF2-40B4-BE49-F238E27FC236}">
                <a16:creationId xmlns:a16="http://schemas.microsoft.com/office/drawing/2014/main" id="{E6A9A51F-7F5E-30BB-E68B-F8C484174A9C}"/>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6DD3DD16-3A7C-4189-A01E-6DB85EF023D2}" type="datetime3">
              <a:rPr lang="en-US" smtClean="0"/>
              <a:t>9 April 2024</a:t>
            </a:fld>
            <a:endParaRPr lang="en-US" dirty="0"/>
          </a:p>
        </p:txBody>
      </p:sp>
      <p:sp>
        <p:nvSpPr>
          <p:cNvPr id="3" name="Slide Number Placeholder 13">
            <a:extLst>
              <a:ext uri="{FF2B5EF4-FFF2-40B4-BE49-F238E27FC236}">
                <a16:creationId xmlns:a16="http://schemas.microsoft.com/office/drawing/2014/main" id="{941D1925-3242-D323-9182-2AE47FC899FE}"/>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47389914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 Blank - Dar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63EDA0-A0A8-B169-0C67-503B7AD628A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1E42C7-A398-47B5-AFB1-0124E8002895}"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ED91F9A-E3C3-E735-5763-000960145427}"/>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36049083"/>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 Dark">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9FBB499C-D22E-E02E-342C-293D573F4036}"/>
              </a:ext>
            </a:extLst>
          </p:cNvPr>
          <p:cNvSpPr txBox="1"/>
          <p:nvPr userDrawn="1"/>
        </p:nvSpPr>
        <p:spPr>
          <a:xfrm>
            <a:off x="548216" y="2148840"/>
            <a:ext cx="11094720" cy="1371600"/>
          </a:xfrm>
          <a:prstGeom prst="rect">
            <a:avLst/>
          </a:prstGeom>
          <a:noFill/>
        </p:spPr>
        <p:txBody>
          <a:bodyPr wrap="square" lIns="0" tIns="0" rIns="0" bIns="0" rtlCol="0">
            <a:noAutofit/>
          </a:bodyPr>
          <a:lstStyle/>
          <a:p>
            <a:pPr marL="0" marR="0" lvl="0" indent="0" algn="l" defTabSz="457200" rtl="0" eaLnBrk="1" fontAlgn="auto" latinLnBrk="0" hangingPunct="1">
              <a:lnSpc>
                <a:spcPct val="90000"/>
              </a:lnSpc>
              <a:spcBef>
                <a:spcPts val="0"/>
              </a:spcBef>
              <a:spcAft>
                <a:spcPts val="0"/>
              </a:spcAft>
              <a:buClrTx/>
              <a:buSzPct val="100000"/>
              <a:buFontTx/>
              <a:buNone/>
              <a:tabLst/>
              <a:defRPr/>
            </a:pPr>
            <a:r>
              <a:rPr kumimoji="0" lang="en-US" sz="4800" b="0" i="0" u="none" strike="noStrike" kern="1200" cap="all" spc="0" normalizeH="0" baseline="0" noProof="0" dirty="0">
                <a:ln>
                  <a:noFill/>
                </a:ln>
                <a:solidFill>
                  <a:srgbClr val="FFCC01"/>
                </a:solidFill>
                <a:effectLst/>
                <a:uLnTx/>
                <a:uFillTx/>
                <a:latin typeface="Arial"/>
                <a:ea typeface="+mn-ea"/>
                <a:cs typeface="+mn-cs"/>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548218" y="4819414"/>
            <a:ext cx="5365749"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pic>
        <p:nvPicPr>
          <p:cNvPr id="8" name="Picture 7">
            <a:extLst>
              <a:ext uri="{FF2B5EF4-FFF2-40B4-BE49-F238E27FC236}">
                <a16:creationId xmlns:a16="http://schemas.microsoft.com/office/drawing/2014/main" id="{0F647B88-ED92-002A-36D1-21B4483F9327}"/>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392807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 Dark">
    <p:spTree>
      <p:nvGrpSpPr>
        <p:cNvPr id="1" name=""/>
        <p:cNvGrpSpPr/>
        <p:nvPr/>
      </p:nvGrpSpPr>
      <p:grpSpPr>
        <a:xfrm>
          <a:off x="0" y="0"/>
          <a:ext cx="0" cy="0"/>
          <a:chOff x="0" y="0"/>
          <a:chExt cx="0" cy="0"/>
        </a:xfrm>
      </p:grpSpPr>
      <p:pic>
        <p:nvPicPr>
          <p:cNvPr id="2"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2827020" y="2194560"/>
            <a:ext cx="6537960" cy="2468880"/>
          </a:xfrm>
          <a:prstGeom prst="rect">
            <a:avLst/>
          </a:prstGeom>
        </p:spPr>
      </p:pic>
    </p:spTree>
    <p:extLst>
      <p:ext uri="{BB962C8B-B14F-4D97-AF65-F5344CB8AC3E}">
        <p14:creationId xmlns:p14="http://schemas.microsoft.com/office/powerpoint/2010/main" val="4245541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UI: 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19">
            <a:extLst>
              <a:ext uri="{FF2B5EF4-FFF2-40B4-BE49-F238E27FC236}">
                <a16:creationId xmlns:a16="http://schemas.microsoft.com/office/drawing/2014/main" id="{F9D3AB9C-26E9-8E88-3B55-B4A5EC7C31F2}"/>
              </a:ext>
            </a:extLst>
          </p:cNvPr>
          <p:cNvSpPr>
            <a:spLocks noGrp="1"/>
          </p:cNvSpPr>
          <p:nvPr>
            <p:ph type="dt" sz="half" idx="49"/>
          </p:nvPr>
        </p:nvSpPr>
        <p:spPr/>
        <p:txBody>
          <a:bodyPr/>
          <a:lstStyle/>
          <a:p>
            <a:fld id="{CD3112E3-36E9-4145-B33E-05817C94111A}" type="datetime3">
              <a:rPr lang="en-US" smtClean="0"/>
              <a:t>9 April 2024</a:t>
            </a:fld>
            <a:endParaRPr lang="en-US" dirty="0"/>
          </a:p>
        </p:txBody>
      </p:sp>
      <p:pic>
        <p:nvPicPr>
          <p:cNvPr id="5" name="U.S. Army" descr="U.S. Army">
            <a:extLst>
              <a:ext uri="{FF2B5EF4-FFF2-40B4-BE49-F238E27FC236}">
                <a16:creationId xmlns:a16="http://schemas.microsoft.com/office/drawing/2014/main" id="{499EE878-E6B9-0543-B958-85A17AE36A27}"/>
              </a:ext>
            </a:extLst>
          </p:cNvPr>
          <p:cNvPicPr>
            <a:picLocks noChangeAspect="1"/>
          </p:cNvPicPr>
          <p:nvPr userDrawn="1"/>
        </p:nvPicPr>
        <p:blipFill>
          <a:blip r:embed="rId3"/>
          <a:stretch>
            <a:fillRect/>
          </a:stretch>
        </p:blipFill>
        <p:spPr bwMode="black">
          <a:xfrm>
            <a:off x="244899" y="112631"/>
            <a:ext cx="3246120" cy="1225808"/>
          </a:xfrm>
          <a:prstGeom prst="rect">
            <a:avLst/>
          </a:prstGeom>
        </p:spPr>
      </p:pic>
      <p:pic>
        <p:nvPicPr>
          <p:cNvPr id="4" name="Picture 3">
            <a:extLst>
              <a:ext uri="{FF2B5EF4-FFF2-40B4-BE49-F238E27FC236}">
                <a16:creationId xmlns:a16="http://schemas.microsoft.com/office/drawing/2014/main" id="{FC583819-638A-3057-AC3D-255B9B878D63}"/>
              </a:ext>
            </a:extLst>
          </p:cNvPr>
          <p:cNvPicPr>
            <a:picLocks noChangeAspect="1"/>
          </p:cNvPicPr>
          <p:nvPr userDrawn="1"/>
        </p:nvPicPr>
        <p:blipFill>
          <a:blip r:embed="rId4"/>
          <a:srcRect/>
          <a:stretch/>
        </p:blipFill>
        <p:spPr>
          <a:xfrm>
            <a:off x="10004616" y="411162"/>
            <a:ext cx="1629707" cy="478023"/>
          </a:xfrm>
          <a:prstGeom prst="rect">
            <a:avLst/>
          </a:prstGeom>
        </p:spPr>
      </p:pic>
      <p:sp>
        <p:nvSpPr>
          <p:cNvPr id="26" name="Rectangle 25">
            <a:extLst>
              <a:ext uri="{FF2B5EF4-FFF2-40B4-BE49-F238E27FC236}">
                <a16:creationId xmlns:a16="http://schemas.microsoft.com/office/drawing/2014/main" id="{A6E0D986-CF67-BC0C-D20D-64377FBC7358}"/>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sp>
        <p:nvSpPr>
          <p:cNvPr id="27" name="Rectangle 26">
            <a:extLst>
              <a:ext uri="{FF2B5EF4-FFF2-40B4-BE49-F238E27FC236}">
                <a16:creationId xmlns:a16="http://schemas.microsoft.com/office/drawing/2014/main" id="{5FB2AE3F-B695-FF05-1D62-F8A931C01A5A}"/>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sp>
        <p:nvSpPr>
          <p:cNvPr id="47" name="TextBox 46">
            <a:extLst>
              <a:ext uri="{FF2B5EF4-FFF2-40B4-BE49-F238E27FC236}">
                <a16:creationId xmlns:a16="http://schemas.microsoft.com/office/drawing/2014/main" id="{FE406DF8-49AF-323E-D92B-BCE96413DFB9}"/>
              </a:ext>
            </a:extLst>
          </p:cNvPr>
          <p:cNvSpPr txBox="1"/>
          <p:nvPr userDrawn="1"/>
        </p:nvSpPr>
        <p:spPr>
          <a:xfrm>
            <a:off x="582684" y="4833755"/>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Controlled by:</a:t>
            </a:r>
          </a:p>
        </p:txBody>
      </p:sp>
      <p:sp>
        <p:nvSpPr>
          <p:cNvPr id="48" name="Text Placeholder 30">
            <a:extLst>
              <a:ext uri="{FF2B5EF4-FFF2-40B4-BE49-F238E27FC236}">
                <a16:creationId xmlns:a16="http://schemas.microsoft.com/office/drawing/2014/main" id="{31CA5795-9683-4E46-C228-48E15C288D8B}"/>
              </a:ext>
            </a:extLst>
          </p:cNvPr>
          <p:cNvSpPr>
            <a:spLocks noGrp="1"/>
          </p:cNvSpPr>
          <p:nvPr>
            <p:ph type="body" sz="quarter" idx="46"/>
          </p:nvPr>
        </p:nvSpPr>
        <p:spPr>
          <a:xfrm>
            <a:off x="1909107" y="5194669"/>
            <a:ext cx="3163824" cy="137160"/>
          </a:xfrm>
          <a:prstGeom prst="rect">
            <a:avLst/>
          </a:prstGeom>
          <a:solidFill>
            <a:schemeClr val="tx1">
              <a:alpha val="93000"/>
            </a:schemeClr>
          </a:solid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49" name="Text Placeholder 30">
            <a:extLst>
              <a:ext uri="{FF2B5EF4-FFF2-40B4-BE49-F238E27FC236}">
                <a16:creationId xmlns:a16="http://schemas.microsoft.com/office/drawing/2014/main" id="{F7BAF3BD-074D-E432-0C41-7E5399A87339}"/>
              </a:ext>
            </a:extLst>
          </p:cNvPr>
          <p:cNvSpPr>
            <a:spLocks noGrp="1"/>
          </p:cNvSpPr>
          <p:nvPr>
            <p:ph type="body" sz="quarter" idx="47"/>
          </p:nvPr>
        </p:nvSpPr>
        <p:spPr>
          <a:xfrm>
            <a:off x="1909107" y="5375126"/>
            <a:ext cx="3163824" cy="137160"/>
          </a:xfrm>
          <a:prstGeom prst="rect">
            <a:avLst/>
          </a:prstGeom>
          <a:solidFill>
            <a:schemeClr val="tx1">
              <a:alpha val="93000"/>
            </a:schemeClr>
          </a:solid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50" name="Text Placeholder 30">
            <a:extLst>
              <a:ext uri="{FF2B5EF4-FFF2-40B4-BE49-F238E27FC236}">
                <a16:creationId xmlns:a16="http://schemas.microsoft.com/office/drawing/2014/main" id="{2DDF8710-2DED-5BD6-000B-6EB4102F92BF}"/>
              </a:ext>
            </a:extLst>
          </p:cNvPr>
          <p:cNvSpPr>
            <a:spLocks noGrp="1"/>
          </p:cNvSpPr>
          <p:nvPr>
            <p:ph type="body" sz="quarter" idx="48"/>
          </p:nvPr>
        </p:nvSpPr>
        <p:spPr>
          <a:xfrm>
            <a:off x="1909107" y="5555584"/>
            <a:ext cx="3163824" cy="137160"/>
          </a:xfrm>
          <a:prstGeom prst="rect">
            <a:avLst/>
          </a:prstGeom>
          <a:solidFill>
            <a:schemeClr val="tx1">
              <a:alpha val="93000"/>
            </a:schemeClr>
          </a:solid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51" name="TextBox 50">
            <a:extLst>
              <a:ext uri="{FF2B5EF4-FFF2-40B4-BE49-F238E27FC236}">
                <a16:creationId xmlns:a16="http://schemas.microsoft.com/office/drawing/2014/main" id="{62C813FC-E9CF-CDDA-DF29-C5842262730C}"/>
              </a:ext>
            </a:extLst>
          </p:cNvPr>
          <p:cNvSpPr txBox="1"/>
          <p:nvPr userDrawn="1"/>
        </p:nvSpPr>
        <p:spPr>
          <a:xfrm>
            <a:off x="582684" y="5556923"/>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POC:</a:t>
            </a:r>
          </a:p>
        </p:txBody>
      </p:sp>
      <p:sp>
        <p:nvSpPr>
          <p:cNvPr id="52" name="TextBox 51">
            <a:extLst>
              <a:ext uri="{FF2B5EF4-FFF2-40B4-BE49-F238E27FC236}">
                <a16:creationId xmlns:a16="http://schemas.microsoft.com/office/drawing/2014/main" id="{2CD723BC-E912-E8CA-F049-ED36ECD4C72E}"/>
              </a:ext>
            </a:extLst>
          </p:cNvPr>
          <p:cNvSpPr txBox="1"/>
          <p:nvPr userDrawn="1"/>
        </p:nvSpPr>
        <p:spPr>
          <a:xfrm>
            <a:off x="582684" y="5014547"/>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Controlled by:</a:t>
            </a:r>
          </a:p>
        </p:txBody>
      </p:sp>
      <p:sp>
        <p:nvSpPr>
          <p:cNvPr id="53" name="TextBox 52">
            <a:extLst>
              <a:ext uri="{FF2B5EF4-FFF2-40B4-BE49-F238E27FC236}">
                <a16:creationId xmlns:a16="http://schemas.microsoft.com/office/drawing/2014/main" id="{4BFD46CF-9B48-1795-0823-217A0EDB3D37}"/>
              </a:ext>
            </a:extLst>
          </p:cNvPr>
          <p:cNvSpPr txBox="1"/>
          <p:nvPr userDrawn="1"/>
        </p:nvSpPr>
        <p:spPr>
          <a:xfrm>
            <a:off x="582684" y="5195339"/>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CUI Category:</a:t>
            </a:r>
          </a:p>
        </p:txBody>
      </p:sp>
      <p:sp>
        <p:nvSpPr>
          <p:cNvPr id="54" name="TextBox 53">
            <a:extLst>
              <a:ext uri="{FF2B5EF4-FFF2-40B4-BE49-F238E27FC236}">
                <a16:creationId xmlns:a16="http://schemas.microsoft.com/office/drawing/2014/main" id="{6BFF73F4-A5E6-E3F8-458B-29F7D2F718A8}"/>
              </a:ext>
            </a:extLst>
          </p:cNvPr>
          <p:cNvSpPr txBox="1"/>
          <p:nvPr userDrawn="1"/>
        </p:nvSpPr>
        <p:spPr>
          <a:xfrm>
            <a:off x="582684" y="5376131"/>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Distribution Statement:</a:t>
            </a:r>
          </a:p>
        </p:txBody>
      </p:sp>
      <p:sp>
        <p:nvSpPr>
          <p:cNvPr id="55" name="TextBox 54">
            <a:extLst>
              <a:ext uri="{FF2B5EF4-FFF2-40B4-BE49-F238E27FC236}">
                <a16:creationId xmlns:a16="http://schemas.microsoft.com/office/drawing/2014/main" id="{5D02A56A-77E4-5DD8-9447-4BED851731D0}"/>
              </a:ext>
            </a:extLst>
          </p:cNvPr>
          <p:cNvSpPr txBox="1"/>
          <p:nvPr userDrawn="1"/>
        </p:nvSpPr>
        <p:spPr>
          <a:xfrm>
            <a:off x="1909107" y="4833755"/>
            <a:ext cx="3163824"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U.S. Army</a:t>
            </a:r>
          </a:p>
        </p:txBody>
      </p:sp>
      <p:sp>
        <p:nvSpPr>
          <p:cNvPr id="56" name="TextBox 55">
            <a:extLst>
              <a:ext uri="{FF2B5EF4-FFF2-40B4-BE49-F238E27FC236}">
                <a16:creationId xmlns:a16="http://schemas.microsoft.com/office/drawing/2014/main" id="{BC9ABF3C-281A-C59A-B57A-9F7F91F1BB3B}"/>
              </a:ext>
            </a:extLst>
          </p:cNvPr>
          <p:cNvSpPr txBox="1"/>
          <p:nvPr userDrawn="1"/>
        </p:nvSpPr>
        <p:spPr>
          <a:xfrm>
            <a:off x="1909107" y="5014212"/>
            <a:ext cx="3163824"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DEVCOM ARL</a:t>
            </a:r>
          </a:p>
        </p:txBody>
      </p:sp>
      <p:sp>
        <p:nvSpPr>
          <p:cNvPr id="60" name="Text Placeholder 59">
            <a:extLst>
              <a:ext uri="{FF2B5EF4-FFF2-40B4-BE49-F238E27FC236}">
                <a16:creationId xmlns:a16="http://schemas.microsoft.com/office/drawing/2014/main" id="{56367A35-90DA-02EA-69D6-FDE909A451DD}"/>
              </a:ext>
            </a:extLst>
          </p:cNvPr>
          <p:cNvSpPr>
            <a:spLocks noGrp="1"/>
          </p:cNvSpPr>
          <p:nvPr>
            <p:ph type="body" sz="quarter" idx="51" hasCustomPrompt="1"/>
          </p:nvPr>
        </p:nvSpPr>
        <p:spPr>
          <a:xfrm>
            <a:off x="580702" y="5848350"/>
            <a:ext cx="4489704" cy="457200"/>
          </a:xfrm>
        </p:spPr>
        <p:txBody>
          <a:bodyPr/>
          <a:lstStyle>
            <a:lvl1pPr marL="0" indent="0">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[Distribution Statement]</a:t>
            </a:r>
          </a:p>
        </p:txBody>
      </p:sp>
      <p:grpSp>
        <p:nvGrpSpPr>
          <p:cNvPr id="61" name="Group">
            <a:extLst>
              <a:ext uri="{FF2B5EF4-FFF2-40B4-BE49-F238E27FC236}">
                <a16:creationId xmlns:a16="http://schemas.microsoft.com/office/drawing/2014/main" id="{6EC58C47-7DD6-FFC3-1B4D-6CADADCC619B}"/>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2" name="Rectangle">
              <a:extLst>
                <a:ext uri="{FF2B5EF4-FFF2-40B4-BE49-F238E27FC236}">
                  <a16:creationId xmlns:a16="http://schemas.microsoft.com/office/drawing/2014/main" id="{0E71C7E5-C7A1-9FD2-4FE1-615E684C6020}"/>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63" name="Line">
              <a:extLst>
                <a:ext uri="{FF2B5EF4-FFF2-40B4-BE49-F238E27FC236}">
                  <a16:creationId xmlns:a16="http://schemas.microsoft.com/office/drawing/2014/main" id="{3A7CA20F-5EB7-B76D-4185-158DF51708D2}"/>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64" name="Line">
            <a:extLst>
              <a:ext uri="{FF2B5EF4-FFF2-40B4-BE49-F238E27FC236}">
                <a16:creationId xmlns:a16="http://schemas.microsoft.com/office/drawing/2014/main" id="{FD67FD9A-60BD-B02B-74E2-98CA8B36B4B3}"/>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65" name="Subtitle 2">
            <a:extLst>
              <a:ext uri="{FF2B5EF4-FFF2-40B4-BE49-F238E27FC236}">
                <a16:creationId xmlns:a16="http://schemas.microsoft.com/office/drawing/2014/main" id="{C260818B-E398-DFF6-4F5F-AAC118916721}"/>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66" name="Text Placeholder 3">
            <a:extLst>
              <a:ext uri="{FF2B5EF4-FFF2-40B4-BE49-F238E27FC236}">
                <a16:creationId xmlns:a16="http://schemas.microsoft.com/office/drawing/2014/main" id="{78343FED-3959-7F18-2E37-33377B9418B1}"/>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67" name="TextBox 66">
            <a:extLst>
              <a:ext uri="{FF2B5EF4-FFF2-40B4-BE49-F238E27FC236}">
                <a16:creationId xmlns:a16="http://schemas.microsoft.com/office/drawing/2014/main" id="{6C83C4F6-CF77-4BB6-4065-B728FBE3C606}"/>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Slide Number Placeholder 6">
            <a:extLst>
              <a:ext uri="{FF2B5EF4-FFF2-40B4-BE49-F238E27FC236}">
                <a16:creationId xmlns:a16="http://schemas.microsoft.com/office/drawing/2014/main" id="{FEE22476-D9C3-7639-0671-964398B182C6}"/>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67827345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t B: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6B514101-D430-4248-AC08-3E87093EFFE7}"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29" name="TextBox 28">
            <a:extLst>
              <a:ext uri="{FF2B5EF4-FFF2-40B4-BE49-F238E27FC236}">
                <a16:creationId xmlns:a16="http://schemas.microsoft.com/office/drawing/2014/main" id="{3DB6A57D-3737-3401-0132-79D93CE44248}"/>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B: Distribution authorized to U.S. Government agencies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grpSp>
        <p:nvGrpSpPr>
          <p:cNvPr id="30" name="Group">
            <a:extLst>
              <a:ext uri="{FF2B5EF4-FFF2-40B4-BE49-F238E27FC236}">
                <a16:creationId xmlns:a16="http://schemas.microsoft.com/office/drawing/2014/main" id="{21423E90-65FE-2E16-D2B4-BA070B075F4C}"/>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31" name="Rectangle">
              <a:extLst>
                <a:ext uri="{FF2B5EF4-FFF2-40B4-BE49-F238E27FC236}">
                  <a16:creationId xmlns:a16="http://schemas.microsoft.com/office/drawing/2014/main" id="{3FBA8C28-38C2-ABD3-3901-90324E5F2A0E}"/>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2" name="Line">
              <a:extLst>
                <a:ext uri="{FF2B5EF4-FFF2-40B4-BE49-F238E27FC236}">
                  <a16:creationId xmlns:a16="http://schemas.microsoft.com/office/drawing/2014/main" id="{D0FA0660-1D2F-F4F7-E30E-9BA373B549EB}"/>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43" name="Line">
            <a:extLst>
              <a:ext uri="{FF2B5EF4-FFF2-40B4-BE49-F238E27FC236}">
                <a16:creationId xmlns:a16="http://schemas.microsoft.com/office/drawing/2014/main" id="{66E9130F-FAD5-2042-07B3-40C931D5E286}"/>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44" name="Subtitle 2">
            <a:extLst>
              <a:ext uri="{FF2B5EF4-FFF2-40B4-BE49-F238E27FC236}">
                <a16:creationId xmlns:a16="http://schemas.microsoft.com/office/drawing/2014/main" id="{6098A7C1-A524-1F14-829E-3BAB9AE4F8ED}"/>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45" name="Text Placeholder 3">
            <a:extLst>
              <a:ext uri="{FF2B5EF4-FFF2-40B4-BE49-F238E27FC236}">
                <a16:creationId xmlns:a16="http://schemas.microsoft.com/office/drawing/2014/main" id="{5D421B87-A445-2CC2-BDB4-E95EBFE821FD}"/>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46" name="TextBox 45">
            <a:extLst>
              <a:ext uri="{FF2B5EF4-FFF2-40B4-BE49-F238E27FC236}">
                <a16:creationId xmlns:a16="http://schemas.microsoft.com/office/drawing/2014/main" id="{B5CADA57-23FA-C06C-E65E-2EBE63EE1949}"/>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47" name="Slide Number Placeholder 6">
            <a:extLst>
              <a:ext uri="{FF2B5EF4-FFF2-40B4-BE49-F238E27FC236}">
                <a16:creationId xmlns:a16="http://schemas.microsoft.com/office/drawing/2014/main" id="{0CA978FF-101C-14F7-C106-92245A3DF0AF}"/>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48" name="TextBox 47">
            <a:extLst>
              <a:ext uri="{FF2B5EF4-FFF2-40B4-BE49-F238E27FC236}">
                <a16:creationId xmlns:a16="http://schemas.microsoft.com/office/drawing/2014/main" id="{C106B5B6-1C31-974D-BBD5-5C83CCCE7E64}"/>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9" name="TextBox 48">
            <a:extLst>
              <a:ext uri="{FF2B5EF4-FFF2-40B4-BE49-F238E27FC236}">
                <a16:creationId xmlns:a16="http://schemas.microsoft.com/office/drawing/2014/main" id="{737A36FB-2B46-604C-52BE-F6F99C602598}"/>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B</a:t>
            </a:r>
          </a:p>
        </p:txBody>
      </p:sp>
      <p:sp>
        <p:nvSpPr>
          <p:cNvPr id="2" name="Text Placeholder 6">
            <a:extLst>
              <a:ext uri="{FF2B5EF4-FFF2-40B4-BE49-F238E27FC236}">
                <a16:creationId xmlns:a16="http://schemas.microsoft.com/office/drawing/2014/main" id="{73CE68AE-22B0-331B-BBB9-495F92253502}"/>
              </a:ext>
            </a:extLst>
          </p:cNvPr>
          <p:cNvSpPr>
            <a:spLocks noGrp="1"/>
          </p:cNvSpPr>
          <p:nvPr>
            <p:ph type="body" sz="quarter" idx="49" hasCustomPrompt="1"/>
          </p:nvPr>
        </p:nvSpPr>
        <p:spPr>
          <a:xfrm>
            <a:off x="1756704"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337382654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t B + EXPT: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6B514101-D430-4248-AC08-3E87093EFFE7}"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29" name="TextBox 28">
            <a:extLst>
              <a:ext uri="{FF2B5EF4-FFF2-40B4-BE49-F238E27FC236}">
                <a16:creationId xmlns:a16="http://schemas.microsoft.com/office/drawing/2014/main" id="{3DB6A57D-3737-3401-0132-79D93CE44248}"/>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B: Distribution authorized to U.S. Government agencies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grpSp>
        <p:nvGrpSpPr>
          <p:cNvPr id="30" name="Group">
            <a:extLst>
              <a:ext uri="{FF2B5EF4-FFF2-40B4-BE49-F238E27FC236}">
                <a16:creationId xmlns:a16="http://schemas.microsoft.com/office/drawing/2014/main" id="{21423E90-65FE-2E16-D2B4-BA070B075F4C}"/>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31" name="Rectangle">
              <a:extLst>
                <a:ext uri="{FF2B5EF4-FFF2-40B4-BE49-F238E27FC236}">
                  <a16:creationId xmlns:a16="http://schemas.microsoft.com/office/drawing/2014/main" id="{3FBA8C28-38C2-ABD3-3901-90324E5F2A0E}"/>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2" name="Line">
              <a:extLst>
                <a:ext uri="{FF2B5EF4-FFF2-40B4-BE49-F238E27FC236}">
                  <a16:creationId xmlns:a16="http://schemas.microsoft.com/office/drawing/2014/main" id="{D0FA0660-1D2F-F4F7-E30E-9BA373B549EB}"/>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43" name="Line">
            <a:extLst>
              <a:ext uri="{FF2B5EF4-FFF2-40B4-BE49-F238E27FC236}">
                <a16:creationId xmlns:a16="http://schemas.microsoft.com/office/drawing/2014/main" id="{66E9130F-FAD5-2042-07B3-40C931D5E286}"/>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44" name="Subtitle 2">
            <a:extLst>
              <a:ext uri="{FF2B5EF4-FFF2-40B4-BE49-F238E27FC236}">
                <a16:creationId xmlns:a16="http://schemas.microsoft.com/office/drawing/2014/main" id="{6098A7C1-A524-1F14-829E-3BAB9AE4F8ED}"/>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45" name="Text Placeholder 3">
            <a:extLst>
              <a:ext uri="{FF2B5EF4-FFF2-40B4-BE49-F238E27FC236}">
                <a16:creationId xmlns:a16="http://schemas.microsoft.com/office/drawing/2014/main" id="{5D421B87-A445-2CC2-BDB4-E95EBFE821FD}"/>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46" name="TextBox 45">
            <a:extLst>
              <a:ext uri="{FF2B5EF4-FFF2-40B4-BE49-F238E27FC236}">
                <a16:creationId xmlns:a16="http://schemas.microsoft.com/office/drawing/2014/main" id="{B5CADA57-23FA-C06C-E65E-2EBE63EE1949}"/>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47" name="Slide Number Placeholder 6">
            <a:extLst>
              <a:ext uri="{FF2B5EF4-FFF2-40B4-BE49-F238E27FC236}">
                <a16:creationId xmlns:a16="http://schemas.microsoft.com/office/drawing/2014/main" id="{0CA978FF-101C-14F7-C106-92245A3DF0AF}"/>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2" name="TextBox 1">
            <a:extLst>
              <a:ext uri="{FF2B5EF4-FFF2-40B4-BE49-F238E27FC236}">
                <a16:creationId xmlns:a16="http://schemas.microsoft.com/office/drawing/2014/main" id="{0468AB6D-D2F1-DF4F-3108-D9E464E3D61B}"/>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
        <p:nvSpPr>
          <p:cNvPr id="3" name="TextBox 2">
            <a:extLst>
              <a:ext uri="{FF2B5EF4-FFF2-40B4-BE49-F238E27FC236}">
                <a16:creationId xmlns:a16="http://schemas.microsoft.com/office/drawing/2014/main" id="{EC7D6E92-C0CA-39BE-7BB6-BB1356498753}"/>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 EXPT</a:t>
            </a:r>
          </a:p>
        </p:txBody>
      </p:sp>
      <p:sp>
        <p:nvSpPr>
          <p:cNvPr id="5" name="TextBox 4">
            <a:extLst>
              <a:ext uri="{FF2B5EF4-FFF2-40B4-BE49-F238E27FC236}">
                <a16:creationId xmlns:a16="http://schemas.microsoft.com/office/drawing/2014/main" id="{4501A44A-EE40-CE6B-0117-7891B9AF766F}"/>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B</a:t>
            </a:r>
          </a:p>
        </p:txBody>
      </p:sp>
      <p:sp>
        <p:nvSpPr>
          <p:cNvPr id="7" name="Text Placeholder 6">
            <a:extLst>
              <a:ext uri="{FF2B5EF4-FFF2-40B4-BE49-F238E27FC236}">
                <a16:creationId xmlns:a16="http://schemas.microsoft.com/office/drawing/2014/main" id="{BE027F44-48AD-B3B9-774E-D4E3F19900A6}"/>
              </a:ext>
            </a:extLst>
          </p:cNvPr>
          <p:cNvSpPr>
            <a:spLocks noGrp="1"/>
          </p:cNvSpPr>
          <p:nvPr>
            <p:ph type="body" sz="quarter" idx="49" hasCustomPrompt="1"/>
          </p:nvPr>
        </p:nvSpPr>
        <p:spPr>
          <a:xfrm>
            <a:off x="1756704"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31931762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t C: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4C02FD75-BF70-4417-B34D-3F23044B5DBD}"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93E2B9BF-9BFB-B5F4-3C94-AFF7B7AE371E}"/>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C: Distribution authorized to U.S. Government agencies and their contractors;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grpSp>
        <p:nvGrpSpPr>
          <p:cNvPr id="5" name="Group">
            <a:extLst>
              <a:ext uri="{FF2B5EF4-FFF2-40B4-BE49-F238E27FC236}">
                <a16:creationId xmlns:a16="http://schemas.microsoft.com/office/drawing/2014/main" id="{BB62DCEA-6AA6-62E3-BDE5-FB68A3A6151E}"/>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5B9A69DF-96B1-F12B-0BFF-9A7F4F434250}"/>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B6B1B031-9C48-21B0-B5B4-0D2A55FBF4D1}"/>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CBB0998F-8F3C-A7BF-F44B-47E2651422B9}"/>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E59EF982-EEEC-CDB3-3CF1-A80C61F582B6}"/>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DEEAB8AF-31EA-F2FB-1BAD-44FD74B2C156}"/>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8C98D2DE-AB46-37A3-7853-4F8CF3756DEF}"/>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515E73AD-EF7F-5DE6-474B-763DC829AEBE}"/>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15" name="TextBox 14">
            <a:extLst>
              <a:ext uri="{FF2B5EF4-FFF2-40B4-BE49-F238E27FC236}">
                <a16:creationId xmlns:a16="http://schemas.microsoft.com/office/drawing/2014/main" id="{CD4F6D1A-CC25-DCCD-38AF-DF263D5DF6DC}"/>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16" name="TextBox 15">
            <a:extLst>
              <a:ext uri="{FF2B5EF4-FFF2-40B4-BE49-F238E27FC236}">
                <a16:creationId xmlns:a16="http://schemas.microsoft.com/office/drawing/2014/main" id="{4BCC7EF3-BEF2-2F13-7A12-65A143A13EB7}"/>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a:t>
            </a:r>
          </a:p>
        </p:txBody>
      </p:sp>
      <p:sp>
        <p:nvSpPr>
          <p:cNvPr id="2" name="Text Placeholder 6">
            <a:extLst>
              <a:ext uri="{FF2B5EF4-FFF2-40B4-BE49-F238E27FC236}">
                <a16:creationId xmlns:a16="http://schemas.microsoft.com/office/drawing/2014/main" id="{7F285A9E-AA04-1B08-5CD7-F239990E92C6}"/>
              </a:ext>
            </a:extLst>
          </p:cNvPr>
          <p:cNvSpPr>
            <a:spLocks noGrp="1"/>
          </p:cNvSpPr>
          <p:nvPr>
            <p:ph type="body" sz="quarter" idx="49" hasCustomPrompt="1"/>
          </p:nvPr>
        </p:nvSpPr>
        <p:spPr>
          <a:xfrm>
            <a:off x="2940045"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176499760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t C + EXPT: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4C02FD75-BF70-4417-B34D-3F23044B5DBD}"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93E2B9BF-9BFB-B5F4-3C94-AFF7B7AE371E}"/>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C: Distribution authorized to U.S. Government agencies and their contractors;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grpSp>
        <p:nvGrpSpPr>
          <p:cNvPr id="5" name="Group">
            <a:extLst>
              <a:ext uri="{FF2B5EF4-FFF2-40B4-BE49-F238E27FC236}">
                <a16:creationId xmlns:a16="http://schemas.microsoft.com/office/drawing/2014/main" id="{BB62DCEA-6AA6-62E3-BDE5-FB68A3A6151E}"/>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5B9A69DF-96B1-F12B-0BFF-9A7F4F434250}"/>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B6B1B031-9C48-21B0-B5B4-0D2A55FBF4D1}"/>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CBB0998F-8F3C-A7BF-F44B-47E2651422B9}"/>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E59EF982-EEEC-CDB3-3CF1-A80C61F582B6}"/>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DEEAB8AF-31EA-F2FB-1BAD-44FD74B2C156}"/>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8C98D2DE-AB46-37A3-7853-4F8CF3756DEF}"/>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515E73AD-EF7F-5DE6-474B-763DC829AEBE}"/>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2" name="TextBox 1">
            <a:extLst>
              <a:ext uri="{FF2B5EF4-FFF2-40B4-BE49-F238E27FC236}">
                <a16:creationId xmlns:a16="http://schemas.microsoft.com/office/drawing/2014/main" id="{0F437DDB-D743-8F0B-DF9D-51083DE48931}"/>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
        <p:nvSpPr>
          <p:cNvPr id="7" name="TextBox 6">
            <a:extLst>
              <a:ext uri="{FF2B5EF4-FFF2-40B4-BE49-F238E27FC236}">
                <a16:creationId xmlns:a16="http://schemas.microsoft.com/office/drawing/2014/main" id="{7DE47964-3F43-6A76-676E-8BDC2535810C}"/>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 EXPT</a:t>
            </a:r>
          </a:p>
        </p:txBody>
      </p:sp>
      <p:sp>
        <p:nvSpPr>
          <p:cNvPr id="15" name="TextBox 14">
            <a:extLst>
              <a:ext uri="{FF2B5EF4-FFF2-40B4-BE49-F238E27FC236}">
                <a16:creationId xmlns:a16="http://schemas.microsoft.com/office/drawing/2014/main" id="{F06DFA01-DF22-50F6-E1D4-3B7F753BB454}"/>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a:t>
            </a:r>
          </a:p>
        </p:txBody>
      </p:sp>
      <p:sp>
        <p:nvSpPr>
          <p:cNvPr id="16" name="Text Placeholder 6">
            <a:extLst>
              <a:ext uri="{FF2B5EF4-FFF2-40B4-BE49-F238E27FC236}">
                <a16:creationId xmlns:a16="http://schemas.microsoft.com/office/drawing/2014/main" id="{4E6E0169-0C20-6D50-BA3A-2E4C6F027590}"/>
              </a:ext>
            </a:extLst>
          </p:cNvPr>
          <p:cNvSpPr>
            <a:spLocks noGrp="1"/>
          </p:cNvSpPr>
          <p:nvPr>
            <p:ph type="body" sz="quarter" idx="49" hasCustomPrompt="1"/>
          </p:nvPr>
        </p:nvSpPr>
        <p:spPr>
          <a:xfrm>
            <a:off x="2940051"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34877677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CLASSIFIED: Content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1115568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5" name="Date Placeholder 3">
            <a:extLst>
              <a:ext uri="{FF2B5EF4-FFF2-40B4-BE49-F238E27FC236}">
                <a16:creationId xmlns:a16="http://schemas.microsoft.com/office/drawing/2014/main" id="{39505E82-06BA-B4B7-4A58-A0AA7F349A4D}"/>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97A0AFD5-A55F-A040-31A5-15C1235117D6}"/>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51869717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t D: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A176AAA9-D53E-4652-8084-04697781BCEE}"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B497EF8F-1EEC-B543-BA5D-DCCB7CBA2C3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D: Distribution authorized to Department of Defense and U.S. DoD contractors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grpSp>
        <p:nvGrpSpPr>
          <p:cNvPr id="5" name="Group">
            <a:extLst>
              <a:ext uri="{FF2B5EF4-FFF2-40B4-BE49-F238E27FC236}">
                <a16:creationId xmlns:a16="http://schemas.microsoft.com/office/drawing/2014/main" id="{B56FAE85-7E7C-634C-8029-169541EDA69C}"/>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CD59AEB4-B06D-4C5A-6401-377E01958053}"/>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50C2BB02-FE50-035B-F0E4-3FC04AB9E2B2}"/>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0236CBA9-523C-53D2-AE71-8054A67789A3}"/>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39AD68C8-7E9B-414E-4C8C-F6E6C7AB90AC}"/>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BD804ED2-D1E8-3E72-FB98-B4F52837820A}"/>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7CD106BA-203A-BAD6-5BBB-62421962CFF2}"/>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3A8B07D2-48B2-3534-82CB-209D25FF44C6}"/>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15" name="TextBox 14">
            <a:extLst>
              <a:ext uri="{FF2B5EF4-FFF2-40B4-BE49-F238E27FC236}">
                <a16:creationId xmlns:a16="http://schemas.microsoft.com/office/drawing/2014/main" id="{3622843C-DBA5-F222-2113-AAEF92F96871}"/>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16" name="TextBox 15">
            <a:extLst>
              <a:ext uri="{FF2B5EF4-FFF2-40B4-BE49-F238E27FC236}">
                <a16:creationId xmlns:a16="http://schemas.microsoft.com/office/drawing/2014/main" id="{1741E90B-F8AD-0F35-5E06-A5A93F25118C}"/>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a:t>
            </a:r>
          </a:p>
        </p:txBody>
      </p:sp>
      <p:sp>
        <p:nvSpPr>
          <p:cNvPr id="2" name="Text Placeholder 6">
            <a:extLst>
              <a:ext uri="{FF2B5EF4-FFF2-40B4-BE49-F238E27FC236}">
                <a16:creationId xmlns:a16="http://schemas.microsoft.com/office/drawing/2014/main" id="{593C6E6B-F143-6948-F933-5CD936CEB2FC}"/>
              </a:ext>
            </a:extLst>
          </p:cNvPr>
          <p:cNvSpPr>
            <a:spLocks noGrp="1"/>
          </p:cNvSpPr>
          <p:nvPr>
            <p:ph type="body" sz="quarter" idx="49" hasCustomPrompt="1"/>
          </p:nvPr>
        </p:nvSpPr>
        <p:spPr>
          <a:xfrm>
            <a:off x="3173127"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403306227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t D + EXPT: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A176AAA9-D53E-4652-8084-04697781BCEE}"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B497EF8F-1EEC-B543-BA5D-DCCB7CBA2C3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D: Distribution authorized to Department of Defense and U.S. DoD contractors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grpSp>
        <p:nvGrpSpPr>
          <p:cNvPr id="5" name="Group">
            <a:extLst>
              <a:ext uri="{FF2B5EF4-FFF2-40B4-BE49-F238E27FC236}">
                <a16:creationId xmlns:a16="http://schemas.microsoft.com/office/drawing/2014/main" id="{B56FAE85-7E7C-634C-8029-169541EDA69C}"/>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CD59AEB4-B06D-4C5A-6401-377E01958053}"/>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50C2BB02-FE50-035B-F0E4-3FC04AB9E2B2}"/>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0236CBA9-523C-53D2-AE71-8054A67789A3}"/>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39AD68C8-7E9B-414E-4C8C-F6E6C7AB90AC}"/>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BD804ED2-D1E8-3E72-FB98-B4F52837820A}"/>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7CD106BA-203A-BAD6-5BBB-62421962CFF2}"/>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3A8B07D2-48B2-3534-82CB-209D25FF44C6}"/>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2" name="TextBox 1">
            <a:extLst>
              <a:ext uri="{FF2B5EF4-FFF2-40B4-BE49-F238E27FC236}">
                <a16:creationId xmlns:a16="http://schemas.microsoft.com/office/drawing/2014/main" id="{181EA358-0542-007F-554C-603E718EFE55}"/>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
        <p:nvSpPr>
          <p:cNvPr id="15" name="TextBox 14">
            <a:extLst>
              <a:ext uri="{FF2B5EF4-FFF2-40B4-BE49-F238E27FC236}">
                <a16:creationId xmlns:a16="http://schemas.microsoft.com/office/drawing/2014/main" id="{CD882631-D3FB-81AD-3BB7-C8F8E6398628}"/>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 EXPT</a:t>
            </a:r>
          </a:p>
        </p:txBody>
      </p:sp>
      <p:sp>
        <p:nvSpPr>
          <p:cNvPr id="16" name="TextBox 15">
            <a:extLst>
              <a:ext uri="{FF2B5EF4-FFF2-40B4-BE49-F238E27FC236}">
                <a16:creationId xmlns:a16="http://schemas.microsoft.com/office/drawing/2014/main" id="{DF379E2B-A013-DB72-4977-E93F60ECFB81}"/>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a:t>
            </a:r>
          </a:p>
        </p:txBody>
      </p:sp>
      <p:sp>
        <p:nvSpPr>
          <p:cNvPr id="7" name="Text Placeholder 6">
            <a:extLst>
              <a:ext uri="{FF2B5EF4-FFF2-40B4-BE49-F238E27FC236}">
                <a16:creationId xmlns:a16="http://schemas.microsoft.com/office/drawing/2014/main" id="{A1FB8D52-4D62-FAD7-758F-9E1CF64FA087}"/>
              </a:ext>
            </a:extLst>
          </p:cNvPr>
          <p:cNvSpPr>
            <a:spLocks noGrp="1"/>
          </p:cNvSpPr>
          <p:nvPr>
            <p:ph type="body" sz="quarter" idx="49" hasCustomPrompt="1"/>
          </p:nvPr>
        </p:nvSpPr>
        <p:spPr>
          <a:xfrm>
            <a:off x="3182097"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75541864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t E: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9F43139E-937A-4436-9C01-11886C698A66}"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A0020434-58E1-E3A3-2F96-EF8AE10B8D2D}"/>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E: Distribution authorized to DoD Components only; Controlled Technical Information (                                   ). Other requests shall be referred to DEVCOM ARL, FCDD-RLD.</a:t>
            </a:r>
          </a:p>
        </p:txBody>
      </p:sp>
      <p:grpSp>
        <p:nvGrpSpPr>
          <p:cNvPr id="5" name="Group">
            <a:extLst>
              <a:ext uri="{FF2B5EF4-FFF2-40B4-BE49-F238E27FC236}">
                <a16:creationId xmlns:a16="http://schemas.microsoft.com/office/drawing/2014/main" id="{F53E2618-151A-9E79-89CE-3F47DA56B052}"/>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C3A2AD5A-E1CE-6061-BC35-CE5BC02CD933}"/>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EA10CA03-E997-24E0-C591-F2872B10011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4D90B196-CE16-3412-9851-11DBA90F0611}"/>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3792D71C-DD2A-A0C7-5582-F7ED76FB29AE}"/>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73E827F7-816A-E3E7-80B8-134F8457F3F8}"/>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238FF8C5-E960-FC46-8FB1-FE2210F72E3E}"/>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E10DB54A-EB7F-0033-92D9-582A449098CC}"/>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15" name="TextBox 14">
            <a:extLst>
              <a:ext uri="{FF2B5EF4-FFF2-40B4-BE49-F238E27FC236}">
                <a16:creationId xmlns:a16="http://schemas.microsoft.com/office/drawing/2014/main" id="{E282A584-B31C-2D69-12D6-1C4CF92035DA}"/>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16" name="TextBox 15">
            <a:extLst>
              <a:ext uri="{FF2B5EF4-FFF2-40B4-BE49-F238E27FC236}">
                <a16:creationId xmlns:a16="http://schemas.microsoft.com/office/drawing/2014/main" id="{33EBCAE2-5E8D-3D12-89B0-8D9DA4E050DB}"/>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E</a:t>
            </a:r>
          </a:p>
        </p:txBody>
      </p:sp>
      <p:sp>
        <p:nvSpPr>
          <p:cNvPr id="2" name="Text Placeholder 6">
            <a:extLst>
              <a:ext uri="{FF2B5EF4-FFF2-40B4-BE49-F238E27FC236}">
                <a16:creationId xmlns:a16="http://schemas.microsoft.com/office/drawing/2014/main" id="{4290E675-4BC0-7035-45C0-85E3DE496BC8}"/>
              </a:ext>
            </a:extLst>
          </p:cNvPr>
          <p:cNvSpPr>
            <a:spLocks noGrp="1"/>
          </p:cNvSpPr>
          <p:nvPr>
            <p:ph type="body" sz="quarter" idx="49" hasCustomPrompt="1"/>
          </p:nvPr>
        </p:nvSpPr>
        <p:spPr>
          <a:xfrm>
            <a:off x="1236751"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41730724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t E + EXPT: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9F43139E-937A-4436-9C01-11886C698A66}"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A0020434-58E1-E3A3-2F96-EF8AE10B8D2D}"/>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E: Distribution authorized to DoD Components only; Controlled Technical Information (                                   ). Other requests shall be referred to DEVCOM ARL, FCDD-RLD.</a:t>
            </a:r>
          </a:p>
        </p:txBody>
      </p:sp>
      <p:grpSp>
        <p:nvGrpSpPr>
          <p:cNvPr id="5" name="Group">
            <a:extLst>
              <a:ext uri="{FF2B5EF4-FFF2-40B4-BE49-F238E27FC236}">
                <a16:creationId xmlns:a16="http://schemas.microsoft.com/office/drawing/2014/main" id="{F53E2618-151A-9E79-89CE-3F47DA56B052}"/>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C3A2AD5A-E1CE-6061-BC35-CE5BC02CD933}"/>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EA10CA03-E997-24E0-C591-F2872B10011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4D90B196-CE16-3412-9851-11DBA90F0611}"/>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3792D71C-DD2A-A0C7-5582-F7ED76FB29AE}"/>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73E827F7-816A-E3E7-80B8-134F8457F3F8}"/>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238FF8C5-E960-FC46-8FB1-FE2210F72E3E}"/>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E10DB54A-EB7F-0033-92D9-582A449098CC}"/>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2" name="TextBox 1">
            <a:extLst>
              <a:ext uri="{FF2B5EF4-FFF2-40B4-BE49-F238E27FC236}">
                <a16:creationId xmlns:a16="http://schemas.microsoft.com/office/drawing/2014/main" id="{200946C1-D725-E244-F7A6-040CCDF233BE}"/>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
        <p:nvSpPr>
          <p:cNvPr id="7" name="TextBox 6">
            <a:extLst>
              <a:ext uri="{FF2B5EF4-FFF2-40B4-BE49-F238E27FC236}">
                <a16:creationId xmlns:a16="http://schemas.microsoft.com/office/drawing/2014/main" id="{74F3749B-BF55-4CA2-976D-2F97706B8F47}"/>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 EXPT</a:t>
            </a:r>
          </a:p>
        </p:txBody>
      </p:sp>
      <p:sp>
        <p:nvSpPr>
          <p:cNvPr id="15" name="TextBox 14">
            <a:extLst>
              <a:ext uri="{FF2B5EF4-FFF2-40B4-BE49-F238E27FC236}">
                <a16:creationId xmlns:a16="http://schemas.microsoft.com/office/drawing/2014/main" id="{1710CD8A-858C-7DAE-5CDF-E901695F4BA5}"/>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E</a:t>
            </a:r>
          </a:p>
        </p:txBody>
      </p:sp>
      <p:sp>
        <p:nvSpPr>
          <p:cNvPr id="16" name="Text Placeholder 6">
            <a:extLst>
              <a:ext uri="{FF2B5EF4-FFF2-40B4-BE49-F238E27FC236}">
                <a16:creationId xmlns:a16="http://schemas.microsoft.com/office/drawing/2014/main" id="{B08F319E-DECE-6BEA-3FD5-3AD2F5849653}"/>
              </a:ext>
            </a:extLst>
          </p:cNvPr>
          <p:cNvSpPr>
            <a:spLocks noGrp="1"/>
          </p:cNvSpPr>
          <p:nvPr>
            <p:ph type="body" sz="quarter" idx="49" hasCustomPrompt="1"/>
          </p:nvPr>
        </p:nvSpPr>
        <p:spPr>
          <a:xfrm>
            <a:off x="1236752"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104000552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t F: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5D90DFBF-A34F-496D-88B3-8AB8B15B77A9}"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3ADF984B-CCF7-9428-8F2F-D93992052ED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F: Further dissemination only as directed by  DEVCOM ARL, FCDD-RLD </a:t>
            </a:r>
          </a:p>
          <a:p>
            <a:pPr marL="0" marR="0" lvl="0" indent="0" algn="l" defTabSz="457200" rtl="0" eaLnBrk="1" fontAlgn="auto" latinLnBrk="0" hangingPunct="1">
              <a:lnSpc>
                <a:spcPct val="95000"/>
              </a:lnSpc>
              <a:spcBef>
                <a:spcPts val="0"/>
              </a:spcBef>
              <a:spcAft>
                <a:spcPts val="0"/>
              </a:spcAft>
              <a:buClrTx/>
              <a:buSzPct val="100000"/>
              <a:buFont typeface="Arial"/>
              <a:buNone/>
              <a:tabLst/>
              <a:defRPr/>
            </a:pPr>
            <a:r>
              <a:rPr lang="en-US" sz="900" dirty="0"/>
              <a:t>(                                   ) or higher DoD authority.</a:t>
            </a:r>
          </a:p>
        </p:txBody>
      </p:sp>
      <p:grpSp>
        <p:nvGrpSpPr>
          <p:cNvPr id="5" name="Group">
            <a:extLst>
              <a:ext uri="{FF2B5EF4-FFF2-40B4-BE49-F238E27FC236}">
                <a16:creationId xmlns:a16="http://schemas.microsoft.com/office/drawing/2014/main" id="{D150A45B-0590-A20B-4E17-9692C2981623}"/>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579F8F0D-878A-C827-6F16-B5F4C347C78B}"/>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6D393838-3E24-DA7F-851B-B813F503BE42}"/>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7FFCD125-8C2A-2381-4AE6-AC3E4D111639}"/>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79A2535A-2E15-A66D-4ADE-29BEB21C5F4A}"/>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69B8724B-87FC-7616-C591-BA4832FDC991}"/>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72E68EC6-F2C4-EF49-2BEF-CE1D459C70A6}"/>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3344120A-0C4D-63B2-E5F0-A28C00C6A663}"/>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15" name="TextBox 14">
            <a:extLst>
              <a:ext uri="{FF2B5EF4-FFF2-40B4-BE49-F238E27FC236}">
                <a16:creationId xmlns:a16="http://schemas.microsoft.com/office/drawing/2014/main" id="{B2D532AC-3FD0-3B83-9CA8-3A6D800908EF}"/>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16" name="TextBox 15">
            <a:extLst>
              <a:ext uri="{FF2B5EF4-FFF2-40B4-BE49-F238E27FC236}">
                <a16:creationId xmlns:a16="http://schemas.microsoft.com/office/drawing/2014/main" id="{A8AD563D-5BC1-0248-917D-EDCAB2847BD3}"/>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F</a:t>
            </a:r>
          </a:p>
        </p:txBody>
      </p:sp>
      <p:sp>
        <p:nvSpPr>
          <p:cNvPr id="2" name="Text Placeholder 6">
            <a:extLst>
              <a:ext uri="{FF2B5EF4-FFF2-40B4-BE49-F238E27FC236}">
                <a16:creationId xmlns:a16="http://schemas.microsoft.com/office/drawing/2014/main" id="{C36190DC-DC94-3F3B-CC2E-6C8D3A83CC85}"/>
              </a:ext>
            </a:extLst>
          </p:cNvPr>
          <p:cNvSpPr>
            <a:spLocks noGrp="1"/>
          </p:cNvSpPr>
          <p:nvPr>
            <p:ph type="body" sz="quarter" idx="49" hasCustomPrompt="1"/>
          </p:nvPr>
        </p:nvSpPr>
        <p:spPr>
          <a:xfrm>
            <a:off x="627150"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263119875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t F + EXPT: Cover -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5D90DFBF-A34F-496D-88B3-8AB8B15B77A9}" type="datetime3">
              <a:rPr lang="en-US" smtClean="0"/>
              <a:t>9 April 2024</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3ADF984B-CCF7-9428-8F2F-D93992052ED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F: Further dissemination only as directed by  DEVCOM ARL, FCDD-RLD</a:t>
            </a:r>
          </a:p>
          <a:p>
            <a:pPr marL="0" marR="0" lvl="0" indent="0" algn="l" defTabSz="457200" rtl="0" eaLnBrk="1" fontAlgn="auto" latinLnBrk="0" hangingPunct="1">
              <a:lnSpc>
                <a:spcPct val="95000"/>
              </a:lnSpc>
              <a:spcBef>
                <a:spcPts val="0"/>
              </a:spcBef>
              <a:spcAft>
                <a:spcPts val="0"/>
              </a:spcAft>
              <a:buClrTx/>
              <a:buSzPct val="100000"/>
              <a:buFont typeface="Arial"/>
              <a:buNone/>
              <a:tabLst/>
              <a:defRPr/>
            </a:pPr>
            <a:r>
              <a:rPr lang="en-US" sz="900" dirty="0"/>
              <a:t>(                                   ) or higher DoD authority.</a:t>
            </a:r>
          </a:p>
        </p:txBody>
      </p:sp>
      <p:grpSp>
        <p:nvGrpSpPr>
          <p:cNvPr id="5" name="Group">
            <a:extLst>
              <a:ext uri="{FF2B5EF4-FFF2-40B4-BE49-F238E27FC236}">
                <a16:creationId xmlns:a16="http://schemas.microsoft.com/office/drawing/2014/main" id="{D150A45B-0590-A20B-4E17-9692C2981623}"/>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6" name="Rectangle">
              <a:extLst>
                <a:ext uri="{FF2B5EF4-FFF2-40B4-BE49-F238E27FC236}">
                  <a16:creationId xmlns:a16="http://schemas.microsoft.com/office/drawing/2014/main" id="{579F8F0D-878A-C827-6F16-B5F4C347C78B}"/>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chemeClr val="tx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9" name="Line">
              <a:extLst>
                <a:ext uri="{FF2B5EF4-FFF2-40B4-BE49-F238E27FC236}">
                  <a16:creationId xmlns:a16="http://schemas.microsoft.com/office/drawing/2014/main" id="{6D393838-3E24-DA7F-851B-B813F503BE42}"/>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lt1"/>
            </a:fontRef>
          </p:style>
        </p:cxnSp>
      </p:grpSp>
      <p:cxnSp>
        <p:nvCxnSpPr>
          <p:cNvPr id="10" name="Line">
            <a:extLst>
              <a:ext uri="{FF2B5EF4-FFF2-40B4-BE49-F238E27FC236}">
                <a16:creationId xmlns:a16="http://schemas.microsoft.com/office/drawing/2014/main" id="{7FFCD125-8C2A-2381-4AE6-AC3E4D111639}"/>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11" name="Subtitle 2">
            <a:extLst>
              <a:ext uri="{FF2B5EF4-FFF2-40B4-BE49-F238E27FC236}">
                <a16:creationId xmlns:a16="http://schemas.microsoft.com/office/drawing/2014/main" id="{79A2535A-2E15-A66D-4ADE-29BEB21C5F4A}"/>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2" name="Text Placeholder 3">
            <a:extLst>
              <a:ext uri="{FF2B5EF4-FFF2-40B4-BE49-F238E27FC236}">
                <a16:creationId xmlns:a16="http://schemas.microsoft.com/office/drawing/2014/main" id="{69B8724B-87FC-7616-C591-BA4832FDC991}"/>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[DD Month YYYY]</a:t>
            </a:r>
          </a:p>
        </p:txBody>
      </p:sp>
      <p:sp>
        <p:nvSpPr>
          <p:cNvPr id="13" name="TextBox 12">
            <a:extLst>
              <a:ext uri="{FF2B5EF4-FFF2-40B4-BE49-F238E27FC236}">
                <a16:creationId xmlns:a16="http://schemas.microsoft.com/office/drawing/2014/main" id="{72E68EC6-F2C4-EF49-2BEF-CE1D459C70A6}"/>
              </a:ext>
            </a:extLst>
          </p:cNvPr>
          <p:cNvSpPr txBox="1"/>
          <p:nvPr userDrawn="1"/>
        </p:nvSpPr>
        <p:spPr>
          <a:xfrm>
            <a:off x="738966" y="2202820"/>
            <a:ext cx="8339328" cy="1325878"/>
          </a:xfrm>
          <a:prstGeom prst="rect">
            <a:avLst/>
          </a:prstGeom>
          <a:noFill/>
        </p:spPr>
        <p:txBody>
          <a:bodyPr wrap="square" lIns="0" tIns="0" rIns="0" bIns="0" rtlCol="0">
            <a:noAutofit/>
          </a:bodyPr>
          <a:lstStyle/>
          <a:p>
            <a:pPr marL="0" indent="0">
              <a:lnSpc>
                <a:spcPct val="80000"/>
              </a:lnSpc>
              <a:spcBef>
                <a:spcPts val="1000"/>
              </a:spcBef>
              <a:buSzPct val="100000"/>
              <a:buFont typeface="Arial"/>
              <a:buNone/>
            </a:pPr>
            <a:r>
              <a:rPr kumimoji="0" lang="en-US" sz="3600" b="0" i="0" u="none" strike="noStrike" kern="1200" cap="all" spc="0" normalizeH="0" baseline="0" noProof="0" dirty="0">
                <a:ln>
                  <a:noFill/>
                </a:ln>
                <a:solidFill>
                  <a:schemeClr val="tx2"/>
                </a:solidFill>
                <a:effectLst/>
                <a:uLnTx/>
                <a:uFillTx/>
                <a:latin typeface="Arial"/>
                <a:ea typeface="+mj-ea"/>
                <a:cs typeface="+mj-cs"/>
              </a:rPr>
              <a:t>U.S. ARMY COMBAT CAPABILITIES DEVELOPMENT COMMAND</a:t>
            </a:r>
            <a:br>
              <a:rPr kumimoji="0" lang="en-US" sz="3600" b="0" i="0" u="none" strike="noStrike" kern="1200" cap="all" spc="0" normalizeH="0" baseline="0" noProof="0" dirty="0">
                <a:ln>
                  <a:noFill/>
                </a:ln>
                <a:solidFill>
                  <a:schemeClr val="tx2"/>
                </a:solidFill>
                <a:effectLst/>
                <a:uLnTx/>
                <a:uFillTx/>
                <a:latin typeface="Arial"/>
                <a:ea typeface="+mj-ea"/>
                <a:cs typeface="+mj-cs"/>
              </a:rPr>
            </a:br>
            <a:r>
              <a:rPr kumimoji="0" lang="en-US" sz="3600" b="0" i="0" u="none" strike="noStrike" kern="1200" cap="all" spc="0" normalizeH="0" baseline="0" noProof="0" dirty="0">
                <a:ln>
                  <a:noFill/>
                </a:ln>
                <a:solidFill>
                  <a:schemeClr val="tx2"/>
                </a:solidFill>
                <a:effectLst/>
                <a:uLnTx/>
                <a:uFillTx/>
                <a:latin typeface="Arial"/>
                <a:ea typeface="+mj-ea"/>
                <a:cs typeface="+mj-cs"/>
              </a:rPr>
              <a:t>ARMY RESEARCH LABORATORY</a:t>
            </a:r>
            <a:endParaRPr lang="en-US" sz="3600" dirty="0">
              <a:solidFill>
                <a:schemeClr val="tx2"/>
              </a:solidFill>
            </a:endParaRPr>
          </a:p>
        </p:txBody>
      </p:sp>
      <p:sp>
        <p:nvSpPr>
          <p:cNvPr id="14" name="Slide Number Placeholder 6">
            <a:extLst>
              <a:ext uri="{FF2B5EF4-FFF2-40B4-BE49-F238E27FC236}">
                <a16:creationId xmlns:a16="http://schemas.microsoft.com/office/drawing/2014/main" id="{3344120A-0C4D-63B2-E5F0-A28C00C6A663}"/>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2" name="TextBox 1">
            <a:extLst>
              <a:ext uri="{FF2B5EF4-FFF2-40B4-BE49-F238E27FC236}">
                <a16:creationId xmlns:a16="http://schemas.microsoft.com/office/drawing/2014/main" id="{1C0D119E-72AA-4138-3528-DE8986C3B141}"/>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
        <p:nvSpPr>
          <p:cNvPr id="7" name="TextBox 6">
            <a:extLst>
              <a:ext uri="{FF2B5EF4-FFF2-40B4-BE49-F238E27FC236}">
                <a16:creationId xmlns:a16="http://schemas.microsoft.com/office/drawing/2014/main" id="{320A9B44-20A3-7BFC-A783-895A7A7389B5}"/>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 EXPT</a:t>
            </a:r>
          </a:p>
        </p:txBody>
      </p:sp>
      <p:sp>
        <p:nvSpPr>
          <p:cNvPr id="15" name="TextBox 14">
            <a:extLst>
              <a:ext uri="{FF2B5EF4-FFF2-40B4-BE49-F238E27FC236}">
                <a16:creationId xmlns:a16="http://schemas.microsoft.com/office/drawing/2014/main" id="{63B586DF-060C-1A98-E56B-2B67A947DDE7}"/>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F</a:t>
            </a:r>
          </a:p>
        </p:txBody>
      </p:sp>
      <p:sp>
        <p:nvSpPr>
          <p:cNvPr id="16" name="Text Placeholder 6">
            <a:extLst>
              <a:ext uri="{FF2B5EF4-FFF2-40B4-BE49-F238E27FC236}">
                <a16:creationId xmlns:a16="http://schemas.microsoft.com/office/drawing/2014/main" id="{402589F2-1AC6-C4B9-28F4-9AF38103DD71}"/>
              </a:ext>
            </a:extLst>
          </p:cNvPr>
          <p:cNvSpPr>
            <a:spLocks noGrp="1"/>
          </p:cNvSpPr>
          <p:nvPr>
            <p:ph type="body" sz="quarter" idx="49" hasCustomPrompt="1"/>
          </p:nvPr>
        </p:nvSpPr>
        <p:spPr>
          <a:xfrm>
            <a:off x="636114"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153504091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I: Section -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0354" y="1735456"/>
            <a:ext cx="8231293" cy="1189037"/>
          </a:xfrm>
        </p:spPr>
        <p:txBody>
          <a:bodyPr lIns="91440" tIns="45720" rIns="91440" bIns="45720" anchor="t" anchorCtr="0"/>
          <a:lstStyle>
            <a:lvl1pPr algn="ctr">
              <a:lnSpc>
                <a:spcPct val="108000"/>
              </a:lnSpc>
              <a:spcBef>
                <a:spcPts val="600"/>
              </a:spcBef>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2698433" y="3472815"/>
            <a:ext cx="6795135" cy="1746885"/>
          </a:xfrm>
        </p:spPr>
        <p:txBody>
          <a:bodyPr lIns="91440" tIns="45720" rIns="91440" bIns="45720"/>
          <a:lstStyle>
            <a:lvl1pPr marL="0" indent="0" algn="ctr">
              <a:lnSpc>
                <a:spcPct val="108000"/>
              </a:lnSpc>
              <a:spcBef>
                <a:spcPts val="60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p:txBody>
      </p:sp>
      <p:sp>
        <p:nvSpPr>
          <p:cNvPr id="5" name="Date Placeholder 4">
            <a:extLst>
              <a:ext uri="{FF2B5EF4-FFF2-40B4-BE49-F238E27FC236}">
                <a16:creationId xmlns:a16="http://schemas.microsoft.com/office/drawing/2014/main" id="{D8CC6170-ECB5-A830-2874-091E36410134}"/>
              </a:ext>
            </a:extLst>
          </p:cNvPr>
          <p:cNvSpPr>
            <a:spLocks noGrp="1"/>
          </p:cNvSpPr>
          <p:nvPr>
            <p:ph type="dt" sz="half" idx="12"/>
          </p:nvPr>
        </p:nvSpPr>
        <p:spPr/>
        <p:txBody>
          <a:bodyPr/>
          <a:lstStyle/>
          <a:p>
            <a:fld id="{9052A77B-6FDA-4101-BC6B-87A848180013}" type="datetime3">
              <a:rPr lang="en-US" smtClean="0"/>
              <a:t>9 April 2024</a:t>
            </a:fld>
            <a:endParaRPr lang="en-US" dirty="0"/>
          </a:p>
        </p:txBody>
      </p:sp>
      <p:sp>
        <p:nvSpPr>
          <p:cNvPr id="6" name="Slide Number Placeholder 5">
            <a:extLst>
              <a:ext uri="{FF2B5EF4-FFF2-40B4-BE49-F238E27FC236}">
                <a16:creationId xmlns:a16="http://schemas.microsoft.com/office/drawing/2014/main" id="{DCB1CE1D-5DB3-7DB4-A801-B688218E7EC6}"/>
              </a:ext>
            </a:extLst>
          </p:cNvPr>
          <p:cNvSpPr>
            <a:spLocks noGrp="1"/>
          </p:cNvSpPr>
          <p:nvPr>
            <p:ph type="sldNum" sz="quarter" idx="1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41128625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I: Title - L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79C0D1-24E4-F8B5-5008-90B631F4469A}"/>
              </a:ext>
            </a:extLst>
          </p:cNvPr>
          <p:cNvSpPr>
            <a:spLocks noGrp="1"/>
          </p:cNvSpPr>
          <p:nvPr>
            <p:ph type="dt" sz="half" idx="10"/>
          </p:nvPr>
        </p:nvSpPr>
        <p:spPr/>
        <p:txBody>
          <a:bodyPr/>
          <a:lstStyle/>
          <a:p>
            <a:fld id="{BADB944A-5180-42DA-B03A-FED3D86FDC7D}" type="datetime3">
              <a:rPr lang="en-US" smtClean="0"/>
              <a:t>9 April 2024</a:t>
            </a:fld>
            <a:endParaRPr lang="en-US" dirty="0"/>
          </a:p>
        </p:txBody>
      </p:sp>
      <p:sp>
        <p:nvSpPr>
          <p:cNvPr id="5" name="Slide Number Placeholder 4">
            <a:extLst>
              <a:ext uri="{FF2B5EF4-FFF2-40B4-BE49-F238E27FC236}">
                <a16:creationId xmlns:a16="http://schemas.microsoft.com/office/drawing/2014/main" id="{1FD0708B-B177-BDB5-031F-585D18C07E8A}"/>
              </a:ext>
            </a:extLst>
          </p:cNvPr>
          <p:cNvSpPr>
            <a:spLocks noGrp="1"/>
          </p:cNvSpPr>
          <p:nvPr>
            <p:ph type="sldNum" sz="quarter" idx="11"/>
          </p:nvPr>
        </p:nvSpPr>
        <p:spPr/>
        <p:txBody>
          <a:bodyPr/>
          <a:lstStyle/>
          <a:p>
            <a:fld id="{64E5BE4B-2FBF-4174-9E62-85FAD1CB43A6}" type="slidenum">
              <a:rPr lang="en-US" smtClean="0"/>
              <a:pPr/>
              <a:t>‹#›</a:t>
            </a:fld>
            <a:endParaRPr lang="en-US" dirty="0"/>
          </a:p>
        </p:txBody>
      </p:sp>
      <p:sp>
        <p:nvSpPr>
          <p:cNvPr id="3" name="Title Placeholder 1">
            <a:extLst>
              <a:ext uri="{FF2B5EF4-FFF2-40B4-BE49-F238E27FC236}">
                <a16:creationId xmlns:a16="http://schemas.microsoft.com/office/drawing/2014/main" id="{3CCAD62B-B537-9582-3CDE-C2E5536FFB24}"/>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Tree>
    <p:extLst>
      <p:ext uri="{BB962C8B-B14F-4D97-AF65-F5344CB8AC3E}">
        <p14:creationId xmlns:p14="http://schemas.microsoft.com/office/powerpoint/2010/main" val="2331807968"/>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I: Content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1115568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Date Placeholder 12">
            <a:extLst>
              <a:ext uri="{FF2B5EF4-FFF2-40B4-BE49-F238E27FC236}">
                <a16:creationId xmlns:a16="http://schemas.microsoft.com/office/drawing/2014/main" id="{1445C7E8-DB4E-E91E-8D37-52F3DEE02A95}"/>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5E6D6AD2-8829-444C-83D1-37F3751D6487}" type="datetime3">
              <a:rPr lang="en-US" smtClean="0"/>
              <a:t>9 April 2024</a:t>
            </a:fld>
            <a:endParaRPr lang="en-US" dirty="0"/>
          </a:p>
        </p:txBody>
      </p:sp>
      <p:sp>
        <p:nvSpPr>
          <p:cNvPr id="7" name="Slide Number Placeholder 13">
            <a:extLst>
              <a:ext uri="{FF2B5EF4-FFF2-40B4-BE49-F238E27FC236}">
                <a16:creationId xmlns:a16="http://schemas.microsoft.com/office/drawing/2014/main" id="{C265F234-CE78-CFE2-9704-A83D1461C59E}"/>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867007493"/>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I: Content x2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5486400" cy="539496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6184394" y="1188720"/>
            <a:ext cx="548640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2">
            <a:extLst>
              <a:ext uri="{FF2B5EF4-FFF2-40B4-BE49-F238E27FC236}">
                <a16:creationId xmlns:a16="http://schemas.microsoft.com/office/drawing/2014/main" id="{A4732800-778B-116D-64AA-A23ED78D12B5}"/>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076C1E15-E7DD-4638-BDAF-E2DBD3EF54E3}" type="datetime3">
              <a:rPr lang="en-US" smtClean="0"/>
              <a:t>9 April 2024</a:t>
            </a:fld>
            <a:endParaRPr lang="en-US" dirty="0"/>
          </a:p>
        </p:txBody>
      </p:sp>
      <p:sp>
        <p:nvSpPr>
          <p:cNvPr id="8" name="Slide Number Placeholder 13">
            <a:extLst>
              <a:ext uri="{FF2B5EF4-FFF2-40B4-BE49-F238E27FC236}">
                <a16:creationId xmlns:a16="http://schemas.microsoft.com/office/drawing/2014/main" id="{A8224352-DEC7-EF72-1CD7-7356B2EBF412}"/>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936654079"/>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CLASSIFIED: Content x2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5486400" cy="539496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6184394" y="1188720"/>
            <a:ext cx="548640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2AE3DD-E9C2-E60E-801A-A933C1BEBC11}"/>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2CA10D8A-B3BF-3FE7-CA11-3E36186A2F20}"/>
              </a:ext>
            </a:extLst>
          </p:cNvPr>
          <p:cNvSpPr>
            <a:spLocks noGrp="1"/>
          </p:cNvSpPr>
          <p:nvPr>
            <p:ph type="sldNum" sz="quarter" idx="13"/>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25017174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I: Content x3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12">
            <a:extLst>
              <a:ext uri="{FF2B5EF4-FFF2-40B4-BE49-F238E27FC236}">
                <a16:creationId xmlns:a16="http://schemas.microsoft.com/office/drawing/2014/main" id="{9DFA1510-41C1-40A2-29D4-A5ED58C52B97}"/>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A12C743A-A231-474F-947C-07B2FC6611BB}" type="datetime3">
              <a:rPr lang="en-US" smtClean="0"/>
              <a:t>9 April 2024</a:t>
            </a:fld>
            <a:endParaRPr lang="en-US" dirty="0"/>
          </a:p>
        </p:txBody>
      </p:sp>
      <p:sp>
        <p:nvSpPr>
          <p:cNvPr id="9" name="Slide Number Placeholder 13">
            <a:extLst>
              <a:ext uri="{FF2B5EF4-FFF2-40B4-BE49-F238E27FC236}">
                <a16:creationId xmlns:a16="http://schemas.microsoft.com/office/drawing/2014/main" id="{7749EEBA-C3AC-8F10-4488-519417451AC5}"/>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02703314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I: Content x4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2">
            <a:extLst>
              <a:ext uri="{FF2B5EF4-FFF2-40B4-BE49-F238E27FC236}">
                <a16:creationId xmlns:a16="http://schemas.microsoft.com/office/drawing/2014/main" id="{C1B97B13-DEF5-12BA-699F-7CFB47F064DC}"/>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F91A7562-DD9D-49B3-AF73-F4D153B1DCE1}" type="datetime3">
              <a:rPr lang="en-US" smtClean="0"/>
              <a:t>9 April 2024</a:t>
            </a:fld>
            <a:endParaRPr lang="en-US" dirty="0"/>
          </a:p>
        </p:txBody>
      </p:sp>
      <p:sp>
        <p:nvSpPr>
          <p:cNvPr id="10" name="Slide Number Placeholder 13">
            <a:extLst>
              <a:ext uri="{FF2B5EF4-FFF2-40B4-BE49-F238E27FC236}">
                <a16:creationId xmlns:a16="http://schemas.microsoft.com/office/drawing/2014/main" id="{F6AB8952-3AFE-A0A6-84DC-67F3F6E8F1F6}"/>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42875060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I: Content x6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CB95B34-D085-1380-C0EB-9F5F88F4AB51}"/>
              </a:ext>
            </a:extLst>
          </p:cNvPr>
          <p:cNvSpPr>
            <a:spLocks noGrp="1"/>
          </p:cNvSpPr>
          <p:nvPr>
            <p:ph idx="14"/>
          </p:nvPr>
        </p:nvSpPr>
        <p:spPr>
          <a:xfrm>
            <a:off x="521209"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146CAAC6-203D-AFB1-8C69-F6B136E9A066}"/>
              </a:ext>
            </a:extLst>
          </p:cNvPr>
          <p:cNvSpPr>
            <a:spLocks noGrp="1"/>
          </p:cNvSpPr>
          <p:nvPr>
            <p:ph idx="15"/>
          </p:nvPr>
        </p:nvSpPr>
        <p:spPr>
          <a:xfrm>
            <a:off x="4294633"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82D7281-5011-B7F7-6458-2D0057CF019F}"/>
              </a:ext>
            </a:extLst>
          </p:cNvPr>
          <p:cNvSpPr>
            <a:spLocks noGrp="1"/>
          </p:cNvSpPr>
          <p:nvPr>
            <p:ph idx="16"/>
          </p:nvPr>
        </p:nvSpPr>
        <p:spPr>
          <a:xfrm>
            <a:off x="8068057" y="3920446"/>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2">
            <a:extLst>
              <a:ext uri="{FF2B5EF4-FFF2-40B4-BE49-F238E27FC236}">
                <a16:creationId xmlns:a16="http://schemas.microsoft.com/office/drawing/2014/main" id="{47E22F5A-3927-E26A-B603-B31FB7B7374E}"/>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3396C65C-7F01-4CAF-85D1-2BF87B002A5F}" type="datetime3">
              <a:rPr lang="en-US" smtClean="0"/>
              <a:t>9 April 2024</a:t>
            </a:fld>
            <a:endParaRPr lang="en-US" dirty="0"/>
          </a:p>
        </p:txBody>
      </p:sp>
      <p:sp>
        <p:nvSpPr>
          <p:cNvPr id="12" name="Slide Number Placeholder 13">
            <a:extLst>
              <a:ext uri="{FF2B5EF4-FFF2-40B4-BE49-F238E27FC236}">
                <a16:creationId xmlns:a16="http://schemas.microsoft.com/office/drawing/2014/main" id="{AB985783-2180-CB17-9F88-554813A61892}"/>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681771332"/>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I: Numbers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Line">
            <a:extLst>
              <a:ext uri="{FF2B5EF4-FFF2-40B4-BE49-F238E27FC236}">
                <a16:creationId xmlns:a16="http://schemas.microsoft.com/office/drawing/2014/main" id="{FDFFCFD1-5403-0DB2-E05C-456FA5F9EB0A}"/>
              </a:ext>
              <a:ext uri="{C183D7F6-B498-43B3-948B-1728B52AA6E4}">
                <adec:decorative xmlns:adec="http://schemas.microsoft.com/office/drawing/2017/decorative" val="1"/>
              </a:ext>
            </a:extLst>
          </p:cNvPr>
          <p:cNvCxnSpPr>
            <a:cxnSpLocks/>
          </p:cNvCxnSpPr>
          <p:nvPr userDrawn="1"/>
        </p:nvCxnSpPr>
        <p:spPr>
          <a:xfrm>
            <a:off x="521209"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4" name="TextBox">
            <a:extLst>
              <a:ext uri="{FF2B5EF4-FFF2-40B4-BE49-F238E27FC236}">
                <a16:creationId xmlns:a16="http://schemas.microsoft.com/office/drawing/2014/main" id="{F57668D2-D002-CAC5-02A5-8E8BEB249B32}"/>
              </a:ext>
            </a:extLst>
          </p:cNvPr>
          <p:cNvSpPr txBox="1"/>
          <p:nvPr userDrawn="1"/>
        </p:nvSpPr>
        <p:spPr>
          <a:xfrm>
            <a:off x="521209"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t>01</a:t>
            </a:r>
          </a:p>
        </p:txBody>
      </p:sp>
      <p:cxnSp>
        <p:nvCxnSpPr>
          <p:cNvPr id="15" name="Line">
            <a:extLst>
              <a:ext uri="{FF2B5EF4-FFF2-40B4-BE49-F238E27FC236}">
                <a16:creationId xmlns:a16="http://schemas.microsoft.com/office/drawing/2014/main" id="{51B25C53-C057-57E7-9036-A8D0B41726C5}"/>
              </a:ext>
              <a:ext uri="{C183D7F6-B498-43B3-948B-1728B52AA6E4}">
                <adec:decorative xmlns:adec="http://schemas.microsoft.com/office/drawing/2017/decorative" val="1"/>
              </a:ext>
            </a:extLst>
          </p:cNvPr>
          <p:cNvCxnSpPr>
            <a:cxnSpLocks/>
          </p:cNvCxnSpPr>
          <p:nvPr userDrawn="1"/>
        </p:nvCxnSpPr>
        <p:spPr>
          <a:xfrm>
            <a:off x="3353816"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C14D4CAE-D80E-79DB-A6C6-57A4B56169FF}"/>
              </a:ext>
            </a:extLst>
          </p:cNvPr>
          <p:cNvSpPr txBox="1"/>
          <p:nvPr userDrawn="1"/>
        </p:nvSpPr>
        <p:spPr>
          <a:xfrm>
            <a:off x="3353816"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t>02</a:t>
            </a:r>
          </a:p>
        </p:txBody>
      </p:sp>
      <p:cxnSp>
        <p:nvCxnSpPr>
          <p:cNvPr id="17" name="Line">
            <a:extLst>
              <a:ext uri="{FF2B5EF4-FFF2-40B4-BE49-F238E27FC236}">
                <a16:creationId xmlns:a16="http://schemas.microsoft.com/office/drawing/2014/main" id="{B4ECECE8-46DC-CA2E-40BE-E51B698761B8}"/>
              </a:ext>
              <a:ext uri="{C183D7F6-B498-43B3-948B-1728B52AA6E4}">
                <adec:decorative xmlns:adec="http://schemas.microsoft.com/office/drawing/2017/decorative" val="1"/>
              </a:ext>
            </a:extLst>
          </p:cNvPr>
          <p:cNvCxnSpPr>
            <a:cxnSpLocks/>
          </p:cNvCxnSpPr>
          <p:nvPr userDrawn="1"/>
        </p:nvCxnSpPr>
        <p:spPr>
          <a:xfrm>
            <a:off x="6186423"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8" name="TextBox">
            <a:extLst>
              <a:ext uri="{FF2B5EF4-FFF2-40B4-BE49-F238E27FC236}">
                <a16:creationId xmlns:a16="http://schemas.microsoft.com/office/drawing/2014/main" id="{95544808-F3B9-DAE4-5D89-C69034EA8952}"/>
              </a:ext>
            </a:extLst>
          </p:cNvPr>
          <p:cNvSpPr txBox="1"/>
          <p:nvPr userDrawn="1"/>
        </p:nvSpPr>
        <p:spPr>
          <a:xfrm>
            <a:off x="6186423"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t>03</a:t>
            </a:r>
          </a:p>
        </p:txBody>
      </p:sp>
      <p:cxnSp>
        <p:nvCxnSpPr>
          <p:cNvPr id="19" name="Line">
            <a:extLst>
              <a:ext uri="{FF2B5EF4-FFF2-40B4-BE49-F238E27FC236}">
                <a16:creationId xmlns:a16="http://schemas.microsoft.com/office/drawing/2014/main" id="{9E7EC57D-2759-8CE0-109C-8571D4086A33}"/>
              </a:ext>
              <a:ext uri="{C183D7F6-B498-43B3-948B-1728B52AA6E4}">
                <adec:decorative xmlns:adec="http://schemas.microsoft.com/office/drawing/2017/decorative" val="1"/>
              </a:ext>
            </a:extLst>
          </p:cNvPr>
          <p:cNvCxnSpPr>
            <a:cxnSpLocks/>
          </p:cNvCxnSpPr>
          <p:nvPr userDrawn="1"/>
        </p:nvCxnSpPr>
        <p:spPr>
          <a:xfrm>
            <a:off x="9019031" y="1247775"/>
            <a:ext cx="26517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9662B109-343B-4D55-244C-E14029CAB09C}"/>
              </a:ext>
            </a:extLst>
          </p:cNvPr>
          <p:cNvSpPr txBox="1"/>
          <p:nvPr userDrawn="1"/>
        </p:nvSpPr>
        <p:spPr>
          <a:xfrm>
            <a:off x="9019031"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t>04</a:t>
            </a:r>
          </a:p>
        </p:txBody>
      </p:sp>
      <p:sp>
        <p:nvSpPr>
          <p:cNvPr id="9" name="Date Placeholder 12">
            <a:extLst>
              <a:ext uri="{FF2B5EF4-FFF2-40B4-BE49-F238E27FC236}">
                <a16:creationId xmlns:a16="http://schemas.microsoft.com/office/drawing/2014/main" id="{7337FF72-B2E9-348C-2969-BF027AEB23F6}"/>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16F95459-4186-4200-A521-E58D77ED0BD3}" type="datetime3">
              <a:rPr lang="en-US" smtClean="0"/>
              <a:t>9 April 2024</a:t>
            </a:fld>
            <a:endParaRPr lang="en-US" dirty="0"/>
          </a:p>
        </p:txBody>
      </p:sp>
      <p:sp>
        <p:nvSpPr>
          <p:cNvPr id="10" name="Slide Number Placeholder 13">
            <a:extLst>
              <a:ext uri="{FF2B5EF4-FFF2-40B4-BE49-F238E27FC236}">
                <a16:creationId xmlns:a16="http://schemas.microsoft.com/office/drawing/2014/main" id="{112B8514-6355-5E06-79A1-B54ECE4B527A}"/>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499324589"/>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I: Report - Ligh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8" name="Text Placeholder 7">
            <a:extLst>
              <a:ext uri="{FF2B5EF4-FFF2-40B4-BE49-F238E27FC236}">
                <a16:creationId xmlns:a16="http://schemas.microsoft.com/office/drawing/2014/main" id="{E2FD76A7-938F-9B20-2362-820F6FA8BCF3}"/>
              </a:ext>
            </a:extLst>
          </p:cNvPr>
          <p:cNvSpPr>
            <a:spLocks noGrp="1"/>
          </p:cNvSpPr>
          <p:nvPr>
            <p:ph type="body" sz="quarter" idx="12"/>
          </p:nvPr>
        </p:nvSpPr>
        <p:spPr>
          <a:xfrm>
            <a:off x="521207" y="1188719"/>
            <a:ext cx="11155680" cy="5394960"/>
          </a:xfrm>
        </p:spPr>
        <p:txBody>
          <a:bodyPr numCol="2"/>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2">
            <a:extLst>
              <a:ext uri="{FF2B5EF4-FFF2-40B4-BE49-F238E27FC236}">
                <a16:creationId xmlns:a16="http://schemas.microsoft.com/office/drawing/2014/main" id="{972110A7-1E60-AB08-7A4D-39DB82E16569}"/>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18AED097-D4FD-4345-994C-636915250D43}" type="datetime3">
              <a:rPr lang="en-US" smtClean="0"/>
              <a:t>9 April 2024</a:t>
            </a:fld>
            <a:endParaRPr lang="en-US" dirty="0"/>
          </a:p>
        </p:txBody>
      </p:sp>
      <p:sp>
        <p:nvSpPr>
          <p:cNvPr id="3" name="Slide Number Placeholder 13">
            <a:extLst>
              <a:ext uri="{FF2B5EF4-FFF2-40B4-BE49-F238E27FC236}">
                <a16:creationId xmlns:a16="http://schemas.microsoft.com/office/drawing/2014/main" id="{BB555812-FB60-F5C3-6CA7-95C968D88181}"/>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854348145"/>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I: Blank - Ligh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63EDA0-A0A8-B169-0C67-503B7AD628A6}"/>
              </a:ext>
            </a:extLst>
          </p:cNvPr>
          <p:cNvSpPr>
            <a:spLocks noGrp="1"/>
          </p:cNvSpPr>
          <p:nvPr>
            <p:ph type="dt" sz="half" idx="10"/>
          </p:nvPr>
        </p:nvSpPr>
        <p:spPr/>
        <p:txBody>
          <a:bodyPr/>
          <a:lstStyle/>
          <a:p>
            <a:fld id="{EFE68C17-E1D1-44E3-A82B-9807C95E3289}" type="datetime3">
              <a:rPr lang="en-US" smtClean="0"/>
              <a:t>9 April 2024</a:t>
            </a:fld>
            <a:endParaRPr lang="en-US" dirty="0"/>
          </a:p>
        </p:txBody>
      </p:sp>
      <p:sp>
        <p:nvSpPr>
          <p:cNvPr id="4" name="Slide Number Placeholder 3">
            <a:extLst>
              <a:ext uri="{FF2B5EF4-FFF2-40B4-BE49-F238E27FC236}">
                <a16:creationId xmlns:a16="http://schemas.microsoft.com/office/drawing/2014/main" id="{8ED91F9A-E3C3-E735-5763-000960145427}"/>
              </a:ext>
            </a:extLst>
          </p:cNvPr>
          <p:cNvSpPr>
            <a:spLocks noGrp="1"/>
          </p:cNvSpPr>
          <p:nvPr>
            <p:ph type="sldNum" sz="quarter" idx="11"/>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656797856"/>
      </p:ext>
    </p:extLst>
  </p:cSld>
  <p:clrMapOvr>
    <a:masterClrMapping/>
  </p:clrMapOvr>
  <p:extLst>
    <p:ext uri="{DCECCB84-F9BA-43D5-87BE-67443E8EF086}">
      <p15:sldGuideLst xmlns:p15="http://schemas.microsoft.com/office/powerpoint/2012/main">
        <p15:guide id="1" orient="horz" pos="3888" userDrawn="1">
          <p15:clr>
            <a:srgbClr val="A4A3A4"/>
          </p15:clr>
        </p15:guide>
        <p15:guide id="2" orient="horz" pos="1008" userDrawn="1">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 Light">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82B2C0D0-BDAA-DBBA-774A-F73778BBA741}"/>
              </a:ext>
            </a:extLst>
          </p:cNvPr>
          <p:cNvSpPr txBox="1"/>
          <p:nvPr userDrawn="1"/>
        </p:nvSpPr>
        <p:spPr>
          <a:xfrm>
            <a:off x="548216" y="2148840"/>
            <a:ext cx="5365749"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dirty="0">
                <a:solidFill>
                  <a:schemeClr val="tx2"/>
                </a:solidFill>
              </a:rPr>
              <a:t>THANK YOU.</a:t>
            </a:r>
          </a:p>
        </p:txBody>
      </p:sp>
      <p:sp>
        <p:nvSpPr>
          <p:cNvPr id="5" name="Text Placeholder 1">
            <a:extLst>
              <a:ext uri="{FF2B5EF4-FFF2-40B4-BE49-F238E27FC236}">
                <a16:creationId xmlns:a16="http://schemas.microsoft.com/office/drawing/2014/main" id="{5ED3F39D-D5BE-49BE-54D3-6A4FFC2D2E26}"/>
              </a:ext>
            </a:extLst>
          </p:cNvPr>
          <p:cNvSpPr>
            <a:spLocks noGrp="1"/>
          </p:cNvSpPr>
          <p:nvPr>
            <p:ph type="body" sz="quarter" idx="12" hasCustomPrompt="1"/>
          </p:nvPr>
        </p:nvSpPr>
        <p:spPr>
          <a:xfrm>
            <a:off x="548218" y="4819414"/>
            <a:ext cx="5365749"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pic>
        <p:nvPicPr>
          <p:cNvPr id="8" name="Picture 7">
            <a:extLst>
              <a:ext uri="{FF2B5EF4-FFF2-40B4-BE49-F238E27FC236}">
                <a16:creationId xmlns:a16="http://schemas.microsoft.com/office/drawing/2014/main" id="{6C5DE5BD-AD17-2BAC-496A-AAD8E1E0DC36}"/>
              </a:ext>
            </a:extLst>
          </p:cNvPr>
          <p:cNvPicPr>
            <a:picLocks noChangeAspect="1"/>
          </p:cNvPicPr>
          <p:nvPr userDrawn="1"/>
        </p:nvPicPr>
        <p:blipFill>
          <a:blip r:embed="rId2"/>
          <a:srcRect/>
          <a:stretch/>
        </p:blipFill>
        <p:spPr>
          <a:xfrm>
            <a:off x="9995581" y="411162"/>
            <a:ext cx="1647777" cy="478023"/>
          </a:xfrm>
          <a:prstGeom prst="rect">
            <a:avLst/>
          </a:prstGeom>
        </p:spPr>
      </p:pic>
    </p:spTree>
    <p:extLst>
      <p:ext uri="{BB962C8B-B14F-4D97-AF65-F5344CB8AC3E}">
        <p14:creationId xmlns:p14="http://schemas.microsoft.com/office/powerpoint/2010/main" val="2945973932"/>
      </p:ext>
    </p:extLst>
  </p:cSld>
  <p:clrMapOvr>
    <a:masterClrMapping/>
  </p:clrMapOvr>
  <p:extLst>
    <p:ext uri="{DCECCB84-F9BA-43D5-87BE-67443E8EF086}">
      <p15:sldGuideLst xmlns:p15="http://schemas.microsoft.com/office/powerpoint/2012/main">
        <p15:guide id="1" orient="horz" pos="3888" userDrawn="1">
          <p15:clr>
            <a:srgbClr val="A4A3A4"/>
          </p15:clr>
        </p15:guide>
        <p15:guide id="2" orient="horz" pos="1008" userDrawn="1">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ogo - Light">
    <p:bg>
      <p:bgRef idx="1001">
        <a:schemeClr val="bg1"/>
      </p:bgRef>
    </p:bg>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3BCFFC4E-8B0D-8229-C88C-8068470104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7020" y="2656874"/>
            <a:ext cx="6537960" cy="154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11464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UI: 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ate Placeholder 19">
            <a:extLst>
              <a:ext uri="{FF2B5EF4-FFF2-40B4-BE49-F238E27FC236}">
                <a16:creationId xmlns:a16="http://schemas.microsoft.com/office/drawing/2014/main" id="{F9D3AB9C-26E9-8E88-3B55-B4A5EC7C31F2}"/>
              </a:ext>
            </a:extLst>
          </p:cNvPr>
          <p:cNvSpPr>
            <a:spLocks noGrp="1"/>
          </p:cNvSpPr>
          <p:nvPr>
            <p:ph type="dt" sz="half" idx="49"/>
          </p:nvPr>
        </p:nvSpPr>
        <p:spPr/>
        <p:txBody>
          <a:bodyPr/>
          <a:lstStyle/>
          <a:p>
            <a:fld id="{50FC0DDC-4DC2-4078-92EB-5BE14B27D90A}" type="datetime3">
              <a:rPr lang="en-US" smtClean="0"/>
              <a:t>9 April 2024</a:t>
            </a:fld>
            <a:endParaRPr lang="en-US" dirty="0"/>
          </a:p>
        </p:txBody>
      </p:sp>
      <p:pic>
        <p:nvPicPr>
          <p:cNvPr id="5" name="U.S. Army" descr="U.S. Army">
            <a:extLst>
              <a:ext uri="{FF2B5EF4-FFF2-40B4-BE49-F238E27FC236}">
                <a16:creationId xmlns:a16="http://schemas.microsoft.com/office/drawing/2014/main" id="{499EE878-E6B9-0543-B958-85A17AE36A27}"/>
              </a:ext>
            </a:extLst>
          </p:cNvPr>
          <p:cNvPicPr>
            <a:picLocks noChangeAspect="1"/>
          </p:cNvPicPr>
          <p:nvPr userDrawn="1"/>
        </p:nvPicPr>
        <p:blipFill>
          <a:blip r:embed="rId3"/>
          <a:stretch>
            <a:fillRect/>
          </a:stretch>
        </p:blipFill>
        <p:spPr bwMode="black">
          <a:xfrm>
            <a:off x="244899" y="112631"/>
            <a:ext cx="3246120" cy="1225808"/>
          </a:xfrm>
          <a:prstGeom prst="rect">
            <a:avLst/>
          </a:prstGeom>
        </p:spPr>
      </p:pic>
      <p:pic>
        <p:nvPicPr>
          <p:cNvPr id="4" name="Picture 3">
            <a:extLst>
              <a:ext uri="{FF2B5EF4-FFF2-40B4-BE49-F238E27FC236}">
                <a16:creationId xmlns:a16="http://schemas.microsoft.com/office/drawing/2014/main" id="{FC583819-638A-3057-AC3D-255B9B878D63}"/>
              </a:ext>
            </a:extLst>
          </p:cNvPr>
          <p:cNvPicPr>
            <a:picLocks noChangeAspect="1"/>
          </p:cNvPicPr>
          <p:nvPr userDrawn="1"/>
        </p:nvPicPr>
        <p:blipFill>
          <a:blip r:embed="rId4"/>
          <a:srcRect/>
          <a:stretch/>
        </p:blipFill>
        <p:spPr>
          <a:xfrm>
            <a:off x="10004616" y="411162"/>
            <a:ext cx="1629707" cy="478023"/>
          </a:xfrm>
          <a:prstGeom prst="rect">
            <a:avLst/>
          </a:prstGeom>
        </p:spPr>
      </p:pic>
      <p:sp>
        <p:nvSpPr>
          <p:cNvPr id="26" name="Rectangle 25">
            <a:extLst>
              <a:ext uri="{FF2B5EF4-FFF2-40B4-BE49-F238E27FC236}">
                <a16:creationId xmlns:a16="http://schemas.microsoft.com/office/drawing/2014/main" id="{A6E0D986-CF67-BC0C-D20D-64377FBC7358}"/>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sp>
        <p:nvSpPr>
          <p:cNvPr id="27" name="Rectangle 26">
            <a:extLst>
              <a:ext uri="{FF2B5EF4-FFF2-40B4-BE49-F238E27FC236}">
                <a16:creationId xmlns:a16="http://schemas.microsoft.com/office/drawing/2014/main" id="{5FB2AE3F-B695-FF05-1D62-F8A931C01A5A}"/>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sp>
        <p:nvSpPr>
          <p:cNvPr id="47" name="TextBox 46">
            <a:extLst>
              <a:ext uri="{FF2B5EF4-FFF2-40B4-BE49-F238E27FC236}">
                <a16:creationId xmlns:a16="http://schemas.microsoft.com/office/drawing/2014/main" id="{FE406DF8-49AF-323E-D92B-BCE96413DFB9}"/>
              </a:ext>
            </a:extLst>
          </p:cNvPr>
          <p:cNvSpPr txBox="1"/>
          <p:nvPr userDrawn="1"/>
        </p:nvSpPr>
        <p:spPr>
          <a:xfrm>
            <a:off x="582684" y="4833755"/>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Controlled by:</a:t>
            </a:r>
          </a:p>
        </p:txBody>
      </p:sp>
      <p:sp>
        <p:nvSpPr>
          <p:cNvPr id="48" name="Text Placeholder 30">
            <a:extLst>
              <a:ext uri="{FF2B5EF4-FFF2-40B4-BE49-F238E27FC236}">
                <a16:creationId xmlns:a16="http://schemas.microsoft.com/office/drawing/2014/main" id="{31CA5795-9683-4E46-C228-48E15C288D8B}"/>
              </a:ext>
            </a:extLst>
          </p:cNvPr>
          <p:cNvSpPr>
            <a:spLocks noGrp="1"/>
          </p:cNvSpPr>
          <p:nvPr>
            <p:ph type="body" sz="quarter" idx="46"/>
          </p:nvPr>
        </p:nvSpPr>
        <p:spPr>
          <a:xfrm>
            <a:off x="1909107" y="5194669"/>
            <a:ext cx="3163824" cy="137160"/>
          </a:xfrm>
          <a:prstGeom prst="rect">
            <a:avLst/>
          </a:prstGeom>
          <a:solidFill>
            <a:schemeClr val="tx1">
              <a:alpha val="93000"/>
            </a:schemeClr>
          </a:solid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49" name="Text Placeholder 30">
            <a:extLst>
              <a:ext uri="{FF2B5EF4-FFF2-40B4-BE49-F238E27FC236}">
                <a16:creationId xmlns:a16="http://schemas.microsoft.com/office/drawing/2014/main" id="{F7BAF3BD-074D-E432-0C41-7E5399A87339}"/>
              </a:ext>
            </a:extLst>
          </p:cNvPr>
          <p:cNvSpPr>
            <a:spLocks noGrp="1"/>
          </p:cNvSpPr>
          <p:nvPr>
            <p:ph type="body" sz="quarter" idx="47"/>
          </p:nvPr>
        </p:nvSpPr>
        <p:spPr>
          <a:xfrm>
            <a:off x="1909107" y="5375126"/>
            <a:ext cx="3163824" cy="137160"/>
          </a:xfrm>
          <a:prstGeom prst="rect">
            <a:avLst/>
          </a:prstGeom>
          <a:solidFill>
            <a:schemeClr val="tx1">
              <a:alpha val="93000"/>
            </a:schemeClr>
          </a:solid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50" name="Text Placeholder 30">
            <a:extLst>
              <a:ext uri="{FF2B5EF4-FFF2-40B4-BE49-F238E27FC236}">
                <a16:creationId xmlns:a16="http://schemas.microsoft.com/office/drawing/2014/main" id="{2DDF8710-2DED-5BD6-000B-6EB4102F92BF}"/>
              </a:ext>
            </a:extLst>
          </p:cNvPr>
          <p:cNvSpPr>
            <a:spLocks noGrp="1"/>
          </p:cNvSpPr>
          <p:nvPr>
            <p:ph type="body" sz="quarter" idx="48"/>
          </p:nvPr>
        </p:nvSpPr>
        <p:spPr>
          <a:xfrm>
            <a:off x="1909107" y="5555584"/>
            <a:ext cx="3163824" cy="137160"/>
          </a:xfrm>
          <a:prstGeom prst="rect">
            <a:avLst/>
          </a:prstGeom>
          <a:solidFill>
            <a:schemeClr val="tx1">
              <a:alpha val="93000"/>
            </a:schemeClr>
          </a:solid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51" name="TextBox 50">
            <a:extLst>
              <a:ext uri="{FF2B5EF4-FFF2-40B4-BE49-F238E27FC236}">
                <a16:creationId xmlns:a16="http://schemas.microsoft.com/office/drawing/2014/main" id="{62C813FC-E9CF-CDDA-DF29-C5842262730C}"/>
              </a:ext>
            </a:extLst>
          </p:cNvPr>
          <p:cNvSpPr txBox="1"/>
          <p:nvPr userDrawn="1"/>
        </p:nvSpPr>
        <p:spPr>
          <a:xfrm>
            <a:off x="582684" y="5556923"/>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POC:</a:t>
            </a:r>
          </a:p>
        </p:txBody>
      </p:sp>
      <p:sp>
        <p:nvSpPr>
          <p:cNvPr id="52" name="TextBox 51">
            <a:extLst>
              <a:ext uri="{FF2B5EF4-FFF2-40B4-BE49-F238E27FC236}">
                <a16:creationId xmlns:a16="http://schemas.microsoft.com/office/drawing/2014/main" id="{2CD723BC-E912-E8CA-F049-ED36ECD4C72E}"/>
              </a:ext>
            </a:extLst>
          </p:cNvPr>
          <p:cNvSpPr txBox="1"/>
          <p:nvPr userDrawn="1"/>
        </p:nvSpPr>
        <p:spPr>
          <a:xfrm>
            <a:off x="582684" y="5014547"/>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Controlled by:</a:t>
            </a:r>
          </a:p>
        </p:txBody>
      </p:sp>
      <p:sp>
        <p:nvSpPr>
          <p:cNvPr id="53" name="TextBox 52">
            <a:extLst>
              <a:ext uri="{FF2B5EF4-FFF2-40B4-BE49-F238E27FC236}">
                <a16:creationId xmlns:a16="http://schemas.microsoft.com/office/drawing/2014/main" id="{4BFD46CF-9B48-1795-0823-217A0EDB3D37}"/>
              </a:ext>
            </a:extLst>
          </p:cNvPr>
          <p:cNvSpPr txBox="1"/>
          <p:nvPr userDrawn="1"/>
        </p:nvSpPr>
        <p:spPr>
          <a:xfrm>
            <a:off x="582684" y="5195339"/>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CUI Category:</a:t>
            </a:r>
          </a:p>
        </p:txBody>
      </p:sp>
      <p:sp>
        <p:nvSpPr>
          <p:cNvPr id="54" name="TextBox 53">
            <a:extLst>
              <a:ext uri="{FF2B5EF4-FFF2-40B4-BE49-F238E27FC236}">
                <a16:creationId xmlns:a16="http://schemas.microsoft.com/office/drawing/2014/main" id="{6BFF73F4-A5E6-E3F8-458B-29F7D2F718A8}"/>
              </a:ext>
            </a:extLst>
          </p:cNvPr>
          <p:cNvSpPr txBox="1"/>
          <p:nvPr userDrawn="1"/>
        </p:nvSpPr>
        <p:spPr>
          <a:xfrm>
            <a:off x="582684" y="5376131"/>
            <a:ext cx="1280160"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Distribution Statement:</a:t>
            </a:r>
          </a:p>
        </p:txBody>
      </p:sp>
      <p:sp>
        <p:nvSpPr>
          <p:cNvPr id="55" name="TextBox 54">
            <a:extLst>
              <a:ext uri="{FF2B5EF4-FFF2-40B4-BE49-F238E27FC236}">
                <a16:creationId xmlns:a16="http://schemas.microsoft.com/office/drawing/2014/main" id="{5D02A56A-77E4-5DD8-9447-4BED851731D0}"/>
              </a:ext>
            </a:extLst>
          </p:cNvPr>
          <p:cNvSpPr txBox="1"/>
          <p:nvPr userDrawn="1"/>
        </p:nvSpPr>
        <p:spPr>
          <a:xfrm>
            <a:off x="1909107" y="4833755"/>
            <a:ext cx="3163824"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U.S. Army</a:t>
            </a:r>
          </a:p>
        </p:txBody>
      </p:sp>
      <p:sp>
        <p:nvSpPr>
          <p:cNvPr id="56" name="TextBox 55">
            <a:extLst>
              <a:ext uri="{FF2B5EF4-FFF2-40B4-BE49-F238E27FC236}">
                <a16:creationId xmlns:a16="http://schemas.microsoft.com/office/drawing/2014/main" id="{BC9ABF3C-281A-C59A-B57A-9F7F91F1BB3B}"/>
              </a:ext>
            </a:extLst>
          </p:cNvPr>
          <p:cNvSpPr txBox="1"/>
          <p:nvPr userDrawn="1"/>
        </p:nvSpPr>
        <p:spPr>
          <a:xfrm>
            <a:off x="1909107" y="5014212"/>
            <a:ext cx="3163824" cy="137160"/>
          </a:xfrm>
          <a:prstGeom prst="rect">
            <a:avLst/>
          </a:prstGeom>
          <a:solidFill>
            <a:schemeClr val="tx1"/>
          </a:solid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bg1"/>
                </a:solidFill>
              </a:rPr>
              <a:t>DEVCOM ARL</a:t>
            </a:r>
          </a:p>
        </p:txBody>
      </p:sp>
      <p:sp>
        <p:nvSpPr>
          <p:cNvPr id="60" name="Text Placeholder 59">
            <a:extLst>
              <a:ext uri="{FF2B5EF4-FFF2-40B4-BE49-F238E27FC236}">
                <a16:creationId xmlns:a16="http://schemas.microsoft.com/office/drawing/2014/main" id="{56367A35-90DA-02EA-69D6-FDE909A451DD}"/>
              </a:ext>
            </a:extLst>
          </p:cNvPr>
          <p:cNvSpPr>
            <a:spLocks noGrp="1"/>
          </p:cNvSpPr>
          <p:nvPr>
            <p:ph type="body" sz="quarter" idx="51" hasCustomPrompt="1"/>
          </p:nvPr>
        </p:nvSpPr>
        <p:spPr>
          <a:xfrm>
            <a:off x="580702" y="5848350"/>
            <a:ext cx="4489704" cy="457200"/>
          </a:xfrm>
        </p:spPr>
        <p:txBody>
          <a:bodyPr/>
          <a:lstStyle>
            <a:lvl1pPr marL="0" indent="0">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[Distribution Statement]</a:t>
            </a:r>
          </a:p>
        </p:txBody>
      </p:sp>
      <p:grpSp>
        <p:nvGrpSpPr>
          <p:cNvPr id="2" name="Group">
            <a:extLst>
              <a:ext uri="{FF2B5EF4-FFF2-40B4-BE49-F238E27FC236}">
                <a16:creationId xmlns:a16="http://schemas.microsoft.com/office/drawing/2014/main" id="{4D75541D-9321-8ACC-BC13-023E7A15AA30}"/>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3" name="Rectangle">
              <a:extLst>
                <a:ext uri="{FF2B5EF4-FFF2-40B4-BE49-F238E27FC236}">
                  <a16:creationId xmlns:a16="http://schemas.microsoft.com/office/drawing/2014/main" id="{BDAA8EE7-8A9D-A73D-90B1-F7FA30124270}"/>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6" name="Line">
              <a:extLst>
                <a:ext uri="{FF2B5EF4-FFF2-40B4-BE49-F238E27FC236}">
                  <a16:creationId xmlns:a16="http://schemas.microsoft.com/office/drawing/2014/main" id="{58C47069-171C-3623-B6ED-0E93134A8F2B}"/>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8" name="Line">
            <a:extLst>
              <a:ext uri="{FF2B5EF4-FFF2-40B4-BE49-F238E27FC236}">
                <a16:creationId xmlns:a16="http://schemas.microsoft.com/office/drawing/2014/main" id="{5F1B8249-FA04-321D-FF9F-5B201753508A}"/>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9" name="Subtitle 2">
            <a:extLst>
              <a:ext uri="{FF2B5EF4-FFF2-40B4-BE49-F238E27FC236}">
                <a16:creationId xmlns:a16="http://schemas.microsoft.com/office/drawing/2014/main" id="{689E5FA3-113E-CEBF-5AA2-C8EACC07C213}"/>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11" name="Text Placeholder 3">
            <a:extLst>
              <a:ext uri="{FF2B5EF4-FFF2-40B4-BE49-F238E27FC236}">
                <a16:creationId xmlns:a16="http://schemas.microsoft.com/office/drawing/2014/main" id="{C52C9F2E-B437-E224-FE15-245CF51CA4F0}"/>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12" name="TextBox 11">
            <a:extLst>
              <a:ext uri="{FF2B5EF4-FFF2-40B4-BE49-F238E27FC236}">
                <a16:creationId xmlns:a16="http://schemas.microsoft.com/office/drawing/2014/main" id="{259755C5-4C10-17D9-C318-9375E5CD8162}"/>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Slide Number Placeholder 6">
            <a:extLst>
              <a:ext uri="{FF2B5EF4-FFF2-40B4-BE49-F238E27FC236}">
                <a16:creationId xmlns:a16="http://schemas.microsoft.com/office/drawing/2014/main" id="{40D3C54E-8B3E-FF1A-EE05-4C6353079224}"/>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420759244"/>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st B: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AB163EEF-F575-45C6-9E72-2C0C5FBB92C3}"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29" name="TextBox 28">
            <a:extLst>
              <a:ext uri="{FF2B5EF4-FFF2-40B4-BE49-F238E27FC236}">
                <a16:creationId xmlns:a16="http://schemas.microsoft.com/office/drawing/2014/main" id="{3DB6A57D-3737-3401-0132-79D93CE44248}"/>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B: Distribution authorized to U.S. Government agencies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pic>
        <p:nvPicPr>
          <p:cNvPr id="3" name="U.S. Army" descr="U.S. Army">
            <a:extLst>
              <a:ext uri="{FF2B5EF4-FFF2-40B4-BE49-F238E27FC236}">
                <a16:creationId xmlns:a16="http://schemas.microsoft.com/office/drawing/2014/main" id="{97DD80A3-32A8-81DD-1C0C-B2B2FBE242F5}"/>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4" name="Group">
            <a:extLst>
              <a:ext uri="{FF2B5EF4-FFF2-40B4-BE49-F238E27FC236}">
                <a16:creationId xmlns:a16="http://schemas.microsoft.com/office/drawing/2014/main" id="{CB899211-A12B-D5EB-3830-AB890140C83D}"/>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5" name="Rectangle">
              <a:extLst>
                <a:ext uri="{FF2B5EF4-FFF2-40B4-BE49-F238E27FC236}">
                  <a16:creationId xmlns:a16="http://schemas.microsoft.com/office/drawing/2014/main" id="{6C995697-DAD8-3BB9-565E-FCE2CAE01F13}"/>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6" name="Line">
              <a:extLst>
                <a:ext uri="{FF2B5EF4-FFF2-40B4-BE49-F238E27FC236}">
                  <a16:creationId xmlns:a16="http://schemas.microsoft.com/office/drawing/2014/main" id="{5BA53DCF-55EC-FB5D-1C41-BAC6BAE46C67}"/>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17" name="Line">
            <a:extLst>
              <a:ext uri="{FF2B5EF4-FFF2-40B4-BE49-F238E27FC236}">
                <a16:creationId xmlns:a16="http://schemas.microsoft.com/office/drawing/2014/main" id="{09FDA759-12AD-6148-419B-1C0734D80C7E}"/>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8" name="Subtitle 2">
            <a:extLst>
              <a:ext uri="{FF2B5EF4-FFF2-40B4-BE49-F238E27FC236}">
                <a16:creationId xmlns:a16="http://schemas.microsoft.com/office/drawing/2014/main" id="{12E81830-926C-3BD5-A916-F737025F47A9}"/>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E9D6F812-2EC4-5583-FD15-32404781C092}"/>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5147DAB9-3A5C-E84F-9A5C-5569A1B6CA4B}"/>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0457875F-A7BB-806F-A3B3-2C5AD1E7C89E}"/>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39" name="TextBox 38">
            <a:extLst>
              <a:ext uri="{FF2B5EF4-FFF2-40B4-BE49-F238E27FC236}">
                <a16:creationId xmlns:a16="http://schemas.microsoft.com/office/drawing/2014/main" id="{9195286A-FC86-9127-BFA6-3D7EDD076C0C}"/>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0" name="TextBox 39">
            <a:extLst>
              <a:ext uri="{FF2B5EF4-FFF2-40B4-BE49-F238E27FC236}">
                <a16:creationId xmlns:a16="http://schemas.microsoft.com/office/drawing/2014/main" id="{B29C5586-7496-B99A-C1EA-9E0FABFD2BBF}"/>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B</a:t>
            </a:r>
          </a:p>
        </p:txBody>
      </p:sp>
      <p:sp>
        <p:nvSpPr>
          <p:cNvPr id="2" name="Text Placeholder 6">
            <a:extLst>
              <a:ext uri="{FF2B5EF4-FFF2-40B4-BE49-F238E27FC236}">
                <a16:creationId xmlns:a16="http://schemas.microsoft.com/office/drawing/2014/main" id="{B9292443-970B-2AF6-DEE1-D6D1CE4D57AF}"/>
              </a:ext>
            </a:extLst>
          </p:cNvPr>
          <p:cNvSpPr>
            <a:spLocks noGrp="1"/>
          </p:cNvSpPr>
          <p:nvPr>
            <p:ph type="body" sz="quarter" idx="49" hasCustomPrompt="1"/>
          </p:nvPr>
        </p:nvSpPr>
        <p:spPr>
          <a:xfrm>
            <a:off x="1756705"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73405585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CLASSIFIED: Content x3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A39205DC-2A0D-121B-90D9-38B40244B226}"/>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787B10D6-F084-B1A0-C939-3A78303DFA0B}"/>
              </a:ext>
            </a:extLst>
          </p:cNvPr>
          <p:cNvSpPr>
            <a:spLocks noGrp="1"/>
          </p:cNvSpPr>
          <p:nvPr>
            <p:ph type="sldNum" sz="quarter" idx="14"/>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20472168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st B + EXPT: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AB163EEF-F575-45C6-9E72-2C0C5FBB92C3}"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29" name="TextBox 28">
            <a:extLst>
              <a:ext uri="{FF2B5EF4-FFF2-40B4-BE49-F238E27FC236}">
                <a16:creationId xmlns:a16="http://schemas.microsoft.com/office/drawing/2014/main" id="{3DB6A57D-3737-3401-0132-79D93CE44248}"/>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B: Distribution authorized to U.S. Government agencies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pic>
        <p:nvPicPr>
          <p:cNvPr id="3" name="U.S. Army" descr="U.S. Army">
            <a:extLst>
              <a:ext uri="{FF2B5EF4-FFF2-40B4-BE49-F238E27FC236}">
                <a16:creationId xmlns:a16="http://schemas.microsoft.com/office/drawing/2014/main" id="{97DD80A3-32A8-81DD-1C0C-B2B2FBE242F5}"/>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4" name="Group">
            <a:extLst>
              <a:ext uri="{FF2B5EF4-FFF2-40B4-BE49-F238E27FC236}">
                <a16:creationId xmlns:a16="http://schemas.microsoft.com/office/drawing/2014/main" id="{CB899211-A12B-D5EB-3830-AB890140C83D}"/>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5" name="Rectangle">
              <a:extLst>
                <a:ext uri="{FF2B5EF4-FFF2-40B4-BE49-F238E27FC236}">
                  <a16:creationId xmlns:a16="http://schemas.microsoft.com/office/drawing/2014/main" id="{6C995697-DAD8-3BB9-565E-FCE2CAE01F13}"/>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6" name="Line">
              <a:extLst>
                <a:ext uri="{FF2B5EF4-FFF2-40B4-BE49-F238E27FC236}">
                  <a16:creationId xmlns:a16="http://schemas.microsoft.com/office/drawing/2014/main" id="{5BA53DCF-55EC-FB5D-1C41-BAC6BAE46C67}"/>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17" name="Line">
            <a:extLst>
              <a:ext uri="{FF2B5EF4-FFF2-40B4-BE49-F238E27FC236}">
                <a16:creationId xmlns:a16="http://schemas.microsoft.com/office/drawing/2014/main" id="{09FDA759-12AD-6148-419B-1C0734D80C7E}"/>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8" name="Subtitle 2">
            <a:extLst>
              <a:ext uri="{FF2B5EF4-FFF2-40B4-BE49-F238E27FC236}">
                <a16:creationId xmlns:a16="http://schemas.microsoft.com/office/drawing/2014/main" id="{12E81830-926C-3BD5-A916-F737025F47A9}"/>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E9D6F812-2EC4-5583-FD15-32404781C092}"/>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5147DAB9-3A5C-E84F-9A5C-5569A1B6CA4B}"/>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0457875F-A7BB-806F-A3B3-2C5AD1E7C89E}"/>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39" name="TextBox 38">
            <a:extLst>
              <a:ext uri="{FF2B5EF4-FFF2-40B4-BE49-F238E27FC236}">
                <a16:creationId xmlns:a16="http://schemas.microsoft.com/office/drawing/2014/main" id="{9195286A-FC86-9127-BFA6-3D7EDD076C0C}"/>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0" name="TextBox 39">
            <a:extLst>
              <a:ext uri="{FF2B5EF4-FFF2-40B4-BE49-F238E27FC236}">
                <a16:creationId xmlns:a16="http://schemas.microsoft.com/office/drawing/2014/main" id="{B29C5586-7496-B99A-C1EA-9E0FABFD2BBF}"/>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B</a:t>
            </a:r>
            <a:r>
              <a:rPr lang="en-US" sz="900" dirty="0"/>
              <a:t>; EXPT</a:t>
            </a:r>
            <a:endParaRPr lang="en-US" sz="900" dirty="0">
              <a:solidFill>
                <a:schemeClr val="tx1"/>
              </a:solidFill>
            </a:endParaRPr>
          </a:p>
        </p:txBody>
      </p:sp>
      <p:sp>
        <p:nvSpPr>
          <p:cNvPr id="2" name="Text Placeholder 6">
            <a:extLst>
              <a:ext uri="{FF2B5EF4-FFF2-40B4-BE49-F238E27FC236}">
                <a16:creationId xmlns:a16="http://schemas.microsoft.com/office/drawing/2014/main" id="{B9292443-970B-2AF6-DEE1-D6D1CE4D57AF}"/>
              </a:ext>
            </a:extLst>
          </p:cNvPr>
          <p:cNvSpPr>
            <a:spLocks noGrp="1"/>
          </p:cNvSpPr>
          <p:nvPr>
            <p:ph type="body" sz="quarter" idx="49" hasCustomPrompt="1"/>
          </p:nvPr>
        </p:nvSpPr>
        <p:spPr>
          <a:xfrm>
            <a:off x="1756705"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
        <p:nvSpPr>
          <p:cNvPr id="5" name="TextBox 4">
            <a:extLst>
              <a:ext uri="{FF2B5EF4-FFF2-40B4-BE49-F238E27FC236}">
                <a16:creationId xmlns:a16="http://schemas.microsoft.com/office/drawing/2014/main" id="{43799666-E908-A781-539B-D366018408ED}"/>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Tree>
    <p:extLst>
      <p:ext uri="{BB962C8B-B14F-4D97-AF65-F5344CB8AC3E}">
        <p14:creationId xmlns:p14="http://schemas.microsoft.com/office/powerpoint/2010/main" val="3967710960"/>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st C: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8D933972-6544-4733-9E14-8743C4455EF1}"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93E2B9BF-9BFB-B5F4-3C94-AFF7B7AE371E}"/>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C: Distribution authorized to U.S. Government agencies and their contractors;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pic>
        <p:nvPicPr>
          <p:cNvPr id="5" name="U.S. Army" descr="U.S. Army">
            <a:extLst>
              <a:ext uri="{FF2B5EF4-FFF2-40B4-BE49-F238E27FC236}">
                <a16:creationId xmlns:a16="http://schemas.microsoft.com/office/drawing/2014/main" id="{AD230E22-1BBC-5092-59FF-2F884BD62E70}"/>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EE940B5D-8823-BDA5-CDF9-2BB06D538D28}"/>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65A2C98E-EA06-EECB-190A-22F416C18A46}"/>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B1C1BF1F-667B-A99D-8A00-3D5AEDBC96B5}"/>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F6C08CE7-216F-E8E3-3898-82CFB123866D}"/>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C28C7913-0982-427C-D3AD-D1416107A754}"/>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2812D6C7-9C94-286C-8E6A-FBB5240563CA}"/>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FF214E23-5019-789F-3E35-9381CAF46214}"/>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4D96AA7D-E757-B556-6B4E-B9BB032B9855}"/>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42" name="TextBox 41">
            <a:extLst>
              <a:ext uri="{FF2B5EF4-FFF2-40B4-BE49-F238E27FC236}">
                <a16:creationId xmlns:a16="http://schemas.microsoft.com/office/drawing/2014/main" id="{E49C7C37-3375-E8CD-D86D-30D8F9E2C2FC}"/>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3" name="TextBox 42">
            <a:extLst>
              <a:ext uri="{FF2B5EF4-FFF2-40B4-BE49-F238E27FC236}">
                <a16:creationId xmlns:a16="http://schemas.microsoft.com/office/drawing/2014/main" id="{64C22DC6-8581-EE31-C327-398208C3C1FD}"/>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a:t>
            </a:r>
          </a:p>
        </p:txBody>
      </p:sp>
      <p:sp>
        <p:nvSpPr>
          <p:cNvPr id="2" name="Text Placeholder 6">
            <a:extLst>
              <a:ext uri="{FF2B5EF4-FFF2-40B4-BE49-F238E27FC236}">
                <a16:creationId xmlns:a16="http://schemas.microsoft.com/office/drawing/2014/main" id="{B1113942-F7DD-3241-C26A-916EC160B88A}"/>
              </a:ext>
            </a:extLst>
          </p:cNvPr>
          <p:cNvSpPr>
            <a:spLocks noGrp="1"/>
          </p:cNvSpPr>
          <p:nvPr>
            <p:ph type="body" sz="quarter" idx="49" hasCustomPrompt="1"/>
          </p:nvPr>
        </p:nvSpPr>
        <p:spPr>
          <a:xfrm>
            <a:off x="2940049"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2424290356"/>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t C + EXPT: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8D933972-6544-4733-9E14-8743C4455EF1}"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93E2B9BF-9BFB-B5F4-3C94-AFF7B7AE371E}"/>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C: Distribution authorized to U.S. Government agencies and their contractors;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pic>
        <p:nvPicPr>
          <p:cNvPr id="5" name="U.S. Army" descr="U.S. Army">
            <a:extLst>
              <a:ext uri="{FF2B5EF4-FFF2-40B4-BE49-F238E27FC236}">
                <a16:creationId xmlns:a16="http://schemas.microsoft.com/office/drawing/2014/main" id="{AD230E22-1BBC-5092-59FF-2F884BD62E70}"/>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EE940B5D-8823-BDA5-CDF9-2BB06D538D28}"/>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65A2C98E-EA06-EECB-190A-22F416C18A46}"/>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B1C1BF1F-667B-A99D-8A00-3D5AEDBC96B5}"/>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F6C08CE7-216F-E8E3-3898-82CFB123866D}"/>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C28C7913-0982-427C-D3AD-D1416107A754}"/>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2812D6C7-9C94-286C-8E6A-FBB5240563CA}"/>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FF214E23-5019-789F-3E35-9381CAF46214}"/>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4D96AA7D-E757-B556-6B4E-B9BB032B9855}"/>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42" name="TextBox 41">
            <a:extLst>
              <a:ext uri="{FF2B5EF4-FFF2-40B4-BE49-F238E27FC236}">
                <a16:creationId xmlns:a16="http://schemas.microsoft.com/office/drawing/2014/main" id="{E49C7C37-3375-E8CD-D86D-30D8F9E2C2FC}"/>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3" name="TextBox 42">
            <a:extLst>
              <a:ext uri="{FF2B5EF4-FFF2-40B4-BE49-F238E27FC236}">
                <a16:creationId xmlns:a16="http://schemas.microsoft.com/office/drawing/2014/main" id="{64C22DC6-8581-EE31-C327-398208C3C1FD}"/>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a:t>
            </a:r>
            <a:r>
              <a:rPr lang="en-US" sz="900" dirty="0"/>
              <a:t>; EXPT</a:t>
            </a:r>
            <a:endParaRPr lang="en-US" sz="900" dirty="0">
              <a:solidFill>
                <a:schemeClr val="tx1"/>
              </a:solidFill>
            </a:endParaRPr>
          </a:p>
        </p:txBody>
      </p:sp>
      <p:sp>
        <p:nvSpPr>
          <p:cNvPr id="2" name="Text Placeholder 6">
            <a:extLst>
              <a:ext uri="{FF2B5EF4-FFF2-40B4-BE49-F238E27FC236}">
                <a16:creationId xmlns:a16="http://schemas.microsoft.com/office/drawing/2014/main" id="{B1113942-F7DD-3241-C26A-916EC160B88A}"/>
              </a:ext>
            </a:extLst>
          </p:cNvPr>
          <p:cNvSpPr>
            <a:spLocks noGrp="1"/>
          </p:cNvSpPr>
          <p:nvPr>
            <p:ph type="body" sz="quarter" idx="49" hasCustomPrompt="1"/>
          </p:nvPr>
        </p:nvSpPr>
        <p:spPr>
          <a:xfrm>
            <a:off x="2940049"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
        <p:nvSpPr>
          <p:cNvPr id="6" name="TextBox 5">
            <a:extLst>
              <a:ext uri="{FF2B5EF4-FFF2-40B4-BE49-F238E27FC236}">
                <a16:creationId xmlns:a16="http://schemas.microsoft.com/office/drawing/2014/main" id="{00A989D0-30A8-544C-77EE-3D1B5DF2F6CB}"/>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Tree>
    <p:extLst>
      <p:ext uri="{BB962C8B-B14F-4D97-AF65-F5344CB8AC3E}">
        <p14:creationId xmlns:p14="http://schemas.microsoft.com/office/powerpoint/2010/main" val="100068760"/>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st D: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5DBDE2B0-5840-4B96-8246-DEDFA9371EDD}"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B497EF8F-1EEC-B543-BA5D-DCCB7CBA2C3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D: Distribution authorized to Department of Defense and U.S. DoD contractors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pic>
        <p:nvPicPr>
          <p:cNvPr id="5" name="U.S. Army" descr="U.S. Army">
            <a:extLst>
              <a:ext uri="{FF2B5EF4-FFF2-40B4-BE49-F238E27FC236}">
                <a16:creationId xmlns:a16="http://schemas.microsoft.com/office/drawing/2014/main" id="{FB965E96-8462-05BE-73D0-0EA95636DA6C}"/>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77D7CAC2-29DF-92BB-D875-272285FB0A36}"/>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66520A70-286D-9A5C-D1FD-AD77FE14C2FB}"/>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C873BFB7-C704-DEDF-F5B7-8A0EF9ED3974}"/>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E8EB8BDC-285F-75EF-52FF-BB567D4A47CF}"/>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7747208F-1884-18A7-64F2-38C2756C5563}"/>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AAB9DCCB-5723-2F5D-B0A1-98E66BE0B325}"/>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F229895D-79C2-B1EF-65BE-99AE1E8B3DCA}"/>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BDD3D0FC-FF2D-6E97-33ED-1169504D09BC}"/>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39" name="TextBox 38">
            <a:extLst>
              <a:ext uri="{FF2B5EF4-FFF2-40B4-BE49-F238E27FC236}">
                <a16:creationId xmlns:a16="http://schemas.microsoft.com/office/drawing/2014/main" id="{3317E323-D580-252D-3F7E-792F96A87568}"/>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0" name="TextBox 39">
            <a:extLst>
              <a:ext uri="{FF2B5EF4-FFF2-40B4-BE49-F238E27FC236}">
                <a16:creationId xmlns:a16="http://schemas.microsoft.com/office/drawing/2014/main" id="{6E533588-A1E5-507D-23CC-C53B6ADAD240}"/>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a:t>
            </a:r>
          </a:p>
        </p:txBody>
      </p:sp>
      <p:sp>
        <p:nvSpPr>
          <p:cNvPr id="7" name="Text Placeholder 6">
            <a:extLst>
              <a:ext uri="{FF2B5EF4-FFF2-40B4-BE49-F238E27FC236}">
                <a16:creationId xmlns:a16="http://schemas.microsoft.com/office/drawing/2014/main" id="{3474FEA6-CDA6-E3CB-7F56-8E21A7ECC2AB}"/>
              </a:ext>
            </a:extLst>
          </p:cNvPr>
          <p:cNvSpPr>
            <a:spLocks noGrp="1"/>
          </p:cNvSpPr>
          <p:nvPr>
            <p:ph type="body" sz="quarter" idx="49" hasCustomPrompt="1"/>
          </p:nvPr>
        </p:nvSpPr>
        <p:spPr>
          <a:xfrm>
            <a:off x="3182095"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3936591682"/>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st D + EXPT: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5DBDE2B0-5840-4B96-8246-DEDFA9371EDD}"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B497EF8F-1EEC-B543-BA5D-DCCB7CBA2C3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D: Distribution authorized to Department of Defense and U.S. DoD contractors only; Controlled Technical Information (                                   ). Other requests for this document shall be referred to  DEVCOM ARL, FCDD-RLD.</a:t>
            </a:r>
          </a:p>
          <a:p>
            <a:pPr marL="0" indent="0">
              <a:lnSpc>
                <a:spcPct val="95000"/>
              </a:lnSpc>
              <a:spcBef>
                <a:spcPts val="1000"/>
              </a:spcBef>
              <a:buSzPct val="100000"/>
              <a:buFont typeface="Arial"/>
              <a:buNone/>
            </a:pPr>
            <a:endParaRPr lang="en-US" sz="900" dirty="0"/>
          </a:p>
        </p:txBody>
      </p:sp>
      <p:pic>
        <p:nvPicPr>
          <p:cNvPr id="5" name="U.S. Army" descr="U.S. Army">
            <a:extLst>
              <a:ext uri="{FF2B5EF4-FFF2-40B4-BE49-F238E27FC236}">
                <a16:creationId xmlns:a16="http://schemas.microsoft.com/office/drawing/2014/main" id="{FB965E96-8462-05BE-73D0-0EA95636DA6C}"/>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77D7CAC2-29DF-92BB-D875-272285FB0A36}"/>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66520A70-286D-9A5C-D1FD-AD77FE14C2FB}"/>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C873BFB7-C704-DEDF-F5B7-8A0EF9ED3974}"/>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E8EB8BDC-285F-75EF-52FF-BB567D4A47CF}"/>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7747208F-1884-18A7-64F2-38C2756C5563}"/>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AAB9DCCB-5723-2F5D-B0A1-98E66BE0B325}"/>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F229895D-79C2-B1EF-65BE-99AE1E8B3DCA}"/>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BDD3D0FC-FF2D-6E97-33ED-1169504D09BC}"/>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39" name="TextBox 38">
            <a:extLst>
              <a:ext uri="{FF2B5EF4-FFF2-40B4-BE49-F238E27FC236}">
                <a16:creationId xmlns:a16="http://schemas.microsoft.com/office/drawing/2014/main" id="{3317E323-D580-252D-3F7E-792F96A87568}"/>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0" name="TextBox 39">
            <a:extLst>
              <a:ext uri="{FF2B5EF4-FFF2-40B4-BE49-F238E27FC236}">
                <a16:creationId xmlns:a16="http://schemas.microsoft.com/office/drawing/2014/main" id="{6E533588-A1E5-507D-23CC-C53B6ADAD240}"/>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a:t>
            </a:r>
            <a:r>
              <a:rPr lang="en-US" sz="900" dirty="0"/>
              <a:t>; EXPT</a:t>
            </a:r>
            <a:endParaRPr lang="en-US" sz="900" dirty="0">
              <a:solidFill>
                <a:schemeClr val="tx1"/>
              </a:solidFill>
            </a:endParaRPr>
          </a:p>
        </p:txBody>
      </p:sp>
      <p:sp>
        <p:nvSpPr>
          <p:cNvPr id="7" name="Text Placeholder 6">
            <a:extLst>
              <a:ext uri="{FF2B5EF4-FFF2-40B4-BE49-F238E27FC236}">
                <a16:creationId xmlns:a16="http://schemas.microsoft.com/office/drawing/2014/main" id="{3474FEA6-CDA6-E3CB-7F56-8E21A7ECC2AB}"/>
              </a:ext>
            </a:extLst>
          </p:cNvPr>
          <p:cNvSpPr>
            <a:spLocks noGrp="1"/>
          </p:cNvSpPr>
          <p:nvPr>
            <p:ph type="body" sz="quarter" idx="49" hasCustomPrompt="1"/>
          </p:nvPr>
        </p:nvSpPr>
        <p:spPr>
          <a:xfrm>
            <a:off x="3182095"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
        <p:nvSpPr>
          <p:cNvPr id="2" name="TextBox 1">
            <a:extLst>
              <a:ext uri="{FF2B5EF4-FFF2-40B4-BE49-F238E27FC236}">
                <a16:creationId xmlns:a16="http://schemas.microsoft.com/office/drawing/2014/main" id="{854FDCA4-14C8-27D2-31CB-B2A1A58DD0FE}"/>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Tree>
    <p:extLst>
      <p:ext uri="{BB962C8B-B14F-4D97-AF65-F5344CB8AC3E}">
        <p14:creationId xmlns:p14="http://schemas.microsoft.com/office/powerpoint/2010/main" val="336933146"/>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st E: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0AE5539F-0C98-4397-BAB6-A9930C18F80A}"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A0020434-58E1-E3A3-2F96-EF8AE10B8D2D}"/>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E: Distribution authorized to DoD Components only; Controlled Technical Information (                                   ). Other requests shall be referred to DEVCOM ARL, FCDD-RLD.</a:t>
            </a:r>
          </a:p>
        </p:txBody>
      </p:sp>
      <p:pic>
        <p:nvPicPr>
          <p:cNvPr id="5" name="U.S. Army" descr="U.S. Army">
            <a:extLst>
              <a:ext uri="{FF2B5EF4-FFF2-40B4-BE49-F238E27FC236}">
                <a16:creationId xmlns:a16="http://schemas.microsoft.com/office/drawing/2014/main" id="{909C8D09-D908-1A38-C24A-6BB942E0DA84}"/>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4B7787F9-BD7E-9A7E-2F8B-7159B1B88B6B}"/>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1F661B1D-E11C-F419-B9A2-299BA49C934D}"/>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9804550F-A106-5C5F-B500-D94D8D3D6148}"/>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E2B711C6-0EF1-869D-7AA9-066277D65175}"/>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A0C86822-A2D8-13B6-59AB-4607C112350A}"/>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D2F4A9BC-585C-B0E6-971F-A75A300DCDC8}"/>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70EE0F21-11F4-AA05-7631-020E4EA68FC7}"/>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FDC0CE35-4C81-C177-2FCE-F732E4A2A78D}"/>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39" name="TextBox 38">
            <a:extLst>
              <a:ext uri="{FF2B5EF4-FFF2-40B4-BE49-F238E27FC236}">
                <a16:creationId xmlns:a16="http://schemas.microsoft.com/office/drawing/2014/main" id="{6AD03BE3-3BC7-2171-8E70-5089C38A4348}"/>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0" name="TextBox 39">
            <a:extLst>
              <a:ext uri="{FF2B5EF4-FFF2-40B4-BE49-F238E27FC236}">
                <a16:creationId xmlns:a16="http://schemas.microsoft.com/office/drawing/2014/main" id="{9594BDDC-CF3E-8B2F-D358-D239068C7C13}"/>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E</a:t>
            </a:r>
          </a:p>
        </p:txBody>
      </p:sp>
      <p:sp>
        <p:nvSpPr>
          <p:cNvPr id="2" name="Text Placeholder 6">
            <a:extLst>
              <a:ext uri="{FF2B5EF4-FFF2-40B4-BE49-F238E27FC236}">
                <a16:creationId xmlns:a16="http://schemas.microsoft.com/office/drawing/2014/main" id="{9A496D3D-C34C-4DBB-6A81-9941573CF426}"/>
              </a:ext>
            </a:extLst>
          </p:cNvPr>
          <p:cNvSpPr>
            <a:spLocks noGrp="1"/>
          </p:cNvSpPr>
          <p:nvPr>
            <p:ph type="body" sz="quarter" idx="49" hasCustomPrompt="1"/>
          </p:nvPr>
        </p:nvSpPr>
        <p:spPr>
          <a:xfrm>
            <a:off x="1236753"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72587021"/>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t E + EXPT: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0AE5539F-0C98-4397-BAB6-A9930C18F80A}"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A0020434-58E1-E3A3-2F96-EF8AE10B8D2D}"/>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E: Distribution authorized to DoD Components only; Controlled Technical Information (                                   ). Other requests shall be referred to DEVCOM ARL, FCDD-RLD.</a:t>
            </a:r>
          </a:p>
        </p:txBody>
      </p:sp>
      <p:pic>
        <p:nvPicPr>
          <p:cNvPr id="5" name="U.S. Army" descr="U.S. Army">
            <a:extLst>
              <a:ext uri="{FF2B5EF4-FFF2-40B4-BE49-F238E27FC236}">
                <a16:creationId xmlns:a16="http://schemas.microsoft.com/office/drawing/2014/main" id="{909C8D09-D908-1A38-C24A-6BB942E0DA84}"/>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4B7787F9-BD7E-9A7E-2F8B-7159B1B88B6B}"/>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1F661B1D-E11C-F419-B9A2-299BA49C934D}"/>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9804550F-A106-5C5F-B500-D94D8D3D6148}"/>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E2B711C6-0EF1-869D-7AA9-066277D65175}"/>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A0C86822-A2D8-13B6-59AB-4607C112350A}"/>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D2F4A9BC-585C-B0E6-971F-A75A300DCDC8}"/>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70EE0F21-11F4-AA05-7631-020E4EA68FC7}"/>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FDC0CE35-4C81-C177-2FCE-F732E4A2A78D}"/>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39" name="TextBox 38">
            <a:extLst>
              <a:ext uri="{FF2B5EF4-FFF2-40B4-BE49-F238E27FC236}">
                <a16:creationId xmlns:a16="http://schemas.microsoft.com/office/drawing/2014/main" id="{6AD03BE3-3BC7-2171-8E70-5089C38A4348}"/>
              </a:ext>
            </a:extLst>
          </p:cNvPr>
          <p:cNvSpPr txBox="1"/>
          <p:nvPr userDrawn="1"/>
        </p:nvSpPr>
        <p:spPr>
          <a:xfrm>
            <a:off x="1909107" y="5195339"/>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CTI</a:t>
            </a:r>
          </a:p>
        </p:txBody>
      </p:sp>
      <p:sp>
        <p:nvSpPr>
          <p:cNvPr id="40" name="TextBox 39">
            <a:extLst>
              <a:ext uri="{FF2B5EF4-FFF2-40B4-BE49-F238E27FC236}">
                <a16:creationId xmlns:a16="http://schemas.microsoft.com/office/drawing/2014/main" id="{9594BDDC-CF3E-8B2F-D358-D239068C7C13}"/>
              </a:ext>
            </a:extLst>
          </p:cNvPr>
          <p:cNvSpPr txBox="1"/>
          <p:nvPr userDrawn="1"/>
        </p:nvSpPr>
        <p:spPr>
          <a:xfrm>
            <a:off x="1909107" y="5376131"/>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E</a:t>
            </a:r>
            <a:r>
              <a:rPr lang="en-US" sz="900" dirty="0"/>
              <a:t>; EXPT</a:t>
            </a:r>
            <a:endParaRPr lang="en-US" sz="900" dirty="0">
              <a:solidFill>
                <a:schemeClr val="tx1"/>
              </a:solidFill>
            </a:endParaRPr>
          </a:p>
        </p:txBody>
      </p:sp>
      <p:sp>
        <p:nvSpPr>
          <p:cNvPr id="2" name="Text Placeholder 6">
            <a:extLst>
              <a:ext uri="{FF2B5EF4-FFF2-40B4-BE49-F238E27FC236}">
                <a16:creationId xmlns:a16="http://schemas.microsoft.com/office/drawing/2014/main" id="{9A496D3D-C34C-4DBB-6A81-9941573CF426}"/>
              </a:ext>
            </a:extLst>
          </p:cNvPr>
          <p:cNvSpPr>
            <a:spLocks noGrp="1"/>
          </p:cNvSpPr>
          <p:nvPr>
            <p:ph type="body" sz="quarter" idx="49" hasCustomPrompt="1"/>
          </p:nvPr>
        </p:nvSpPr>
        <p:spPr>
          <a:xfrm>
            <a:off x="1236753"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
        <p:nvSpPr>
          <p:cNvPr id="6" name="TextBox 5">
            <a:extLst>
              <a:ext uri="{FF2B5EF4-FFF2-40B4-BE49-F238E27FC236}">
                <a16:creationId xmlns:a16="http://schemas.microsoft.com/office/drawing/2014/main" id="{297EBE9C-431F-AB0A-D8A2-0AF7181AD05B}"/>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Tree>
    <p:extLst>
      <p:ext uri="{BB962C8B-B14F-4D97-AF65-F5344CB8AC3E}">
        <p14:creationId xmlns:p14="http://schemas.microsoft.com/office/powerpoint/2010/main" val="1914987495"/>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t F: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30FD000C-AA92-4B73-AC86-773EA292F66A}"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19" name="Text Placeholder 30">
            <a:extLst>
              <a:ext uri="{FF2B5EF4-FFF2-40B4-BE49-F238E27FC236}">
                <a16:creationId xmlns:a16="http://schemas.microsoft.com/office/drawing/2014/main" id="{9B4D5615-E829-FCE3-2C1C-4BDA71C20520}"/>
              </a:ext>
            </a:extLst>
          </p:cNvPr>
          <p:cNvSpPr>
            <a:spLocks noGrp="1"/>
          </p:cNvSpPr>
          <p:nvPr>
            <p:ph type="body" sz="quarter" idx="46" hasCustomPrompt="1"/>
          </p:nvPr>
        </p:nvSpPr>
        <p:spPr>
          <a:xfrm>
            <a:off x="1909107" y="5194669"/>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CTI</a:t>
            </a:r>
          </a:p>
        </p:txBody>
      </p:sp>
      <p:sp>
        <p:nvSpPr>
          <p:cNvPr id="20" name="Text Placeholder 30">
            <a:extLst>
              <a:ext uri="{FF2B5EF4-FFF2-40B4-BE49-F238E27FC236}">
                <a16:creationId xmlns:a16="http://schemas.microsoft.com/office/drawing/2014/main" id="{D93371EA-2647-57D6-7322-6C7AD0EFB777}"/>
              </a:ext>
            </a:extLst>
          </p:cNvPr>
          <p:cNvSpPr>
            <a:spLocks noGrp="1"/>
          </p:cNvSpPr>
          <p:nvPr>
            <p:ph type="body" sz="quarter" idx="47" hasCustomPrompt="1"/>
          </p:nvPr>
        </p:nvSpPr>
        <p:spPr>
          <a:xfrm>
            <a:off x="1909107" y="5375126"/>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F</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3ADF984B-CCF7-9428-8F2F-D93992052ED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F: Further dissemination only as directed by DEVCOM ARL, FCDD-RLD </a:t>
            </a:r>
          </a:p>
          <a:p>
            <a:pPr marL="0" marR="0" lvl="0" indent="0" algn="l" defTabSz="457200" rtl="0" eaLnBrk="1" fontAlgn="auto" latinLnBrk="0" hangingPunct="1">
              <a:lnSpc>
                <a:spcPct val="95000"/>
              </a:lnSpc>
              <a:spcBef>
                <a:spcPts val="0"/>
              </a:spcBef>
              <a:spcAft>
                <a:spcPts val="0"/>
              </a:spcAft>
              <a:buClrTx/>
              <a:buSzPct val="100000"/>
              <a:buFont typeface="Arial"/>
              <a:buNone/>
              <a:tabLst/>
              <a:defRPr/>
            </a:pPr>
            <a:r>
              <a:rPr lang="en-US" sz="900" dirty="0"/>
              <a:t>(                                    ) or higher DoD authority.</a:t>
            </a:r>
          </a:p>
        </p:txBody>
      </p:sp>
      <p:pic>
        <p:nvPicPr>
          <p:cNvPr id="5" name="U.S. Army" descr="U.S. Army">
            <a:extLst>
              <a:ext uri="{FF2B5EF4-FFF2-40B4-BE49-F238E27FC236}">
                <a16:creationId xmlns:a16="http://schemas.microsoft.com/office/drawing/2014/main" id="{D2452129-462F-BF35-CA48-7B26AE3A197C}"/>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6975697F-2575-6F3D-B8F8-171CF67F06B6}"/>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075FA8CC-A456-D22B-629B-442885F20C62}"/>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0A0B742A-CFC0-8D7E-D49F-B9166B6866A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BFE92B2C-5E8E-26D5-2BCF-BE78213404DF}"/>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729BA065-E89B-AE70-81C3-278736318F69}"/>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B179EEB3-83AB-2D86-D1C0-825D53774A75}"/>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E0506E1E-9EE9-82F9-6432-FAB1305C8D13}"/>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B31735B9-72ED-3653-5A10-BBCEF0718DF4}"/>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2" name="Text Placeholder 6">
            <a:extLst>
              <a:ext uri="{FF2B5EF4-FFF2-40B4-BE49-F238E27FC236}">
                <a16:creationId xmlns:a16="http://schemas.microsoft.com/office/drawing/2014/main" id="{757F52FE-69F2-9D6C-E655-906CE2D2798C}"/>
              </a:ext>
            </a:extLst>
          </p:cNvPr>
          <p:cNvSpPr>
            <a:spLocks noGrp="1"/>
          </p:cNvSpPr>
          <p:nvPr>
            <p:ph type="body" sz="quarter" idx="49" hasCustomPrompt="1"/>
          </p:nvPr>
        </p:nvSpPr>
        <p:spPr>
          <a:xfrm>
            <a:off x="645081"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Tree>
    <p:extLst>
      <p:ext uri="{BB962C8B-B14F-4D97-AF65-F5344CB8AC3E}">
        <p14:creationId xmlns:p14="http://schemas.microsoft.com/office/powerpoint/2010/main" val="287052295"/>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t F + EXPT: Cover - Da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30FD000C-AA92-4B73-AC86-773EA292F66A}" type="datetime3">
              <a:rPr lang="en-US" smtClean="0"/>
              <a:t>9 April 2024</a:t>
            </a:fld>
            <a:endParaRPr lang="en-US" dirty="0"/>
          </a:p>
        </p:txBody>
      </p:sp>
      <p:sp>
        <p:nvSpPr>
          <p:cNvPr id="18" name="TextBox 17">
            <a:extLst>
              <a:ext uri="{FF2B5EF4-FFF2-40B4-BE49-F238E27FC236}">
                <a16:creationId xmlns:a16="http://schemas.microsoft.com/office/drawing/2014/main" id="{FBA60366-B295-1E4F-F636-BC28B90EC29F}"/>
              </a:ext>
            </a:extLst>
          </p:cNvPr>
          <p:cNvSpPr txBox="1"/>
          <p:nvPr userDrawn="1"/>
        </p:nvSpPr>
        <p:spPr>
          <a:xfrm>
            <a:off x="582684" y="4833755"/>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19" name="Text Placeholder 30">
            <a:extLst>
              <a:ext uri="{FF2B5EF4-FFF2-40B4-BE49-F238E27FC236}">
                <a16:creationId xmlns:a16="http://schemas.microsoft.com/office/drawing/2014/main" id="{9B4D5615-E829-FCE3-2C1C-4BDA71C20520}"/>
              </a:ext>
            </a:extLst>
          </p:cNvPr>
          <p:cNvSpPr>
            <a:spLocks noGrp="1"/>
          </p:cNvSpPr>
          <p:nvPr>
            <p:ph type="body" sz="quarter" idx="46" hasCustomPrompt="1"/>
          </p:nvPr>
        </p:nvSpPr>
        <p:spPr>
          <a:xfrm>
            <a:off x="1909107" y="5194669"/>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CTI</a:t>
            </a:r>
          </a:p>
        </p:txBody>
      </p:sp>
      <p:sp>
        <p:nvSpPr>
          <p:cNvPr id="20" name="Text Placeholder 30">
            <a:extLst>
              <a:ext uri="{FF2B5EF4-FFF2-40B4-BE49-F238E27FC236}">
                <a16:creationId xmlns:a16="http://schemas.microsoft.com/office/drawing/2014/main" id="{D93371EA-2647-57D6-7322-6C7AD0EFB777}"/>
              </a:ext>
            </a:extLst>
          </p:cNvPr>
          <p:cNvSpPr>
            <a:spLocks noGrp="1"/>
          </p:cNvSpPr>
          <p:nvPr>
            <p:ph type="body" sz="quarter" idx="47" hasCustomPrompt="1"/>
          </p:nvPr>
        </p:nvSpPr>
        <p:spPr>
          <a:xfrm>
            <a:off x="1909107" y="5375126"/>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F; EXPT</a:t>
            </a:r>
          </a:p>
        </p:txBody>
      </p:sp>
      <p:sp>
        <p:nvSpPr>
          <p:cNvPr id="21" name="Text Placeholder 30">
            <a:extLst>
              <a:ext uri="{FF2B5EF4-FFF2-40B4-BE49-F238E27FC236}">
                <a16:creationId xmlns:a16="http://schemas.microsoft.com/office/drawing/2014/main" id="{52C01BEE-0DA9-D670-18C9-E706192CFAD8}"/>
              </a:ext>
            </a:extLst>
          </p:cNvPr>
          <p:cNvSpPr>
            <a:spLocks noGrp="1"/>
          </p:cNvSpPr>
          <p:nvPr>
            <p:ph type="body" sz="quarter" idx="48"/>
          </p:nvPr>
        </p:nvSpPr>
        <p:spPr>
          <a:xfrm>
            <a:off x="1909107" y="5555584"/>
            <a:ext cx="3163824" cy="137160"/>
          </a:xfrm>
          <a:prstGeom prst="rect">
            <a:avLst/>
          </a:prstGeom>
          <a:noFill/>
          <a:ln w="9525">
            <a:solidFill>
              <a:schemeClr val="tx1"/>
            </a:solidFill>
          </a:ln>
        </p:spPr>
        <p:txBody>
          <a:bodyPr wrap="square" lIns="4572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2" name="TextBox 21">
            <a:extLst>
              <a:ext uri="{FF2B5EF4-FFF2-40B4-BE49-F238E27FC236}">
                <a16:creationId xmlns:a16="http://schemas.microsoft.com/office/drawing/2014/main" id="{049A704B-78C4-8751-12D6-CC19EAF2EED1}"/>
              </a:ext>
            </a:extLst>
          </p:cNvPr>
          <p:cNvSpPr txBox="1"/>
          <p:nvPr userDrawn="1"/>
        </p:nvSpPr>
        <p:spPr>
          <a:xfrm>
            <a:off x="582684" y="5556923"/>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POC:</a:t>
            </a:r>
          </a:p>
        </p:txBody>
      </p:sp>
      <p:sp>
        <p:nvSpPr>
          <p:cNvPr id="23" name="TextBox 22">
            <a:extLst>
              <a:ext uri="{FF2B5EF4-FFF2-40B4-BE49-F238E27FC236}">
                <a16:creationId xmlns:a16="http://schemas.microsoft.com/office/drawing/2014/main" id="{E0960A3B-7E73-8562-F82C-CDCBF6B26D06}"/>
              </a:ext>
            </a:extLst>
          </p:cNvPr>
          <p:cNvSpPr txBox="1"/>
          <p:nvPr userDrawn="1"/>
        </p:nvSpPr>
        <p:spPr>
          <a:xfrm>
            <a:off x="582684" y="5014547"/>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Controlled by:</a:t>
            </a:r>
          </a:p>
        </p:txBody>
      </p:sp>
      <p:sp>
        <p:nvSpPr>
          <p:cNvPr id="24" name="TextBox 23">
            <a:extLst>
              <a:ext uri="{FF2B5EF4-FFF2-40B4-BE49-F238E27FC236}">
                <a16:creationId xmlns:a16="http://schemas.microsoft.com/office/drawing/2014/main" id="{9F3D9753-719B-8726-E072-C4E8642D4F58}"/>
              </a:ext>
            </a:extLst>
          </p:cNvPr>
          <p:cNvSpPr txBox="1"/>
          <p:nvPr userDrawn="1"/>
        </p:nvSpPr>
        <p:spPr>
          <a:xfrm>
            <a:off x="582684" y="5195339"/>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CUI Category:</a:t>
            </a:r>
          </a:p>
        </p:txBody>
      </p:sp>
      <p:sp>
        <p:nvSpPr>
          <p:cNvPr id="25" name="TextBox 24">
            <a:extLst>
              <a:ext uri="{FF2B5EF4-FFF2-40B4-BE49-F238E27FC236}">
                <a16:creationId xmlns:a16="http://schemas.microsoft.com/office/drawing/2014/main" id="{3E9037D1-FDD4-47FB-B225-87A3EF26DCCB}"/>
              </a:ext>
            </a:extLst>
          </p:cNvPr>
          <p:cNvSpPr txBox="1"/>
          <p:nvPr userDrawn="1"/>
        </p:nvSpPr>
        <p:spPr>
          <a:xfrm>
            <a:off x="582684" y="5376131"/>
            <a:ext cx="1280160"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Distribution Statement:</a:t>
            </a:r>
          </a:p>
        </p:txBody>
      </p:sp>
      <p:sp>
        <p:nvSpPr>
          <p:cNvPr id="26" name="TextBox 25">
            <a:extLst>
              <a:ext uri="{FF2B5EF4-FFF2-40B4-BE49-F238E27FC236}">
                <a16:creationId xmlns:a16="http://schemas.microsoft.com/office/drawing/2014/main" id="{438670D5-B7E3-A1FC-9D51-2C6FCCC2EF54}"/>
              </a:ext>
            </a:extLst>
          </p:cNvPr>
          <p:cNvSpPr txBox="1"/>
          <p:nvPr userDrawn="1"/>
        </p:nvSpPr>
        <p:spPr>
          <a:xfrm>
            <a:off x="1909107" y="4833755"/>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U.S. Army</a:t>
            </a:r>
          </a:p>
        </p:txBody>
      </p:sp>
      <p:sp>
        <p:nvSpPr>
          <p:cNvPr id="27" name="TextBox 26">
            <a:extLst>
              <a:ext uri="{FF2B5EF4-FFF2-40B4-BE49-F238E27FC236}">
                <a16:creationId xmlns:a16="http://schemas.microsoft.com/office/drawing/2014/main" id="{3A76315C-D473-9206-FA7F-D553F6C69CBB}"/>
              </a:ext>
            </a:extLst>
          </p:cNvPr>
          <p:cNvSpPr txBox="1"/>
          <p:nvPr userDrawn="1"/>
        </p:nvSpPr>
        <p:spPr>
          <a:xfrm>
            <a:off x="1909107" y="5014212"/>
            <a:ext cx="3163824" cy="137160"/>
          </a:xfrm>
          <a:prstGeom prst="rect">
            <a:avLst/>
          </a:prstGeom>
          <a:noFill/>
          <a:ln>
            <a:solidFill>
              <a:schemeClr val="tx1"/>
            </a:solidFill>
          </a:ln>
        </p:spPr>
        <p:txBody>
          <a:bodyPr wrap="square" lIns="45720" tIns="0" rIns="0" bIns="0" rtlCol="0" anchor="ctr">
            <a:noAutofit/>
          </a:bodyPr>
          <a:lstStyle/>
          <a:p>
            <a:pPr marL="0" indent="0">
              <a:lnSpc>
                <a:spcPct val="100000"/>
              </a:lnSpc>
              <a:spcBef>
                <a:spcPts val="0"/>
              </a:spcBef>
              <a:buSzPct val="100000"/>
              <a:buFont typeface="Arial"/>
              <a:buNone/>
            </a:pPr>
            <a:r>
              <a:rPr lang="en-US" sz="900" dirty="0">
                <a:solidFill>
                  <a:schemeClr val="tx1"/>
                </a:solidFill>
              </a:rPr>
              <a:t>DEVCOM ARL</a:t>
            </a:r>
          </a:p>
        </p:txBody>
      </p:sp>
      <p:sp>
        <p:nvSpPr>
          <p:cNvPr id="3" name="TextBox 2">
            <a:extLst>
              <a:ext uri="{FF2B5EF4-FFF2-40B4-BE49-F238E27FC236}">
                <a16:creationId xmlns:a16="http://schemas.microsoft.com/office/drawing/2014/main" id="{3ADF984B-CCF7-9428-8F2F-D93992052ED2}"/>
              </a:ext>
            </a:extLst>
          </p:cNvPr>
          <p:cNvSpPr txBox="1"/>
          <p:nvPr userDrawn="1"/>
        </p:nvSpPr>
        <p:spPr>
          <a:xfrm>
            <a:off x="580702" y="5848350"/>
            <a:ext cx="4492229" cy="457200"/>
          </a:xfrm>
          <a:prstGeom prst="rect">
            <a:avLst/>
          </a:prstGeom>
          <a:noFill/>
        </p:spPr>
        <p:txBody>
          <a:bodyPr wrap="square" lIns="0" tIns="0" rIns="0" bIns="0" rtlCol="0">
            <a:noAutofit/>
          </a:bodyPr>
          <a:lstStyle/>
          <a:p>
            <a:pPr marL="0" marR="0" lvl="0" indent="0" algn="l" defTabSz="457200" rtl="0" eaLnBrk="1" fontAlgn="auto" latinLnBrk="0" hangingPunct="1">
              <a:lnSpc>
                <a:spcPct val="95000"/>
              </a:lnSpc>
              <a:spcBef>
                <a:spcPts val="1000"/>
              </a:spcBef>
              <a:spcAft>
                <a:spcPts val="0"/>
              </a:spcAft>
              <a:buClrTx/>
              <a:buSzPct val="100000"/>
              <a:buFont typeface="Arial"/>
              <a:buNone/>
              <a:tabLst/>
              <a:defRPr/>
            </a:pPr>
            <a:r>
              <a:rPr lang="en-US" sz="900" dirty="0"/>
              <a:t>Distribution F: Further dissemination only as directed by DEVCOM ARL, FCDD-RLD </a:t>
            </a:r>
          </a:p>
          <a:p>
            <a:pPr marL="0" marR="0" lvl="0" indent="0" algn="l" defTabSz="457200" rtl="0" eaLnBrk="1" fontAlgn="auto" latinLnBrk="0" hangingPunct="1">
              <a:lnSpc>
                <a:spcPct val="95000"/>
              </a:lnSpc>
              <a:spcBef>
                <a:spcPts val="0"/>
              </a:spcBef>
              <a:spcAft>
                <a:spcPts val="0"/>
              </a:spcAft>
              <a:buClrTx/>
              <a:buSzPct val="100000"/>
              <a:buFont typeface="Arial"/>
              <a:buNone/>
              <a:tabLst/>
              <a:defRPr/>
            </a:pPr>
            <a:r>
              <a:rPr lang="en-US" sz="900" dirty="0"/>
              <a:t>(                                    ) or higher DoD authority.</a:t>
            </a:r>
          </a:p>
        </p:txBody>
      </p:sp>
      <p:pic>
        <p:nvPicPr>
          <p:cNvPr id="5" name="U.S. Army" descr="U.S. Army">
            <a:extLst>
              <a:ext uri="{FF2B5EF4-FFF2-40B4-BE49-F238E27FC236}">
                <a16:creationId xmlns:a16="http://schemas.microsoft.com/office/drawing/2014/main" id="{D2452129-462F-BF35-CA48-7B26AE3A197C}"/>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grpSp>
        <p:nvGrpSpPr>
          <p:cNvPr id="15" name="Group">
            <a:extLst>
              <a:ext uri="{FF2B5EF4-FFF2-40B4-BE49-F238E27FC236}">
                <a16:creationId xmlns:a16="http://schemas.microsoft.com/office/drawing/2014/main" id="{6975697F-2575-6F3D-B8F8-171CF67F06B6}"/>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6" name="Rectangle">
              <a:extLst>
                <a:ext uri="{FF2B5EF4-FFF2-40B4-BE49-F238E27FC236}">
                  <a16:creationId xmlns:a16="http://schemas.microsoft.com/office/drawing/2014/main" id="{075FA8CC-A456-D22B-629B-442885F20C62}"/>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17" name="Line">
              <a:extLst>
                <a:ext uri="{FF2B5EF4-FFF2-40B4-BE49-F238E27FC236}">
                  <a16:creationId xmlns:a16="http://schemas.microsoft.com/office/drawing/2014/main" id="{0A0B742A-CFC0-8D7E-D49F-B9166B6866AA}"/>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cxnSp>
        <p:nvCxnSpPr>
          <p:cNvPr id="28" name="Line">
            <a:extLst>
              <a:ext uri="{FF2B5EF4-FFF2-40B4-BE49-F238E27FC236}">
                <a16:creationId xmlns:a16="http://schemas.microsoft.com/office/drawing/2014/main" id="{BFE92B2C-5E8E-26D5-2BCF-BE78213404DF}"/>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29" name="Subtitle 2">
            <a:extLst>
              <a:ext uri="{FF2B5EF4-FFF2-40B4-BE49-F238E27FC236}">
                <a16:creationId xmlns:a16="http://schemas.microsoft.com/office/drawing/2014/main" id="{729BA065-E89B-AE70-81C3-278736318F69}"/>
              </a:ext>
            </a:extLst>
          </p:cNvPr>
          <p:cNvSpPr>
            <a:spLocks noGrp="1"/>
          </p:cNvSpPr>
          <p:nvPr>
            <p:ph type="subTitle" idx="1" hasCustomPrompt="1"/>
          </p:nvPr>
        </p:nvSpPr>
        <p:spPr>
          <a:xfrm>
            <a:off x="738965" y="3784732"/>
            <a:ext cx="5427012" cy="457200"/>
          </a:xfrm>
        </p:spPr>
        <p:txBody>
          <a:bodyPr anchor="ctr" anchorCtr="0"/>
          <a:lstStyle>
            <a:lvl1pPr marL="0" indent="0" algn="l">
              <a:lnSpc>
                <a:spcPct val="80000"/>
              </a:lnSpc>
              <a:spcBef>
                <a:spcPts val="0"/>
              </a:spcBef>
              <a:buNone/>
              <a:defRPr sz="14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title]</a:t>
            </a:r>
          </a:p>
        </p:txBody>
      </p:sp>
      <p:sp>
        <p:nvSpPr>
          <p:cNvPr id="30" name="Text Placeholder 3">
            <a:extLst>
              <a:ext uri="{FF2B5EF4-FFF2-40B4-BE49-F238E27FC236}">
                <a16:creationId xmlns:a16="http://schemas.microsoft.com/office/drawing/2014/main" id="{B179EEB3-83AB-2D86-D1C0-825D53774A75}"/>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dirty="0"/>
              <a:t>[DD Month YYYY]</a:t>
            </a:r>
          </a:p>
        </p:txBody>
      </p:sp>
      <p:sp>
        <p:nvSpPr>
          <p:cNvPr id="31" name="TextBox 30">
            <a:extLst>
              <a:ext uri="{FF2B5EF4-FFF2-40B4-BE49-F238E27FC236}">
                <a16:creationId xmlns:a16="http://schemas.microsoft.com/office/drawing/2014/main" id="{E0506E1E-9EE9-82F9-6432-FAB1305C8D13}"/>
              </a:ext>
            </a:extLst>
          </p:cNvPr>
          <p:cNvSpPr txBox="1"/>
          <p:nvPr userDrawn="1"/>
        </p:nvSpPr>
        <p:spPr>
          <a:xfrm>
            <a:off x="738966" y="2202820"/>
            <a:ext cx="8339328" cy="1325878"/>
          </a:xfrm>
          <a:prstGeom prst="rect">
            <a:avLst/>
          </a:prstGeom>
          <a:noFill/>
        </p:spPr>
        <p:txBody>
          <a:bodyPr wrap="square" lIns="0" tIns="0" rIns="0" bIns="0" rtlCol="0">
            <a:noAutofit/>
          </a:bodyPr>
          <a:lstStyle/>
          <a:p>
            <a:pPr marL="0" marR="0" lvl="0" indent="0" algn="l" defTabSz="457200" rtl="0" eaLnBrk="1" fontAlgn="auto" latinLnBrk="0" hangingPunct="1">
              <a:lnSpc>
                <a:spcPct val="80000"/>
              </a:lnSpc>
              <a:spcBef>
                <a:spcPts val="1000"/>
              </a:spcBef>
              <a:spcAft>
                <a:spcPts val="0"/>
              </a:spcAft>
              <a:buClrTx/>
              <a:buSzPct val="100000"/>
              <a:buFont typeface="Arial"/>
              <a:buNone/>
              <a:tabLst/>
              <a:defRPr/>
            </a:pPr>
            <a:r>
              <a:rPr kumimoji="0" lang="en-US" sz="3600" b="0" i="0" u="none" strike="noStrike" kern="1200" cap="all" spc="0" normalizeH="0" baseline="0" noProof="0" dirty="0">
                <a:ln>
                  <a:noFill/>
                </a:ln>
                <a:solidFill>
                  <a:srgbClr val="FFFFFF"/>
                </a:solidFill>
                <a:effectLst/>
                <a:uLnTx/>
                <a:uFillTx/>
                <a:latin typeface="Arial"/>
                <a:ea typeface="+mn-ea"/>
                <a:cs typeface="+mn-cs"/>
              </a:rPr>
              <a:t>U.S. ARMY COMBAT CAPABILITIES DEVELOPMENT COMMAND</a:t>
            </a:r>
            <a:br>
              <a:rPr kumimoji="0" lang="en-US" sz="3600" b="0" i="0" u="none" strike="noStrike" kern="1200" cap="all" spc="0" normalizeH="0" baseline="0" noProof="0" dirty="0">
                <a:ln>
                  <a:noFill/>
                </a:ln>
                <a:solidFill>
                  <a:srgbClr val="FFFFFF"/>
                </a:solidFill>
                <a:effectLst/>
                <a:uLnTx/>
                <a:uFillTx/>
                <a:latin typeface="Arial"/>
                <a:ea typeface="+mn-ea"/>
                <a:cs typeface="+mn-cs"/>
              </a:rPr>
            </a:br>
            <a:r>
              <a:rPr kumimoji="0" lang="en-US" sz="3600" b="0" i="0" u="none" strike="noStrike" kern="1200" cap="all" spc="0" normalizeH="0" baseline="0" noProof="0" dirty="0">
                <a:ln>
                  <a:noFill/>
                </a:ln>
                <a:solidFill>
                  <a:srgbClr val="FFCC01"/>
                </a:solidFill>
                <a:effectLst/>
                <a:uLnTx/>
                <a:uFillTx/>
                <a:latin typeface="Arial"/>
                <a:ea typeface="+mn-ea"/>
                <a:cs typeface="+mn-cs"/>
              </a:rPr>
              <a:t>ARMY RESEARCH LABORATORY</a:t>
            </a:r>
            <a:endParaRPr kumimoji="0" lang="en-US" sz="3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Slide Number Placeholder 6">
            <a:extLst>
              <a:ext uri="{FF2B5EF4-FFF2-40B4-BE49-F238E27FC236}">
                <a16:creationId xmlns:a16="http://schemas.microsoft.com/office/drawing/2014/main" id="{B31735B9-72ED-3653-5A10-BBCEF0718DF4}"/>
              </a:ext>
            </a:extLst>
          </p:cNvPr>
          <p:cNvSpPr>
            <a:spLocks noGrp="1"/>
          </p:cNvSpPr>
          <p:nvPr>
            <p:ph type="sldNum" sz="quarter" idx="12"/>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
        <p:nvSpPr>
          <p:cNvPr id="2" name="Text Placeholder 6">
            <a:extLst>
              <a:ext uri="{FF2B5EF4-FFF2-40B4-BE49-F238E27FC236}">
                <a16:creationId xmlns:a16="http://schemas.microsoft.com/office/drawing/2014/main" id="{757F52FE-69F2-9D6C-E655-906CE2D2798C}"/>
              </a:ext>
            </a:extLst>
          </p:cNvPr>
          <p:cNvSpPr>
            <a:spLocks noGrp="1"/>
          </p:cNvSpPr>
          <p:nvPr>
            <p:ph type="body" sz="quarter" idx="49" hasCustomPrompt="1"/>
          </p:nvPr>
        </p:nvSpPr>
        <p:spPr>
          <a:xfrm>
            <a:off x="645081" y="5974812"/>
            <a:ext cx="1074909" cy="136976"/>
          </a:xfrm>
        </p:spPr>
        <p:txBody>
          <a:bodyPr/>
          <a:lstStyle>
            <a:lvl1pPr marL="0" indent="0" algn="ctr">
              <a:buNone/>
              <a:defRPr sz="900"/>
            </a:lvl1pPr>
            <a:lvl2pPr marL="182880" indent="0">
              <a:buNone/>
              <a:defRPr sz="900"/>
            </a:lvl2pPr>
            <a:lvl3pPr marL="365760" indent="0">
              <a:buNone/>
              <a:defRPr sz="900"/>
            </a:lvl3pPr>
            <a:lvl4pPr marL="548640" indent="0">
              <a:buNone/>
              <a:defRPr sz="900"/>
            </a:lvl4pPr>
            <a:lvl5pPr marL="731520" indent="0">
              <a:buNone/>
              <a:defRPr sz="900"/>
            </a:lvl5pPr>
          </a:lstStyle>
          <a:p>
            <a:pPr lvl="0"/>
            <a:r>
              <a:rPr lang="en-US" dirty="0"/>
              <a:t>DD Month YYYY</a:t>
            </a:r>
          </a:p>
        </p:txBody>
      </p:sp>
      <p:sp>
        <p:nvSpPr>
          <p:cNvPr id="6" name="TextBox 5">
            <a:extLst>
              <a:ext uri="{FF2B5EF4-FFF2-40B4-BE49-F238E27FC236}">
                <a16:creationId xmlns:a16="http://schemas.microsoft.com/office/drawing/2014/main" id="{D7C50FD0-F072-74FF-61C1-074A942C55A1}"/>
              </a:ext>
            </a:extLst>
          </p:cNvPr>
          <p:cNvSpPr txBox="1"/>
          <p:nvPr userDrawn="1"/>
        </p:nvSpPr>
        <p:spPr>
          <a:xfrm>
            <a:off x="5484552" y="5848350"/>
            <a:ext cx="4869123" cy="457200"/>
          </a:xfrm>
          <a:prstGeom prst="rect">
            <a:avLst/>
          </a:prstGeom>
          <a:noFill/>
        </p:spPr>
        <p:txBody>
          <a:bodyPr wrap="square" lIns="0" tIns="0" rIns="0" bIns="0" rtlCol="0">
            <a:noAutofit/>
          </a:bodyPr>
          <a:lstStyle/>
          <a:p>
            <a:pPr marL="0" indent="0">
              <a:lnSpc>
                <a:spcPct val="95000"/>
              </a:lnSpc>
              <a:spcBef>
                <a:spcPts val="1000"/>
              </a:spcBef>
              <a:buSzPct val="100000"/>
              <a:buFont typeface="Arial"/>
              <a:buNone/>
            </a:pPr>
            <a:r>
              <a:rPr lang="en-US" sz="900" dirty="0"/>
              <a:t>WARNING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p:txBody>
      </p:sp>
    </p:spTree>
    <p:extLst>
      <p:ext uri="{BB962C8B-B14F-4D97-AF65-F5344CB8AC3E}">
        <p14:creationId xmlns:p14="http://schemas.microsoft.com/office/powerpoint/2010/main" val="3696707634"/>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I: Section -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0354" y="1735456"/>
            <a:ext cx="8231293" cy="1189037"/>
          </a:xfrm>
        </p:spPr>
        <p:txBody>
          <a:bodyPr lIns="91440" tIns="45720" rIns="91440" bIns="45720" anchor="t" anchorCtr="0"/>
          <a:lstStyle>
            <a:lvl1pPr algn="ctr">
              <a:lnSpc>
                <a:spcPct val="108000"/>
              </a:lnSpc>
              <a:spcBef>
                <a:spcPts val="600"/>
              </a:spcBef>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2698433" y="3472815"/>
            <a:ext cx="6795135" cy="1746885"/>
          </a:xfrm>
        </p:spPr>
        <p:txBody>
          <a:bodyPr lIns="91440" tIns="45720" rIns="91440" bIns="45720"/>
          <a:lstStyle>
            <a:lvl1pPr marL="0" indent="0" algn="ctr">
              <a:lnSpc>
                <a:spcPct val="108000"/>
              </a:lnSpc>
              <a:spcBef>
                <a:spcPts val="60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p:txBody>
      </p:sp>
      <p:sp>
        <p:nvSpPr>
          <p:cNvPr id="5" name="Date Placeholder 4">
            <a:extLst>
              <a:ext uri="{FF2B5EF4-FFF2-40B4-BE49-F238E27FC236}">
                <a16:creationId xmlns:a16="http://schemas.microsoft.com/office/drawing/2014/main" id="{D8CC6170-ECB5-A830-2874-091E36410134}"/>
              </a:ext>
            </a:extLst>
          </p:cNvPr>
          <p:cNvSpPr>
            <a:spLocks noGrp="1"/>
          </p:cNvSpPr>
          <p:nvPr>
            <p:ph type="dt" sz="half" idx="12"/>
          </p:nvPr>
        </p:nvSpPr>
        <p:spPr/>
        <p:txBody>
          <a:bodyPr/>
          <a:lstStyle/>
          <a:p>
            <a:fld id="{12715B7D-B162-466C-9967-947DD528EDDB}" type="datetime3">
              <a:rPr lang="en-US" smtClean="0"/>
              <a:t>9 April 2024</a:t>
            </a:fld>
            <a:endParaRPr lang="en-US" dirty="0"/>
          </a:p>
        </p:txBody>
      </p:sp>
      <p:sp>
        <p:nvSpPr>
          <p:cNvPr id="6" name="Slide Number Placeholder 5">
            <a:extLst>
              <a:ext uri="{FF2B5EF4-FFF2-40B4-BE49-F238E27FC236}">
                <a16:creationId xmlns:a16="http://schemas.microsoft.com/office/drawing/2014/main" id="{DCB1CE1D-5DB3-7DB4-A801-B688218E7EC6}"/>
              </a:ext>
            </a:extLst>
          </p:cNvPr>
          <p:cNvSpPr>
            <a:spLocks noGrp="1"/>
          </p:cNvSpPr>
          <p:nvPr>
            <p:ph type="sldNum" sz="quarter" idx="1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70942751"/>
      </p:ext>
    </p:extLst>
  </p:cSld>
  <p:clrMapOvr>
    <a:masterClrMapping/>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CLASSIFIED: Content x4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D91CCFE5-18F1-C6C0-390B-4E9D15A89B25}"/>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FC2BDFE2-2078-0260-7037-7E77EE4B99AB}"/>
              </a:ext>
            </a:extLst>
          </p:cNvPr>
          <p:cNvSpPr>
            <a:spLocks noGrp="1"/>
          </p:cNvSpPr>
          <p:nvPr>
            <p:ph type="sldNum" sz="quarter" idx="15"/>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36597941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I: Title - Dar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79C0D1-24E4-F8B5-5008-90B631F4469A}"/>
              </a:ext>
            </a:extLst>
          </p:cNvPr>
          <p:cNvSpPr>
            <a:spLocks noGrp="1"/>
          </p:cNvSpPr>
          <p:nvPr>
            <p:ph type="dt" sz="half" idx="10"/>
          </p:nvPr>
        </p:nvSpPr>
        <p:spPr/>
        <p:txBody>
          <a:bodyPr/>
          <a:lstStyle/>
          <a:p>
            <a:fld id="{790A13D3-4F3A-4C85-AA3D-8386549CCBC1}" type="datetime3">
              <a:rPr lang="en-US" smtClean="0"/>
              <a:t>9 April 2024</a:t>
            </a:fld>
            <a:endParaRPr lang="en-US" dirty="0"/>
          </a:p>
        </p:txBody>
      </p:sp>
      <p:sp>
        <p:nvSpPr>
          <p:cNvPr id="5" name="Slide Number Placeholder 4">
            <a:extLst>
              <a:ext uri="{FF2B5EF4-FFF2-40B4-BE49-F238E27FC236}">
                <a16:creationId xmlns:a16="http://schemas.microsoft.com/office/drawing/2014/main" id="{1FD0708B-B177-BDB5-031F-585D18C07E8A}"/>
              </a:ext>
            </a:extLst>
          </p:cNvPr>
          <p:cNvSpPr>
            <a:spLocks noGrp="1"/>
          </p:cNvSpPr>
          <p:nvPr>
            <p:ph type="sldNum" sz="quarter" idx="11"/>
          </p:nvPr>
        </p:nvSpPr>
        <p:spPr/>
        <p:txBody>
          <a:bodyPr/>
          <a:lstStyle/>
          <a:p>
            <a:fld id="{64E5BE4B-2FBF-4174-9E62-85FAD1CB43A6}" type="slidenum">
              <a:rPr lang="en-US" smtClean="0"/>
              <a:pPr/>
              <a:t>‹#›</a:t>
            </a:fld>
            <a:endParaRPr lang="en-US" dirty="0"/>
          </a:p>
        </p:txBody>
      </p:sp>
      <p:sp>
        <p:nvSpPr>
          <p:cNvPr id="3" name="Title Placeholder 1">
            <a:extLst>
              <a:ext uri="{FF2B5EF4-FFF2-40B4-BE49-F238E27FC236}">
                <a16:creationId xmlns:a16="http://schemas.microsoft.com/office/drawing/2014/main" id="{3CCAD62B-B537-9582-3CDE-C2E5536FFB24}"/>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Tree>
    <p:extLst>
      <p:ext uri="{BB962C8B-B14F-4D97-AF65-F5344CB8AC3E}">
        <p14:creationId xmlns:p14="http://schemas.microsoft.com/office/powerpoint/2010/main" val="15813713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I: Content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1115568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Date Placeholder 19">
            <a:extLst>
              <a:ext uri="{FF2B5EF4-FFF2-40B4-BE49-F238E27FC236}">
                <a16:creationId xmlns:a16="http://schemas.microsoft.com/office/drawing/2014/main" id="{7FB50BEA-D67A-7EF7-91FA-A589352DF7B4}"/>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FBC198-78BC-4748-B252-34E2C0BC0550}"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20">
            <a:extLst>
              <a:ext uri="{FF2B5EF4-FFF2-40B4-BE49-F238E27FC236}">
                <a16:creationId xmlns:a16="http://schemas.microsoft.com/office/drawing/2014/main" id="{C9886477-8203-F094-BCDE-16F99B4A6184}"/>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4411292"/>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I: Content x2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1188720"/>
            <a:ext cx="5486400" cy="539496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6184394" y="1188720"/>
            <a:ext cx="5486400" cy="539496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9">
            <a:extLst>
              <a:ext uri="{FF2B5EF4-FFF2-40B4-BE49-F238E27FC236}">
                <a16:creationId xmlns:a16="http://schemas.microsoft.com/office/drawing/2014/main" id="{10DC9804-2510-E1B3-7E58-65EB3654ABC4}"/>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112FD7-B262-4FCB-A760-078FC4664177}"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Slide Number Placeholder 20">
            <a:extLst>
              <a:ext uri="{FF2B5EF4-FFF2-40B4-BE49-F238E27FC236}">
                <a16:creationId xmlns:a16="http://schemas.microsoft.com/office/drawing/2014/main" id="{302D9386-88E0-C7AF-3D3C-8D509628244C}"/>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9911521"/>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I: Content x3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539496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19">
            <a:extLst>
              <a:ext uri="{FF2B5EF4-FFF2-40B4-BE49-F238E27FC236}">
                <a16:creationId xmlns:a16="http://schemas.microsoft.com/office/drawing/2014/main" id="{DAC1C6DF-5653-A96B-2702-3647D972397E}"/>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2A3454-BF93-410A-8263-1D40B03CB250}"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1" name="Slide Number Placeholder 20">
            <a:extLst>
              <a:ext uri="{FF2B5EF4-FFF2-40B4-BE49-F238E27FC236}">
                <a16:creationId xmlns:a16="http://schemas.microsoft.com/office/drawing/2014/main" id="{2D85D9A3-C9AB-1253-4094-BD1E88BD457D}"/>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688903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I: Content x4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182659"/>
            <a:ext cx="2651760" cy="53949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9">
            <a:extLst>
              <a:ext uri="{FF2B5EF4-FFF2-40B4-BE49-F238E27FC236}">
                <a16:creationId xmlns:a16="http://schemas.microsoft.com/office/drawing/2014/main" id="{83BD90A1-81C9-B517-B2CF-5BD31648E659}"/>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8A5D0BD-0956-4547-B63F-65F0C9529D5D}"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lide Number Placeholder 20">
            <a:extLst>
              <a:ext uri="{FF2B5EF4-FFF2-40B4-BE49-F238E27FC236}">
                <a16:creationId xmlns:a16="http://schemas.microsoft.com/office/drawing/2014/main" id="{3DEA41A8-0119-01FB-C1B6-1E9F04137EFE}"/>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7612961"/>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I: Content x6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CB95B34-D085-1380-C0EB-9F5F88F4AB51}"/>
              </a:ext>
            </a:extLst>
          </p:cNvPr>
          <p:cNvSpPr>
            <a:spLocks noGrp="1"/>
          </p:cNvSpPr>
          <p:nvPr>
            <p:ph idx="14"/>
          </p:nvPr>
        </p:nvSpPr>
        <p:spPr>
          <a:xfrm>
            <a:off x="521209"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146CAAC6-203D-AFB1-8C69-F6B136E9A066}"/>
              </a:ext>
            </a:extLst>
          </p:cNvPr>
          <p:cNvSpPr>
            <a:spLocks noGrp="1"/>
          </p:cNvSpPr>
          <p:nvPr>
            <p:ph idx="15"/>
          </p:nvPr>
        </p:nvSpPr>
        <p:spPr>
          <a:xfrm>
            <a:off x="4294633"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82D7281-5011-B7F7-6458-2D0057CF019F}"/>
              </a:ext>
            </a:extLst>
          </p:cNvPr>
          <p:cNvSpPr>
            <a:spLocks noGrp="1"/>
          </p:cNvSpPr>
          <p:nvPr>
            <p:ph idx="16"/>
          </p:nvPr>
        </p:nvSpPr>
        <p:spPr>
          <a:xfrm>
            <a:off x="8068057" y="3920446"/>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9">
            <a:extLst>
              <a:ext uri="{FF2B5EF4-FFF2-40B4-BE49-F238E27FC236}">
                <a16:creationId xmlns:a16="http://schemas.microsoft.com/office/drawing/2014/main" id="{4B4DEAD5-3E90-F3EE-411D-A8185D5C19FE}"/>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9BCAC93-E46E-4BE7-8559-DC6878C5226C}"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lide Number Placeholder 20">
            <a:extLst>
              <a:ext uri="{FF2B5EF4-FFF2-40B4-BE49-F238E27FC236}">
                <a16:creationId xmlns:a16="http://schemas.microsoft.com/office/drawing/2014/main" id="{34939507-DB5F-7A6B-25F9-8207D49AC274}"/>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51732336"/>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I: Numbers -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3353816"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9019031"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6C505C13-1A02-5665-148F-78AB92D85017}"/>
              </a:ext>
            </a:extLst>
          </p:cNvPr>
          <p:cNvSpPr>
            <a:spLocks noGrp="1"/>
          </p:cNvSpPr>
          <p:nvPr>
            <p:ph idx="14"/>
          </p:nvPr>
        </p:nvSpPr>
        <p:spPr>
          <a:xfrm>
            <a:off x="6186423" y="1839558"/>
            <a:ext cx="2651760" cy="473806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Line">
            <a:extLst>
              <a:ext uri="{FF2B5EF4-FFF2-40B4-BE49-F238E27FC236}">
                <a16:creationId xmlns:a16="http://schemas.microsoft.com/office/drawing/2014/main" id="{FDFFCFD1-5403-0DB2-E05C-456FA5F9EB0A}"/>
              </a:ext>
              <a:ext uri="{C183D7F6-B498-43B3-948B-1728B52AA6E4}">
                <adec:decorative xmlns:adec="http://schemas.microsoft.com/office/drawing/2017/decorative" val="1"/>
              </a:ext>
            </a:extLst>
          </p:cNvPr>
          <p:cNvCxnSpPr>
            <a:cxnSpLocks/>
          </p:cNvCxnSpPr>
          <p:nvPr userDrawn="1"/>
        </p:nvCxnSpPr>
        <p:spPr>
          <a:xfrm>
            <a:off x="521209"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4" name="TextBox">
            <a:extLst>
              <a:ext uri="{FF2B5EF4-FFF2-40B4-BE49-F238E27FC236}">
                <a16:creationId xmlns:a16="http://schemas.microsoft.com/office/drawing/2014/main" id="{F57668D2-D002-CAC5-02A5-8E8BEB249B32}"/>
              </a:ext>
            </a:extLst>
          </p:cNvPr>
          <p:cNvSpPr txBox="1"/>
          <p:nvPr userDrawn="1"/>
        </p:nvSpPr>
        <p:spPr>
          <a:xfrm>
            <a:off x="521209"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solidFill>
                  <a:schemeClr val="tx2"/>
                </a:solidFill>
              </a:rPr>
              <a:t>01</a:t>
            </a:r>
          </a:p>
        </p:txBody>
      </p:sp>
      <p:cxnSp>
        <p:nvCxnSpPr>
          <p:cNvPr id="15" name="Line">
            <a:extLst>
              <a:ext uri="{FF2B5EF4-FFF2-40B4-BE49-F238E27FC236}">
                <a16:creationId xmlns:a16="http://schemas.microsoft.com/office/drawing/2014/main" id="{51B25C53-C057-57E7-9036-A8D0B41726C5}"/>
              </a:ext>
              <a:ext uri="{C183D7F6-B498-43B3-948B-1728B52AA6E4}">
                <adec:decorative xmlns:adec="http://schemas.microsoft.com/office/drawing/2017/decorative" val="1"/>
              </a:ext>
            </a:extLst>
          </p:cNvPr>
          <p:cNvCxnSpPr>
            <a:cxnSpLocks/>
          </p:cNvCxnSpPr>
          <p:nvPr userDrawn="1"/>
        </p:nvCxnSpPr>
        <p:spPr>
          <a:xfrm>
            <a:off x="3353816"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C14D4CAE-D80E-79DB-A6C6-57A4B56169FF}"/>
              </a:ext>
            </a:extLst>
          </p:cNvPr>
          <p:cNvSpPr txBox="1"/>
          <p:nvPr userDrawn="1"/>
        </p:nvSpPr>
        <p:spPr>
          <a:xfrm>
            <a:off x="3353816"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solidFill>
                  <a:schemeClr val="tx2"/>
                </a:solidFill>
              </a:rPr>
              <a:t>02</a:t>
            </a:r>
          </a:p>
        </p:txBody>
      </p:sp>
      <p:cxnSp>
        <p:nvCxnSpPr>
          <p:cNvPr id="17" name="Line">
            <a:extLst>
              <a:ext uri="{FF2B5EF4-FFF2-40B4-BE49-F238E27FC236}">
                <a16:creationId xmlns:a16="http://schemas.microsoft.com/office/drawing/2014/main" id="{B4ECECE8-46DC-CA2E-40BE-E51B698761B8}"/>
              </a:ext>
              <a:ext uri="{C183D7F6-B498-43B3-948B-1728B52AA6E4}">
                <adec:decorative xmlns:adec="http://schemas.microsoft.com/office/drawing/2017/decorative" val="1"/>
              </a:ext>
            </a:extLst>
          </p:cNvPr>
          <p:cNvCxnSpPr>
            <a:cxnSpLocks/>
          </p:cNvCxnSpPr>
          <p:nvPr userDrawn="1"/>
        </p:nvCxnSpPr>
        <p:spPr>
          <a:xfrm>
            <a:off x="6186423"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8" name="TextBox">
            <a:extLst>
              <a:ext uri="{FF2B5EF4-FFF2-40B4-BE49-F238E27FC236}">
                <a16:creationId xmlns:a16="http://schemas.microsoft.com/office/drawing/2014/main" id="{95544808-F3B9-DAE4-5D89-C69034EA8952}"/>
              </a:ext>
            </a:extLst>
          </p:cNvPr>
          <p:cNvSpPr txBox="1"/>
          <p:nvPr userDrawn="1"/>
        </p:nvSpPr>
        <p:spPr>
          <a:xfrm>
            <a:off x="6186423"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solidFill>
                  <a:schemeClr val="tx2"/>
                </a:solidFill>
              </a:rPr>
              <a:t>03</a:t>
            </a:r>
          </a:p>
        </p:txBody>
      </p:sp>
      <p:cxnSp>
        <p:nvCxnSpPr>
          <p:cNvPr id="19" name="Line">
            <a:extLst>
              <a:ext uri="{FF2B5EF4-FFF2-40B4-BE49-F238E27FC236}">
                <a16:creationId xmlns:a16="http://schemas.microsoft.com/office/drawing/2014/main" id="{9E7EC57D-2759-8CE0-109C-8571D4086A33}"/>
              </a:ext>
              <a:ext uri="{C183D7F6-B498-43B3-948B-1728B52AA6E4}">
                <adec:decorative xmlns:adec="http://schemas.microsoft.com/office/drawing/2017/decorative" val="1"/>
              </a:ext>
            </a:extLst>
          </p:cNvPr>
          <p:cNvCxnSpPr>
            <a:cxnSpLocks/>
          </p:cNvCxnSpPr>
          <p:nvPr userDrawn="1"/>
        </p:nvCxnSpPr>
        <p:spPr>
          <a:xfrm>
            <a:off x="9019031" y="1247775"/>
            <a:ext cx="26517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9662B109-343B-4D55-244C-E14029CAB09C}"/>
              </a:ext>
            </a:extLst>
          </p:cNvPr>
          <p:cNvSpPr txBox="1"/>
          <p:nvPr userDrawn="1"/>
        </p:nvSpPr>
        <p:spPr>
          <a:xfrm>
            <a:off x="9019031" y="1384935"/>
            <a:ext cx="2651760" cy="457200"/>
          </a:xfrm>
          <a:prstGeom prst="rect">
            <a:avLst/>
          </a:prstGeom>
          <a:noFill/>
        </p:spPr>
        <p:txBody>
          <a:bodyPr wrap="square" lIns="91440" tIns="45720" rIns="91440" bIns="45720" rtlCol="0" anchor="ctr">
            <a:noAutofit/>
          </a:bodyPr>
          <a:lstStyle/>
          <a:p>
            <a:pPr marL="0" indent="0">
              <a:lnSpc>
                <a:spcPct val="80000"/>
              </a:lnSpc>
              <a:spcBef>
                <a:spcPts val="0"/>
              </a:spcBef>
              <a:buSzPct val="100000"/>
              <a:buFontTx/>
              <a:buNone/>
            </a:pPr>
            <a:r>
              <a:rPr lang="en-US" sz="3600" b="1" dirty="0">
                <a:solidFill>
                  <a:schemeClr val="tx2"/>
                </a:solidFill>
              </a:rPr>
              <a:t>04</a:t>
            </a:r>
          </a:p>
        </p:txBody>
      </p:sp>
      <p:sp>
        <p:nvSpPr>
          <p:cNvPr id="9" name="Date Placeholder 19">
            <a:extLst>
              <a:ext uri="{FF2B5EF4-FFF2-40B4-BE49-F238E27FC236}">
                <a16:creationId xmlns:a16="http://schemas.microsoft.com/office/drawing/2014/main" id="{DBA99539-D078-CB29-2F8A-B46C845FB93A}"/>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DD52799-1AD8-4339-96A2-65AF01D48511}"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lide Number Placeholder 20">
            <a:extLst>
              <a:ext uri="{FF2B5EF4-FFF2-40B4-BE49-F238E27FC236}">
                <a16:creationId xmlns:a16="http://schemas.microsoft.com/office/drawing/2014/main" id="{EE901071-A9AF-28F8-144B-29C57CC1E0CE}"/>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38849686"/>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I: Report - Dar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8" name="Text Placeholder 7">
            <a:extLst>
              <a:ext uri="{FF2B5EF4-FFF2-40B4-BE49-F238E27FC236}">
                <a16:creationId xmlns:a16="http://schemas.microsoft.com/office/drawing/2014/main" id="{E2FD76A7-938F-9B20-2362-820F6FA8BCF3}"/>
              </a:ext>
            </a:extLst>
          </p:cNvPr>
          <p:cNvSpPr>
            <a:spLocks noGrp="1"/>
          </p:cNvSpPr>
          <p:nvPr>
            <p:ph type="body" sz="quarter" idx="12"/>
          </p:nvPr>
        </p:nvSpPr>
        <p:spPr>
          <a:xfrm>
            <a:off x="521207" y="1188719"/>
            <a:ext cx="11155680" cy="5394960"/>
          </a:xfrm>
        </p:spPr>
        <p:txBody>
          <a:bodyPr numCol="2"/>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9">
            <a:extLst>
              <a:ext uri="{FF2B5EF4-FFF2-40B4-BE49-F238E27FC236}">
                <a16:creationId xmlns:a16="http://schemas.microsoft.com/office/drawing/2014/main" id="{953F9350-6E0E-6371-BA13-D8E0692AFD28}"/>
              </a:ext>
            </a:extLst>
          </p:cNvPr>
          <p:cNvSpPr>
            <a:spLocks noGrp="1"/>
          </p:cNvSpPr>
          <p:nvPr>
            <p:ph type="dt" sz="half" idx="49"/>
          </p:nvPr>
        </p:nvSpPr>
        <p:spPr>
          <a:xfrm>
            <a:off x="168746" y="6675120"/>
            <a:ext cx="823912" cy="1828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68BED5-E410-40F6-932E-6F71A502C745}"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Slide Number Placeholder 20">
            <a:extLst>
              <a:ext uri="{FF2B5EF4-FFF2-40B4-BE49-F238E27FC236}">
                <a16:creationId xmlns:a16="http://schemas.microsoft.com/office/drawing/2014/main" id="{3506C2FB-B303-9407-A53C-3B63E7413281}"/>
              </a:ext>
            </a:extLst>
          </p:cNvPr>
          <p:cNvSpPr>
            <a:spLocks noGrp="1"/>
          </p:cNvSpPr>
          <p:nvPr>
            <p:ph type="sldNum" sz="quarter" idx="50"/>
          </p:nvPr>
        </p:nvSpPr>
        <p:spPr>
          <a:xfrm>
            <a:off x="11581416" y="6675120"/>
            <a:ext cx="442001" cy="1828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89427912"/>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I: Blank - Dar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63EDA0-A0A8-B169-0C67-503B7AD628A6}"/>
              </a:ext>
            </a:extLst>
          </p:cNvPr>
          <p:cNvSpPr>
            <a:spLocks noGrp="1"/>
          </p:cNvSpPr>
          <p:nvPr>
            <p:ph type="dt" sz="half" idx="10"/>
          </p:nvPr>
        </p:nvSpPr>
        <p:spPr/>
        <p:txBody>
          <a:bodyPr/>
          <a:lstStyle/>
          <a:p>
            <a:fld id="{03179550-6F4E-49E1-9CDD-084EDEEC6847}" type="datetime3">
              <a:rPr lang="en-US" smtClean="0"/>
              <a:t>9 April 2024</a:t>
            </a:fld>
            <a:endParaRPr lang="en-US" dirty="0"/>
          </a:p>
        </p:txBody>
      </p:sp>
      <p:sp>
        <p:nvSpPr>
          <p:cNvPr id="4" name="Slide Number Placeholder 3">
            <a:extLst>
              <a:ext uri="{FF2B5EF4-FFF2-40B4-BE49-F238E27FC236}">
                <a16:creationId xmlns:a16="http://schemas.microsoft.com/office/drawing/2014/main" id="{8ED91F9A-E3C3-E735-5763-000960145427}"/>
              </a:ext>
            </a:extLst>
          </p:cNvPr>
          <p:cNvSpPr>
            <a:spLocks noGrp="1"/>
          </p:cNvSpPr>
          <p:nvPr>
            <p:ph type="sldNum" sz="quarter" idx="11"/>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500224121"/>
      </p:ext>
    </p:extLst>
  </p:cSld>
  <p:clrMapOvr>
    <a:masterClrMapping/>
  </p:clrMapOvr>
  <p:extLst>
    <p:ext uri="{DCECCB84-F9BA-43D5-87BE-67443E8EF086}">
      <p15:sldGuideLst xmlns:p15="http://schemas.microsoft.com/office/powerpoint/2012/main">
        <p15:guide id="1" orient="horz" pos="3888" userDrawn="1">
          <p15:clr>
            <a:srgbClr val="A4A3A4"/>
          </p15:clr>
        </p15:guide>
        <p15:guide id="2" orient="horz" pos="1008" userDrawn="1">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hank You - Dark">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9FBB499C-D22E-E02E-342C-293D573F4036}"/>
              </a:ext>
            </a:extLst>
          </p:cNvPr>
          <p:cNvSpPr txBox="1"/>
          <p:nvPr userDrawn="1"/>
        </p:nvSpPr>
        <p:spPr>
          <a:xfrm>
            <a:off x="548216" y="2148840"/>
            <a:ext cx="1109472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dirty="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548218" y="4819414"/>
            <a:ext cx="5365749"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pic>
        <p:nvPicPr>
          <p:cNvPr id="8" name="Picture 7">
            <a:extLst>
              <a:ext uri="{FF2B5EF4-FFF2-40B4-BE49-F238E27FC236}">
                <a16:creationId xmlns:a16="http://schemas.microsoft.com/office/drawing/2014/main" id="{0F647B88-ED92-002A-36D1-21B4483F9327}"/>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363511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CLASSIFIED: Content x6 -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9"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59726ABF-A4AF-534C-BA46-61E8451913DC}"/>
              </a:ext>
            </a:extLst>
          </p:cNvPr>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2" name="Content Placeholder 2">
            <a:extLst>
              <a:ext uri="{FF2B5EF4-FFF2-40B4-BE49-F238E27FC236}">
                <a16:creationId xmlns:a16="http://schemas.microsoft.com/office/drawing/2014/main" id="{4D3A8C20-2AA4-200E-F266-257EFF7BA88D}"/>
              </a:ext>
            </a:extLst>
          </p:cNvPr>
          <p:cNvSpPr>
            <a:spLocks noGrp="1"/>
          </p:cNvSpPr>
          <p:nvPr>
            <p:ph idx="12"/>
          </p:nvPr>
        </p:nvSpPr>
        <p:spPr>
          <a:xfrm>
            <a:off x="4294633" y="1182659"/>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72D9E63-AD7C-57D7-DE8E-4B74EB5CA3E2}"/>
              </a:ext>
            </a:extLst>
          </p:cNvPr>
          <p:cNvSpPr>
            <a:spLocks noGrp="1"/>
          </p:cNvSpPr>
          <p:nvPr>
            <p:ph idx="13"/>
          </p:nvPr>
        </p:nvSpPr>
        <p:spPr>
          <a:xfrm>
            <a:off x="8068057" y="1176598"/>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CB95B34-D085-1380-C0EB-9F5F88F4AB51}"/>
              </a:ext>
            </a:extLst>
          </p:cNvPr>
          <p:cNvSpPr>
            <a:spLocks noGrp="1"/>
          </p:cNvSpPr>
          <p:nvPr>
            <p:ph idx="14"/>
          </p:nvPr>
        </p:nvSpPr>
        <p:spPr>
          <a:xfrm>
            <a:off x="521209"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146CAAC6-203D-AFB1-8C69-F6B136E9A066}"/>
              </a:ext>
            </a:extLst>
          </p:cNvPr>
          <p:cNvSpPr>
            <a:spLocks noGrp="1"/>
          </p:cNvSpPr>
          <p:nvPr>
            <p:ph idx="15"/>
          </p:nvPr>
        </p:nvSpPr>
        <p:spPr>
          <a:xfrm>
            <a:off x="4294633" y="3926507"/>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82D7281-5011-B7F7-6458-2D0057CF019F}"/>
              </a:ext>
            </a:extLst>
          </p:cNvPr>
          <p:cNvSpPr>
            <a:spLocks noGrp="1"/>
          </p:cNvSpPr>
          <p:nvPr>
            <p:ph idx="16"/>
          </p:nvPr>
        </p:nvSpPr>
        <p:spPr>
          <a:xfrm>
            <a:off x="8068057" y="3920446"/>
            <a:ext cx="3602736" cy="256032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4AD8B41-5861-B9B8-DDD6-A3FD05012C2B}"/>
              </a:ext>
            </a:extLst>
          </p:cNvPr>
          <p:cNvSpPr>
            <a:spLocks noGrp="1"/>
          </p:cNvSpPr>
          <p:nvPr>
            <p:ph type="dt" sz="half" idx="11"/>
          </p:nvPr>
        </p:nvSpPr>
        <p:spPr>
          <a:xfrm>
            <a:off x="168746" y="6675120"/>
            <a:ext cx="823912" cy="182880"/>
          </a:xfrm>
        </p:spPr>
        <p:txBody>
          <a:bodyPr/>
          <a:lstStyle>
            <a:lvl1pPr>
              <a:defRPr>
                <a:solidFill>
                  <a:schemeClr val="tx1"/>
                </a:solidFill>
              </a:defRPr>
            </a:lvl1pPr>
          </a:lstStyle>
          <a:p>
            <a:fld id="{1A8B13DD-2AA2-402C-84E0-6C94B86E2CA1}" type="datetime3">
              <a:rPr lang="en-US" smtClean="0"/>
              <a:pPr/>
              <a:t>9 April 2024</a:t>
            </a:fld>
            <a:endParaRPr lang="en-US" dirty="0"/>
          </a:p>
        </p:txBody>
      </p:sp>
      <p:sp>
        <p:nvSpPr>
          <p:cNvPr id="6" name="Slide Number Placeholder 6">
            <a:extLst>
              <a:ext uri="{FF2B5EF4-FFF2-40B4-BE49-F238E27FC236}">
                <a16:creationId xmlns:a16="http://schemas.microsoft.com/office/drawing/2014/main" id="{32AE8097-5230-63D7-66E6-0BFA702EDA9D}"/>
              </a:ext>
            </a:extLst>
          </p:cNvPr>
          <p:cNvSpPr>
            <a:spLocks noGrp="1"/>
          </p:cNvSpPr>
          <p:nvPr>
            <p:ph type="sldNum" sz="quarter" idx="17"/>
          </p:nvPr>
        </p:nvSpPr>
        <p:spPr>
          <a:xfrm>
            <a:off x="11581416" y="6675120"/>
            <a:ext cx="442001" cy="182880"/>
          </a:xfrm>
          <a:prstGeom prst="rect">
            <a:avLst/>
          </a:prstGeom>
        </p:spPr>
        <p:txBody>
          <a:bodyPr/>
          <a:lstStyle>
            <a:lvl1pPr>
              <a:defRPr>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98865166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ogo - Dark">
    <p:spTree>
      <p:nvGrpSpPr>
        <p:cNvPr id="1" name=""/>
        <p:cNvGrpSpPr/>
        <p:nvPr/>
      </p:nvGrpSpPr>
      <p:grpSpPr>
        <a:xfrm>
          <a:off x="0" y="0"/>
          <a:ext cx="0" cy="0"/>
          <a:chOff x="0" y="0"/>
          <a:chExt cx="0" cy="0"/>
        </a:xfrm>
      </p:grpSpPr>
      <p:pic>
        <p:nvPicPr>
          <p:cNvPr id="2"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2827020" y="2194560"/>
            <a:ext cx="6537960" cy="2468880"/>
          </a:xfrm>
          <a:prstGeom prst="rect">
            <a:avLst/>
          </a:prstGeom>
        </p:spPr>
      </p:pic>
    </p:spTree>
    <p:extLst>
      <p:ext uri="{BB962C8B-B14F-4D97-AF65-F5344CB8AC3E}">
        <p14:creationId xmlns:p14="http://schemas.microsoft.com/office/powerpoint/2010/main" val="215484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4.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image" Target="../media/image4.pn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0940C-8B04-CB4D-1B44-6768963C04C7}"/>
              </a:ext>
            </a:extLst>
          </p:cNvPr>
          <p:cNvPicPr>
            <a:picLocks noChangeAspect="1"/>
          </p:cNvPicPr>
          <p:nvPr userDrawn="1"/>
        </p:nvPicPr>
        <p:blipFill>
          <a:blip r:embed="rId18"/>
          <a:srcRect/>
          <a:stretch/>
        </p:blipFill>
        <p:spPr>
          <a:xfrm>
            <a:off x="9995581" y="411162"/>
            <a:ext cx="1647777" cy="478023"/>
          </a:xfrm>
          <a:prstGeom prst="rect">
            <a:avLst/>
          </a:prstGeom>
        </p:spPr>
      </p:pic>
      <p:sp>
        <p:nvSpPr>
          <p:cNvPr id="2" name="Title Placeholder 1"/>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3" name="Text Placeholder 2"/>
          <p:cNvSpPr>
            <a:spLocks noGrp="1"/>
          </p:cNvSpPr>
          <p:nvPr>
            <p:ph type="body" idx="1"/>
          </p:nvPr>
        </p:nvSpPr>
        <p:spPr>
          <a:xfrm>
            <a:off x="518160" y="1188720"/>
            <a:ext cx="11155680" cy="5394960"/>
          </a:xfrm>
          <a:prstGeom prst="rect">
            <a:avLst/>
          </a:prstGeom>
        </p:spPr>
        <p:txBody>
          <a:bodyPr vert="horz" lIns="0" tIns="0" rIns="0" bIns="0" spcCol="36576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1B11D7F-02E5-4718-D558-9A38AEFE4A3F}"/>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Arial Bold" panose="020B0704020202020204" pitchFamily="34" charset="0"/>
              </a:rPr>
              <a:t>CUI</a:t>
            </a:r>
          </a:p>
        </p:txBody>
      </p:sp>
      <p:sp>
        <p:nvSpPr>
          <p:cNvPr id="13" name="Date Placeholder 12">
            <a:extLst>
              <a:ext uri="{FF2B5EF4-FFF2-40B4-BE49-F238E27FC236}">
                <a16:creationId xmlns:a16="http://schemas.microsoft.com/office/drawing/2014/main" id="{B598B6A5-7EA2-1E58-A263-9A08F2A4D5DB}"/>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9D6062B3-7071-415C-8749-10BFA519A941}" type="datetime3">
              <a:rPr lang="en-US" smtClean="0"/>
              <a:pPr/>
              <a:t>9 April 2024</a:t>
            </a:fld>
            <a:endParaRPr lang="en-US" dirty="0"/>
          </a:p>
        </p:txBody>
      </p:sp>
      <p:sp>
        <p:nvSpPr>
          <p:cNvPr id="9" name="Rectangle 8">
            <a:extLst>
              <a:ext uri="{FF2B5EF4-FFF2-40B4-BE49-F238E27FC236}">
                <a16:creationId xmlns:a16="http://schemas.microsoft.com/office/drawing/2014/main" id="{18AFB434-A893-772A-8132-D1D86C48E0FB}"/>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Arial Bold" panose="020B0704020202020204" pitchFamily="34" charset="0"/>
              </a:rPr>
              <a:t>CUI</a:t>
            </a:r>
          </a:p>
        </p:txBody>
      </p:sp>
      <p:sp>
        <p:nvSpPr>
          <p:cNvPr id="11" name="Slide Number Placeholder 13">
            <a:extLst>
              <a:ext uri="{FF2B5EF4-FFF2-40B4-BE49-F238E27FC236}">
                <a16:creationId xmlns:a16="http://schemas.microsoft.com/office/drawing/2014/main" id="{6F55487D-8A29-3A8F-ACFD-128C0B4C9D5D}"/>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76192905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14" r:id="rId15"/>
    <p:sldLayoutId id="2147483917" r:id="rId16"/>
  </p:sldLayoutIdLst>
  <p:hf hdr="0" ftr="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7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345">
          <p15:clr>
            <a:srgbClr val="F26B43"/>
          </p15:clr>
        </p15:guide>
        <p15:guide id="3" pos="7335">
          <p15:clr>
            <a:srgbClr val="F26B43"/>
          </p15:clr>
        </p15:guide>
        <p15:guide id="4" orient="horz" pos="4061">
          <p15:clr>
            <a:srgbClr val="F26B43"/>
          </p15:clr>
        </p15:guide>
        <p15:guide id="6" pos="1018">
          <p15:clr>
            <a:srgbClr val="A4A3A4"/>
          </p15:clr>
        </p15:guide>
        <p15:guide id="7" pos="1248">
          <p15:clr>
            <a:srgbClr val="A4A3A4"/>
          </p15:clr>
        </p15:guide>
        <p15:guide id="8" pos="2148">
          <p15:clr>
            <a:srgbClr val="A4A3A4"/>
          </p15:clr>
        </p15:guide>
        <p15:guide id="9" pos="3052">
          <p15:clr>
            <a:srgbClr val="A4A3A4"/>
          </p15:clr>
        </p15:guide>
        <p15:guide id="10" pos="3954">
          <p15:clr>
            <a:srgbClr val="A4A3A4"/>
          </p15:clr>
        </p15:guide>
        <p15:guide id="11" pos="3724">
          <p15:clr>
            <a:srgbClr val="A4A3A4"/>
          </p15:clr>
        </p15:guide>
        <p15:guide id="12" pos="4858">
          <p15:clr>
            <a:srgbClr val="A4A3A4"/>
          </p15:clr>
        </p15:guide>
        <p15:guide id="13" pos="5784">
          <p15:clr>
            <a:srgbClr val="A4A3A4"/>
          </p15:clr>
        </p15:guide>
        <p15:guide id="14" pos="6660">
          <p15:clr>
            <a:srgbClr val="A4A3A4"/>
          </p15:clr>
        </p15:guide>
        <p15:guide id="15" pos="1920">
          <p15:clr>
            <a:srgbClr val="A4A3A4"/>
          </p15:clr>
        </p15:guide>
        <p15:guide id="16" pos="2822">
          <p15:clr>
            <a:srgbClr val="A4A3A4"/>
          </p15:clr>
        </p15:guide>
        <p15:guide id="17" pos="4626">
          <p15:clr>
            <a:srgbClr val="A4A3A4"/>
          </p15:clr>
        </p15:guide>
        <p15:guide id="18" pos="5530">
          <p15:clr>
            <a:srgbClr val="A4A3A4"/>
          </p15:clr>
        </p15:guide>
        <p15:guide id="19" pos="643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3" name="Text Placeholder 2"/>
          <p:cNvSpPr>
            <a:spLocks noGrp="1"/>
          </p:cNvSpPr>
          <p:nvPr>
            <p:ph type="body" idx="1"/>
          </p:nvPr>
        </p:nvSpPr>
        <p:spPr>
          <a:xfrm>
            <a:off x="518160" y="1188720"/>
            <a:ext cx="11155680" cy="5394960"/>
          </a:xfrm>
          <a:prstGeom prst="rect">
            <a:avLst/>
          </a:prstGeom>
        </p:spPr>
        <p:txBody>
          <a:bodyPr vert="horz" lIns="0" tIns="0" rIns="0" bIns="0" spcCol="36576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1B11D7F-02E5-4718-D558-9A38AEFE4A3F}"/>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Arial Bold" panose="020B0704020202020204" pitchFamily="34" charset="0"/>
              </a:rPr>
              <a:t>UNCLASSIFIED</a:t>
            </a:r>
          </a:p>
        </p:txBody>
      </p:sp>
      <p:sp>
        <p:nvSpPr>
          <p:cNvPr id="13" name="Date Placeholder 12">
            <a:extLst>
              <a:ext uri="{FF2B5EF4-FFF2-40B4-BE49-F238E27FC236}">
                <a16:creationId xmlns:a16="http://schemas.microsoft.com/office/drawing/2014/main" id="{B598B6A5-7EA2-1E58-A263-9A08F2A4D5DB}"/>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bg1"/>
                </a:solidFill>
              </a:defRPr>
            </a:lvl1pPr>
          </a:lstStyle>
          <a:p>
            <a:pPr>
              <a:defRPr/>
            </a:pPr>
            <a:fld id="{78A29DF9-2780-4B09-ACD4-71C80CE70DB9}" type="datetime3">
              <a:rPr lang="en-US" smtClean="0"/>
              <a:pPr>
                <a:defRPr/>
              </a:pPr>
              <a:t>9 April 2024</a:t>
            </a:fld>
            <a:endParaRPr lang="en-US" dirty="0"/>
          </a:p>
        </p:txBody>
      </p:sp>
      <p:sp>
        <p:nvSpPr>
          <p:cNvPr id="14" name="Slide Number Placeholder 13">
            <a:extLst>
              <a:ext uri="{FF2B5EF4-FFF2-40B4-BE49-F238E27FC236}">
                <a16:creationId xmlns:a16="http://schemas.microsoft.com/office/drawing/2014/main" id="{FFA4C418-D296-ED76-977B-4AA2E1E8237F}"/>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bg1"/>
                </a:solidFill>
              </a:defRPr>
            </a:lvl1pPr>
          </a:lstStyle>
          <a:p>
            <a:pPr>
              <a:defRPr/>
            </a:pPr>
            <a:fld id="{64E5BE4B-2FBF-4174-9E62-85FAD1CB43A6}" type="slidenum">
              <a:rPr lang="en-US" smtClean="0"/>
              <a:pPr>
                <a:defRPr/>
              </a:pPr>
              <a:t>‹#›</a:t>
            </a:fld>
            <a:endParaRPr lang="en-US" dirty="0"/>
          </a:p>
        </p:txBody>
      </p:sp>
      <p:sp>
        <p:nvSpPr>
          <p:cNvPr id="9" name="Rectangle 8">
            <a:extLst>
              <a:ext uri="{FF2B5EF4-FFF2-40B4-BE49-F238E27FC236}">
                <a16:creationId xmlns:a16="http://schemas.microsoft.com/office/drawing/2014/main" id="{18AFB434-A893-772A-8132-D1D86C48E0FB}"/>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a:ea typeface="+mn-ea"/>
                <a:cs typeface="Arial Bold" panose="020B0704020202020204" pitchFamily="34" charset="0"/>
              </a:rPr>
              <a:t>UNCLASSIFIED</a:t>
            </a:r>
          </a:p>
        </p:txBody>
      </p:sp>
      <p:pic>
        <p:nvPicPr>
          <p:cNvPr id="4" name="Picture 3">
            <a:extLst>
              <a:ext uri="{FF2B5EF4-FFF2-40B4-BE49-F238E27FC236}">
                <a16:creationId xmlns:a16="http://schemas.microsoft.com/office/drawing/2014/main" id="{D01C4046-530B-FD72-F780-B77F377C360A}"/>
              </a:ext>
            </a:extLst>
          </p:cNvPr>
          <p:cNvPicPr>
            <a:picLocks noChangeAspect="1"/>
          </p:cNvPicPr>
          <p:nvPr userDrawn="1"/>
        </p:nvPicPr>
        <p:blipFill>
          <a:blip r:embed="rId16"/>
          <a:srcRect/>
          <a:stretch/>
        </p:blipFill>
        <p:spPr>
          <a:xfrm>
            <a:off x="10004616" y="411162"/>
            <a:ext cx="1629707" cy="478023"/>
          </a:xfrm>
          <a:prstGeom prst="rect">
            <a:avLst/>
          </a:prstGeom>
        </p:spPr>
      </p:pic>
    </p:spTree>
    <p:extLst>
      <p:ext uri="{BB962C8B-B14F-4D97-AF65-F5344CB8AC3E}">
        <p14:creationId xmlns:p14="http://schemas.microsoft.com/office/powerpoint/2010/main" val="95837498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Lst>
  <p:hf hdr="0" ftr="0"/>
  <p:txStyles>
    <p:titleStyle>
      <a:lvl1pPr algn="l" defTabSz="914400" rtl="0" eaLnBrk="1" latinLnBrk="0" hangingPunct="1">
        <a:lnSpc>
          <a:spcPct val="90000"/>
        </a:lnSpc>
        <a:spcBef>
          <a:spcPct val="0"/>
        </a:spcBef>
        <a:buNone/>
        <a:defRPr sz="3200" kern="1200" cap="all" baseline="0">
          <a:solidFill>
            <a:schemeClr val="bg2"/>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700" kern="1200">
          <a:solidFill>
            <a:schemeClr val="bg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bg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bg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bg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700" kern="1200">
          <a:solidFill>
            <a:schemeClr val="bg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345">
          <p15:clr>
            <a:srgbClr val="F26B43"/>
          </p15:clr>
        </p15:guide>
        <p15:guide id="3" pos="7335">
          <p15:clr>
            <a:srgbClr val="F26B43"/>
          </p15:clr>
        </p15:guide>
        <p15:guide id="4" orient="horz" pos="4061">
          <p15:clr>
            <a:srgbClr val="F26B43"/>
          </p15:clr>
        </p15:guide>
        <p15:guide id="6" pos="1018">
          <p15:clr>
            <a:srgbClr val="A4A3A4"/>
          </p15:clr>
        </p15:guide>
        <p15:guide id="7" pos="1248">
          <p15:clr>
            <a:srgbClr val="A4A3A4"/>
          </p15:clr>
        </p15:guide>
        <p15:guide id="8" pos="2148">
          <p15:clr>
            <a:srgbClr val="A4A3A4"/>
          </p15:clr>
        </p15:guide>
        <p15:guide id="9" pos="3052">
          <p15:clr>
            <a:srgbClr val="A4A3A4"/>
          </p15:clr>
        </p15:guide>
        <p15:guide id="10" pos="3954">
          <p15:clr>
            <a:srgbClr val="A4A3A4"/>
          </p15:clr>
        </p15:guide>
        <p15:guide id="11" pos="3724">
          <p15:clr>
            <a:srgbClr val="A4A3A4"/>
          </p15:clr>
        </p15:guide>
        <p15:guide id="12" pos="4858">
          <p15:clr>
            <a:srgbClr val="A4A3A4"/>
          </p15:clr>
        </p15:guide>
        <p15:guide id="13" pos="5784">
          <p15:clr>
            <a:srgbClr val="A4A3A4"/>
          </p15:clr>
        </p15:guide>
        <p15:guide id="14" pos="6660">
          <p15:clr>
            <a:srgbClr val="A4A3A4"/>
          </p15:clr>
        </p15:guide>
        <p15:guide id="15" pos="1920">
          <p15:clr>
            <a:srgbClr val="A4A3A4"/>
          </p15:clr>
        </p15:guide>
        <p15:guide id="16" pos="2822">
          <p15:clr>
            <a:srgbClr val="A4A3A4"/>
          </p15:clr>
        </p15:guide>
        <p15:guide id="17" pos="4626">
          <p15:clr>
            <a:srgbClr val="A4A3A4"/>
          </p15:clr>
        </p15:guide>
        <p15:guide id="18" pos="5530">
          <p15:clr>
            <a:srgbClr val="A4A3A4"/>
          </p15:clr>
        </p15:guide>
        <p15:guide id="19" pos="643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3" name="Text Placeholder 2"/>
          <p:cNvSpPr>
            <a:spLocks noGrp="1"/>
          </p:cNvSpPr>
          <p:nvPr>
            <p:ph type="body" idx="1"/>
          </p:nvPr>
        </p:nvSpPr>
        <p:spPr>
          <a:xfrm>
            <a:off x="518160" y="1188720"/>
            <a:ext cx="11155680" cy="5394960"/>
          </a:xfrm>
          <a:prstGeom prst="rect">
            <a:avLst/>
          </a:prstGeom>
        </p:spPr>
        <p:txBody>
          <a:bodyPr vert="horz" lIns="0" tIns="0" rIns="0" bIns="0" spcCol="36576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1B11D7F-02E5-4718-D558-9A38AEFE4A3F}"/>
              </a:ext>
            </a:extLst>
          </p:cNvPr>
          <p:cNvSpPr>
            <a:spLocks noChangeArrowheads="1"/>
          </p:cNvSpPr>
          <p:nvPr userDrawn="1"/>
        </p:nvSpPr>
        <p:spPr bwMode="auto">
          <a:xfrm>
            <a:off x="4724400" y="0"/>
            <a:ext cx="2743200" cy="182880"/>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Approved for public release; distribution is unlimited.</a:t>
            </a:r>
          </a:p>
        </p:txBody>
      </p:sp>
      <p:sp>
        <p:nvSpPr>
          <p:cNvPr id="13" name="Date Placeholder 12">
            <a:extLst>
              <a:ext uri="{FF2B5EF4-FFF2-40B4-BE49-F238E27FC236}">
                <a16:creationId xmlns:a16="http://schemas.microsoft.com/office/drawing/2014/main" id="{B598B6A5-7EA2-1E58-A263-9A08F2A4D5DB}"/>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6ABB93-2C5E-477C-9ED4-58246A770561}" type="datetime3">
              <a:rPr kumimoji="0" lang="en-US" sz="700" b="1" i="0" u="none" strike="noStrike" kern="1200" cap="none" spc="0" normalizeH="0" baseline="0" noProof="0" smtClean="0">
                <a:ln>
                  <a:noFill/>
                </a:ln>
                <a:solidFill>
                  <a:srgbClr val="FFFFFF"/>
                </a:solidFill>
                <a:effectLst/>
                <a:uLnTx/>
                <a:uFillTx/>
                <a:latin typeface="Arial"/>
                <a:ea typeface="+mn-ea"/>
                <a:cs typeface="+mn-cs"/>
              </a:rPr>
              <a:t>9 April 2024</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Slide Number Placeholder 13">
            <a:extLst>
              <a:ext uri="{FF2B5EF4-FFF2-40B4-BE49-F238E27FC236}">
                <a16:creationId xmlns:a16="http://schemas.microsoft.com/office/drawing/2014/main" id="{FFA4C418-D296-ED76-977B-4AA2E1E8237F}"/>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4E5BE4B-2FBF-4174-9E62-85FAD1CB43A6}"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18AFB434-A893-772A-8132-D1D86C48E0FB}"/>
              </a:ext>
            </a:extLst>
          </p:cNvPr>
          <p:cNvSpPr>
            <a:spLocks noChangeArrowheads="1"/>
          </p:cNvSpPr>
          <p:nvPr userDrawn="1"/>
        </p:nvSpPr>
        <p:spPr bwMode="auto">
          <a:xfrm>
            <a:off x="4724400" y="6675120"/>
            <a:ext cx="2743200" cy="182880"/>
          </a:xfrm>
          <a:prstGeom prst="rect">
            <a:avLst/>
          </a:prstGeom>
          <a:noFill/>
          <a:ln w="9525">
            <a:noFill/>
            <a:miter lim="800000"/>
            <a:headEnd/>
            <a:tailEnd/>
          </a:ln>
        </p:spPr>
        <p:txBody>
          <a:bodyPr wrap="square"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Bold" panose="020B0704020202020204" pitchFamily="34" charset="0"/>
              </a:rPr>
              <a:t>Approved for public release; distribution is unlimited.</a:t>
            </a:r>
          </a:p>
        </p:txBody>
      </p:sp>
      <p:pic>
        <p:nvPicPr>
          <p:cNvPr id="8" name="Picture 7">
            <a:extLst>
              <a:ext uri="{FF2B5EF4-FFF2-40B4-BE49-F238E27FC236}">
                <a16:creationId xmlns:a16="http://schemas.microsoft.com/office/drawing/2014/main" id="{87497D88-53F0-CEE9-662E-08D7EE0472B3}"/>
              </a:ext>
            </a:extLst>
          </p:cNvPr>
          <p:cNvPicPr>
            <a:picLocks noChangeAspect="1"/>
          </p:cNvPicPr>
          <p:nvPr userDrawn="1"/>
        </p:nvPicPr>
        <p:blipFill>
          <a:blip r:embed="rId16"/>
          <a:srcRect/>
          <a:stretch/>
        </p:blipFill>
        <p:spPr>
          <a:xfrm>
            <a:off x="10004616" y="411162"/>
            <a:ext cx="1629707" cy="478023"/>
          </a:xfrm>
          <a:prstGeom prst="rect">
            <a:avLst/>
          </a:prstGeom>
        </p:spPr>
      </p:pic>
    </p:spTree>
    <p:extLst>
      <p:ext uri="{BB962C8B-B14F-4D97-AF65-F5344CB8AC3E}">
        <p14:creationId xmlns:p14="http://schemas.microsoft.com/office/powerpoint/2010/main" val="560885173"/>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3" r:id="rId10"/>
    <p:sldLayoutId id="2147483835" r:id="rId11"/>
    <p:sldLayoutId id="2147483836" r:id="rId12"/>
    <p:sldLayoutId id="2147483837" r:id="rId13"/>
    <p:sldLayoutId id="2147483838" r:id="rId14"/>
  </p:sldLayoutIdLst>
  <p:hf hdr="0" ftr="0"/>
  <p:txStyles>
    <p:titleStyle>
      <a:lvl1pPr algn="l" defTabSz="914400" rtl="0" eaLnBrk="1" latinLnBrk="0" hangingPunct="1">
        <a:lnSpc>
          <a:spcPct val="90000"/>
        </a:lnSpc>
        <a:spcBef>
          <a:spcPct val="0"/>
        </a:spcBef>
        <a:buNone/>
        <a:defRPr sz="3200" kern="1200" cap="all" baseline="0">
          <a:solidFill>
            <a:schemeClr val="tx2"/>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7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345">
          <p15:clr>
            <a:srgbClr val="F26B43"/>
          </p15:clr>
        </p15:guide>
        <p15:guide id="3" pos="7335">
          <p15:clr>
            <a:srgbClr val="F26B43"/>
          </p15:clr>
        </p15:guide>
        <p15:guide id="4" orient="horz" pos="4061">
          <p15:clr>
            <a:srgbClr val="F26B43"/>
          </p15:clr>
        </p15:guide>
        <p15:guide id="6" pos="1018">
          <p15:clr>
            <a:srgbClr val="A4A3A4"/>
          </p15:clr>
        </p15:guide>
        <p15:guide id="7" pos="1248">
          <p15:clr>
            <a:srgbClr val="A4A3A4"/>
          </p15:clr>
        </p15:guide>
        <p15:guide id="8" pos="2148">
          <p15:clr>
            <a:srgbClr val="A4A3A4"/>
          </p15:clr>
        </p15:guide>
        <p15:guide id="9" pos="3052">
          <p15:clr>
            <a:srgbClr val="A4A3A4"/>
          </p15:clr>
        </p15:guide>
        <p15:guide id="10" pos="3954">
          <p15:clr>
            <a:srgbClr val="A4A3A4"/>
          </p15:clr>
        </p15:guide>
        <p15:guide id="11" pos="3724">
          <p15:clr>
            <a:srgbClr val="A4A3A4"/>
          </p15:clr>
        </p15:guide>
        <p15:guide id="12" pos="4858">
          <p15:clr>
            <a:srgbClr val="A4A3A4"/>
          </p15:clr>
        </p15:guide>
        <p15:guide id="13" pos="5784">
          <p15:clr>
            <a:srgbClr val="A4A3A4"/>
          </p15:clr>
        </p15:guide>
        <p15:guide id="14" pos="6660">
          <p15:clr>
            <a:srgbClr val="A4A3A4"/>
          </p15:clr>
        </p15:guide>
        <p15:guide id="15" pos="1920">
          <p15:clr>
            <a:srgbClr val="A4A3A4"/>
          </p15:clr>
        </p15:guide>
        <p15:guide id="16" pos="2822">
          <p15:clr>
            <a:srgbClr val="A4A3A4"/>
          </p15:clr>
        </p15:guide>
        <p15:guide id="17" pos="4626">
          <p15:clr>
            <a:srgbClr val="A4A3A4"/>
          </p15:clr>
        </p15:guide>
        <p15:guide id="18" pos="5530">
          <p15:clr>
            <a:srgbClr val="A4A3A4"/>
          </p15:clr>
        </p15:guide>
        <p15:guide id="19" pos="6434">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0940C-8B04-CB4D-1B44-6768963C04C7}"/>
              </a:ext>
            </a:extLst>
          </p:cNvPr>
          <p:cNvPicPr>
            <a:picLocks noChangeAspect="1"/>
          </p:cNvPicPr>
          <p:nvPr userDrawn="1"/>
        </p:nvPicPr>
        <p:blipFill>
          <a:blip r:embed="rId25"/>
          <a:srcRect/>
          <a:stretch/>
        </p:blipFill>
        <p:spPr>
          <a:xfrm>
            <a:off x="9995581" y="411162"/>
            <a:ext cx="1647777" cy="478023"/>
          </a:xfrm>
          <a:prstGeom prst="rect">
            <a:avLst/>
          </a:prstGeom>
        </p:spPr>
      </p:pic>
      <p:sp>
        <p:nvSpPr>
          <p:cNvPr id="2" name="Title Placeholder 1"/>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3" name="Text Placeholder 2"/>
          <p:cNvSpPr>
            <a:spLocks noGrp="1"/>
          </p:cNvSpPr>
          <p:nvPr>
            <p:ph type="body" idx="1"/>
          </p:nvPr>
        </p:nvSpPr>
        <p:spPr>
          <a:xfrm>
            <a:off x="518160" y="1188720"/>
            <a:ext cx="11155680" cy="5394960"/>
          </a:xfrm>
          <a:prstGeom prst="rect">
            <a:avLst/>
          </a:prstGeom>
        </p:spPr>
        <p:txBody>
          <a:bodyPr vert="horz" lIns="0" tIns="0" rIns="0" bIns="0" spcCol="36576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1B11D7F-02E5-4718-D558-9A38AEFE4A3F}"/>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sp>
        <p:nvSpPr>
          <p:cNvPr id="13" name="Date Placeholder 12">
            <a:extLst>
              <a:ext uri="{FF2B5EF4-FFF2-40B4-BE49-F238E27FC236}">
                <a16:creationId xmlns:a16="http://schemas.microsoft.com/office/drawing/2014/main" id="{B598B6A5-7EA2-1E58-A263-9A08F2A4D5DB}"/>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4331C4F6-4B6C-4F4F-A21B-7798898B633B}" type="datetime3">
              <a:rPr lang="en-US" smtClean="0"/>
              <a:t>9 April 2024</a:t>
            </a:fld>
            <a:endParaRPr lang="en-US" dirty="0"/>
          </a:p>
        </p:txBody>
      </p:sp>
      <p:sp>
        <p:nvSpPr>
          <p:cNvPr id="14" name="Slide Number Placeholder 13">
            <a:extLst>
              <a:ext uri="{FF2B5EF4-FFF2-40B4-BE49-F238E27FC236}">
                <a16:creationId xmlns:a16="http://schemas.microsoft.com/office/drawing/2014/main" id="{FFA4C418-D296-ED76-977B-4AA2E1E8237F}"/>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
        <p:nvSpPr>
          <p:cNvPr id="9" name="Rectangle 8">
            <a:extLst>
              <a:ext uri="{FF2B5EF4-FFF2-40B4-BE49-F238E27FC236}">
                <a16:creationId xmlns:a16="http://schemas.microsoft.com/office/drawing/2014/main" id="{18AFB434-A893-772A-8132-D1D86C48E0FB}"/>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spTree>
    <p:extLst>
      <p:ext uri="{BB962C8B-B14F-4D97-AF65-F5344CB8AC3E}">
        <p14:creationId xmlns:p14="http://schemas.microsoft.com/office/powerpoint/2010/main" val="235615110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908" r:id="rId3"/>
    <p:sldLayoutId id="2147483795" r:id="rId4"/>
    <p:sldLayoutId id="2147483909" r:id="rId5"/>
    <p:sldLayoutId id="2147483794" r:id="rId6"/>
    <p:sldLayoutId id="2147483910" r:id="rId7"/>
    <p:sldLayoutId id="2147483793" r:id="rId8"/>
    <p:sldLayoutId id="2147483911" r:id="rId9"/>
    <p:sldLayoutId id="2147483792" r:id="rId10"/>
    <p:sldLayoutId id="2147483912" r:id="rId11"/>
    <p:sldLayoutId id="2147483758" r:id="rId12"/>
    <p:sldLayoutId id="2147483759" r:id="rId13"/>
    <p:sldLayoutId id="2147483760" r:id="rId14"/>
    <p:sldLayoutId id="2147483761" r:id="rId15"/>
    <p:sldLayoutId id="2147483762" r:id="rId16"/>
    <p:sldLayoutId id="2147483763" r:id="rId17"/>
    <p:sldLayoutId id="2147483764" r:id="rId18"/>
    <p:sldLayoutId id="2147483767" r:id="rId19"/>
    <p:sldLayoutId id="2147483769" r:id="rId20"/>
    <p:sldLayoutId id="2147483770" r:id="rId21"/>
    <p:sldLayoutId id="2147483771" r:id="rId22"/>
    <p:sldLayoutId id="2147483773" r:id="rId23"/>
  </p:sldLayoutIdLst>
  <p:hf hdr="0" ftr="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7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userDrawn="1">
          <p15:clr>
            <a:srgbClr val="F26B43"/>
          </p15:clr>
        </p15:guide>
        <p15:guide id="2" pos="345" userDrawn="1">
          <p15:clr>
            <a:srgbClr val="F26B43"/>
          </p15:clr>
        </p15:guide>
        <p15:guide id="3" pos="7335" userDrawn="1">
          <p15:clr>
            <a:srgbClr val="F26B43"/>
          </p15:clr>
        </p15:guide>
        <p15:guide id="4" orient="horz" pos="4061" userDrawn="1">
          <p15:clr>
            <a:srgbClr val="F26B43"/>
          </p15:clr>
        </p15:guide>
        <p15:guide id="6" pos="1018" userDrawn="1">
          <p15:clr>
            <a:srgbClr val="A4A3A4"/>
          </p15:clr>
        </p15:guide>
        <p15:guide id="7" pos="1248" userDrawn="1">
          <p15:clr>
            <a:srgbClr val="A4A3A4"/>
          </p15:clr>
        </p15:guide>
        <p15:guide id="8" pos="2148" userDrawn="1">
          <p15:clr>
            <a:srgbClr val="A4A3A4"/>
          </p15:clr>
        </p15:guide>
        <p15:guide id="9" pos="3052" userDrawn="1">
          <p15:clr>
            <a:srgbClr val="A4A3A4"/>
          </p15:clr>
        </p15:guide>
        <p15:guide id="10" pos="3954" userDrawn="1">
          <p15:clr>
            <a:srgbClr val="A4A3A4"/>
          </p15:clr>
        </p15:guide>
        <p15:guide id="11" pos="3724" userDrawn="1">
          <p15:clr>
            <a:srgbClr val="A4A3A4"/>
          </p15:clr>
        </p15:guide>
        <p15:guide id="12" pos="4858" userDrawn="1">
          <p15:clr>
            <a:srgbClr val="A4A3A4"/>
          </p15:clr>
        </p15:guide>
        <p15:guide id="13" pos="5784" userDrawn="1">
          <p15:clr>
            <a:srgbClr val="A4A3A4"/>
          </p15:clr>
        </p15:guide>
        <p15:guide id="14" pos="6660" userDrawn="1">
          <p15:clr>
            <a:srgbClr val="A4A3A4"/>
          </p15:clr>
        </p15:guide>
        <p15:guide id="15" pos="1920" userDrawn="1">
          <p15:clr>
            <a:srgbClr val="A4A3A4"/>
          </p15:clr>
        </p15:guide>
        <p15:guide id="16" pos="2822" userDrawn="1">
          <p15:clr>
            <a:srgbClr val="A4A3A4"/>
          </p15:clr>
        </p15:guide>
        <p15:guide id="17" pos="4626" userDrawn="1">
          <p15:clr>
            <a:srgbClr val="A4A3A4"/>
          </p15:clr>
        </p15:guide>
        <p15:guide id="18" pos="5530" userDrawn="1">
          <p15:clr>
            <a:srgbClr val="A4A3A4"/>
          </p15:clr>
        </p15:guide>
        <p15:guide id="19" pos="6434"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307275"/>
            <a:ext cx="8231293" cy="685795"/>
          </a:xfrm>
          <a:prstGeom prst="rect">
            <a:avLst/>
          </a:prstGeom>
        </p:spPr>
        <p:txBody>
          <a:bodyPr vert="horz" lIns="0" tIns="0" rIns="0" bIns="0" rtlCol="0" anchor="ctr" anchorCtr="0">
            <a:noAutofit/>
          </a:bodyPr>
          <a:lstStyle/>
          <a:p>
            <a:r>
              <a:rPr lang="en-US" dirty="0"/>
              <a:t>[Slide title]</a:t>
            </a:r>
          </a:p>
        </p:txBody>
      </p:sp>
      <p:sp>
        <p:nvSpPr>
          <p:cNvPr id="3" name="Text Placeholder 2"/>
          <p:cNvSpPr>
            <a:spLocks noGrp="1"/>
          </p:cNvSpPr>
          <p:nvPr>
            <p:ph type="body" idx="1"/>
          </p:nvPr>
        </p:nvSpPr>
        <p:spPr>
          <a:xfrm>
            <a:off x="518160" y="1188720"/>
            <a:ext cx="11155680" cy="5394960"/>
          </a:xfrm>
          <a:prstGeom prst="rect">
            <a:avLst/>
          </a:prstGeom>
        </p:spPr>
        <p:txBody>
          <a:bodyPr vert="horz" lIns="0" tIns="0" rIns="0" bIns="0" spcCol="36576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1B11D7F-02E5-4718-D558-9A38AEFE4A3F}"/>
              </a:ext>
            </a:extLst>
          </p:cNvPr>
          <p:cNvSpPr>
            <a:spLocks noChangeArrowheads="1"/>
          </p:cNvSpPr>
          <p:nvPr userDrawn="1"/>
        </p:nvSpPr>
        <p:spPr bwMode="auto">
          <a:xfrm>
            <a:off x="4724400" y="-8587"/>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sp>
        <p:nvSpPr>
          <p:cNvPr id="13" name="Date Placeholder 12">
            <a:extLst>
              <a:ext uri="{FF2B5EF4-FFF2-40B4-BE49-F238E27FC236}">
                <a16:creationId xmlns:a16="http://schemas.microsoft.com/office/drawing/2014/main" id="{B598B6A5-7EA2-1E58-A263-9A08F2A4D5DB}"/>
              </a:ext>
            </a:extLst>
          </p:cNvPr>
          <p:cNvSpPr>
            <a:spLocks noGrp="1"/>
          </p:cNvSpPr>
          <p:nvPr>
            <p:ph type="dt" sz="half" idx="2"/>
          </p:nvPr>
        </p:nvSpPr>
        <p:spPr>
          <a:xfrm>
            <a:off x="168746" y="6675120"/>
            <a:ext cx="823912" cy="182880"/>
          </a:xfrm>
          <a:prstGeom prst="rect">
            <a:avLst/>
          </a:prstGeom>
        </p:spPr>
        <p:txBody>
          <a:bodyPr vert="horz" lIns="0" tIns="45720" rIns="0" bIns="45720" rtlCol="0" anchor="ctr" anchorCtr="0"/>
          <a:lstStyle>
            <a:lvl1pPr algn="l">
              <a:defRPr sz="700" b="1">
                <a:solidFill>
                  <a:schemeClr val="tx1"/>
                </a:solidFill>
              </a:defRPr>
            </a:lvl1pPr>
          </a:lstStyle>
          <a:p>
            <a:fld id="{70AEC50F-98A6-489D-8FCD-93AAF92D9859}" type="datetime3">
              <a:rPr lang="en-US" smtClean="0"/>
              <a:t>9 April 2024</a:t>
            </a:fld>
            <a:endParaRPr lang="en-US" dirty="0"/>
          </a:p>
        </p:txBody>
      </p:sp>
      <p:sp>
        <p:nvSpPr>
          <p:cNvPr id="14" name="Slide Number Placeholder 13">
            <a:extLst>
              <a:ext uri="{FF2B5EF4-FFF2-40B4-BE49-F238E27FC236}">
                <a16:creationId xmlns:a16="http://schemas.microsoft.com/office/drawing/2014/main" id="{FFA4C418-D296-ED76-977B-4AA2E1E8237F}"/>
              </a:ext>
            </a:extLst>
          </p:cNvPr>
          <p:cNvSpPr>
            <a:spLocks noGrp="1"/>
          </p:cNvSpPr>
          <p:nvPr>
            <p:ph type="sldNum" sz="quarter" idx="4"/>
          </p:nvPr>
        </p:nvSpPr>
        <p:spPr>
          <a:xfrm>
            <a:off x="11581416" y="6675120"/>
            <a:ext cx="442001" cy="182880"/>
          </a:xfrm>
          <a:prstGeom prst="rect">
            <a:avLst/>
          </a:prstGeom>
        </p:spPr>
        <p:txBody>
          <a:bodyPr vert="horz" lIns="0" tIns="45720" rIns="0" bIns="45720" rtlCol="0" anchor="ctr" anchorCtr="0"/>
          <a:lstStyle>
            <a:lvl1pPr algn="r">
              <a:defRPr sz="700" b="1">
                <a:solidFill>
                  <a:schemeClr val="tx1"/>
                </a:solidFill>
              </a:defRPr>
            </a:lvl1pPr>
          </a:lstStyle>
          <a:p>
            <a:fld id="{64E5BE4B-2FBF-4174-9E62-85FAD1CB43A6}" type="slidenum">
              <a:rPr lang="en-US" smtClean="0"/>
              <a:pPr/>
              <a:t>‹#›</a:t>
            </a:fld>
            <a:endParaRPr lang="en-US" dirty="0"/>
          </a:p>
        </p:txBody>
      </p:sp>
      <p:sp>
        <p:nvSpPr>
          <p:cNvPr id="9" name="Rectangle 8">
            <a:extLst>
              <a:ext uri="{FF2B5EF4-FFF2-40B4-BE49-F238E27FC236}">
                <a16:creationId xmlns:a16="http://schemas.microsoft.com/office/drawing/2014/main" id="{18AFB434-A893-772A-8132-D1D86C48E0FB}"/>
              </a:ext>
            </a:extLst>
          </p:cNvPr>
          <p:cNvSpPr>
            <a:spLocks noChangeArrowheads="1"/>
          </p:cNvSpPr>
          <p:nvPr userDrawn="1"/>
        </p:nvSpPr>
        <p:spPr bwMode="auto">
          <a:xfrm>
            <a:off x="4724400" y="6666533"/>
            <a:ext cx="2743200" cy="200055"/>
          </a:xfrm>
          <a:prstGeom prst="rect">
            <a:avLst/>
          </a:prstGeom>
          <a:noFill/>
          <a:ln w="9525">
            <a:noFill/>
            <a:miter lim="800000"/>
            <a:headEnd/>
            <a:tailEnd/>
          </a:ln>
        </p:spPr>
        <p:txBody>
          <a:bodyPr wrap="square" anchor="ctr" anchorCtr="0">
            <a:spAutoFit/>
          </a:bodyPr>
          <a:lstStyle/>
          <a:p>
            <a:pPr algn="ctr">
              <a:defRPr/>
            </a:pPr>
            <a:r>
              <a:rPr lang="en-US" sz="700" b="0" dirty="0">
                <a:solidFill>
                  <a:schemeClr val="tx1"/>
                </a:solidFill>
                <a:latin typeface="+mn-lt"/>
                <a:cs typeface="Arial Bold" panose="020B0704020202020204" pitchFamily="34" charset="0"/>
              </a:rPr>
              <a:t>CUI</a:t>
            </a:r>
          </a:p>
        </p:txBody>
      </p:sp>
      <p:pic>
        <p:nvPicPr>
          <p:cNvPr id="8" name="Picture 7">
            <a:extLst>
              <a:ext uri="{FF2B5EF4-FFF2-40B4-BE49-F238E27FC236}">
                <a16:creationId xmlns:a16="http://schemas.microsoft.com/office/drawing/2014/main" id="{87497D88-53F0-CEE9-662E-08D7EE0472B3}"/>
              </a:ext>
            </a:extLst>
          </p:cNvPr>
          <p:cNvPicPr>
            <a:picLocks noChangeAspect="1"/>
          </p:cNvPicPr>
          <p:nvPr userDrawn="1"/>
        </p:nvPicPr>
        <p:blipFill>
          <a:blip r:embed="rId25"/>
          <a:srcRect/>
          <a:stretch/>
        </p:blipFill>
        <p:spPr>
          <a:xfrm>
            <a:off x="10004616" y="411162"/>
            <a:ext cx="1629707" cy="478023"/>
          </a:xfrm>
          <a:prstGeom prst="rect">
            <a:avLst/>
          </a:prstGeom>
        </p:spPr>
      </p:pic>
    </p:spTree>
    <p:extLst>
      <p:ext uri="{BB962C8B-B14F-4D97-AF65-F5344CB8AC3E}">
        <p14:creationId xmlns:p14="http://schemas.microsoft.com/office/powerpoint/2010/main" val="2279561132"/>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804" r:id="rId3"/>
    <p:sldLayoutId id="2147483798" r:id="rId4"/>
    <p:sldLayoutId id="2147483805" r:id="rId5"/>
    <p:sldLayoutId id="2147483799" r:id="rId6"/>
    <p:sldLayoutId id="2147483806" r:id="rId7"/>
    <p:sldLayoutId id="2147483800" r:id="rId8"/>
    <p:sldLayoutId id="2147483802" r:id="rId9"/>
    <p:sldLayoutId id="2147483801" r:id="rId10"/>
    <p:sldLayoutId id="2147483803" r:id="rId11"/>
    <p:sldLayoutId id="2147483777" r:id="rId12"/>
    <p:sldLayoutId id="2147483778" r:id="rId13"/>
    <p:sldLayoutId id="2147483779" r:id="rId14"/>
    <p:sldLayoutId id="2147483780" r:id="rId15"/>
    <p:sldLayoutId id="2147483781" r:id="rId16"/>
    <p:sldLayoutId id="2147483782" r:id="rId17"/>
    <p:sldLayoutId id="2147483783" r:id="rId18"/>
    <p:sldLayoutId id="2147483786" r:id="rId19"/>
    <p:sldLayoutId id="2147483788" r:id="rId20"/>
    <p:sldLayoutId id="2147483789" r:id="rId21"/>
    <p:sldLayoutId id="2147483790" r:id="rId22"/>
    <p:sldLayoutId id="2147483791" r:id="rId23"/>
  </p:sldLayoutIdLst>
  <p:hf hdr="0" ftr="0"/>
  <p:txStyles>
    <p:titleStyle>
      <a:lvl1pPr algn="l" defTabSz="914400" rtl="0" eaLnBrk="1" latinLnBrk="0" hangingPunct="1">
        <a:lnSpc>
          <a:spcPct val="90000"/>
        </a:lnSpc>
        <a:spcBef>
          <a:spcPct val="0"/>
        </a:spcBef>
        <a:buNone/>
        <a:defRPr sz="3200" kern="1200" cap="all" baseline="0">
          <a:solidFill>
            <a:schemeClr val="tx2"/>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7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userDrawn="1">
          <p15:clr>
            <a:srgbClr val="F26B43"/>
          </p15:clr>
        </p15:guide>
        <p15:guide id="2" pos="345" userDrawn="1">
          <p15:clr>
            <a:srgbClr val="F26B43"/>
          </p15:clr>
        </p15:guide>
        <p15:guide id="3" pos="7335" userDrawn="1">
          <p15:clr>
            <a:srgbClr val="F26B43"/>
          </p15:clr>
        </p15:guide>
        <p15:guide id="4" orient="horz" pos="4061" userDrawn="1">
          <p15:clr>
            <a:srgbClr val="F26B43"/>
          </p15:clr>
        </p15:guide>
        <p15:guide id="6" pos="1018" userDrawn="1">
          <p15:clr>
            <a:srgbClr val="A4A3A4"/>
          </p15:clr>
        </p15:guide>
        <p15:guide id="7" pos="1248" userDrawn="1">
          <p15:clr>
            <a:srgbClr val="A4A3A4"/>
          </p15:clr>
        </p15:guide>
        <p15:guide id="8" pos="2148" userDrawn="1">
          <p15:clr>
            <a:srgbClr val="A4A3A4"/>
          </p15:clr>
        </p15:guide>
        <p15:guide id="9" pos="3052" userDrawn="1">
          <p15:clr>
            <a:srgbClr val="A4A3A4"/>
          </p15:clr>
        </p15:guide>
        <p15:guide id="10" pos="3954" userDrawn="1">
          <p15:clr>
            <a:srgbClr val="A4A3A4"/>
          </p15:clr>
        </p15:guide>
        <p15:guide id="11" pos="3724" userDrawn="1">
          <p15:clr>
            <a:srgbClr val="A4A3A4"/>
          </p15:clr>
        </p15:guide>
        <p15:guide id="12" pos="4858" userDrawn="1">
          <p15:clr>
            <a:srgbClr val="A4A3A4"/>
          </p15:clr>
        </p15:guide>
        <p15:guide id="13" pos="5784" userDrawn="1">
          <p15:clr>
            <a:srgbClr val="A4A3A4"/>
          </p15:clr>
        </p15:guide>
        <p15:guide id="14" pos="6660" userDrawn="1">
          <p15:clr>
            <a:srgbClr val="A4A3A4"/>
          </p15:clr>
        </p15:guide>
        <p15:guide id="15" pos="1920" userDrawn="1">
          <p15:clr>
            <a:srgbClr val="A4A3A4"/>
          </p15:clr>
        </p15:guide>
        <p15:guide id="16" pos="2822" userDrawn="1">
          <p15:clr>
            <a:srgbClr val="A4A3A4"/>
          </p15:clr>
        </p15:guide>
        <p15:guide id="17" pos="4626" userDrawn="1">
          <p15:clr>
            <a:srgbClr val="A4A3A4"/>
          </p15:clr>
        </p15:guide>
        <p15:guide id="18" pos="5530" userDrawn="1">
          <p15:clr>
            <a:srgbClr val="A4A3A4"/>
          </p15:clr>
        </p15:guide>
        <p15:guide id="19" pos="643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18" Type="http://schemas.openxmlformats.org/officeDocument/2006/relationships/image" Target="../media/image7.pn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8.jpg"/><Relationship Id="rId2" Type="http://schemas.openxmlformats.org/officeDocument/2006/relationships/notesSlide" Target="../notesSlides/notesSlide11.xml"/><Relationship Id="rId16" Type="http://schemas.openxmlformats.org/officeDocument/2006/relationships/image" Target="../media/image27.jpg"/><Relationship Id="rId1" Type="http://schemas.openxmlformats.org/officeDocument/2006/relationships/slideLayout" Target="../slideLayouts/slideLayout35.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5" Type="http://schemas.openxmlformats.org/officeDocument/2006/relationships/image" Target="../media/image2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4B3482-FE00-5A28-4D23-A38101A99932}"/>
              </a:ext>
            </a:extLst>
          </p:cNvPr>
          <p:cNvSpPr>
            <a:spLocks noGrp="1"/>
          </p:cNvSpPr>
          <p:nvPr>
            <p:ph type="subTitle" idx="1"/>
          </p:nvPr>
        </p:nvSpPr>
        <p:spPr>
          <a:xfrm>
            <a:off x="571500" y="5045075"/>
            <a:ext cx="5427012" cy="457200"/>
          </a:xfrm>
        </p:spPr>
        <p:txBody>
          <a:bodyPr>
            <a:normAutofit/>
          </a:bodyPr>
          <a:lstStyle/>
          <a:p>
            <a:r>
              <a:rPr lang="en-US" sz="1500" dirty="0"/>
              <a:t>Zifan Yu, Erfan Bank Tavakoli, Meida Chen, Suya You, Raghuveer Rao, Sanjeev Agarwal, Fengbo Ren</a:t>
            </a:r>
          </a:p>
        </p:txBody>
      </p:sp>
      <p:sp>
        <p:nvSpPr>
          <p:cNvPr id="6" name="Text Placeholder 5">
            <a:extLst>
              <a:ext uri="{FF2B5EF4-FFF2-40B4-BE49-F238E27FC236}">
                <a16:creationId xmlns:a16="http://schemas.microsoft.com/office/drawing/2014/main" id="{9015AE84-1C7A-02A7-90E0-7FE92D3CF675}"/>
              </a:ext>
            </a:extLst>
          </p:cNvPr>
          <p:cNvSpPr>
            <a:spLocks noGrp="1"/>
          </p:cNvSpPr>
          <p:nvPr>
            <p:ph type="body" sz="quarter" idx="10"/>
          </p:nvPr>
        </p:nvSpPr>
        <p:spPr/>
        <p:txBody>
          <a:bodyPr/>
          <a:lstStyle/>
          <a:p>
            <a:r>
              <a:rPr lang="en-US" dirty="0"/>
              <a:t>15 April 2024</a:t>
            </a:r>
          </a:p>
        </p:txBody>
      </p:sp>
      <p:sp>
        <p:nvSpPr>
          <p:cNvPr id="2" name="Title 1">
            <a:extLst>
              <a:ext uri="{FF2B5EF4-FFF2-40B4-BE49-F238E27FC236}">
                <a16:creationId xmlns:a16="http://schemas.microsoft.com/office/drawing/2014/main" id="{467A7249-749A-8AA2-F9BA-179BF3CF90E8}"/>
              </a:ext>
            </a:extLst>
          </p:cNvPr>
          <p:cNvSpPr>
            <a:spLocks noGrp="1"/>
          </p:cNvSpPr>
          <p:nvPr>
            <p:ph type="ctrTitle" idx="4294967295"/>
          </p:nvPr>
        </p:nvSpPr>
        <p:spPr>
          <a:xfrm>
            <a:off x="571501" y="3605344"/>
            <a:ext cx="5682996" cy="815975"/>
          </a:xfrm>
        </p:spPr>
        <p:txBody>
          <a:bodyPr>
            <a:normAutofit/>
          </a:bodyPr>
          <a:lstStyle/>
          <a:p>
            <a:r>
              <a:rPr lang="en-US" sz="1200" b="1" dirty="0" err="1"/>
              <a:t>TokenMotion</a:t>
            </a:r>
            <a:r>
              <a:rPr lang="en-US" sz="1200" b="1" dirty="0"/>
              <a:t>: Motion-Guided Vision Transformer For Video Camouflaged Object Detection Via Learnable Token Selection </a:t>
            </a:r>
          </a:p>
        </p:txBody>
      </p:sp>
      <p:pic>
        <p:nvPicPr>
          <p:cNvPr id="1026" name="Picture 2" descr="ASU Homepage | Arizona State University">
            <a:extLst>
              <a:ext uri="{FF2B5EF4-FFF2-40B4-BE49-F238E27FC236}">
                <a16:creationId xmlns:a16="http://schemas.microsoft.com/office/drawing/2014/main" id="{8E218EB7-C017-8CFF-CF26-41667D553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1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90E12-6CFE-D118-9D84-BBA383BACC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9EAAC-662B-2B16-61A5-D2F6D6657F0F}"/>
              </a:ext>
            </a:extLst>
          </p:cNvPr>
          <p:cNvSpPr>
            <a:spLocks noGrp="1"/>
          </p:cNvSpPr>
          <p:nvPr>
            <p:ph type="sldNum" sz="quarter" idx="4"/>
          </p:nvPr>
        </p:nvSpPr>
        <p:spPr/>
        <p:txBody>
          <a:bodyPr/>
          <a:lstStyle/>
          <a:p>
            <a:fld id="{86A6859D-9F55-4EB2-96CE-0B88987F4398}" type="slidenum">
              <a:rPr lang="en-US" smtClean="0"/>
              <a:t>10</a:t>
            </a:fld>
            <a:endParaRPr lang="en-US"/>
          </a:p>
        </p:txBody>
      </p:sp>
      <p:sp>
        <p:nvSpPr>
          <p:cNvPr id="12" name="Title 1">
            <a:extLst>
              <a:ext uri="{FF2B5EF4-FFF2-40B4-BE49-F238E27FC236}">
                <a16:creationId xmlns:a16="http://schemas.microsoft.com/office/drawing/2014/main" id="{126CE29F-67FC-C838-E9FE-D1C963CCC1C0}"/>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Methodology: MG-TEM (con.)</a:t>
            </a:r>
            <a:endParaRPr lang="en-US" dirty="0"/>
          </a:p>
        </p:txBody>
      </p:sp>
      <p:sp>
        <p:nvSpPr>
          <p:cNvPr id="13" name="Content Placeholder 2">
            <a:extLst>
              <a:ext uri="{FF2B5EF4-FFF2-40B4-BE49-F238E27FC236}">
                <a16:creationId xmlns:a16="http://schemas.microsoft.com/office/drawing/2014/main" id="{FECE1AE3-D3D2-76B3-305F-C5A3F97B0C1A}"/>
              </a:ext>
            </a:extLst>
          </p:cNvPr>
          <p:cNvSpPr>
            <a:spLocks noGrp="1"/>
          </p:cNvSpPr>
          <p:nvPr>
            <p:ph idx="1"/>
          </p:nvPr>
        </p:nvSpPr>
        <p:spPr>
          <a:xfrm>
            <a:off x="838199" y="1408176"/>
            <a:ext cx="4675633" cy="5020056"/>
          </a:xfrm>
        </p:spPr>
        <p:txBody>
          <a:bodyPr>
            <a:normAutofit/>
          </a:bodyPr>
          <a:lstStyle/>
          <a:p>
            <a:pPr marL="0" indent="0">
              <a:buNone/>
            </a:pPr>
            <a:r>
              <a:rPr lang="en-US" sz="2600" b="1" dirty="0">
                <a:latin typeface="Calibri" panose="020F0502020204030204" pitchFamily="34" charset="0"/>
                <a:cs typeface="Calibri" panose="020F0502020204030204" pitchFamily="34" charset="0"/>
              </a:rPr>
              <a:t>Motion-Guided Token Extraction Module (MG-TEM)</a:t>
            </a:r>
          </a:p>
          <a:p>
            <a:pPr marL="0" indent="0">
              <a:buNone/>
            </a:pPr>
            <a:endParaRPr lang="en-US" sz="3100" dirty="0">
              <a:latin typeface="Calibri" panose="020F0502020204030204" pitchFamily="34" charset="0"/>
              <a:cs typeface="Calibri" panose="020F0502020204030204" pitchFamily="34" charset="0"/>
            </a:endParaRPr>
          </a:p>
          <a:p>
            <a:pPr>
              <a:lnSpc>
                <a:spcPct val="100000"/>
              </a:lnSpc>
              <a:spcBef>
                <a:spcPts val="0"/>
              </a:spcBef>
            </a:pPr>
            <a:r>
              <a:rPr lang="en-US" sz="2200" b="1" dirty="0">
                <a:latin typeface="Calibri" panose="020F0502020204030204" pitchFamily="34" charset="0"/>
                <a:cs typeface="Calibri" panose="020F0502020204030204" pitchFamily="34" charset="0"/>
              </a:rPr>
              <a:t>Feature fusing</a:t>
            </a:r>
            <a:r>
              <a:rPr lang="en-US" sz="2200" dirty="0">
                <a:latin typeface="Calibri" panose="020F0502020204030204" pitchFamily="34" charset="0"/>
                <a:cs typeface="Calibri" panose="020F0502020204030204" pitchFamily="34" charset="0"/>
              </a:rPr>
              <a:t>: fusing texture features f with the masked tokens of the following neighbor frames by element-wise addition</a:t>
            </a:r>
          </a:p>
          <a:p>
            <a:pPr>
              <a:lnSpc>
                <a:spcPct val="120000"/>
              </a:lnSpc>
            </a:pPr>
            <a:endParaRPr lang="en-US" sz="2400"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pic>
        <p:nvPicPr>
          <p:cNvPr id="3" name="Picture 2">
            <a:extLst>
              <a:ext uri="{FF2B5EF4-FFF2-40B4-BE49-F238E27FC236}">
                <a16:creationId xmlns:a16="http://schemas.microsoft.com/office/drawing/2014/main" id="{E1A54CB4-CB09-FFFE-BD70-B67D2135A382}"/>
              </a:ext>
            </a:extLst>
          </p:cNvPr>
          <p:cNvPicPr>
            <a:picLocks noChangeAspect="1"/>
          </p:cNvPicPr>
          <p:nvPr/>
        </p:nvPicPr>
        <p:blipFill>
          <a:blip r:embed="rId3"/>
          <a:stretch>
            <a:fillRect/>
          </a:stretch>
        </p:blipFill>
        <p:spPr>
          <a:xfrm>
            <a:off x="5661163" y="2459736"/>
            <a:ext cx="6024869" cy="2787128"/>
          </a:xfrm>
          <a:prstGeom prst="rect">
            <a:avLst/>
          </a:prstGeom>
        </p:spPr>
      </p:pic>
      <p:pic>
        <p:nvPicPr>
          <p:cNvPr id="2" name="Picture 2" descr="ASU Homepage | Arizona State University">
            <a:extLst>
              <a:ext uri="{FF2B5EF4-FFF2-40B4-BE49-F238E27FC236}">
                <a16:creationId xmlns:a16="http://schemas.microsoft.com/office/drawing/2014/main" id="{7AA5CAC4-E248-A29D-49ED-5BAFE77F3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2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EE810-A888-98BC-B175-958EC9CC6B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E3316E-4645-1350-AD6D-853548F5E3AD}"/>
              </a:ext>
            </a:extLst>
          </p:cNvPr>
          <p:cNvSpPr>
            <a:spLocks noGrp="1"/>
          </p:cNvSpPr>
          <p:nvPr>
            <p:ph type="sldNum" sz="quarter" idx="4"/>
          </p:nvPr>
        </p:nvSpPr>
        <p:spPr/>
        <p:txBody>
          <a:bodyPr/>
          <a:lstStyle/>
          <a:p>
            <a:fld id="{86A6859D-9F55-4EB2-96CE-0B88987F4398}" type="slidenum">
              <a:rPr lang="en-US" smtClean="0"/>
              <a:t>11</a:t>
            </a:fld>
            <a:endParaRPr lang="en-US"/>
          </a:p>
        </p:txBody>
      </p:sp>
      <p:sp>
        <p:nvSpPr>
          <p:cNvPr id="12" name="Title 1">
            <a:extLst>
              <a:ext uri="{FF2B5EF4-FFF2-40B4-BE49-F238E27FC236}">
                <a16:creationId xmlns:a16="http://schemas.microsoft.com/office/drawing/2014/main" id="{C292D4D6-0779-4540-6E80-256D987E4E4C}"/>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Methodology: decoder (con.)</a:t>
            </a:r>
            <a:endParaRPr lang="en-US" dirty="0"/>
          </a:p>
        </p:txBody>
      </p:sp>
      <p:sp>
        <p:nvSpPr>
          <p:cNvPr id="13" name="Content Placeholder 2">
            <a:extLst>
              <a:ext uri="{FF2B5EF4-FFF2-40B4-BE49-F238E27FC236}">
                <a16:creationId xmlns:a16="http://schemas.microsoft.com/office/drawing/2014/main" id="{A2347780-6664-700E-04D9-145C41B80C22}"/>
              </a:ext>
            </a:extLst>
          </p:cNvPr>
          <p:cNvSpPr>
            <a:spLocks noGrp="1"/>
          </p:cNvSpPr>
          <p:nvPr>
            <p:ph idx="1"/>
          </p:nvPr>
        </p:nvSpPr>
        <p:spPr>
          <a:xfrm>
            <a:off x="838199" y="1408176"/>
            <a:ext cx="4675633" cy="5020056"/>
          </a:xfrm>
        </p:spPr>
        <p:txBody>
          <a:bodyPr>
            <a:normAutofit fontScale="92500" lnSpcReduction="10000"/>
          </a:bodyPr>
          <a:lstStyle/>
          <a:p>
            <a:pPr marL="0" indent="0">
              <a:buNone/>
            </a:pPr>
            <a:r>
              <a:rPr lang="en-US" sz="2600" b="1" dirty="0">
                <a:latin typeface="Calibri" panose="020F0502020204030204" pitchFamily="34" charset="0"/>
                <a:cs typeface="Calibri" panose="020F0502020204030204" pitchFamily="34" charset="0"/>
              </a:rPr>
              <a:t>CNN Decoder:</a:t>
            </a:r>
          </a:p>
          <a:p>
            <a:pPr marL="0" indent="0">
              <a:buNone/>
            </a:pPr>
            <a:endParaRPr lang="en-US" sz="3100" dirty="0">
              <a:latin typeface="Calibri" panose="020F0502020204030204" pitchFamily="34" charset="0"/>
              <a:cs typeface="Calibri" panose="020F0502020204030204" pitchFamily="34" charset="0"/>
            </a:endParaRPr>
          </a:p>
          <a:p>
            <a:pPr>
              <a:lnSpc>
                <a:spcPct val="100000"/>
              </a:lnSpc>
              <a:spcBef>
                <a:spcPts val="0"/>
              </a:spcBef>
            </a:pPr>
            <a:r>
              <a:rPr lang="en-US" sz="2200" b="1" dirty="0">
                <a:latin typeface="Calibri" panose="020F0502020204030204" pitchFamily="34" charset="0"/>
                <a:cs typeface="Calibri" panose="020F0502020204030204" pitchFamily="34" charset="0"/>
              </a:rPr>
              <a:t>Neighbor Connection Decoder (NCD) </a:t>
            </a:r>
            <a:r>
              <a:rPr lang="en-US" sz="2200" dirty="0">
                <a:latin typeface="Calibri" panose="020F0502020204030204" pitchFamily="34" charset="0"/>
                <a:cs typeface="Calibri" panose="020F0502020204030204" pitchFamily="34" charset="0"/>
              </a:rPr>
              <a:t>is utilized to generate the prediction outputs[2]</a:t>
            </a:r>
          </a:p>
          <a:p>
            <a:pPr>
              <a:lnSpc>
                <a:spcPct val="100000"/>
              </a:lnSpc>
              <a:spcBef>
                <a:spcPts val="0"/>
              </a:spcBef>
            </a:pPr>
            <a:endParaRPr lang="en-US" sz="2200" dirty="0">
              <a:latin typeface="Calibri" panose="020F0502020204030204" pitchFamily="34" charset="0"/>
              <a:cs typeface="Calibri" panose="020F0502020204030204" pitchFamily="34" charset="0"/>
            </a:endParaRPr>
          </a:p>
          <a:p>
            <a:pPr>
              <a:lnSpc>
                <a:spcPct val="100000"/>
              </a:lnSpc>
              <a:spcBef>
                <a:spcPts val="0"/>
              </a:spcBef>
            </a:pPr>
            <a:r>
              <a:rPr lang="en-US" sz="2200" dirty="0">
                <a:latin typeface="Calibri" panose="020F0502020204030204" pitchFamily="34" charset="0"/>
                <a:cs typeface="Calibri" panose="020F0502020204030204" pitchFamily="34" charset="0"/>
              </a:rPr>
              <a:t>NCD with group-reversal attention (GRA) is more dependable than a densely or short connection decoder, which fails to generate results with fine-grained object edges</a:t>
            </a:r>
          </a:p>
          <a:p>
            <a:pPr>
              <a:lnSpc>
                <a:spcPct val="100000"/>
              </a:lnSpc>
              <a:spcBef>
                <a:spcPts val="0"/>
              </a:spcBef>
            </a:pPr>
            <a:endParaRPr lang="en-US" sz="2200" dirty="0">
              <a:latin typeface="Calibri" panose="020F0502020204030204" pitchFamily="34" charset="0"/>
              <a:cs typeface="Calibri" panose="020F0502020204030204" pitchFamily="34" charset="0"/>
            </a:endParaRPr>
          </a:p>
          <a:p>
            <a:pPr>
              <a:lnSpc>
                <a:spcPct val="100000"/>
              </a:lnSpc>
              <a:spcBef>
                <a:spcPts val="0"/>
              </a:spcBef>
            </a:pPr>
            <a:r>
              <a:rPr lang="en-US" sz="2200" dirty="0">
                <a:latin typeface="Calibri" panose="020F0502020204030204" pitchFamily="34" charset="0"/>
                <a:cs typeface="Calibri" panose="020F0502020204030204" pitchFamily="34" charset="0"/>
              </a:rPr>
              <a:t>Pixel location aware loss:  weighted cross-entropy loss and weighted intersection-over-union loss increase the weight of hard detected pixels instead of treating every pixel equally</a:t>
            </a:r>
          </a:p>
          <a:p>
            <a:pPr>
              <a:lnSpc>
                <a:spcPct val="120000"/>
              </a:lnSpc>
            </a:pPr>
            <a:endParaRPr lang="en-US" sz="2400"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pic>
        <p:nvPicPr>
          <p:cNvPr id="2" name="Picture 1">
            <a:extLst>
              <a:ext uri="{FF2B5EF4-FFF2-40B4-BE49-F238E27FC236}">
                <a16:creationId xmlns:a16="http://schemas.microsoft.com/office/drawing/2014/main" id="{05EFD37B-5179-7276-5EC4-DFE13416B349}"/>
              </a:ext>
            </a:extLst>
          </p:cNvPr>
          <p:cNvPicPr>
            <a:picLocks noChangeAspect="1"/>
          </p:cNvPicPr>
          <p:nvPr/>
        </p:nvPicPr>
        <p:blipFill>
          <a:blip r:embed="rId3"/>
          <a:stretch>
            <a:fillRect/>
          </a:stretch>
        </p:blipFill>
        <p:spPr>
          <a:xfrm>
            <a:off x="5980176" y="2614265"/>
            <a:ext cx="5753301" cy="3051271"/>
          </a:xfrm>
          <a:prstGeom prst="rect">
            <a:avLst/>
          </a:prstGeom>
        </p:spPr>
      </p:pic>
      <p:sp>
        <p:nvSpPr>
          <p:cNvPr id="5" name="Rectangle 4">
            <a:extLst>
              <a:ext uri="{FF2B5EF4-FFF2-40B4-BE49-F238E27FC236}">
                <a16:creationId xmlns:a16="http://schemas.microsoft.com/office/drawing/2014/main" id="{BD608AF5-9EEE-A8AC-0568-AF340C7A7900}"/>
              </a:ext>
            </a:extLst>
          </p:cNvPr>
          <p:cNvSpPr/>
          <p:nvPr/>
        </p:nvSpPr>
        <p:spPr>
          <a:xfrm>
            <a:off x="9509928" y="4158188"/>
            <a:ext cx="2223549" cy="7247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4B360A-23A5-9C9F-0C1B-F0776E4AF2D3}"/>
              </a:ext>
            </a:extLst>
          </p:cNvPr>
          <p:cNvSpPr txBox="1"/>
          <p:nvPr/>
        </p:nvSpPr>
        <p:spPr>
          <a:xfrm>
            <a:off x="2645913" y="6127054"/>
            <a:ext cx="7665150" cy="461665"/>
          </a:xfrm>
          <a:prstGeom prst="rect">
            <a:avLst/>
          </a:prstGeom>
          <a:noFill/>
        </p:spPr>
        <p:txBody>
          <a:bodyPr wrap="square">
            <a:spAutoFit/>
          </a:bodyPr>
          <a:lstStyle/>
          <a:p>
            <a:r>
              <a:rPr lang="en-US" sz="1200" dirty="0"/>
              <a:t>[2]Deng-Ping Fan, Ge-Peng Ji, Ming-Ming Cheng, and Ling Shao, “Concealed object detection, IEEE Transactions on Pattern Analysis and Machine Intelligence,</a:t>
            </a:r>
          </a:p>
        </p:txBody>
      </p:sp>
      <p:pic>
        <p:nvPicPr>
          <p:cNvPr id="7" name="Picture 2" descr="ASU Homepage | Arizona State University">
            <a:extLst>
              <a:ext uri="{FF2B5EF4-FFF2-40B4-BE49-F238E27FC236}">
                <a16:creationId xmlns:a16="http://schemas.microsoft.com/office/drawing/2014/main" id="{42B47581-D3C0-015E-3A5F-A8A83E58A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1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8FFC9-33D8-045F-3CDF-22C6ADFED2C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7E047-D2DB-98F5-2603-C05432AB513E}"/>
              </a:ext>
            </a:extLst>
          </p:cNvPr>
          <p:cNvSpPr>
            <a:spLocks noGrp="1"/>
          </p:cNvSpPr>
          <p:nvPr>
            <p:ph type="sldNum" sz="quarter" idx="4"/>
          </p:nvPr>
        </p:nvSpPr>
        <p:spPr/>
        <p:txBody>
          <a:bodyPr/>
          <a:lstStyle/>
          <a:p>
            <a:fld id="{86A6859D-9F55-4EB2-96CE-0B88987F4398}" type="slidenum">
              <a:rPr lang="en-US" smtClean="0"/>
              <a:t>12</a:t>
            </a:fld>
            <a:endParaRPr lang="en-US"/>
          </a:p>
        </p:txBody>
      </p:sp>
      <p:sp>
        <p:nvSpPr>
          <p:cNvPr id="12" name="Title 1">
            <a:extLst>
              <a:ext uri="{FF2B5EF4-FFF2-40B4-BE49-F238E27FC236}">
                <a16:creationId xmlns:a16="http://schemas.microsoft.com/office/drawing/2014/main" id="{1C727CED-FFE5-133C-1B55-F0D82BB4A07E}"/>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Experiments: Dataset</a:t>
            </a:r>
          </a:p>
        </p:txBody>
      </p:sp>
      <p:sp>
        <p:nvSpPr>
          <p:cNvPr id="13" name="Content Placeholder 2">
            <a:extLst>
              <a:ext uri="{FF2B5EF4-FFF2-40B4-BE49-F238E27FC236}">
                <a16:creationId xmlns:a16="http://schemas.microsoft.com/office/drawing/2014/main" id="{CC8F2419-386B-068A-B2E1-993D9679F5A9}"/>
              </a:ext>
            </a:extLst>
          </p:cNvPr>
          <p:cNvSpPr>
            <a:spLocks noGrp="1"/>
          </p:cNvSpPr>
          <p:nvPr>
            <p:ph idx="1"/>
          </p:nvPr>
        </p:nvSpPr>
        <p:spPr>
          <a:xfrm>
            <a:off x="838199" y="1408176"/>
            <a:ext cx="10408921" cy="1316736"/>
          </a:xfrm>
        </p:spPr>
        <p:txBody>
          <a:bodyPr>
            <a:normAutofit lnSpcReduction="10000"/>
          </a:bodyPr>
          <a:lstStyle/>
          <a:p>
            <a:pPr marL="0" indent="0">
              <a:buNone/>
            </a:pPr>
            <a:r>
              <a:rPr lang="en-US" sz="2600" b="1" dirty="0">
                <a:latin typeface="Calibri" panose="020F0502020204030204" pitchFamily="34" charset="0"/>
                <a:cs typeface="Calibri" panose="020F0502020204030204" pitchFamily="34" charset="0"/>
              </a:rPr>
              <a:t>MoCA-Mask dataset:</a:t>
            </a:r>
          </a:p>
          <a:p>
            <a:pPr lvl="1">
              <a:lnSpc>
                <a:spcPct val="120000"/>
              </a:lnSpc>
            </a:pPr>
            <a:r>
              <a:rPr lang="en-US" sz="2400" dirty="0">
                <a:latin typeface="Calibri" panose="020F0502020204030204" pitchFamily="34" charset="0"/>
                <a:cs typeface="Calibri" panose="020F0502020204030204" pitchFamily="34" charset="0"/>
              </a:rPr>
              <a:t> 87 video sequences. 16 sequences for testing.</a:t>
            </a:r>
          </a:p>
          <a:p>
            <a:pPr lvl="1">
              <a:lnSpc>
                <a:spcPct val="120000"/>
              </a:lnSpc>
            </a:pPr>
            <a:r>
              <a:rPr lang="en-US" sz="2400" dirty="0">
                <a:latin typeface="Calibri" panose="020F0502020204030204" pitchFamily="34" charset="0"/>
                <a:cs typeface="Calibri" panose="020F0502020204030204" pitchFamily="34" charset="0"/>
              </a:rPr>
              <a:t> The original MoCA dataset </a:t>
            </a:r>
            <a:r>
              <a:rPr lang="en-US" sz="2400" dirty="0" err="1">
                <a:latin typeface="Calibri" panose="020F0502020204030204" pitchFamily="34" charset="0"/>
                <a:cs typeface="Calibri" panose="020F0502020204030204" pitchFamily="34" charset="0"/>
              </a:rPr>
              <a:t>downsampled</a:t>
            </a:r>
            <a:r>
              <a:rPr lang="en-US" sz="2400" dirty="0">
                <a:latin typeface="Calibri" panose="020F0502020204030204" pitchFamily="34" charset="0"/>
                <a:cs typeface="Calibri" panose="020F0502020204030204" pitchFamily="34" charset="0"/>
              </a:rPr>
              <a:t> the videos every 5</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frame.  </a:t>
            </a:r>
          </a:p>
          <a:p>
            <a:pPr marL="344488" indent="-344488">
              <a:lnSpc>
                <a:spcPct val="120000"/>
              </a:lnSpc>
              <a:spcBef>
                <a:spcPts val="2400"/>
              </a:spcBef>
              <a:spcAft>
                <a:spcPts val="600"/>
              </a:spcAft>
            </a:pPr>
            <a:endParaRPr lang="en-US" sz="2800" dirty="0"/>
          </a:p>
        </p:txBody>
      </p:sp>
      <p:grpSp>
        <p:nvGrpSpPr>
          <p:cNvPr id="2" name="Group 1">
            <a:extLst>
              <a:ext uri="{FF2B5EF4-FFF2-40B4-BE49-F238E27FC236}">
                <a16:creationId xmlns:a16="http://schemas.microsoft.com/office/drawing/2014/main" id="{B6AECACA-0607-3A37-D686-EBF54AD3B911}"/>
              </a:ext>
            </a:extLst>
          </p:cNvPr>
          <p:cNvGrpSpPr/>
          <p:nvPr/>
        </p:nvGrpSpPr>
        <p:grpSpPr>
          <a:xfrm>
            <a:off x="922099" y="2920625"/>
            <a:ext cx="9960986" cy="3345611"/>
            <a:chOff x="830659" y="2765177"/>
            <a:chExt cx="9960986" cy="3345611"/>
          </a:xfrm>
        </p:grpSpPr>
        <p:pic>
          <p:nvPicPr>
            <p:cNvPr id="5" name="Picture 4" descr="A spider on a yellow flower&#10;&#10;Description automatically generated">
              <a:extLst>
                <a:ext uri="{FF2B5EF4-FFF2-40B4-BE49-F238E27FC236}">
                  <a16:creationId xmlns:a16="http://schemas.microsoft.com/office/drawing/2014/main" id="{5942F92D-1A74-74F4-6962-88300DBBB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59" y="2765177"/>
              <a:ext cx="1992198" cy="1120611"/>
            </a:xfrm>
            <a:prstGeom prst="rect">
              <a:avLst/>
            </a:prstGeom>
          </p:spPr>
        </p:pic>
        <p:pic>
          <p:nvPicPr>
            <p:cNvPr id="7" name="Picture 6" descr="A spider on a yellow flower&#10;&#10;Description automatically generated">
              <a:extLst>
                <a:ext uri="{FF2B5EF4-FFF2-40B4-BE49-F238E27FC236}">
                  <a16:creationId xmlns:a16="http://schemas.microsoft.com/office/drawing/2014/main" id="{B1C0DBBE-C5EE-2E56-3856-E4A85D01D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857" y="2765177"/>
              <a:ext cx="1992197" cy="1120611"/>
            </a:xfrm>
            <a:prstGeom prst="rect">
              <a:avLst/>
            </a:prstGeom>
          </p:spPr>
        </p:pic>
        <p:pic>
          <p:nvPicPr>
            <p:cNvPr id="8" name="Picture 7" descr="A spider on a yellow flower&#10;&#10;Description automatically generated">
              <a:extLst>
                <a:ext uri="{FF2B5EF4-FFF2-40B4-BE49-F238E27FC236}">
                  <a16:creationId xmlns:a16="http://schemas.microsoft.com/office/drawing/2014/main" id="{5FFBFA59-3233-66FF-B133-F9FF09587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054" y="2765177"/>
              <a:ext cx="1992197" cy="1120611"/>
            </a:xfrm>
            <a:prstGeom prst="rect">
              <a:avLst/>
            </a:prstGeom>
          </p:spPr>
        </p:pic>
        <p:pic>
          <p:nvPicPr>
            <p:cNvPr id="9" name="Picture 8" descr="A spider on a yellow flower&#10;&#10;Description automatically generated">
              <a:extLst>
                <a:ext uri="{FF2B5EF4-FFF2-40B4-BE49-F238E27FC236}">
                  <a16:creationId xmlns:a16="http://schemas.microsoft.com/office/drawing/2014/main" id="{E7BA4F18-4A4C-1B92-3432-006CA1800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7251" y="2765177"/>
              <a:ext cx="1992197" cy="1120611"/>
            </a:xfrm>
            <a:prstGeom prst="rect">
              <a:avLst/>
            </a:prstGeom>
          </p:spPr>
        </p:pic>
        <p:pic>
          <p:nvPicPr>
            <p:cNvPr id="10" name="Picture 9" descr="A spider on a yellow flower&#10;&#10;Description automatically generated">
              <a:extLst>
                <a:ext uri="{FF2B5EF4-FFF2-40B4-BE49-F238E27FC236}">
                  <a16:creationId xmlns:a16="http://schemas.microsoft.com/office/drawing/2014/main" id="{980A37CD-FB68-A99B-A8AE-C66B5E5E1E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9448" y="2765177"/>
              <a:ext cx="1992197" cy="1120611"/>
            </a:xfrm>
            <a:prstGeom prst="rect">
              <a:avLst/>
            </a:prstGeom>
          </p:spPr>
        </p:pic>
        <p:pic>
          <p:nvPicPr>
            <p:cNvPr id="11" name="Picture 10" descr="A rodent in a cave&#10;&#10;Description automatically generated">
              <a:extLst>
                <a:ext uri="{FF2B5EF4-FFF2-40B4-BE49-F238E27FC236}">
                  <a16:creationId xmlns:a16="http://schemas.microsoft.com/office/drawing/2014/main" id="{86429B81-8F41-03DD-236E-57A92BDEF6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659" y="3885788"/>
              <a:ext cx="1992197" cy="1120611"/>
            </a:xfrm>
            <a:prstGeom prst="rect">
              <a:avLst/>
            </a:prstGeom>
          </p:spPr>
        </p:pic>
        <p:pic>
          <p:nvPicPr>
            <p:cNvPr id="14" name="Picture 13" descr="A close-up of a hedgehog&#10;&#10;Description automatically generated">
              <a:extLst>
                <a:ext uri="{FF2B5EF4-FFF2-40B4-BE49-F238E27FC236}">
                  <a16:creationId xmlns:a16="http://schemas.microsoft.com/office/drawing/2014/main" id="{D93B4AC3-24BC-5D09-CF56-92CAFD16D9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2856" y="3869568"/>
              <a:ext cx="1992197" cy="1120611"/>
            </a:xfrm>
            <a:prstGeom prst="rect">
              <a:avLst/>
            </a:prstGeom>
          </p:spPr>
        </p:pic>
        <p:pic>
          <p:nvPicPr>
            <p:cNvPr id="15" name="Picture 14" descr="A close-up of a rodent&#10;&#10;Description automatically generated">
              <a:extLst>
                <a:ext uri="{FF2B5EF4-FFF2-40B4-BE49-F238E27FC236}">
                  <a16:creationId xmlns:a16="http://schemas.microsoft.com/office/drawing/2014/main" id="{927AD04A-9156-5663-7944-DA29D9D4DB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5053" y="3869568"/>
              <a:ext cx="1992197" cy="1120611"/>
            </a:xfrm>
            <a:prstGeom prst="rect">
              <a:avLst/>
            </a:prstGeom>
          </p:spPr>
        </p:pic>
        <p:pic>
          <p:nvPicPr>
            <p:cNvPr id="16" name="Picture 15" descr="A close-up of a beaver&#10;&#10;Description automatically generated">
              <a:extLst>
                <a:ext uri="{FF2B5EF4-FFF2-40B4-BE49-F238E27FC236}">
                  <a16:creationId xmlns:a16="http://schemas.microsoft.com/office/drawing/2014/main" id="{5AEE5EBF-165C-965D-0F22-9BA6F5C86F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7249" y="3885788"/>
              <a:ext cx="1992197" cy="1120611"/>
            </a:xfrm>
            <a:prstGeom prst="rect">
              <a:avLst/>
            </a:prstGeom>
          </p:spPr>
        </p:pic>
        <p:pic>
          <p:nvPicPr>
            <p:cNvPr id="17" name="Picture 16" descr="A close-up of a log&#10;&#10;Description automatically generated">
              <a:extLst>
                <a:ext uri="{FF2B5EF4-FFF2-40B4-BE49-F238E27FC236}">
                  <a16:creationId xmlns:a16="http://schemas.microsoft.com/office/drawing/2014/main" id="{7842F33D-CD7D-FB47-E40B-E81FA38276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99446" y="3876767"/>
              <a:ext cx="1992196" cy="1120610"/>
            </a:xfrm>
            <a:prstGeom prst="rect">
              <a:avLst/>
            </a:prstGeom>
          </p:spPr>
        </p:pic>
        <p:pic>
          <p:nvPicPr>
            <p:cNvPr id="18" name="Picture 17" descr="A dirt road with small rocks&#10;&#10;Description automatically generated with medium confidence">
              <a:extLst>
                <a:ext uri="{FF2B5EF4-FFF2-40B4-BE49-F238E27FC236}">
                  <a16:creationId xmlns:a16="http://schemas.microsoft.com/office/drawing/2014/main" id="{729FD95E-C78D-CE20-7CC5-4DE709064C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659" y="4990179"/>
              <a:ext cx="1992194" cy="1120609"/>
            </a:xfrm>
            <a:prstGeom prst="rect">
              <a:avLst/>
            </a:prstGeom>
          </p:spPr>
        </p:pic>
        <p:pic>
          <p:nvPicPr>
            <p:cNvPr id="19" name="Picture 18" descr="A dirt and rocks in the desert&#10;&#10;Description automatically generated with medium confidence">
              <a:extLst>
                <a:ext uri="{FF2B5EF4-FFF2-40B4-BE49-F238E27FC236}">
                  <a16:creationId xmlns:a16="http://schemas.microsoft.com/office/drawing/2014/main" id="{445BCDC5-9FE0-7C38-4504-D9B5C68DA5F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2853" y="4990179"/>
              <a:ext cx="1992194" cy="1120609"/>
            </a:xfrm>
            <a:prstGeom prst="rect">
              <a:avLst/>
            </a:prstGeom>
          </p:spPr>
        </p:pic>
        <p:pic>
          <p:nvPicPr>
            <p:cNvPr id="20" name="Picture 19" descr="A dirt road with small rocks&#10;&#10;Description automatically generated">
              <a:extLst>
                <a:ext uri="{FF2B5EF4-FFF2-40B4-BE49-F238E27FC236}">
                  <a16:creationId xmlns:a16="http://schemas.microsoft.com/office/drawing/2014/main" id="{222069CA-E187-535C-BDBC-DCAA32A3D3A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15047" y="4990179"/>
              <a:ext cx="1992194" cy="1120609"/>
            </a:xfrm>
            <a:prstGeom prst="rect">
              <a:avLst/>
            </a:prstGeom>
          </p:spPr>
        </p:pic>
        <p:pic>
          <p:nvPicPr>
            <p:cNvPr id="21" name="Picture 20" descr="A close-up of a dirt hill&#10;&#10;Description automatically generated">
              <a:extLst>
                <a:ext uri="{FF2B5EF4-FFF2-40B4-BE49-F238E27FC236}">
                  <a16:creationId xmlns:a16="http://schemas.microsoft.com/office/drawing/2014/main" id="{20E1E243-229B-D8ED-929C-3DA001A502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07238" y="4990179"/>
              <a:ext cx="1992194" cy="1120609"/>
            </a:xfrm>
            <a:prstGeom prst="rect">
              <a:avLst/>
            </a:prstGeom>
          </p:spPr>
        </p:pic>
        <p:pic>
          <p:nvPicPr>
            <p:cNvPr id="22" name="Picture 21" descr="A dirt road with small rocks&#10;&#10;Description automatically generated">
              <a:extLst>
                <a:ext uri="{FF2B5EF4-FFF2-40B4-BE49-F238E27FC236}">
                  <a16:creationId xmlns:a16="http://schemas.microsoft.com/office/drawing/2014/main" id="{7658F3F8-703E-A7F7-87F2-DE50A8C50A6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99426" y="4990179"/>
              <a:ext cx="1992191" cy="1120607"/>
            </a:xfrm>
            <a:prstGeom prst="rect">
              <a:avLst/>
            </a:prstGeom>
          </p:spPr>
        </p:pic>
      </p:grpSp>
      <p:pic>
        <p:nvPicPr>
          <p:cNvPr id="3" name="Picture 2" descr="ASU Homepage | Arizona State University">
            <a:extLst>
              <a:ext uri="{FF2B5EF4-FFF2-40B4-BE49-F238E27FC236}">
                <a16:creationId xmlns:a16="http://schemas.microsoft.com/office/drawing/2014/main" id="{1DCCF343-5481-858E-6284-59C171949D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5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C8A09-C928-143C-8468-B45BA2F413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55B837-B49C-EC56-40AD-8683E455339B}"/>
              </a:ext>
            </a:extLst>
          </p:cNvPr>
          <p:cNvSpPr>
            <a:spLocks noGrp="1"/>
          </p:cNvSpPr>
          <p:nvPr>
            <p:ph type="sldNum" sz="quarter" idx="4"/>
          </p:nvPr>
        </p:nvSpPr>
        <p:spPr/>
        <p:txBody>
          <a:bodyPr/>
          <a:lstStyle/>
          <a:p>
            <a:fld id="{86A6859D-9F55-4EB2-96CE-0B88987F4398}" type="slidenum">
              <a:rPr lang="en-US" smtClean="0"/>
              <a:t>13</a:t>
            </a:fld>
            <a:endParaRPr lang="en-US"/>
          </a:p>
        </p:txBody>
      </p:sp>
      <p:sp>
        <p:nvSpPr>
          <p:cNvPr id="12" name="Title 1">
            <a:extLst>
              <a:ext uri="{FF2B5EF4-FFF2-40B4-BE49-F238E27FC236}">
                <a16:creationId xmlns:a16="http://schemas.microsoft.com/office/drawing/2014/main" id="{9145FEB6-A531-BDC9-6924-86A9D2380FEF}"/>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Experiments: results</a:t>
            </a:r>
          </a:p>
        </p:txBody>
      </p:sp>
      <p:sp>
        <p:nvSpPr>
          <p:cNvPr id="13" name="Content Placeholder 2">
            <a:extLst>
              <a:ext uri="{FF2B5EF4-FFF2-40B4-BE49-F238E27FC236}">
                <a16:creationId xmlns:a16="http://schemas.microsoft.com/office/drawing/2014/main" id="{5D6F811E-654A-93FC-5B4D-CC0731809578}"/>
              </a:ext>
            </a:extLst>
          </p:cNvPr>
          <p:cNvSpPr>
            <a:spLocks noGrp="1"/>
          </p:cNvSpPr>
          <p:nvPr>
            <p:ph idx="1"/>
          </p:nvPr>
        </p:nvSpPr>
        <p:spPr>
          <a:xfrm>
            <a:off x="838199" y="1408176"/>
            <a:ext cx="10408921" cy="548640"/>
          </a:xfrm>
        </p:spPr>
        <p:txBody>
          <a:bodyPr>
            <a:normAutofit/>
          </a:bodyPr>
          <a:lstStyle/>
          <a:p>
            <a:pPr marL="0" indent="0">
              <a:buNone/>
            </a:pPr>
            <a:r>
              <a:rPr lang="en-US" sz="2600" b="1" dirty="0">
                <a:latin typeface="Calibri" panose="020F0502020204030204" pitchFamily="34" charset="0"/>
                <a:cs typeface="Calibri" panose="020F0502020204030204" pitchFamily="34" charset="0"/>
              </a:rPr>
              <a:t>Quantitative Results:</a:t>
            </a:r>
          </a:p>
          <a:p>
            <a:pPr>
              <a:lnSpc>
                <a:spcPct val="120000"/>
              </a:lnSpc>
            </a:pPr>
            <a:endParaRPr lang="en-US" sz="2400"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sp>
        <p:nvSpPr>
          <p:cNvPr id="6" name="TextBox 5">
            <a:extLst>
              <a:ext uri="{FF2B5EF4-FFF2-40B4-BE49-F238E27FC236}">
                <a16:creationId xmlns:a16="http://schemas.microsoft.com/office/drawing/2014/main" id="{077C4C5A-2563-5D72-34F8-1C350C203F32}"/>
              </a:ext>
            </a:extLst>
          </p:cNvPr>
          <p:cNvSpPr txBox="1"/>
          <p:nvPr/>
        </p:nvSpPr>
        <p:spPr>
          <a:xfrm>
            <a:off x="1747321" y="5449824"/>
            <a:ext cx="9088319" cy="923330"/>
          </a:xfrm>
          <a:prstGeom prst="rect">
            <a:avLst/>
          </a:prstGeom>
          <a:noFill/>
        </p:spPr>
        <p:txBody>
          <a:bodyPr wrap="square">
            <a:spAutoFit/>
          </a:bodyPr>
          <a:lstStyle/>
          <a:p>
            <a:r>
              <a:rPr lang="en-US" sz="1800" dirty="0" err="1">
                <a:latin typeface="Calibri" panose="020F0502020204030204" pitchFamily="34" charset="0"/>
                <a:cs typeface="Calibri" panose="020F0502020204030204" pitchFamily="34" charset="0"/>
              </a:rPr>
              <a:t>TMNet</a:t>
            </a:r>
            <a:r>
              <a:rPr lang="en-US" sz="1800" dirty="0">
                <a:latin typeface="Calibri" panose="020F0502020204030204" pitchFamily="34" charset="0"/>
                <a:cs typeface="Calibri" panose="020F0502020204030204" pitchFamily="34" charset="0"/>
              </a:rPr>
              <a:t> outperforms current state-of-the-art methods, especially by 1.7% on the S measure, </a:t>
            </a:r>
            <a:r>
              <a:rPr lang="en-US" dirty="0">
                <a:latin typeface="Calibri" panose="020F0502020204030204" pitchFamily="34" charset="0"/>
                <a:cs typeface="Calibri" panose="020F0502020204030204" pitchFamily="34" charset="0"/>
              </a:rPr>
              <a:t>1.7</a:t>
            </a:r>
            <a:r>
              <a:rPr lang="en-US" sz="1800" dirty="0">
                <a:latin typeface="Calibri" panose="020F0502020204030204" pitchFamily="34" charset="0"/>
                <a:cs typeface="Calibri" panose="020F0502020204030204" pitchFamily="34" charset="0"/>
              </a:rPr>
              <a:t>% on the F measure, and </a:t>
            </a:r>
            <a:r>
              <a:rPr lang="en-US" dirty="0">
                <a:latin typeface="Calibri" panose="020F0502020204030204" pitchFamily="34" charset="0"/>
                <a:cs typeface="Calibri" panose="020F0502020204030204" pitchFamily="34" charset="0"/>
              </a:rPr>
              <a:t>2.1</a:t>
            </a:r>
            <a:r>
              <a:rPr lang="en-US" sz="1800" dirty="0">
                <a:latin typeface="Calibri" panose="020F0502020204030204" pitchFamily="34" charset="0"/>
                <a:cs typeface="Calibri" panose="020F0502020204030204" pitchFamily="34" charset="0"/>
              </a:rPr>
              <a:t>% on </a:t>
            </a:r>
            <a:r>
              <a:rPr lang="en-US" sz="1800" dirty="0" err="1">
                <a:latin typeface="Calibri" panose="020F0502020204030204" pitchFamily="34" charset="0"/>
                <a:cs typeface="Calibri" panose="020F0502020204030204" pitchFamily="34" charset="0"/>
              </a:rPr>
              <a:t>m</a:t>
            </a:r>
            <a:r>
              <a:rPr lang="en-US" dirty="0" err="1">
                <a:latin typeface="Calibri" panose="020F0502020204030204" pitchFamily="34" charset="0"/>
                <a:cs typeface="Calibri" panose="020F0502020204030204" pitchFamily="34" charset="0"/>
              </a:rPr>
              <a:t>Dic</a:t>
            </a:r>
            <a:r>
              <a:rPr lang="en-US" dirty="0">
                <a:latin typeface="Calibri" panose="020F0502020204030204" pitchFamily="34" charset="0"/>
                <a:cs typeface="Calibri" panose="020F0502020204030204" pitchFamily="34" charset="0"/>
              </a:rPr>
              <a:t>. (Up arrow means greater is better, and down arrow means lower is better)</a:t>
            </a:r>
            <a:endParaRPr lang="en-US" sz="1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A9632A6-CB88-C0CF-84E9-8A1D60C60738}"/>
              </a:ext>
            </a:extLst>
          </p:cNvPr>
          <p:cNvPicPr>
            <a:picLocks noChangeAspect="1"/>
          </p:cNvPicPr>
          <p:nvPr/>
        </p:nvPicPr>
        <p:blipFill>
          <a:blip r:embed="rId3"/>
          <a:stretch>
            <a:fillRect/>
          </a:stretch>
        </p:blipFill>
        <p:spPr>
          <a:xfrm>
            <a:off x="1631250" y="1983081"/>
            <a:ext cx="9204390" cy="3275584"/>
          </a:xfrm>
          <a:prstGeom prst="rect">
            <a:avLst/>
          </a:prstGeom>
        </p:spPr>
      </p:pic>
      <p:pic>
        <p:nvPicPr>
          <p:cNvPr id="2" name="Picture 2" descr="ASU Homepage | Arizona State University">
            <a:extLst>
              <a:ext uri="{FF2B5EF4-FFF2-40B4-BE49-F238E27FC236}">
                <a16:creationId xmlns:a16="http://schemas.microsoft.com/office/drawing/2014/main" id="{22889E3C-778A-42E5-88D8-37FCA5F38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49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BF602-3B82-5F5F-82E5-65DD7C5CA2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115ACA-CBCF-A4EA-BEF9-B1459089ADD7}"/>
              </a:ext>
            </a:extLst>
          </p:cNvPr>
          <p:cNvSpPr>
            <a:spLocks noGrp="1"/>
          </p:cNvSpPr>
          <p:nvPr>
            <p:ph type="sldNum" sz="quarter" idx="4"/>
          </p:nvPr>
        </p:nvSpPr>
        <p:spPr/>
        <p:txBody>
          <a:bodyPr/>
          <a:lstStyle/>
          <a:p>
            <a:fld id="{86A6859D-9F55-4EB2-96CE-0B88987F4398}" type="slidenum">
              <a:rPr lang="en-US" smtClean="0"/>
              <a:t>14</a:t>
            </a:fld>
            <a:endParaRPr lang="en-US"/>
          </a:p>
        </p:txBody>
      </p:sp>
      <p:sp>
        <p:nvSpPr>
          <p:cNvPr id="12" name="Title 1">
            <a:extLst>
              <a:ext uri="{FF2B5EF4-FFF2-40B4-BE49-F238E27FC236}">
                <a16:creationId xmlns:a16="http://schemas.microsoft.com/office/drawing/2014/main" id="{B2999065-DEF2-D6F0-9369-3E66B2A45314}"/>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Experiments: results</a:t>
            </a:r>
          </a:p>
        </p:txBody>
      </p:sp>
      <p:sp>
        <p:nvSpPr>
          <p:cNvPr id="13" name="Content Placeholder 2">
            <a:extLst>
              <a:ext uri="{FF2B5EF4-FFF2-40B4-BE49-F238E27FC236}">
                <a16:creationId xmlns:a16="http://schemas.microsoft.com/office/drawing/2014/main" id="{430DE637-6181-73E1-8AA0-FE5D80A959A4}"/>
              </a:ext>
            </a:extLst>
          </p:cNvPr>
          <p:cNvSpPr>
            <a:spLocks noGrp="1"/>
          </p:cNvSpPr>
          <p:nvPr>
            <p:ph idx="1"/>
          </p:nvPr>
        </p:nvSpPr>
        <p:spPr>
          <a:xfrm>
            <a:off x="838199" y="1408176"/>
            <a:ext cx="10408921" cy="548640"/>
          </a:xfrm>
        </p:spPr>
        <p:txBody>
          <a:bodyPr>
            <a:normAutofit/>
          </a:bodyPr>
          <a:lstStyle/>
          <a:p>
            <a:pPr marL="0" indent="0">
              <a:buNone/>
            </a:pPr>
            <a:r>
              <a:rPr lang="en-US" sz="2600" b="1" dirty="0">
                <a:latin typeface="Calibri" panose="020F0502020204030204" pitchFamily="34" charset="0"/>
                <a:cs typeface="Calibri" panose="020F0502020204030204" pitchFamily="34" charset="0"/>
              </a:rPr>
              <a:t>Qualitative Results</a:t>
            </a:r>
            <a:endParaRPr lang="en-US" sz="2400"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pic>
        <p:nvPicPr>
          <p:cNvPr id="57" name="Picture 56">
            <a:extLst>
              <a:ext uri="{FF2B5EF4-FFF2-40B4-BE49-F238E27FC236}">
                <a16:creationId xmlns:a16="http://schemas.microsoft.com/office/drawing/2014/main" id="{0B903888-3D7E-E9F7-B672-77E31238D037}"/>
              </a:ext>
            </a:extLst>
          </p:cNvPr>
          <p:cNvPicPr>
            <a:picLocks noChangeAspect="1"/>
          </p:cNvPicPr>
          <p:nvPr/>
        </p:nvPicPr>
        <p:blipFill>
          <a:blip r:embed="rId3"/>
          <a:stretch>
            <a:fillRect/>
          </a:stretch>
        </p:blipFill>
        <p:spPr>
          <a:xfrm>
            <a:off x="2105723" y="1818877"/>
            <a:ext cx="7368031" cy="4480323"/>
          </a:xfrm>
          <a:prstGeom prst="rect">
            <a:avLst/>
          </a:prstGeom>
        </p:spPr>
      </p:pic>
      <p:pic>
        <p:nvPicPr>
          <p:cNvPr id="2" name="Picture 2" descr="ASU Homepage | Arizona State University">
            <a:extLst>
              <a:ext uri="{FF2B5EF4-FFF2-40B4-BE49-F238E27FC236}">
                <a16:creationId xmlns:a16="http://schemas.microsoft.com/office/drawing/2014/main" id="{2C3765DC-1ECE-C311-8E4F-46D7FA92D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0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3129-89B9-051A-9BDB-68514506B4A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84126B-29BF-9219-9B4B-98E990DF7E5C}"/>
              </a:ext>
            </a:extLst>
          </p:cNvPr>
          <p:cNvSpPr>
            <a:spLocks noGrp="1"/>
          </p:cNvSpPr>
          <p:nvPr>
            <p:ph type="sldNum" sz="quarter" idx="4"/>
          </p:nvPr>
        </p:nvSpPr>
        <p:spPr/>
        <p:txBody>
          <a:bodyPr/>
          <a:lstStyle/>
          <a:p>
            <a:fld id="{86A6859D-9F55-4EB2-96CE-0B88987F4398}" type="slidenum">
              <a:rPr lang="en-US" smtClean="0"/>
              <a:t>15</a:t>
            </a:fld>
            <a:endParaRPr lang="en-US"/>
          </a:p>
        </p:txBody>
      </p:sp>
      <p:sp>
        <p:nvSpPr>
          <p:cNvPr id="12" name="Title 1">
            <a:extLst>
              <a:ext uri="{FF2B5EF4-FFF2-40B4-BE49-F238E27FC236}">
                <a16:creationId xmlns:a16="http://schemas.microsoft.com/office/drawing/2014/main" id="{731F7870-5884-7894-87AD-D8A6072FB3E6}"/>
              </a:ext>
            </a:extLst>
          </p:cNvPr>
          <p:cNvSpPr>
            <a:spLocks noGrp="1"/>
          </p:cNvSpPr>
          <p:nvPr>
            <p:ph type="title"/>
          </p:nvPr>
        </p:nvSpPr>
        <p:spPr>
          <a:xfrm>
            <a:off x="838200" y="38848"/>
            <a:ext cx="10515600" cy="856097"/>
          </a:xfrm>
        </p:spPr>
        <p:txBody>
          <a:bodyPr/>
          <a:lstStyle/>
          <a:p>
            <a:r>
              <a:rPr lang="en-US" dirty="0"/>
              <a:t>Conclusions</a:t>
            </a:r>
          </a:p>
        </p:txBody>
      </p:sp>
      <p:sp>
        <p:nvSpPr>
          <p:cNvPr id="13" name="Content Placeholder 2">
            <a:extLst>
              <a:ext uri="{FF2B5EF4-FFF2-40B4-BE49-F238E27FC236}">
                <a16:creationId xmlns:a16="http://schemas.microsoft.com/office/drawing/2014/main" id="{CFD0696A-3962-83D2-7766-273EE536EF7C}"/>
              </a:ext>
            </a:extLst>
          </p:cNvPr>
          <p:cNvSpPr>
            <a:spLocks noGrp="1"/>
          </p:cNvSpPr>
          <p:nvPr>
            <p:ph idx="1"/>
          </p:nvPr>
        </p:nvSpPr>
        <p:spPr>
          <a:xfrm>
            <a:off x="838200" y="1408176"/>
            <a:ext cx="10515600" cy="4983480"/>
          </a:xfrm>
        </p:spPr>
        <p:txBody>
          <a:bodyPr>
            <a:normAutofit fontScale="85000" lnSpcReduction="20000"/>
          </a:bodyPr>
          <a:lstStyle/>
          <a:p>
            <a:pPr>
              <a:lnSpc>
                <a:spcPct val="120000"/>
              </a:lnSpc>
              <a:spcBef>
                <a:spcPts val="0"/>
              </a:spcBef>
              <a:spcAft>
                <a:spcPts val="1200"/>
              </a:spcAft>
            </a:pPr>
            <a:r>
              <a:rPr lang="en-US" sz="2800" dirty="0">
                <a:latin typeface="Calibri" panose="020F0502020204030204" pitchFamily="34" charset="0"/>
                <a:cs typeface="Calibri" panose="020F0502020204030204" pitchFamily="34" charset="0"/>
              </a:rPr>
              <a:t>Presents a simple, yet efficient VCOD method “</a:t>
            </a:r>
            <a:r>
              <a:rPr lang="en-US" sz="2800" dirty="0" err="1">
                <a:latin typeface="Calibri" panose="020F0502020204030204" pitchFamily="34" charset="0"/>
                <a:cs typeface="Calibri" panose="020F0502020204030204" pitchFamily="34" charset="0"/>
              </a:rPr>
              <a:t>TMNet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TokenMotion</a:t>
            </a:r>
            <a:r>
              <a:rPr lang="en-US" sz="2800" dirty="0">
                <a:latin typeface="Calibri" panose="020F0502020204030204" pitchFamily="34" charset="0"/>
                <a:cs typeface="Calibri" panose="020F0502020204030204" pitchFamily="34" charset="0"/>
              </a:rPr>
              <a:t>)</a:t>
            </a:r>
          </a:p>
          <a:p>
            <a:pPr marL="804863" lvl="2" indent="-403225">
              <a:lnSpc>
                <a:spcPct val="120000"/>
              </a:lnSpc>
              <a:spcBef>
                <a:spcPts val="0"/>
              </a:spcBef>
              <a:spcAft>
                <a:spcPts val="600"/>
              </a:spcAft>
            </a:pPr>
            <a:r>
              <a:rPr lang="en-US" sz="2400" dirty="0">
                <a:latin typeface="Calibri" panose="020F0502020204030204" pitchFamily="34" charset="0"/>
                <a:cs typeface="Calibri" panose="020F0502020204030204" pitchFamily="34" charset="0"/>
              </a:rPr>
              <a:t>Based on advanced ML transformer techniques</a:t>
            </a:r>
          </a:p>
          <a:p>
            <a:pPr marL="822960" lvl="2" indent="-401638">
              <a:lnSpc>
                <a:spcPct val="120000"/>
              </a:lnSpc>
              <a:spcBef>
                <a:spcPts val="0"/>
              </a:spcBef>
              <a:spcAft>
                <a:spcPts val="600"/>
              </a:spcAft>
            </a:pPr>
            <a:r>
              <a:rPr lang="en-US" sz="2400" dirty="0">
                <a:latin typeface="Calibri" panose="020F0502020204030204" pitchFamily="34" charset="0"/>
                <a:cs typeface="Calibri" panose="020F0502020204030204" pitchFamily="34" charset="0"/>
              </a:rPr>
              <a:t>Learnable token selection to extract motion-guided features consisting of texture and motion features</a:t>
            </a:r>
          </a:p>
          <a:p>
            <a:pPr marL="822960" lvl="2" indent="-401638">
              <a:lnSpc>
                <a:spcPct val="120000"/>
              </a:lnSpc>
              <a:spcBef>
                <a:spcPts val="0"/>
              </a:spcBef>
              <a:spcAft>
                <a:spcPts val="600"/>
              </a:spcAft>
            </a:pPr>
            <a:r>
              <a:rPr lang="en-US" sz="2400" dirty="0">
                <a:latin typeface="Calibri" panose="020F0502020204030204" pitchFamily="34" charset="0"/>
                <a:cs typeface="Calibri" panose="020F0502020204030204" pitchFamily="34" charset="0"/>
              </a:rPr>
              <a:t>A Token Selection Module (TSM), which is fully differentiable via a reparameterization method</a:t>
            </a:r>
          </a:p>
          <a:p>
            <a:pPr marL="822960" lvl="2" indent="-401638">
              <a:lnSpc>
                <a:spcPct val="120000"/>
              </a:lnSpc>
              <a:spcBef>
                <a:spcPts val="0"/>
              </a:spcBef>
              <a:spcAft>
                <a:spcPts val="600"/>
              </a:spcAft>
            </a:pPr>
            <a:r>
              <a:rPr lang="en-US" sz="2400" dirty="0">
                <a:latin typeface="Calibri" panose="020F0502020204030204" pitchFamily="34" charset="0"/>
                <a:cs typeface="Calibri" panose="020F0502020204030204" pitchFamily="34" charset="0"/>
              </a:rPr>
              <a:t>Joint training with pixel location-aware segmentation loss</a:t>
            </a:r>
          </a:p>
          <a:p>
            <a:pPr marL="822960" lvl="2" indent="-401638">
              <a:lnSpc>
                <a:spcPct val="120000"/>
              </a:lnSpc>
              <a:spcBef>
                <a:spcPts val="0"/>
              </a:spcBef>
              <a:spcAft>
                <a:spcPts val="600"/>
              </a:spcAft>
            </a:pPr>
            <a:r>
              <a:rPr lang="en-US" sz="2400" dirty="0">
                <a:latin typeface="Calibri" panose="020F0502020204030204" pitchFamily="34" charset="0"/>
                <a:cs typeface="Calibri" panose="020F0502020204030204" pitchFamily="34" charset="0"/>
              </a:rPr>
              <a:t>Task-wise tokens carry discrimination information for the decoder as well as inter-frame motion guidance for feature extraction inside the encoder</a:t>
            </a:r>
          </a:p>
          <a:p>
            <a:pPr marL="173038" indent="-117475">
              <a:lnSpc>
                <a:spcPct val="120000"/>
              </a:lnSpc>
              <a:spcBef>
                <a:spcPts val="1200"/>
              </a:spcBef>
              <a:spcAft>
                <a:spcPts val="1200"/>
              </a:spcAft>
            </a:pPr>
            <a:r>
              <a:rPr lang="en-US" sz="2800" dirty="0">
                <a:latin typeface="Calibri" panose="020F0502020204030204" pitchFamily="34" charset="0"/>
                <a:cs typeface="Calibri" panose="020F0502020204030204" pitchFamily="34" charset="0"/>
              </a:rPr>
              <a:t> It outperforms the existing state-of-the-art methods by a 1.7% improvement in weighted F-measure, an 1.7% enhancement in S-measure, and a 2.1% boost in mean Dice.</a:t>
            </a:r>
          </a:p>
          <a:p>
            <a:pPr marL="344488" indent="-344488">
              <a:lnSpc>
                <a:spcPct val="120000"/>
              </a:lnSpc>
              <a:spcBef>
                <a:spcPts val="2400"/>
              </a:spcBef>
              <a:spcAft>
                <a:spcPts val="600"/>
              </a:spcAft>
            </a:pPr>
            <a:endParaRPr lang="en-US" sz="2800" dirty="0"/>
          </a:p>
        </p:txBody>
      </p:sp>
      <p:pic>
        <p:nvPicPr>
          <p:cNvPr id="2" name="Picture 2" descr="ASU Homepage | Arizona State University">
            <a:extLst>
              <a:ext uri="{FF2B5EF4-FFF2-40B4-BE49-F238E27FC236}">
                <a16:creationId xmlns:a16="http://schemas.microsoft.com/office/drawing/2014/main" id="{49EC52B3-5FD6-33C0-FD92-F072A1C54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1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B269A2-2C75-F0FC-9115-490E4DC0E7A4}"/>
              </a:ext>
            </a:extLst>
          </p:cNvPr>
          <p:cNvSpPr>
            <a:spLocks noGrp="1"/>
          </p:cNvSpPr>
          <p:nvPr>
            <p:ph type="sldNum" sz="quarter" idx="4"/>
          </p:nvPr>
        </p:nvSpPr>
        <p:spPr/>
        <p:txBody>
          <a:bodyPr/>
          <a:lstStyle/>
          <a:p>
            <a:fld id="{86A6859D-9F55-4EB2-96CE-0B88987F4398}" type="slidenum">
              <a:rPr lang="en-US" smtClean="0"/>
              <a:t>2</a:t>
            </a:fld>
            <a:endParaRPr lang="en-US"/>
          </a:p>
        </p:txBody>
      </p:sp>
      <p:sp>
        <p:nvSpPr>
          <p:cNvPr id="12" name="Title 1">
            <a:extLst>
              <a:ext uri="{FF2B5EF4-FFF2-40B4-BE49-F238E27FC236}">
                <a16:creationId xmlns:a16="http://schemas.microsoft.com/office/drawing/2014/main" id="{B0401AF8-8566-B938-0C36-839551D28C24}"/>
              </a:ext>
            </a:extLst>
          </p:cNvPr>
          <p:cNvSpPr>
            <a:spLocks noGrp="1"/>
          </p:cNvSpPr>
          <p:nvPr>
            <p:ph type="title"/>
          </p:nvPr>
        </p:nvSpPr>
        <p:spPr>
          <a:xfrm>
            <a:off x="838200" y="38848"/>
            <a:ext cx="10515600" cy="856097"/>
          </a:xfrm>
        </p:spPr>
        <p:txBody>
          <a:bodyPr/>
          <a:lstStyle/>
          <a:p>
            <a:r>
              <a:rPr lang="en-US" dirty="0"/>
              <a:t>Introduction: COD, VCOD</a:t>
            </a:r>
          </a:p>
        </p:txBody>
      </p:sp>
      <p:sp>
        <p:nvSpPr>
          <p:cNvPr id="13" name="Content Placeholder 2">
            <a:extLst>
              <a:ext uri="{FF2B5EF4-FFF2-40B4-BE49-F238E27FC236}">
                <a16:creationId xmlns:a16="http://schemas.microsoft.com/office/drawing/2014/main" id="{A57D1CD6-A25A-5B36-F556-1B0252335AF5}"/>
              </a:ext>
            </a:extLst>
          </p:cNvPr>
          <p:cNvSpPr>
            <a:spLocks noGrp="1"/>
          </p:cNvSpPr>
          <p:nvPr>
            <p:ph idx="1"/>
          </p:nvPr>
        </p:nvSpPr>
        <p:spPr>
          <a:xfrm>
            <a:off x="838200" y="1408176"/>
            <a:ext cx="7309104" cy="4306824"/>
          </a:xfrm>
        </p:spPr>
        <p:txBody>
          <a:bodyPr>
            <a:normAutofit/>
          </a:bodyPr>
          <a:lstStyle/>
          <a:p>
            <a:pPr marL="344488" indent="-344488">
              <a:lnSpc>
                <a:spcPct val="100000"/>
              </a:lnSpc>
              <a:spcBef>
                <a:spcPts val="0"/>
              </a:spcBef>
            </a:pPr>
            <a:r>
              <a:rPr lang="en-US" sz="2400" b="1" dirty="0">
                <a:latin typeface="Calibri" panose="020F0502020204030204" pitchFamily="34" charset="0"/>
                <a:cs typeface="Calibri" panose="020F0502020204030204" pitchFamily="34" charset="0"/>
              </a:rPr>
              <a:t>Camouflaged Object Detection (COD) </a:t>
            </a:r>
            <a:r>
              <a:rPr lang="en-US" sz="2400" dirty="0">
                <a:latin typeface="Calibri" panose="020F0502020204030204" pitchFamily="34" charset="0"/>
                <a:cs typeface="Calibri" panose="020F0502020204030204" pitchFamily="34" charset="0"/>
              </a:rPr>
              <a:t>is a challenging task in computer vision since the target objects have similar and indistinguishable color/texture information from their surrounding environments</a:t>
            </a:r>
          </a:p>
          <a:p>
            <a:pPr marL="344488" indent="-344488">
              <a:lnSpc>
                <a:spcPct val="100000"/>
              </a:lnSpc>
              <a:spcBef>
                <a:spcPts val="0"/>
              </a:spcBef>
            </a:pPr>
            <a:endParaRPr lang="en-US" sz="2400" dirty="0">
              <a:latin typeface="Calibri" panose="020F0502020204030204" pitchFamily="34" charset="0"/>
              <a:cs typeface="Calibri" panose="020F0502020204030204" pitchFamily="34" charset="0"/>
            </a:endParaRPr>
          </a:p>
          <a:p>
            <a:pPr marL="344488" indent="-344488">
              <a:lnSpc>
                <a:spcPct val="100000"/>
              </a:lnSpc>
              <a:spcBef>
                <a:spcPts val="0"/>
              </a:spcBef>
            </a:pPr>
            <a:endParaRPr lang="en-US" sz="2400" dirty="0">
              <a:latin typeface="Calibri" panose="020F0502020204030204" pitchFamily="34" charset="0"/>
              <a:cs typeface="Calibri" panose="020F0502020204030204" pitchFamily="34" charset="0"/>
            </a:endParaRPr>
          </a:p>
          <a:p>
            <a:pPr marL="344488" indent="-344488">
              <a:lnSpc>
                <a:spcPct val="100000"/>
              </a:lnSpc>
              <a:spcBef>
                <a:spcPts val="0"/>
              </a:spcBef>
            </a:pPr>
            <a:r>
              <a:rPr lang="en-US" sz="2400" b="1" dirty="0">
                <a:latin typeface="Calibri" panose="020F0502020204030204" pitchFamily="34" charset="0"/>
                <a:cs typeface="Calibri" panose="020F0502020204030204" pitchFamily="34" charset="0"/>
              </a:rPr>
              <a:t>Video Camouflaged Object Detection (VCOD) </a:t>
            </a:r>
            <a:r>
              <a:rPr lang="en-US" sz="2400" dirty="0">
                <a:latin typeface="Calibri" panose="020F0502020204030204" pitchFamily="34" charset="0"/>
                <a:cs typeface="Calibri" panose="020F0502020204030204" pitchFamily="34" charset="0"/>
              </a:rPr>
              <a:t>is more challenging as a result of irregular motion patterns of the camera and objects in videos</a:t>
            </a:r>
          </a:p>
          <a:p>
            <a:pPr marL="344488" indent="-344488">
              <a:lnSpc>
                <a:spcPct val="120000"/>
              </a:lnSpc>
              <a:spcBef>
                <a:spcPts val="2400"/>
              </a:spcBef>
              <a:spcAft>
                <a:spcPts val="600"/>
              </a:spcAft>
            </a:pPr>
            <a:endParaRPr lang="en-US" sz="2800" dirty="0"/>
          </a:p>
        </p:txBody>
      </p:sp>
      <p:pic>
        <p:nvPicPr>
          <p:cNvPr id="8" name="Picture 7">
            <a:extLst>
              <a:ext uri="{FF2B5EF4-FFF2-40B4-BE49-F238E27FC236}">
                <a16:creationId xmlns:a16="http://schemas.microsoft.com/office/drawing/2014/main" id="{E43CF958-18E5-2CAF-47A3-3266E24EC68A}"/>
              </a:ext>
            </a:extLst>
          </p:cNvPr>
          <p:cNvPicPr>
            <a:picLocks noChangeAspect="1"/>
          </p:cNvPicPr>
          <p:nvPr/>
        </p:nvPicPr>
        <p:blipFill>
          <a:blip r:embed="rId3"/>
          <a:stretch>
            <a:fillRect/>
          </a:stretch>
        </p:blipFill>
        <p:spPr>
          <a:xfrm>
            <a:off x="8759952" y="1103536"/>
            <a:ext cx="2424684" cy="4650928"/>
          </a:xfrm>
          <a:prstGeom prst="rect">
            <a:avLst/>
          </a:prstGeom>
        </p:spPr>
      </p:pic>
      <p:pic>
        <p:nvPicPr>
          <p:cNvPr id="2" name="Picture 2" descr="ASU Homepage | Arizona State University">
            <a:extLst>
              <a:ext uri="{FF2B5EF4-FFF2-40B4-BE49-F238E27FC236}">
                <a16:creationId xmlns:a16="http://schemas.microsoft.com/office/drawing/2014/main" id="{81D86DAB-08B4-CD65-A306-0707B0D5D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87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971ED-0267-2025-AB69-480A0B84130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DD6460-8660-80FC-8C2B-50F985FB1F79}"/>
              </a:ext>
            </a:extLst>
          </p:cNvPr>
          <p:cNvSpPr>
            <a:spLocks noGrp="1"/>
          </p:cNvSpPr>
          <p:nvPr>
            <p:ph type="sldNum" sz="quarter" idx="4"/>
          </p:nvPr>
        </p:nvSpPr>
        <p:spPr/>
        <p:txBody>
          <a:bodyPr/>
          <a:lstStyle/>
          <a:p>
            <a:fld id="{86A6859D-9F55-4EB2-96CE-0B88987F4398}" type="slidenum">
              <a:rPr lang="en-US" smtClean="0"/>
              <a:t>3</a:t>
            </a:fld>
            <a:endParaRPr lang="en-US"/>
          </a:p>
        </p:txBody>
      </p:sp>
      <p:sp>
        <p:nvSpPr>
          <p:cNvPr id="12" name="Title 1">
            <a:extLst>
              <a:ext uri="{FF2B5EF4-FFF2-40B4-BE49-F238E27FC236}">
                <a16:creationId xmlns:a16="http://schemas.microsoft.com/office/drawing/2014/main" id="{2F3E6021-AD96-6145-ED98-B86C358FE919}"/>
              </a:ext>
            </a:extLst>
          </p:cNvPr>
          <p:cNvSpPr>
            <a:spLocks noGrp="1"/>
          </p:cNvSpPr>
          <p:nvPr>
            <p:ph type="title"/>
          </p:nvPr>
        </p:nvSpPr>
        <p:spPr>
          <a:xfrm>
            <a:off x="838200" y="38848"/>
            <a:ext cx="10515600" cy="856097"/>
          </a:xfrm>
        </p:spPr>
        <p:txBody>
          <a:bodyPr/>
          <a:lstStyle/>
          <a:p>
            <a:r>
              <a:rPr lang="en-US" dirty="0"/>
              <a:t>Existing works of VCOD</a:t>
            </a:r>
          </a:p>
        </p:txBody>
      </p:sp>
      <p:sp>
        <p:nvSpPr>
          <p:cNvPr id="13" name="Content Placeholder 2">
            <a:extLst>
              <a:ext uri="{FF2B5EF4-FFF2-40B4-BE49-F238E27FC236}">
                <a16:creationId xmlns:a16="http://schemas.microsoft.com/office/drawing/2014/main" id="{77DD6EDA-7348-ABE7-EB48-D692143B4CBC}"/>
              </a:ext>
            </a:extLst>
          </p:cNvPr>
          <p:cNvSpPr>
            <a:spLocks noGrp="1"/>
          </p:cNvSpPr>
          <p:nvPr>
            <p:ph idx="1"/>
          </p:nvPr>
        </p:nvSpPr>
        <p:spPr>
          <a:xfrm>
            <a:off x="838200" y="1408176"/>
            <a:ext cx="10271760" cy="4306824"/>
          </a:xfrm>
        </p:spPr>
        <p:txBody>
          <a:bodyPr>
            <a:normAutofit/>
          </a:bodyPr>
          <a:lstStyle/>
          <a:p>
            <a:pPr>
              <a:spcBef>
                <a:spcPts val="0"/>
              </a:spcBef>
            </a:pPr>
            <a:r>
              <a:rPr lang="en-US" sz="2400" b="1" dirty="0">
                <a:latin typeface="Calibri" panose="020F0502020204030204" pitchFamily="34" charset="0"/>
                <a:cs typeface="Calibri" panose="020F0502020204030204" pitchFamily="34" charset="0"/>
              </a:rPr>
              <a:t>Optical Flow based methods</a:t>
            </a:r>
            <a:r>
              <a:rPr lang="en-US" sz="2400" dirty="0">
                <a:latin typeface="Calibri" panose="020F0502020204030204" pitchFamily="34" charset="0"/>
                <a:cs typeface="Calibri" panose="020F0502020204030204" pitchFamily="34" charset="0"/>
              </a:rPr>
              <a:t>: Explicit estimation of optical flows as motion estimation:</a:t>
            </a:r>
          </a:p>
          <a:p>
            <a:pPr lvl="3">
              <a:spcBef>
                <a:spcPts val="0"/>
              </a:spcBef>
            </a:pPr>
            <a:r>
              <a:rPr lang="en-US" sz="2400" dirty="0">
                <a:latin typeface="Calibri" panose="020F0502020204030204" pitchFamily="34" charset="0"/>
                <a:cs typeface="Calibri" panose="020F0502020204030204" pitchFamily="34" charset="0"/>
              </a:rPr>
              <a:t> inaccurate</a:t>
            </a:r>
          </a:p>
          <a:p>
            <a:pPr lvl="3">
              <a:spcBef>
                <a:spcPts val="0"/>
              </a:spcBef>
            </a:pPr>
            <a:r>
              <a:rPr lang="en-US" sz="2400" dirty="0">
                <a:latin typeface="Calibri" panose="020F0502020204030204" pitchFamily="34" charset="0"/>
                <a:cs typeface="Calibri" panose="020F0502020204030204" pitchFamily="34" charset="0"/>
              </a:rPr>
              <a:t> error is accumulated over the time</a:t>
            </a:r>
          </a:p>
          <a:p>
            <a:pPr marL="0" indent="0">
              <a:spcBef>
                <a:spcPts val="0"/>
              </a:spcBef>
              <a:buNone/>
            </a:pPr>
            <a:endParaRPr lang="en-US" sz="2400" dirty="0">
              <a:latin typeface="Calibri" panose="020F0502020204030204" pitchFamily="34" charset="0"/>
              <a:cs typeface="Calibri" panose="020F0502020204030204" pitchFamily="34" charset="0"/>
            </a:endParaRPr>
          </a:p>
          <a:p>
            <a:pPr>
              <a:spcBef>
                <a:spcPts val="0"/>
              </a:spcBef>
            </a:pPr>
            <a:r>
              <a:rPr lang="en-US" sz="2400" b="1" dirty="0">
                <a:latin typeface="Calibri" panose="020F0502020204030204" pitchFamily="34" charset="0"/>
                <a:cs typeface="Calibri" panose="020F0502020204030204" pitchFamily="34" charset="0"/>
              </a:rPr>
              <a:t>Feature based methods</a:t>
            </a:r>
            <a:r>
              <a:rPr lang="en-US" sz="2400" dirty="0">
                <a:latin typeface="Calibri" panose="020F0502020204030204" pitchFamily="34" charset="0"/>
                <a:cs typeface="Calibri" panose="020F0502020204030204" pitchFamily="34" charset="0"/>
              </a:rPr>
              <a:t>: Implicit estimation of motion by calculating the correlation of image features:</a:t>
            </a:r>
          </a:p>
          <a:p>
            <a:pPr marL="800100" lvl="1" indent="-342900">
              <a:spcBef>
                <a:spcPts val="0"/>
              </a:spcBef>
            </a:pPr>
            <a:r>
              <a:rPr lang="en-US" sz="2400" dirty="0">
                <a:latin typeface="Calibri" panose="020F0502020204030204" pitchFamily="34" charset="0"/>
                <a:cs typeface="Calibri" panose="020F0502020204030204" pitchFamily="34" charset="0"/>
              </a:rPr>
              <a:t>inaccurate and blurred segmentation of the edges/boundary of target objects</a:t>
            </a:r>
          </a:p>
          <a:p>
            <a:pPr marL="800100" lvl="1" indent="-342900">
              <a:spcBef>
                <a:spcPts val="0"/>
              </a:spcBef>
            </a:pPr>
            <a:r>
              <a:rPr lang="en-US" sz="2400" dirty="0">
                <a:latin typeface="Calibri" panose="020F0502020204030204" pitchFamily="34" charset="0"/>
                <a:cs typeface="Calibri" panose="020F0502020204030204" pitchFamily="34" charset="0"/>
              </a:rPr>
              <a:t>noise introduced by surrounding non-target moving objects</a:t>
            </a:r>
          </a:p>
          <a:p>
            <a:pPr marL="344488" indent="-344488">
              <a:lnSpc>
                <a:spcPct val="120000"/>
              </a:lnSpc>
              <a:spcBef>
                <a:spcPts val="2400"/>
              </a:spcBef>
              <a:spcAft>
                <a:spcPts val="600"/>
              </a:spcAft>
            </a:pPr>
            <a:endParaRPr lang="en-US" sz="2800" dirty="0"/>
          </a:p>
        </p:txBody>
      </p:sp>
      <p:pic>
        <p:nvPicPr>
          <p:cNvPr id="2" name="Picture 2" descr="ASU Homepage | Arizona State University">
            <a:extLst>
              <a:ext uri="{FF2B5EF4-FFF2-40B4-BE49-F238E27FC236}">
                <a16:creationId xmlns:a16="http://schemas.microsoft.com/office/drawing/2014/main" id="{C4D94CEE-8EB0-16F9-057F-94AEA49D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53605-457E-3839-9784-41EF0C9BC2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D020D1-E379-F50B-3852-6FB4BCB44DCC}"/>
              </a:ext>
            </a:extLst>
          </p:cNvPr>
          <p:cNvSpPr>
            <a:spLocks noGrp="1"/>
          </p:cNvSpPr>
          <p:nvPr>
            <p:ph type="sldNum" sz="quarter" idx="4"/>
          </p:nvPr>
        </p:nvSpPr>
        <p:spPr/>
        <p:txBody>
          <a:bodyPr/>
          <a:lstStyle/>
          <a:p>
            <a:fld id="{86A6859D-9F55-4EB2-96CE-0B88987F4398}" type="slidenum">
              <a:rPr lang="en-US" smtClean="0"/>
              <a:t>4</a:t>
            </a:fld>
            <a:endParaRPr lang="en-US"/>
          </a:p>
        </p:txBody>
      </p:sp>
      <p:sp>
        <p:nvSpPr>
          <p:cNvPr id="12" name="Title 1">
            <a:extLst>
              <a:ext uri="{FF2B5EF4-FFF2-40B4-BE49-F238E27FC236}">
                <a16:creationId xmlns:a16="http://schemas.microsoft.com/office/drawing/2014/main" id="{DE49CBCD-8746-015E-E3CF-3660A5C1CE34}"/>
              </a:ext>
            </a:extLst>
          </p:cNvPr>
          <p:cNvSpPr>
            <a:spLocks noGrp="1"/>
          </p:cNvSpPr>
          <p:nvPr>
            <p:ph type="title"/>
          </p:nvPr>
        </p:nvSpPr>
        <p:spPr>
          <a:xfrm>
            <a:off x="838200" y="38848"/>
            <a:ext cx="10515600" cy="856097"/>
          </a:xfrm>
        </p:spPr>
        <p:txBody>
          <a:bodyPr/>
          <a:lstStyle/>
          <a:p>
            <a:r>
              <a:rPr lang="en-US" dirty="0"/>
              <a:t>developed Approach: </a:t>
            </a:r>
            <a:r>
              <a:rPr lang="en-US" dirty="0" err="1"/>
              <a:t>TMnet</a:t>
            </a:r>
            <a:endParaRPr lang="en-US" dirty="0"/>
          </a:p>
        </p:txBody>
      </p:sp>
      <p:sp>
        <p:nvSpPr>
          <p:cNvPr id="13" name="Content Placeholder 2">
            <a:extLst>
              <a:ext uri="{FF2B5EF4-FFF2-40B4-BE49-F238E27FC236}">
                <a16:creationId xmlns:a16="http://schemas.microsoft.com/office/drawing/2014/main" id="{5142361A-054A-B387-90D8-184C7F30747E}"/>
              </a:ext>
            </a:extLst>
          </p:cNvPr>
          <p:cNvSpPr>
            <a:spLocks noGrp="1"/>
          </p:cNvSpPr>
          <p:nvPr>
            <p:ph idx="1"/>
          </p:nvPr>
        </p:nvSpPr>
        <p:spPr>
          <a:xfrm>
            <a:off x="838200" y="1408176"/>
            <a:ext cx="10088880" cy="5120640"/>
          </a:xfrm>
        </p:spPr>
        <p:txBody>
          <a:bodyPr>
            <a:normAutofit fontScale="70000" lnSpcReduction="20000"/>
          </a:bodyPr>
          <a:lstStyle/>
          <a:p>
            <a:pPr marL="0" indent="0">
              <a:lnSpc>
                <a:spcPct val="120000"/>
              </a:lnSpc>
              <a:spcBef>
                <a:spcPts val="0"/>
              </a:spcBef>
              <a:spcAft>
                <a:spcPts val="1200"/>
              </a:spcAft>
              <a:buNone/>
            </a:pPr>
            <a:r>
              <a:rPr lang="en-US" sz="3700" dirty="0">
                <a:latin typeface="Calibri" panose="020F0502020204030204" pitchFamily="34" charset="0"/>
                <a:cs typeface="Calibri" panose="020F0502020204030204" pitchFamily="34" charset="0"/>
              </a:rPr>
              <a:t>This work presents a simple, yet efficient ML transformer-based VCOD model named “</a:t>
            </a:r>
            <a:r>
              <a:rPr lang="en-US" sz="3700" b="1" dirty="0" err="1">
                <a:latin typeface="Calibri" panose="020F0502020204030204" pitchFamily="34" charset="0"/>
                <a:cs typeface="Calibri" panose="020F0502020204030204" pitchFamily="34" charset="0"/>
              </a:rPr>
              <a:t>TMNet</a:t>
            </a:r>
            <a:r>
              <a:rPr lang="en-US" sz="3700" dirty="0">
                <a:latin typeface="Calibri" panose="020F0502020204030204" pitchFamily="34" charset="0"/>
                <a:cs typeface="Calibri" panose="020F0502020204030204" pitchFamily="34" charset="0"/>
              </a:rPr>
              <a:t>” (</a:t>
            </a:r>
            <a:r>
              <a:rPr lang="en-US" sz="3700" b="1" dirty="0" err="1">
                <a:latin typeface="Calibri" panose="020F0502020204030204" pitchFamily="34" charset="0"/>
                <a:cs typeface="Calibri" panose="020F0502020204030204" pitchFamily="34" charset="0"/>
              </a:rPr>
              <a:t>TokenMotion</a:t>
            </a:r>
            <a:r>
              <a:rPr lang="en-US" sz="3700" b="1" dirty="0">
                <a:latin typeface="Calibri" panose="020F0502020204030204" pitchFamily="34" charset="0"/>
                <a:cs typeface="Calibri" panose="020F0502020204030204" pitchFamily="34" charset="0"/>
              </a:rPr>
              <a:t>)</a:t>
            </a:r>
          </a:p>
          <a:p>
            <a:pPr>
              <a:lnSpc>
                <a:spcPct val="120000"/>
              </a:lnSpc>
              <a:spcBef>
                <a:spcPts val="0"/>
              </a:spcBef>
              <a:spcAft>
                <a:spcPts val="1200"/>
              </a:spcAft>
            </a:pPr>
            <a:endParaRPr lang="en-US" sz="3200" b="1" dirty="0">
              <a:latin typeface="Calibri" panose="020F0502020204030204" pitchFamily="34" charset="0"/>
              <a:cs typeface="Calibri" panose="020F0502020204030204" pitchFamily="34" charset="0"/>
            </a:endParaRPr>
          </a:p>
          <a:p>
            <a:pPr marL="457200" indent="-401638">
              <a:lnSpc>
                <a:spcPct val="120000"/>
              </a:lnSpc>
              <a:spcBef>
                <a:spcPts val="0"/>
              </a:spcBef>
              <a:spcAft>
                <a:spcPts val="1200"/>
              </a:spcAft>
            </a:pPr>
            <a:r>
              <a:rPr lang="en-US" sz="3400" b="1" dirty="0">
                <a:latin typeface="Calibri" panose="020F0502020204030204" pitchFamily="34" charset="0"/>
                <a:cs typeface="Calibri" panose="020F0502020204030204" pitchFamily="34" charset="0"/>
              </a:rPr>
              <a:t>Learnable token selection</a:t>
            </a:r>
            <a:r>
              <a:rPr lang="en-US" sz="3400" dirty="0">
                <a:latin typeface="Calibri" panose="020F0502020204030204" pitchFamily="34" charset="0"/>
                <a:cs typeface="Calibri" panose="020F0502020204030204" pitchFamily="34" charset="0"/>
              </a:rPr>
              <a:t> to extract motion-guided features consisting of texture and motion features</a:t>
            </a:r>
            <a:endParaRPr lang="en-US" sz="3400" b="1" dirty="0">
              <a:latin typeface="Calibri" panose="020F0502020204030204" pitchFamily="34" charset="0"/>
              <a:cs typeface="Calibri" panose="020F0502020204030204" pitchFamily="34" charset="0"/>
            </a:endParaRPr>
          </a:p>
          <a:p>
            <a:pPr marL="457200" indent="-401638">
              <a:lnSpc>
                <a:spcPct val="120000"/>
              </a:lnSpc>
              <a:spcBef>
                <a:spcPts val="0"/>
              </a:spcBef>
              <a:spcAft>
                <a:spcPts val="1200"/>
              </a:spcAft>
            </a:pPr>
            <a:r>
              <a:rPr lang="en-US" sz="3400" b="1" dirty="0">
                <a:latin typeface="Calibri" panose="020F0502020204030204" pitchFamily="34" charset="0"/>
                <a:cs typeface="Calibri" panose="020F0502020204030204" pitchFamily="34" charset="0"/>
              </a:rPr>
              <a:t>A Token Selection Module (TSM)</a:t>
            </a:r>
            <a:r>
              <a:rPr lang="en-US" sz="3400" dirty="0">
                <a:latin typeface="Calibri" panose="020F0502020204030204" pitchFamily="34" charset="0"/>
                <a:cs typeface="Calibri" panose="020F0502020204030204" pitchFamily="34" charset="0"/>
              </a:rPr>
              <a:t>, which is fully differentiable via a reparameterization method</a:t>
            </a:r>
          </a:p>
          <a:p>
            <a:pPr marL="457200" indent="-401638">
              <a:lnSpc>
                <a:spcPct val="120000"/>
              </a:lnSpc>
              <a:spcBef>
                <a:spcPts val="0"/>
              </a:spcBef>
              <a:spcAft>
                <a:spcPts val="1200"/>
              </a:spcAft>
            </a:pPr>
            <a:r>
              <a:rPr lang="en-US" sz="3400" b="1" dirty="0">
                <a:latin typeface="Calibri" panose="020F0502020204030204" pitchFamily="34" charset="0"/>
                <a:cs typeface="Calibri" panose="020F0502020204030204" pitchFamily="34" charset="0"/>
              </a:rPr>
              <a:t>Joint training </a:t>
            </a:r>
            <a:r>
              <a:rPr lang="en-US" sz="3400" dirty="0">
                <a:latin typeface="Calibri" panose="020F0502020204030204" pitchFamily="34" charset="0"/>
                <a:cs typeface="Calibri" panose="020F0502020204030204" pitchFamily="34" charset="0"/>
              </a:rPr>
              <a:t>with pixel location-aware segmentation loss</a:t>
            </a:r>
          </a:p>
          <a:p>
            <a:pPr marL="457200" indent="-401638">
              <a:lnSpc>
                <a:spcPct val="120000"/>
              </a:lnSpc>
              <a:spcBef>
                <a:spcPts val="0"/>
              </a:spcBef>
              <a:spcAft>
                <a:spcPts val="1200"/>
              </a:spcAft>
            </a:pPr>
            <a:r>
              <a:rPr lang="en-US" sz="3400" b="1" dirty="0">
                <a:latin typeface="Calibri" panose="020F0502020204030204" pitchFamily="34" charset="0"/>
                <a:cs typeface="Calibri" panose="020F0502020204030204" pitchFamily="34" charset="0"/>
              </a:rPr>
              <a:t>Task-wise tokens </a:t>
            </a:r>
            <a:r>
              <a:rPr lang="en-US" sz="3400" dirty="0">
                <a:latin typeface="Calibri" panose="020F0502020204030204" pitchFamily="34" charset="0"/>
                <a:cs typeface="Calibri" panose="020F0502020204030204" pitchFamily="34" charset="0"/>
              </a:rPr>
              <a:t>carry discrimination information for the decoder as well as inter-frame motion guidance for feature extraction inside the encoder</a:t>
            </a:r>
          </a:p>
          <a:p>
            <a:pPr marL="344488" indent="-344488">
              <a:lnSpc>
                <a:spcPct val="120000"/>
              </a:lnSpc>
              <a:spcBef>
                <a:spcPts val="2400"/>
              </a:spcBef>
              <a:spcAft>
                <a:spcPts val="600"/>
              </a:spcAft>
            </a:pPr>
            <a:endParaRPr lang="en-US" sz="2800" dirty="0"/>
          </a:p>
        </p:txBody>
      </p:sp>
      <p:pic>
        <p:nvPicPr>
          <p:cNvPr id="2" name="Picture 2" descr="ASU Homepage | Arizona State University">
            <a:extLst>
              <a:ext uri="{FF2B5EF4-FFF2-40B4-BE49-F238E27FC236}">
                <a16:creationId xmlns:a16="http://schemas.microsoft.com/office/drawing/2014/main" id="{4341B837-CE7F-E53A-9AE4-52FE266E9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1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C661-99C8-9371-18F2-63F2FEDBB64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8D393C-7E7E-7A55-BCFF-4BFD071A16D1}"/>
              </a:ext>
            </a:extLst>
          </p:cNvPr>
          <p:cNvSpPr>
            <a:spLocks noGrp="1"/>
          </p:cNvSpPr>
          <p:nvPr>
            <p:ph type="sldNum" sz="quarter" idx="4"/>
          </p:nvPr>
        </p:nvSpPr>
        <p:spPr/>
        <p:txBody>
          <a:bodyPr/>
          <a:lstStyle/>
          <a:p>
            <a:fld id="{86A6859D-9F55-4EB2-96CE-0B88987F4398}" type="slidenum">
              <a:rPr lang="en-US" smtClean="0"/>
              <a:t>5</a:t>
            </a:fld>
            <a:endParaRPr lang="en-US"/>
          </a:p>
        </p:txBody>
      </p:sp>
      <p:sp>
        <p:nvSpPr>
          <p:cNvPr id="12" name="Title 1">
            <a:extLst>
              <a:ext uri="{FF2B5EF4-FFF2-40B4-BE49-F238E27FC236}">
                <a16:creationId xmlns:a16="http://schemas.microsoft.com/office/drawing/2014/main" id="{4D9ADB9A-968E-E707-E61F-F07E8C3863AA}"/>
              </a:ext>
            </a:extLst>
          </p:cNvPr>
          <p:cNvSpPr>
            <a:spLocks noGrp="1"/>
          </p:cNvSpPr>
          <p:nvPr>
            <p:ph type="title"/>
          </p:nvPr>
        </p:nvSpPr>
        <p:spPr>
          <a:xfrm>
            <a:off x="838200" y="38848"/>
            <a:ext cx="10515600" cy="856097"/>
          </a:xfrm>
        </p:spPr>
        <p:txBody>
          <a:bodyPr/>
          <a:lstStyle/>
          <a:p>
            <a:r>
              <a:rPr lang="en-US" dirty="0"/>
              <a:t>Example results</a:t>
            </a:r>
          </a:p>
        </p:txBody>
      </p:sp>
      <p:sp>
        <p:nvSpPr>
          <p:cNvPr id="13" name="Content Placeholder 2">
            <a:extLst>
              <a:ext uri="{FF2B5EF4-FFF2-40B4-BE49-F238E27FC236}">
                <a16:creationId xmlns:a16="http://schemas.microsoft.com/office/drawing/2014/main" id="{5ABF3ED5-7EF9-2C1D-3EE4-F2F77739C13C}"/>
              </a:ext>
            </a:extLst>
          </p:cNvPr>
          <p:cNvSpPr>
            <a:spLocks noGrp="1"/>
          </p:cNvSpPr>
          <p:nvPr>
            <p:ph idx="1"/>
          </p:nvPr>
        </p:nvSpPr>
        <p:spPr>
          <a:xfrm>
            <a:off x="719328" y="5404104"/>
            <a:ext cx="10515600" cy="856097"/>
          </a:xfrm>
        </p:spPr>
        <p:txBody>
          <a:bodyPr>
            <a:normAutofit/>
          </a:bodyPr>
          <a:lstStyle/>
          <a:p>
            <a:pPr marL="0" indent="0">
              <a:buNone/>
            </a:pPr>
            <a:r>
              <a:rPr lang="en-US" sz="2400" dirty="0">
                <a:latin typeface="Calibri" panose="020F0502020204030204" pitchFamily="34" charset="0"/>
                <a:cs typeface="Calibri" panose="020F0502020204030204" pitchFamily="34" charset="0"/>
              </a:rPr>
              <a:t>Compared to SOTA method </a:t>
            </a:r>
            <a:r>
              <a:rPr lang="en-US" sz="2400" dirty="0" err="1">
                <a:latin typeface="Calibri" panose="020F0502020204030204" pitchFamily="34" charset="0"/>
                <a:cs typeface="Calibri" panose="020F0502020204030204" pitchFamily="34" charset="0"/>
              </a:rPr>
              <a:t>SLTNet</a:t>
            </a:r>
            <a:r>
              <a:rPr lang="en-US" sz="2400" dirty="0">
                <a:latin typeface="Calibri" panose="020F0502020204030204" pitchFamily="34" charset="0"/>
                <a:cs typeface="Calibri" panose="020F0502020204030204" pitchFamily="34" charset="0"/>
              </a:rPr>
              <a:t>, our method </a:t>
            </a:r>
            <a:r>
              <a:rPr lang="en-US" sz="2400" dirty="0" err="1">
                <a:latin typeface="Calibri" panose="020F0502020204030204" pitchFamily="34" charset="0"/>
                <a:cs typeface="Calibri" panose="020F0502020204030204" pitchFamily="34" charset="0"/>
              </a:rPr>
              <a:t>TMNet</a:t>
            </a:r>
            <a:r>
              <a:rPr lang="en-US" sz="2400" dirty="0">
                <a:latin typeface="Calibri" panose="020F0502020204030204" pitchFamily="34" charset="0"/>
                <a:cs typeface="Calibri" panose="020F0502020204030204" pitchFamily="34" charset="0"/>
              </a:rPr>
              <a:t> outperforms the SOTA with clearer boundaries of objects and less noise from surrounding objects</a:t>
            </a:r>
            <a:endParaRPr lang="en-US" sz="2400" b="1"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pic>
        <p:nvPicPr>
          <p:cNvPr id="5" name="Picture 4">
            <a:extLst>
              <a:ext uri="{FF2B5EF4-FFF2-40B4-BE49-F238E27FC236}">
                <a16:creationId xmlns:a16="http://schemas.microsoft.com/office/drawing/2014/main" id="{0FC67A9A-0CCB-E221-6074-D2A4AFC5C38D}"/>
              </a:ext>
            </a:extLst>
          </p:cNvPr>
          <p:cNvPicPr>
            <a:picLocks noChangeAspect="1"/>
          </p:cNvPicPr>
          <p:nvPr/>
        </p:nvPicPr>
        <p:blipFill rotWithShape="1">
          <a:blip r:embed="rId3"/>
          <a:srcRect l="957" t="3610" r="841" b="3606"/>
          <a:stretch/>
        </p:blipFill>
        <p:spPr>
          <a:xfrm>
            <a:off x="2082800" y="1244599"/>
            <a:ext cx="7797800" cy="3810001"/>
          </a:xfrm>
          <a:prstGeom prst="rect">
            <a:avLst/>
          </a:prstGeom>
        </p:spPr>
      </p:pic>
      <p:pic>
        <p:nvPicPr>
          <p:cNvPr id="2" name="Picture 2" descr="ASU Homepage | Arizona State University">
            <a:extLst>
              <a:ext uri="{FF2B5EF4-FFF2-40B4-BE49-F238E27FC236}">
                <a16:creationId xmlns:a16="http://schemas.microsoft.com/office/drawing/2014/main" id="{625C9EEA-43AD-BA52-EA6F-E428E9B3D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0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92DD7-B6C3-BAB9-D229-EA72106CB1C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FFA17-CA09-7305-D571-195CA5E16F4C}"/>
              </a:ext>
            </a:extLst>
          </p:cNvPr>
          <p:cNvSpPr>
            <a:spLocks noGrp="1"/>
          </p:cNvSpPr>
          <p:nvPr>
            <p:ph type="sldNum" sz="quarter" idx="4"/>
          </p:nvPr>
        </p:nvSpPr>
        <p:spPr/>
        <p:txBody>
          <a:bodyPr/>
          <a:lstStyle/>
          <a:p>
            <a:fld id="{86A6859D-9F55-4EB2-96CE-0B88987F4398}" type="slidenum">
              <a:rPr lang="en-US" smtClean="0"/>
              <a:t>6</a:t>
            </a:fld>
            <a:endParaRPr lang="en-US"/>
          </a:p>
        </p:txBody>
      </p:sp>
      <p:sp>
        <p:nvSpPr>
          <p:cNvPr id="12" name="Title 1">
            <a:extLst>
              <a:ext uri="{FF2B5EF4-FFF2-40B4-BE49-F238E27FC236}">
                <a16:creationId xmlns:a16="http://schemas.microsoft.com/office/drawing/2014/main" id="{1C14030D-05B5-A348-37E3-72896E835064}"/>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Methodology: Pipeline:</a:t>
            </a:r>
            <a:endParaRPr lang="en-US" dirty="0"/>
          </a:p>
        </p:txBody>
      </p:sp>
      <p:sp>
        <p:nvSpPr>
          <p:cNvPr id="13" name="Content Placeholder 2">
            <a:extLst>
              <a:ext uri="{FF2B5EF4-FFF2-40B4-BE49-F238E27FC236}">
                <a16:creationId xmlns:a16="http://schemas.microsoft.com/office/drawing/2014/main" id="{32AFA98C-38BE-079C-C5F7-9D079ACB16EA}"/>
              </a:ext>
            </a:extLst>
          </p:cNvPr>
          <p:cNvSpPr>
            <a:spLocks noGrp="1"/>
          </p:cNvSpPr>
          <p:nvPr>
            <p:ph idx="1"/>
          </p:nvPr>
        </p:nvSpPr>
        <p:spPr>
          <a:xfrm>
            <a:off x="838199" y="1408176"/>
            <a:ext cx="4712209" cy="3911308"/>
          </a:xfrm>
        </p:spPr>
        <p:txBody>
          <a:bodyPr>
            <a:normAutofit fontScale="92500" lnSpcReduction="10000"/>
          </a:bodyPr>
          <a:lstStyle/>
          <a:p>
            <a:pPr marL="0" indent="0">
              <a:buNone/>
            </a:pPr>
            <a:r>
              <a:rPr lang="en-US" sz="3000" b="1" dirty="0">
                <a:latin typeface="Calibri" panose="020F0502020204030204" pitchFamily="34" charset="0"/>
                <a:cs typeface="Calibri" panose="020F0502020204030204" pitchFamily="34" charset="0"/>
              </a:rPr>
              <a:t>Pipeline:</a:t>
            </a:r>
          </a:p>
          <a:p>
            <a:pPr marL="0" indent="0">
              <a:buNone/>
            </a:pPr>
            <a:endParaRPr lang="en-US" sz="3100" dirty="0">
              <a:latin typeface="Calibri" panose="020F0502020204030204" pitchFamily="34" charset="0"/>
              <a:cs typeface="Calibri" panose="020F0502020204030204" pitchFamily="34" charset="0"/>
            </a:endParaRPr>
          </a:p>
          <a:p>
            <a:pPr>
              <a:lnSpc>
                <a:spcPct val="110000"/>
              </a:lnSpc>
            </a:pPr>
            <a:r>
              <a:rPr lang="en-US" sz="2200" dirty="0">
                <a:latin typeface="Calibri" panose="020F0502020204030204" pitchFamily="34" charset="0"/>
                <a:cs typeface="Calibri" panose="020F0502020204030204" pitchFamily="34" charset="0"/>
              </a:rPr>
              <a:t>A motion-guided ML transformer-based encoder and a neighbor connection decoder</a:t>
            </a:r>
          </a:p>
          <a:p>
            <a:pPr>
              <a:lnSpc>
                <a:spcPct val="110000"/>
              </a:lnSpc>
            </a:pPr>
            <a:endParaRPr lang="en-US" sz="2200" dirty="0">
              <a:latin typeface="Calibri" panose="020F0502020204030204" pitchFamily="34" charset="0"/>
              <a:cs typeface="Calibri" panose="020F0502020204030204" pitchFamily="34" charset="0"/>
            </a:endParaRPr>
          </a:p>
          <a:p>
            <a:pPr>
              <a:lnSpc>
                <a:spcPct val="110000"/>
              </a:lnSpc>
            </a:pPr>
            <a:r>
              <a:rPr lang="en-US" sz="2200" dirty="0">
                <a:latin typeface="Calibri" panose="020F0502020204030204" pitchFamily="34" charset="0"/>
                <a:cs typeface="Calibri" panose="020F0502020204030204" pitchFamily="34" charset="0"/>
              </a:rPr>
              <a:t>Encoder extracts features in four stages, and each stage includes a Motion-Guided Token Extraction Module (MG-TEM), and a Token Selection Module (TSM)</a:t>
            </a:r>
          </a:p>
          <a:p>
            <a:pPr marL="344488" indent="-344488">
              <a:lnSpc>
                <a:spcPct val="120000"/>
              </a:lnSpc>
              <a:spcBef>
                <a:spcPts val="2400"/>
              </a:spcBef>
              <a:spcAft>
                <a:spcPts val="600"/>
              </a:spcAft>
            </a:pPr>
            <a:endParaRPr lang="en-US" sz="2800" dirty="0"/>
          </a:p>
        </p:txBody>
      </p:sp>
      <p:pic>
        <p:nvPicPr>
          <p:cNvPr id="2" name="Picture 1">
            <a:extLst>
              <a:ext uri="{FF2B5EF4-FFF2-40B4-BE49-F238E27FC236}">
                <a16:creationId xmlns:a16="http://schemas.microsoft.com/office/drawing/2014/main" id="{7F97EC42-57B6-31F8-B259-C8C02F101002}"/>
              </a:ext>
            </a:extLst>
          </p:cNvPr>
          <p:cNvPicPr>
            <a:picLocks noChangeAspect="1"/>
          </p:cNvPicPr>
          <p:nvPr/>
        </p:nvPicPr>
        <p:blipFill>
          <a:blip r:embed="rId3"/>
          <a:stretch>
            <a:fillRect/>
          </a:stretch>
        </p:blipFill>
        <p:spPr>
          <a:xfrm>
            <a:off x="5751576" y="1729378"/>
            <a:ext cx="6185058" cy="3399243"/>
          </a:xfrm>
          <a:prstGeom prst="rect">
            <a:avLst/>
          </a:prstGeom>
        </p:spPr>
      </p:pic>
      <p:pic>
        <p:nvPicPr>
          <p:cNvPr id="3" name="Picture 2" descr="ASU Homepage | Arizona State University">
            <a:extLst>
              <a:ext uri="{FF2B5EF4-FFF2-40B4-BE49-F238E27FC236}">
                <a16:creationId xmlns:a16="http://schemas.microsoft.com/office/drawing/2014/main" id="{AD459F80-AB55-66BE-49DF-DC866B1E4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33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406C-0B8D-B215-94F2-4A00151ABE4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E2CAE6-2CA1-8FC5-C8A3-624583FD7AF7}"/>
              </a:ext>
            </a:extLst>
          </p:cNvPr>
          <p:cNvSpPr>
            <a:spLocks noGrp="1"/>
          </p:cNvSpPr>
          <p:nvPr>
            <p:ph type="sldNum" sz="quarter" idx="4"/>
          </p:nvPr>
        </p:nvSpPr>
        <p:spPr/>
        <p:txBody>
          <a:bodyPr/>
          <a:lstStyle/>
          <a:p>
            <a:fld id="{86A6859D-9F55-4EB2-96CE-0B88987F4398}" type="slidenum">
              <a:rPr lang="en-US" smtClean="0"/>
              <a:t>7</a:t>
            </a:fld>
            <a:endParaRPr lang="en-US"/>
          </a:p>
        </p:txBody>
      </p:sp>
      <p:sp>
        <p:nvSpPr>
          <p:cNvPr id="12" name="Title 1">
            <a:extLst>
              <a:ext uri="{FF2B5EF4-FFF2-40B4-BE49-F238E27FC236}">
                <a16:creationId xmlns:a16="http://schemas.microsoft.com/office/drawing/2014/main" id="{F138E91D-EA3F-2CF6-E6C9-66527144EA31}"/>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Methodology: TSM</a:t>
            </a:r>
            <a:endParaRPr lang="en-US" dirty="0"/>
          </a:p>
        </p:txBody>
      </p:sp>
      <p:sp>
        <p:nvSpPr>
          <p:cNvPr id="13" name="Content Placeholder 2">
            <a:extLst>
              <a:ext uri="{FF2B5EF4-FFF2-40B4-BE49-F238E27FC236}">
                <a16:creationId xmlns:a16="http://schemas.microsoft.com/office/drawing/2014/main" id="{FBC46D1E-1584-F970-4403-87936FDF1DBF}"/>
              </a:ext>
            </a:extLst>
          </p:cNvPr>
          <p:cNvSpPr>
            <a:spLocks noGrp="1"/>
          </p:cNvSpPr>
          <p:nvPr>
            <p:ph idx="1"/>
          </p:nvPr>
        </p:nvSpPr>
        <p:spPr>
          <a:xfrm>
            <a:off x="838199" y="1408176"/>
            <a:ext cx="4785361" cy="5020056"/>
          </a:xfrm>
        </p:spPr>
        <p:txBody>
          <a:bodyPr>
            <a:normAutofit fontScale="85000" lnSpcReduction="20000"/>
          </a:bodyPr>
          <a:lstStyle/>
          <a:p>
            <a:pPr marL="0" indent="0">
              <a:buNone/>
            </a:pPr>
            <a:r>
              <a:rPr lang="en-US" sz="3300" b="1" dirty="0">
                <a:latin typeface="Calibri" panose="020F0502020204030204" pitchFamily="34" charset="0"/>
                <a:cs typeface="Calibri" panose="020F0502020204030204" pitchFamily="34" charset="0"/>
              </a:rPr>
              <a:t>Token Selection Module (TSM):</a:t>
            </a:r>
          </a:p>
          <a:p>
            <a:pPr marL="0" indent="0">
              <a:buNone/>
            </a:pPr>
            <a:endParaRPr lang="en-US" sz="3100" dirty="0">
              <a:latin typeface="Calibri" panose="020F0502020204030204" pitchFamily="34" charset="0"/>
              <a:cs typeface="Calibri" panose="020F0502020204030204" pitchFamily="34" charset="0"/>
            </a:endParaRPr>
          </a:p>
          <a:p>
            <a:pPr>
              <a:lnSpc>
                <a:spcPct val="120000"/>
              </a:lnSpc>
              <a:spcBef>
                <a:spcPts val="0"/>
              </a:spcBef>
            </a:pPr>
            <a:r>
              <a:rPr lang="en-US" sz="2400" b="1" dirty="0">
                <a:latin typeface="Calibri" panose="020F0502020204030204" pitchFamily="34" charset="0"/>
                <a:cs typeface="Calibri" panose="020F0502020204030204" pitchFamily="34" charset="0"/>
              </a:rPr>
              <a:t>Verified Hypothesis</a:t>
            </a:r>
            <a:r>
              <a:rPr lang="en-US" sz="2400" dirty="0">
                <a:latin typeface="Calibri" panose="020F0502020204030204" pitchFamily="34" charset="0"/>
                <a:cs typeface="Calibri" panose="020F0502020204030204" pitchFamily="34" charset="0"/>
              </a:rPr>
              <a:t>: inactivating unimportant tokens has no effect on the performance of the final tasks[1].</a:t>
            </a:r>
          </a:p>
          <a:p>
            <a:pPr>
              <a:lnSpc>
                <a:spcPct val="120000"/>
              </a:lnSpc>
              <a:spcBef>
                <a:spcPts val="0"/>
              </a:spcBef>
            </a:pPr>
            <a:endParaRPr lang="en-US" sz="2400" dirty="0">
              <a:latin typeface="Calibri" panose="020F0502020204030204" pitchFamily="34" charset="0"/>
              <a:cs typeface="Calibri" panose="020F0502020204030204" pitchFamily="34" charset="0"/>
            </a:endParaRPr>
          </a:p>
          <a:p>
            <a:pPr>
              <a:lnSpc>
                <a:spcPct val="120000"/>
              </a:lnSpc>
              <a:spcBef>
                <a:spcPts val="0"/>
              </a:spcBef>
            </a:pPr>
            <a:r>
              <a:rPr lang="en-US" sz="2400" b="1" dirty="0">
                <a:latin typeface="Calibri" panose="020F0502020204030204" pitchFamily="34" charset="0"/>
                <a:cs typeface="Calibri" panose="020F0502020204030204" pitchFamily="34" charset="0"/>
              </a:rPr>
              <a:t>Existing work</a:t>
            </a:r>
            <a:r>
              <a:rPr lang="en-US" sz="2400" dirty="0">
                <a:latin typeface="Calibri" panose="020F0502020204030204" pitchFamily="34" charset="0"/>
                <a:cs typeface="Calibri" panose="020F0502020204030204" pitchFamily="34" charset="0"/>
              </a:rPr>
              <a:t>: using a scoring layer to estimate the importance of each token and replace the unimportant tokens with scores under a certain threshold with the corresponding tokens in another modality stream</a:t>
            </a:r>
          </a:p>
          <a:p>
            <a:pPr lvl="2">
              <a:lnSpc>
                <a:spcPct val="120000"/>
              </a:lnSpc>
              <a:spcBef>
                <a:spcPts val="0"/>
              </a:spcBef>
            </a:pPr>
            <a:r>
              <a:rPr lang="en-US" sz="2100" b="1" dirty="0">
                <a:latin typeface="Calibri" panose="020F0502020204030204" pitchFamily="34" charset="0"/>
                <a:cs typeface="Calibri" panose="020F0502020204030204" pitchFamily="34" charset="0"/>
              </a:rPr>
              <a:t>Problems:</a:t>
            </a:r>
            <a:r>
              <a:rPr lang="en-US" sz="2100" dirty="0">
                <a:latin typeface="Calibri" panose="020F0502020204030204" pitchFamily="34" charset="0"/>
                <a:cs typeface="Calibri" panose="020F0502020204030204" pitchFamily="34" charset="0"/>
              </a:rPr>
              <a:t> the threshold-based scoring function is not differentiable for training, and this structure fails to truly learn task-wise important tokens</a:t>
            </a:r>
          </a:p>
          <a:p>
            <a:pPr>
              <a:lnSpc>
                <a:spcPct val="120000"/>
              </a:lnSpc>
            </a:pPr>
            <a:endParaRPr lang="en-US" sz="2400"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pic>
        <p:nvPicPr>
          <p:cNvPr id="3" name="Picture 2">
            <a:extLst>
              <a:ext uri="{FF2B5EF4-FFF2-40B4-BE49-F238E27FC236}">
                <a16:creationId xmlns:a16="http://schemas.microsoft.com/office/drawing/2014/main" id="{B7D7FF13-45ED-20B6-B3CB-3D8A221DA7A9}"/>
              </a:ext>
            </a:extLst>
          </p:cNvPr>
          <p:cNvPicPr>
            <a:picLocks noChangeAspect="1"/>
          </p:cNvPicPr>
          <p:nvPr/>
        </p:nvPicPr>
        <p:blipFill>
          <a:blip r:embed="rId3"/>
          <a:stretch>
            <a:fillRect/>
          </a:stretch>
        </p:blipFill>
        <p:spPr>
          <a:xfrm>
            <a:off x="5793264" y="2775987"/>
            <a:ext cx="5943600" cy="2762250"/>
          </a:xfrm>
          <a:prstGeom prst="rect">
            <a:avLst/>
          </a:prstGeom>
        </p:spPr>
      </p:pic>
      <p:sp>
        <p:nvSpPr>
          <p:cNvPr id="7" name="TextBox 6">
            <a:extLst>
              <a:ext uri="{FF2B5EF4-FFF2-40B4-BE49-F238E27FC236}">
                <a16:creationId xmlns:a16="http://schemas.microsoft.com/office/drawing/2014/main" id="{7E045924-B002-2541-AA34-75AC18A9976C}"/>
              </a:ext>
            </a:extLst>
          </p:cNvPr>
          <p:cNvSpPr txBox="1"/>
          <p:nvPr/>
        </p:nvSpPr>
        <p:spPr>
          <a:xfrm>
            <a:off x="685801" y="6398121"/>
            <a:ext cx="13210673" cy="276999"/>
          </a:xfrm>
          <a:prstGeom prst="rect">
            <a:avLst/>
          </a:prstGeom>
          <a:noFill/>
        </p:spPr>
        <p:txBody>
          <a:bodyPr wrap="square">
            <a:spAutoFit/>
          </a:bodyPr>
          <a:lstStyle/>
          <a:p>
            <a:r>
              <a:rPr lang="en-US" altLang="zh-CN" sz="1200" dirty="0"/>
              <a:t>[1]</a:t>
            </a:r>
            <a:r>
              <a:rPr lang="en-US" sz="1200" b="0" i="0" dirty="0" err="1">
                <a:effectLst/>
                <a:latin typeface="Arial" panose="020B0604020202020204" pitchFamily="34" charset="0"/>
              </a:rPr>
              <a:t>Yikai</a:t>
            </a:r>
            <a:r>
              <a:rPr lang="en-US" sz="1200" b="0" i="0" dirty="0">
                <a:effectLst/>
                <a:latin typeface="Arial" panose="020B0604020202020204" pitchFamily="34" charset="0"/>
              </a:rPr>
              <a:t> Wang, </a:t>
            </a:r>
            <a:r>
              <a:rPr lang="en-US" sz="1200" b="0" i="0" dirty="0" err="1">
                <a:effectLst/>
                <a:latin typeface="Arial" panose="020B0604020202020204" pitchFamily="34" charset="0"/>
              </a:rPr>
              <a:t>Xinghao</a:t>
            </a:r>
            <a:r>
              <a:rPr lang="en-US" sz="1200" b="0" i="0" dirty="0">
                <a:effectLst/>
                <a:latin typeface="Arial" panose="020B0604020202020204" pitchFamily="34" charset="0"/>
              </a:rPr>
              <a:t> Chen, </a:t>
            </a:r>
            <a:r>
              <a:rPr lang="en-US" sz="1200" b="0" i="0" dirty="0" err="1">
                <a:effectLst/>
                <a:latin typeface="Arial" panose="020B0604020202020204" pitchFamily="34" charset="0"/>
              </a:rPr>
              <a:t>Lele</a:t>
            </a:r>
            <a:r>
              <a:rPr lang="en-US" sz="1200" b="0" i="0" dirty="0">
                <a:effectLst/>
                <a:latin typeface="Arial" panose="020B0604020202020204" pitchFamily="34" charset="0"/>
              </a:rPr>
              <a:t> Cao, </a:t>
            </a:r>
            <a:r>
              <a:rPr lang="en-US" sz="1200" b="0" i="0" dirty="0" err="1">
                <a:effectLst/>
                <a:latin typeface="Arial" panose="020B0604020202020204" pitchFamily="34" charset="0"/>
              </a:rPr>
              <a:t>Wenbing</a:t>
            </a:r>
            <a:r>
              <a:rPr lang="en-US" sz="1200" b="0" i="0" dirty="0">
                <a:effectLst/>
                <a:latin typeface="Arial" panose="020B0604020202020204" pitchFamily="34" charset="0"/>
              </a:rPr>
              <a:t> Huang, </a:t>
            </a:r>
            <a:r>
              <a:rPr lang="en-US" sz="1200" b="0" i="0" dirty="0" err="1">
                <a:effectLst/>
                <a:latin typeface="Arial" panose="020B0604020202020204" pitchFamily="34" charset="0"/>
              </a:rPr>
              <a:t>Fuchun</a:t>
            </a:r>
            <a:r>
              <a:rPr lang="en-US" sz="1200" b="0" i="0" dirty="0">
                <a:effectLst/>
                <a:latin typeface="Arial" panose="020B0604020202020204" pitchFamily="34" charset="0"/>
              </a:rPr>
              <a:t> Sun, and </a:t>
            </a:r>
            <a:r>
              <a:rPr lang="en-US" sz="1200" b="0" i="0" dirty="0" err="1">
                <a:effectLst/>
                <a:latin typeface="Arial" panose="020B0604020202020204" pitchFamily="34" charset="0"/>
              </a:rPr>
              <a:t>Yunhe</a:t>
            </a:r>
            <a:r>
              <a:rPr lang="en-US" sz="1200" b="0" i="0" dirty="0">
                <a:effectLst/>
                <a:latin typeface="Arial" panose="020B0604020202020204" pitchFamily="34" charset="0"/>
              </a:rPr>
              <a:t> Wang, “Multimodal token fusion for vision transformers,” in 2022 CVPR.</a:t>
            </a:r>
            <a:endParaRPr lang="en-US" sz="1200" dirty="0"/>
          </a:p>
        </p:txBody>
      </p:sp>
      <p:pic>
        <p:nvPicPr>
          <p:cNvPr id="8" name="Picture 2" descr="ASU Homepage | Arizona State University">
            <a:extLst>
              <a:ext uri="{FF2B5EF4-FFF2-40B4-BE49-F238E27FC236}">
                <a16:creationId xmlns:a16="http://schemas.microsoft.com/office/drawing/2014/main" id="{749050F1-01DE-02EB-6417-83D850151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7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4C78-EF1A-D964-E0C7-5A23333758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927A44-DBC6-FC9F-BE13-861CBBCD364A}"/>
              </a:ext>
            </a:extLst>
          </p:cNvPr>
          <p:cNvSpPr>
            <a:spLocks noGrp="1"/>
          </p:cNvSpPr>
          <p:nvPr>
            <p:ph type="sldNum" sz="quarter" idx="4"/>
          </p:nvPr>
        </p:nvSpPr>
        <p:spPr/>
        <p:txBody>
          <a:bodyPr/>
          <a:lstStyle/>
          <a:p>
            <a:fld id="{86A6859D-9F55-4EB2-96CE-0B88987F4398}" type="slidenum">
              <a:rPr lang="en-US" smtClean="0"/>
              <a:t>8</a:t>
            </a:fld>
            <a:endParaRPr lang="en-US"/>
          </a:p>
        </p:txBody>
      </p:sp>
      <p:sp>
        <p:nvSpPr>
          <p:cNvPr id="12" name="Title 1">
            <a:extLst>
              <a:ext uri="{FF2B5EF4-FFF2-40B4-BE49-F238E27FC236}">
                <a16:creationId xmlns:a16="http://schemas.microsoft.com/office/drawing/2014/main" id="{20CAE4A7-74B7-8A88-AC0C-21160671494A}"/>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Methodology: TSM (con.)</a:t>
            </a:r>
            <a:endParaRPr lang="en-US" dirty="0"/>
          </a:p>
        </p:txBody>
      </p:sp>
      <p:sp>
        <p:nvSpPr>
          <p:cNvPr id="13" name="Content Placeholder 2">
            <a:extLst>
              <a:ext uri="{FF2B5EF4-FFF2-40B4-BE49-F238E27FC236}">
                <a16:creationId xmlns:a16="http://schemas.microsoft.com/office/drawing/2014/main" id="{1E55F0B9-A8A3-2392-5D64-296BF370834D}"/>
              </a:ext>
            </a:extLst>
          </p:cNvPr>
          <p:cNvSpPr>
            <a:spLocks noGrp="1"/>
          </p:cNvSpPr>
          <p:nvPr>
            <p:ph idx="1"/>
          </p:nvPr>
        </p:nvSpPr>
        <p:spPr>
          <a:xfrm>
            <a:off x="838199" y="1408176"/>
            <a:ext cx="4675633" cy="5020056"/>
          </a:xfrm>
        </p:spPr>
        <p:txBody>
          <a:bodyPr>
            <a:normAutofit fontScale="92500"/>
          </a:bodyPr>
          <a:lstStyle/>
          <a:p>
            <a:pPr marL="0" indent="0">
              <a:buNone/>
            </a:pPr>
            <a:r>
              <a:rPr lang="en-US" sz="3000" b="1" dirty="0">
                <a:latin typeface="Calibri" panose="020F0502020204030204" pitchFamily="34" charset="0"/>
                <a:cs typeface="Calibri" panose="020F0502020204030204" pitchFamily="34" charset="0"/>
              </a:rPr>
              <a:t>Token Selection Module (TSM):</a:t>
            </a:r>
          </a:p>
          <a:p>
            <a:pPr marL="0" indent="0">
              <a:buNone/>
            </a:pPr>
            <a:endParaRPr lang="en-US" sz="3100" dirty="0">
              <a:latin typeface="Calibri" panose="020F0502020204030204" pitchFamily="34" charset="0"/>
              <a:cs typeface="Calibri" panose="020F0502020204030204" pitchFamily="34" charset="0"/>
            </a:endParaRPr>
          </a:p>
          <a:p>
            <a:pPr>
              <a:lnSpc>
                <a:spcPct val="100000"/>
              </a:lnSpc>
              <a:spcBef>
                <a:spcPts val="0"/>
              </a:spcBef>
            </a:pPr>
            <a:r>
              <a:rPr lang="en-US" sz="2400" b="1" dirty="0">
                <a:latin typeface="Calibri" panose="020F0502020204030204" pitchFamily="34" charset="0"/>
                <a:cs typeface="Calibri" panose="020F0502020204030204" pitchFamily="34" charset="0"/>
              </a:rPr>
              <a:t>Scoring Network</a:t>
            </a:r>
            <a:r>
              <a:rPr lang="en-US" sz="2400" dirty="0">
                <a:latin typeface="Calibri" panose="020F0502020204030204" pitchFamily="34" charset="0"/>
                <a:cs typeface="Calibri" panose="020F0502020204030204" pitchFamily="34" charset="0"/>
              </a:rPr>
              <a:t>: includes a stack of linear layers, each linear layer is followed by a Gaussian Error Linear Unit (GELU) layer</a:t>
            </a:r>
          </a:p>
          <a:p>
            <a:pPr>
              <a:lnSpc>
                <a:spcPct val="100000"/>
              </a:lnSpc>
              <a:spcBef>
                <a:spcPts val="0"/>
              </a:spcBef>
            </a:pPr>
            <a:endParaRPr lang="en-US" sz="2400" dirty="0">
              <a:latin typeface="Calibri" panose="020F0502020204030204" pitchFamily="34" charset="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Two numbers are used for each of the N tokens to denote the probability of being sampled as 0 or 1</a:t>
            </a:r>
          </a:p>
          <a:p>
            <a:pPr>
              <a:lnSpc>
                <a:spcPct val="100000"/>
              </a:lnSpc>
              <a:spcBef>
                <a:spcPts val="0"/>
              </a:spcBef>
            </a:pPr>
            <a:endParaRPr lang="en-US" sz="2400" dirty="0">
              <a:latin typeface="Calibri" panose="020F0502020204030204" pitchFamily="34" charset="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The binary selection mask is generated by sampling a Bernoulli distribution</a:t>
            </a:r>
          </a:p>
          <a:p>
            <a:pPr>
              <a:lnSpc>
                <a:spcPct val="120000"/>
              </a:lnSpc>
            </a:pPr>
            <a:endParaRPr lang="en-US" sz="2400"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pic>
        <p:nvPicPr>
          <p:cNvPr id="3" name="Picture 2">
            <a:extLst>
              <a:ext uri="{FF2B5EF4-FFF2-40B4-BE49-F238E27FC236}">
                <a16:creationId xmlns:a16="http://schemas.microsoft.com/office/drawing/2014/main" id="{80D1F1A2-3744-4C74-0D07-F653D6F1DF59}"/>
              </a:ext>
            </a:extLst>
          </p:cNvPr>
          <p:cNvPicPr>
            <a:picLocks noChangeAspect="1"/>
          </p:cNvPicPr>
          <p:nvPr/>
        </p:nvPicPr>
        <p:blipFill>
          <a:blip r:embed="rId3"/>
          <a:stretch>
            <a:fillRect/>
          </a:stretch>
        </p:blipFill>
        <p:spPr>
          <a:xfrm>
            <a:off x="5793264" y="2730267"/>
            <a:ext cx="5943600" cy="2762250"/>
          </a:xfrm>
          <a:prstGeom prst="rect">
            <a:avLst/>
          </a:prstGeom>
        </p:spPr>
      </p:pic>
      <p:pic>
        <p:nvPicPr>
          <p:cNvPr id="2" name="Picture 2" descr="ASU Homepage | Arizona State University">
            <a:extLst>
              <a:ext uri="{FF2B5EF4-FFF2-40B4-BE49-F238E27FC236}">
                <a16:creationId xmlns:a16="http://schemas.microsoft.com/office/drawing/2014/main" id="{5DAD26EB-B9FA-359E-0A13-DC6932B97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5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B3400-D1BF-40E4-F85E-1469D35A401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AD8154-F14E-4BED-380A-F5411BC3CEF8}"/>
              </a:ext>
            </a:extLst>
          </p:cNvPr>
          <p:cNvSpPr>
            <a:spLocks noGrp="1"/>
          </p:cNvSpPr>
          <p:nvPr>
            <p:ph type="sldNum" sz="quarter" idx="4"/>
          </p:nvPr>
        </p:nvSpPr>
        <p:spPr/>
        <p:txBody>
          <a:bodyPr/>
          <a:lstStyle/>
          <a:p>
            <a:fld id="{86A6859D-9F55-4EB2-96CE-0B88987F4398}" type="slidenum">
              <a:rPr lang="en-US" smtClean="0"/>
              <a:t>9</a:t>
            </a:fld>
            <a:endParaRPr lang="en-US"/>
          </a:p>
        </p:txBody>
      </p:sp>
      <p:sp>
        <p:nvSpPr>
          <p:cNvPr id="12" name="Title 1">
            <a:extLst>
              <a:ext uri="{FF2B5EF4-FFF2-40B4-BE49-F238E27FC236}">
                <a16:creationId xmlns:a16="http://schemas.microsoft.com/office/drawing/2014/main" id="{D35D820B-C7E6-FD7D-410D-ECEC7842B438}"/>
              </a:ext>
            </a:extLst>
          </p:cNvPr>
          <p:cNvSpPr>
            <a:spLocks noGrp="1"/>
          </p:cNvSpPr>
          <p:nvPr>
            <p:ph type="title"/>
          </p:nvPr>
        </p:nvSpPr>
        <p:spPr>
          <a:xfrm>
            <a:off x="838200" y="38848"/>
            <a:ext cx="10515600" cy="856097"/>
          </a:xfrm>
        </p:spPr>
        <p:txBody>
          <a:bodyPr/>
          <a:lstStyle/>
          <a:p>
            <a:r>
              <a:rPr lang="en-US" sz="3200" dirty="0">
                <a:latin typeface="Calibri" panose="020F0502020204030204" pitchFamily="34" charset="0"/>
                <a:cs typeface="Calibri" panose="020F0502020204030204" pitchFamily="34" charset="0"/>
              </a:rPr>
              <a:t>Methodology: mg-</a:t>
            </a:r>
            <a:r>
              <a:rPr lang="en-US" sz="3200" dirty="0" err="1">
                <a:latin typeface="Calibri" panose="020F0502020204030204" pitchFamily="34" charset="0"/>
                <a:cs typeface="Calibri" panose="020F0502020204030204" pitchFamily="34" charset="0"/>
              </a:rPr>
              <a:t>tEm</a:t>
            </a:r>
            <a:endParaRPr lang="en-US" dirty="0"/>
          </a:p>
        </p:txBody>
      </p:sp>
      <p:sp>
        <p:nvSpPr>
          <p:cNvPr id="13" name="Content Placeholder 2">
            <a:extLst>
              <a:ext uri="{FF2B5EF4-FFF2-40B4-BE49-F238E27FC236}">
                <a16:creationId xmlns:a16="http://schemas.microsoft.com/office/drawing/2014/main" id="{4673F81C-BDD1-9A60-791F-7C0572823525}"/>
              </a:ext>
            </a:extLst>
          </p:cNvPr>
          <p:cNvSpPr>
            <a:spLocks noGrp="1"/>
          </p:cNvSpPr>
          <p:nvPr>
            <p:ph idx="1"/>
          </p:nvPr>
        </p:nvSpPr>
        <p:spPr>
          <a:xfrm>
            <a:off x="838199" y="1408176"/>
            <a:ext cx="4675633" cy="5020056"/>
          </a:xfrm>
        </p:spPr>
        <p:txBody>
          <a:bodyPr>
            <a:normAutofit/>
          </a:bodyPr>
          <a:lstStyle/>
          <a:p>
            <a:pPr marL="0" indent="0">
              <a:buNone/>
            </a:pPr>
            <a:r>
              <a:rPr lang="en-US" sz="2600" b="1" dirty="0">
                <a:latin typeface="Calibri" panose="020F0502020204030204" pitchFamily="34" charset="0"/>
                <a:cs typeface="Calibri" panose="020F0502020204030204" pitchFamily="34" charset="0"/>
              </a:rPr>
              <a:t>Motion-Guided Token Extraction Module (MG-TEM)</a:t>
            </a:r>
          </a:p>
          <a:p>
            <a:pPr marL="0" indent="0">
              <a:buNone/>
            </a:pPr>
            <a:endParaRPr lang="en-US" sz="3100" dirty="0">
              <a:latin typeface="Calibri" panose="020F0502020204030204" pitchFamily="34" charset="0"/>
              <a:cs typeface="Calibri" panose="020F0502020204030204" pitchFamily="34" charset="0"/>
            </a:endParaRPr>
          </a:p>
          <a:p>
            <a:pPr>
              <a:lnSpc>
                <a:spcPct val="100000"/>
              </a:lnSpc>
              <a:spcBef>
                <a:spcPts val="0"/>
              </a:spcBef>
            </a:pPr>
            <a:r>
              <a:rPr lang="en-US" sz="2200" b="1" dirty="0">
                <a:latin typeface="Calibri" panose="020F0502020204030204" pitchFamily="34" charset="0"/>
                <a:cs typeface="Calibri" panose="020F0502020204030204" pitchFamily="34" charset="0"/>
              </a:rPr>
              <a:t>Hypothesis</a:t>
            </a:r>
            <a:r>
              <a:rPr lang="en-US" sz="2200" dirty="0">
                <a:latin typeface="Calibri" panose="020F0502020204030204" pitchFamily="34" charset="0"/>
                <a:cs typeface="Calibri" panose="020F0502020204030204" pitchFamily="34" charset="0"/>
              </a:rPr>
              <a:t>: the motion information from the frame is preserved in its corresponding masked tokens</a:t>
            </a:r>
          </a:p>
          <a:p>
            <a:pPr>
              <a:lnSpc>
                <a:spcPct val="100000"/>
              </a:lnSpc>
              <a:spcBef>
                <a:spcPts val="0"/>
              </a:spcBef>
            </a:pPr>
            <a:endParaRPr lang="en-US" sz="2200" dirty="0">
              <a:latin typeface="Calibri" panose="020F0502020204030204" pitchFamily="34" charset="0"/>
              <a:cs typeface="Calibri" panose="020F0502020204030204" pitchFamily="34" charset="0"/>
            </a:endParaRPr>
          </a:p>
          <a:p>
            <a:pPr>
              <a:lnSpc>
                <a:spcPct val="100000"/>
              </a:lnSpc>
              <a:spcBef>
                <a:spcPts val="0"/>
              </a:spcBef>
            </a:pPr>
            <a:r>
              <a:rPr lang="en-US" sz="2200" b="1" dirty="0">
                <a:latin typeface="Calibri" panose="020F0502020204030204" pitchFamily="34" charset="0"/>
                <a:cs typeface="Calibri" panose="020F0502020204030204" pitchFamily="34" charset="0"/>
              </a:rPr>
              <a:t>Motion-wise feature or motion information </a:t>
            </a:r>
            <a:r>
              <a:rPr lang="en-US" sz="2200" dirty="0">
                <a:latin typeface="Calibri" panose="020F0502020204030204" pitchFamily="34" charset="0"/>
                <a:cs typeface="Calibri" panose="020F0502020204030204" pitchFamily="34" charset="0"/>
              </a:rPr>
              <a:t>is the implicit variation of texture and intensity on target objects caused by object or camera motion instead of traditional motion information like optical flow</a:t>
            </a:r>
          </a:p>
          <a:p>
            <a:pPr>
              <a:lnSpc>
                <a:spcPct val="120000"/>
              </a:lnSpc>
            </a:pPr>
            <a:endParaRPr lang="en-US" sz="2400" dirty="0">
              <a:latin typeface="Calibri" panose="020F0502020204030204" pitchFamily="34" charset="0"/>
              <a:cs typeface="Calibri" panose="020F0502020204030204" pitchFamily="34" charset="0"/>
            </a:endParaRPr>
          </a:p>
          <a:p>
            <a:pPr marL="344488" indent="-344488">
              <a:lnSpc>
                <a:spcPct val="120000"/>
              </a:lnSpc>
              <a:spcBef>
                <a:spcPts val="2400"/>
              </a:spcBef>
              <a:spcAft>
                <a:spcPts val="600"/>
              </a:spcAft>
            </a:pPr>
            <a:endParaRPr lang="en-US" sz="2800" dirty="0"/>
          </a:p>
        </p:txBody>
      </p:sp>
      <p:pic>
        <p:nvPicPr>
          <p:cNvPr id="5" name="Picture 4">
            <a:extLst>
              <a:ext uri="{FF2B5EF4-FFF2-40B4-BE49-F238E27FC236}">
                <a16:creationId xmlns:a16="http://schemas.microsoft.com/office/drawing/2014/main" id="{A2BF824A-8B94-3B01-56A6-CF261E3CCDB0}"/>
              </a:ext>
            </a:extLst>
          </p:cNvPr>
          <p:cNvPicPr>
            <a:picLocks noChangeAspect="1"/>
          </p:cNvPicPr>
          <p:nvPr/>
        </p:nvPicPr>
        <p:blipFill>
          <a:blip r:embed="rId3"/>
          <a:stretch>
            <a:fillRect/>
          </a:stretch>
        </p:blipFill>
        <p:spPr>
          <a:xfrm>
            <a:off x="5885879" y="2463923"/>
            <a:ext cx="5467921" cy="3777237"/>
          </a:xfrm>
          <a:prstGeom prst="rect">
            <a:avLst/>
          </a:prstGeom>
        </p:spPr>
      </p:pic>
      <p:pic>
        <p:nvPicPr>
          <p:cNvPr id="2" name="Picture 2" descr="ASU Homepage | Arizona State University">
            <a:extLst>
              <a:ext uri="{FF2B5EF4-FFF2-40B4-BE49-F238E27FC236}">
                <a16:creationId xmlns:a16="http://schemas.microsoft.com/office/drawing/2014/main" id="{6A27C8C0-23E4-1C65-C699-3AD35A1CB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026" y="201242"/>
            <a:ext cx="1180805" cy="9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89429"/>
      </p:ext>
    </p:extLst>
  </p:cSld>
  <p:clrMapOvr>
    <a:masterClrMapping/>
  </p:clrMapOvr>
</p:sld>
</file>

<file path=ppt/theme/theme1.xml><?xml version="1.0" encoding="utf-8"?>
<a:theme xmlns:a="http://schemas.openxmlformats.org/drawingml/2006/main" name="UNCLASSIFIED - Light">
  <a:themeElements>
    <a:clrScheme name="US Army Color Palette">
      <a:dk1>
        <a:srgbClr val="00000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305B6E"/>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16x9 12Feb2023" id="{3EB2FCAD-453B-4F97-9379-31EB449BB4A1}" vid="{CCBAEC26-5D3F-44DD-9C13-DB69982D462A}"/>
    </a:ext>
  </a:extLst>
</a:theme>
</file>

<file path=ppt/theme/theme2.xml><?xml version="1.0" encoding="utf-8"?>
<a:theme xmlns:a="http://schemas.openxmlformats.org/drawingml/2006/main" name="UNCLASSIFIED - Dark">
  <a:themeElements>
    <a:clrScheme name="US Army Color Palette">
      <a:dk1>
        <a:srgbClr val="00000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305B6E"/>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16x9 12Feb2023" id="{3EB2FCAD-453B-4F97-9379-31EB449BB4A1}" vid="{CCBAEC26-5D3F-44DD-9C13-DB69982D462A}"/>
    </a:ext>
  </a:extLst>
</a:theme>
</file>

<file path=ppt/theme/theme3.xml><?xml version="1.0" encoding="utf-8"?>
<a:theme xmlns:a="http://schemas.openxmlformats.org/drawingml/2006/main" name="Distribution A - Dark">
  <a:themeElements>
    <a:clrScheme name="US Army Color Palette">
      <a:dk1>
        <a:srgbClr val="00000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305B6E"/>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16x9 12Feb2023" id="{3EB2FCAD-453B-4F97-9379-31EB449BB4A1}" vid="{CCBAEC26-5D3F-44DD-9C13-DB69982D462A}"/>
    </a:ext>
  </a:extLst>
</a:theme>
</file>

<file path=ppt/theme/theme4.xml><?xml version="1.0" encoding="utf-8"?>
<a:theme xmlns:a="http://schemas.openxmlformats.org/drawingml/2006/main" name="CUI - Light">
  <a:themeElements>
    <a:clrScheme name="US Army Color Palette">
      <a:dk1>
        <a:srgbClr val="00000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305B6E"/>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16x9 12Feb2023" id="{3EB2FCAD-453B-4F97-9379-31EB449BB4A1}" vid="{CCBAEC26-5D3F-44DD-9C13-DB69982D462A}"/>
    </a:ext>
  </a:extLst>
</a:theme>
</file>

<file path=ppt/theme/theme5.xml><?xml version="1.0" encoding="utf-8"?>
<a:theme xmlns:a="http://schemas.openxmlformats.org/drawingml/2006/main" name="CUI - Dark">
  <a:themeElements>
    <a:clrScheme name="US Army Color Palette">
      <a:dk1>
        <a:srgbClr val="00000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305B6E"/>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16x9 12Feb2023" id="{3EB2FCAD-453B-4F97-9379-31EB449BB4A1}" vid="{CCBAEC26-5D3F-44DD-9C13-DB69982D462A}"/>
    </a:ext>
  </a:extLst>
</a:theme>
</file>

<file path=ppt/theme/theme6.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theme>
</file>

<file path=ppt/theme/theme7.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af4fc2-5b3e-4e2d-8729-59ea32f7285c" xsi:nil="true"/>
    <lcf76f155ced4ddcb4097134ff3c332f xmlns="1879235d-efc2-4f32-b6ab-8fd8a42439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52B081F68EDB478E697B8F7B0C7BDE" ma:contentTypeVersion="14" ma:contentTypeDescription="Create a new document." ma:contentTypeScope="" ma:versionID="20735935f1ec5a521ddf50347f93a6a2">
  <xsd:schema xmlns:xsd="http://www.w3.org/2001/XMLSchema" xmlns:xs="http://www.w3.org/2001/XMLSchema" xmlns:p="http://schemas.microsoft.com/office/2006/metadata/properties" xmlns:ns2="1879235d-efc2-4f32-b6ab-8fd8a42439d2" xmlns:ns3="c1af4fc2-5b3e-4e2d-8729-59ea32f7285c" targetNamespace="http://schemas.microsoft.com/office/2006/metadata/properties" ma:root="true" ma:fieldsID="c425211e7f20745a7f0c3214548fc5cf" ns2:_="" ns3:_="">
    <xsd:import namespace="1879235d-efc2-4f32-b6ab-8fd8a42439d2"/>
    <xsd:import namespace="c1af4fc2-5b3e-4e2d-8729-59ea32f728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9235d-efc2-4f32-b6ab-8fd8a42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af4fc2-5b3e-4e2d-8729-59ea32f728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38542d47-23d3-49ac-b851-91fa4eb0aca9}" ma:internalName="TaxCatchAll" ma:showField="CatchAllData" ma:web="c1af4fc2-5b3e-4e2d-8729-59ea32f728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53795-626F-48DD-95D4-EA9EC97B7EDA}">
  <ds:schemaRefs>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86d2431f-4dd1-449e-ae86-88c9509a3ec2"/>
    <ds:schemaRef ds:uri="http://schemas.openxmlformats.org/package/2006/metadata/core-properties"/>
    <ds:schemaRef ds:uri="http://purl.org/dc/terms/"/>
    <ds:schemaRef ds:uri="0af80518-e234-4524-a086-ea5aaacc9e52"/>
    <ds:schemaRef ds:uri="c1af4fc2-5b3e-4e2d-8729-59ea32f7285c"/>
    <ds:schemaRef ds:uri="1879235d-efc2-4f32-b6ab-8fd8a42439d2"/>
  </ds:schemaRefs>
</ds:datastoreItem>
</file>

<file path=customXml/itemProps2.xml><?xml version="1.0" encoding="utf-8"?>
<ds:datastoreItem xmlns:ds="http://schemas.openxmlformats.org/officeDocument/2006/customXml" ds:itemID="{AAA5D596-D5F7-4D4D-BDAD-1AF7464FBDF8}">
  <ds:schemaRefs>
    <ds:schemaRef ds:uri="http://schemas.microsoft.com/sharepoint/v3/contenttype/forms"/>
  </ds:schemaRefs>
</ds:datastoreItem>
</file>

<file path=customXml/itemProps3.xml><?xml version="1.0" encoding="utf-8"?>
<ds:datastoreItem xmlns:ds="http://schemas.openxmlformats.org/officeDocument/2006/customXml" ds:itemID="{97BC1902-5D36-4A0D-A7BE-2DB6C8F6E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79235d-efc2-4f32-b6ab-8fd8a42439d2"/>
    <ds:schemaRef ds:uri="c1af4fc2-5b3e-4e2d-8729-59ea32f72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army_powerpoint_template_16_9_021323-original</Template>
  <TotalTime>9383</TotalTime>
  <Words>1660</Words>
  <Application>Microsoft Office PowerPoint</Application>
  <PresentationFormat>Widescreen</PresentationFormat>
  <Paragraphs>128</Paragraphs>
  <Slides>15</Slides>
  <Notes>14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15</vt:i4>
      </vt:variant>
    </vt:vector>
  </HeadingPairs>
  <TitlesOfParts>
    <vt:vector size="23" baseType="lpstr">
      <vt:lpstr>Arial</vt:lpstr>
      <vt:lpstr>Arial Bold</vt:lpstr>
      <vt:lpstr>Calibri</vt:lpstr>
      <vt:lpstr>UNCLASSIFIED - Light</vt:lpstr>
      <vt:lpstr>UNCLASSIFIED - Dark</vt:lpstr>
      <vt:lpstr>Distribution A - Dark</vt:lpstr>
      <vt:lpstr>CUI - Light</vt:lpstr>
      <vt:lpstr>CUI - Dark</vt:lpstr>
      <vt:lpstr>TokenMotion: Motion-Guided Vision Transformer For Video Camouflaged Object Detection Via Learnable Token Selection </vt:lpstr>
      <vt:lpstr>Introduction: COD, VCOD</vt:lpstr>
      <vt:lpstr>Existing works of VCOD</vt:lpstr>
      <vt:lpstr>developed Approach: TMnet</vt:lpstr>
      <vt:lpstr>Example results</vt:lpstr>
      <vt:lpstr>Methodology: Pipeline:</vt:lpstr>
      <vt:lpstr>Methodology: TSM</vt:lpstr>
      <vt:lpstr>Methodology: TSM (con.)</vt:lpstr>
      <vt:lpstr>Methodology: mg-tEm</vt:lpstr>
      <vt:lpstr>Methodology: MG-TEM (con.)</vt:lpstr>
      <vt:lpstr>Methodology: decoder (con.)</vt:lpstr>
      <vt:lpstr>Experiments: Dataset</vt:lpstr>
      <vt:lpstr>Experiments: results</vt:lpstr>
      <vt:lpstr>Experiments: results</vt:lpstr>
      <vt:lpstr>Conclusions</vt:lpstr>
    </vt:vector>
  </TitlesOfParts>
  <Manager/>
  <Company>Army Golden Master Program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Chisholm, Karen S CTR USARMY AFC G3-5-7 (USA)</dc:creator>
  <cp:keywords/>
  <dc:description/>
  <cp:lastModifiedBy>Zifan Yu</cp:lastModifiedBy>
  <cp:revision>59</cp:revision>
  <dcterms:created xsi:type="dcterms:W3CDTF">2023-02-27T13:25:14Z</dcterms:created>
  <dcterms:modified xsi:type="dcterms:W3CDTF">2024-04-10T04:52:57Z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0x0101001E52B081F68EDB478E697B8F7B0C7BDE</vt:lpwstr>
  </property>
  <property fmtid="{D5CDD505-2E9C-101B-9397-08002B2CF9AE}" pid="3" name="Group">
    <vt:lpwstr>PowerPoint</vt:lpwstr>
  </property>
  <property fmtid="{D5CDD505-2E9C-101B-9397-08002B2CF9AE}" pid="4" name="Order">
    <vt:r8>123200</vt:r8>
  </property>
  <property fmtid="{D5CDD505-2E9C-101B-9397-08002B2CF9AE}" pid="5" name="WorkflowChangePath">
    <vt:lpwstr>fa62ed53-5d34-4242-83f6-2fedcb8fc24a,5;fa62ed53-5d34-4242-83f6-2fedcb8fc24a,7;fa62ed53-5d34-4242-83f6-2fedcb8fc24a,2;fa62ed53-5d34-4242-83f6-2fedcb8fc24a,4;dfd8c1a5-7e80-402e-bbd4-d70f76979df3,6;dfd8c1a5-7e80-402e-bbd4-d70f76979df3,8;6658a819-f4f6-4bcb-b46658a819-f4f6-4bcb-b4d5-fb3b8e71c8d7,10;6658a819-f4f6-4bcb-b4d5-fb3b8e71c8d7,12;</vt:lpwstr>
  </property>
  <property fmtid="{D5CDD505-2E9C-101B-9397-08002B2CF9AE}" pid="6" name="vti_imgdate">
    <vt:lpwstr/>
  </property>
  <property fmtid="{D5CDD505-2E9C-101B-9397-08002B2CF9AE}" pid="7" name="_NewReviewCycle">
    <vt:lpwstr/>
  </property>
  <property fmtid="{D5CDD505-2E9C-101B-9397-08002B2CF9AE}" pid="8" name="MediaServiceImageTags">
    <vt:lpwstr/>
  </property>
  <property fmtid="{D5CDD505-2E9C-101B-9397-08002B2CF9AE}" pid="9" name="TaxKeyword">
    <vt:lpwstr/>
  </property>
  <property fmtid="{D5CDD505-2E9C-101B-9397-08002B2CF9AE}" pid="10" name="TaxCatchAll">
    <vt:lpwstr/>
  </property>
  <property fmtid="{D5CDD505-2E9C-101B-9397-08002B2CF9AE}" pid="11" name="md06dca9dc2c49eaa4d221f8908791ed">
    <vt:lpwstr/>
  </property>
  <property fmtid="{D5CDD505-2E9C-101B-9397-08002B2CF9AE}" pid="12" name="nbbba2fb940a473e9f4befa76ebf67bf">
    <vt:lpwstr/>
  </property>
  <property fmtid="{D5CDD505-2E9C-101B-9397-08002B2CF9AE}" pid="13" name="Retention_x0020_Policy">
    <vt:lpwstr/>
  </property>
  <property fmtid="{D5CDD505-2E9C-101B-9397-08002B2CF9AE}" pid="14" name="Releasability">
    <vt:lpwstr>11;#D|f78f58f1-43a3-41f5-bbb1-89e5e0b3a428</vt:lpwstr>
  </property>
  <property fmtid="{D5CDD505-2E9C-101B-9397-08002B2CF9AE}" pid="15" name="n47bf2a4c8f44329af595fba1bbc01e8">
    <vt:lpwstr/>
  </property>
  <property fmtid="{D5CDD505-2E9C-101B-9397-08002B2CF9AE}" pid="16" name="c680a5635a1647329ff54fd6ea8ab0f3">
    <vt:lpwstr/>
  </property>
  <property fmtid="{D5CDD505-2E9C-101B-9397-08002B2CF9AE}" pid="17" name="Classification">
    <vt:lpwstr>97;#U|f30e1d25-40fc-49f5-9bd4-908295d1c09b</vt:lpwstr>
  </property>
  <property fmtid="{D5CDD505-2E9C-101B-9397-08002B2CF9AE}" pid="18" name="ec084a4d023b47e3a8f7099c2606429a">
    <vt:lpwstr/>
  </property>
  <property fmtid="{D5CDD505-2E9C-101B-9397-08002B2CF9AE}" pid="19" name="Doc_x0020_Group">
    <vt:lpwstr/>
  </property>
  <property fmtid="{D5CDD505-2E9C-101B-9397-08002B2CF9AE}" pid="20" name="Publication_x0020_Status">
    <vt:lpwstr/>
  </property>
  <property fmtid="{D5CDD505-2E9C-101B-9397-08002B2CF9AE}" pid="21" name="cf5fcbd0c74d405d90ed70e087e0456c">
    <vt:lpwstr/>
  </property>
  <property fmtid="{D5CDD505-2E9C-101B-9397-08002B2CF9AE}" pid="22" name="Disposition_x0020_Policy">
    <vt:lpwstr/>
  </property>
  <property fmtid="{D5CDD505-2E9C-101B-9397-08002B2CF9AE}" pid="23" name="Disposition Policy">
    <vt:lpwstr>12;#Destroy|8de0d641-26c7-4f3f-a527-7b7a07c0f8a4</vt:lpwstr>
  </property>
  <property fmtid="{D5CDD505-2E9C-101B-9397-08002B2CF9AE}" pid="24" name="Publication Status">
    <vt:lpwstr>102;#Published|57dd0251-5f50-49c7-8715-5211cc32e7e5</vt:lpwstr>
  </property>
  <property fmtid="{D5CDD505-2E9C-101B-9397-08002B2CF9AE}" pid="25" name="Doc Group">
    <vt:lpwstr>98;#Unknown|4b6ddaf3-4826-47b2-a1b5-e97b64131b38</vt:lpwstr>
  </property>
  <property fmtid="{D5CDD505-2E9C-101B-9397-08002B2CF9AE}" pid="26" name="Retention Policy">
    <vt:lpwstr>13;#6 Years|22d07cfa-c1e6-4391-a780-218dd8ee624d</vt:lpwstr>
  </property>
</Properties>
</file>