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7" r:id="rId3"/>
  </p:sldMasterIdLst>
  <p:notesMasterIdLst>
    <p:notesMasterId r:id="rId14"/>
  </p:notesMasterIdLst>
  <p:sldIdLst>
    <p:sldId id="292" r:id="rId4"/>
    <p:sldId id="490" r:id="rId5"/>
    <p:sldId id="509" r:id="rId6"/>
    <p:sldId id="512" r:id="rId7"/>
    <p:sldId id="513" r:id="rId8"/>
    <p:sldId id="510" r:id="rId9"/>
    <p:sldId id="507" r:id="rId10"/>
    <p:sldId id="511" r:id="rId11"/>
    <p:sldId id="514" r:id="rId12"/>
    <p:sldId id="308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6388A"/>
    <a:srgbClr val="FFFFFF"/>
    <a:srgbClr val="C00000"/>
    <a:srgbClr val="68BB68"/>
    <a:srgbClr val="0070C0"/>
    <a:srgbClr val="CC0000"/>
    <a:srgbClr val="F2F2F2"/>
    <a:srgbClr val="E5FFE6"/>
    <a:srgbClr val="E5F1FF"/>
    <a:srgbClr val="AAC3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8" autoAdjust="0"/>
    <p:restoredTop sz="74463" autoAdjust="0"/>
  </p:normalViewPr>
  <p:slideViewPr>
    <p:cSldViewPr snapToGrid="0">
      <p:cViewPr varScale="1">
        <p:scale>
          <a:sx n="84" d="100"/>
          <a:sy n="84" d="100"/>
        </p:scale>
        <p:origin x="2430" y="8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35FED-23B2-4F35-8C90-3AF5BF557C0B}" type="datetimeFigureOut">
              <a:rPr lang="zh-CN" altLang="en-US" smtClean="0"/>
              <a:t>2022/3/5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CD900-B3A1-42CB-ACC9-7B9789AFD0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089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400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3D7EAE-D27C-4C35-9A51-9979F4475A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4400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884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C8AA4-2B80-435D-9CAE-98B546E3FEE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5468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7E889540-DC5D-46CF-BF54-292D8E8E9F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23E356C5-F14A-4C94-963B-6DB4BA21CE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468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23E356C5-F14A-4C94-963B-6DB4BA21CE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574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23E356C5-F14A-4C94-963B-6DB4BA21CE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833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32B68289-96DD-4DAE-9D30-060D28591E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559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4984A8EE-18E2-463A-88A0-F24930A19D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358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74A3CD7C-A1E6-47C9-B9A7-A3FB9840BE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708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CD900-B3A1-42CB-ACC9-7B9789AFD07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3795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40" indent="0" algn="ctr">
              <a:buNone/>
              <a:defRPr/>
            </a:lvl2pPr>
            <a:lvl3pPr marL="914281" indent="0" algn="ctr">
              <a:buNone/>
              <a:defRPr/>
            </a:lvl3pPr>
            <a:lvl4pPr marL="1371420" indent="0" algn="ctr">
              <a:buNone/>
              <a:defRPr/>
            </a:lvl4pPr>
            <a:lvl5pPr marL="1828563" indent="0" algn="ctr">
              <a:buNone/>
              <a:defRPr/>
            </a:lvl5pPr>
            <a:lvl6pPr marL="2285703" indent="0" algn="ctr">
              <a:buNone/>
              <a:defRPr/>
            </a:lvl6pPr>
            <a:lvl7pPr marL="2742844" indent="0" algn="ctr">
              <a:buNone/>
              <a:defRPr/>
            </a:lvl7pPr>
            <a:lvl8pPr marL="3199984" indent="0" algn="ctr">
              <a:buNone/>
              <a:defRPr/>
            </a:lvl8pPr>
            <a:lvl9pPr marL="3657124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2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139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2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139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2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60E7ED7B-E82A-48F3-AFA6-114BA61D6347}" type="slidenum">
              <a:rPr kumimoji="0" lang="zh-CN" altLang="en-US" sz="139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宋体" pitchFamily="2" charset="-122"/>
                <a:cs typeface="+mn-cs"/>
              </a:rPr>
              <a:pPr marL="0" marR="0" lvl="0" indent="0" algn="r" defTabSz="9142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39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86351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2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139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2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139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2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8B868E53-C0B7-46C6-83B2-AAC9388D4D15}" type="slidenum">
              <a:rPr kumimoji="0" lang="zh-CN" altLang="en-US" sz="139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宋体" pitchFamily="2" charset="-122"/>
                <a:cs typeface="+mn-cs"/>
              </a:rPr>
              <a:pPr marL="0" marR="0" lvl="0" indent="0" algn="r" defTabSz="9142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39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66114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96077" y="274638"/>
            <a:ext cx="2124075" cy="61785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23851" y="274638"/>
            <a:ext cx="6219825" cy="61785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2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139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2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139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2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F7632F7E-0F7D-4DF5-BA04-549C42AF60F1}" type="slidenum">
              <a:rPr kumimoji="0" lang="zh-CN" altLang="en-US" sz="139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宋体" pitchFamily="2" charset="-122"/>
                <a:cs typeface="+mn-cs"/>
              </a:rPr>
              <a:pPr marL="0" marR="0" lvl="0" indent="0" algn="r" defTabSz="9142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39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81870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1" y="274642"/>
            <a:ext cx="8496300" cy="7778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23850" y="1268417"/>
            <a:ext cx="4171950" cy="51847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68417"/>
            <a:ext cx="4171950" cy="51847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2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139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2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139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2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10CA9D9F-87CE-4A92-8768-78DDBDA2FD5E}" type="slidenum">
              <a:rPr kumimoji="0" lang="zh-CN" altLang="en-US" sz="139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宋体" pitchFamily="2" charset="-122"/>
                <a:cs typeface="+mn-cs"/>
              </a:rPr>
              <a:pPr marL="0" marR="0" lvl="0" indent="0" algn="r" defTabSz="9142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39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49156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5" indent="0" algn="ctr">
              <a:buNone/>
              <a:defRPr/>
            </a:lvl2pPr>
            <a:lvl3pPr marL="914370" indent="0" algn="ctr">
              <a:buNone/>
              <a:defRPr/>
            </a:lvl3pPr>
            <a:lvl4pPr marL="1371555" indent="0" algn="ctr">
              <a:buNone/>
              <a:defRPr/>
            </a:lvl4pPr>
            <a:lvl5pPr marL="1828741" indent="0" algn="ctr">
              <a:buNone/>
              <a:defRPr/>
            </a:lvl5pPr>
            <a:lvl6pPr marL="2285926" indent="0" algn="ctr">
              <a:buNone/>
              <a:defRPr/>
            </a:lvl6pPr>
            <a:lvl7pPr marL="2743111" indent="0" algn="ctr">
              <a:buNone/>
              <a:defRPr/>
            </a:lvl7pPr>
            <a:lvl8pPr marL="3200296" indent="0" algn="ctr">
              <a:buNone/>
              <a:defRPr/>
            </a:lvl8pPr>
            <a:lvl9pPr marL="3657481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787851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30578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32"/>
            </a:lvl1pPr>
            <a:lvl2pPr marL="457185" indent="0">
              <a:buNone/>
              <a:defRPr sz="1778"/>
            </a:lvl2pPr>
            <a:lvl3pPr marL="914370" indent="0">
              <a:buNone/>
              <a:defRPr sz="1587"/>
            </a:lvl3pPr>
            <a:lvl4pPr marL="1371555" indent="0">
              <a:buNone/>
              <a:defRPr sz="1397"/>
            </a:lvl4pPr>
            <a:lvl5pPr marL="1828741" indent="0">
              <a:buNone/>
              <a:defRPr sz="1397"/>
            </a:lvl5pPr>
            <a:lvl6pPr marL="2285926" indent="0">
              <a:buNone/>
              <a:defRPr sz="1397"/>
            </a:lvl6pPr>
            <a:lvl7pPr marL="2743111" indent="0">
              <a:buNone/>
              <a:defRPr sz="1397"/>
            </a:lvl7pPr>
            <a:lvl8pPr marL="3200296" indent="0">
              <a:buNone/>
              <a:defRPr sz="1397"/>
            </a:lvl8pPr>
            <a:lvl9pPr marL="3657481" indent="0">
              <a:buNone/>
              <a:defRPr sz="139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55469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572000"/>
          </a:xfrm>
        </p:spPr>
        <p:txBody>
          <a:bodyPr/>
          <a:lstStyle>
            <a:lvl1pPr>
              <a:defRPr sz="2794"/>
            </a:lvl1pPr>
            <a:lvl2pPr>
              <a:defRPr sz="2413"/>
            </a:lvl2pPr>
            <a:lvl3pPr>
              <a:defRPr sz="2032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572000"/>
          </a:xfrm>
        </p:spPr>
        <p:txBody>
          <a:bodyPr/>
          <a:lstStyle>
            <a:lvl1pPr>
              <a:defRPr sz="2794"/>
            </a:lvl1pPr>
            <a:lvl2pPr>
              <a:defRPr sz="2413"/>
            </a:lvl2pPr>
            <a:lvl3pPr>
              <a:defRPr sz="2032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96250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13" b="1"/>
            </a:lvl1pPr>
            <a:lvl2pPr marL="457185" indent="0">
              <a:buNone/>
              <a:defRPr sz="2032" b="1"/>
            </a:lvl2pPr>
            <a:lvl3pPr marL="914370" indent="0">
              <a:buNone/>
              <a:defRPr sz="1778" b="1"/>
            </a:lvl3pPr>
            <a:lvl4pPr marL="1371555" indent="0">
              <a:buNone/>
              <a:defRPr sz="1587" b="1"/>
            </a:lvl4pPr>
            <a:lvl5pPr marL="1828741" indent="0">
              <a:buNone/>
              <a:defRPr sz="1587" b="1"/>
            </a:lvl5pPr>
            <a:lvl6pPr marL="2285926" indent="0">
              <a:buNone/>
              <a:defRPr sz="1587" b="1"/>
            </a:lvl6pPr>
            <a:lvl7pPr marL="2743111" indent="0">
              <a:buNone/>
              <a:defRPr sz="1587" b="1"/>
            </a:lvl7pPr>
            <a:lvl8pPr marL="3200296" indent="0">
              <a:buNone/>
              <a:defRPr sz="1587" b="1"/>
            </a:lvl8pPr>
            <a:lvl9pPr marL="3657481" indent="0">
              <a:buNone/>
              <a:defRPr sz="1587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13"/>
            </a:lvl1pPr>
            <a:lvl2pPr>
              <a:defRPr sz="2032"/>
            </a:lvl2pPr>
            <a:lvl3pPr>
              <a:defRPr sz="1778"/>
            </a:lvl3pPr>
            <a:lvl4pPr>
              <a:defRPr sz="1587"/>
            </a:lvl4pPr>
            <a:lvl5pPr>
              <a:defRPr sz="1587"/>
            </a:lvl5pPr>
            <a:lvl6pPr>
              <a:defRPr sz="1587"/>
            </a:lvl6pPr>
            <a:lvl7pPr>
              <a:defRPr sz="1587"/>
            </a:lvl7pPr>
            <a:lvl8pPr>
              <a:defRPr sz="1587"/>
            </a:lvl8pPr>
            <a:lvl9pPr>
              <a:defRPr sz="158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13" b="1"/>
            </a:lvl1pPr>
            <a:lvl2pPr marL="457185" indent="0">
              <a:buNone/>
              <a:defRPr sz="2032" b="1"/>
            </a:lvl2pPr>
            <a:lvl3pPr marL="914370" indent="0">
              <a:buNone/>
              <a:defRPr sz="1778" b="1"/>
            </a:lvl3pPr>
            <a:lvl4pPr marL="1371555" indent="0">
              <a:buNone/>
              <a:defRPr sz="1587" b="1"/>
            </a:lvl4pPr>
            <a:lvl5pPr marL="1828741" indent="0">
              <a:buNone/>
              <a:defRPr sz="1587" b="1"/>
            </a:lvl5pPr>
            <a:lvl6pPr marL="2285926" indent="0">
              <a:buNone/>
              <a:defRPr sz="1587" b="1"/>
            </a:lvl6pPr>
            <a:lvl7pPr marL="2743111" indent="0">
              <a:buNone/>
              <a:defRPr sz="1587" b="1"/>
            </a:lvl7pPr>
            <a:lvl8pPr marL="3200296" indent="0">
              <a:buNone/>
              <a:defRPr sz="1587" b="1"/>
            </a:lvl8pPr>
            <a:lvl9pPr marL="3657481" indent="0">
              <a:buNone/>
              <a:defRPr sz="1587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13"/>
            </a:lvl1pPr>
            <a:lvl2pPr>
              <a:defRPr sz="2032"/>
            </a:lvl2pPr>
            <a:lvl3pPr>
              <a:defRPr sz="1778"/>
            </a:lvl3pPr>
            <a:lvl4pPr>
              <a:defRPr sz="1587"/>
            </a:lvl4pPr>
            <a:lvl5pPr>
              <a:defRPr sz="1587"/>
            </a:lvl5pPr>
            <a:lvl6pPr>
              <a:defRPr sz="1587"/>
            </a:lvl6pPr>
            <a:lvl7pPr>
              <a:defRPr sz="1587"/>
            </a:lvl7pPr>
            <a:lvl8pPr>
              <a:defRPr sz="1587"/>
            </a:lvl8pPr>
            <a:lvl9pPr>
              <a:defRPr sz="158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302854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460404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3289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2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139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2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139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2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7D901018-6ADB-40F2-BC03-804865BC4A1F}" type="slidenum">
              <a:rPr kumimoji="0" lang="zh-CN" altLang="en-US" sz="139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宋体" pitchFamily="2" charset="-122"/>
                <a:cs typeface="+mn-cs"/>
              </a:rPr>
              <a:pPr marL="0" marR="0" lvl="0" indent="0" algn="r" defTabSz="9142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39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464824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3" cy="1162050"/>
          </a:xfrm>
        </p:spPr>
        <p:txBody>
          <a:bodyPr anchor="b"/>
          <a:lstStyle>
            <a:lvl1pPr algn="l">
              <a:defRPr sz="2032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175"/>
            </a:lvl1pPr>
            <a:lvl2pPr>
              <a:defRPr sz="2794"/>
            </a:lvl2pPr>
            <a:lvl3pPr>
              <a:defRPr sz="2413"/>
            </a:lvl3pPr>
            <a:lvl4pPr>
              <a:defRPr sz="2032"/>
            </a:lvl4pPr>
            <a:lvl5pPr>
              <a:defRPr sz="2032"/>
            </a:lvl5pPr>
            <a:lvl6pPr>
              <a:defRPr sz="2032"/>
            </a:lvl6pPr>
            <a:lvl7pPr>
              <a:defRPr sz="2032"/>
            </a:lvl7pPr>
            <a:lvl8pPr>
              <a:defRPr sz="2032"/>
            </a:lvl8pPr>
            <a:lvl9pPr>
              <a:defRPr sz="2032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397"/>
            </a:lvl1pPr>
            <a:lvl2pPr marL="457185" indent="0">
              <a:buNone/>
              <a:defRPr sz="1206"/>
            </a:lvl2pPr>
            <a:lvl3pPr marL="914370" indent="0">
              <a:buNone/>
              <a:defRPr sz="1016"/>
            </a:lvl3pPr>
            <a:lvl4pPr marL="1371555" indent="0">
              <a:buNone/>
              <a:defRPr sz="889"/>
            </a:lvl4pPr>
            <a:lvl5pPr marL="1828741" indent="0">
              <a:buNone/>
              <a:defRPr sz="889"/>
            </a:lvl5pPr>
            <a:lvl6pPr marL="2285926" indent="0">
              <a:buNone/>
              <a:defRPr sz="889"/>
            </a:lvl6pPr>
            <a:lvl7pPr marL="2743111" indent="0">
              <a:buNone/>
              <a:defRPr sz="889"/>
            </a:lvl7pPr>
            <a:lvl8pPr marL="3200296" indent="0">
              <a:buNone/>
              <a:defRPr sz="889"/>
            </a:lvl8pPr>
            <a:lvl9pPr marL="3657481" indent="0">
              <a:buNone/>
              <a:defRPr sz="88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059027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32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175"/>
            </a:lvl1pPr>
            <a:lvl2pPr marL="457185" indent="0">
              <a:buNone/>
              <a:defRPr sz="2794"/>
            </a:lvl2pPr>
            <a:lvl3pPr marL="914370" indent="0">
              <a:buNone/>
              <a:defRPr sz="2413"/>
            </a:lvl3pPr>
            <a:lvl4pPr marL="1371555" indent="0">
              <a:buNone/>
              <a:defRPr sz="2032"/>
            </a:lvl4pPr>
            <a:lvl5pPr marL="1828741" indent="0">
              <a:buNone/>
              <a:defRPr sz="2032"/>
            </a:lvl5pPr>
            <a:lvl6pPr marL="2285926" indent="0">
              <a:buNone/>
              <a:defRPr sz="2032"/>
            </a:lvl6pPr>
            <a:lvl7pPr marL="2743111" indent="0">
              <a:buNone/>
              <a:defRPr sz="2032"/>
            </a:lvl7pPr>
            <a:lvl8pPr marL="3200296" indent="0">
              <a:buNone/>
              <a:defRPr sz="2032"/>
            </a:lvl8pPr>
            <a:lvl9pPr marL="3657481" indent="0">
              <a:buNone/>
              <a:defRPr sz="2032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397"/>
            </a:lvl1pPr>
            <a:lvl2pPr marL="457185" indent="0">
              <a:buNone/>
              <a:defRPr sz="1206"/>
            </a:lvl2pPr>
            <a:lvl3pPr marL="914370" indent="0">
              <a:buNone/>
              <a:defRPr sz="1016"/>
            </a:lvl3pPr>
            <a:lvl4pPr marL="1371555" indent="0">
              <a:buNone/>
              <a:defRPr sz="889"/>
            </a:lvl4pPr>
            <a:lvl5pPr marL="1828741" indent="0">
              <a:buNone/>
              <a:defRPr sz="889"/>
            </a:lvl5pPr>
            <a:lvl6pPr marL="2285926" indent="0">
              <a:buNone/>
              <a:defRPr sz="889"/>
            </a:lvl6pPr>
            <a:lvl7pPr marL="2743111" indent="0">
              <a:buNone/>
              <a:defRPr sz="889"/>
            </a:lvl7pPr>
            <a:lvl8pPr marL="3200296" indent="0">
              <a:buNone/>
              <a:defRPr sz="889"/>
            </a:lvl8pPr>
            <a:lvl9pPr marL="3657481" indent="0">
              <a:buNone/>
              <a:defRPr sz="88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075517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3753596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1722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1722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597165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855" indent="0" algn="ctr">
              <a:buNone/>
              <a:defRPr/>
            </a:lvl2pPr>
            <a:lvl3pPr marL="685711" indent="0" algn="ctr">
              <a:buNone/>
              <a:defRPr/>
            </a:lvl3pPr>
            <a:lvl4pPr marL="1028565" indent="0" algn="ctr">
              <a:buNone/>
              <a:defRPr/>
            </a:lvl4pPr>
            <a:lvl5pPr marL="1371422" indent="0" algn="ctr">
              <a:buNone/>
              <a:defRPr/>
            </a:lvl5pPr>
            <a:lvl6pPr marL="1714277" indent="0" algn="ctr">
              <a:buNone/>
              <a:defRPr/>
            </a:lvl6pPr>
            <a:lvl7pPr marL="2057133" indent="0" algn="ctr">
              <a:buNone/>
              <a:defRPr/>
            </a:lvl7pPr>
            <a:lvl8pPr marL="2399988" indent="0" algn="ctr">
              <a:buNone/>
              <a:defRPr/>
            </a:lvl8pPr>
            <a:lvl9pPr marL="2742843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89BD9ED9-E80B-434D-AE9F-3E1B785A4852}" type="datetime1">
              <a:rPr kumimoji="0" lang="zh-CN" altLang="en-US" sz="10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2022/3/5</a:t>
            </a:fld>
            <a:endParaRPr kumimoji="0" lang="zh-CN" altLang="en-US" sz="10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0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368566A7-6E41-43F8-B8BB-DFBD97675176}" type="slidenum">
              <a:rPr kumimoji="0" lang="zh-CN" altLang="en-US" sz="10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宋体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zh-CN" altLang="en-US" sz="10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81809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B9BFBD8F-FE98-4F71-8A05-BA8719A683B2}" type="datetime1">
              <a:rPr kumimoji="0" lang="zh-CN" altLang="en-US" sz="10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2022/3/5</a:t>
            </a:fld>
            <a:endParaRPr kumimoji="0" lang="zh-CN" altLang="en-US" sz="10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0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368566A7-6E41-43F8-B8BB-DFBD97675176}" type="slidenum">
              <a:rPr kumimoji="0" lang="zh-CN" altLang="en-US" sz="10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宋体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zh-CN" altLang="en-US" sz="10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36438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</p:spPr>
        <p:txBody>
          <a:bodyPr anchor="b"/>
          <a:lstStyle>
            <a:lvl1pPr marL="0" indent="0">
              <a:buNone/>
              <a:defRPr sz="1524"/>
            </a:lvl1pPr>
            <a:lvl2pPr marL="342855" indent="0">
              <a:buNone/>
              <a:defRPr sz="1334"/>
            </a:lvl2pPr>
            <a:lvl3pPr marL="685711" indent="0">
              <a:buNone/>
              <a:defRPr sz="1190"/>
            </a:lvl3pPr>
            <a:lvl4pPr marL="1028565" indent="0">
              <a:buNone/>
              <a:defRPr sz="1048"/>
            </a:lvl4pPr>
            <a:lvl5pPr marL="1371422" indent="0">
              <a:buNone/>
              <a:defRPr sz="1048"/>
            </a:lvl5pPr>
            <a:lvl6pPr marL="1714277" indent="0">
              <a:buNone/>
              <a:defRPr sz="1048"/>
            </a:lvl6pPr>
            <a:lvl7pPr marL="2057133" indent="0">
              <a:buNone/>
              <a:defRPr sz="1048"/>
            </a:lvl7pPr>
            <a:lvl8pPr marL="2399988" indent="0">
              <a:buNone/>
              <a:defRPr sz="1048"/>
            </a:lvl8pPr>
            <a:lvl9pPr marL="2742843" indent="0">
              <a:buNone/>
              <a:defRPr sz="104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125DC369-2322-49CF-8196-4D558F250BDB}" type="datetime1">
              <a:rPr kumimoji="0" lang="zh-CN" altLang="en-US" sz="10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2022/3/5</a:t>
            </a:fld>
            <a:endParaRPr kumimoji="0" lang="zh-CN" altLang="en-US" sz="10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0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368566A7-6E41-43F8-B8BB-DFBD97675176}" type="slidenum">
              <a:rPr kumimoji="0" lang="zh-CN" altLang="en-US" sz="10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宋体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zh-CN" altLang="en-US" sz="10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22410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23850" y="1268419"/>
            <a:ext cx="4171950" cy="5184775"/>
          </a:xfrm>
        </p:spPr>
        <p:txBody>
          <a:bodyPr/>
          <a:lstStyle>
            <a:lvl1pPr>
              <a:defRPr sz="2096"/>
            </a:lvl1pPr>
            <a:lvl2pPr>
              <a:defRPr sz="1810"/>
            </a:lvl2pPr>
            <a:lvl3pPr>
              <a:defRPr sz="1524"/>
            </a:lvl3pPr>
            <a:lvl4pPr>
              <a:defRPr sz="1334"/>
            </a:lvl4pPr>
            <a:lvl5pPr>
              <a:defRPr sz="1334"/>
            </a:lvl5pPr>
            <a:lvl6pPr>
              <a:defRPr sz="1334"/>
            </a:lvl6pPr>
            <a:lvl7pPr>
              <a:defRPr sz="1334"/>
            </a:lvl7pPr>
            <a:lvl8pPr>
              <a:defRPr sz="1334"/>
            </a:lvl8pPr>
            <a:lvl9pPr>
              <a:defRPr sz="133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68419"/>
            <a:ext cx="4171950" cy="5184775"/>
          </a:xfrm>
        </p:spPr>
        <p:txBody>
          <a:bodyPr/>
          <a:lstStyle>
            <a:lvl1pPr>
              <a:defRPr sz="2096"/>
            </a:lvl1pPr>
            <a:lvl2pPr>
              <a:defRPr sz="1810"/>
            </a:lvl2pPr>
            <a:lvl3pPr>
              <a:defRPr sz="1524"/>
            </a:lvl3pPr>
            <a:lvl4pPr>
              <a:defRPr sz="1334"/>
            </a:lvl4pPr>
            <a:lvl5pPr>
              <a:defRPr sz="1334"/>
            </a:lvl5pPr>
            <a:lvl6pPr>
              <a:defRPr sz="1334"/>
            </a:lvl6pPr>
            <a:lvl7pPr>
              <a:defRPr sz="1334"/>
            </a:lvl7pPr>
            <a:lvl8pPr>
              <a:defRPr sz="1334"/>
            </a:lvl8pPr>
            <a:lvl9pPr>
              <a:defRPr sz="133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FC7B2F2F-E8F1-4B00-9AD5-13F9EF42FB0F}" type="datetime1">
              <a:rPr kumimoji="0" lang="zh-CN" altLang="en-US" sz="10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2022/3/5</a:t>
            </a:fld>
            <a:endParaRPr kumimoji="0" lang="zh-CN" altLang="en-US" sz="10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0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368566A7-6E41-43F8-B8BB-DFBD97675176}" type="slidenum">
              <a:rPr kumimoji="0" lang="zh-CN" altLang="en-US" sz="10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宋体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zh-CN" altLang="en-US" sz="10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662611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10" b="1"/>
            </a:lvl1pPr>
            <a:lvl2pPr marL="342855" indent="0">
              <a:buNone/>
              <a:defRPr sz="1524" b="1"/>
            </a:lvl2pPr>
            <a:lvl3pPr marL="685711" indent="0">
              <a:buNone/>
              <a:defRPr sz="1334" b="1"/>
            </a:lvl3pPr>
            <a:lvl4pPr marL="1028565" indent="0">
              <a:buNone/>
              <a:defRPr sz="1190" b="1"/>
            </a:lvl4pPr>
            <a:lvl5pPr marL="1371422" indent="0">
              <a:buNone/>
              <a:defRPr sz="1190" b="1"/>
            </a:lvl5pPr>
            <a:lvl6pPr marL="1714277" indent="0">
              <a:buNone/>
              <a:defRPr sz="1190" b="1"/>
            </a:lvl6pPr>
            <a:lvl7pPr marL="2057133" indent="0">
              <a:buNone/>
              <a:defRPr sz="1190" b="1"/>
            </a:lvl7pPr>
            <a:lvl8pPr marL="2399988" indent="0">
              <a:buNone/>
              <a:defRPr sz="1190" b="1"/>
            </a:lvl8pPr>
            <a:lvl9pPr marL="2742843" indent="0">
              <a:buNone/>
              <a:defRPr sz="119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10"/>
            </a:lvl1pPr>
            <a:lvl2pPr>
              <a:defRPr sz="1524"/>
            </a:lvl2pPr>
            <a:lvl3pPr>
              <a:defRPr sz="1334"/>
            </a:lvl3pPr>
            <a:lvl4pPr>
              <a:defRPr sz="1190"/>
            </a:lvl4pPr>
            <a:lvl5pPr>
              <a:defRPr sz="1190"/>
            </a:lvl5pPr>
            <a:lvl6pPr>
              <a:defRPr sz="1190"/>
            </a:lvl6pPr>
            <a:lvl7pPr>
              <a:defRPr sz="1190"/>
            </a:lvl7pPr>
            <a:lvl8pPr>
              <a:defRPr sz="1190"/>
            </a:lvl8pPr>
            <a:lvl9pPr>
              <a:defRPr sz="11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1810" b="1"/>
            </a:lvl1pPr>
            <a:lvl2pPr marL="342855" indent="0">
              <a:buNone/>
              <a:defRPr sz="1524" b="1"/>
            </a:lvl2pPr>
            <a:lvl3pPr marL="685711" indent="0">
              <a:buNone/>
              <a:defRPr sz="1334" b="1"/>
            </a:lvl3pPr>
            <a:lvl4pPr marL="1028565" indent="0">
              <a:buNone/>
              <a:defRPr sz="1190" b="1"/>
            </a:lvl4pPr>
            <a:lvl5pPr marL="1371422" indent="0">
              <a:buNone/>
              <a:defRPr sz="1190" b="1"/>
            </a:lvl5pPr>
            <a:lvl6pPr marL="1714277" indent="0">
              <a:buNone/>
              <a:defRPr sz="1190" b="1"/>
            </a:lvl6pPr>
            <a:lvl7pPr marL="2057133" indent="0">
              <a:buNone/>
              <a:defRPr sz="1190" b="1"/>
            </a:lvl7pPr>
            <a:lvl8pPr marL="2399988" indent="0">
              <a:buNone/>
              <a:defRPr sz="1190" b="1"/>
            </a:lvl8pPr>
            <a:lvl9pPr marL="2742843" indent="0">
              <a:buNone/>
              <a:defRPr sz="119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810"/>
            </a:lvl1pPr>
            <a:lvl2pPr>
              <a:defRPr sz="1524"/>
            </a:lvl2pPr>
            <a:lvl3pPr>
              <a:defRPr sz="1334"/>
            </a:lvl3pPr>
            <a:lvl4pPr>
              <a:defRPr sz="1190"/>
            </a:lvl4pPr>
            <a:lvl5pPr>
              <a:defRPr sz="1190"/>
            </a:lvl5pPr>
            <a:lvl6pPr>
              <a:defRPr sz="1190"/>
            </a:lvl6pPr>
            <a:lvl7pPr>
              <a:defRPr sz="1190"/>
            </a:lvl7pPr>
            <a:lvl8pPr>
              <a:defRPr sz="1190"/>
            </a:lvl8pPr>
            <a:lvl9pPr>
              <a:defRPr sz="11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65F889ED-6A0F-4636-BE5F-D6C4ECC36D3D}" type="datetime1">
              <a:rPr kumimoji="0" lang="zh-CN" altLang="en-US" sz="10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2022/3/5</a:t>
            </a:fld>
            <a:endParaRPr kumimoji="0" lang="zh-CN" altLang="en-US" sz="10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0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368566A7-6E41-43F8-B8BB-DFBD97675176}" type="slidenum">
              <a:rPr kumimoji="0" lang="zh-CN" altLang="en-US" sz="10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宋体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zh-CN" altLang="en-US" sz="10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57275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850B6D1C-8C80-4CD0-AC0C-38C44869EF4E}" type="datetime1">
              <a:rPr kumimoji="0" lang="zh-CN" altLang="en-US" sz="10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2022/3/5</a:t>
            </a:fld>
            <a:endParaRPr kumimoji="0" lang="zh-CN" altLang="en-US" sz="10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0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368566A7-6E41-43F8-B8BB-DFBD97675176}" type="slidenum">
              <a:rPr kumimoji="0" lang="zh-CN" altLang="en-US" sz="10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宋体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zh-CN" altLang="en-US" sz="10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83013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32"/>
            </a:lvl1pPr>
            <a:lvl2pPr marL="457140" indent="0">
              <a:buNone/>
              <a:defRPr sz="1778"/>
            </a:lvl2pPr>
            <a:lvl3pPr marL="914281" indent="0">
              <a:buNone/>
              <a:defRPr sz="1587"/>
            </a:lvl3pPr>
            <a:lvl4pPr marL="1371420" indent="0">
              <a:buNone/>
              <a:defRPr sz="1397"/>
            </a:lvl4pPr>
            <a:lvl5pPr marL="1828563" indent="0">
              <a:buNone/>
              <a:defRPr sz="1397"/>
            </a:lvl5pPr>
            <a:lvl6pPr marL="2285703" indent="0">
              <a:buNone/>
              <a:defRPr sz="1397"/>
            </a:lvl6pPr>
            <a:lvl7pPr marL="2742844" indent="0">
              <a:buNone/>
              <a:defRPr sz="1397"/>
            </a:lvl7pPr>
            <a:lvl8pPr marL="3199984" indent="0">
              <a:buNone/>
              <a:defRPr sz="1397"/>
            </a:lvl8pPr>
            <a:lvl9pPr marL="3657124" indent="0">
              <a:buNone/>
              <a:defRPr sz="139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2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139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2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139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2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F1320A44-034C-4049-A620-6DE7C7165C4E}" type="slidenum">
              <a:rPr kumimoji="0" lang="zh-CN" altLang="en-US" sz="139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宋体" pitchFamily="2" charset="-122"/>
                <a:cs typeface="+mn-cs"/>
              </a:rPr>
              <a:pPr marL="0" marR="0" lvl="0" indent="0" algn="r" defTabSz="9142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39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031191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FD4D4E30-F1F3-4DAE-95B3-61BF96D9CD3C}" type="datetime1">
              <a:rPr kumimoji="0" lang="zh-CN" altLang="en-US" sz="10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2022/3/5</a:t>
            </a:fld>
            <a:endParaRPr kumimoji="0" lang="zh-CN" altLang="en-US" sz="10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0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368566A7-6E41-43F8-B8BB-DFBD97675176}" type="slidenum">
              <a:rPr kumimoji="0" lang="zh-CN" altLang="en-US" sz="10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宋体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zh-CN" altLang="en-US" sz="10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685084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73051"/>
            <a:ext cx="3008313" cy="1162050"/>
          </a:xfrm>
        </p:spPr>
        <p:txBody>
          <a:bodyPr anchor="b"/>
          <a:lstStyle>
            <a:lvl1pPr algn="l">
              <a:defRPr sz="1524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2381"/>
            </a:lvl1pPr>
            <a:lvl2pPr>
              <a:defRPr sz="2096"/>
            </a:lvl2pPr>
            <a:lvl3pPr>
              <a:defRPr sz="1810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435102"/>
            <a:ext cx="3008313" cy="4691063"/>
          </a:xfrm>
        </p:spPr>
        <p:txBody>
          <a:bodyPr/>
          <a:lstStyle>
            <a:lvl1pPr marL="0" indent="0">
              <a:buNone/>
              <a:defRPr sz="1048"/>
            </a:lvl1pPr>
            <a:lvl2pPr marL="342855" indent="0">
              <a:buNone/>
              <a:defRPr sz="905"/>
            </a:lvl2pPr>
            <a:lvl3pPr marL="685711" indent="0">
              <a:buNone/>
              <a:defRPr sz="762"/>
            </a:lvl3pPr>
            <a:lvl4pPr marL="1028565" indent="0">
              <a:buNone/>
              <a:defRPr sz="667"/>
            </a:lvl4pPr>
            <a:lvl5pPr marL="1371422" indent="0">
              <a:buNone/>
              <a:defRPr sz="667"/>
            </a:lvl5pPr>
            <a:lvl6pPr marL="1714277" indent="0">
              <a:buNone/>
              <a:defRPr sz="667"/>
            </a:lvl6pPr>
            <a:lvl7pPr marL="2057133" indent="0">
              <a:buNone/>
              <a:defRPr sz="667"/>
            </a:lvl7pPr>
            <a:lvl8pPr marL="2399988" indent="0">
              <a:buNone/>
              <a:defRPr sz="667"/>
            </a:lvl8pPr>
            <a:lvl9pPr marL="2742843" indent="0">
              <a:buNone/>
              <a:defRPr sz="66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96BDDE34-C075-433E-BDF4-57E3DA9A570F}" type="datetime1">
              <a:rPr kumimoji="0" lang="zh-CN" altLang="en-US" sz="10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2022/3/5</a:t>
            </a:fld>
            <a:endParaRPr kumimoji="0" lang="zh-CN" altLang="en-US" sz="10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0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368566A7-6E41-43F8-B8BB-DFBD97675176}" type="slidenum">
              <a:rPr kumimoji="0" lang="zh-CN" altLang="en-US" sz="10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宋体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zh-CN" altLang="en-US" sz="10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161918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24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381"/>
            </a:lvl1pPr>
            <a:lvl2pPr marL="342855" indent="0">
              <a:buNone/>
              <a:defRPr sz="2096"/>
            </a:lvl2pPr>
            <a:lvl3pPr marL="685711" indent="0">
              <a:buNone/>
              <a:defRPr sz="1810"/>
            </a:lvl3pPr>
            <a:lvl4pPr marL="1028565" indent="0">
              <a:buNone/>
              <a:defRPr sz="1524"/>
            </a:lvl4pPr>
            <a:lvl5pPr marL="1371422" indent="0">
              <a:buNone/>
              <a:defRPr sz="1524"/>
            </a:lvl5pPr>
            <a:lvl6pPr marL="1714277" indent="0">
              <a:buNone/>
              <a:defRPr sz="1524"/>
            </a:lvl6pPr>
            <a:lvl7pPr marL="2057133" indent="0">
              <a:buNone/>
              <a:defRPr sz="1524"/>
            </a:lvl7pPr>
            <a:lvl8pPr marL="2399988" indent="0">
              <a:buNone/>
              <a:defRPr sz="1524"/>
            </a:lvl8pPr>
            <a:lvl9pPr marL="2742843" indent="0">
              <a:buNone/>
              <a:defRPr sz="1524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48"/>
            </a:lvl1pPr>
            <a:lvl2pPr marL="342855" indent="0">
              <a:buNone/>
              <a:defRPr sz="905"/>
            </a:lvl2pPr>
            <a:lvl3pPr marL="685711" indent="0">
              <a:buNone/>
              <a:defRPr sz="762"/>
            </a:lvl3pPr>
            <a:lvl4pPr marL="1028565" indent="0">
              <a:buNone/>
              <a:defRPr sz="667"/>
            </a:lvl4pPr>
            <a:lvl5pPr marL="1371422" indent="0">
              <a:buNone/>
              <a:defRPr sz="667"/>
            </a:lvl5pPr>
            <a:lvl6pPr marL="1714277" indent="0">
              <a:buNone/>
              <a:defRPr sz="667"/>
            </a:lvl6pPr>
            <a:lvl7pPr marL="2057133" indent="0">
              <a:buNone/>
              <a:defRPr sz="667"/>
            </a:lvl7pPr>
            <a:lvl8pPr marL="2399988" indent="0">
              <a:buNone/>
              <a:defRPr sz="667"/>
            </a:lvl8pPr>
            <a:lvl9pPr marL="2742843" indent="0">
              <a:buNone/>
              <a:defRPr sz="66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5F5484AB-E8AA-451D-9E4E-076A209AF3A7}" type="datetime1">
              <a:rPr kumimoji="0" lang="zh-CN" altLang="en-US" sz="10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2022/3/5</a:t>
            </a:fld>
            <a:endParaRPr kumimoji="0" lang="zh-CN" altLang="en-US" sz="10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0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368566A7-6E41-43F8-B8BB-DFBD97675176}" type="slidenum">
              <a:rPr kumimoji="0" lang="zh-CN" altLang="en-US" sz="10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宋体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zh-CN" altLang="en-US" sz="10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6972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6DB64AFF-CFFA-4F47-86E7-8D3069943C6A}" type="datetime1">
              <a:rPr kumimoji="0" lang="zh-CN" altLang="en-US" sz="10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2022/3/5</a:t>
            </a:fld>
            <a:endParaRPr kumimoji="0" lang="zh-CN" altLang="en-US" sz="10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0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368566A7-6E41-43F8-B8BB-DFBD97675176}" type="slidenum">
              <a:rPr kumimoji="0" lang="zh-CN" altLang="en-US" sz="10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宋体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zh-CN" altLang="en-US" sz="10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78234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96077" y="274638"/>
            <a:ext cx="2124075" cy="61785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23852" y="274638"/>
            <a:ext cx="6219825" cy="61785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7F3893CC-6246-4411-8817-C140556F1567}" type="datetime1">
              <a:rPr kumimoji="0" lang="zh-CN" altLang="en-US" sz="10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2022/3/5</a:t>
            </a:fld>
            <a:endParaRPr kumimoji="0" lang="zh-CN" altLang="en-US" sz="10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0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368566A7-6E41-43F8-B8BB-DFBD97675176}" type="slidenum">
              <a:rPr kumimoji="0" lang="zh-CN" altLang="en-US" sz="10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宋体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zh-CN" altLang="en-US" sz="10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15929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1" y="274644"/>
            <a:ext cx="8496300" cy="7778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23850" y="1268419"/>
            <a:ext cx="4171950" cy="51847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68419"/>
            <a:ext cx="4171950" cy="51847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F7089E41-9E4C-490F-9F77-B39653B238BC}" type="datetime1">
              <a:rPr kumimoji="0" lang="zh-CN" altLang="en-US" sz="10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2022/3/5</a:t>
            </a:fld>
            <a:endParaRPr kumimoji="0" lang="zh-CN" altLang="en-US" sz="10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0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368566A7-6E41-43F8-B8BB-DFBD97675176}" type="slidenum">
              <a:rPr kumimoji="0" lang="zh-CN" altLang="en-US" sz="10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宋体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zh-CN" altLang="en-US" sz="10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86203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23850" y="1268417"/>
            <a:ext cx="4171950" cy="5184775"/>
          </a:xfrm>
        </p:spPr>
        <p:txBody>
          <a:bodyPr/>
          <a:lstStyle>
            <a:lvl1pPr>
              <a:defRPr sz="2794"/>
            </a:lvl1pPr>
            <a:lvl2pPr>
              <a:defRPr sz="2413"/>
            </a:lvl2pPr>
            <a:lvl3pPr>
              <a:defRPr sz="2032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68417"/>
            <a:ext cx="4171950" cy="5184775"/>
          </a:xfrm>
        </p:spPr>
        <p:txBody>
          <a:bodyPr/>
          <a:lstStyle>
            <a:lvl1pPr>
              <a:defRPr sz="2794"/>
            </a:lvl1pPr>
            <a:lvl2pPr>
              <a:defRPr sz="2413"/>
            </a:lvl2pPr>
            <a:lvl3pPr>
              <a:defRPr sz="2032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2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139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2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139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2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A3561048-46C1-4B75-A1ED-A10B22E332BE}" type="slidenum">
              <a:rPr kumimoji="0" lang="zh-CN" altLang="en-US" sz="139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宋体" pitchFamily="2" charset="-122"/>
                <a:cs typeface="+mn-cs"/>
              </a:rPr>
              <a:pPr marL="0" marR="0" lvl="0" indent="0" algn="r" defTabSz="9142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39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62094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13" b="1"/>
            </a:lvl1pPr>
            <a:lvl2pPr marL="457140" indent="0">
              <a:buNone/>
              <a:defRPr sz="2032" b="1"/>
            </a:lvl2pPr>
            <a:lvl3pPr marL="914281" indent="0">
              <a:buNone/>
              <a:defRPr sz="1778" b="1"/>
            </a:lvl3pPr>
            <a:lvl4pPr marL="1371420" indent="0">
              <a:buNone/>
              <a:defRPr sz="1587" b="1"/>
            </a:lvl4pPr>
            <a:lvl5pPr marL="1828563" indent="0">
              <a:buNone/>
              <a:defRPr sz="1587" b="1"/>
            </a:lvl5pPr>
            <a:lvl6pPr marL="2285703" indent="0">
              <a:buNone/>
              <a:defRPr sz="1587" b="1"/>
            </a:lvl6pPr>
            <a:lvl7pPr marL="2742844" indent="0">
              <a:buNone/>
              <a:defRPr sz="1587" b="1"/>
            </a:lvl7pPr>
            <a:lvl8pPr marL="3199984" indent="0">
              <a:buNone/>
              <a:defRPr sz="1587" b="1"/>
            </a:lvl8pPr>
            <a:lvl9pPr marL="3657124" indent="0">
              <a:buNone/>
              <a:defRPr sz="1587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13"/>
            </a:lvl1pPr>
            <a:lvl2pPr>
              <a:defRPr sz="2032"/>
            </a:lvl2pPr>
            <a:lvl3pPr>
              <a:defRPr sz="1778"/>
            </a:lvl3pPr>
            <a:lvl4pPr>
              <a:defRPr sz="1587"/>
            </a:lvl4pPr>
            <a:lvl5pPr>
              <a:defRPr sz="1587"/>
            </a:lvl5pPr>
            <a:lvl6pPr>
              <a:defRPr sz="1587"/>
            </a:lvl6pPr>
            <a:lvl7pPr>
              <a:defRPr sz="1587"/>
            </a:lvl7pPr>
            <a:lvl8pPr>
              <a:defRPr sz="1587"/>
            </a:lvl8pPr>
            <a:lvl9pPr>
              <a:defRPr sz="158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13" b="1"/>
            </a:lvl1pPr>
            <a:lvl2pPr marL="457140" indent="0">
              <a:buNone/>
              <a:defRPr sz="2032" b="1"/>
            </a:lvl2pPr>
            <a:lvl3pPr marL="914281" indent="0">
              <a:buNone/>
              <a:defRPr sz="1778" b="1"/>
            </a:lvl3pPr>
            <a:lvl4pPr marL="1371420" indent="0">
              <a:buNone/>
              <a:defRPr sz="1587" b="1"/>
            </a:lvl4pPr>
            <a:lvl5pPr marL="1828563" indent="0">
              <a:buNone/>
              <a:defRPr sz="1587" b="1"/>
            </a:lvl5pPr>
            <a:lvl6pPr marL="2285703" indent="0">
              <a:buNone/>
              <a:defRPr sz="1587" b="1"/>
            </a:lvl6pPr>
            <a:lvl7pPr marL="2742844" indent="0">
              <a:buNone/>
              <a:defRPr sz="1587" b="1"/>
            </a:lvl7pPr>
            <a:lvl8pPr marL="3199984" indent="0">
              <a:buNone/>
              <a:defRPr sz="1587" b="1"/>
            </a:lvl8pPr>
            <a:lvl9pPr marL="3657124" indent="0">
              <a:buNone/>
              <a:defRPr sz="1587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13"/>
            </a:lvl1pPr>
            <a:lvl2pPr>
              <a:defRPr sz="2032"/>
            </a:lvl2pPr>
            <a:lvl3pPr>
              <a:defRPr sz="1778"/>
            </a:lvl3pPr>
            <a:lvl4pPr>
              <a:defRPr sz="1587"/>
            </a:lvl4pPr>
            <a:lvl5pPr>
              <a:defRPr sz="1587"/>
            </a:lvl5pPr>
            <a:lvl6pPr>
              <a:defRPr sz="1587"/>
            </a:lvl6pPr>
            <a:lvl7pPr>
              <a:defRPr sz="1587"/>
            </a:lvl7pPr>
            <a:lvl8pPr>
              <a:defRPr sz="1587"/>
            </a:lvl8pPr>
            <a:lvl9pPr>
              <a:defRPr sz="158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2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139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2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139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2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DEBEDA1E-5779-4B9A-8AF9-1E4D4A7C6E81}" type="slidenum">
              <a:rPr kumimoji="0" lang="zh-CN" altLang="en-US" sz="139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宋体" pitchFamily="2" charset="-122"/>
                <a:cs typeface="+mn-cs"/>
              </a:rPr>
              <a:pPr marL="0" marR="0" lvl="0" indent="0" algn="r" defTabSz="9142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39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17961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2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139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2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139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2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836310A0-461E-4164-9A5B-36D8FD251D2D}" type="slidenum">
              <a:rPr kumimoji="0" lang="zh-CN" altLang="en-US" sz="139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宋体" pitchFamily="2" charset="-122"/>
                <a:cs typeface="+mn-cs"/>
              </a:rPr>
              <a:pPr marL="0" marR="0" lvl="0" indent="0" algn="r" defTabSz="9142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39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12962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2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139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2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139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2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CA4F696B-FC0E-42B8-8815-1B56A3574066}" type="slidenum">
              <a:rPr kumimoji="0" lang="zh-CN" altLang="en-US" sz="139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宋体" pitchFamily="2" charset="-122"/>
                <a:cs typeface="+mn-cs"/>
              </a:rPr>
              <a:pPr marL="0" marR="0" lvl="0" indent="0" algn="r" defTabSz="9142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39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78316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4" y="273051"/>
            <a:ext cx="3008313" cy="1162050"/>
          </a:xfrm>
        </p:spPr>
        <p:txBody>
          <a:bodyPr anchor="b"/>
          <a:lstStyle>
            <a:lvl1pPr algn="l">
              <a:defRPr sz="2032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175"/>
            </a:lvl1pPr>
            <a:lvl2pPr>
              <a:defRPr sz="2794"/>
            </a:lvl2pPr>
            <a:lvl3pPr>
              <a:defRPr sz="2413"/>
            </a:lvl3pPr>
            <a:lvl4pPr>
              <a:defRPr sz="2032"/>
            </a:lvl4pPr>
            <a:lvl5pPr>
              <a:defRPr sz="2032"/>
            </a:lvl5pPr>
            <a:lvl6pPr>
              <a:defRPr sz="2032"/>
            </a:lvl6pPr>
            <a:lvl7pPr>
              <a:defRPr sz="2032"/>
            </a:lvl7pPr>
            <a:lvl8pPr>
              <a:defRPr sz="2032"/>
            </a:lvl8pPr>
            <a:lvl9pPr>
              <a:defRPr sz="2032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397"/>
            </a:lvl1pPr>
            <a:lvl2pPr marL="457140" indent="0">
              <a:buNone/>
              <a:defRPr sz="1206"/>
            </a:lvl2pPr>
            <a:lvl3pPr marL="914281" indent="0">
              <a:buNone/>
              <a:defRPr sz="1016"/>
            </a:lvl3pPr>
            <a:lvl4pPr marL="1371420" indent="0">
              <a:buNone/>
              <a:defRPr sz="889"/>
            </a:lvl4pPr>
            <a:lvl5pPr marL="1828563" indent="0">
              <a:buNone/>
              <a:defRPr sz="889"/>
            </a:lvl5pPr>
            <a:lvl6pPr marL="2285703" indent="0">
              <a:buNone/>
              <a:defRPr sz="889"/>
            </a:lvl6pPr>
            <a:lvl7pPr marL="2742844" indent="0">
              <a:buNone/>
              <a:defRPr sz="889"/>
            </a:lvl7pPr>
            <a:lvl8pPr marL="3199984" indent="0">
              <a:buNone/>
              <a:defRPr sz="889"/>
            </a:lvl8pPr>
            <a:lvl9pPr marL="3657124" indent="0">
              <a:buNone/>
              <a:defRPr sz="88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2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139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2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139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2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4EB98F77-C99D-4193-B85D-4E36AF906E85}" type="slidenum">
              <a:rPr kumimoji="0" lang="zh-CN" altLang="en-US" sz="139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宋体" pitchFamily="2" charset="-122"/>
                <a:cs typeface="+mn-cs"/>
              </a:rPr>
              <a:pPr marL="0" marR="0" lvl="0" indent="0" algn="r" defTabSz="9142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39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46828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32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175"/>
            </a:lvl1pPr>
            <a:lvl2pPr marL="457140" indent="0">
              <a:buNone/>
              <a:defRPr sz="2794"/>
            </a:lvl2pPr>
            <a:lvl3pPr marL="914281" indent="0">
              <a:buNone/>
              <a:defRPr sz="2413"/>
            </a:lvl3pPr>
            <a:lvl4pPr marL="1371420" indent="0">
              <a:buNone/>
              <a:defRPr sz="2032"/>
            </a:lvl4pPr>
            <a:lvl5pPr marL="1828563" indent="0">
              <a:buNone/>
              <a:defRPr sz="2032"/>
            </a:lvl5pPr>
            <a:lvl6pPr marL="2285703" indent="0">
              <a:buNone/>
              <a:defRPr sz="2032"/>
            </a:lvl6pPr>
            <a:lvl7pPr marL="2742844" indent="0">
              <a:buNone/>
              <a:defRPr sz="2032"/>
            </a:lvl7pPr>
            <a:lvl8pPr marL="3199984" indent="0">
              <a:buNone/>
              <a:defRPr sz="2032"/>
            </a:lvl8pPr>
            <a:lvl9pPr marL="3657124" indent="0">
              <a:buNone/>
              <a:defRPr sz="2032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397"/>
            </a:lvl1pPr>
            <a:lvl2pPr marL="457140" indent="0">
              <a:buNone/>
              <a:defRPr sz="1206"/>
            </a:lvl2pPr>
            <a:lvl3pPr marL="914281" indent="0">
              <a:buNone/>
              <a:defRPr sz="1016"/>
            </a:lvl3pPr>
            <a:lvl4pPr marL="1371420" indent="0">
              <a:buNone/>
              <a:defRPr sz="889"/>
            </a:lvl4pPr>
            <a:lvl5pPr marL="1828563" indent="0">
              <a:buNone/>
              <a:defRPr sz="889"/>
            </a:lvl5pPr>
            <a:lvl6pPr marL="2285703" indent="0">
              <a:buNone/>
              <a:defRPr sz="889"/>
            </a:lvl6pPr>
            <a:lvl7pPr marL="2742844" indent="0">
              <a:buNone/>
              <a:defRPr sz="889"/>
            </a:lvl7pPr>
            <a:lvl8pPr marL="3199984" indent="0">
              <a:buNone/>
              <a:defRPr sz="889"/>
            </a:lvl8pPr>
            <a:lvl9pPr marL="3657124" indent="0">
              <a:buNone/>
              <a:defRPr sz="88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2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139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2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139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2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383BB597-E501-4523-9724-61CEF1A21C5A}" type="slidenum">
              <a:rPr kumimoji="0" lang="zh-CN" altLang="en-US" sz="139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宋体" pitchFamily="2" charset="-122"/>
                <a:cs typeface="+mn-cs"/>
              </a:rPr>
              <a:pPr marL="0" marR="0" lvl="0" indent="0" algn="r" defTabSz="9142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39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0777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wmf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5.jpeg"/><Relationship Id="rId20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8.jpe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ChangeArrowheads="1"/>
          </p:cNvSpPr>
          <p:nvPr/>
        </p:nvSpPr>
        <p:spPr bwMode="auto">
          <a:xfrm>
            <a:off x="323851" y="1052515"/>
            <a:ext cx="8496300" cy="73025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20000">
                <a:srgbClr val="0A128C"/>
              </a:gs>
              <a:gs pos="35001">
                <a:srgbClr val="181CC7"/>
              </a:gs>
              <a:gs pos="44000">
                <a:srgbClr val="7005D4"/>
              </a:gs>
              <a:gs pos="50000">
                <a:srgbClr val="8C3D91"/>
              </a:gs>
              <a:gs pos="56000">
                <a:srgbClr val="7005D4"/>
              </a:gs>
              <a:gs pos="64999">
                <a:srgbClr val="181CC7"/>
              </a:gs>
              <a:gs pos="80000">
                <a:srgbClr val="0A128C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/>
        </p:spPr>
        <p:txBody>
          <a:bodyPr wrap="none" lIns="91431" tIns="45715" rIns="91431" bIns="45715" anchor="ctr"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algn="l" defTabSz="91428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03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Arial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1" y="274642"/>
            <a:ext cx="84963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4004" tIns="72001" rIns="144004" bIns="720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1" y="1268417"/>
            <a:ext cx="84963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4004" tIns="72001" rIns="144004" bIns="720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24625"/>
            <a:ext cx="2133600" cy="1968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44004" tIns="72001" rIns="144004" bIns="72001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397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 marL="0" marR="0" lvl="0" indent="0" algn="l" defTabSz="91428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139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4625"/>
            <a:ext cx="2895600" cy="1968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44004" tIns="72001" rIns="144004" bIns="7200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397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 marL="0" marR="0" lvl="0" indent="0" algn="ctr" defTabSz="91428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139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307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1968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44004" tIns="72001" rIns="144004" bIns="72001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itchFamily="34" charset="0"/>
              <a:buNone/>
              <a:defRPr sz="1397">
                <a:latin typeface="+mn-lt"/>
                <a:ea typeface="宋体" pitchFamily="2" charset="-122"/>
                <a:cs typeface="+mn-cs"/>
              </a:defRPr>
            </a:lvl1pPr>
          </a:lstStyle>
          <a:p>
            <a:pPr marL="0" marR="0" lvl="0" indent="0" algn="r" defTabSz="91428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670BE387-8037-4AFA-8B24-B922557C55FB}" type="slidenum">
              <a:rPr kumimoji="0" lang="zh-CN" altLang="en-US" sz="139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宋体" pitchFamily="2" charset="-122"/>
                <a:cs typeface="+mn-cs"/>
              </a:rPr>
              <a:pPr marL="0" marR="0" lvl="0" indent="0" algn="r" defTabSz="914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39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913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81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81" b="1">
          <a:solidFill>
            <a:schemeClr val="tx2"/>
          </a:solidFill>
          <a:latin typeface="Times New Roman" pitchFamily="18" charset="0"/>
          <a:ea typeface="黑体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81" b="1">
          <a:solidFill>
            <a:schemeClr val="tx2"/>
          </a:solidFill>
          <a:latin typeface="Times New Roman" pitchFamily="18" charset="0"/>
          <a:ea typeface="黑体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81" b="1">
          <a:solidFill>
            <a:schemeClr val="tx2"/>
          </a:solidFill>
          <a:latin typeface="Times New Roman" pitchFamily="18" charset="0"/>
          <a:ea typeface="黑体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81" b="1">
          <a:solidFill>
            <a:schemeClr val="tx2"/>
          </a:solidFill>
          <a:latin typeface="Times New Roman" pitchFamily="18" charset="0"/>
          <a:ea typeface="黑体" pitchFamily="49" charset="-122"/>
        </a:defRPr>
      </a:lvl5pPr>
      <a:lvl6pPr marL="457140" algn="ctr" rtl="0" eaLnBrk="0" fontAlgn="base" hangingPunct="0">
        <a:spcBef>
          <a:spcPct val="0"/>
        </a:spcBef>
        <a:spcAft>
          <a:spcPct val="0"/>
        </a:spcAft>
        <a:defRPr sz="4381" b="1">
          <a:solidFill>
            <a:schemeClr val="tx2"/>
          </a:solidFill>
          <a:latin typeface="Times New Roman" pitchFamily="18" charset="0"/>
          <a:ea typeface="黑体" pitchFamily="49" charset="-122"/>
        </a:defRPr>
      </a:lvl6pPr>
      <a:lvl7pPr marL="914281" algn="ctr" rtl="0" eaLnBrk="0" fontAlgn="base" hangingPunct="0">
        <a:spcBef>
          <a:spcPct val="0"/>
        </a:spcBef>
        <a:spcAft>
          <a:spcPct val="0"/>
        </a:spcAft>
        <a:defRPr sz="4381" b="1">
          <a:solidFill>
            <a:schemeClr val="tx2"/>
          </a:solidFill>
          <a:latin typeface="Times New Roman" pitchFamily="18" charset="0"/>
          <a:ea typeface="黑体" pitchFamily="49" charset="-122"/>
        </a:defRPr>
      </a:lvl7pPr>
      <a:lvl8pPr marL="1371420" algn="ctr" rtl="0" eaLnBrk="0" fontAlgn="base" hangingPunct="0">
        <a:spcBef>
          <a:spcPct val="0"/>
        </a:spcBef>
        <a:spcAft>
          <a:spcPct val="0"/>
        </a:spcAft>
        <a:defRPr sz="4381" b="1">
          <a:solidFill>
            <a:schemeClr val="tx2"/>
          </a:solidFill>
          <a:latin typeface="Times New Roman" pitchFamily="18" charset="0"/>
          <a:ea typeface="黑体" pitchFamily="49" charset="-122"/>
        </a:defRPr>
      </a:lvl8pPr>
      <a:lvl9pPr marL="1828563" algn="ctr" rtl="0" eaLnBrk="0" fontAlgn="base" hangingPunct="0">
        <a:spcBef>
          <a:spcPct val="0"/>
        </a:spcBef>
        <a:spcAft>
          <a:spcPct val="0"/>
        </a:spcAft>
        <a:defRPr sz="4381" b="1">
          <a:solidFill>
            <a:schemeClr val="tx2"/>
          </a:solidFill>
          <a:latin typeface="Times New Roman" pitchFamily="18" charset="0"/>
          <a:ea typeface="黑体" pitchFamily="49" charset="-122"/>
        </a:defRPr>
      </a:lvl9pPr>
    </p:titleStyle>
    <p:bodyStyle>
      <a:lvl1pPr marL="342856" indent="-342856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lr>
          <a:srgbClr val="00CC00"/>
        </a:buClr>
        <a:buSzPct val="80000"/>
        <a:buFont typeface="Wingdings" pitchFamily="2" charset="2"/>
        <a:buChar char="u"/>
        <a:defRPr sz="3175" b="1">
          <a:solidFill>
            <a:schemeClr val="tx1"/>
          </a:solidFill>
          <a:latin typeface="+mn-lt"/>
          <a:ea typeface="+mn-ea"/>
          <a:cs typeface="+mn-cs"/>
        </a:defRPr>
      </a:lvl1pPr>
      <a:lvl2pPr marL="742854" indent="-285714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Font typeface="Wingdings" pitchFamily="2" charset="2"/>
        <a:buBlip>
          <a:blip r:embed="rId14"/>
        </a:buBlip>
        <a:defRPr sz="2794" b="1">
          <a:solidFill>
            <a:schemeClr val="tx1"/>
          </a:solidFill>
          <a:latin typeface="+mn-lt"/>
          <a:ea typeface="+mn-ea"/>
        </a:defRPr>
      </a:lvl2pPr>
      <a:lvl3pPr marL="1142852" indent="-228572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Font typeface="Wingdings" pitchFamily="2" charset="2"/>
        <a:buChar char="•"/>
        <a:defRPr sz="2413" b="1">
          <a:solidFill>
            <a:schemeClr val="tx1"/>
          </a:solidFill>
          <a:latin typeface="+mn-lt"/>
          <a:ea typeface="+mn-ea"/>
        </a:defRPr>
      </a:lvl3pPr>
      <a:lvl4pPr marL="1599992" indent="-228572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Font typeface="Wingdings" pitchFamily="2" charset="2"/>
        <a:buChar char="–"/>
        <a:defRPr sz="2032" b="1">
          <a:solidFill>
            <a:schemeClr val="tx1"/>
          </a:solidFill>
          <a:latin typeface="+mn-lt"/>
          <a:ea typeface="+mn-ea"/>
        </a:defRPr>
      </a:lvl4pPr>
      <a:lvl5pPr marL="2057132" indent="-228572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Font typeface="Wingdings" pitchFamily="2" charset="2"/>
        <a:buChar char="»"/>
        <a:defRPr sz="2032" b="1">
          <a:solidFill>
            <a:schemeClr val="tx1"/>
          </a:solidFill>
          <a:latin typeface="+mn-lt"/>
          <a:ea typeface="+mn-ea"/>
        </a:defRPr>
      </a:lvl5pPr>
      <a:lvl6pPr marL="2514273" indent="-228572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Font typeface="Wingdings" pitchFamily="2" charset="2"/>
        <a:buChar char="»"/>
        <a:defRPr sz="2032" b="1">
          <a:solidFill>
            <a:schemeClr val="tx1"/>
          </a:solidFill>
          <a:latin typeface="+mn-lt"/>
          <a:ea typeface="+mn-ea"/>
        </a:defRPr>
      </a:lvl6pPr>
      <a:lvl7pPr marL="2971413" indent="-228572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Font typeface="Wingdings" pitchFamily="2" charset="2"/>
        <a:buChar char="»"/>
        <a:defRPr sz="2032" b="1">
          <a:solidFill>
            <a:schemeClr val="tx1"/>
          </a:solidFill>
          <a:latin typeface="+mn-lt"/>
          <a:ea typeface="+mn-ea"/>
        </a:defRPr>
      </a:lvl7pPr>
      <a:lvl8pPr marL="3428555" indent="-228572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Font typeface="Wingdings" pitchFamily="2" charset="2"/>
        <a:buChar char="»"/>
        <a:defRPr sz="2032" b="1">
          <a:solidFill>
            <a:schemeClr val="tx1"/>
          </a:solidFill>
          <a:latin typeface="+mn-lt"/>
          <a:ea typeface="+mn-ea"/>
        </a:defRPr>
      </a:lvl8pPr>
      <a:lvl9pPr marL="3885696" indent="-228572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Font typeface="Wingdings" pitchFamily="2" charset="2"/>
        <a:buChar char="»"/>
        <a:defRPr sz="2032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281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1pPr>
      <a:lvl2pPr marL="457140" algn="l" defTabSz="914281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2pPr>
      <a:lvl3pPr marL="914281" algn="l" defTabSz="914281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0" algn="l" defTabSz="914281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3" algn="l" defTabSz="914281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3" algn="l" defTabSz="914281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6pPr>
      <a:lvl7pPr marL="2742844" algn="l" defTabSz="914281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7pPr>
      <a:lvl8pPr marL="3199984" algn="l" defTabSz="914281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8pPr>
      <a:lvl9pPr marL="3657124" algn="l" defTabSz="914281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2526"/>
            <a:ext cx="91440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7" descr="2-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3808413"/>
            <a:ext cx="3752850" cy="304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1" descr="图片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179388"/>
            <a:ext cx="75565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2" descr="图片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179388"/>
            <a:ext cx="75565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3" descr="图片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179388"/>
            <a:ext cx="75565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24" descr="图片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179388"/>
            <a:ext cx="75565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25" descr="图片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00" y="179388"/>
            <a:ext cx="75565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5" descr="logo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194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4018" tIns="72009" rIns="144018" bIns="720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4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4018" tIns="72009" rIns="144018" bIns="720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29980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794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94" b="1">
          <a:solidFill>
            <a:schemeClr val="bg1"/>
          </a:solidFill>
          <a:latin typeface="微软雅黑" pitchFamily="34" charset="-122"/>
          <a:ea typeface="华文中宋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94" b="1">
          <a:solidFill>
            <a:schemeClr val="bg1"/>
          </a:solidFill>
          <a:latin typeface="微软雅黑" pitchFamily="34" charset="-122"/>
          <a:ea typeface="华文中宋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94" b="1">
          <a:solidFill>
            <a:schemeClr val="bg1"/>
          </a:solidFill>
          <a:latin typeface="微软雅黑" pitchFamily="34" charset="-122"/>
          <a:ea typeface="华文中宋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94" b="1">
          <a:solidFill>
            <a:schemeClr val="bg1"/>
          </a:solidFill>
          <a:latin typeface="微软雅黑" pitchFamily="34" charset="-122"/>
          <a:ea typeface="华文中宋" pitchFamily="2" charset="-122"/>
        </a:defRPr>
      </a:lvl5pPr>
      <a:lvl6pPr marL="457185" algn="l" rtl="0" eaLnBrk="0" fontAlgn="base" hangingPunct="0">
        <a:spcBef>
          <a:spcPct val="0"/>
        </a:spcBef>
        <a:spcAft>
          <a:spcPct val="0"/>
        </a:spcAft>
        <a:defRPr sz="2794" b="1">
          <a:solidFill>
            <a:schemeClr val="bg1"/>
          </a:solidFill>
          <a:latin typeface="微软雅黑" pitchFamily="34" charset="-122"/>
          <a:ea typeface="华文中宋" pitchFamily="2" charset="-122"/>
        </a:defRPr>
      </a:lvl6pPr>
      <a:lvl7pPr marL="914370" algn="l" rtl="0" eaLnBrk="0" fontAlgn="base" hangingPunct="0">
        <a:spcBef>
          <a:spcPct val="0"/>
        </a:spcBef>
        <a:spcAft>
          <a:spcPct val="0"/>
        </a:spcAft>
        <a:defRPr sz="2794" b="1">
          <a:solidFill>
            <a:schemeClr val="bg1"/>
          </a:solidFill>
          <a:latin typeface="微软雅黑" pitchFamily="34" charset="-122"/>
          <a:ea typeface="华文中宋" pitchFamily="2" charset="-122"/>
        </a:defRPr>
      </a:lvl7pPr>
      <a:lvl8pPr marL="1371555" algn="l" rtl="0" eaLnBrk="0" fontAlgn="base" hangingPunct="0">
        <a:spcBef>
          <a:spcPct val="0"/>
        </a:spcBef>
        <a:spcAft>
          <a:spcPct val="0"/>
        </a:spcAft>
        <a:defRPr sz="2794" b="1">
          <a:solidFill>
            <a:schemeClr val="bg1"/>
          </a:solidFill>
          <a:latin typeface="微软雅黑" pitchFamily="34" charset="-122"/>
          <a:ea typeface="华文中宋" pitchFamily="2" charset="-122"/>
        </a:defRPr>
      </a:lvl8pPr>
      <a:lvl9pPr marL="1828741" algn="l" rtl="0" eaLnBrk="0" fontAlgn="base" hangingPunct="0">
        <a:spcBef>
          <a:spcPct val="0"/>
        </a:spcBef>
        <a:spcAft>
          <a:spcPct val="0"/>
        </a:spcAft>
        <a:defRPr sz="2794" b="1">
          <a:solidFill>
            <a:schemeClr val="bg1"/>
          </a:solidFill>
          <a:latin typeface="微软雅黑" pitchFamily="34" charset="-122"/>
          <a:ea typeface="华文中宋" pitchFamily="2" charset="-122"/>
        </a:defRPr>
      </a:lvl9pPr>
    </p:titleStyle>
    <p:bodyStyle>
      <a:lvl1pPr marL="342889" indent="-342889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Marlett" pitchFamily="2" charset="2"/>
        <a:buChar char="g"/>
        <a:defRPr sz="2413" b="1">
          <a:solidFill>
            <a:schemeClr val="tx1"/>
          </a:solidFill>
          <a:latin typeface="+mn-lt"/>
          <a:ea typeface="+mn-ea"/>
          <a:cs typeface="+mn-cs"/>
        </a:defRPr>
      </a:lvl1pPr>
      <a:lvl2pPr marL="742926" indent="-285741" algn="l" rtl="0" eaLnBrk="0" fontAlgn="base" hangingPunct="0">
        <a:spcBef>
          <a:spcPct val="20000"/>
        </a:spcBef>
        <a:spcAft>
          <a:spcPct val="0"/>
        </a:spcAft>
        <a:buSzPct val="75000"/>
        <a:buFont typeface="Marlett" pitchFamily="2" charset="2"/>
        <a:buBlip>
          <a:blip r:embed="rId21"/>
        </a:buBlip>
        <a:defRPr sz="2032" b="1">
          <a:solidFill>
            <a:schemeClr val="tx1"/>
          </a:solidFill>
          <a:latin typeface="+mn-lt"/>
          <a:ea typeface="+mn-ea"/>
        </a:defRPr>
      </a:lvl2pPr>
      <a:lvl3pPr marL="1142963" indent="-228593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80000"/>
        <a:buFont typeface="Arial" charset="0"/>
        <a:buChar char="♦"/>
        <a:defRPr sz="2413">
          <a:solidFill>
            <a:schemeClr val="tx1"/>
          </a:solidFill>
          <a:latin typeface="+mn-lt"/>
          <a:ea typeface="+mn-ea"/>
        </a:defRPr>
      </a:lvl3pPr>
      <a:lvl4pPr marL="1600148" indent="-22859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87">
          <a:solidFill>
            <a:schemeClr val="tx1"/>
          </a:solidFill>
          <a:latin typeface="+mn-lt"/>
          <a:ea typeface="+mn-ea"/>
        </a:defRPr>
      </a:lvl4pPr>
      <a:lvl5pPr marL="2057333" indent="-22859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397">
          <a:solidFill>
            <a:schemeClr val="tx1"/>
          </a:solidFill>
          <a:latin typeface="+mn-lt"/>
          <a:ea typeface="+mn-ea"/>
        </a:defRPr>
      </a:lvl5pPr>
      <a:lvl6pPr marL="2514518" indent="-22859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397">
          <a:solidFill>
            <a:schemeClr val="tx1"/>
          </a:solidFill>
          <a:latin typeface="+mn-lt"/>
          <a:ea typeface="+mn-ea"/>
        </a:defRPr>
      </a:lvl6pPr>
      <a:lvl7pPr marL="2971703" indent="-22859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397">
          <a:solidFill>
            <a:schemeClr val="tx1"/>
          </a:solidFill>
          <a:latin typeface="+mn-lt"/>
          <a:ea typeface="+mn-ea"/>
        </a:defRPr>
      </a:lvl7pPr>
      <a:lvl8pPr marL="3428889" indent="-22859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397">
          <a:solidFill>
            <a:schemeClr val="tx1"/>
          </a:solidFill>
          <a:latin typeface="+mn-lt"/>
          <a:ea typeface="+mn-ea"/>
        </a:defRPr>
      </a:lvl8pPr>
      <a:lvl9pPr marL="3886074" indent="-22859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39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370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70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2pPr>
      <a:lvl3pPr marL="914370" algn="l" defTabSz="914370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5" algn="l" defTabSz="914370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1" algn="l" defTabSz="914370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6" algn="l" defTabSz="914370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1" algn="l" defTabSz="914370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6" algn="l" defTabSz="914370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8pPr>
      <a:lvl9pPr marL="3657481" algn="l" defTabSz="914370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ChangeArrowheads="1"/>
          </p:cNvSpPr>
          <p:nvPr/>
        </p:nvSpPr>
        <p:spPr bwMode="auto">
          <a:xfrm>
            <a:off x="323851" y="1052517"/>
            <a:ext cx="8496300" cy="73025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20000">
                <a:srgbClr val="0A128C"/>
              </a:gs>
              <a:gs pos="35001">
                <a:srgbClr val="181CC7"/>
              </a:gs>
              <a:gs pos="44000">
                <a:srgbClr val="7005D4"/>
              </a:gs>
              <a:gs pos="50000">
                <a:srgbClr val="8C3D91"/>
              </a:gs>
              <a:gs pos="56000">
                <a:srgbClr val="7005D4"/>
              </a:gs>
              <a:gs pos="64999">
                <a:srgbClr val="181CC7"/>
              </a:gs>
              <a:gs pos="80000">
                <a:srgbClr val="0A128C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</p:spPr>
        <p:txBody>
          <a:bodyPr wrap="none" lIns="68573" tIns="34286" rIns="68573" bIns="34286" anchor="ctr"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algn="l" defTabSz="68571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52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Arial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1" y="274644"/>
            <a:ext cx="84963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4004" tIns="72001" rIns="144004" bIns="720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1" y="1268419"/>
            <a:ext cx="84963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4004" tIns="72001" rIns="144004" bIns="720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24625"/>
            <a:ext cx="2133600" cy="196850"/>
          </a:xfrm>
          <a:prstGeom prst="rect">
            <a:avLst/>
          </a:prstGeom>
          <a:noFill/>
          <a:ln>
            <a:noFill/>
          </a:ln>
        </p:spPr>
        <p:txBody>
          <a:bodyPr vert="horz" wrap="square" lIns="144004" tIns="72001" rIns="144004" bIns="72001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048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C550BA22-86D0-4F47-A5DA-FDE37BB935B8}" type="datetime1">
              <a:rPr kumimoji="0" lang="zh-CN" altLang="en-US" sz="10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2022/3/5</a:t>
            </a:fld>
            <a:endParaRPr kumimoji="0" lang="zh-CN" altLang="en-US" sz="10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4625"/>
            <a:ext cx="2895600" cy="196850"/>
          </a:xfrm>
          <a:prstGeom prst="rect">
            <a:avLst/>
          </a:prstGeom>
          <a:noFill/>
          <a:ln>
            <a:noFill/>
          </a:ln>
        </p:spPr>
        <p:txBody>
          <a:bodyPr vert="horz" wrap="square" lIns="144004" tIns="72001" rIns="144004" bIns="7200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048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0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307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196850"/>
          </a:xfrm>
          <a:prstGeom prst="rect">
            <a:avLst/>
          </a:prstGeom>
          <a:noFill/>
          <a:ln>
            <a:noFill/>
          </a:ln>
        </p:spPr>
        <p:txBody>
          <a:bodyPr vert="horz" wrap="square" lIns="144004" tIns="72001" rIns="144004" bIns="72001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itchFamily="34" charset="0"/>
              <a:buNone/>
              <a:defRPr sz="1048">
                <a:latin typeface="+mn-lt"/>
                <a:ea typeface="宋体" pitchFamily="2" charset="-122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368566A7-6E41-43F8-B8BB-DFBD97675176}" type="slidenum">
              <a:rPr kumimoji="0" lang="zh-CN" altLang="en-US" sz="10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宋体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zh-CN" altLang="en-US" sz="10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50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ransition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86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86" b="1">
          <a:solidFill>
            <a:schemeClr val="tx2"/>
          </a:solidFill>
          <a:latin typeface="Times New Roman" pitchFamily="18" charset="0"/>
          <a:ea typeface="黑体" pitchFamily="49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86" b="1">
          <a:solidFill>
            <a:schemeClr val="tx2"/>
          </a:solidFill>
          <a:latin typeface="Times New Roman" pitchFamily="18" charset="0"/>
          <a:ea typeface="黑体" pitchFamily="49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86" b="1">
          <a:solidFill>
            <a:schemeClr val="tx2"/>
          </a:solidFill>
          <a:latin typeface="Times New Roman" pitchFamily="18" charset="0"/>
          <a:ea typeface="黑体" pitchFamily="49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86" b="1">
          <a:solidFill>
            <a:schemeClr val="tx2"/>
          </a:solidFill>
          <a:latin typeface="Times New Roman" pitchFamily="18" charset="0"/>
          <a:ea typeface="黑体" pitchFamily="49" charset="-122"/>
        </a:defRPr>
      </a:lvl5pPr>
      <a:lvl6pPr marL="342855" algn="ctr" rtl="0" eaLnBrk="1" fontAlgn="base" hangingPunct="1">
        <a:spcBef>
          <a:spcPct val="0"/>
        </a:spcBef>
        <a:spcAft>
          <a:spcPct val="0"/>
        </a:spcAft>
        <a:defRPr sz="3286" b="1">
          <a:solidFill>
            <a:schemeClr val="tx2"/>
          </a:solidFill>
          <a:latin typeface="Times New Roman" pitchFamily="18" charset="0"/>
          <a:ea typeface="黑体" pitchFamily="49" charset="-122"/>
        </a:defRPr>
      </a:lvl6pPr>
      <a:lvl7pPr marL="685711" algn="ctr" rtl="0" eaLnBrk="1" fontAlgn="base" hangingPunct="1">
        <a:spcBef>
          <a:spcPct val="0"/>
        </a:spcBef>
        <a:spcAft>
          <a:spcPct val="0"/>
        </a:spcAft>
        <a:defRPr sz="3286" b="1">
          <a:solidFill>
            <a:schemeClr val="tx2"/>
          </a:solidFill>
          <a:latin typeface="Times New Roman" pitchFamily="18" charset="0"/>
          <a:ea typeface="黑体" pitchFamily="49" charset="-122"/>
        </a:defRPr>
      </a:lvl7pPr>
      <a:lvl8pPr marL="1028565" algn="ctr" rtl="0" eaLnBrk="1" fontAlgn="base" hangingPunct="1">
        <a:spcBef>
          <a:spcPct val="0"/>
        </a:spcBef>
        <a:spcAft>
          <a:spcPct val="0"/>
        </a:spcAft>
        <a:defRPr sz="3286" b="1">
          <a:solidFill>
            <a:schemeClr val="tx2"/>
          </a:solidFill>
          <a:latin typeface="Times New Roman" pitchFamily="18" charset="0"/>
          <a:ea typeface="黑体" pitchFamily="49" charset="-122"/>
        </a:defRPr>
      </a:lvl8pPr>
      <a:lvl9pPr marL="1371422" algn="ctr" rtl="0" eaLnBrk="1" fontAlgn="base" hangingPunct="1">
        <a:spcBef>
          <a:spcPct val="0"/>
        </a:spcBef>
        <a:spcAft>
          <a:spcPct val="0"/>
        </a:spcAft>
        <a:defRPr sz="3286" b="1">
          <a:solidFill>
            <a:schemeClr val="tx2"/>
          </a:solidFill>
          <a:latin typeface="Times New Roman" pitchFamily="18" charset="0"/>
          <a:ea typeface="黑体" pitchFamily="49" charset="-122"/>
        </a:defRPr>
      </a:lvl9pPr>
    </p:titleStyle>
    <p:bodyStyle>
      <a:lvl1pPr marL="257142" indent="-257142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Clr>
          <a:srgbClr val="00CC00"/>
        </a:buClr>
        <a:buSzPct val="80000"/>
        <a:buFont typeface="Wingdings" pitchFamily="2" charset="2"/>
        <a:buChar char="u"/>
        <a:defRPr sz="2381" b="1">
          <a:solidFill>
            <a:schemeClr val="tx1"/>
          </a:solidFill>
          <a:latin typeface="+mn-lt"/>
          <a:ea typeface="+mn-ea"/>
          <a:cs typeface="+mn-cs"/>
        </a:defRPr>
      </a:lvl1pPr>
      <a:lvl2pPr marL="557141" indent="-214286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Font typeface="Wingdings" pitchFamily="2" charset="2"/>
        <a:buBlip>
          <a:blip r:embed="rId14"/>
        </a:buBlip>
        <a:defRPr sz="2096" b="1">
          <a:solidFill>
            <a:schemeClr val="tx1"/>
          </a:solidFill>
          <a:latin typeface="+mn-lt"/>
          <a:ea typeface="+mn-ea"/>
        </a:defRPr>
      </a:lvl2pPr>
      <a:lvl3pPr marL="857139" indent="-171429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Font typeface="Wingdings" pitchFamily="2" charset="2"/>
        <a:buChar char="•"/>
        <a:defRPr sz="1810" b="1">
          <a:solidFill>
            <a:schemeClr val="tx1"/>
          </a:solidFill>
          <a:latin typeface="+mn-lt"/>
          <a:ea typeface="+mn-ea"/>
        </a:defRPr>
      </a:lvl3pPr>
      <a:lvl4pPr marL="1199994" indent="-171429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Font typeface="Wingdings" pitchFamily="2" charset="2"/>
        <a:buChar char="–"/>
        <a:defRPr sz="1524" b="1">
          <a:solidFill>
            <a:schemeClr val="tx1"/>
          </a:solidFill>
          <a:latin typeface="+mn-lt"/>
          <a:ea typeface="+mn-ea"/>
        </a:defRPr>
      </a:lvl4pPr>
      <a:lvl5pPr marL="1542849" indent="-171429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Font typeface="Wingdings" pitchFamily="2" charset="2"/>
        <a:buChar char="»"/>
        <a:defRPr sz="1524" b="1">
          <a:solidFill>
            <a:schemeClr val="tx1"/>
          </a:solidFill>
          <a:latin typeface="+mn-lt"/>
          <a:ea typeface="+mn-ea"/>
        </a:defRPr>
      </a:lvl5pPr>
      <a:lvl6pPr marL="1885705" indent="-171429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Font typeface="Wingdings" pitchFamily="2" charset="2"/>
        <a:buChar char="»"/>
        <a:defRPr sz="1524" b="1">
          <a:solidFill>
            <a:schemeClr val="tx1"/>
          </a:solidFill>
          <a:latin typeface="+mn-lt"/>
          <a:ea typeface="+mn-ea"/>
        </a:defRPr>
      </a:lvl6pPr>
      <a:lvl7pPr marL="2228560" indent="-171429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Font typeface="Wingdings" pitchFamily="2" charset="2"/>
        <a:buChar char="»"/>
        <a:defRPr sz="1524" b="1">
          <a:solidFill>
            <a:schemeClr val="tx1"/>
          </a:solidFill>
          <a:latin typeface="+mn-lt"/>
          <a:ea typeface="+mn-ea"/>
        </a:defRPr>
      </a:lvl7pPr>
      <a:lvl8pPr marL="2571416" indent="-171429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Font typeface="Wingdings" pitchFamily="2" charset="2"/>
        <a:buChar char="»"/>
        <a:defRPr sz="1524" b="1">
          <a:solidFill>
            <a:schemeClr val="tx1"/>
          </a:solidFill>
          <a:latin typeface="+mn-lt"/>
          <a:ea typeface="+mn-ea"/>
        </a:defRPr>
      </a:lvl8pPr>
      <a:lvl9pPr marL="2914272" indent="-171429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Font typeface="Wingdings" pitchFamily="2" charset="2"/>
        <a:buChar char="»"/>
        <a:defRPr sz="1524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711" rtl="0" eaLnBrk="1" latinLnBrk="0" hangingPunct="1">
        <a:defRPr sz="1334" kern="1200">
          <a:solidFill>
            <a:schemeClr val="tx1"/>
          </a:solidFill>
          <a:latin typeface="+mn-lt"/>
          <a:ea typeface="+mn-ea"/>
          <a:cs typeface="+mn-cs"/>
        </a:defRPr>
      </a:lvl1pPr>
      <a:lvl2pPr marL="342855" algn="l" defTabSz="685711" rtl="0" eaLnBrk="1" latinLnBrk="0" hangingPunct="1">
        <a:defRPr sz="1334" kern="1200">
          <a:solidFill>
            <a:schemeClr val="tx1"/>
          </a:solidFill>
          <a:latin typeface="+mn-lt"/>
          <a:ea typeface="+mn-ea"/>
          <a:cs typeface="+mn-cs"/>
        </a:defRPr>
      </a:lvl2pPr>
      <a:lvl3pPr marL="685711" algn="l" defTabSz="685711" rtl="0" eaLnBrk="1" latinLnBrk="0" hangingPunct="1">
        <a:defRPr sz="1334" kern="1200">
          <a:solidFill>
            <a:schemeClr val="tx1"/>
          </a:solidFill>
          <a:latin typeface="+mn-lt"/>
          <a:ea typeface="+mn-ea"/>
          <a:cs typeface="+mn-cs"/>
        </a:defRPr>
      </a:lvl3pPr>
      <a:lvl4pPr marL="1028565" algn="l" defTabSz="685711" rtl="0" eaLnBrk="1" latinLnBrk="0" hangingPunct="1">
        <a:defRPr sz="1334" kern="1200">
          <a:solidFill>
            <a:schemeClr val="tx1"/>
          </a:solidFill>
          <a:latin typeface="+mn-lt"/>
          <a:ea typeface="+mn-ea"/>
          <a:cs typeface="+mn-cs"/>
        </a:defRPr>
      </a:lvl4pPr>
      <a:lvl5pPr marL="1371422" algn="l" defTabSz="685711" rtl="0" eaLnBrk="1" latinLnBrk="0" hangingPunct="1">
        <a:defRPr sz="1334" kern="1200">
          <a:solidFill>
            <a:schemeClr val="tx1"/>
          </a:solidFill>
          <a:latin typeface="+mn-lt"/>
          <a:ea typeface="+mn-ea"/>
          <a:cs typeface="+mn-cs"/>
        </a:defRPr>
      </a:lvl5pPr>
      <a:lvl6pPr marL="1714277" algn="l" defTabSz="685711" rtl="0" eaLnBrk="1" latinLnBrk="0" hangingPunct="1">
        <a:defRPr sz="1334" kern="1200">
          <a:solidFill>
            <a:schemeClr val="tx1"/>
          </a:solidFill>
          <a:latin typeface="+mn-lt"/>
          <a:ea typeface="+mn-ea"/>
          <a:cs typeface="+mn-cs"/>
        </a:defRPr>
      </a:lvl6pPr>
      <a:lvl7pPr marL="2057133" algn="l" defTabSz="685711" rtl="0" eaLnBrk="1" latinLnBrk="0" hangingPunct="1">
        <a:defRPr sz="1334" kern="1200">
          <a:solidFill>
            <a:schemeClr val="tx1"/>
          </a:solidFill>
          <a:latin typeface="+mn-lt"/>
          <a:ea typeface="+mn-ea"/>
          <a:cs typeface="+mn-cs"/>
        </a:defRPr>
      </a:lvl7pPr>
      <a:lvl8pPr marL="2399988" algn="l" defTabSz="685711" rtl="0" eaLnBrk="1" latinLnBrk="0" hangingPunct="1">
        <a:defRPr sz="1334" kern="1200">
          <a:solidFill>
            <a:schemeClr val="tx1"/>
          </a:solidFill>
          <a:latin typeface="+mn-lt"/>
          <a:ea typeface="+mn-ea"/>
          <a:cs typeface="+mn-cs"/>
        </a:defRPr>
      </a:lvl8pPr>
      <a:lvl9pPr marL="2742843" algn="l" defTabSz="685711" rtl="0" eaLnBrk="1" latinLnBrk="0" hangingPunct="1">
        <a:defRPr sz="13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2.png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标题 1"/>
          <p:cNvSpPr>
            <a:spLocks noGrp="1"/>
          </p:cNvSpPr>
          <p:nvPr>
            <p:ph type="ctrTitle" idx="4294967295"/>
          </p:nvPr>
        </p:nvSpPr>
        <p:spPr>
          <a:xfrm>
            <a:off x="-45656" y="2261115"/>
            <a:ext cx="9326750" cy="1337074"/>
          </a:xfrm>
        </p:spPr>
        <p:txBody>
          <a:bodyPr/>
          <a:lstStyle/>
          <a:p>
            <a:pPr algn="ctr">
              <a:lnSpc>
                <a:spcPct val="125000"/>
              </a:lnSpc>
              <a:spcBef>
                <a:spcPts val="0"/>
              </a:spcBef>
            </a:pPr>
            <a:r>
              <a:rPr lang="it-IT" altLang="zh-CN" sz="28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Video Compression via Inter-frame </a:t>
            </a:r>
            <a:br>
              <a:rPr lang="it-IT" altLang="zh-CN" sz="28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</a:br>
            <a:r>
              <a:rPr lang="it-IT" altLang="zh-CN" sz="28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Chroma Prediction</a:t>
            </a: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6867" name="副标题 2"/>
          <p:cNvSpPr>
            <a:spLocks noGrp="1"/>
          </p:cNvSpPr>
          <p:nvPr>
            <p:ph type="body" idx="4294967295"/>
          </p:nvPr>
        </p:nvSpPr>
        <p:spPr>
          <a:xfrm>
            <a:off x="1417319" y="5361708"/>
            <a:ext cx="6400800" cy="1230283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US" altLang="zh-CN" sz="1800" b="0" dirty="0">
                <a:solidFill>
                  <a:srgbClr val="00006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Department of Electrical Engineering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US" altLang="zh-CN" sz="1800" b="0" dirty="0">
                <a:solidFill>
                  <a:srgbClr val="00006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Shanghai Jiao Tong University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US" altLang="zh-CN" sz="1800" b="0" dirty="0">
              <a:solidFill>
                <a:srgbClr val="00006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US" altLang="zh-CN" sz="2000" b="0" dirty="0">
                <a:solidFill>
                  <a:srgbClr val="00006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Mar. 4, 2022</a:t>
            </a:r>
          </a:p>
          <a:p>
            <a:pPr marL="0" indent="0" algn="ctr" eaLnBrk="1" hangingPunct="1">
              <a:buNone/>
            </a:pPr>
            <a:endParaRPr lang="zh-CN" altLang="en-US" b="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62" y="797722"/>
            <a:ext cx="3372134" cy="60483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26072" y="3867046"/>
            <a:ext cx="73832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defRPr/>
            </a:pPr>
            <a:r>
              <a:rPr lang="en-US" altLang="zh-CN" sz="2000" kern="0" dirty="0" err="1">
                <a:solidFill>
                  <a:srgbClr val="000066"/>
                </a:solidFill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</a:rPr>
              <a:t>Rulin</a:t>
            </a:r>
            <a:r>
              <a:rPr lang="en-US" altLang="zh-CN" sz="2000" kern="0" dirty="0">
                <a:solidFill>
                  <a:srgbClr val="000066"/>
                </a:solidFill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</a:rPr>
              <a:t> Huang,</a:t>
            </a:r>
            <a:r>
              <a:rPr lang="zh-CN" altLang="en-US" sz="2000" kern="0" dirty="0">
                <a:solidFill>
                  <a:srgbClr val="000066"/>
                </a:solidFill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</a:rPr>
              <a:t> </a:t>
            </a:r>
            <a:r>
              <a:rPr lang="en-US" altLang="zh-CN" sz="2000" b="1" kern="0" dirty="0">
                <a:solidFill>
                  <a:srgbClr val="000066"/>
                </a:solidFill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</a:rPr>
              <a:t>Shaohui</a:t>
            </a:r>
            <a:r>
              <a:rPr lang="zh-CN" altLang="en-US" sz="2000" b="1" kern="0" dirty="0">
                <a:solidFill>
                  <a:srgbClr val="000066"/>
                </a:solidFill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</a:rPr>
              <a:t> </a:t>
            </a:r>
            <a:r>
              <a:rPr lang="en-US" altLang="zh-CN" sz="2000" b="1" kern="0" dirty="0">
                <a:solidFill>
                  <a:srgbClr val="000066"/>
                </a:solidFill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</a:rPr>
              <a:t>Li</a:t>
            </a:r>
            <a:r>
              <a:rPr lang="en-US" altLang="zh-CN" sz="2000" kern="0" dirty="0">
                <a:solidFill>
                  <a:srgbClr val="000066"/>
                </a:solidFill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rgbClr val="000066"/>
                </a:solidFill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</a:rPr>
              <a:t> </a:t>
            </a:r>
            <a:r>
              <a:rPr lang="en-US" altLang="zh-CN" sz="2000" kern="0" dirty="0" err="1">
                <a:solidFill>
                  <a:srgbClr val="000066"/>
                </a:solidFill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</a:rPr>
              <a:t>Wenrui</a:t>
            </a:r>
            <a:r>
              <a:rPr lang="zh-CN" altLang="en-US" sz="2000" kern="0" dirty="0">
                <a:solidFill>
                  <a:srgbClr val="000066"/>
                </a:solidFill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</a:rPr>
              <a:t> </a:t>
            </a:r>
            <a:r>
              <a:rPr lang="en-US" altLang="zh-CN" sz="2000" kern="0" dirty="0">
                <a:solidFill>
                  <a:srgbClr val="000066"/>
                </a:solidFill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</a:rPr>
              <a:t>Dai, </a:t>
            </a:r>
            <a:r>
              <a:rPr lang="en-US" altLang="zh-CN" sz="2000" kern="0" dirty="0" err="1">
                <a:solidFill>
                  <a:srgbClr val="000066"/>
                </a:solidFill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</a:rPr>
              <a:t>Jixiang</a:t>
            </a:r>
            <a:r>
              <a:rPr lang="zh-CN" altLang="en-US" sz="2000" kern="0" dirty="0">
                <a:solidFill>
                  <a:srgbClr val="000066"/>
                </a:solidFill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</a:rPr>
              <a:t> </a:t>
            </a:r>
            <a:r>
              <a:rPr lang="en-US" altLang="zh-CN" sz="2000" kern="0" dirty="0">
                <a:solidFill>
                  <a:srgbClr val="000066"/>
                </a:solidFill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</a:rPr>
              <a:t>Luo,</a:t>
            </a:r>
            <a:r>
              <a:rPr lang="zh-CN" altLang="en-US" sz="2000" kern="0" dirty="0">
                <a:solidFill>
                  <a:srgbClr val="000066"/>
                </a:solidFill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</a:rPr>
              <a:t> </a:t>
            </a:r>
            <a:r>
              <a:rPr lang="en-US" altLang="zh-CN" sz="2000" kern="0" dirty="0" err="1">
                <a:solidFill>
                  <a:srgbClr val="000066"/>
                </a:solidFill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</a:rPr>
              <a:t>Chenglin</a:t>
            </a:r>
            <a:r>
              <a:rPr lang="zh-CN" altLang="en-US" sz="2000" kern="0" dirty="0">
                <a:solidFill>
                  <a:srgbClr val="000066"/>
                </a:solidFill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</a:rPr>
              <a:t> </a:t>
            </a:r>
            <a:r>
              <a:rPr lang="en-US" altLang="zh-CN" sz="2000" kern="0" dirty="0">
                <a:solidFill>
                  <a:srgbClr val="000066"/>
                </a:solidFill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</a:rPr>
              <a:t>Li,</a:t>
            </a:r>
            <a:r>
              <a:rPr lang="zh-CN" altLang="en-US" sz="2000" kern="0" dirty="0">
                <a:solidFill>
                  <a:srgbClr val="000066"/>
                </a:solidFill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</a:rPr>
              <a:t> </a:t>
            </a:r>
            <a:r>
              <a:rPr lang="en-US" altLang="zh-CN" sz="2000" kern="0" dirty="0" err="1">
                <a:solidFill>
                  <a:srgbClr val="000066"/>
                </a:solidFill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</a:rPr>
              <a:t>Junni</a:t>
            </a:r>
            <a:r>
              <a:rPr lang="zh-CN" altLang="en-US" sz="2000" kern="0" dirty="0">
                <a:solidFill>
                  <a:srgbClr val="000066"/>
                </a:solidFill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</a:rPr>
              <a:t> </a:t>
            </a:r>
            <a:r>
              <a:rPr lang="en-US" altLang="zh-CN" sz="2000" kern="0" dirty="0">
                <a:solidFill>
                  <a:srgbClr val="000066"/>
                </a:solidFill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</a:rPr>
              <a:t>Zou,</a:t>
            </a:r>
            <a:r>
              <a:rPr lang="zh-CN" altLang="en-US" sz="2000" kern="0" dirty="0">
                <a:solidFill>
                  <a:srgbClr val="000066"/>
                </a:solidFill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</a:rPr>
              <a:t> </a:t>
            </a:r>
            <a:r>
              <a:rPr lang="en-US" altLang="zh-CN" sz="2000" kern="0" dirty="0">
                <a:solidFill>
                  <a:srgbClr val="000066"/>
                </a:solidFill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</a:rPr>
              <a:t>and</a:t>
            </a:r>
            <a:r>
              <a:rPr lang="zh-CN" altLang="en-US" sz="2000" kern="0" dirty="0">
                <a:solidFill>
                  <a:srgbClr val="000066"/>
                </a:solidFill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</a:rPr>
              <a:t> </a:t>
            </a:r>
            <a:r>
              <a:rPr lang="en-US" altLang="zh-CN" sz="2000" kern="0" dirty="0" err="1">
                <a:solidFill>
                  <a:srgbClr val="000066"/>
                </a:solidFill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</a:rPr>
              <a:t>Hongkai</a:t>
            </a:r>
            <a:r>
              <a:rPr lang="zh-CN" altLang="en-US" sz="2000" kern="0" dirty="0">
                <a:solidFill>
                  <a:srgbClr val="000066"/>
                </a:solidFill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</a:rPr>
              <a:t> </a:t>
            </a:r>
            <a:r>
              <a:rPr lang="en-US" altLang="zh-CN" sz="2000" kern="0" dirty="0" err="1">
                <a:solidFill>
                  <a:srgbClr val="000066"/>
                </a:solidFill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</a:rPr>
              <a:t>Xiong</a:t>
            </a:r>
            <a:endParaRPr lang="en-US" altLang="zh-CN" sz="2000" kern="0" dirty="0">
              <a:solidFill>
                <a:srgbClr val="000066"/>
              </a:solidFill>
              <a:latin typeface="Arial" panose="020B0604020202020204" pitchFamily="34" charset="0"/>
              <a:ea typeface="黑体" pitchFamily="49" charset="-122"/>
              <a:cs typeface="Arial" panose="020B0604020202020204" pitchFamily="34" charset="0"/>
            </a:endParaRPr>
          </a:p>
          <a:p>
            <a:pPr lvl="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defRPr/>
            </a:pPr>
            <a:endParaRPr lang="en-US" altLang="zh-CN" sz="2000" kern="0" dirty="0">
              <a:solidFill>
                <a:srgbClr val="000066"/>
              </a:solidFill>
              <a:latin typeface="Arial" panose="020B0604020202020204" pitchFamily="34" charset="0"/>
              <a:ea typeface="黑体" pitchFamily="49" charset="-122"/>
              <a:cs typeface="Arial" panose="020B0604020202020204" pitchFamily="34" charset="0"/>
            </a:endParaRPr>
          </a:p>
          <a:p>
            <a:pPr lvl="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defRPr/>
            </a:pPr>
            <a:r>
              <a:rPr lang="en-US" altLang="zh-CN" sz="2000" kern="0" dirty="0">
                <a:solidFill>
                  <a:srgbClr val="000066"/>
                </a:solidFill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</a:rPr>
              <a:t>lishaohui@sjtu.edu.cn</a:t>
            </a:r>
          </a:p>
        </p:txBody>
      </p:sp>
    </p:spTree>
    <p:extLst>
      <p:ext uri="{BB962C8B-B14F-4D97-AF65-F5344CB8AC3E}">
        <p14:creationId xmlns:p14="http://schemas.microsoft.com/office/powerpoint/2010/main" val="4177591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9" descr="aa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24" y="4378323"/>
            <a:ext cx="50768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Text Box 7"/>
          <p:cNvSpPr txBox="1">
            <a:spLocks noChangeArrowheads="1"/>
          </p:cNvSpPr>
          <p:nvPr/>
        </p:nvSpPr>
        <p:spPr bwMode="auto">
          <a:xfrm>
            <a:off x="1978026" y="4316875"/>
            <a:ext cx="5492750" cy="7579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EAEAEA"/>
            </a:outerShdw>
          </a:effectLst>
          <a:extLst/>
        </p:spPr>
        <p:txBody>
          <a:bodyPr lIns="91440" tIns="45720" rIns="91440" bIns="45720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0" hangingPunct="0">
              <a:lnSpc>
                <a:spcPct val="130000"/>
              </a:lnSpc>
              <a:buFont typeface="Arial" pitchFamily="34" charset="0"/>
              <a:buNone/>
              <a:defRPr/>
            </a:pPr>
            <a:r>
              <a:rPr lang="en-US" altLang="zh-CN" sz="3619" dirty="0">
                <a:solidFill>
                  <a:srgbClr val="16388A"/>
                </a:solidFill>
                <a:ea typeface="Gulim" pitchFamily="34" charset="-127"/>
                <a:cs typeface="Arial" panose="020B0604020202020204" pitchFamily="34" charset="0"/>
              </a:rPr>
              <a:t>Many Thanks </a:t>
            </a:r>
          </a:p>
        </p:txBody>
      </p:sp>
      <p:pic>
        <p:nvPicPr>
          <p:cNvPr id="70660" name="Picture 10" descr="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05039"/>
            <a:ext cx="91408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11" descr="116015114421353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05039"/>
            <a:ext cx="91408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12" descr="lk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05039"/>
            <a:ext cx="91408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Picture 13" descr="23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 r="-348"/>
          <a:stretch>
            <a:fillRect/>
          </a:stretch>
        </p:blipFill>
        <p:spPr bwMode="auto">
          <a:xfrm>
            <a:off x="1" y="2205039"/>
            <a:ext cx="91408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4" name="Picture 14" descr="LS9V0400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43" b="46283"/>
          <a:stretch>
            <a:fillRect/>
          </a:stretch>
        </p:blipFill>
        <p:spPr bwMode="auto">
          <a:xfrm>
            <a:off x="1" y="2205039"/>
            <a:ext cx="91408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" y="-17993"/>
            <a:ext cx="9140825" cy="1367377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2D1D13A5-B91B-4884-9D51-DA6CC6510484}"/>
              </a:ext>
            </a:extLst>
          </p:cNvPr>
          <p:cNvSpPr/>
          <p:nvPr/>
        </p:nvSpPr>
        <p:spPr>
          <a:xfrm>
            <a:off x="3122040" y="5602479"/>
            <a:ext cx="3204723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defRPr/>
            </a:pPr>
            <a:r>
              <a:rPr lang="en-US" altLang="zh-CN" sz="2400" kern="0" dirty="0">
                <a:solidFill>
                  <a:srgbClr val="16388A"/>
                </a:solidFill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</a:rPr>
              <a:t>Shaohui Li</a:t>
            </a:r>
          </a:p>
          <a:p>
            <a:pPr lvl="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defRPr/>
            </a:pPr>
            <a:r>
              <a:rPr lang="en-US" altLang="zh-CN" sz="2400" kern="0" dirty="0">
                <a:solidFill>
                  <a:srgbClr val="16388A"/>
                </a:solidFill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</a:rPr>
              <a:t>lishaohui@sjtu.edu.cn</a:t>
            </a:r>
          </a:p>
        </p:txBody>
      </p:sp>
    </p:spTree>
    <p:extLst>
      <p:ext uri="{BB962C8B-B14F-4D97-AF65-F5344CB8AC3E}">
        <p14:creationId xmlns:p14="http://schemas.microsoft.com/office/powerpoint/2010/main" val="217724370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1" y="274644"/>
            <a:ext cx="8496300" cy="777875"/>
          </a:xfrm>
        </p:spPr>
        <p:txBody>
          <a:bodyPr/>
          <a:lstStyle/>
          <a:p>
            <a:r>
              <a:rPr lang="en-US" altLang="zh-CN" sz="4200" dirty="0">
                <a:latin typeface="Arial" panose="020B0604020202020204" pitchFamily="34" charset="0"/>
                <a:cs typeface="Arial" panose="020B0604020202020204" pitchFamily="34" charset="0"/>
              </a:rPr>
              <a:t>Motivations</a:t>
            </a:r>
            <a:endParaRPr lang="zh-CN" alt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368566A7-6E41-43F8-B8BB-DFBD97675176}" type="slidenum">
              <a:rPr kumimoji="0" lang="zh-CN" altLang="en-US" sz="10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宋体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2</a:t>
            </a:fld>
            <a:endParaRPr kumimoji="0" lang="zh-CN" altLang="en-US" sz="10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宋体" pitchFamily="2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09DB312-A632-4780-A5B7-778246C033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19" y="1686462"/>
            <a:ext cx="3877116" cy="622473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D4EE46FD-5114-46BF-BE03-801EEB750ABA}"/>
              </a:ext>
            </a:extLst>
          </p:cNvPr>
          <p:cNvSpPr/>
          <p:nvPr/>
        </p:nvSpPr>
        <p:spPr>
          <a:xfrm>
            <a:off x="469765" y="1315523"/>
            <a:ext cx="36839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riginal/YUV 444 (100%)</a:t>
            </a:r>
            <a:endParaRPr lang="en-US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26BC5A49-C4D3-491F-AFDF-3E128C7E14A0}"/>
              </a:ext>
            </a:extLst>
          </p:cNvPr>
          <p:cNvSpPr/>
          <p:nvPr/>
        </p:nvSpPr>
        <p:spPr bwMode="auto">
          <a:xfrm>
            <a:off x="438214" y="1325948"/>
            <a:ext cx="4112441" cy="917809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34070C93-6F18-4CDD-9B87-7F5F79D25DC5}"/>
              </a:ext>
            </a:extLst>
          </p:cNvPr>
          <p:cNvGrpSpPr/>
          <p:nvPr/>
        </p:nvGrpSpPr>
        <p:grpSpPr>
          <a:xfrm>
            <a:off x="406875" y="2517104"/>
            <a:ext cx="4143780" cy="2076203"/>
            <a:chOff x="406875" y="2429552"/>
            <a:chExt cx="4143780" cy="2076203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D801403A-98D1-4F19-BB38-A4A200DD4550}"/>
                </a:ext>
              </a:extLst>
            </p:cNvPr>
            <p:cNvGrpSpPr/>
            <p:nvPr/>
          </p:nvGrpSpPr>
          <p:grpSpPr>
            <a:xfrm>
              <a:off x="406875" y="2437615"/>
              <a:ext cx="4143780" cy="2068140"/>
              <a:chOff x="228833" y="2486559"/>
              <a:chExt cx="5178285" cy="2584456"/>
            </a:xfrm>
          </p:grpSpPr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39263A78-D642-40CD-B6DD-AB2205F4CF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1132" y="3213168"/>
                <a:ext cx="4893686" cy="454723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C373C2E8-759E-4A14-96A3-B1B3BF5DEA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833" y="4063206"/>
                <a:ext cx="5178285" cy="1007809"/>
              </a:xfrm>
              <a:prstGeom prst="rect">
                <a:avLst/>
              </a:prstGeom>
            </p:spPr>
          </p:pic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4444C89A-E94A-493D-939D-DEBB0A3ED4E0}"/>
                  </a:ext>
                </a:extLst>
              </p:cNvPr>
              <p:cNvSpPr/>
              <p:nvPr/>
            </p:nvSpPr>
            <p:spPr>
              <a:xfrm>
                <a:off x="353993" y="2486559"/>
                <a:ext cx="1785340" cy="4615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YUV 422</a:t>
                </a:r>
                <a:endParaRPr lang="en-US" dirty="0"/>
              </a:p>
            </p:txBody>
          </p:sp>
          <p:sp>
            <p:nvSpPr>
              <p:cNvPr id="353" name="矩形 352">
                <a:extLst>
                  <a:ext uri="{FF2B5EF4-FFF2-40B4-BE49-F238E27FC236}">
                    <a16:creationId xmlns:a16="http://schemas.microsoft.com/office/drawing/2014/main" id="{317E52A5-E0C5-4F0B-9DCD-8B1104538B3C}"/>
                  </a:ext>
                </a:extLst>
              </p:cNvPr>
              <p:cNvSpPr/>
              <p:nvPr/>
            </p:nvSpPr>
            <p:spPr>
              <a:xfrm>
                <a:off x="353993" y="2843836"/>
                <a:ext cx="3025272" cy="4615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Samples (-33%)</a:t>
                </a:r>
                <a:endParaRPr lang="en-US" dirty="0"/>
              </a:p>
            </p:txBody>
          </p:sp>
          <p:sp>
            <p:nvSpPr>
              <p:cNvPr id="354" name="矩形 353">
                <a:extLst>
                  <a:ext uri="{FF2B5EF4-FFF2-40B4-BE49-F238E27FC236}">
                    <a16:creationId xmlns:a16="http://schemas.microsoft.com/office/drawing/2014/main" id="{55F1DC09-9C58-421A-8AD0-743111783D12}"/>
                  </a:ext>
                </a:extLst>
              </p:cNvPr>
              <p:cNvSpPr/>
              <p:nvPr/>
            </p:nvSpPr>
            <p:spPr>
              <a:xfrm>
                <a:off x="371132" y="3667891"/>
                <a:ext cx="12426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recover</a:t>
                </a:r>
                <a:endParaRPr lang="en-US" dirty="0"/>
              </a:p>
            </p:txBody>
          </p:sp>
        </p:grpSp>
        <p:sp>
          <p:nvSpPr>
            <p:cNvPr id="359" name="矩形 358">
              <a:extLst>
                <a:ext uri="{FF2B5EF4-FFF2-40B4-BE49-F238E27FC236}">
                  <a16:creationId xmlns:a16="http://schemas.microsoft.com/office/drawing/2014/main" id="{1D74B5E5-0E5E-4975-AAFA-C93F1E4DC94E}"/>
                </a:ext>
              </a:extLst>
            </p:cNvPr>
            <p:cNvSpPr/>
            <p:nvPr/>
          </p:nvSpPr>
          <p:spPr bwMode="auto">
            <a:xfrm>
              <a:off x="438214" y="2429552"/>
              <a:ext cx="4102713" cy="2051518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CD6FA179-F238-4098-B878-CACC7F0B2201}"/>
              </a:ext>
            </a:extLst>
          </p:cNvPr>
          <p:cNvGrpSpPr/>
          <p:nvPr/>
        </p:nvGrpSpPr>
        <p:grpSpPr>
          <a:xfrm>
            <a:off x="4633187" y="2517608"/>
            <a:ext cx="4202349" cy="2051518"/>
            <a:chOff x="406875" y="4569588"/>
            <a:chExt cx="4202349" cy="2051518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76580BA0-36AA-4C22-AD9D-43259A008EE0}"/>
                </a:ext>
              </a:extLst>
            </p:cNvPr>
            <p:cNvGrpSpPr/>
            <p:nvPr/>
          </p:nvGrpSpPr>
          <p:grpSpPr>
            <a:xfrm>
              <a:off x="406875" y="4591870"/>
              <a:ext cx="4202349" cy="2026029"/>
              <a:chOff x="231678" y="4540067"/>
              <a:chExt cx="4202349" cy="2026029"/>
            </a:xfrm>
          </p:grpSpPr>
          <p:grpSp>
            <p:nvGrpSpPr>
              <p:cNvPr id="22" name="组合 21">
                <a:extLst>
                  <a:ext uri="{FF2B5EF4-FFF2-40B4-BE49-F238E27FC236}">
                    <a16:creationId xmlns:a16="http://schemas.microsoft.com/office/drawing/2014/main" id="{66FC2B4C-6F79-4922-873A-60FACE437E91}"/>
                  </a:ext>
                </a:extLst>
              </p:cNvPr>
              <p:cNvGrpSpPr/>
              <p:nvPr/>
            </p:nvGrpSpPr>
            <p:grpSpPr>
              <a:xfrm>
                <a:off x="231678" y="5161148"/>
                <a:ext cx="4202349" cy="1404948"/>
                <a:chOff x="179961" y="4813913"/>
                <a:chExt cx="5251476" cy="1755699"/>
              </a:xfrm>
            </p:grpSpPr>
            <p:pic>
              <p:nvPicPr>
                <p:cNvPr id="15" name="图片 14">
                  <a:extLst>
                    <a:ext uri="{FF2B5EF4-FFF2-40B4-BE49-F238E27FC236}">
                      <a16:creationId xmlns:a16="http://schemas.microsoft.com/office/drawing/2014/main" id="{D5A91A39-3E65-4640-8EEB-832E7B572C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8170" y="4813913"/>
                  <a:ext cx="4893685" cy="619566"/>
                </a:xfrm>
                <a:prstGeom prst="rect">
                  <a:avLst/>
                </a:prstGeom>
              </p:spPr>
            </p:pic>
            <p:pic>
              <p:nvPicPr>
                <p:cNvPr id="21" name="图片 20">
                  <a:extLst>
                    <a:ext uri="{FF2B5EF4-FFF2-40B4-BE49-F238E27FC236}">
                      <a16:creationId xmlns:a16="http://schemas.microsoft.com/office/drawing/2014/main" id="{28CA6C36-399A-4540-BC47-112FF9E1BA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9961" y="5688762"/>
                  <a:ext cx="5251476" cy="880850"/>
                </a:xfrm>
                <a:prstGeom prst="rect">
                  <a:avLst/>
                </a:prstGeom>
              </p:spPr>
            </p:pic>
          </p:grpSp>
          <p:sp>
            <p:nvSpPr>
              <p:cNvPr id="355" name="矩形 354">
                <a:extLst>
                  <a:ext uri="{FF2B5EF4-FFF2-40B4-BE49-F238E27FC236}">
                    <a16:creationId xmlns:a16="http://schemas.microsoft.com/office/drawing/2014/main" id="{1009BD17-5D82-4960-B9AE-E7E5C39BE7A2}"/>
                  </a:ext>
                </a:extLst>
              </p:cNvPr>
              <p:cNvSpPr/>
              <p:nvPr/>
            </p:nvSpPr>
            <p:spPr>
              <a:xfrm>
                <a:off x="310136" y="4540067"/>
                <a:ext cx="142866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YUV 420</a:t>
                </a:r>
                <a:endParaRPr lang="en-US" dirty="0"/>
              </a:p>
            </p:txBody>
          </p:sp>
          <p:sp>
            <p:nvSpPr>
              <p:cNvPr id="356" name="矩形 355">
                <a:extLst>
                  <a:ext uri="{FF2B5EF4-FFF2-40B4-BE49-F238E27FC236}">
                    <a16:creationId xmlns:a16="http://schemas.microsoft.com/office/drawing/2014/main" id="{455A67C9-4E7B-450C-95B9-849589CB77A4}"/>
                  </a:ext>
                </a:extLst>
              </p:cNvPr>
              <p:cNvSpPr/>
              <p:nvPr/>
            </p:nvSpPr>
            <p:spPr>
              <a:xfrm>
                <a:off x="310136" y="4825968"/>
                <a:ext cx="212177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samples (-50%)</a:t>
                </a:r>
                <a:endParaRPr lang="en-US" dirty="0"/>
              </a:p>
            </p:txBody>
          </p:sp>
          <p:sp>
            <p:nvSpPr>
              <p:cNvPr id="357" name="矩形 356">
                <a:extLst>
                  <a:ext uri="{FF2B5EF4-FFF2-40B4-BE49-F238E27FC236}">
                    <a16:creationId xmlns:a16="http://schemas.microsoft.com/office/drawing/2014/main" id="{6B94B713-9FC8-40FA-8550-6EA1B1C82085}"/>
                  </a:ext>
                </a:extLst>
              </p:cNvPr>
              <p:cNvSpPr/>
              <p:nvPr/>
            </p:nvSpPr>
            <p:spPr>
              <a:xfrm>
                <a:off x="323851" y="5582674"/>
                <a:ext cx="994395" cy="2955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recover</a:t>
                </a:r>
                <a:endParaRPr lang="en-US" dirty="0"/>
              </a:p>
            </p:txBody>
          </p:sp>
        </p:grpSp>
        <p:sp>
          <p:nvSpPr>
            <p:cNvPr id="360" name="矩形 359">
              <a:extLst>
                <a:ext uri="{FF2B5EF4-FFF2-40B4-BE49-F238E27FC236}">
                  <a16:creationId xmlns:a16="http://schemas.microsoft.com/office/drawing/2014/main" id="{567B8C23-6A7F-4AFD-8024-E3BC3837B645}"/>
                </a:ext>
              </a:extLst>
            </p:cNvPr>
            <p:cNvSpPr/>
            <p:nvPr/>
          </p:nvSpPr>
          <p:spPr bwMode="auto">
            <a:xfrm>
              <a:off x="447942" y="4569588"/>
              <a:ext cx="4102713" cy="2051518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361" name="文本框 360">
            <a:extLst>
              <a:ext uri="{FF2B5EF4-FFF2-40B4-BE49-F238E27FC236}">
                <a16:creationId xmlns:a16="http://schemas.microsoft.com/office/drawing/2014/main" id="{C3684596-86F5-4EE6-97C9-6B1F9B066530}"/>
              </a:ext>
            </a:extLst>
          </p:cNvPr>
          <p:cNvSpPr txBox="1"/>
          <p:nvPr/>
        </p:nvSpPr>
        <p:spPr>
          <a:xfrm>
            <a:off x="451242" y="4829376"/>
            <a:ext cx="8325725" cy="140038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hroma Subsampling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Reduces the chroma samples for representing a colorful frame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Chroma Subsampling</a:t>
            </a:r>
          </a:p>
          <a:p>
            <a:pPr lvl="1"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Is that accessible?</a:t>
            </a:r>
          </a:p>
        </p:txBody>
      </p:sp>
    </p:spTree>
    <p:extLst>
      <p:ext uri="{BB962C8B-B14F-4D97-AF65-F5344CB8AC3E}">
        <p14:creationId xmlns:p14="http://schemas.microsoft.com/office/powerpoint/2010/main" val="80802511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1" y="274644"/>
            <a:ext cx="8496300" cy="777875"/>
          </a:xfrm>
        </p:spPr>
        <p:txBody>
          <a:bodyPr/>
          <a:lstStyle/>
          <a:p>
            <a:r>
              <a:rPr lang="en-US" altLang="zh-CN" sz="4200" dirty="0">
                <a:latin typeface="Arial" panose="020B0604020202020204" pitchFamily="34" charset="0"/>
                <a:cs typeface="Arial" panose="020B0604020202020204" pitchFamily="34" charset="0"/>
              </a:rPr>
              <a:t>Proposed Framework</a:t>
            </a:r>
            <a:endParaRPr lang="zh-CN" alt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368566A7-6E41-43F8-B8BB-DFBD97675176}" type="slidenum">
              <a:rPr kumimoji="0" lang="zh-CN" altLang="en-US" sz="10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宋体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3</a:t>
            </a:fld>
            <a:endParaRPr kumimoji="0" lang="zh-CN" altLang="en-US" sz="10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宋体" pitchFamily="2" charset="-122"/>
              <a:cs typeface="+mn-cs"/>
            </a:endParaRPr>
          </a:p>
        </p:txBody>
      </p:sp>
      <p:pic>
        <p:nvPicPr>
          <p:cNvPr id="226" name="图片 225">
            <a:extLst>
              <a:ext uri="{FF2B5EF4-FFF2-40B4-BE49-F238E27FC236}">
                <a16:creationId xmlns:a16="http://schemas.microsoft.com/office/drawing/2014/main" id="{A045907A-D21A-4518-A084-93618B5AF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1326191"/>
            <a:ext cx="8507926" cy="229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9431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1" y="274644"/>
            <a:ext cx="8496300" cy="777875"/>
          </a:xfrm>
        </p:spPr>
        <p:txBody>
          <a:bodyPr/>
          <a:lstStyle/>
          <a:p>
            <a:r>
              <a:rPr lang="en-US" altLang="zh-CN" sz="4200" dirty="0">
                <a:latin typeface="Arial" panose="020B0604020202020204" pitchFamily="34" charset="0"/>
                <a:cs typeface="Arial" panose="020B0604020202020204" pitchFamily="34" charset="0"/>
              </a:rPr>
              <a:t>Proposed Framework</a:t>
            </a:r>
            <a:endParaRPr lang="zh-CN" alt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368566A7-6E41-43F8-B8BB-DFBD97675176}" type="slidenum">
              <a:rPr kumimoji="0" lang="zh-CN" altLang="en-US" sz="10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宋体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4</a:t>
            </a:fld>
            <a:endParaRPr kumimoji="0" lang="zh-CN" altLang="en-US" sz="10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宋体" pitchFamily="2" charset="-122"/>
              <a:cs typeface="+mn-cs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E8EF595-5EC3-49C4-8BF1-9188391077B7}"/>
              </a:ext>
            </a:extLst>
          </p:cNvPr>
          <p:cNvSpPr txBox="1"/>
          <p:nvPr/>
        </p:nvSpPr>
        <p:spPr>
          <a:xfrm>
            <a:off x="323850" y="3814743"/>
            <a:ext cx="8496300" cy="272382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</a:p>
          <a:p>
            <a:pPr lvl="1"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Uncompressed colorful (YUV420/YUV422/YUV444) frames.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Chroma Sampling</a:t>
            </a:r>
          </a:p>
          <a:p>
            <a:pPr lvl="1"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Discard chroma components of non-key frames.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Standard HEVC Encoders</a:t>
            </a:r>
          </a:p>
          <a:p>
            <a:pPr lvl="1"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Encode colorful frames and grayscale frames separately.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Modified HEVC Encoder</a:t>
            </a:r>
          </a:p>
          <a:p>
            <a:pPr lvl="1"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Support hybrid coding with colorful key frames and grayscale non-key frames.</a:t>
            </a:r>
          </a:p>
        </p:txBody>
      </p:sp>
      <p:pic>
        <p:nvPicPr>
          <p:cNvPr id="226" name="图片 225">
            <a:extLst>
              <a:ext uri="{FF2B5EF4-FFF2-40B4-BE49-F238E27FC236}">
                <a16:creationId xmlns:a16="http://schemas.microsoft.com/office/drawing/2014/main" id="{A045907A-D21A-4518-A084-93618B5AF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1326191"/>
            <a:ext cx="8507926" cy="2296033"/>
          </a:xfrm>
          <a:prstGeom prst="rect">
            <a:avLst/>
          </a:prstGeom>
        </p:spPr>
      </p:pic>
      <p:sp>
        <p:nvSpPr>
          <p:cNvPr id="227" name="矩形 226">
            <a:extLst>
              <a:ext uri="{FF2B5EF4-FFF2-40B4-BE49-F238E27FC236}">
                <a16:creationId xmlns:a16="http://schemas.microsoft.com/office/drawing/2014/main" id="{4F281A61-5487-4554-8220-A631D14ADE63}"/>
              </a:ext>
            </a:extLst>
          </p:cNvPr>
          <p:cNvSpPr/>
          <p:nvPr/>
        </p:nvSpPr>
        <p:spPr bwMode="auto">
          <a:xfrm>
            <a:off x="4380593" y="1326191"/>
            <a:ext cx="4451183" cy="2296033"/>
          </a:xfrm>
          <a:prstGeom prst="rect">
            <a:avLst/>
          </a:prstGeom>
          <a:solidFill>
            <a:srgbClr val="FFFFFF">
              <a:alpha val="6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8388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1" y="274644"/>
            <a:ext cx="8496300" cy="777875"/>
          </a:xfrm>
        </p:spPr>
        <p:txBody>
          <a:bodyPr/>
          <a:lstStyle/>
          <a:p>
            <a:r>
              <a:rPr lang="en-US" altLang="zh-CN" sz="4200" dirty="0">
                <a:latin typeface="Arial" panose="020B0604020202020204" pitchFamily="34" charset="0"/>
                <a:cs typeface="Arial" panose="020B0604020202020204" pitchFamily="34" charset="0"/>
              </a:rPr>
              <a:t>Proposed Framework</a:t>
            </a:r>
            <a:endParaRPr lang="zh-CN" alt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368566A7-6E41-43F8-B8BB-DFBD97675176}" type="slidenum">
              <a:rPr kumimoji="0" lang="zh-CN" altLang="en-US" sz="10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宋体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5</a:t>
            </a:fld>
            <a:endParaRPr kumimoji="0" lang="zh-CN" altLang="en-US" sz="10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宋体" pitchFamily="2" charset="-122"/>
              <a:cs typeface="+mn-cs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E8EF595-5EC3-49C4-8BF1-9188391077B7}"/>
              </a:ext>
            </a:extLst>
          </p:cNvPr>
          <p:cNvSpPr txBox="1"/>
          <p:nvPr/>
        </p:nvSpPr>
        <p:spPr>
          <a:xfrm>
            <a:off x="323850" y="3814743"/>
            <a:ext cx="8496300" cy="272382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</a:p>
          <a:p>
            <a:pPr lvl="1"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Uncompressed colorful (YUV420/YUV422/YUV444) frames.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Chroma Sampling</a:t>
            </a:r>
          </a:p>
          <a:p>
            <a:pPr lvl="1"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Discard chroma components of non-key frames.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Standard HEVC Encoders</a:t>
            </a:r>
          </a:p>
          <a:p>
            <a:pPr lvl="1"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Encode colorful frames and grayscale frames separately.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Modified HEVC Encoder</a:t>
            </a:r>
          </a:p>
          <a:p>
            <a:pPr lvl="1"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Support hybrid coding with colorful key frames and grayscale non-key frames.</a:t>
            </a:r>
          </a:p>
        </p:txBody>
      </p:sp>
      <p:pic>
        <p:nvPicPr>
          <p:cNvPr id="226" name="图片 225">
            <a:extLst>
              <a:ext uri="{FF2B5EF4-FFF2-40B4-BE49-F238E27FC236}">
                <a16:creationId xmlns:a16="http://schemas.microsoft.com/office/drawing/2014/main" id="{A045907A-D21A-4518-A084-93618B5AF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1326191"/>
            <a:ext cx="8507926" cy="2296033"/>
          </a:xfrm>
          <a:prstGeom prst="rect">
            <a:avLst/>
          </a:prstGeom>
        </p:spPr>
      </p:pic>
      <p:sp>
        <p:nvSpPr>
          <p:cNvPr id="227" name="矩形 226">
            <a:extLst>
              <a:ext uri="{FF2B5EF4-FFF2-40B4-BE49-F238E27FC236}">
                <a16:creationId xmlns:a16="http://schemas.microsoft.com/office/drawing/2014/main" id="{4F281A61-5487-4554-8220-A631D14ADE63}"/>
              </a:ext>
            </a:extLst>
          </p:cNvPr>
          <p:cNvSpPr/>
          <p:nvPr/>
        </p:nvSpPr>
        <p:spPr bwMode="auto">
          <a:xfrm>
            <a:off x="4380593" y="1326191"/>
            <a:ext cx="4451183" cy="2296033"/>
          </a:xfrm>
          <a:prstGeom prst="rect">
            <a:avLst/>
          </a:prstGeom>
          <a:solidFill>
            <a:srgbClr val="FFFFFF">
              <a:alpha val="6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9220056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1" y="274644"/>
            <a:ext cx="8496300" cy="777875"/>
          </a:xfrm>
        </p:spPr>
        <p:txBody>
          <a:bodyPr/>
          <a:lstStyle/>
          <a:p>
            <a:r>
              <a:rPr lang="en-US" altLang="zh-CN" sz="4200" dirty="0">
                <a:latin typeface="Arial" panose="020B0604020202020204" pitchFamily="34" charset="0"/>
                <a:cs typeface="Arial" panose="020B0604020202020204" pitchFamily="34" charset="0"/>
              </a:rPr>
              <a:t>Proposed Framework</a:t>
            </a:r>
            <a:endParaRPr lang="zh-CN" alt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368566A7-6E41-43F8-B8BB-DFBD97675176}" type="slidenum">
              <a:rPr kumimoji="0" lang="zh-CN" altLang="en-US" sz="10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宋体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6</a:t>
            </a:fld>
            <a:endParaRPr kumimoji="0" lang="zh-CN" altLang="en-US" sz="10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宋体" pitchFamily="2" charset="-122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91D133C-B2D5-4E02-BA74-DC1972C82F6A}"/>
              </a:ext>
            </a:extLst>
          </p:cNvPr>
          <p:cNvSpPr txBox="1"/>
          <p:nvPr/>
        </p:nvSpPr>
        <p:spPr>
          <a:xfrm>
            <a:off x="323850" y="3814743"/>
            <a:ext cx="8496300" cy="236988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Modified/Standard HEVC Decoder</a:t>
            </a:r>
          </a:p>
          <a:p>
            <a:pPr lvl="1"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Output frames with colorful key frames and grayscale non-key frames.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Inter-Frame Chroma Prediction</a:t>
            </a:r>
          </a:p>
          <a:p>
            <a:pPr lvl="1"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Propagate chroma components from the key frames to non-key frames.</a:t>
            </a:r>
          </a:p>
          <a:p>
            <a:pPr lvl="1"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Implemented by neural networks.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</a:p>
          <a:p>
            <a:pPr lvl="1"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Reconstructed colorful frame sequence.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D1398A9-DF7D-4DC3-A237-1E39C80E7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1326191"/>
            <a:ext cx="8507926" cy="229603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F17C3D9-EE3B-4269-B2EB-A3C4938A8780}"/>
              </a:ext>
            </a:extLst>
          </p:cNvPr>
          <p:cNvSpPr/>
          <p:nvPr/>
        </p:nvSpPr>
        <p:spPr bwMode="auto">
          <a:xfrm>
            <a:off x="323850" y="1130313"/>
            <a:ext cx="3975777" cy="2433751"/>
          </a:xfrm>
          <a:prstGeom prst="rect">
            <a:avLst/>
          </a:prstGeom>
          <a:solidFill>
            <a:srgbClr val="FFFFFF">
              <a:alpha val="6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347610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1" y="274644"/>
            <a:ext cx="8496300" cy="777875"/>
          </a:xfrm>
        </p:spPr>
        <p:txBody>
          <a:bodyPr/>
          <a:lstStyle/>
          <a:p>
            <a:r>
              <a:rPr lang="en-US" altLang="zh-CN" sz="4200" dirty="0"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endParaRPr lang="zh-CN" alt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368566A7-6E41-43F8-B8BB-DFBD97675176}" type="slidenum">
              <a:rPr kumimoji="0" lang="zh-CN" altLang="en-US" sz="10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宋体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7</a:t>
            </a:fld>
            <a:endParaRPr kumimoji="0" lang="zh-CN" altLang="en-US" sz="10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宋体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6AC8A8C-2562-4C22-BB72-C5ACB4206A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1341203"/>
            <a:ext cx="8496300" cy="375838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00D2A77-423A-4790-9B34-5D1089EE36B7}"/>
              </a:ext>
            </a:extLst>
          </p:cNvPr>
          <p:cNvSpPr/>
          <p:nvPr/>
        </p:nvSpPr>
        <p:spPr>
          <a:xfrm>
            <a:off x="323850" y="5292578"/>
            <a:ext cx="83629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baseline is the standard HEVC codec;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Comparable to standard HEVC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Better performance is achieved on sequences with smooth motions.</a:t>
            </a:r>
          </a:p>
        </p:txBody>
      </p:sp>
    </p:spTree>
    <p:extLst>
      <p:ext uri="{BB962C8B-B14F-4D97-AF65-F5344CB8AC3E}">
        <p14:creationId xmlns:p14="http://schemas.microsoft.com/office/powerpoint/2010/main" val="369597268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1" y="274644"/>
            <a:ext cx="8496300" cy="777875"/>
          </a:xfrm>
        </p:spPr>
        <p:txBody>
          <a:bodyPr/>
          <a:lstStyle/>
          <a:p>
            <a:r>
              <a:rPr lang="en-US" altLang="zh-CN" sz="4200" dirty="0"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endParaRPr lang="zh-CN" altLang="en-US" sz="4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368566A7-6E41-43F8-B8BB-DFBD97675176}" type="slidenum">
              <a:rPr kumimoji="0" lang="zh-CN" altLang="en-US" sz="10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宋体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8</a:t>
            </a:fld>
            <a:endParaRPr kumimoji="0" lang="zh-CN" altLang="en-US" sz="10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宋体" pitchFamily="2" charset="-122"/>
              <a:cs typeface="+mn-cs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52808CDC-016B-4528-9C19-DC04259219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327" y="1266825"/>
            <a:ext cx="2640824" cy="216217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61AE8C4-D198-4E36-9A9E-534AA16BC2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1266824"/>
            <a:ext cx="2640824" cy="216217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5C37854-B662-4D71-8F75-888CDED1B4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826" y="1266824"/>
            <a:ext cx="2640824" cy="2162175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F94E9578-1283-4603-94BD-2636C82A0B37}"/>
              </a:ext>
            </a:extLst>
          </p:cNvPr>
          <p:cNvSpPr txBox="1"/>
          <p:nvPr/>
        </p:nvSpPr>
        <p:spPr>
          <a:xfrm>
            <a:off x="295583" y="3428996"/>
            <a:ext cx="2697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key frames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colorful / 25 frames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20119F3-D95F-44BB-9CA0-56B9FEE0963A}"/>
              </a:ext>
            </a:extLst>
          </p:cNvPr>
          <p:cNvSpPr txBox="1"/>
          <p:nvPr/>
        </p:nvSpPr>
        <p:spPr>
          <a:xfrm>
            <a:off x="3136397" y="3428995"/>
            <a:ext cx="3011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non-key frames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grayscale / 75 frames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58093FA-FD9F-497C-910B-FC36821C79B0}"/>
              </a:ext>
            </a:extLst>
          </p:cNvPr>
          <p:cNvSpPr txBox="1"/>
          <p:nvPr/>
        </p:nvSpPr>
        <p:spPr>
          <a:xfrm>
            <a:off x="6274954" y="3428994"/>
            <a:ext cx="2449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reconstructed frames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colorful / 100 frames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7F48E13F-18AE-4D9C-8458-38BFACE0C0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237" y="4167937"/>
            <a:ext cx="3408411" cy="2556308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2C2B9990-E110-4CF3-9A94-8ADD744365B5}"/>
              </a:ext>
            </a:extLst>
          </p:cNvPr>
          <p:cNvSpPr/>
          <p:nvPr/>
        </p:nvSpPr>
        <p:spPr>
          <a:xfrm>
            <a:off x="1068283" y="4553539"/>
            <a:ext cx="384931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An example: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washdc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Format: YUV422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Resolution: 352x288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GOP Size: 4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Comparable to HEVC</a:t>
            </a:r>
          </a:p>
        </p:txBody>
      </p:sp>
    </p:spTree>
    <p:extLst>
      <p:ext uri="{BB962C8B-B14F-4D97-AF65-F5344CB8AC3E}">
        <p14:creationId xmlns:p14="http://schemas.microsoft.com/office/powerpoint/2010/main" val="360258627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EE7698-D376-42D4-BA3A-96C348E7F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Discussions</a:t>
            </a:r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ED1E539-1AC9-42D8-AD95-40497FA65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368566A7-6E41-43F8-B8BB-DFBD97675176}" type="slidenum">
              <a:rPr kumimoji="0" lang="zh-CN" altLang="en-US" sz="10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宋体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9</a:t>
            </a:fld>
            <a:endParaRPr kumimoji="0" lang="zh-CN" altLang="en-US" sz="10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宋体" pitchFamily="2" charset="-122"/>
              <a:cs typeface="+mn-c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277CDF6-4806-4E31-B830-64F622ED9720}"/>
              </a:ext>
            </a:extLst>
          </p:cNvPr>
          <p:cNvSpPr/>
          <p:nvPr/>
        </p:nvSpPr>
        <p:spPr>
          <a:xfrm>
            <a:off x="323851" y="1342370"/>
            <a:ext cx="836295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 this work, we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proposed a video compression framework with chroma sampling and prediction 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(without theoretical analysis)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removed the chroma components of key frames 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(uniform sampling)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achieved chroma prediction using neural networks 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(time consuming)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validated the compression framework on some sequences 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(comparable rate-distortion performance)</a:t>
            </a:r>
          </a:p>
          <a:p>
            <a:pPr>
              <a:spcAft>
                <a:spcPts val="600"/>
              </a:spcAft>
            </a:pP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 future works, we want to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offer a theoretical analysis on the potential of chroma prediction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explore non-uniform sampling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speed up the neural network-based chroma prediction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combine the temporal and spatial chroma sampling to improve rate-distortion performance</a:t>
            </a:r>
          </a:p>
        </p:txBody>
      </p:sp>
    </p:spTree>
    <p:extLst>
      <p:ext uri="{BB962C8B-B14F-4D97-AF65-F5344CB8AC3E}">
        <p14:creationId xmlns:p14="http://schemas.microsoft.com/office/powerpoint/2010/main" val="289666617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2_默认设计模板">
  <a:themeElements>
    <a:clrScheme name="2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默认设计模板">
      <a:majorFont>
        <a:latin typeface="Times New Roman"/>
        <a:ea typeface="黑体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altLang="zh-CN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altLang="zh-CN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2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sjtumuban">
  <a:themeElements>
    <a:clrScheme name="2_sjtumuba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CC"/>
      </a:hlink>
      <a:folHlink>
        <a:srgbClr val="0000CC"/>
      </a:folHlink>
    </a:clrScheme>
    <a:fontScheme name="2_sjtumuban">
      <a:majorFont>
        <a:latin typeface="微软雅黑"/>
        <a:ea typeface="华文中宋"/>
        <a:cs typeface=""/>
      </a:majorFont>
      <a:minorFont>
        <a:latin typeface="华文中宋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altLang="zh-CN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altLang="zh-CN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2_sjtumub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jtumuba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jtumuba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jtumuba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jtumuba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jtumuba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jtumuba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jtumuba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实验室模板">
  <a:themeElements>
    <a:clrScheme name="2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默认设计模板">
      <a:majorFont>
        <a:latin typeface="Times New Roman"/>
        <a:ea typeface="黑体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altLang="zh-CN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altLang="zh-CN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2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实验室模板" id="{2E603899-466A-415F-882E-4B0F05CF316E}" vid="{4E83CD19-2B57-497F-8656-9845B1DFE3CD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31381</TotalTime>
  <Words>407</Words>
  <Application>Microsoft Office PowerPoint</Application>
  <PresentationFormat>全屏显示(4:3)</PresentationFormat>
  <Paragraphs>89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10</vt:i4>
      </vt:variant>
    </vt:vector>
  </HeadingPairs>
  <TitlesOfParts>
    <vt:vector size="24" baseType="lpstr">
      <vt:lpstr>Gulim</vt:lpstr>
      <vt:lpstr>等线</vt:lpstr>
      <vt:lpstr>黑体</vt:lpstr>
      <vt:lpstr>华文中宋</vt:lpstr>
      <vt:lpstr>宋体</vt:lpstr>
      <vt:lpstr>微软雅黑</vt:lpstr>
      <vt:lpstr>Arial</vt:lpstr>
      <vt:lpstr>Calibri</vt:lpstr>
      <vt:lpstr>Marlett</vt:lpstr>
      <vt:lpstr>Times New Roman</vt:lpstr>
      <vt:lpstr>Wingdings</vt:lpstr>
      <vt:lpstr>2_默认设计模板</vt:lpstr>
      <vt:lpstr>3_sjtumuban</vt:lpstr>
      <vt:lpstr>实验室模板</vt:lpstr>
      <vt:lpstr>Video Compression via Inter-frame  Chroma Prediction</vt:lpstr>
      <vt:lpstr>Motivations</vt:lpstr>
      <vt:lpstr>Proposed Framework</vt:lpstr>
      <vt:lpstr>Proposed Framework</vt:lpstr>
      <vt:lpstr>Proposed Framework</vt:lpstr>
      <vt:lpstr>Proposed Framework</vt:lpstr>
      <vt:lpstr>Experiments</vt:lpstr>
      <vt:lpstr>Experiments</vt:lpstr>
      <vt:lpstr>Discussions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摸 鱼鱼鱼鱼鱼</dc:creator>
  <cp:lastModifiedBy>Shaohui Li</cp:lastModifiedBy>
  <cp:revision>1858</cp:revision>
  <cp:lastPrinted>2020-11-20T10:14:33Z</cp:lastPrinted>
  <dcterms:created xsi:type="dcterms:W3CDTF">2019-03-20T06:59:13Z</dcterms:created>
  <dcterms:modified xsi:type="dcterms:W3CDTF">2022-03-05T09:23:28Z</dcterms:modified>
</cp:coreProperties>
</file>