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7" r:id="rId8"/>
    <p:sldId id="268" r:id="rId9"/>
    <p:sldId id="286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5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546100"/>
            <a:ext cx="9144000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9B962F-E2F2-4657-A96B-4F30E87E9AF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CBB0BF-03CB-4D00-B4BB-03F7EED1F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28"/>
            <a:ext cx="9144000" cy="51418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82328" y="1289211"/>
            <a:ext cx="49094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Presentation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2065" y="2307590"/>
            <a:ext cx="6945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Deformable Convolution Network based Invertibility-driven Interpolation Filter for HEVC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2065" y="358140"/>
            <a:ext cx="3297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20</a:t>
            </a:r>
            <a:r>
              <a:rPr lang="en-US" sz="6000" b="1" dirty="0">
                <a:solidFill>
                  <a:schemeClr val="bg1"/>
                </a:solidFill>
              </a:rPr>
              <a:t>21DCC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282153" y="2099784"/>
            <a:ext cx="44370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386205" y="3368675"/>
            <a:ext cx="64839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Qiuyang Zhang∗ Xiaofeng Huang∗ Haibing Yin∗ Weihong Niu∗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993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InvIF</a:t>
            </a:r>
          </a:p>
        </p:txBody>
      </p:sp>
      <p:pic>
        <p:nvPicPr>
          <p:cNvPr id="2" name="图片 1" descr="绘图1_爱奇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2620" y="890270"/>
            <a:ext cx="7871460" cy="336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3120" y="1003935"/>
            <a:ext cx="74326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Drawbacks:</a:t>
            </a:r>
          </a:p>
          <a:p>
            <a:endParaRPr lang="en-US" altLang="zh-CN" sz="2400"/>
          </a:p>
          <a:p>
            <a:r>
              <a:rPr lang="en-US" altLang="zh-CN" sz="2400"/>
              <a:t>(1) unefficient network structure</a:t>
            </a:r>
          </a:p>
          <a:p>
            <a:endParaRPr lang="en-US" altLang="zh-CN" sz="2400"/>
          </a:p>
          <a:p>
            <a:r>
              <a:rPr lang="en-US" altLang="zh-CN" sz="2400"/>
              <a:t>(2) un</a:t>
            </a:r>
            <a:r>
              <a:rPr lang="en-US" altLang="zh-CN" sz="2400">
                <a:sym typeface="+mn-ea"/>
              </a:rPr>
              <a:t>efficient loss term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(3) training samples generation method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628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Deformable Convolution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 descr="绘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85" y="629920"/>
            <a:ext cx="6050280" cy="440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628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Network structure of DCN</a:t>
            </a:r>
          </a:p>
        </p:txBody>
      </p:sp>
      <p:pic>
        <p:nvPicPr>
          <p:cNvPr id="2" name="图片 1" descr="绘图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676910"/>
            <a:ext cx="2445385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628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GAN-based regularization term</a:t>
            </a:r>
          </a:p>
        </p:txBody>
      </p:sp>
      <p:pic>
        <p:nvPicPr>
          <p:cNvPr id="2" name="图片 1" descr="绘图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" y="1419860"/>
            <a:ext cx="8302625" cy="253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628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motion blur method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 descr="绘图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233805"/>
            <a:ext cx="8333740" cy="306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6282" y="51856"/>
            <a:ext cx="44242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303655"/>
            <a:ext cx="8280400" cy="2836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82328" y="1289211"/>
            <a:ext cx="49094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Presentation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2065" y="2307590"/>
            <a:ext cx="69456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Thank you for listening!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2065" y="358140"/>
            <a:ext cx="3297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20</a:t>
            </a:r>
            <a:r>
              <a:rPr lang="en-US" sz="6000" b="1" dirty="0">
                <a:solidFill>
                  <a:schemeClr val="bg1"/>
                </a:solidFill>
              </a:rPr>
              <a:t>21DCC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282153" y="2099784"/>
            <a:ext cx="44370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767,&quot;width&quot;:15840}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65</Words>
  <Application>Microsoft Office PowerPoint</Application>
  <PresentationFormat>全屏显示(16:9)</PresentationFormat>
  <Paragraphs>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Admin</cp:lastModifiedBy>
  <cp:revision>14</cp:revision>
  <dcterms:created xsi:type="dcterms:W3CDTF">2016-08-08T12:04:00Z</dcterms:created>
  <dcterms:modified xsi:type="dcterms:W3CDTF">2021-02-28T10:53:58Z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