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7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5D66-6274-06FB-A2B0-045E4CCD7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6924E-F493-6AE5-E822-FB81E5EFE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581F7-D704-417B-0880-B2825571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09CCC-1A92-C57F-FE30-5FD516CE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79B9E-4621-B818-ECD1-542C34A6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E22B-77BF-2E11-DB11-06615931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D39D8-B81C-5074-0CA7-0BAAFA4EE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D827C-DF9A-97C4-B073-A0DD9D18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E6C53-1E72-57E5-E2AC-5DEE5E84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31ED9-F283-0EB9-423B-3BC3455B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F58753-A217-44ED-6D33-A608FB35D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651E1-E3AC-CB45-A766-EC5D3D32D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7C887-20E8-341C-F44E-BCA178E7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D3F39-DA55-6FA7-88C7-922F790F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6942B-AC36-196F-44C9-BAEFA0F0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6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D13B1C-C88D-764F-BAB0-5ECA07983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5D51E9-0CB5-BA4C-859F-EF98EF8230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46" y="6284062"/>
            <a:ext cx="8817429" cy="150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8CA5A3-21AC-8541-8D0E-E77A58EF66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23993" y="488410"/>
            <a:ext cx="1561553" cy="357335"/>
          </a:xfrm>
          <a:prstGeom prst="rect">
            <a:avLst/>
          </a:prstGeom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id="{90C6E18F-C085-CB40-A277-DAE80320F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531" y="2669059"/>
            <a:ext cx="10387427" cy="1045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Subtitle 11">
            <a:extLst>
              <a:ext uri="{FF2B5EF4-FFF2-40B4-BE49-F238E27FC236}">
                <a16:creationId xmlns:a16="http://schemas.microsoft.com/office/drawing/2014/main" id="{CB8FCE86-9237-EF4D-A55A-735190C50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531" y="3715036"/>
            <a:ext cx="10387428" cy="1155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Subtitle goes here </a:t>
            </a:r>
          </a:p>
          <a:p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E1D9B4E-D602-DDE0-049D-AA71ED1B8E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2190" y="240392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73AAF77-0F10-1247-97C3-EB14A2E453D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6" b="9607"/>
          <a:stretch/>
        </p:blipFill>
        <p:spPr>
          <a:xfrm>
            <a:off x="-3589" y="0"/>
            <a:ext cx="13094211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CA82-45B8-BA45-B289-0DE72921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0CE0C-F2AE-8D41-99A9-8F423AF3E155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B975F-673B-D04E-862C-0BB78EF2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CF5CF-8750-5241-A3FD-B0701E97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DBC3F0-28D7-4F4A-A22F-774CC40F6E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1500" y="2810322"/>
            <a:ext cx="9949000" cy="757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Transition Slide - Title Goes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350C85-E158-D94A-9462-D41B71E32A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1500" y="3504853"/>
            <a:ext cx="9949000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34DF7-4044-28C7-68F0-490C48959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11698" y="6360244"/>
            <a:ext cx="1561553" cy="3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2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63FA9D-EA38-004D-B079-53C9937C15EF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" y="-1724"/>
            <a:ext cx="12188952" cy="68580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6020EE-FF6D-8144-9DFA-BA7B12FC3108}"/>
              </a:ext>
            </a:extLst>
          </p:cNvPr>
          <p:cNvSpPr txBox="1">
            <a:spLocks/>
          </p:cNvSpPr>
          <p:nvPr userDrawn="1"/>
        </p:nvSpPr>
        <p:spPr>
          <a:xfrm>
            <a:off x="59553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accent5">
                    <a:lumMod val="60000"/>
                    <a:lumOff val="40000"/>
                  </a:schemeClr>
                </a:solidFill>
              </a:rPr>
              <a:t>©2023 InterDigital, Inc.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58D83-F9E1-2A4B-827B-8F8C0DE59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3993" y="488410"/>
            <a:ext cx="1561553" cy="357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56188C-6750-EF4F-B069-6FF2743E6765}"/>
              </a:ext>
            </a:extLst>
          </p:cNvPr>
          <p:cNvSpPr txBox="1"/>
          <p:nvPr userDrawn="1"/>
        </p:nvSpPr>
        <p:spPr>
          <a:xfrm>
            <a:off x="619035" y="1871331"/>
            <a:ext cx="969689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chemeClr val="bg1"/>
                </a:solidFill>
              </a:rPr>
              <a:t>We invent the technologies that </a:t>
            </a:r>
          </a:p>
          <a:p>
            <a:pPr algn="l"/>
            <a:r>
              <a:rPr lang="en-US" sz="6000" b="1">
                <a:solidFill>
                  <a:schemeClr val="bg1"/>
                </a:solidFill>
              </a:rPr>
              <a:t>make life boundless.</a:t>
            </a:r>
            <a:br>
              <a:rPr lang="en-US" sz="6000" b="1">
                <a:solidFill>
                  <a:schemeClr val="bg1"/>
                </a:solidFill>
              </a:rPr>
            </a:b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3877BBE-12DD-0C91-8F25-0644052DC5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2190" y="240392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5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&amp; Content - Cen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522C-5029-7F4A-B777-F94D1782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365125"/>
            <a:ext cx="11231880" cy="107604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8C60E-07CA-A544-AE6F-91AD67F7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4B9C7EC3-BE2E-824F-AF2C-3F623D0D7FEE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AD969-5B4E-0D48-9E5E-74C37FEB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6BBB-7C22-A847-A637-184DAF5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200" b="0" i="0" kern="12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2A4571-9977-534B-888B-E29112C6FD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725" y="1441174"/>
            <a:ext cx="11231880" cy="48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82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1DF21-E05C-3E4B-BB4D-A9CA879F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C69FE9D6-E73E-A846-B24E-781510D5AD7F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7266C-F013-D942-99C4-A831DA9F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D246-E908-E747-A644-AC7F3C5F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710C73-DA7A-C131-09A3-C0556117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365125"/>
            <a:ext cx="11231880" cy="107604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8143239-88D6-721A-1E98-6F1016A33B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725" y="1441174"/>
            <a:ext cx="11231880" cy="48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5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Only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8C60E-07CA-A544-AE6F-91AD67F7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4B9C7EC3-BE2E-824F-AF2C-3F623D0D7FEE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AD969-5B4E-0D48-9E5E-74C37FEB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6BBB-7C22-A847-A637-184DAF5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8E30F4-9773-8A20-9D5E-8F3ADA8E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365125"/>
            <a:ext cx="11231880" cy="107604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75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8C60E-07CA-A544-AE6F-91AD67F7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4B9C7EC3-BE2E-824F-AF2C-3F623D0D7FEE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AD969-5B4E-0D48-9E5E-74C37FEB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86BBB-7C22-A847-A637-184DAF5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E2E6C1-D2F4-F927-6568-1F7A0896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365125"/>
            <a:ext cx="11231880" cy="107604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73AABD-9365-3B40-834C-0A431B8409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725" y="1510749"/>
            <a:ext cx="11231880" cy="475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F90B9-18F5-674C-ABE7-DE6F7EA7C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4201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061EB-3DE1-014F-983F-9C1017B6A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5927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7BC6D-C1FB-3B42-8876-8C208D904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4201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A61F4-ED00-2845-8EEA-17E8E6751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5927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57D5D1-D827-604E-93E6-2206CD30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BAE9AC86-883B-2949-A778-BA26A3B828B6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609A6-9CE6-2D4F-A800-80E36D12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E229BC-33ED-9846-99A6-B5BE08E2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8F126E-7E4E-E72D-72C0-B20FE9D0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7604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23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0C92-B13E-0FDB-73E7-68DD9467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666B7-9E5E-E107-A260-F4D3EDD3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636FD-1C06-EE9E-0BFE-030BA643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60F64-5D3E-EEB8-456C-9B981D46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3F075-1F6C-474D-FF62-813E5D0E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4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E812-F608-944E-A4FE-F2D0043EB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0443"/>
            <a:ext cx="5181600" cy="4616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8FEC1-90A3-C34C-9BEC-29B6A76E0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0443"/>
            <a:ext cx="5181600" cy="4616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E9B32-2195-D341-8BF6-B85E01EB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EA262423-BE73-2F44-8F74-7438EBA6C551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02DB9-C088-0147-AD86-CA1E5095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1141B-2DD9-AB45-B94C-BA14277D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72F106-F16D-6575-1605-17C71F26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04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664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5D093DC-9958-3341-B0E1-ED82B52F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8880" y="1"/>
            <a:ext cx="591312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CE12-532F-5148-902B-AC91B5E3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4161DE4E-075A-1945-A924-FDD54C52F94F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911EA-3A87-7543-AA45-38B2F372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A945-C635-EC4A-85B7-714FBF8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0C1A4-ED53-9F40-BEFE-37C076AF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48" y="758824"/>
            <a:ext cx="4500308" cy="10699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4AE61-0E0A-994F-AE18-02CAB45DD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748" y="2176272"/>
            <a:ext cx="450030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449FAE-36FB-974D-8192-89ABE947D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812" y="4733509"/>
            <a:ext cx="1478588" cy="16228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FAD153-4C07-B448-B1BB-43200480DC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2190" y="284842"/>
            <a:ext cx="749300" cy="6604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845C4F3-198E-794F-8449-DD1EC81753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2960" y="284842"/>
            <a:ext cx="749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34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C1A4-ED53-9F40-BEFE-37C076AF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112" y="758824"/>
            <a:ext cx="3150019" cy="10699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4AE61-0E0A-994F-AE18-02CAB45DD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9112" y="2176272"/>
            <a:ext cx="315001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CE12-532F-5148-902B-AC91B5E3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E4E-075A-1945-A924-FDD54C52F94F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911EA-3A87-7543-AA45-38B2F372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A945-C635-EC4A-85B7-714FBF8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5D093DC-9958-3341-B0E1-ED82B52F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8161"/>
            <a:ext cx="4358107" cy="6839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7F3B925-47E3-4E47-9783-EBF7B25CD5A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541576" y="2176272"/>
            <a:ext cx="315001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6304DA-058E-C04B-8D81-D84DEDA83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0137" y="772213"/>
            <a:ext cx="3154680" cy="106984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lang="en-US" sz="3000" b="1" i="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110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C1A4-ED53-9F40-BEFE-37C076AF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944" y="376862"/>
            <a:ext cx="3150019" cy="10699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4AE61-0E0A-994F-AE18-02CAB45DD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0944" y="1702440"/>
            <a:ext cx="3150019" cy="714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CE12-532F-5148-902B-AC91B5E3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4161DE4E-075A-1945-A924-FDD54C52F94F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911EA-3A87-7543-AA45-38B2F372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A945-C635-EC4A-85B7-714FBF8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5D093DC-9958-3341-B0E1-ED82B52F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" y="558800"/>
            <a:ext cx="5486400" cy="557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B1A281A8-1257-2B43-81D1-024CB9B636FF}"/>
              </a:ext>
            </a:extLst>
          </p:cNvPr>
          <p:cNvSpPr/>
          <p:nvPr userDrawn="1"/>
        </p:nvSpPr>
        <p:spPr>
          <a:xfrm>
            <a:off x="1784172" y="2210093"/>
            <a:ext cx="3137255" cy="227173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sx="1000" sy="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3A7FF0-F1D3-BF45-A17B-C3656EF1CD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298439" y="2991089"/>
            <a:ext cx="2113216" cy="14907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36FD96-F3B0-BE46-BA96-33F2CE018E4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288788" y="2525704"/>
            <a:ext cx="2122867" cy="365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Rectangle: Rounded Corners 24">
            <a:extLst>
              <a:ext uri="{FF2B5EF4-FFF2-40B4-BE49-F238E27FC236}">
                <a16:creationId xmlns:a16="http://schemas.microsoft.com/office/drawing/2014/main" id="{FC5AE0E6-4F12-EB48-992D-4D72EB90D13E}"/>
              </a:ext>
            </a:extLst>
          </p:cNvPr>
          <p:cNvSpPr/>
          <p:nvPr userDrawn="1"/>
        </p:nvSpPr>
        <p:spPr>
          <a:xfrm>
            <a:off x="6788197" y="3528841"/>
            <a:ext cx="853916" cy="86517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4">
            <a:extLst>
              <a:ext uri="{FF2B5EF4-FFF2-40B4-BE49-F238E27FC236}">
                <a16:creationId xmlns:a16="http://schemas.microsoft.com/office/drawing/2014/main" id="{93801E28-94B9-3040-80FF-5C05F99F07F0}"/>
              </a:ext>
            </a:extLst>
          </p:cNvPr>
          <p:cNvSpPr/>
          <p:nvPr userDrawn="1"/>
        </p:nvSpPr>
        <p:spPr>
          <a:xfrm>
            <a:off x="6788197" y="4910601"/>
            <a:ext cx="853916" cy="86517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391CA483-CE13-1F41-AB93-5DC923BD8F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32619" y="3715519"/>
            <a:ext cx="365072" cy="447436"/>
          </a:xfrm>
          <a:custGeom>
            <a:avLst/>
            <a:gdLst>
              <a:gd name="T0" fmla="*/ 73 w 78"/>
              <a:gd name="T1" fmla="*/ 11 h 94"/>
              <a:gd name="T2" fmla="*/ 71 w 78"/>
              <a:gd name="T3" fmla="*/ 11 h 94"/>
              <a:gd name="T4" fmla="*/ 71 w 78"/>
              <a:gd name="T5" fmla="*/ 78 h 94"/>
              <a:gd name="T6" fmla="*/ 62 w 78"/>
              <a:gd name="T7" fmla="*/ 87 h 94"/>
              <a:gd name="T8" fmla="*/ 12 w 78"/>
              <a:gd name="T9" fmla="*/ 87 h 94"/>
              <a:gd name="T10" fmla="*/ 12 w 78"/>
              <a:gd name="T11" fmla="*/ 89 h 94"/>
              <a:gd name="T12" fmla="*/ 17 w 78"/>
              <a:gd name="T13" fmla="*/ 94 h 94"/>
              <a:gd name="T14" fmla="*/ 73 w 78"/>
              <a:gd name="T15" fmla="*/ 94 h 94"/>
              <a:gd name="T16" fmla="*/ 78 w 78"/>
              <a:gd name="T17" fmla="*/ 89 h 94"/>
              <a:gd name="T18" fmla="*/ 78 w 78"/>
              <a:gd name="T19" fmla="*/ 16 h 94"/>
              <a:gd name="T20" fmla="*/ 73 w 78"/>
              <a:gd name="T21" fmla="*/ 11 h 94"/>
              <a:gd name="T22" fmla="*/ 68 w 78"/>
              <a:gd name="T23" fmla="*/ 78 h 94"/>
              <a:gd name="T24" fmla="*/ 68 w 78"/>
              <a:gd name="T25" fmla="*/ 5 h 94"/>
              <a:gd name="T26" fmla="*/ 62 w 78"/>
              <a:gd name="T27" fmla="*/ 0 h 94"/>
              <a:gd name="T28" fmla="*/ 25 w 78"/>
              <a:gd name="T29" fmla="*/ 0 h 94"/>
              <a:gd name="T30" fmla="*/ 25 w 78"/>
              <a:gd name="T31" fmla="*/ 2 h 94"/>
              <a:gd name="T32" fmla="*/ 25 w 78"/>
              <a:gd name="T33" fmla="*/ 2 h 94"/>
              <a:gd name="T34" fmla="*/ 25 w 78"/>
              <a:gd name="T35" fmla="*/ 16 h 94"/>
              <a:gd name="T36" fmla="*/ 18 w 78"/>
              <a:gd name="T37" fmla="*/ 24 h 94"/>
              <a:gd name="T38" fmla="*/ 3 w 78"/>
              <a:gd name="T39" fmla="*/ 24 h 94"/>
              <a:gd name="T40" fmla="*/ 3 w 78"/>
              <a:gd name="T41" fmla="*/ 24 h 94"/>
              <a:gd name="T42" fmla="*/ 1 w 78"/>
              <a:gd name="T43" fmla="*/ 24 h 94"/>
              <a:gd name="T44" fmla="*/ 1 w 78"/>
              <a:gd name="T45" fmla="*/ 78 h 94"/>
              <a:gd name="T46" fmla="*/ 6 w 78"/>
              <a:gd name="T47" fmla="*/ 84 h 94"/>
              <a:gd name="T48" fmla="*/ 62 w 78"/>
              <a:gd name="T49" fmla="*/ 84 h 94"/>
              <a:gd name="T50" fmla="*/ 68 w 78"/>
              <a:gd name="T51" fmla="*/ 78 h 94"/>
              <a:gd name="T52" fmla="*/ 35 w 78"/>
              <a:gd name="T53" fmla="*/ 66 h 94"/>
              <a:gd name="T54" fmla="*/ 17 w 78"/>
              <a:gd name="T55" fmla="*/ 66 h 94"/>
              <a:gd name="T56" fmla="*/ 15 w 78"/>
              <a:gd name="T57" fmla="*/ 63 h 94"/>
              <a:gd name="T58" fmla="*/ 17 w 78"/>
              <a:gd name="T59" fmla="*/ 61 h 94"/>
              <a:gd name="T60" fmla="*/ 35 w 78"/>
              <a:gd name="T61" fmla="*/ 61 h 94"/>
              <a:gd name="T62" fmla="*/ 38 w 78"/>
              <a:gd name="T63" fmla="*/ 63 h 94"/>
              <a:gd name="T64" fmla="*/ 35 w 78"/>
              <a:gd name="T65" fmla="*/ 66 h 94"/>
              <a:gd name="T66" fmla="*/ 54 w 78"/>
              <a:gd name="T67" fmla="*/ 53 h 94"/>
              <a:gd name="T68" fmla="*/ 17 w 78"/>
              <a:gd name="T69" fmla="*/ 53 h 94"/>
              <a:gd name="T70" fmla="*/ 15 w 78"/>
              <a:gd name="T71" fmla="*/ 51 h 94"/>
              <a:gd name="T72" fmla="*/ 17 w 78"/>
              <a:gd name="T73" fmla="*/ 48 h 94"/>
              <a:gd name="T74" fmla="*/ 54 w 78"/>
              <a:gd name="T75" fmla="*/ 48 h 94"/>
              <a:gd name="T76" fmla="*/ 56 w 78"/>
              <a:gd name="T77" fmla="*/ 51 h 94"/>
              <a:gd name="T78" fmla="*/ 54 w 78"/>
              <a:gd name="T79" fmla="*/ 53 h 94"/>
              <a:gd name="T80" fmla="*/ 54 w 78"/>
              <a:gd name="T81" fmla="*/ 40 h 94"/>
              <a:gd name="T82" fmla="*/ 17 w 78"/>
              <a:gd name="T83" fmla="*/ 40 h 94"/>
              <a:gd name="T84" fmla="*/ 15 w 78"/>
              <a:gd name="T85" fmla="*/ 37 h 94"/>
              <a:gd name="T86" fmla="*/ 17 w 78"/>
              <a:gd name="T87" fmla="*/ 35 h 94"/>
              <a:gd name="T88" fmla="*/ 54 w 78"/>
              <a:gd name="T89" fmla="*/ 35 h 94"/>
              <a:gd name="T90" fmla="*/ 56 w 78"/>
              <a:gd name="T91" fmla="*/ 37 h 94"/>
              <a:gd name="T92" fmla="*/ 54 w 78"/>
              <a:gd name="T93" fmla="*/ 40 h 94"/>
              <a:gd name="T94" fmla="*/ 3 w 78"/>
              <a:gd name="T95" fmla="*/ 21 h 94"/>
              <a:gd name="T96" fmla="*/ 18 w 78"/>
              <a:gd name="T97" fmla="*/ 21 h 94"/>
              <a:gd name="T98" fmla="*/ 22 w 78"/>
              <a:gd name="T99" fmla="*/ 16 h 94"/>
              <a:gd name="T100" fmla="*/ 22 w 78"/>
              <a:gd name="T101" fmla="*/ 2 h 94"/>
              <a:gd name="T102" fmla="*/ 20 w 78"/>
              <a:gd name="T103" fmla="*/ 0 h 94"/>
              <a:gd name="T104" fmla="*/ 18 w 78"/>
              <a:gd name="T105" fmla="*/ 1 h 94"/>
              <a:gd name="T106" fmla="*/ 2 w 78"/>
              <a:gd name="T107" fmla="*/ 17 h 94"/>
              <a:gd name="T108" fmla="*/ 3 w 78"/>
              <a:gd name="T109" fmla="*/ 2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94">
                <a:moveTo>
                  <a:pt x="73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3"/>
                  <a:pt x="67" y="87"/>
                  <a:pt x="6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92"/>
                  <a:pt x="14" y="94"/>
                  <a:pt x="17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4"/>
                  <a:pt x="78" y="92"/>
                  <a:pt x="78" y="8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3"/>
                  <a:pt x="76" y="11"/>
                  <a:pt x="73" y="11"/>
                </a:cubicBezTo>
                <a:close/>
                <a:moveTo>
                  <a:pt x="68" y="78"/>
                </a:moveTo>
                <a:cubicBezTo>
                  <a:pt x="68" y="5"/>
                  <a:pt x="68" y="5"/>
                  <a:pt x="68" y="5"/>
                </a:cubicBezTo>
                <a:cubicBezTo>
                  <a:pt x="68" y="2"/>
                  <a:pt x="65" y="0"/>
                  <a:pt x="6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20"/>
                  <a:pt x="22" y="24"/>
                  <a:pt x="18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3" y="84"/>
                  <a:pt x="6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5" y="84"/>
                  <a:pt x="68" y="81"/>
                  <a:pt x="68" y="78"/>
                </a:cubicBezTo>
                <a:close/>
                <a:moveTo>
                  <a:pt x="35" y="66"/>
                </a:moveTo>
                <a:cubicBezTo>
                  <a:pt x="17" y="66"/>
                  <a:pt x="17" y="66"/>
                  <a:pt x="17" y="66"/>
                </a:cubicBezTo>
                <a:cubicBezTo>
                  <a:pt x="16" y="66"/>
                  <a:pt x="15" y="65"/>
                  <a:pt x="15" y="63"/>
                </a:cubicBezTo>
                <a:cubicBezTo>
                  <a:pt x="15" y="62"/>
                  <a:pt x="16" y="61"/>
                  <a:pt x="17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8" y="62"/>
                  <a:pt x="38" y="63"/>
                </a:cubicBezTo>
                <a:cubicBezTo>
                  <a:pt x="38" y="65"/>
                  <a:pt x="37" y="66"/>
                  <a:pt x="35" y="66"/>
                </a:cubicBezTo>
                <a:close/>
                <a:moveTo>
                  <a:pt x="54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16" y="53"/>
                  <a:pt x="15" y="52"/>
                  <a:pt x="15" y="51"/>
                </a:cubicBezTo>
                <a:cubicBezTo>
                  <a:pt x="15" y="49"/>
                  <a:pt x="16" y="48"/>
                  <a:pt x="17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9"/>
                  <a:pt x="56" y="51"/>
                </a:cubicBezTo>
                <a:cubicBezTo>
                  <a:pt x="56" y="52"/>
                  <a:pt x="55" y="53"/>
                  <a:pt x="54" y="53"/>
                </a:cubicBezTo>
                <a:close/>
                <a:moveTo>
                  <a:pt x="54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5" y="39"/>
                  <a:pt x="15" y="37"/>
                </a:cubicBezTo>
                <a:cubicBezTo>
                  <a:pt x="15" y="36"/>
                  <a:pt x="16" y="35"/>
                  <a:pt x="17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5"/>
                  <a:pt x="56" y="36"/>
                  <a:pt x="56" y="37"/>
                </a:cubicBezTo>
                <a:cubicBezTo>
                  <a:pt x="56" y="39"/>
                  <a:pt x="55" y="40"/>
                  <a:pt x="54" y="40"/>
                </a:cubicBezTo>
                <a:close/>
                <a:moveTo>
                  <a:pt x="3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0" y="21"/>
                  <a:pt x="22" y="19"/>
                  <a:pt x="22" y="1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1" y="21"/>
                  <a:pt x="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B9FB0B79-BCF1-E246-ADA2-930495D9153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32619" y="5093056"/>
            <a:ext cx="365072" cy="447436"/>
          </a:xfrm>
          <a:custGeom>
            <a:avLst/>
            <a:gdLst>
              <a:gd name="T0" fmla="*/ 73 w 78"/>
              <a:gd name="T1" fmla="*/ 11 h 94"/>
              <a:gd name="T2" fmla="*/ 71 w 78"/>
              <a:gd name="T3" fmla="*/ 11 h 94"/>
              <a:gd name="T4" fmla="*/ 71 w 78"/>
              <a:gd name="T5" fmla="*/ 78 h 94"/>
              <a:gd name="T6" fmla="*/ 62 w 78"/>
              <a:gd name="T7" fmla="*/ 87 h 94"/>
              <a:gd name="T8" fmla="*/ 12 w 78"/>
              <a:gd name="T9" fmla="*/ 87 h 94"/>
              <a:gd name="T10" fmla="*/ 12 w 78"/>
              <a:gd name="T11" fmla="*/ 89 h 94"/>
              <a:gd name="T12" fmla="*/ 17 w 78"/>
              <a:gd name="T13" fmla="*/ 94 h 94"/>
              <a:gd name="T14" fmla="*/ 73 w 78"/>
              <a:gd name="T15" fmla="*/ 94 h 94"/>
              <a:gd name="T16" fmla="*/ 78 w 78"/>
              <a:gd name="T17" fmla="*/ 89 h 94"/>
              <a:gd name="T18" fmla="*/ 78 w 78"/>
              <a:gd name="T19" fmla="*/ 16 h 94"/>
              <a:gd name="T20" fmla="*/ 73 w 78"/>
              <a:gd name="T21" fmla="*/ 11 h 94"/>
              <a:gd name="T22" fmla="*/ 68 w 78"/>
              <a:gd name="T23" fmla="*/ 78 h 94"/>
              <a:gd name="T24" fmla="*/ 68 w 78"/>
              <a:gd name="T25" fmla="*/ 5 h 94"/>
              <a:gd name="T26" fmla="*/ 62 w 78"/>
              <a:gd name="T27" fmla="*/ 0 h 94"/>
              <a:gd name="T28" fmla="*/ 25 w 78"/>
              <a:gd name="T29" fmla="*/ 0 h 94"/>
              <a:gd name="T30" fmla="*/ 25 w 78"/>
              <a:gd name="T31" fmla="*/ 2 h 94"/>
              <a:gd name="T32" fmla="*/ 25 w 78"/>
              <a:gd name="T33" fmla="*/ 2 h 94"/>
              <a:gd name="T34" fmla="*/ 25 w 78"/>
              <a:gd name="T35" fmla="*/ 16 h 94"/>
              <a:gd name="T36" fmla="*/ 18 w 78"/>
              <a:gd name="T37" fmla="*/ 24 h 94"/>
              <a:gd name="T38" fmla="*/ 3 w 78"/>
              <a:gd name="T39" fmla="*/ 24 h 94"/>
              <a:gd name="T40" fmla="*/ 3 w 78"/>
              <a:gd name="T41" fmla="*/ 24 h 94"/>
              <a:gd name="T42" fmla="*/ 1 w 78"/>
              <a:gd name="T43" fmla="*/ 24 h 94"/>
              <a:gd name="T44" fmla="*/ 1 w 78"/>
              <a:gd name="T45" fmla="*/ 78 h 94"/>
              <a:gd name="T46" fmla="*/ 6 w 78"/>
              <a:gd name="T47" fmla="*/ 84 h 94"/>
              <a:gd name="T48" fmla="*/ 62 w 78"/>
              <a:gd name="T49" fmla="*/ 84 h 94"/>
              <a:gd name="T50" fmla="*/ 68 w 78"/>
              <a:gd name="T51" fmla="*/ 78 h 94"/>
              <a:gd name="T52" fmla="*/ 35 w 78"/>
              <a:gd name="T53" fmla="*/ 66 h 94"/>
              <a:gd name="T54" fmla="*/ 17 w 78"/>
              <a:gd name="T55" fmla="*/ 66 h 94"/>
              <a:gd name="T56" fmla="*/ 15 w 78"/>
              <a:gd name="T57" fmla="*/ 63 h 94"/>
              <a:gd name="T58" fmla="*/ 17 w 78"/>
              <a:gd name="T59" fmla="*/ 61 h 94"/>
              <a:gd name="T60" fmla="*/ 35 w 78"/>
              <a:gd name="T61" fmla="*/ 61 h 94"/>
              <a:gd name="T62" fmla="*/ 38 w 78"/>
              <a:gd name="T63" fmla="*/ 63 h 94"/>
              <a:gd name="T64" fmla="*/ 35 w 78"/>
              <a:gd name="T65" fmla="*/ 66 h 94"/>
              <a:gd name="T66" fmla="*/ 54 w 78"/>
              <a:gd name="T67" fmla="*/ 53 h 94"/>
              <a:gd name="T68" fmla="*/ 17 w 78"/>
              <a:gd name="T69" fmla="*/ 53 h 94"/>
              <a:gd name="T70" fmla="*/ 15 w 78"/>
              <a:gd name="T71" fmla="*/ 51 h 94"/>
              <a:gd name="T72" fmla="*/ 17 w 78"/>
              <a:gd name="T73" fmla="*/ 48 h 94"/>
              <a:gd name="T74" fmla="*/ 54 w 78"/>
              <a:gd name="T75" fmla="*/ 48 h 94"/>
              <a:gd name="T76" fmla="*/ 56 w 78"/>
              <a:gd name="T77" fmla="*/ 51 h 94"/>
              <a:gd name="T78" fmla="*/ 54 w 78"/>
              <a:gd name="T79" fmla="*/ 53 h 94"/>
              <a:gd name="T80" fmla="*/ 54 w 78"/>
              <a:gd name="T81" fmla="*/ 40 h 94"/>
              <a:gd name="T82" fmla="*/ 17 w 78"/>
              <a:gd name="T83" fmla="*/ 40 h 94"/>
              <a:gd name="T84" fmla="*/ 15 w 78"/>
              <a:gd name="T85" fmla="*/ 37 h 94"/>
              <a:gd name="T86" fmla="*/ 17 w 78"/>
              <a:gd name="T87" fmla="*/ 35 h 94"/>
              <a:gd name="T88" fmla="*/ 54 w 78"/>
              <a:gd name="T89" fmla="*/ 35 h 94"/>
              <a:gd name="T90" fmla="*/ 56 w 78"/>
              <a:gd name="T91" fmla="*/ 37 h 94"/>
              <a:gd name="T92" fmla="*/ 54 w 78"/>
              <a:gd name="T93" fmla="*/ 40 h 94"/>
              <a:gd name="T94" fmla="*/ 3 w 78"/>
              <a:gd name="T95" fmla="*/ 21 h 94"/>
              <a:gd name="T96" fmla="*/ 18 w 78"/>
              <a:gd name="T97" fmla="*/ 21 h 94"/>
              <a:gd name="T98" fmla="*/ 22 w 78"/>
              <a:gd name="T99" fmla="*/ 16 h 94"/>
              <a:gd name="T100" fmla="*/ 22 w 78"/>
              <a:gd name="T101" fmla="*/ 2 h 94"/>
              <a:gd name="T102" fmla="*/ 20 w 78"/>
              <a:gd name="T103" fmla="*/ 0 h 94"/>
              <a:gd name="T104" fmla="*/ 18 w 78"/>
              <a:gd name="T105" fmla="*/ 1 h 94"/>
              <a:gd name="T106" fmla="*/ 2 w 78"/>
              <a:gd name="T107" fmla="*/ 17 h 94"/>
              <a:gd name="T108" fmla="*/ 3 w 78"/>
              <a:gd name="T109" fmla="*/ 2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94">
                <a:moveTo>
                  <a:pt x="73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3"/>
                  <a:pt x="67" y="87"/>
                  <a:pt x="6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92"/>
                  <a:pt x="14" y="94"/>
                  <a:pt x="17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4"/>
                  <a:pt x="78" y="92"/>
                  <a:pt x="78" y="8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3"/>
                  <a:pt x="76" y="11"/>
                  <a:pt x="73" y="11"/>
                </a:cubicBezTo>
                <a:close/>
                <a:moveTo>
                  <a:pt x="68" y="78"/>
                </a:moveTo>
                <a:cubicBezTo>
                  <a:pt x="68" y="5"/>
                  <a:pt x="68" y="5"/>
                  <a:pt x="68" y="5"/>
                </a:cubicBezTo>
                <a:cubicBezTo>
                  <a:pt x="68" y="2"/>
                  <a:pt x="65" y="0"/>
                  <a:pt x="6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20"/>
                  <a:pt x="22" y="24"/>
                  <a:pt x="18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3" y="84"/>
                  <a:pt x="6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5" y="84"/>
                  <a:pt x="68" y="81"/>
                  <a:pt x="68" y="78"/>
                </a:cubicBezTo>
                <a:close/>
                <a:moveTo>
                  <a:pt x="35" y="66"/>
                </a:moveTo>
                <a:cubicBezTo>
                  <a:pt x="17" y="66"/>
                  <a:pt x="17" y="66"/>
                  <a:pt x="17" y="66"/>
                </a:cubicBezTo>
                <a:cubicBezTo>
                  <a:pt x="16" y="66"/>
                  <a:pt x="15" y="65"/>
                  <a:pt x="15" y="63"/>
                </a:cubicBezTo>
                <a:cubicBezTo>
                  <a:pt x="15" y="62"/>
                  <a:pt x="16" y="61"/>
                  <a:pt x="17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8" y="62"/>
                  <a:pt x="38" y="63"/>
                </a:cubicBezTo>
                <a:cubicBezTo>
                  <a:pt x="38" y="65"/>
                  <a:pt x="37" y="66"/>
                  <a:pt x="35" y="66"/>
                </a:cubicBezTo>
                <a:close/>
                <a:moveTo>
                  <a:pt x="54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16" y="53"/>
                  <a:pt x="15" y="52"/>
                  <a:pt x="15" y="51"/>
                </a:cubicBezTo>
                <a:cubicBezTo>
                  <a:pt x="15" y="49"/>
                  <a:pt x="16" y="48"/>
                  <a:pt x="17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9"/>
                  <a:pt x="56" y="51"/>
                </a:cubicBezTo>
                <a:cubicBezTo>
                  <a:pt x="56" y="52"/>
                  <a:pt x="55" y="53"/>
                  <a:pt x="54" y="53"/>
                </a:cubicBezTo>
                <a:close/>
                <a:moveTo>
                  <a:pt x="54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5" y="39"/>
                  <a:pt x="15" y="37"/>
                </a:cubicBezTo>
                <a:cubicBezTo>
                  <a:pt x="15" y="36"/>
                  <a:pt x="16" y="35"/>
                  <a:pt x="17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5"/>
                  <a:pt x="56" y="36"/>
                  <a:pt x="56" y="37"/>
                </a:cubicBezTo>
                <a:cubicBezTo>
                  <a:pt x="56" y="39"/>
                  <a:pt x="55" y="40"/>
                  <a:pt x="54" y="40"/>
                </a:cubicBezTo>
                <a:close/>
                <a:moveTo>
                  <a:pt x="3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0" y="21"/>
                  <a:pt x="22" y="19"/>
                  <a:pt x="22" y="1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1" y="21"/>
                  <a:pt x="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57196E2-F244-BE4C-8B2B-57EA89A0DE4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832941" y="3878771"/>
            <a:ext cx="3150019" cy="714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86DBF13-CA08-6542-9195-8240362F1E2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832941" y="5280059"/>
            <a:ext cx="3150019" cy="714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D61FE13-F568-654D-B48B-9D3C384F38D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832941" y="3457621"/>
            <a:ext cx="3997988" cy="486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24D8438-6135-584B-B67E-8714BE01BB5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32941" y="4853870"/>
            <a:ext cx="3997988" cy="486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73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CE12-532F-5148-902B-AC91B5E3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200" b="0" i="0" kern="12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4161DE4E-075A-1945-A924-FDD54C52F94F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911EA-3A87-7543-AA45-38B2F372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200" b="0" i="0" kern="12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A945-C635-EC4A-85B7-714FBF8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200" b="0" i="0" kern="12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5D093DC-9958-3341-B0E1-ED82B52F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060650"/>
            <a:ext cx="6520132" cy="4370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30390E-079E-564C-A5AF-D5F79C41A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46" y="4128363"/>
            <a:ext cx="3135564" cy="990523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661F3D9-773B-1A42-B742-BCB11AAC293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70574" y="2644583"/>
            <a:ext cx="4828666" cy="2786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D3CB060-F0E5-C642-91D9-D4C0129C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574" y="1583367"/>
            <a:ext cx="4960355" cy="5422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633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.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135F-0CE0-ED4A-BA8F-31832AE5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A39B2-72D2-B146-BBCF-BBCB90E82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47775-EB7A-2441-A7A9-50D87CC46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1245E-1E97-C349-BFF5-D1C4DEB2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14996C06-B88A-8E47-BC1E-DAAAD94837BE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8A5DC-D7CC-DB43-98BB-9E510C87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E81A-10FF-2A49-99D9-6842C0F8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50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DCE12-532F-5148-902B-AC91B5E3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E4E-075A-1945-A924-FDD54C52F94F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911EA-3A87-7543-AA45-38B2F372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A945-C635-EC4A-85B7-714FBF8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5D093DC-9958-3341-B0E1-ED82B52FB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-1"/>
            <a:ext cx="4114800" cy="6856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C24E201F-5C0F-3449-90E6-9572F1B98AF4}"/>
              </a:ext>
            </a:extLst>
          </p:cNvPr>
          <p:cNvSpPr/>
          <p:nvPr userDrawn="1"/>
        </p:nvSpPr>
        <p:spPr>
          <a:xfrm>
            <a:off x="1528881" y="764770"/>
            <a:ext cx="4287918" cy="4831226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53">
            <a:extLst>
              <a:ext uri="{FF2B5EF4-FFF2-40B4-BE49-F238E27FC236}">
                <a16:creationId xmlns:a16="http://schemas.microsoft.com/office/drawing/2014/main" id="{230A0B43-BACC-B246-B6B4-333A5028E5C2}"/>
              </a:ext>
            </a:extLst>
          </p:cNvPr>
          <p:cNvSpPr/>
          <p:nvPr userDrawn="1"/>
        </p:nvSpPr>
        <p:spPr>
          <a:xfrm>
            <a:off x="6635089" y="1168269"/>
            <a:ext cx="1188426" cy="1154808"/>
          </a:xfrm>
          <a:prstGeom prst="round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53">
            <a:extLst>
              <a:ext uri="{FF2B5EF4-FFF2-40B4-BE49-F238E27FC236}">
                <a16:creationId xmlns:a16="http://schemas.microsoft.com/office/drawing/2014/main" id="{E2577D53-1BCF-8D4E-9CDC-E15049FC6E8B}"/>
              </a:ext>
            </a:extLst>
          </p:cNvPr>
          <p:cNvSpPr/>
          <p:nvPr userDrawn="1"/>
        </p:nvSpPr>
        <p:spPr>
          <a:xfrm>
            <a:off x="6635089" y="2686471"/>
            <a:ext cx="1188426" cy="1154808"/>
          </a:xfrm>
          <a:prstGeom prst="round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53">
            <a:extLst>
              <a:ext uri="{FF2B5EF4-FFF2-40B4-BE49-F238E27FC236}">
                <a16:creationId xmlns:a16="http://schemas.microsoft.com/office/drawing/2014/main" id="{7FA252E4-A399-9046-AAF8-D20A5A1B40BA}"/>
              </a:ext>
            </a:extLst>
          </p:cNvPr>
          <p:cNvSpPr/>
          <p:nvPr userDrawn="1"/>
        </p:nvSpPr>
        <p:spPr>
          <a:xfrm>
            <a:off x="6635089" y="4204673"/>
            <a:ext cx="1188426" cy="1154808"/>
          </a:xfrm>
          <a:prstGeom prst="round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27B8A51-D592-F74F-B1BD-129D9113FB0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153400" y="1681124"/>
            <a:ext cx="3150019" cy="714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13FEF3B-D231-B64E-8A63-CDB88424A34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153400" y="3197690"/>
            <a:ext cx="3150019" cy="714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84CCF97-9BD2-0042-AE04-66C9D408EDF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153400" y="4680802"/>
            <a:ext cx="3150019" cy="714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9668D26C-5E7D-A842-AA9A-4B0806BE5C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01172" y="1459997"/>
            <a:ext cx="433958" cy="531863"/>
          </a:xfrm>
          <a:custGeom>
            <a:avLst/>
            <a:gdLst>
              <a:gd name="T0" fmla="*/ 73 w 78"/>
              <a:gd name="T1" fmla="*/ 11 h 94"/>
              <a:gd name="T2" fmla="*/ 71 w 78"/>
              <a:gd name="T3" fmla="*/ 11 h 94"/>
              <a:gd name="T4" fmla="*/ 71 w 78"/>
              <a:gd name="T5" fmla="*/ 78 h 94"/>
              <a:gd name="T6" fmla="*/ 62 w 78"/>
              <a:gd name="T7" fmla="*/ 87 h 94"/>
              <a:gd name="T8" fmla="*/ 12 w 78"/>
              <a:gd name="T9" fmla="*/ 87 h 94"/>
              <a:gd name="T10" fmla="*/ 12 w 78"/>
              <a:gd name="T11" fmla="*/ 89 h 94"/>
              <a:gd name="T12" fmla="*/ 17 w 78"/>
              <a:gd name="T13" fmla="*/ 94 h 94"/>
              <a:gd name="T14" fmla="*/ 73 w 78"/>
              <a:gd name="T15" fmla="*/ 94 h 94"/>
              <a:gd name="T16" fmla="*/ 78 w 78"/>
              <a:gd name="T17" fmla="*/ 89 h 94"/>
              <a:gd name="T18" fmla="*/ 78 w 78"/>
              <a:gd name="T19" fmla="*/ 16 h 94"/>
              <a:gd name="T20" fmla="*/ 73 w 78"/>
              <a:gd name="T21" fmla="*/ 11 h 94"/>
              <a:gd name="T22" fmla="*/ 68 w 78"/>
              <a:gd name="T23" fmla="*/ 78 h 94"/>
              <a:gd name="T24" fmla="*/ 68 w 78"/>
              <a:gd name="T25" fmla="*/ 5 h 94"/>
              <a:gd name="T26" fmla="*/ 62 w 78"/>
              <a:gd name="T27" fmla="*/ 0 h 94"/>
              <a:gd name="T28" fmla="*/ 25 w 78"/>
              <a:gd name="T29" fmla="*/ 0 h 94"/>
              <a:gd name="T30" fmla="*/ 25 w 78"/>
              <a:gd name="T31" fmla="*/ 2 h 94"/>
              <a:gd name="T32" fmla="*/ 25 w 78"/>
              <a:gd name="T33" fmla="*/ 2 h 94"/>
              <a:gd name="T34" fmla="*/ 25 w 78"/>
              <a:gd name="T35" fmla="*/ 16 h 94"/>
              <a:gd name="T36" fmla="*/ 18 w 78"/>
              <a:gd name="T37" fmla="*/ 24 h 94"/>
              <a:gd name="T38" fmla="*/ 3 w 78"/>
              <a:gd name="T39" fmla="*/ 24 h 94"/>
              <a:gd name="T40" fmla="*/ 3 w 78"/>
              <a:gd name="T41" fmla="*/ 24 h 94"/>
              <a:gd name="T42" fmla="*/ 1 w 78"/>
              <a:gd name="T43" fmla="*/ 24 h 94"/>
              <a:gd name="T44" fmla="*/ 1 w 78"/>
              <a:gd name="T45" fmla="*/ 78 h 94"/>
              <a:gd name="T46" fmla="*/ 6 w 78"/>
              <a:gd name="T47" fmla="*/ 84 h 94"/>
              <a:gd name="T48" fmla="*/ 62 w 78"/>
              <a:gd name="T49" fmla="*/ 84 h 94"/>
              <a:gd name="T50" fmla="*/ 68 w 78"/>
              <a:gd name="T51" fmla="*/ 78 h 94"/>
              <a:gd name="T52" fmla="*/ 35 w 78"/>
              <a:gd name="T53" fmla="*/ 66 h 94"/>
              <a:gd name="T54" fmla="*/ 17 w 78"/>
              <a:gd name="T55" fmla="*/ 66 h 94"/>
              <a:gd name="T56" fmla="*/ 15 w 78"/>
              <a:gd name="T57" fmla="*/ 63 h 94"/>
              <a:gd name="T58" fmla="*/ 17 w 78"/>
              <a:gd name="T59" fmla="*/ 61 h 94"/>
              <a:gd name="T60" fmla="*/ 35 w 78"/>
              <a:gd name="T61" fmla="*/ 61 h 94"/>
              <a:gd name="T62" fmla="*/ 38 w 78"/>
              <a:gd name="T63" fmla="*/ 63 h 94"/>
              <a:gd name="T64" fmla="*/ 35 w 78"/>
              <a:gd name="T65" fmla="*/ 66 h 94"/>
              <a:gd name="T66" fmla="*/ 54 w 78"/>
              <a:gd name="T67" fmla="*/ 53 h 94"/>
              <a:gd name="T68" fmla="*/ 17 w 78"/>
              <a:gd name="T69" fmla="*/ 53 h 94"/>
              <a:gd name="T70" fmla="*/ 15 w 78"/>
              <a:gd name="T71" fmla="*/ 51 h 94"/>
              <a:gd name="T72" fmla="*/ 17 w 78"/>
              <a:gd name="T73" fmla="*/ 48 h 94"/>
              <a:gd name="T74" fmla="*/ 54 w 78"/>
              <a:gd name="T75" fmla="*/ 48 h 94"/>
              <a:gd name="T76" fmla="*/ 56 w 78"/>
              <a:gd name="T77" fmla="*/ 51 h 94"/>
              <a:gd name="T78" fmla="*/ 54 w 78"/>
              <a:gd name="T79" fmla="*/ 53 h 94"/>
              <a:gd name="T80" fmla="*/ 54 w 78"/>
              <a:gd name="T81" fmla="*/ 40 h 94"/>
              <a:gd name="T82" fmla="*/ 17 w 78"/>
              <a:gd name="T83" fmla="*/ 40 h 94"/>
              <a:gd name="T84" fmla="*/ 15 w 78"/>
              <a:gd name="T85" fmla="*/ 37 h 94"/>
              <a:gd name="T86" fmla="*/ 17 w 78"/>
              <a:gd name="T87" fmla="*/ 35 h 94"/>
              <a:gd name="T88" fmla="*/ 54 w 78"/>
              <a:gd name="T89" fmla="*/ 35 h 94"/>
              <a:gd name="T90" fmla="*/ 56 w 78"/>
              <a:gd name="T91" fmla="*/ 37 h 94"/>
              <a:gd name="T92" fmla="*/ 54 w 78"/>
              <a:gd name="T93" fmla="*/ 40 h 94"/>
              <a:gd name="T94" fmla="*/ 3 w 78"/>
              <a:gd name="T95" fmla="*/ 21 h 94"/>
              <a:gd name="T96" fmla="*/ 18 w 78"/>
              <a:gd name="T97" fmla="*/ 21 h 94"/>
              <a:gd name="T98" fmla="*/ 22 w 78"/>
              <a:gd name="T99" fmla="*/ 16 h 94"/>
              <a:gd name="T100" fmla="*/ 22 w 78"/>
              <a:gd name="T101" fmla="*/ 2 h 94"/>
              <a:gd name="T102" fmla="*/ 20 w 78"/>
              <a:gd name="T103" fmla="*/ 0 h 94"/>
              <a:gd name="T104" fmla="*/ 18 w 78"/>
              <a:gd name="T105" fmla="*/ 1 h 94"/>
              <a:gd name="T106" fmla="*/ 2 w 78"/>
              <a:gd name="T107" fmla="*/ 17 h 94"/>
              <a:gd name="T108" fmla="*/ 3 w 78"/>
              <a:gd name="T109" fmla="*/ 2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94">
                <a:moveTo>
                  <a:pt x="73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3"/>
                  <a:pt x="67" y="87"/>
                  <a:pt x="6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92"/>
                  <a:pt x="14" y="94"/>
                  <a:pt x="17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4"/>
                  <a:pt x="78" y="92"/>
                  <a:pt x="78" y="8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3"/>
                  <a:pt x="76" y="11"/>
                  <a:pt x="73" y="11"/>
                </a:cubicBezTo>
                <a:close/>
                <a:moveTo>
                  <a:pt x="68" y="78"/>
                </a:moveTo>
                <a:cubicBezTo>
                  <a:pt x="68" y="5"/>
                  <a:pt x="68" y="5"/>
                  <a:pt x="68" y="5"/>
                </a:cubicBezTo>
                <a:cubicBezTo>
                  <a:pt x="68" y="2"/>
                  <a:pt x="65" y="0"/>
                  <a:pt x="6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20"/>
                  <a:pt x="22" y="24"/>
                  <a:pt x="18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3" y="84"/>
                  <a:pt x="6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5" y="84"/>
                  <a:pt x="68" y="81"/>
                  <a:pt x="68" y="78"/>
                </a:cubicBezTo>
                <a:close/>
                <a:moveTo>
                  <a:pt x="35" y="66"/>
                </a:moveTo>
                <a:cubicBezTo>
                  <a:pt x="17" y="66"/>
                  <a:pt x="17" y="66"/>
                  <a:pt x="17" y="66"/>
                </a:cubicBezTo>
                <a:cubicBezTo>
                  <a:pt x="16" y="66"/>
                  <a:pt x="15" y="65"/>
                  <a:pt x="15" y="63"/>
                </a:cubicBezTo>
                <a:cubicBezTo>
                  <a:pt x="15" y="62"/>
                  <a:pt x="16" y="61"/>
                  <a:pt x="17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8" y="62"/>
                  <a:pt x="38" y="63"/>
                </a:cubicBezTo>
                <a:cubicBezTo>
                  <a:pt x="38" y="65"/>
                  <a:pt x="37" y="66"/>
                  <a:pt x="35" y="66"/>
                </a:cubicBezTo>
                <a:close/>
                <a:moveTo>
                  <a:pt x="54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16" y="53"/>
                  <a:pt x="15" y="52"/>
                  <a:pt x="15" y="51"/>
                </a:cubicBezTo>
                <a:cubicBezTo>
                  <a:pt x="15" y="49"/>
                  <a:pt x="16" y="48"/>
                  <a:pt x="17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9"/>
                  <a:pt x="56" y="51"/>
                </a:cubicBezTo>
                <a:cubicBezTo>
                  <a:pt x="56" y="52"/>
                  <a:pt x="55" y="53"/>
                  <a:pt x="54" y="53"/>
                </a:cubicBezTo>
                <a:close/>
                <a:moveTo>
                  <a:pt x="54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5" y="39"/>
                  <a:pt x="15" y="37"/>
                </a:cubicBezTo>
                <a:cubicBezTo>
                  <a:pt x="15" y="36"/>
                  <a:pt x="16" y="35"/>
                  <a:pt x="17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5"/>
                  <a:pt x="56" y="36"/>
                  <a:pt x="56" y="37"/>
                </a:cubicBezTo>
                <a:cubicBezTo>
                  <a:pt x="56" y="39"/>
                  <a:pt x="55" y="40"/>
                  <a:pt x="54" y="40"/>
                </a:cubicBezTo>
                <a:close/>
                <a:moveTo>
                  <a:pt x="3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0" y="21"/>
                  <a:pt x="22" y="19"/>
                  <a:pt x="22" y="1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1" y="21"/>
                  <a:pt x="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DA6C3F2-189B-8049-A301-54CDD51F89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01172" y="2976563"/>
            <a:ext cx="433958" cy="531863"/>
          </a:xfrm>
          <a:custGeom>
            <a:avLst/>
            <a:gdLst>
              <a:gd name="T0" fmla="*/ 73 w 78"/>
              <a:gd name="T1" fmla="*/ 11 h 94"/>
              <a:gd name="T2" fmla="*/ 71 w 78"/>
              <a:gd name="T3" fmla="*/ 11 h 94"/>
              <a:gd name="T4" fmla="*/ 71 w 78"/>
              <a:gd name="T5" fmla="*/ 78 h 94"/>
              <a:gd name="T6" fmla="*/ 62 w 78"/>
              <a:gd name="T7" fmla="*/ 87 h 94"/>
              <a:gd name="T8" fmla="*/ 12 w 78"/>
              <a:gd name="T9" fmla="*/ 87 h 94"/>
              <a:gd name="T10" fmla="*/ 12 w 78"/>
              <a:gd name="T11" fmla="*/ 89 h 94"/>
              <a:gd name="T12" fmla="*/ 17 w 78"/>
              <a:gd name="T13" fmla="*/ 94 h 94"/>
              <a:gd name="T14" fmla="*/ 73 w 78"/>
              <a:gd name="T15" fmla="*/ 94 h 94"/>
              <a:gd name="T16" fmla="*/ 78 w 78"/>
              <a:gd name="T17" fmla="*/ 89 h 94"/>
              <a:gd name="T18" fmla="*/ 78 w 78"/>
              <a:gd name="T19" fmla="*/ 16 h 94"/>
              <a:gd name="T20" fmla="*/ 73 w 78"/>
              <a:gd name="T21" fmla="*/ 11 h 94"/>
              <a:gd name="T22" fmla="*/ 68 w 78"/>
              <a:gd name="T23" fmla="*/ 78 h 94"/>
              <a:gd name="T24" fmla="*/ 68 w 78"/>
              <a:gd name="T25" fmla="*/ 5 h 94"/>
              <a:gd name="T26" fmla="*/ 62 w 78"/>
              <a:gd name="T27" fmla="*/ 0 h 94"/>
              <a:gd name="T28" fmla="*/ 25 w 78"/>
              <a:gd name="T29" fmla="*/ 0 h 94"/>
              <a:gd name="T30" fmla="*/ 25 w 78"/>
              <a:gd name="T31" fmla="*/ 2 h 94"/>
              <a:gd name="T32" fmla="*/ 25 w 78"/>
              <a:gd name="T33" fmla="*/ 2 h 94"/>
              <a:gd name="T34" fmla="*/ 25 w 78"/>
              <a:gd name="T35" fmla="*/ 16 h 94"/>
              <a:gd name="T36" fmla="*/ 18 w 78"/>
              <a:gd name="T37" fmla="*/ 24 h 94"/>
              <a:gd name="T38" fmla="*/ 3 w 78"/>
              <a:gd name="T39" fmla="*/ 24 h 94"/>
              <a:gd name="T40" fmla="*/ 3 w 78"/>
              <a:gd name="T41" fmla="*/ 24 h 94"/>
              <a:gd name="T42" fmla="*/ 1 w 78"/>
              <a:gd name="T43" fmla="*/ 24 h 94"/>
              <a:gd name="T44" fmla="*/ 1 w 78"/>
              <a:gd name="T45" fmla="*/ 78 h 94"/>
              <a:gd name="T46" fmla="*/ 6 w 78"/>
              <a:gd name="T47" fmla="*/ 84 h 94"/>
              <a:gd name="T48" fmla="*/ 62 w 78"/>
              <a:gd name="T49" fmla="*/ 84 h 94"/>
              <a:gd name="T50" fmla="*/ 68 w 78"/>
              <a:gd name="T51" fmla="*/ 78 h 94"/>
              <a:gd name="T52" fmla="*/ 35 w 78"/>
              <a:gd name="T53" fmla="*/ 66 h 94"/>
              <a:gd name="T54" fmla="*/ 17 w 78"/>
              <a:gd name="T55" fmla="*/ 66 h 94"/>
              <a:gd name="T56" fmla="*/ 15 w 78"/>
              <a:gd name="T57" fmla="*/ 63 h 94"/>
              <a:gd name="T58" fmla="*/ 17 w 78"/>
              <a:gd name="T59" fmla="*/ 61 h 94"/>
              <a:gd name="T60" fmla="*/ 35 w 78"/>
              <a:gd name="T61" fmla="*/ 61 h 94"/>
              <a:gd name="T62" fmla="*/ 38 w 78"/>
              <a:gd name="T63" fmla="*/ 63 h 94"/>
              <a:gd name="T64" fmla="*/ 35 w 78"/>
              <a:gd name="T65" fmla="*/ 66 h 94"/>
              <a:gd name="T66" fmla="*/ 54 w 78"/>
              <a:gd name="T67" fmla="*/ 53 h 94"/>
              <a:gd name="T68" fmla="*/ 17 w 78"/>
              <a:gd name="T69" fmla="*/ 53 h 94"/>
              <a:gd name="T70" fmla="*/ 15 w 78"/>
              <a:gd name="T71" fmla="*/ 51 h 94"/>
              <a:gd name="T72" fmla="*/ 17 w 78"/>
              <a:gd name="T73" fmla="*/ 48 h 94"/>
              <a:gd name="T74" fmla="*/ 54 w 78"/>
              <a:gd name="T75" fmla="*/ 48 h 94"/>
              <a:gd name="T76" fmla="*/ 56 w 78"/>
              <a:gd name="T77" fmla="*/ 51 h 94"/>
              <a:gd name="T78" fmla="*/ 54 w 78"/>
              <a:gd name="T79" fmla="*/ 53 h 94"/>
              <a:gd name="T80" fmla="*/ 54 w 78"/>
              <a:gd name="T81" fmla="*/ 40 h 94"/>
              <a:gd name="T82" fmla="*/ 17 w 78"/>
              <a:gd name="T83" fmla="*/ 40 h 94"/>
              <a:gd name="T84" fmla="*/ 15 w 78"/>
              <a:gd name="T85" fmla="*/ 37 h 94"/>
              <a:gd name="T86" fmla="*/ 17 w 78"/>
              <a:gd name="T87" fmla="*/ 35 h 94"/>
              <a:gd name="T88" fmla="*/ 54 w 78"/>
              <a:gd name="T89" fmla="*/ 35 h 94"/>
              <a:gd name="T90" fmla="*/ 56 w 78"/>
              <a:gd name="T91" fmla="*/ 37 h 94"/>
              <a:gd name="T92" fmla="*/ 54 w 78"/>
              <a:gd name="T93" fmla="*/ 40 h 94"/>
              <a:gd name="T94" fmla="*/ 3 w 78"/>
              <a:gd name="T95" fmla="*/ 21 h 94"/>
              <a:gd name="T96" fmla="*/ 18 w 78"/>
              <a:gd name="T97" fmla="*/ 21 h 94"/>
              <a:gd name="T98" fmla="*/ 22 w 78"/>
              <a:gd name="T99" fmla="*/ 16 h 94"/>
              <a:gd name="T100" fmla="*/ 22 w 78"/>
              <a:gd name="T101" fmla="*/ 2 h 94"/>
              <a:gd name="T102" fmla="*/ 20 w 78"/>
              <a:gd name="T103" fmla="*/ 0 h 94"/>
              <a:gd name="T104" fmla="*/ 18 w 78"/>
              <a:gd name="T105" fmla="*/ 1 h 94"/>
              <a:gd name="T106" fmla="*/ 2 w 78"/>
              <a:gd name="T107" fmla="*/ 17 h 94"/>
              <a:gd name="T108" fmla="*/ 3 w 78"/>
              <a:gd name="T109" fmla="*/ 2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94">
                <a:moveTo>
                  <a:pt x="73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3"/>
                  <a:pt x="67" y="87"/>
                  <a:pt x="6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92"/>
                  <a:pt x="14" y="94"/>
                  <a:pt x="17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4"/>
                  <a:pt x="78" y="92"/>
                  <a:pt x="78" y="8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3"/>
                  <a:pt x="76" y="11"/>
                  <a:pt x="73" y="11"/>
                </a:cubicBezTo>
                <a:close/>
                <a:moveTo>
                  <a:pt x="68" y="78"/>
                </a:moveTo>
                <a:cubicBezTo>
                  <a:pt x="68" y="5"/>
                  <a:pt x="68" y="5"/>
                  <a:pt x="68" y="5"/>
                </a:cubicBezTo>
                <a:cubicBezTo>
                  <a:pt x="68" y="2"/>
                  <a:pt x="65" y="0"/>
                  <a:pt x="6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20"/>
                  <a:pt x="22" y="24"/>
                  <a:pt x="18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3" y="84"/>
                  <a:pt x="6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5" y="84"/>
                  <a:pt x="68" y="81"/>
                  <a:pt x="68" y="78"/>
                </a:cubicBezTo>
                <a:close/>
                <a:moveTo>
                  <a:pt x="35" y="66"/>
                </a:moveTo>
                <a:cubicBezTo>
                  <a:pt x="17" y="66"/>
                  <a:pt x="17" y="66"/>
                  <a:pt x="17" y="66"/>
                </a:cubicBezTo>
                <a:cubicBezTo>
                  <a:pt x="16" y="66"/>
                  <a:pt x="15" y="65"/>
                  <a:pt x="15" y="63"/>
                </a:cubicBezTo>
                <a:cubicBezTo>
                  <a:pt x="15" y="62"/>
                  <a:pt x="16" y="61"/>
                  <a:pt x="17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8" y="62"/>
                  <a:pt x="38" y="63"/>
                </a:cubicBezTo>
                <a:cubicBezTo>
                  <a:pt x="38" y="65"/>
                  <a:pt x="37" y="66"/>
                  <a:pt x="35" y="66"/>
                </a:cubicBezTo>
                <a:close/>
                <a:moveTo>
                  <a:pt x="54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16" y="53"/>
                  <a:pt x="15" y="52"/>
                  <a:pt x="15" y="51"/>
                </a:cubicBezTo>
                <a:cubicBezTo>
                  <a:pt x="15" y="49"/>
                  <a:pt x="16" y="48"/>
                  <a:pt x="17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9"/>
                  <a:pt x="56" y="51"/>
                </a:cubicBezTo>
                <a:cubicBezTo>
                  <a:pt x="56" y="52"/>
                  <a:pt x="55" y="53"/>
                  <a:pt x="54" y="53"/>
                </a:cubicBezTo>
                <a:close/>
                <a:moveTo>
                  <a:pt x="54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5" y="39"/>
                  <a:pt x="15" y="37"/>
                </a:cubicBezTo>
                <a:cubicBezTo>
                  <a:pt x="15" y="36"/>
                  <a:pt x="16" y="35"/>
                  <a:pt x="17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5"/>
                  <a:pt x="56" y="36"/>
                  <a:pt x="56" y="37"/>
                </a:cubicBezTo>
                <a:cubicBezTo>
                  <a:pt x="56" y="39"/>
                  <a:pt x="55" y="40"/>
                  <a:pt x="54" y="40"/>
                </a:cubicBezTo>
                <a:close/>
                <a:moveTo>
                  <a:pt x="3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0" y="21"/>
                  <a:pt x="22" y="19"/>
                  <a:pt x="22" y="1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1" y="21"/>
                  <a:pt x="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3E9A5A33-BED3-1A4C-9975-1044E55B7A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01172" y="4481978"/>
            <a:ext cx="433958" cy="531863"/>
          </a:xfrm>
          <a:custGeom>
            <a:avLst/>
            <a:gdLst>
              <a:gd name="T0" fmla="*/ 73 w 78"/>
              <a:gd name="T1" fmla="*/ 11 h 94"/>
              <a:gd name="T2" fmla="*/ 71 w 78"/>
              <a:gd name="T3" fmla="*/ 11 h 94"/>
              <a:gd name="T4" fmla="*/ 71 w 78"/>
              <a:gd name="T5" fmla="*/ 78 h 94"/>
              <a:gd name="T6" fmla="*/ 62 w 78"/>
              <a:gd name="T7" fmla="*/ 87 h 94"/>
              <a:gd name="T8" fmla="*/ 12 w 78"/>
              <a:gd name="T9" fmla="*/ 87 h 94"/>
              <a:gd name="T10" fmla="*/ 12 w 78"/>
              <a:gd name="T11" fmla="*/ 89 h 94"/>
              <a:gd name="T12" fmla="*/ 17 w 78"/>
              <a:gd name="T13" fmla="*/ 94 h 94"/>
              <a:gd name="T14" fmla="*/ 73 w 78"/>
              <a:gd name="T15" fmla="*/ 94 h 94"/>
              <a:gd name="T16" fmla="*/ 78 w 78"/>
              <a:gd name="T17" fmla="*/ 89 h 94"/>
              <a:gd name="T18" fmla="*/ 78 w 78"/>
              <a:gd name="T19" fmla="*/ 16 h 94"/>
              <a:gd name="T20" fmla="*/ 73 w 78"/>
              <a:gd name="T21" fmla="*/ 11 h 94"/>
              <a:gd name="T22" fmla="*/ 68 w 78"/>
              <a:gd name="T23" fmla="*/ 78 h 94"/>
              <a:gd name="T24" fmla="*/ 68 w 78"/>
              <a:gd name="T25" fmla="*/ 5 h 94"/>
              <a:gd name="T26" fmla="*/ 62 w 78"/>
              <a:gd name="T27" fmla="*/ 0 h 94"/>
              <a:gd name="T28" fmla="*/ 25 w 78"/>
              <a:gd name="T29" fmla="*/ 0 h 94"/>
              <a:gd name="T30" fmla="*/ 25 w 78"/>
              <a:gd name="T31" fmla="*/ 2 h 94"/>
              <a:gd name="T32" fmla="*/ 25 w 78"/>
              <a:gd name="T33" fmla="*/ 2 h 94"/>
              <a:gd name="T34" fmla="*/ 25 w 78"/>
              <a:gd name="T35" fmla="*/ 16 h 94"/>
              <a:gd name="T36" fmla="*/ 18 w 78"/>
              <a:gd name="T37" fmla="*/ 24 h 94"/>
              <a:gd name="T38" fmla="*/ 3 w 78"/>
              <a:gd name="T39" fmla="*/ 24 h 94"/>
              <a:gd name="T40" fmla="*/ 3 w 78"/>
              <a:gd name="T41" fmla="*/ 24 h 94"/>
              <a:gd name="T42" fmla="*/ 1 w 78"/>
              <a:gd name="T43" fmla="*/ 24 h 94"/>
              <a:gd name="T44" fmla="*/ 1 w 78"/>
              <a:gd name="T45" fmla="*/ 78 h 94"/>
              <a:gd name="T46" fmla="*/ 6 w 78"/>
              <a:gd name="T47" fmla="*/ 84 h 94"/>
              <a:gd name="T48" fmla="*/ 62 w 78"/>
              <a:gd name="T49" fmla="*/ 84 h 94"/>
              <a:gd name="T50" fmla="*/ 68 w 78"/>
              <a:gd name="T51" fmla="*/ 78 h 94"/>
              <a:gd name="T52" fmla="*/ 35 w 78"/>
              <a:gd name="T53" fmla="*/ 66 h 94"/>
              <a:gd name="T54" fmla="*/ 17 w 78"/>
              <a:gd name="T55" fmla="*/ 66 h 94"/>
              <a:gd name="T56" fmla="*/ 15 w 78"/>
              <a:gd name="T57" fmla="*/ 63 h 94"/>
              <a:gd name="T58" fmla="*/ 17 w 78"/>
              <a:gd name="T59" fmla="*/ 61 h 94"/>
              <a:gd name="T60" fmla="*/ 35 w 78"/>
              <a:gd name="T61" fmla="*/ 61 h 94"/>
              <a:gd name="T62" fmla="*/ 38 w 78"/>
              <a:gd name="T63" fmla="*/ 63 h 94"/>
              <a:gd name="T64" fmla="*/ 35 w 78"/>
              <a:gd name="T65" fmla="*/ 66 h 94"/>
              <a:gd name="T66" fmla="*/ 54 w 78"/>
              <a:gd name="T67" fmla="*/ 53 h 94"/>
              <a:gd name="T68" fmla="*/ 17 w 78"/>
              <a:gd name="T69" fmla="*/ 53 h 94"/>
              <a:gd name="T70" fmla="*/ 15 w 78"/>
              <a:gd name="T71" fmla="*/ 51 h 94"/>
              <a:gd name="T72" fmla="*/ 17 w 78"/>
              <a:gd name="T73" fmla="*/ 48 h 94"/>
              <a:gd name="T74" fmla="*/ 54 w 78"/>
              <a:gd name="T75" fmla="*/ 48 h 94"/>
              <a:gd name="T76" fmla="*/ 56 w 78"/>
              <a:gd name="T77" fmla="*/ 51 h 94"/>
              <a:gd name="T78" fmla="*/ 54 w 78"/>
              <a:gd name="T79" fmla="*/ 53 h 94"/>
              <a:gd name="T80" fmla="*/ 54 w 78"/>
              <a:gd name="T81" fmla="*/ 40 h 94"/>
              <a:gd name="T82" fmla="*/ 17 w 78"/>
              <a:gd name="T83" fmla="*/ 40 h 94"/>
              <a:gd name="T84" fmla="*/ 15 w 78"/>
              <a:gd name="T85" fmla="*/ 37 h 94"/>
              <a:gd name="T86" fmla="*/ 17 w 78"/>
              <a:gd name="T87" fmla="*/ 35 h 94"/>
              <a:gd name="T88" fmla="*/ 54 w 78"/>
              <a:gd name="T89" fmla="*/ 35 h 94"/>
              <a:gd name="T90" fmla="*/ 56 w 78"/>
              <a:gd name="T91" fmla="*/ 37 h 94"/>
              <a:gd name="T92" fmla="*/ 54 w 78"/>
              <a:gd name="T93" fmla="*/ 40 h 94"/>
              <a:gd name="T94" fmla="*/ 3 w 78"/>
              <a:gd name="T95" fmla="*/ 21 h 94"/>
              <a:gd name="T96" fmla="*/ 18 w 78"/>
              <a:gd name="T97" fmla="*/ 21 h 94"/>
              <a:gd name="T98" fmla="*/ 22 w 78"/>
              <a:gd name="T99" fmla="*/ 16 h 94"/>
              <a:gd name="T100" fmla="*/ 22 w 78"/>
              <a:gd name="T101" fmla="*/ 2 h 94"/>
              <a:gd name="T102" fmla="*/ 20 w 78"/>
              <a:gd name="T103" fmla="*/ 0 h 94"/>
              <a:gd name="T104" fmla="*/ 18 w 78"/>
              <a:gd name="T105" fmla="*/ 1 h 94"/>
              <a:gd name="T106" fmla="*/ 2 w 78"/>
              <a:gd name="T107" fmla="*/ 17 h 94"/>
              <a:gd name="T108" fmla="*/ 3 w 78"/>
              <a:gd name="T109" fmla="*/ 2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94">
                <a:moveTo>
                  <a:pt x="73" y="11"/>
                </a:moveTo>
                <a:cubicBezTo>
                  <a:pt x="71" y="11"/>
                  <a:pt x="71" y="11"/>
                  <a:pt x="71" y="11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83"/>
                  <a:pt x="67" y="87"/>
                  <a:pt x="62" y="87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89"/>
                  <a:pt x="12" y="89"/>
                  <a:pt x="12" y="89"/>
                </a:cubicBezTo>
                <a:cubicBezTo>
                  <a:pt x="12" y="92"/>
                  <a:pt x="14" y="94"/>
                  <a:pt x="17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4"/>
                  <a:pt x="78" y="92"/>
                  <a:pt x="78" y="89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3"/>
                  <a:pt x="76" y="11"/>
                  <a:pt x="73" y="11"/>
                </a:cubicBezTo>
                <a:close/>
                <a:moveTo>
                  <a:pt x="68" y="78"/>
                </a:moveTo>
                <a:cubicBezTo>
                  <a:pt x="68" y="5"/>
                  <a:pt x="68" y="5"/>
                  <a:pt x="68" y="5"/>
                </a:cubicBezTo>
                <a:cubicBezTo>
                  <a:pt x="68" y="2"/>
                  <a:pt x="65" y="0"/>
                  <a:pt x="6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20"/>
                  <a:pt x="22" y="24"/>
                  <a:pt x="18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3" y="84"/>
                  <a:pt x="6" y="84"/>
                </a:cubicBezTo>
                <a:cubicBezTo>
                  <a:pt x="62" y="84"/>
                  <a:pt x="62" y="84"/>
                  <a:pt x="62" y="84"/>
                </a:cubicBezTo>
                <a:cubicBezTo>
                  <a:pt x="65" y="84"/>
                  <a:pt x="68" y="81"/>
                  <a:pt x="68" y="78"/>
                </a:cubicBezTo>
                <a:close/>
                <a:moveTo>
                  <a:pt x="35" y="66"/>
                </a:moveTo>
                <a:cubicBezTo>
                  <a:pt x="17" y="66"/>
                  <a:pt x="17" y="66"/>
                  <a:pt x="17" y="66"/>
                </a:cubicBezTo>
                <a:cubicBezTo>
                  <a:pt x="16" y="66"/>
                  <a:pt x="15" y="65"/>
                  <a:pt x="15" y="63"/>
                </a:cubicBezTo>
                <a:cubicBezTo>
                  <a:pt x="15" y="62"/>
                  <a:pt x="16" y="61"/>
                  <a:pt x="17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8" y="62"/>
                  <a:pt x="38" y="63"/>
                </a:cubicBezTo>
                <a:cubicBezTo>
                  <a:pt x="38" y="65"/>
                  <a:pt x="37" y="66"/>
                  <a:pt x="35" y="66"/>
                </a:cubicBezTo>
                <a:close/>
                <a:moveTo>
                  <a:pt x="54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16" y="53"/>
                  <a:pt x="15" y="52"/>
                  <a:pt x="15" y="51"/>
                </a:cubicBezTo>
                <a:cubicBezTo>
                  <a:pt x="15" y="49"/>
                  <a:pt x="16" y="48"/>
                  <a:pt x="17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9"/>
                  <a:pt x="56" y="51"/>
                </a:cubicBezTo>
                <a:cubicBezTo>
                  <a:pt x="56" y="52"/>
                  <a:pt x="55" y="53"/>
                  <a:pt x="54" y="53"/>
                </a:cubicBezTo>
                <a:close/>
                <a:moveTo>
                  <a:pt x="54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5" y="39"/>
                  <a:pt x="15" y="37"/>
                </a:cubicBezTo>
                <a:cubicBezTo>
                  <a:pt x="15" y="36"/>
                  <a:pt x="16" y="35"/>
                  <a:pt x="17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5"/>
                  <a:pt x="56" y="36"/>
                  <a:pt x="56" y="37"/>
                </a:cubicBezTo>
                <a:cubicBezTo>
                  <a:pt x="56" y="39"/>
                  <a:pt x="55" y="40"/>
                  <a:pt x="54" y="40"/>
                </a:cubicBezTo>
                <a:close/>
                <a:moveTo>
                  <a:pt x="3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20" y="21"/>
                  <a:pt x="22" y="19"/>
                  <a:pt x="22" y="16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8"/>
                  <a:pt x="1" y="21"/>
                  <a:pt x="3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729C87-2B7B-194D-A852-31328240F2D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166525" y="2518505"/>
            <a:ext cx="2113216" cy="14907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0DF157D-82F8-334D-A803-338A1BCF983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56874" y="1438717"/>
            <a:ext cx="2122867" cy="8843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48BA459-D587-7D47-B858-C05232FAB0C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153400" y="1259260"/>
            <a:ext cx="3853375" cy="391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30C369B-C957-2740-AB9D-0E1C1032AE04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53400" y="2774060"/>
            <a:ext cx="3853375" cy="391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9E2A875B-6447-564D-80A5-AFB638742F73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153400" y="4251170"/>
            <a:ext cx="3853375" cy="391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247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itle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E5B4A1C-24CC-CF4D-9D47-04A8DE6D2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30" y="-559076"/>
            <a:ext cx="11310938" cy="434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9AC1B6-A8D5-FA4C-A346-56656AF35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5344"/>
            <a:ext cx="9144000" cy="7941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7A6F4-00D2-B84B-8AE8-2E399317F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CA82-45B8-BA45-B289-0DE72921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8840CE0C-F2AE-8D41-99A9-8F423AF3E155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B975F-673B-D04E-862C-0BB78EF2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CF5CF-8750-5241-A3FD-B0701E97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79A5-B70D-4F83-1EF6-F61260FF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B2F90-DF00-C5C7-963B-4125BCC4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05431-A3E9-618D-66E4-0E622EEE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48446-D465-F166-E666-0F9D862E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6592D-D82D-69CD-213A-6D9C61B3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0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2E63-02D1-194B-5FD8-001E846F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C6F77-B6E5-7621-379B-D5773B58F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3C532-DEB8-9DC8-9273-EE00E39EB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D5EF-A1D7-BE8B-4591-3798A210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93799-7836-96D6-A2B8-0A2E1FC9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BEEFD-D9A0-EC0B-1623-12D8481A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BE4E-D2B5-09DA-4BB0-FC9BE8CD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A9D48-EC71-FE29-3156-85710CC4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A124B-A904-775F-6B52-33F2B1F92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70F63-D307-0D7A-6C5E-FA90E3B86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81CA9-CD0D-499C-B68F-896A6BC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455D6B-2557-8BDA-A23D-2FB4F4CC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301EB-529A-1785-DB90-28A6D785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8FDDC-31BA-5748-744B-DEBC0931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D2DA-FB51-F1F4-2BB7-962A0885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9A926-5305-D52E-C7F5-EC5BD39A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F5A55-AE79-8EE2-AF51-99472532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F0275-DFB8-E128-060A-D310BF4C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1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547A1-6911-3912-F414-2C90C79D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B32CE-DFB8-04CF-86E4-775A2193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96A7D-4903-1F6C-7EBD-0A60F8D37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2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EA59-FD22-AB22-C89F-28929684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1D7F4-C7BE-4450-E1EE-32095474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09B49-C549-4356-DD7C-0619BAEF7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2DBAA-D3E9-8F22-3B3D-1DA237EC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5D35C-336A-A394-9B4C-8C0B9D0B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67A53-0FD9-D8C2-125C-F663374D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FC8C-6A6D-5F6A-381B-C99BF429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FAD4D4-981D-7E6B-5139-229EC23CB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5977-C944-430D-7C8A-7518EDE59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8468-E45F-BE74-6653-8D8F4750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91D59-0B5E-A0D3-D50C-2793F1C2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DD4C2-3212-4836-C2F0-F22F59FA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9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923F3-D0C9-C621-BAE9-65FC2180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41F1A-5194-1F62-F434-3E149C176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A4FEB-62F1-DFD8-7B81-C4D1E891A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AEC2-51DB-4C6A-8B58-67973E5237D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EA5D1-B4E8-0D36-1FFF-1B8DC1D23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24969-341E-F342-D9F4-63806FF8E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C6095-71D0-4189-8579-229D89F6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088DB-E9A1-4947-B778-1AD4E3C7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365125"/>
            <a:ext cx="10515600" cy="10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14823-1E55-A44E-9CA0-F56607FA5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360" y="1540565"/>
            <a:ext cx="10515600" cy="4636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60A75-EAD2-5E4F-9ED6-6089C157F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420" y="6356350"/>
            <a:ext cx="1308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A3D12ED-4383-9244-87E8-481A9366BACC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EFBD3-D414-1A4D-9832-22C1D11E4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©2023 </a:t>
            </a:r>
            <a:r>
              <a:rPr lang="en-US" err="1"/>
              <a:t>InterDigital</a:t>
            </a:r>
            <a:r>
              <a:rPr lang="en-US"/>
              <a:t>, Inc.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07094-71A7-A443-95D4-1FE080203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2960" y="6356350"/>
            <a:ext cx="71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8C7A8FA-2E0B-EF40-8154-FE6DF4DBDC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Picture 28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40B2D94C-4C40-4C37-FA41-B62C93590FE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53720" y="6434138"/>
            <a:ext cx="1302197" cy="2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20A9-31E6-144E-B74A-FC53B28FA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RQAT-INR: Improved Implicit Neural Image compression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EAE91-151E-2648-A4A6-930EE9C24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791" y="4255810"/>
            <a:ext cx="10387428" cy="1155138"/>
          </a:xfrm>
        </p:spPr>
        <p:txBody>
          <a:bodyPr/>
          <a:lstStyle/>
          <a:p>
            <a:r>
              <a:rPr lang="en-US" dirty="0"/>
              <a:t>B.B. Damodaran, M. Balcilar, F. Galpin, P. Hellier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A0040-FA07-8444-92D9-979B0355E022}"/>
              </a:ext>
            </a:extLst>
          </p:cNvPr>
          <p:cNvSpPr txBox="1"/>
          <p:nvPr/>
        </p:nvSpPr>
        <p:spPr>
          <a:xfrm>
            <a:off x="5683045" y="487133"/>
            <a:ext cx="560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Data Compression Conference (DCC) - 2023</a:t>
            </a:r>
          </a:p>
        </p:txBody>
      </p:sp>
    </p:spTree>
    <p:extLst>
      <p:ext uri="{BB962C8B-B14F-4D97-AF65-F5344CB8AC3E}">
        <p14:creationId xmlns:p14="http://schemas.microsoft.com/office/powerpoint/2010/main" val="342862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6EB18-4F75-8A88-A5B7-BDABBE88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E9D6-E73E-A846-B24E-781510D5AD7F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ACE56-6439-2273-FF8F-5BF7C87F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©2023 InterDigital,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C5B8E-13DB-EB86-3D07-D0F07935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8FA-2E0B-EF40-8154-FE6DF4DBDC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B75D34-61AA-DF70-8271-F9DBBD8D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D7E16-7488-30BD-7862-BB5AFBB92B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760" y="1536423"/>
            <a:ext cx="11231880" cy="4819927"/>
          </a:xfrm>
        </p:spPr>
        <p:txBody>
          <a:bodyPr>
            <a:normAutofit/>
          </a:bodyPr>
          <a:lstStyle/>
          <a:p>
            <a:r>
              <a:rPr lang="en-US" sz="2800" b="1" dirty="0"/>
              <a:t>Introduction</a:t>
            </a:r>
          </a:p>
          <a:p>
            <a:endParaRPr lang="en-US" sz="2800" b="1" dirty="0"/>
          </a:p>
          <a:p>
            <a:r>
              <a:rPr lang="en-US" sz="2800" b="1" dirty="0"/>
              <a:t>Implicit Neural Representation</a:t>
            </a:r>
          </a:p>
          <a:p>
            <a:endParaRPr lang="en-US" sz="2800" b="1" dirty="0"/>
          </a:p>
          <a:p>
            <a:r>
              <a:rPr lang="en-US" sz="2800" b="1" dirty="0"/>
              <a:t>Proposed Method</a:t>
            </a:r>
          </a:p>
          <a:p>
            <a:endParaRPr lang="en-US" sz="2800" b="1" dirty="0"/>
          </a:p>
          <a:p>
            <a:r>
              <a:rPr lang="en-US" sz="2800" b="1" dirty="0"/>
              <a:t>Experimental Results</a:t>
            </a:r>
          </a:p>
          <a:p>
            <a:endParaRPr lang="en-US" sz="2800" b="1" dirty="0"/>
          </a:p>
          <a:p>
            <a:r>
              <a:rPr lang="en-US" sz="28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1836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nterDigital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EEF"/>
      </a:accent1>
      <a:accent2>
        <a:srgbClr val="0054A6"/>
      </a:accent2>
      <a:accent3>
        <a:srgbClr val="702B8F"/>
      </a:accent3>
      <a:accent4>
        <a:srgbClr val="CF128C"/>
      </a:accent4>
      <a:accent5>
        <a:srgbClr val="939598"/>
      </a:accent5>
      <a:accent6>
        <a:srgbClr val="00A99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54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1_Office Theme</vt:lpstr>
      <vt:lpstr>RQAT-INR: Improved Implicit Neural Image compression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RQAT-INR: Improved Implicit Neural Image compression</dc:title>
  <dc:creator>Bharath Bhushan Damodaran</dc:creator>
  <cp:lastModifiedBy>Bharath Bhushan Damodaran</cp:lastModifiedBy>
  <cp:revision>1</cp:revision>
  <dcterms:created xsi:type="dcterms:W3CDTF">2023-02-28T10:54:03Z</dcterms:created>
  <dcterms:modified xsi:type="dcterms:W3CDTF">2023-02-28T11:05:33Z</dcterms:modified>
</cp:coreProperties>
</file>