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1" r:id="rId1"/>
  </p:sldMasterIdLst>
  <p:notesMasterIdLst>
    <p:notesMasterId r:id="rId14"/>
  </p:notesMasterIdLst>
  <p:sldIdLst>
    <p:sldId id="256" r:id="rId2"/>
    <p:sldId id="333" r:id="rId3"/>
    <p:sldId id="334" r:id="rId4"/>
    <p:sldId id="335" r:id="rId5"/>
    <p:sldId id="337" r:id="rId6"/>
    <p:sldId id="336" r:id="rId7"/>
    <p:sldId id="338" r:id="rId8"/>
    <p:sldId id="339" r:id="rId9"/>
    <p:sldId id="340" r:id="rId10"/>
    <p:sldId id="344" r:id="rId11"/>
    <p:sldId id="342" r:id="rId12"/>
    <p:sldId id="345" r:id="rId13"/>
  </p:sldIdLst>
  <p:sldSz cx="12192000" cy="6858000"/>
  <p:notesSz cx="7099300"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陈 剑钊" initials="陈"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D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37" autoAdjust="0"/>
    <p:restoredTop sz="80205" autoAdjust="0"/>
  </p:normalViewPr>
  <p:slideViewPr>
    <p:cSldViewPr snapToGrid="0">
      <p:cViewPr varScale="1">
        <p:scale>
          <a:sx n="101" d="100"/>
          <a:sy n="101" d="100"/>
        </p:scale>
        <p:origin x="1210" y="86"/>
      </p:cViewPr>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Zhang Saiping" userId="6c16a13ff7f296ad" providerId="LiveId" clId="{AF4F1562-4DFA-4944-8B4D-E20D4EA3EB0F}"/>
    <pc:docChg chg="undo redo custSel addSld delSld modSld sldOrd">
      <pc:chgData name="Zhang Saiping" userId="6c16a13ff7f296ad" providerId="LiveId" clId="{AF4F1562-4DFA-4944-8B4D-E20D4EA3EB0F}" dt="2022-02-15T09:59:16.922" v="2710" actId="1076"/>
      <pc:docMkLst>
        <pc:docMk/>
      </pc:docMkLst>
      <pc:sldChg chg="modSp mod">
        <pc:chgData name="Zhang Saiping" userId="6c16a13ff7f296ad" providerId="LiveId" clId="{AF4F1562-4DFA-4944-8B4D-E20D4EA3EB0F}" dt="2022-02-15T09:21:33.366" v="2695" actId="20577"/>
        <pc:sldMkLst>
          <pc:docMk/>
          <pc:sldMk cId="0" sldId="256"/>
        </pc:sldMkLst>
        <pc:spChg chg="mod">
          <ac:chgData name="Zhang Saiping" userId="6c16a13ff7f296ad" providerId="LiveId" clId="{AF4F1562-4DFA-4944-8B4D-E20D4EA3EB0F}" dt="2022-02-15T07:40:27.378" v="1198" actId="1076"/>
          <ac:spMkLst>
            <pc:docMk/>
            <pc:sldMk cId="0" sldId="256"/>
            <ac:spMk id="14" creationId="{43005755-8343-4E58-8CC6-F1B1A453D256}"/>
          </ac:spMkLst>
        </pc:spChg>
        <pc:spChg chg="mod">
          <ac:chgData name="Zhang Saiping" userId="6c16a13ff7f296ad" providerId="LiveId" clId="{AF4F1562-4DFA-4944-8B4D-E20D4EA3EB0F}" dt="2022-02-15T09:21:33.366" v="2695" actId="20577"/>
          <ac:spMkLst>
            <pc:docMk/>
            <pc:sldMk cId="0" sldId="256"/>
            <ac:spMk id="15" creationId="{02624BA7-F7FB-4606-BCFB-BC98BF582747}"/>
          </ac:spMkLst>
        </pc:spChg>
      </pc:sldChg>
      <pc:sldChg chg="addSp delSp modSp mod">
        <pc:chgData name="Zhang Saiping" userId="6c16a13ff7f296ad" providerId="LiveId" clId="{AF4F1562-4DFA-4944-8B4D-E20D4EA3EB0F}" dt="2022-02-15T08:54:43.573" v="2545" actId="20577"/>
        <pc:sldMkLst>
          <pc:docMk/>
          <pc:sldMk cId="1289512650" sldId="333"/>
        </pc:sldMkLst>
        <pc:spChg chg="add mod">
          <ac:chgData name="Zhang Saiping" userId="6c16a13ff7f296ad" providerId="LiveId" clId="{AF4F1562-4DFA-4944-8B4D-E20D4EA3EB0F}" dt="2022-02-15T07:01:18.050" v="242" actId="1076"/>
          <ac:spMkLst>
            <pc:docMk/>
            <pc:sldMk cId="1289512650" sldId="333"/>
            <ac:spMk id="2" creationId="{2C4BB749-D3B0-4883-9DC5-D20FB611088B}"/>
          </ac:spMkLst>
        </pc:spChg>
        <pc:spChg chg="mod">
          <ac:chgData name="Zhang Saiping" userId="6c16a13ff7f296ad" providerId="LiveId" clId="{AF4F1562-4DFA-4944-8B4D-E20D4EA3EB0F}" dt="2022-02-15T03:44:43.633" v="19" actId="20577"/>
          <ac:spMkLst>
            <pc:docMk/>
            <pc:sldMk cId="1289512650" sldId="333"/>
            <ac:spMk id="9" creationId="{78A6F5A7-04F9-4B2A-AF9D-0BDEB227461B}"/>
          </ac:spMkLst>
        </pc:spChg>
        <pc:spChg chg="add mod">
          <ac:chgData name="Zhang Saiping" userId="6c16a13ff7f296ad" providerId="LiveId" clId="{AF4F1562-4DFA-4944-8B4D-E20D4EA3EB0F}" dt="2022-02-15T07:04:57.926" v="392" actId="1076"/>
          <ac:spMkLst>
            <pc:docMk/>
            <pc:sldMk cId="1289512650" sldId="333"/>
            <ac:spMk id="27" creationId="{951D3D07-C26A-4554-B3A5-FBFBDC127701}"/>
          </ac:spMkLst>
        </pc:spChg>
        <pc:spChg chg="add mod">
          <ac:chgData name="Zhang Saiping" userId="6c16a13ff7f296ad" providerId="LiveId" clId="{AF4F1562-4DFA-4944-8B4D-E20D4EA3EB0F}" dt="2022-02-15T07:05:09.094" v="399" actId="1076"/>
          <ac:spMkLst>
            <pc:docMk/>
            <pc:sldMk cId="1289512650" sldId="333"/>
            <ac:spMk id="28" creationId="{65076658-3A87-4502-9BE9-49CF354CB2BB}"/>
          </ac:spMkLst>
        </pc:spChg>
        <pc:spChg chg="add mod">
          <ac:chgData name="Zhang Saiping" userId="6c16a13ff7f296ad" providerId="LiveId" clId="{AF4F1562-4DFA-4944-8B4D-E20D4EA3EB0F}" dt="2022-02-15T07:05:11.232" v="400" actId="1076"/>
          <ac:spMkLst>
            <pc:docMk/>
            <pc:sldMk cId="1289512650" sldId="333"/>
            <ac:spMk id="29" creationId="{E6FD3B01-9088-47ED-9F1D-1B831A140F69}"/>
          </ac:spMkLst>
        </pc:spChg>
        <pc:spChg chg="add mod">
          <ac:chgData name="Zhang Saiping" userId="6c16a13ff7f296ad" providerId="LiveId" clId="{AF4F1562-4DFA-4944-8B4D-E20D4EA3EB0F}" dt="2022-02-15T08:54:43.573" v="2545" actId="20577"/>
          <ac:spMkLst>
            <pc:docMk/>
            <pc:sldMk cId="1289512650" sldId="333"/>
            <ac:spMk id="30" creationId="{73711396-D96A-4BD1-8A34-58DD3B00A6D4}"/>
          </ac:spMkLst>
        </pc:spChg>
        <pc:picChg chg="add del mod">
          <ac:chgData name="Zhang Saiping" userId="6c16a13ff7f296ad" providerId="LiveId" clId="{AF4F1562-4DFA-4944-8B4D-E20D4EA3EB0F}" dt="2022-02-15T06:40:27.709" v="46" actId="478"/>
          <ac:picMkLst>
            <pc:docMk/>
            <pc:sldMk cId="1289512650" sldId="333"/>
            <ac:picMk id="6" creationId="{C91E146D-7B9A-4D4A-B7DB-573A3FE41F31}"/>
          </ac:picMkLst>
        </pc:picChg>
        <pc:picChg chg="add del mod">
          <ac:chgData name="Zhang Saiping" userId="6c16a13ff7f296ad" providerId="LiveId" clId="{AF4F1562-4DFA-4944-8B4D-E20D4EA3EB0F}" dt="2022-02-15T06:42:53.054" v="51" actId="478"/>
          <ac:picMkLst>
            <pc:docMk/>
            <pc:sldMk cId="1289512650" sldId="333"/>
            <ac:picMk id="10" creationId="{107C4302-7F11-4DE9-8783-69A64355341E}"/>
          </ac:picMkLst>
        </pc:picChg>
        <pc:picChg chg="add del mod">
          <ac:chgData name="Zhang Saiping" userId="6c16a13ff7f296ad" providerId="LiveId" clId="{AF4F1562-4DFA-4944-8B4D-E20D4EA3EB0F}" dt="2022-02-15T06:43:15.173" v="54" actId="478"/>
          <ac:picMkLst>
            <pc:docMk/>
            <pc:sldMk cId="1289512650" sldId="333"/>
            <ac:picMk id="13" creationId="{EACA6EE4-7239-4353-A229-79E63CFB23E7}"/>
          </ac:picMkLst>
        </pc:picChg>
        <pc:picChg chg="add del mod">
          <ac:chgData name="Zhang Saiping" userId="6c16a13ff7f296ad" providerId="LiveId" clId="{AF4F1562-4DFA-4944-8B4D-E20D4EA3EB0F}" dt="2022-02-15T06:44:07.957" v="63" actId="478"/>
          <ac:picMkLst>
            <pc:docMk/>
            <pc:sldMk cId="1289512650" sldId="333"/>
            <ac:picMk id="15" creationId="{3D654AB4-16FA-4F68-ABBA-85EF1FA2FCC3}"/>
          </ac:picMkLst>
        </pc:picChg>
        <pc:picChg chg="add del mod">
          <ac:chgData name="Zhang Saiping" userId="6c16a13ff7f296ad" providerId="LiveId" clId="{AF4F1562-4DFA-4944-8B4D-E20D4EA3EB0F}" dt="2022-02-15T06:44:08.469" v="64" actId="478"/>
          <ac:picMkLst>
            <pc:docMk/>
            <pc:sldMk cId="1289512650" sldId="333"/>
            <ac:picMk id="17" creationId="{78F884DF-1CB7-4053-A9AF-9494989171D1}"/>
          </ac:picMkLst>
        </pc:picChg>
        <pc:picChg chg="add del mod">
          <ac:chgData name="Zhang Saiping" userId="6c16a13ff7f296ad" providerId="LiveId" clId="{AF4F1562-4DFA-4944-8B4D-E20D4EA3EB0F}" dt="2022-02-15T06:47:09.326" v="75" actId="478"/>
          <ac:picMkLst>
            <pc:docMk/>
            <pc:sldMk cId="1289512650" sldId="333"/>
            <ac:picMk id="20" creationId="{ACB01DCE-7027-4F56-8656-A5AF7AC3B896}"/>
          </ac:picMkLst>
        </pc:picChg>
        <pc:picChg chg="add mod">
          <ac:chgData name="Zhang Saiping" userId="6c16a13ff7f296ad" providerId="LiveId" clId="{AF4F1562-4DFA-4944-8B4D-E20D4EA3EB0F}" dt="2022-02-15T06:51:56.891" v="207" actId="1076"/>
          <ac:picMkLst>
            <pc:docMk/>
            <pc:sldMk cId="1289512650" sldId="333"/>
            <ac:picMk id="22" creationId="{AC821BFB-A688-4D69-B73D-5D2D6CEF4CA9}"/>
          </ac:picMkLst>
        </pc:picChg>
        <pc:picChg chg="add mod modCrop">
          <ac:chgData name="Zhang Saiping" userId="6c16a13ff7f296ad" providerId="LiveId" clId="{AF4F1562-4DFA-4944-8B4D-E20D4EA3EB0F}" dt="2022-02-15T06:51:56.891" v="207" actId="1076"/>
          <ac:picMkLst>
            <pc:docMk/>
            <pc:sldMk cId="1289512650" sldId="333"/>
            <ac:picMk id="24" creationId="{1CB09631-A9F6-4B53-AB44-B67193B4B97B}"/>
          </ac:picMkLst>
        </pc:picChg>
        <pc:picChg chg="add mod modCrop">
          <ac:chgData name="Zhang Saiping" userId="6c16a13ff7f296ad" providerId="LiveId" clId="{AF4F1562-4DFA-4944-8B4D-E20D4EA3EB0F}" dt="2022-02-15T06:51:56.891" v="207" actId="1076"/>
          <ac:picMkLst>
            <pc:docMk/>
            <pc:sldMk cId="1289512650" sldId="333"/>
            <ac:picMk id="26" creationId="{47020321-6849-41DD-92EE-FEECD1DB1970}"/>
          </ac:picMkLst>
        </pc:picChg>
      </pc:sldChg>
      <pc:sldChg chg="addSp delSp modSp add mod">
        <pc:chgData name="Zhang Saiping" userId="6c16a13ff7f296ad" providerId="LiveId" clId="{AF4F1562-4DFA-4944-8B4D-E20D4EA3EB0F}" dt="2022-02-15T08:54:40.103" v="2544" actId="20577"/>
        <pc:sldMkLst>
          <pc:docMk/>
          <pc:sldMk cId="716419092" sldId="334"/>
        </pc:sldMkLst>
        <pc:spChg chg="mod">
          <ac:chgData name="Zhang Saiping" userId="6c16a13ff7f296ad" providerId="LiveId" clId="{AF4F1562-4DFA-4944-8B4D-E20D4EA3EB0F}" dt="2022-02-15T07:11:11.714" v="529" actId="11"/>
          <ac:spMkLst>
            <pc:docMk/>
            <pc:sldMk cId="716419092" sldId="334"/>
            <ac:spMk id="2" creationId="{2C4BB749-D3B0-4883-9DC5-D20FB611088B}"/>
          </ac:spMkLst>
        </pc:spChg>
        <pc:spChg chg="add mod">
          <ac:chgData name="Zhang Saiping" userId="6c16a13ff7f296ad" providerId="LiveId" clId="{AF4F1562-4DFA-4944-8B4D-E20D4EA3EB0F}" dt="2022-02-15T07:06:49.632" v="433" actId="1076"/>
          <ac:spMkLst>
            <pc:docMk/>
            <pc:sldMk cId="716419092" sldId="334"/>
            <ac:spMk id="12" creationId="{01496F7F-EB52-4C4E-A6BC-57A7810F7861}"/>
          </ac:spMkLst>
        </pc:spChg>
        <pc:spChg chg="add mod">
          <ac:chgData name="Zhang Saiping" userId="6c16a13ff7f296ad" providerId="LiveId" clId="{AF4F1562-4DFA-4944-8B4D-E20D4EA3EB0F}" dt="2022-02-15T08:54:40.103" v="2544" actId="20577"/>
          <ac:spMkLst>
            <pc:docMk/>
            <pc:sldMk cId="716419092" sldId="334"/>
            <ac:spMk id="20" creationId="{51537BE3-5798-4606-85E1-007EA93205B5}"/>
          </ac:spMkLst>
        </pc:spChg>
        <pc:spChg chg="add mod">
          <ac:chgData name="Zhang Saiping" userId="6c16a13ff7f296ad" providerId="LiveId" clId="{AF4F1562-4DFA-4944-8B4D-E20D4EA3EB0F}" dt="2022-02-15T07:06:49.632" v="433" actId="1076"/>
          <ac:spMkLst>
            <pc:docMk/>
            <pc:sldMk cId="716419092" sldId="334"/>
            <ac:spMk id="23" creationId="{18865043-0F09-4034-B8BE-8092E6FA07F3}"/>
          </ac:spMkLst>
        </pc:spChg>
        <pc:spChg chg="del">
          <ac:chgData name="Zhang Saiping" userId="6c16a13ff7f296ad" providerId="LiveId" clId="{AF4F1562-4DFA-4944-8B4D-E20D4EA3EB0F}" dt="2022-02-15T06:52:13.837" v="212" actId="478"/>
          <ac:spMkLst>
            <pc:docMk/>
            <pc:sldMk cId="716419092" sldId="334"/>
            <ac:spMk id="27" creationId="{951D3D07-C26A-4554-B3A5-FBFBDC127701}"/>
          </ac:spMkLst>
        </pc:spChg>
        <pc:spChg chg="del">
          <ac:chgData name="Zhang Saiping" userId="6c16a13ff7f296ad" providerId="LiveId" clId="{AF4F1562-4DFA-4944-8B4D-E20D4EA3EB0F}" dt="2022-02-15T06:52:14.661" v="213" actId="478"/>
          <ac:spMkLst>
            <pc:docMk/>
            <pc:sldMk cId="716419092" sldId="334"/>
            <ac:spMk id="28" creationId="{65076658-3A87-4502-9BE9-49CF354CB2BB}"/>
          </ac:spMkLst>
        </pc:spChg>
        <pc:spChg chg="del">
          <ac:chgData name="Zhang Saiping" userId="6c16a13ff7f296ad" providerId="LiveId" clId="{AF4F1562-4DFA-4944-8B4D-E20D4EA3EB0F}" dt="2022-02-15T06:52:15.549" v="214" actId="478"/>
          <ac:spMkLst>
            <pc:docMk/>
            <pc:sldMk cId="716419092" sldId="334"/>
            <ac:spMk id="29" creationId="{E6FD3B01-9088-47ED-9F1D-1B831A140F69}"/>
          </ac:spMkLst>
        </pc:spChg>
        <pc:spChg chg="del">
          <ac:chgData name="Zhang Saiping" userId="6c16a13ff7f296ad" providerId="LiveId" clId="{AF4F1562-4DFA-4944-8B4D-E20D4EA3EB0F}" dt="2022-02-15T06:52:16.264" v="215" actId="478"/>
          <ac:spMkLst>
            <pc:docMk/>
            <pc:sldMk cId="716419092" sldId="334"/>
            <ac:spMk id="30" creationId="{73711396-D96A-4BD1-8A34-58DD3B00A6D4}"/>
          </ac:spMkLst>
        </pc:spChg>
        <pc:picChg chg="add mod modCrop">
          <ac:chgData name="Zhang Saiping" userId="6c16a13ff7f296ad" providerId="LiveId" clId="{AF4F1562-4DFA-4944-8B4D-E20D4EA3EB0F}" dt="2022-02-15T07:06:49.632" v="433" actId="1076"/>
          <ac:picMkLst>
            <pc:docMk/>
            <pc:sldMk cId="716419092" sldId="334"/>
            <ac:picMk id="6" creationId="{9A226EB3-7C3F-40FB-A4F9-3576C5D0B354}"/>
          </ac:picMkLst>
        </pc:picChg>
        <pc:picChg chg="add mod">
          <ac:chgData name="Zhang Saiping" userId="6c16a13ff7f296ad" providerId="LiveId" clId="{AF4F1562-4DFA-4944-8B4D-E20D4EA3EB0F}" dt="2022-02-15T07:06:49.632" v="433" actId="1076"/>
          <ac:picMkLst>
            <pc:docMk/>
            <pc:sldMk cId="716419092" sldId="334"/>
            <ac:picMk id="10" creationId="{5AE009A4-B02E-45A6-BCFE-BCB0551197A1}"/>
          </ac:picMkLst>
        </pc:picChg>
        <pc:picChg chg="del">
          <ac:chgData name="Zhang Saiping" userId="6c16a13ff7f296ad" providerId="LiveId" clId="{AF4F1562-4DFA-4944-8B4D-E20D4EA3EB0F}" dt="2022-02-15T06:52:12.621" v="210" actId="478"/>
          <ac:picMkLst>
            <pc:docMk/>
            <pc:sldMk cId="716419092" sldId="334"/>
            <ac:picMk id="22" creationId="{AC821BFB-A688-4D69-B73D-5D2D6CEF4CA9}"/>
          </ac:picMkLst>
        </pc:picChg>
        <pc:picChg chg="del">
          <ac:chgData name="Zhang Saiping" userId="6c16a13ff7f296ad" providerId="LiveId" clId="{AF4F1562-4DFA-4944-8B4D-E20D4EA3EB0F}" dt="2022-02-15T06:52:12.197" v="209" actId="478"/>
          <ac:picMkLst>
            <pc:docMk/>
            <pc:sldMk cId="716419092" sldId="334"/>
            <ac:picMk id="24" creationId="{1CB09631-A9F6-4B53-AB44-B67193B4B97B}"/>
          </ac:picMkLst>
        </pc:picChg>
        <pc:picChg chg="del">
          <ac:chgData name="Zhang Saiping" userId="6c16a13ff7f296ad" providerId="LiveId" clId="{AF4F1562-4DFA-4944-8B4D-E20D4EA3EB0F}" dt="2022-02-15T06:52:12.933" v="211" actId="478"/>
          <ac:picMkLst>
            <pc:docMk/>
            <pc:sldMk cId="716419092" sldId="334"/>
            <ac:picMk id="26" creationId="{47020321-6849-41DD-92EE-FEECD1DB1970}"/>
          </ac:picMkLst>
        </pc:picChg>
      </pc:sldChg>
      <pc:sldChg chg="addSp delSp modSp add mod">
        <pc:chgData name="Zhang Saiping" userId="6c16a13ff7f296ad" providerId="LiveId" clId="{AF4F1562-4DFA-4944-8B4D-E20D4EA3EB0F}" dt="2022-02-15T08:54:37.863" v="2543" actId="20577"/>
        <pc:sldMkLst>
          <pc:docMk/>
          <pc:sldMk cId="2121223086" sldId="335"/>
        </pc:sldMkLst>
        <pc:spChg chg="mod">
          <ac:chgData name="Zhang Saiping" userId="6c16a13ff7f296ad" providerId="LiveId" clId="{AF4F1562-4DFA-4944-8B4D-E20D4EA3EB0F}" dt="2022-02-15T07:17:46.166" v="735" actId="1076"/>
          <ac:spMkLst>
            <pc:docMk/>
            <pc:sldMk cId="2121223086" sldId="335"/>
            <ac:spMk id="2" creationId="{2C4BB749-D3B0-4883-9DC5-D20FB611088B}"/>
          </ac:spMkLst>
        </pc:spChg>
        <pc:spChg chg="del">
          <ac:chgData name="Zhang Saiping" userId="6c16a13ff7f296ad" providerId="LiveId" clId="{AF4F1562-4DFA-4944-8B4D-E20D4EA3EB0F}" dt="2022-02-15T07:07:01.069" v="437" actId="478"/>
          <ac:spMkLst>
            <pc:docMk/>
            <pc:sldMk cId="2121223086" sldId="335"/>
            <ac:spMk id="12" creationId="{01496F7F-EB52-4C4E-A6BC-57A7810F7861}"/>
          </ac:spMkLst>
        </pc:spChg>
        <pc:spChg chg="add mod">
          <ac:chgData name="Zhang Saiping" userId="6c16a13ff7f296ad" providerId="LiveId" clId="{AF4F1562-4DFA-4944-8B4D-E20D4EA3EB0F}" dt="2022-02-15T07:25:21.986" v="991" actId="164"/>
          <ac:spMkLst>
            <pc:docMk/>
            <pc:sldMk cId="2121223086" sldId="335"/>
            <ac:spMk id="15" creationId="{98DDC19C-4106-48D8-ACB6-A4A24DC8E7AA}"/>
          </ac:spMkLst>
        </pc:spChg>
        <pc:spChg chg="add mod">
          <ac:chgData name="Zhang Saiping" userId="6c16a13ff7f296ad" providerId="LiveId" clId="{AF4F1562-4DFA-4944-8B4D-E20D4EA3EB0F}" dt="2022-02-15T07:25:21.986" v="991" actId="164"/>
          <ac:spMkLst>
            <pc:docMk/>
            <pc:sldMk cId="2121223086" sldId="335"/>
            <ac:spMk id="16" creationId="{A35F1E39-A848-4B4D-B89C-FBF591A36355}"/>
          </ac:spMkLst>
        </pc:spChg>
        <pc:spChg chg="add mod ord">
          <ac:chgData name="Zhang Saiping" userId="6c16a13ff7f296ad" providerId="LiveId" clId="{AF4F1562-4DFA-4944-8B4D-E20D4EA3EB0F}" dt="2022-02-15T07:25:21.986" v="991" actId="164"/>
          <ac:spMkLst>
            <pc:docMk/>
            <pc:sldMk cId="2121223086" sldId="335"/>
            <ac:spMk id="17" creationId="{31F4E773-7C2A-4E7E-85F3-F6DB9EC95270}"/>
          </ac:spMkLst>
        </pc:spChg>
        <pc:spChg chg="add mod">
          <ac:chgData name="Zhang Saiping" userId="6c16a13ff7f296ad" providerId="LiveId" clId="{AF4F1562-4DFA-4944-8B4D-E20D4EA3EB0F}" dt="2022-02-15T07:25:21.986" v="991" actId="164"/>
          <ac:spMkLst>
            <pc:docMk/>
            <pc:sldMk cId="2121223086" sldId="335"/>
            <ac:spMk id="19" creationId="{A8FE0790-C898-44F4-AF2C-9CC60A8FCD9D}"/>
          </ac:spMkLst>
        </pc:spChg>
        <pc:spChg chg="del">
          <ac:chgData name="Zhang Saiping" userId="6c16a13ff7f296ad" providerId="LiveId" clId="{AF4F1562-4DFA-4944-8B4D-E20D4EA3EB0F}" dt="2022-02-15T07:07:02.675" v="439" actId="478"/>
          <ac:spMkLst>
            <pc:docMk/>
            <pc:sldMk cId="2121223086" sldId="335"/>
            <ac:spMk id="20" creationId="{51537BE3-5798-4606-85E1-007EA93205B5}"/>
          </ac:spMkLst>
        </pc:spChg>
        <pc:spChg chg="add mod">
          <ac:chgData name="Zhang Saiping" userId="6c16a13ff7f296ad" providerId="LiveId" clId="{AF4F1562-4DFA-4944-8B4D-E20D4EA3EB0F}" dt="2022-02-15T07:25:21.986" v="991" actId="164"/>
          <ac:spMkLst>
            <pc:docMk/>
            <pc:sldMk cId="2121223086" sldId="335"/>
            <ac:spMk id="21" creationId="{6C15E14F-4729-4BD6-8343-5847CF4F9A19}"/>
          </ac:spMkLst>
        </pc:spChg>
        <pc:spChg chg="del">
          <ac:chgData name="Zhang Saiping" userId="6c16a13ff7f296ad" providerId="LiveId" clId="{AF4F1562-4DFA-4944-8B4D-E20D4EA3EB0F}" dt="2022-02-15T07:07:01.900" v="438" actId="478"/>
          <ac:spMkLst>
            <pc:docMk/>
            <pc:sldMk cId="2121223086" sldId="335"/>
            <ac:spMk id="23" creationId="{18865043-0F09-4034-B8BE-8092E6FA07F3}"/>
          </ac:spMkLst>
        </pc:spChg>
        <pc:spChg chg="add mod">
          <ac:chgData name="Zhang Saiping" userId="6c16a13ff7f296ad" providerId="LiveId" clId="{AF4F1562-4DFA-4944-8B4D-E20D4EA3EB0F}" dt="2022-02-15T07:22:33.984" v="985" actId="1076"/>
          <ac:spMkLst>
            <pc:docMk/>
            <pc:sldMk cId="2121223086" sldId="335"/>
            <ac:spMk id="31" creationId="{FD74CA3F-FA56-46D1-8688-017CA0567751}"/>
          </ac:spMkLst>
        </pc:spChg>
        <pc:spChg chg="add mod">
          <ac:chgData name="Zhang Saiping" userId="6c16a13ff7f296ad" providerId="LiveId" clId="{AF4F1562-4DFA-4944-8B4D-E20D4EA3EB0F}" dt="2022-02-15T07:22:33.984" v="985" actId="1076"/>
          <ac:spMkLst>
            <pc:docMk/>
            <pc:sldMk cId="2121223086" sldId="335"/>
            <ac:spMk id="32" creationId="{5DA492D6-4CCC-4364-AF12-DAE785BEB697}"/>
          </ac:spMkLst>
        </pc:spChg>
        <pc:spChg chg="add mod">
          <ac:chgData name="Zhang Saiping" userId="6c16a13ff7f296ad" providerId="LiveId" clId="{AF4F1562-4DFA-4944-8B4D-E20D4EA3EB0F}" dt="2022-02-15T07:22:55.173" v="986" actId="1582"/>
          <ac:spMkLst>
            <pc:docMk/>
            <pc:sldMk cId="2121223086" sldId="335"/>
            <ac:spMk id="35" creationId="{04EBF977-B51E-4445-9C27-90A60018B303}"/>
          </ac:spMkLst>
        </pc:spChg>
        <pc:spChg chg="add mod">
          <ac:chgData name="Zhang Saiping" userId="6c16a13ff7f296ad" providerId="LiveId" clId="{AF4F1562-4DFA-4944-8B4D-E20D4EA3EB0F}" dt="2022-02-15T07:22:33.984" v="985" actId="1076"/>
          <ac:spMkLst>
            <pc:docMk/>
            <pc:sldMk cId="2121223086" sldId="335"/>
            <ac:spMk id="36" creationId="{4EFDA7C9-30BA-4A8D-A197-64A8D89AB715}"/>
          </ac:spMkLst>
        </pc:spChg>
        <pc:spChg chg="add mod">
          <ac:chgData name="Zhang Saiping" userId="6c16a13ff7f296ad" providerId="LiveId" clId="{AF4F1562-4DFA-4944-8B4D-E20D4EA3EB0F}" dt="2022-02-15T07:22:33.984" v="985" actId="1076"/>
          <ac:spMkLst>
            <pc:docMk/>
            <pc:sldMk cId="2121223086" sldId="335"/>
            <ac:spMk id="40" creationId="{3FFFE022-84DF-45EF-83FA-F0EE81A2F43F}"/>
          </ac:spMkLst>
        </pc:spChg>
        <pc:spChg chg="add mod">
          <ac:chgData name="Zhang Saiping" userId="6c16a13ff7f296ad" providerId="LiveId" clId="{AF4F1562-4DFA-4944-8B4D-E20D4EA3EB0F}" dt="2022-02-15T08:54:37.863" v="2543" actId="20577"/>
          <ac:spMkLst>
            <pc:docMk/>
            <pc:sldMk cId="2121223086" sldId="335"/>
            <ac:spMk id="41" creationId="{24A34DA2-DD8C-47D9-A77A-8CA635A5700C}"/>
          </ac:spMkLst>
        </pc:spChg>
        <pc:spChg chg="add mod">
          <ac:chgData name="Zhang Saiping" userId="6c16a13ff7f296ad" providerId="LiveId" clId="{AF4F1562-4DFA-4944-8B4D-E20D4EA3EB0F}" dt="2022-02-15T07:25:55.361" v="1006" actId="1076"/>
          <ac:spMkLst>
            <pc:docMk/>
            <pc:sldMk cId="2121223086" sldId="335"/>
            <ac:spMk id="48" creationId="{6CDBE6C0-AAFD-454D-9D64-960C2786695F}"/>
          </ac:spMkLst>
        </pc:spChg>
        <pc:spChg chg="add mod">
          <ac:chgData name="Zhang Saiping" userId="6c16a13ff7f296ad" providerId="LiveId" clId="{AF4F1562-4DFA-4944-8B4D-E20D4EA3EB0F}" dt="2022-02-15T07:25:51.843" v="1005" actId="404"/>
          <ac:spMkLst>
            <pc:docMk/>
            <pc:sldMk cId="2121223086" sldId="335"/>
            <ac:spMk id="49" creationId="{687D5424-523A-49BD-8E26-D64110391294}"/>
          </ac:spMkLst>
        </pc:spChg>
        <pc:grpChg chg="add mod">
          <ac:chgData name="Zhang Saiping" userId="6c16a13ff7f296ad" providerId="LiveId" clId="{AF4F1562-4DFA-4944-8B4D-E20D4EA3EB0F}" dt="2022-02-15T07:25:16.886" v="990" actId="164"/>
          <ac:grpSpMkLst>
            <pc:docMk/>
            <pc:sldMk cId="2121223086" sldId="335"/>
            <ac:grpSpMk id="45" creationId="{D66780D4-6D19-45C5-B32F-E23D8731A202}"/>
          </ac:grpSpMkLst>
        </pc:grpChg>
        <pc:grpChg chg="add mod">
          <ac:chgData name="Zhang Saiping" userId="6c16a13ff7f296ad" providerId="LiveId" clId="{AF4F1562-4DFA-4944-8B4D-E20D4EA3EB0F}" dt="2022-02-15T07:25:23.963" v="992" actId="1076"/>
          <ac:grpSpMkLst>
            <pc:docMk/>
            <pc:sldMk cId="2121223086" sldId="335"/>
            <ac:grpSpMk id="46" creationId="{71F98E93-6FC7-41C2-A84B-EEECE21A8288}"/>
          </ac:grpSpMkLst>
        </pc:grpChg>
        <pc:picChg chg="del">
          <ac:chgData name="Zhang Saiping" userId="6c16a13ff7f296ad" providerId="LiveId" clId="{AF4F1562-4DFA-4944-8B4D-E20D4EA3EB0F}" dt="2022-02-15T07:06:59.236" v="435" actId="478"/>
          <ac:picMkLst>
            <pc:docMk/>
            <pc:sldMk cId="2121223086" sldId="335"/>
            <ac:picMk id="6" creationId="{9A226EB3-7C3F-40FB-A4F9-3576C5D0B354}"/>
          </ac:picMkLst>
        </pc:picChg>
        <pc:picChg chg="add del mod">
          <ac:chgData name="Zhang Saiping" userId="6c16a13ff7f296ad" providerId="LiveId" clId="{AF4F1562-4DFA-4944-8B4D-E20D4EA3EB0F}" dt="2022-02-15T07:18:23.611" v="743" actId="478"/>
          <ac:picMkLst>
            <pc:docMk/>
            <pc:sldMk cId="2121223086" sldId="335"/>
            <ac:picMk id="7" creationId="{3DD49D2A-8EAB-4EFB-9785-2F7AF8C2103D}"/>
          </ac:picMkLst>
        </pc:picChg>
        <pc:picChg chg="del">
          <ac:chgData name="Zhang Saiping" userId="6c16a13ff7f296ad" providerId="LiveId" clId="{AF4F1562-4DFA-4944-8B4D-E20D4EA3EB0F}" dt="2022-02-15T07:06:59.628" v="436" actId="478"/>
          <ac:picMkLst>
            <pc:docMk/>
            <pc:sldMk cId="2121223086" sldId="335"/>
            <ac:picMk id="10" creationId="{5AE009A4-B02E-45A6-BCFE-BCB0551197A1}"/>
          </ac:picMkLst>
        </pc:picChg>
        <pc:picChg chg="add del mod">
          <ac:chgData name="Zhang Saiping" userId="6c16a13ff7f296ad" providerId="LiveId" clId="{AF4F1562-4DFA-4944-8B4D-E20D4EA3EB0F}" dt="2022-02-15T07:18:12.755" v="736" actId="478"/>
          <ac:picMkLst>
            <pc:docMk/>
            <pc:sldMk cId="2121223086" sldId="335"/>
            <ac:picMk id="14" creationId="{70CAA880-10C0-4301-9FA9-1B626AAAC772}"/>
          </ac:picMkLst>
        </pc:picChg>
        <pc:picChg chg="add mod ord">
          <ac:chgData name="Zhang Saiping" userId="6c16a13ff7f296ad" providerId="LiveId" clId="{AF4F1562-4DFA-4944-8B4D-E20D4EA3EB0F}" dt="2022-02-15T07:25:21.986" v="991" actId="164"/>
          <ac:picMkLst>
            <pc:docMk/>
            <pc:sldMk cId="2121223086" sldId="335"/>
            <ac:picMk id="26" creationId="{56C6AF8D-7CAB-46BE-8539-3F2C8D9798B7}"/>
          </ac:picMkLst>
        </pc:picChg>
        <pc:picChg chg="add mod">
          <ac:chgData name="Zhang Saiping" userId="6c16a13ff7f296ad" providerId="LiveId" clId="{AF4F1562-4DFA-4944-8B4D-E20D4EA3EB0F}" dt="2022-02-15T07:25:21.986" v="991" actId="164"/>
          <ac:picMkLst>
            <pc:docMk/>
            <pc:sldMk cId="2121223086" sldId="335"/>
            <ac:picMk id="28" creationId="{5E074450-DBDE-4C8C-AD3A-93C2E3C5858A}"/>
          </ac:picMkLst>
        </pc:picChg>
        <pc:picChg chg="add mod">
          <ac:chgData name="Zhang Saiping" userId="6c16a13ff7f296ad" providerId="LiveId" clId="{AF4F1562-4DFA-4944-8B4D-E20D4EA3EB0F}" dt="2022-02-15T07:22:33.984" v="985" actId="1076"/>
          <ac:picMkLst>
            <pc:docMk/>
            <pc:sldMk cId="2121223086" sldId="335"/>
            <ac:picMk id="30" creationId="{179401EE-23DB-4A88-A1B9-90C0F00EE2F0}"/>
          </ac:picMkLst>
        </pc:picChg>
        <pc:picChg chg="add mod">
          <ac:chgData name="Zhang Saiping" userId="6c16a13ff7f296ad" providerId="LiveId" clId="{AF4F1562-4DFA-4944-8B4D-E20D4EA3EB0F}" dt="2022-02-15T07:22:33.984" v="985" actId="1076"/>
          <ac:picMkLst>
            <pc:docMk/>
            <pc:sldMk cId="2121223086" sldId="335"/>
            <ac:picMk id="34" creationId="{8FB3D8E6-2274-4837-B49D-EE3D78BECB4F}"/>
          </ac:picMkLst>
        </pc:picChg>
        <pc:cxnChg chg="add mod">
          <ac:chgData name="Zhang Saiping" userId="6c16a13ff7f296ad" providerId="LiveId" clId="{AF4F1562-4DFA-4944-8B4D-E20D4EA3EB0F}" dt="2022-02-15T07:25:21.986" v="991" actId="164"/>
          <ac:cxnSpMkLst>
            <pc:docMk/>
            <pc:sldMk cId="2121223086" sldId="335"/>
            <ac:cxnSpMk id="24" creationId="{06DA11E7-EBEF-4403-8E55-117CE85FB287}"/>
          </ac:cxnSpMkLst>
        </pc:cxnChg>
        <pc:cxnChg chg="add mod">
          <ac:chgData name="Zhang Saiping" userId="6c16a13ff7f296ad" providerId="LiveId" clId="{AF4F1562-4DFA-4944-8B4D-E20D4EA3EB0F}" dt="2022-02-15T07:22:55.173" v="986" actId="1582"/>
          <ac:cxnSpMkLst>
            <pc:docMk/>
            <pc:sldMk cId="2121223086" sldId="335"/>
            <ac:cxnSpMk id="38" creationId="{07CF260B-873D-425F-BA2C-56F432F4A007}"/>
          </ac:cxnSpMkLst>
        </pc:cxnChg>
      </pc:sldChg>
      <pc:sldChg chg="addSp delSp modSp add mod ord">
        <pc:chgData name="Zhang Saiping" userId="6c16a13ff7f296ad" providerId="LiveId" clId="{AF4F1562-4DFA-4944-8B4D-E20D4EA3EB0F}" dt="2022-02-15T08:24:19.364" v="2023" actId="14100"/>
        <pc:sldMkLst>
          <pc:docMk/>
          <pc:sldMk cId="3268546395" sldId="336"/>
        </pc:sldMkLst>
        <pc:spChg chg="del">
          <ac:chgData name="Zhang Saiping" userId="6c16a13ff7f296ad" providerId="LiveId" clId="{AF4F1562-4DFA-4944-8B4D-E20D4EA3EB0F}" dt="2022-02-15T07:27:52.115" v="1030" actId="478"/>
          <ac:spMkLst>
            <pc:docMk/>
            <pc:sldMk cId="3268546395" sldId="336"/>
            <ac:spMk id="2" creationId="{2C4BB749-D3B0-4883-9DC5-D20FB611088B}"/>
          </ac:spMkLst>
        </pc:spChg>
        <pc:spChg chg="mod">
          <ac:chgData name="Zhang Saiping" userId="6c16a13ff7f296ad" providerId="LiveId" clId="{AF4F1562-4DFA-4944-8B4D-E20D4EA3EB0F}" dt="2022-02-15T08:24:19.364" v="2023" actId="14100"/>
          <ac:spMkLst>
            <pc:docMk/>
            <pc:sldMk cId="3268546395" sldId="336"/>
            <ac:spMk id="9" creationId="{78A6F5A7-04F9-4B2A-AF9D-0BDEB227461B}"/>
          </ac:spMkLst>
        </pc:spChg>
        <pc:spChg chg="add del mod">
          <ac:chgData name="Zhang Saiping" userId="6c16a13ff7f296ad" providerId="LiveId" clId="{AF4F1562-4DFA-4944-8B4D-E20D4EA3EB0F}" dt="2022-02-15T07:30:09.447" v="1096" actId="21"/>
          <ac:spMkLst>
            <pc:docMk/>
            <pc:sldMk cId="3268546395" sldId="336"/>
            <ac:spMk id="29" creationId="{512F352F-F486-4BA0-859A-52F88D9D31D2}"/>
          </ac:spMkLst>
        </pc:spChg>
        <pc:spChg chg="del">
          <ac:chgData name="Zhang Saiping" userId="6c16a13ff7f296ad" providerId="LiveId" clId="{AF4F1562-4DFA-4944-8B4D-E20D4EA3EB0F}" dt="2022-02-15T07:27:39.100" v="1013" actId="478"/>
          <ac:spMkLst>
            <pc:docMk/>
            <pc:sldMk cId="3268546395" sldId="336"/>
            <ac:spMk id="31" creationId="{FD74CA3F-FA56-46D1-8688-017CA0567751}"/>
          </ac:spMkLst>
        </pc:spChg>
        <pc:spChg chg="del">
          <ac:chgData name="Zhang Saiping" userId="6c16a13ff7f296ad" providerId="LiveId" clId="{AF4F1562-4DFA-4944-8B4D-E20D4EA3EB0F}" dt="2022-02-15T07:27:39.100" v="1013" actId="478"/>
          <ac:spMkLst>
            <pc:docMk/>
            <pc:sldMk cId="3268546395" sldId="336"/>
            <ac:spMk id="32" creationId="{5DA492D6-4CCC-4364-AF12-DAE785BEB697}"/>
          </ac:spMkLst>
        </pc:spChg>
        <pc:spChg chg="add mod">
          <ac:chgData name="Zhang Saiping" userId="6c16a13ff7f296ad" providerId="LiveId" clId="{AF4F1562-4DFA-4944-8B4D-E20D4EA3EB0F}" dt="2022-02-15T07:38:19.234" v="1173" actId="1076"/>
          <ac:spMkLst>
            <pc:docMk/>
            <pc:sldMk cId="3268546395" sldId="336"/>
            <ac:spMk id="33" creationId="{0A7F51D1-F55B-4CC8-8CA6-3F7EFE9D8152}"/>
          </ac:spMkLst>
        </pc:spChg>
        <pc:spChg chg="del">
          <ac:chgData name="Zhang Saiping" userId="6c16a13ff7f296ad" providerId="LiveId" clId="{AF4F1562-4DFA-4944-8B4D-E20D4EA3EB0F}" dt="2022-02-15T07:27:39.100" v="1013" actId="478"/>
          <ac:spMkLst>
            <pc:docMk/>
            <pc:sldMk cId="3268546395" sldId="336"/>
            <ac:spMk id="35" creationId="{04EBF977-B51E-4445-9C27-90A60018B303}"/>
          </ac:spMkLst>
        </pc:spChg>
        <pc:spChg chg="del">
          <ac:chgData name="Zhang Saiping" userId="6c16a13ff7f296ad" providerId="LiveId" clId="{AF4F1562-4DFA-4944-8B4D-E20D4EA3EB0F}" dt="2022-02-15T07:27:39.100" v="1013" actId="478"/>
          <ac:spMkLst>
            <pc:docMk/>
            <pc:sldMk cId="3268546395" sldId="336"/>
            <ac:spMk id="36" creationId="{4EFDA7C9-30BA-4A8D-A197-64A8D89AB715}"/>
          </ac:spMkLst>
        </pc:spChg>
        <pc:spChg chg="add mod">
          <ac:chgData name="Zhang Saiping" userId="6c16a13ff7f296ad" providerId="LiveId" clId="{AF4F1562-4DFA-4944-8B4D-E20D4EA3EB0F}" dt="2022-02-15T07:40:06.652" v="1196" actId="207"/>
          <ac:spMkLst>
            <pc:docMk/>
            <pc:sldMk cId="3268546395" sldId="336"/>
            <ac:spMk id="37" creationId="{38603258-B61D-4D81-8698-A842A8042226}"/>
          </ac:spMkLst>
        </pc:spChg>
        <pc:spChg chg="del">
          <ac:chgData name="Zhang Saiping" userId="6c16a13ff7f296ad" providerId="LiveId" clId="{AF4F1562-4DFA-4944-8B4D-E20D4EA3EB0F}" dt="2022-02-15T07:27:39.100" v="1013" actId="478"/>
          <ac:spMkLst>
            <pc:docMk/>
            <pc:sldMk cId="3268546395" sldId="336"/>
            <ac:spMk id="40" creationId="{3FFFE022-84DF-45EF-83FA-F0EE81A2F43F}"/>
          </ac:spMkLst>
        </pc:spChg>
        <pc:spChg chg="del">
          <ac:chgData name="Zhang Saiping" userId="6c16a13ff7f296ad" providerId="LiveId" clId="{AF4F1562-4DFA-4944-8B4D-E20D4EA3EB0F}" dt="2022-02-15T07:27:40.140" v="1014" actId="478"/>
          <ac:spMkLst>
            <pc:docMk/>
            <pc:sldMk cId="3268546395" sldId="336"/>
            <ac:spMk id="41" creationId="{24A34DA2-DD8C-47D9-A77A-8CA635A5700C}"/>
          </ac:spMkLst>
        </pc:spChg>
        <pc:spChg chg="del">
          <ac:chgData name="Zhang Saiping" userId="6c16a13ff7f296ad" providerId="LiveId" clId="{AF4F1562-4DFA-4944-8B4D-E20D4EA3EB0F}" dt="2022-02-15T07:27:36.811" v="1011" actId="478"/>
          <ac:spMkLst>
            <pc:docMk/>
            <pc:sldMk cId="3268546395" sldId="336"/>
            <ac:spMk id="48" creationId="{6CDBE6C0-AAFD-454D-9D64-960C2786695F}"/>
          </ac:spMkLst>
        </pc:spChg>
        <pc:spChg chg="del">
          <ac:chgData name="Zhang Saiping" userId="6c16a13ff7f296ad" providerId="LiveId" clId="{AF4F1562-4DFA-4944-8B4D-E20D4EA3EB0F}" dt="2022-02-15T07:27:39.100" v="1013" actId="478"/>
          <ac:spMkLst>
            <pc:docMk/>
            <pc:sldMk cId="3268546395" sldId="336"/>
            <ac:spMk id="49" creationId="{687D5424-523A-49BD-8E26-D64110391294}"/>
          </ac:spMkLst>
        </pc:spChg>
        <pc:grpChg chg="del">
          <ac:chgData name="Zhang Saiping" userId="6c16a13ff7f296ad" providerId="LiveId" clId="{AF4F1562-4DFA-4944-8B4D-E20D4EA3EB0F}" dt="2022-02-15T07:27:35.715" v="1010" actId="478"/>
          <ac:grpSpMkLst>
            <pc:docMk/>
            <pc:sldMk cId="3268546395" sldId="336"/>
            <ac:grpSpMk id="46" creationId="{71F98E93-6FC7-41C2-A84B-EEECE21A8288}"/>
          </ac:grpSpMkLst>
        </pc:grpChg>
        <pc:picChg chg="add mod">
          <ac:chgData name="Zhang Saiping" userId="6c16a13ff7f296ad" providerId="LiveId" clId="{AF4F1562-4DFA-4944-8B4D-E20D4EA3EB0F}" dt="2022-02-15T07:38:19.234" v="1173" actId="1076"/>
          <ac:picMkLst>
            <pc:docMk/>
            <pc:sldMk cId="3268546395" sldId="336"/>
            <ac:picMk id="6" creationId="{6FCF04CA-6C5F-4E53-BED7-5897CCCF362F}"/>
          </ac:picMkLst>
        </pc:picChg>
        <pc:picChg chg="mod">
          <ac:chgData name="Zhang Saiping" userId="6c16a13ff7f296ad" providerId="LiveId" clId="{AF4F1562-4DFA-4944-8B4D-E20D4EA3EB0F}" dt="2022-02-15T07:39:02.480" v="1185" actId="1076"/>
          <ac:picMkLst>
            <pc:docMk/>
            <pc:sldMk cId="3268546395" sldId="336"/>
            <ac:picMk id="18" creationId="{0E0CA294-74BA-4DCD-856F-1CB19864BE8F}"/>
          </ac:picMkLst>
        </pc:picChg>
        <pc:picChg chg="del">
          <ac:chgData name="Zhang Saiping" userId="6c16a13ff7f296ad" providerId="LiveId" clId="{AF4F1562-4DFA-4944-8B4D-E20D4EA3EB0F}" dt="2022-02-15T07:27:37.138" v="1012" actId="478"/>
          <ac:picMkLst>
            <pc:docMk/>
            <pc:sldMk cId="3268546395" sldId="336"/>
            <ac:picMk id="30" creationId="{179401EE-23DB-4A88-A1B9-90C0F00EE2F0}"/>
          </ac:picMkLst>
        </pc:picChg>
        <pc:picChg chg="del">
          <ac:chgData name="Zhang Saiping" userId="6c16a13ff7f296ad" providerId="LiveId" clId="{AF4F1562-4DFA-4944-8B4D-E20D4EA3EB0F}" dt="2022-02-15T07:27:39.100" v="1013" actId="478"/>
          <ac:picMkLst>
            <pc:docMk/>
            <pc:sldMk cId="3268546395" sldId="336"/>
            <ac:picMk id="34" creationId="{8FB3D8E6-2274-4837-B49D-EE3D78BECB4F}"/>
          </ac:picMkLst>
        </pc:picChg>
        <pc:cxnChg chg="del mod">
          <ac:chgData name="Zhang Saiping" userId="6c16a13ff7f296ad" providerId="LiveId" clId="{AF4F1562-4DFA-4944-8B4D-E20D4EA3EB0F}" dt="2022-02-15T07:27:39.100" v="1013" actId="478"/>
          <ac:cxnSpMkLst>
            <pc:docMk/>
            <pc:sldMk cId="3268546395" sldId="336"/>
            <ac:cxnSpMk id="38" creationId="{07CF260B-873D-425F-BA2C-56F432F4A007}"/>
          </ac:cxnSpMkLst>
        </pc:cxnChg>
      </pc:sldChg>
      <pc:sldChg chg="addSp delSp modSp add mod">
        <pc:chgData name="Zhang Saiping" userId="6c16a13ff7f296ad" providerId="LiveId" clId="{AF4F1562-4DFA-4944-8B4D-E20D4EA3EB0F}" dt="2022-02-15T07:34:07.873" v="1112" actId="1076"/>
        <pc:sldMkLst>
          <pc:docMk/>
          <pc:sldMk cId="2197719055" sldId="337"/>
        </pc:sldMkLst>
        <pc:spChg chg="add del mod">
          <ac:chgData name="Zhang Saiping" userId="6c16a13ff7f296ad" providerId="LiveId" clId="{AF4F1562-4DFA-4944-8B4D-E20D4EA3EB0F}" dt="2022-02-15T07:30:38.123" v="1099" actId="478"/>
          <ac:spMkLst>
            <pc:docMk/>
            <pc:sldMk cId="2197719055" sldId="337"/>
            <ac:spMk id="4" creationId="{340308B5-0179-407E-A862-CB5910A65F94}"/>
          </ac:spMkLst>
        </pc:spChg>
        <pc:spChg chg="mod">
          <ac:chgData name="Zhang Saiping" userId="6c16a13ff7f296ad" providerId="LiveId" clId="{AF4F1562-4DFA-4944-8B4D-E20D4EA3EB0F}" dt="2022-02-15T07:28:47.723" v="1032"/>
          <ac:spMkLst>
            <pc:docMk/>
            <pc:sldMk cId="2197719055" sldId="337"/>
            <ac:spMk id="9" creationId="{78A6F5A7-04F9-4B2A-AF9D-0BDEB227461B}"/>
          </ac:spMkLst>
        </pc:spChg>
        <pc:spChg chg="add del mod">
          <ac:chgData name="Zhang Saiping" userId="6c16a13ff7f296ad" providerId="LiveId" clId="{AF4F1562-4DFA-4944-8B4D-E20D4EA3EB0F}" dt="2022-02-15T07:29:25.155" v="1037"/>
          <ac:spMkLst>
            <pc:docMk/>
            <pc:sldMk cId="2197719055" sldId="337"/>
            <ac:spMk id="10" creationId="{CD62371A-891C-4E7D-9E43-701FA8C2870E}"/>
          </ac:spMkLst>
        </pc:spChg>
        <pc:spChg chg="add mod">
          <ac:chgData name="Zhang Saiping" userId="6c16a13ff7f296ad" providerId="LiveId" clId="{AF4F1562-4DFA-4944-8B4D-E20D4EA3EB0F}" dt="2022-02-15T07:30:10.295" v="1097"/>
          <ac:spMkLst>
            <pc:docMk/>
            <pc:sldMk cId="2197719055" sldId="337"/>
            <ac:spMk id="12" creationId="{A3E09415-98FA-4235-80B9-ECF631E3842E}"/>
          </ac:spMkLst>
        </pc:spChg>
        <pc:spChg chg="add mod">
          <ac:chgData name="Zhang Saiping" userId="6c16a13ff7f296ad" providerId="LiveId" clId="{AF4F1562-4DFA-4944-8B4D-E20D4EA3EB0F}" dt="2022-02-15T07:34:07.873" v="1112" actId="1076"/>
          <ac:spMkLst>
            <pc:docMk/>
            <pc:sldMk cId="2197719055" sldId="337"/>
            <ac:spMk id="13" creationId="{349CF353-26D9-4B27-8DF9-5BEFD269D441}"/>
          </ac:spMkLst>
        </pc:spChg>
      </pc:sldChg>
      <pc:sldChg chg="addSp delSp modSp add mod">
        <pc:chgData name="Zhang Saiping" userId="6c16a13ff7f296ad" providerId="LiveId" clId="{AF4F1562-4DFA-4944-8B4D-E20D4EA3EB0F}" dt="2022-02-15T08:52:21.702" v="2519" actId="20577"/>
        <pc:sldMkLst>
          <pc:docMk/>
          <pc:sldMk cId="1595590274" sldId="338"/>
        </pc:sldMkLst>
        <pc:spChg chg="add del mod">
          <ac:chgData name="Zhang Saiping" userId="6c16a13ff7f296ad" providerId="LiveId" clId="{AF4F1562-4DFA-4944-8B4D-E20D4EA3EB0F}" dt="2022-02-15T07:55:55.561" v="1260" actId="478"/>
          <ac:spMkLst>
            <pc:docMk/>
            <pc:sldMk cId="1595590274" sldId="338"/>
            <ac:spMk id="2" creationId="{C2256BDE-214E-4D67-97A3-C0D3CEE5501B}"/>
          </ac:spMkLst>
        </pc:spChg>
        <pc:spChg chg="mod">
          <ac:chgData name="Zhang Saiping" userId="6c16a13ff7f296ad" providerId="LiveId" clId="{AF4F1562-4DFA-4944-8B4D-E20D4EA3EB0F}" dt="2022-02-15T08:24:36.832" v="2054" actId="20577"/>
          <ac:spMkLst>
            <pc:docMk/>
            <pc:sldMk cId="1595590274" sldId="338"/>
            <ac:spMk id="9" creationId="{78A6F5A7-04F9-4B2A-AF9D-0BDEB227461B}"/>
          </ac:spMkLst>
        </pc:spChg>
        <pc:spChg chg="add mod">
          <ac:chgData name="Zhang Saiping" userId="6c16a13ff7f296ad" providerId="LiveId" clId="{AF4F1562-4DFA-4944-8B4D-E20D4EA3EB0F}" dt="2022-02-15T08:09:19.394" v="1684" actId="1076"/>
          <ac:spMkLst>
            <pc:docMk/>
            <pc:sldMk cId="1595590274" sldId="338"/>
            <ac:spMk id="13" creationId="{B7CAB6B3-B433-4BD4-8BB0-992F6A1C6135}"/>
          </ac:spMkLst>
        </pc:spChg>
        <pc:spChg chg="mod">
          <ac:chgData name="Zhang Saiping" userId="6c16a13ff7f296ad" providerId="LiveId" clId="{AF4F1562-4DFA-4944-8B4D-E20D4EA3EB0F}" dt="2022-02-15T08:52:21.702" v="2519" actId="20577"/>
          <ac:spMkLst>
            <pc:docMk/>
            <pc:sldMk cId="1595590274" sldId="338"/>
            <ac:spMk id="33" creationId="{0A7F51D1-F55B-4CC8-8CA6-3F7EFE9D8152}"/>
          </ac:spMkLst>
        </pc:spChg>
        <pc:spChg chg="del">
          <ac:chgData name="Zhang Saiping" userId="6c16a13ff7f296ad" providerId="LiveId" clId="{AF4F1562-4DFA-4944-8B4D-E20D4EA3EB0F}" dt="2022-02-15T07:54:48.537" v="1200" actId="478"/>
          <ac:spMkLst>
            <pc:docMk/>
            <pc:sldMk cId="1595590274" sldId="338"/>
            <ac:spMk id="37" creationId="{38603258-B61D-4D81-8698-A842A8042226}"/>
          </ac:spMkLst>
        </pc:spChg>
        <pc:picChg chg="mod modCrop">
          <ac:chgData name="Zhang Saiping" userId="6c16a13ff7f296ad" providerId="LiveId" clId="{AF4F1562-4DFA-4944-8B4D-E20D4EA3EB0F}" dt="2022-02-15T08:02:26.303" v="1401" actId="1076"/>
          <ac:picMkLst>
            <pc:docMk/>
            <pc:sldMk cId="1595590274" sldId="338"/>
            <ac:picMk id="6" creationId="{6FCF04CA-6C5F-4E53-BED7-5897CCCF362F}"/>
          </ac:picMkLst>
        </pc:picChg>
      </pc:sldChg>
      <pc:sldChg chg="modSp add mod">
        <pc:chgData name="Zhang Saiping" userId="6c16a13ff7f296ad" providerId="LiveId" clId="{AF4F1562-4DFA-4944-8B4D-E20D4EA3EB0F}" dt="2022-02-15T08:52:18.406" v="2518" actId="20577"/>
        <pc:sldMkLst>
          <pc:docMk/>
          <pc:sldMk cId="523334593" sldId="339"/>
        </pc:sldMkLst>
        <pc:spChg chg="mod">
          <ac:chgData name="Zhang Saiping" userId="6c16a13ff7f296ad" providerId="LiveId" clId="{AF4F1562-4DFA-4944-8B4D-E20D4EA3EB0F}" dt="2022-02-15T08:24:58.512" v="2104" actId="14100"/>
          <ac:spMkLst>
            <pc:docMk/>
            <pc:sldMk cId="523334593" sldId="339"/>
            <ac:spMk id="9" creationId="{78A6F5A7-04F9-4B2A-AF9D-0BDEB227461B}"/>
          </ac:spMkLst>
        </pc:spChg>
        <pc:spChg chg="mod">
          <ac:chgData name="Zhang Saiping" userId="6c16a13ff7f296ad" providerId="LiveId" clId="{AF4F1562-4DFA-4944-8B4D-E20D4EA3EB0F}" dt="2022-02-15T08:15:05.981" v="1848" actId="113"/>
          <ac:spMkLst>
            <pc:docMk/>
            <pc:sldMk cId="523334593" sldId="339"/>
            <ac:spMk id="13" creationId="{B7CAB6B3-B433-4BD4-8BB0-992F6A1C6135}"/>
          </ac:spMkLst>
        </pc:spChg>
        <pc:spChg chg="mod">
          <ac:chgData name="Zhang Saiping" userId="6c16a13ff7f296ad" providerId="LiveId" clId="{AF4F1562-4DFA-4944-8B4D-E20D4EA3EB0F}" dt="2022-02-15T08:52:18.406" v="2518" actId="20577"/>
          <ac:spMkLst>
            <pc:docMk/>
            <pc:sldMk cId="523334593" sldId="339"/>
            <ac:spMk id="33" creationId="{0A7F51D1-F55B-4CC8-8CA6-3F7EFE9D8152}"/>
          </ac:spMkLst>
        </pc:spChg>
        <pc:picChg chg="mod modCrop">
          <ac:chgData name="Zhang Saiping" userId="6c16a13ff7f296ad" providerId="LiveId" clId="{AF4F1562-4DFA-4944-8B4D-E20D4EA3EB0F}" dt="2022-02-15T08:10:14.446" v="1688" actId="1076"/>
          <ac:picMkLst>
            <pc:docMk/>
            <pc:sldMk cId="523334593" sldId="339"/>
            <ac:picMk id="6" creationId="{6FCF04CA-6C5F-4E53-BED7-5897CCCF362F}"/>
          </ac:picMkLst>
        </pc:picChg>
      </pc:sldChg>
      <pc:sldChg chg="addSp delSp modSp add mod">
        <pc:chgData name="Zhang Saiping" userId="6c16a13ff7f296ad" providerId="LiveId" clId="{AF4F1562-4DFA-4944-8B4D-E20D4EA3EB0F}" dt="2022-02-15T08:52:15.944" v="2517" actId="20577"/>
        <pc:sldMkLst>
          <pc:docMk/>
          <pc:sldMk cId="3791573196" sldId="340"/>
        </pc:sldMkLst>
        <pc:spChg chg="mod">
          <ac:chgData name="Zhang Saiping" userId="6c16a13ff7f296ad" providerId="LiveId" clId="{AF4F1562-4DFA-4944-8B4D-E20D4EA3EB0F}" dt="2022-02-15T08:25:08.502" v="2123" actId="14100"/>
          <ac:spMkLst>
            <pc:docMk/>
            <pc:sldMk cId="3791573196" sldId="340"/>
            <ac:spMk id="9" creationId="{78A6F5A7-04F9-4B2A-AF9D-0BDEB227461B}"/>
          </ac:spMkLst>
        </pc:spChg>
        <pc:spChg chg="mod">
          <ac:chgData name="Zhang Saiping" userId="6c16a13ff7f296ad" providerId="LiveId" clId="{AF4F1562-4DFA-4944-8B4D-E20D4EA3EB0F}" dt="2022-02-15T08:19:19.378" v="1978" actId="1076"/>
          <ac:spMkLst>
            <pc:docMk/>
            <pc:sldMk cId="3791573196" sldId="340"/>
            <ac:spMk id="13" creationId="{B7CAB6B3-B433-4BD4-8BB0-992F6A1C6135}"/>
          </ac:spMkLst>
        </pc:spChg>
        <pc:spChg chg="mod">
          <ac:chgData name="Zhang Saiping" userId="6c16a13ff7f296ad" providerId="LiveId" clId="{AF4F1562-4DFA-4944-8B4D-E20D4EA3EB0F}" dt="2022-02-15T08:52:15.944" v="2517" actId="20577"/>
          <ac:spMkLst>
            <pc:docMk/>
            <pc:sldMk cId="3791573196" sldId="340"/>
            <ac:spMk id="33" creationId="{0A7F51D1-F55B-4CC8-8CA6-3F7EFE9D8152}"/>
          </ac:spMkLst>
        </pc:spChg>
        <pc:picChg chg="add del mod">
          <ac:chgData name="Zhang Saiping" userId="6c16a13ff7f296ad" providerId="LiveId" clId="{AF4F1562-4DFA-4944-8B4D-E20D4EA3EB0F}" dt="2022-02-15T08:23:49.056" v="1983" actId="478"/>
          <ac:picMkLst>
            <pc:docMk/>
            <pc:sldMk cId="3791573196" sldId="340"/>
            <ac:picMk id="4" creationId="{300D65BD-A645-4EF4-8C3B-66C32A26AF74}"/>
          </ac:picMkLst>
        </pc:picChg>
        <pc:picChg chg="mod modCrop">
          <ac:chgData name="Zhang Saiping" userId="6c16a13ff7f296ad" providerId="LiveId" clId="{AF4F1562-4DFA-4944-8B4D-E20D4EA3EB0F}" dt="2022-02-15T08:16:37.406" v="1869" actId="732"/>
          <ac:picMkLst>
            <pc:docMk/>
            <pc:sldMk cId="3791573196" sldId="340"/>
            <ac:picMk id="6" creationId="{6FCF04CA-6C5F-4E53-BED7-5897CCCF362F}"/>
          </ac:picMkLst>
        </pc:picChg>
      </pc:sldChg>
      <pc:sldChg chg="addSp delSp modSp add mod">
        <pc:chgData name="Zhang Saiping" userId="6c16a13ff7f296ad" providerId="LiveId" clId="{AF4F1562-4DFA-4944-8B4D-E20D4EA3EB0F}" dt="2022-02-15T09:59:16.922" v="2710" actId="1076"/>
        <pc:sldMkLst>
          <pc:docMk/>
          <pc:sldMk cId="6672408" sldId="341"/>
        </pc:sldMkLst>
        <pc:spChg chg="mod">
          <ac:chgData name="Zhang Saiping" userId="6c16a13ff7f296ad" providerId="LiveId" clId="{AF4F1562-4DFA-4944-8B4D-E20D4EA3EB0F}" dt="2022-02-15T08:25:17.341" v="2143" actId="14100"/>
          <ac:spMkLst>
            <pc:docMk/>
            <pc:sldMk cId="6672408" sldId="341"/>
            <ac:spMk id="9" creationId="{78A6F5A7-04F9-4B2A-AF9D-0BDEB227461B}"/>
          </ac:spMkLst>
        </pc:spChg>
        <pc:spChg chg="del">
          <ac:chgData name="Zhang Saiping" userId="6c16a13ff7f296ad" providerId="LiveId" clId="{AF4F1562-4DFA-4944-8B4D-E20D4EA3EB0F}" dt="2022-02-15T08:23:55.320" v="1987" actId="478"/>
          <ac:spMkLst>
            <pc:docMk/>
            <pc:sldMk cId="6672408" sldId="341"/>
            <ac:spMk id="13" creationId="{B7CAB6B3-B433-4BD4-8BB0-992F6A1C6135}"/>
          </ac:spMkLst>
        </pc:spChg>
        <pc:spChg chg="add mod">
          <ac:chgData name="Zhang Saiping" userId="6c16a13ff7f296ad" providerId="LiveId" clId="{AF4F1562-4DFA-4944-8B4D-E20D4EA3EB0F}" dt="2022-02-15T09:59:15.477" v="2705" actId="1076"/>
          <ac:spMkLst>
            <pc:docMk/>
            <pc:sldMk cId="6672408" sldId="341"/>
            <ac:spMk id="17" creationId="{18752D71-59B9-479B-ACCD-DF7E047E5C2C}"/>
          </ac:spMkLst>
        </pc:spChg>
        <pc:spChg chg="add mod">
          <ac:chgData name="Zhang Saiping" userId="6c16a13ff7f296ad" providerId="LiveId" clId="{AF4F1562-4DFA-4944-8B4D-E20D4EA3EB0F}" dt="2022-02-15T08:27:41.433" v="2169" actId="1076"/>
          <ac:spMkLst>
            <pc:docMk/>
            <pc:sldMk cId="6672408" sldId="341"/>
            <ac:spMk id="21" creationId="{4BA397A9-A321-4B68-84AB-360301B32252}"/>
          </ac:spMkLst>
        </pc:spChg>
        <pc:spChg chg="add mod">
          <ac:chgData name="Zhang Saiping" userId="6c16a13ff7f296ad" providerId="LiveId" clId="{AF4F1562-4DFA-4944-8B4D-E20D4EA3EB0F}" dt="2022-02-15T09:59:16.922" v="2710" actId="1076"/>
          <ac:spMkLst>
            <pc:docMk/>
            <pc:sldMk cId="6672408" sldId="341"/>
            <ac:spMk id="22" creationId="{05BCD143-C643-4DB7-A109-3085CD1E09E0}"/>
          </ac:spMkLst>
        </pc:spChg>
        <pc:spChg chg="del">
          <ac:chgData name="Zhang Saiping" userId="6c16a13ff7f296ad" providerId="LiveId" clId="{AF4F1562-4DFA-4944-8B4D-E20D4EA3EB0F}" dt="2022-02-15T08:23:54.288" v="1986" actId="478"/>
          <ac:spMkLst>
            <pc:docMk/>
            <pc:sldMk cId="6672408" sldId="341"/>
            <ac:spMk id="33" creationId="{0A7F51D1-F55B-4CC8-8CA6-3F7EFE9D8152}"/>
          </ac:spMkLst>
        </pc:spChg>
        <pc:picChg chg="add mod">
          <ac:chgData name="Zhang Saiping" userId="6c16a13ff7f296ad" providerId="LiveId" clId="{AF4F1562-4DFA-4944-8B4D-E20D4EA3EB0F}" dt="2022-02-15T08:27:19.981" v="2160" actId="1076"/>
          <ac:picMkLst>
            <pc:docMk/>
            <pc:sldMk cId="6672408" sldId="341"/>
            <ac:picMk id="4" creationId="{04960787-9A57-4091-965A-A4F44452CE0A}"/>
          </ac:picMkLst>
        </pc:picChg>
        <pc:picChg chg="del">
          <ac:chgData name="Zhang Saiping" userId="6c16a13ff7f296ad" providerId="LiveId" clId="{AF4F1562-4DFA-4944-8B4D-E20D4EA3EB0F}" dt="2022-02-15T08:23:53.264" v="1985" actId="478"/>
          <ac:picMkLst>
            <pc:docMk/>
            <pc:sldMk cId="6672408" sldId="341"/>
            <ac:picMk id="6" creationId="{6FCF04CA-6C5F-4E53-BED7-5897CCCF362F}"/>
          </ac:picMkLst>
        </pc:picChg>
        <pc:picChg chg="add mod">
          <ac:chgData name="Zhang Saiping" userId="6c16a13ff7f296ad" providerId="LiveId" clId="{AF4F1562-4DFA-4944-8B4D-E20D4EA3EB0F}" dt="2022-02-15T09:59:16.540" v="2709" actId="1076"/>
          <ac:picMkLst>
            <pc:docMk/>
            <pc:sldMk cId="6672408" sldId="341"/>
            <ac:picMk id="10" creationId="{0F136FC4-AB60-4D8F-A57C-2350353EA927}"/>
          </ac:picMkLst>
        </pc:picChg>
        <pc:picChg chg="add mod">
          <ac:chgData name="Zhang Saiping" userId="6c16a13ff7f296ad" providerId="LiveId" clId="{AF4F1562-4DFA-4944-8B4D-E20D4EA3EB0F}" dt="2022-02-15T09:59:15.996" v="2707" actId="1076"/>
          <ac:picMkLst>
            <pc:docMk/>
            <pc:sldMk cId="6672408" sldId="341"/>
            <ac:picMk id="14" creationId="{A6B4AE68-12BF-4BD8-BE12-83823C4FC596}"/>
          </ac:picMkLst>
        </pc:picChg>
        <pc:picChg chg="add mod">
          <ac:chgData name="Zhang Saiping" userId="6c16a13ff7f296ad" providerId="LiveId" clId="{AF4F1562-4DFA-4944-8B4D-E20D4EA3EB0F}" dt="2022-02-15T09:59:16.236" v="2708" actId="1076"/>
          <ac:picMkLst>
            <pc:docMk/>
            <pc:sldMk cId="6672408" sldId="341"/>
            <ac:picMk id="16" creationId="{27995962-FEE5-4DF9-8940-C17FF4423B77}"/>
          </ac:picMkLst>
        </pc:picChg>
      </pc:sldChg>
      <pc:sldChg chg="add del">
        <pc:chgData name="Zhang Saiping" userId="6c16a13ff7f296ad" providerId="LiveId" clId="{AF4F1562-4DFA-4944-8B4D-E20D4EA3EB0F}" dt="2022-02-15T08:19:35.913" v="1980" actId="47"/>
        <pc:sldMkLst>
          <pc:docMk/>
          <pc:sldMk cId="798663904" sldId="341"/>
        </pc:sldMkLst>
      </pc:sldChg>
      <pc:sldChg chg="addSp delSp modSp add mod">
        <pc:chgData name="Zhang Saiping" userId="6c16a13ff7f296ad" providerId="LiveId" clId="{AF4F1562-4DFA-4944-8B4D-E20D4EA3EB0F}" dt="2022-02-15T08:48:43.158" v="2488" actId="1076"/>
        <pc:sldMkLst>
          <pc:docMk/>
          <pc:sldMk cId="3531247739" sldId="342"/>
        </pc:sldMkLst>
        <pc:spChg chg="mod">
          <ac:chgData name="Zhang Saiping" userId="6c16a13ff7f296ad" providerId="LiveId" clId="{AF4F1562-4DFA-4944-8B4D-E20D4EA3EB0F}" dt="2022-02-15T08:47:47.627" v="2464" actId="14100"/>
          <ac:spMkLst>
            <pc:docMk/>
            <pc:sldMk cId="3531247739" sldId="342"/>
            <ac:spMk id="9" creationId="{78A6F5A7-04F9-4B2A-AF9D-0BDEB227461B}"/>
          </ac:spMkLst>
        </pc:spChg>
        <pc:spChg chg="add mod">
          <ac:chgData name="Zhang Saiping" userId="6c16a13ff7f296ad" providerId="LiveId" clId="{AF4F1562-4DFA-4944-8B4D-E20D4EA3EB0F}" dt="2022-02-15T08:48:43.158" v="2488" actId="1076"/>
          <ac:spMkLst>
            <pc:docMk/>
            <pc:sldMk cId="3531247739" sldId="342"/>
            <ac:spMk id="13" creationId="{D2868065-7DA2-4BB4-8551-54267DD16226}"/>
          </ac:spMkLst>
        </pc:spChg>
        <pc:spChg chg="add del mod">
          <ac:chgData name="Zhang Saiping" userId="6c16a13ff7f296ad" providerId="LiveId" clId="{AF4F1562-4DFA-4944-8B4D-E20D4EA3EB0F}" dt="2022-02-15T08:44:21.006" v="2422" actId="478"/>
          <ac:spMkLst>
            <pc:docMk/>
            <pc:sldMk cId="3531247739" sldId="342"/>
            <ac:spMk id="15" creationId="{D287AF53-1F4C-45E4-BF0B-1761D3777B00}"/>
          </ac:spMkLst>
        </pc:spChg>
        <pc:spChg chg="del">
          <ac:chgData name="Zhang Saiping" userId="6c16a13ff7f296ad" providerId="LiveId" clId="{AF4F1562-4DFA-4944-8B4D-E20D4EA3EB0F}" dt="2022-02-15T08:32:18.567" v="2184" actId="478"/>
          <ac:spMkLst>
            <pc:docMk/>
            <pc:sldMk cId="3531247739" sldId="342"/>
            <ac:spMk id="17" creationId="{18752D71-59B9-479B-ACCD-DF7E047E5C2C}"/>
          </ac:spMkLst>
        </pc:spChg>
        <pc:spChg chg="del">
          <ac:chgData name="Zhang Saiping" userId="6c16a13ff7f296ad" providerId="LiveId" clId="{AF4F1562-4DFA-4944-8B4D-E20D4EA3EB0F}" dt="2022-02-15T08:32:18.567" v="2184" actId="478"/>
          <ac:spMkLst>
            <pc:docMk/>
            <pc:sldMk cId="3531247739" sldId="342"/>
            <ac:spMk id="21" creationId="{4BA397A9-A321-4B68-84AB-360301B32252}"/>
          </ac:spMkLst>
        </pc:spChg>
        <pc:spChg chg="del">
          <ac:chgData name="Zhang Saiping" userId="6c16a13ff7f296ad" providerId="LiveId" clId="{AF4F1562-4DFA-4944-8B4D-E20D4EA3EB0F}" dt="2022-02-15T08:32:18.567" v="2184" actId="478"/>
          <ac:spMkLst>
            <pc:docMk/>
            <pc:sldMk cId="3531247739" sldId="342"/>
            <ac:spMk id="22" creationId="{05BCD143-C643-4DB7-A109-3085CD1E09E0}"/>
          </ac:spMkLst>
        </pc:spChg>
        <pc:picChg chg="del">
          <ac:chgData name="Zhang Saiping" userId="6c16a13ff7f296ad" providerId="LiveId" clId="{AF4F1562-4DFA-4944-8B4D-E20D4EA3EB0F}" dt="2022-02-15T08:32:20.207" v="2185" actId="478"/>
          <ac:picMkLst>
            <pc:docMk/>
            <pc:sldMk cId="3531247739" sldId="342"/>
            <ac:picMk id="4" creationId="{04960787-9A57-4091-965A-A4F44452CE0A}"/>
          </ac:picMkLst>
        </pc:picChg>
        <pc:picChg chg="add del mod">
          <ac:chgData name="Zhang Saiping" userId="6c16a13ff7f296ad" providerId="LiveId" clId="{AF4F1562-4DFA-4944-8B4D-E20D4EA3EB0F}" dt="2022-02-15T08:45:45.343" v="2430" actId="478"/>
          <ac:picMkLst>
            <pc:docMk/>
            <pc:sldMk cId="3531247739" sldId="342"/>
            <ac:picMk id="6" creationId="{01B96CB9-1091-410D-B427-F85C02D73807}"/>
          </ac:picMkLst>
        </pc:picChg>
        <pc:picChg chg="del">
          <ac:chgData name="Zhang Saiping" userId="6c16a13ff7f296ad" providerId="LiveId" clId="{AF4F1562-4DFA-4944-8B4D-E20D4EA3EB0F}" dt="2022-02-15T08:32:18.567" v="2184" actId="478"/>
          <ac:picMkLst>
            <pc:docMk/>
            <pc:sldMk cId="3531247739" sldId="342"/>
            <ac:picMk id="10" creationId="{0F136FC4-AB60-4D8F-A57C-2350353EA927}"/>
          </ac:picMkLst>
        </pc:picChg>
        <pc:picChg chg="add mod modCrop">
          <ac:chgData name="Zhang Saiping" userId="6c16a13ff7f296ad" providerId="LiveId" clId="{AF4F1562-4DFA-4944-8B4D-E20D4EA3EB0F}" dt="2022-02-15T08:47:54.411" v="2465" actId="732"/>
          <ac:picMkLst>
            <pc:docMk/>
            <pc:sldMk cId="3531247739" sldId="342"/>
            <ac:picMk id="12" creationId="{24667D23-F041-427D-93A4-26999583C4B2}"/>
          </ac:picMkLst>
        </pc:picChg>
        <pc:picChg chg="del">
          <ac:chgData name="Zhang Saiping" userId="6c16a13ff7f296ad" providerId="LiveId" clId="{AF4F1562-4DFA-4944-8B4D-E20D4EA3EB0F}" dt="2022-02-15T08:32:18.567" v="2184" actId="478"/>
          <ac:picMkLst>
            <pc:docMk/>
            <pc:sldMk cId="3531247739" sldId="342"/>
            <ac:picMk id="14" creationId="{A6B4AE68-12BF-4BD8-BE12-83823C4FC596}"/>
          </ac:picMkLst>
        </pc:picChg>
        <pc:picChg chg="del">
          <ac:chgData name="Zhang Saiping" userId="6c16a13ff7f296ad" providerId="LiveId" clId="{AF4F1562-4DFA-4944-8B4D-E20D4EA3EB0F}" dt="2022-02-15T08:32:18.567" v="2184" actId="478"/>
          <ac:picMkLst>
            <pc:docMk/>
            <pc:sldMk cId="3531247739" sldId="342"/>
            <ac:picMk id="16" creationId="{27995962-FEE5-4DF9-8940-C17FF4423B77}"/>
          </ac:picMkLst>
        </pc:picChg>
        <pc:picChg chg="del">
          <ac:chgData name="Zhang Saiping" userId="6c16a13ff7f296ad" providerId="LiveId" clId="{AF4F1562-4DFA-4944-8B4D-E20D4EA3EB0F}" dt="2022-02-15T08:44:54.047" v="2427" actId="478"/>
          <ac:picMkLst>
            <pc:docMk/>
            <pc:sldMk cId="3531247739" sldId="342"/>
            <ac:picMk id="18" creationId="{0E0CA294-74BA-4DCD-856F-1CB19864BE8F}"/>
          </ac:picMkLst>
        </pc:picChg>
      </pc:sldChg>
      <pc:sldChg chg="addSp delSp modSp add mod">
        <pc:chgData name="Zhang Saiping" userId="6c16a13ff7f296ad" providerId="LiveId" clId="{AF4F1562-4DFA-4944-8B4D-E20D4EA3EB0F}" dt="2022-02-15T08:52:31.996" v="2521" actId="1076"/>
        <pc:sldMkLst>
          <pc:docMk/>
          <pc:sldMk cId="805139703" sldId="343"/>
        </pc:sldMkLst>
        <pc:spChg chg="mod">
          <ac:chgData name="Zhang Saiping" userId="6c16a13ff7f296ad" providerId="LiveId" clId="{AF4F1562-4DFA-4944-8B4D-E20D4EA3EB0F}" dt="2022-02-15T08:50:37.128" v="2500" actId="313"/>
          <ac:spMkLst>
            <pc:docMk/>
            <pc:sldMk cId="805139703" sldId="343"/>
            <ac:spMk id="9" creationId="{78A6F5A7-04F9-4B2A-AF9D-0BDEB227461B}"/>
          </ac:spMkLst>
        </pc:spChg>
        <pc:spChg chg="del">
          <ac:chgData name="Zhang Saiping" userId="6c16a13ff7f296ad" providerId="LiveId" clId="{AF4F1562-4DFA-4944-8B4D-E20D4EA3EB0F}" dt="2022-02-15T08:50:25.943" v="2491" actId="478"/>
          <ac:spMkLst>
            <pc:docMk/>
            <pc:sldMk cId="805139703" sldId="343"/>
            <ac:spMk id="13" creationId="{D2868065-7DA2-4BB4-8551-54267DD16226}"/>
          </ac:spMkLst>
        </pc:spChg>
        <pc:spChg chg="add mod">
          <ac:chgData name="Zhang Saiping" userId="6c16a13ff7f296ad" providerId="LiveId" clId="{AF4F1562-4DFA-4944-8B4D-E20D4EA3EB0F}" dt="2022-02-15T08:52:11.846" v="2516" actId="1076"/>
          <ac:spMkLst>
            <pc:docMk/>
            <pc:sldMk cId="805139703" sldId="343"/>
            <ac:spMk id="14" creationId="{F009453F-2FC5-42FF-8248-E6A29AB0B20F}"/>
          </ac:spMkLst>
        </pc:spChg>
        <pc:picChg chg="add mod">
          <ac:chgData name="Zhang Saiping" userId="6c16a13ff7f296ad" providerId="LiveId" clId="{AF4F1562-4DFA-4944-8B4D-E20D4EA3EB0F}" dt="2022-02-15T08:52:31.996" v="2521" actId="1076"/>
          <ac:picMkLst>
            <pc:docMk/>
            <pc:sldMk cId="805139703" sldId="343"/>
            <ac:picMk id="4" creationId="{2D77D8C1-0CEA-4BA0-BFED-4E088AA30830}"/>
          </ac:picMkLst>
        </pc:picChg>
        <pc:picChg chg="del">
          <ac:chgData name="Zhang Saiping" userId="6c16a13ff7f296ad" providerId="LiveId" clId="{AF4F1562-4DFA-4944-8B4D-E20D4EA3EB0F}" dt="2022-02-15T08:50:24.910" v="2490" actId="478"/>
          <ac:picMkLst>
            <pc:docMk/>
            <pc:sldMk cId="805139703" sldId="343"/>
            <ac:picMk id="12" creationId="{24667D23-F041-427D-93A4-26999583C4B2}"/>
          </ac:picMkLst>
        </pc:picChg>
      </pc:sldChg>
      <pc:sldChg chg="addSp delSp modSp add mod">
        <pc:chgData name="Zhang Saiping" userId="6c16a13ff7f296ad" providerId="LiveId" clId="{AF4F1562-4DFA-4944-8B4D-E20D4EA3EB0F}" dt="2022-02-15T09:00:48.421" v="2660" actId="20577"/>
        <pc:sldMkLst>
          <pc:docMk/>
          <pc:sldMk cId="847520572" sldId="344"/>
        </pc:sldMkLst>
        <pc:spChg chg="mod">
          <ac:chgData name="Zhang Saiping" userId="6c16a13ff7f296ad" providerId="LiveId" clId="{AF4F1562-4DFA-4944-8B4D-E20D4EA3EB0F}" dt="2022-02-15T09:00:48.421" v="2660" actId="20577"/>
          <ac:spMkLst>
            <pc:docMk/>
            <pc:sldMk cId="847520572" sldId="344"/>
            <ac:spMk id="9" creationId="{78A6F5A7-04F9-4B2A-AF9D-0BDEB227461B}"/>
          </ac:spMkLst>
        </pc:spChg>
        <pc:spChg chg="add mod">
          <ac:chgData name="Zhang Saiping" userId="6c16a13ff7f296ad" providerId="LiveId" clId="{AF4F1562-4DFA-4944-8B4D-E20D4EA3EB0F}" dt="2022-02-15T08:59:46.066" v="2606" actId="1037"/>
          <ac:spMkLst>
            <pc:docMk/>
            <pc:sldMk cId="847520572" sldId="344"/>
            <ac:spMk id="12" creationId="{9573F6B1-B7D3-42BD-8978-E8EE624135EB}"/>
          </ac:spMkLst>
        </pc:spChg>
        <pc:spChg chg="del">
          <ac:chgData name="Zhang Saiping" userId="6c16a13ff7f296ad" providerId="LiveId" clId="{AF4F1562-4DFA-4944-8B4D-E20D4EA3EB0F}" dt="2022-02-15T08:53:18.214" v="2524" actId="478"/>
          <ac:spMkLst>
            <pc:docMk/>
            <pc:sldMk cId="847520572" sldId="344"/>
            <ac:spMk id="14" creationId="{F009453F-2FC5-42FF-8248-E6A29AB0B20F}"/>
          </ac:spMkLst>
        </pc:spChg>
        <pc:spChg chg="add mod">
          <ac:chgData name="Zhang Saiping" userId="6c16a13ff7f296ad" providerId="LiveId" clId="{AF4F1562-4DFA-4944-8B4D-E20D4EA3EB0F}" dt="2022-02-15T08:59:48.787" v="2617" actId="1038"/>
          <ac:spMkLst>
            <pc:docMk/>
            <pc:sldMk cId="847520572" sldId="344"/>
            <ac:spMk id="15" creationId="{AA9BC869-A21E-48EA-9AEA-AFB1A5432358}"/>
          </ac:spMkLst>
        </pc:spChg>
        <pc:picChg chg="del">
          <ac:chgData name="Zhang Saiping" userId="6c16a13ff7f296ad" providerId="LiveId" clId="{AF4F1562-4DFA-4944-8B4D-E20D4EA3EB0F}" dt="2022-02-15T08:53:17.190" v="2523" actId="478"/>
          <ac:picMkLst>
            <pc:docMk/>
            <pc:sldMk cId="847520572" sldId="344"/>
            <ac:picMk id="4" creationId="{2D77D8C1-0CEA-4BA0-BFED-4E088AA30830}"/>
          </ac:picMkLst>
        </pc:picChg>
        <pc:picChg chg="add mod">
          <ac:chgData name="Zhang Saiping" userId="6c16a13ff7f296ad" providerId="LiveId" clId="{AF4F1562-4DFA-4944-8B4D-E20D4EA3EB0F}" dt="2022-02-15T08:59:46.066" v="2606" actId="1037"/>
          <ac:picMkLst>
            <pc:docMk/>
            <pc:sldMk cId="847520572" sldId="344"/>
            <ac:picMk id="6" creationId="{3895FFEF-3361-431D-AA9F-B40257B3A8E3}"/>
          </ac:picMkLst>
        </pc:picChg>
        <pc:picChg chg="add mod">
          <ac:chgData name="Zhang Saiping" userId="6c16a13ff7f296ad" providerId="LiveId" clId="{AF4F1562-4DFA-4944-8B4D-E20D4EA3EB0F}" dt="2022-02-15T08:59:48.787" v="2617" actId="1038"/>
          <ac:picMkLst>
            <pc:docMk/>
            <pc:sldMk cId="847520572" sldId="344"/>
            <ac:picMk id="10" creationId="{09D7D0A7-AEFC-4FDC-8A3E-E06C067AE4F2}"/>
          </ac:picMkLst>
        </pc:picChg>
      </pc:sldChg>
      <pc:sldChg chg="delSp modSp add mod">
        <pc:chgData name="Zhang Saiping" userId="6c16a13ff7f296ad" providerId="LiveId" clId="{AF4F1562-4DFA-4944-8B4D-E20D4EA3EB0F}" dt="2022-02-15T09:06:16.822" v="2694" actId="20577"/>
        <pc:sldMkLst>
          <pc:docMk/>
          <pc:sldMk cId="4098597944" sldId="345"/>
        </pc:sldMkLst>
        <pc:spChg chg="mod">
          <ac:chgData name="Zhang Saiping" userId="6c16a13ff7f296ad" providerId="LiveId" clId="{AF4F1562-4DFA-4944-8B4D-E20D4EA3EB0F}" dt="2022-02-15T09:06:16.822" v="2694" actId="20577"/>
          <ac:spMkLst>
            <pc:docMk/>
            <pc:sldMk cId="4098597944" sldId="345"/>
            <ac:spMk id="14" creationId="{43005755-8343-4E58-8CC6-F1B1A453D256}"/>
          </ac:spMkLst>
        </pc:spChg>
        <pc:spChg chg="del">
          <ac:chgData name="Zhang Saiping" userId="6c16a13ff7f296ad" providerId="LiveId" clId="{AF4F1562-4DFA-4944-8B4D-E20D4EA3EB0F}" dt="2022-02-15T09:05:55.133" v="2662" actId="478"/>
          <ac:spMkLst>
            <pc:docMk/>
            <pc:sldMk cId="4098597944" sldId="345"/>
            <ac:spMk id="15" creationId="{02624BA7-F7FB-4606-BCFB-BC98BF582747}"/>
          </ac:spMkLst>
        </pc:spChg>
      </pc:sldChg>
    </pc:docChg>
  </pc:docChgLst>
  <pc:docChgLst>
    <pc:chgData name="Zhang Saiping" userId="6c16a13ff7f296ad" providerId="LiveId" clId="{AFFB0637-FB6F-4E5C-B2B4-D704AC3E4E40}"/>
    <pc:docChg chg="undo redo custSel modSld">
      <pc:chgData name="Zhang Saiping" userId="6c16a13ff7f296ad" providerId="LiveId" clId="{AFFB0637-FB6F-4E5C-B2B4-D704AC3E4E40}" dt="2022-03-04T03:24:44.043" v="78" actId="20577"/>
      <pc:docMkLst>
        <pc:docMk/>
      </pc:docMkLst>
      <pc:sldChg chg="modSp mod">
        <pc:chgData name="Zhang Saiping" userId="6c16a13ff7f296ad" providerId="LiveId" clId="{AFFB0637-FB6F-4E5C-B2B4-D704AC3E4E40}" dt="2022-03-04T03:24:44.043" v="78" actId="20577"/>
        <pc:sldMkLst>
          <pc:docMk/>
          <pc:sldMk cId="2121223086" sldId="335"/>
        </pc:sldMkLst>
        <pc:spChg chg="mod">
          <ac:chgData name="Zhang Saiping" userId="6c16a13ff7f296ad" providerId="LiveId" clId="{AFFB0637-FB6F-4E5C-B2B4-D704AC3E4E40}" dt="2022-03-04T03:24:44.043" v="78" actId="20577"/>
          <ac:spMkLst>
            <pc:docMk/>
            <pc:sldMk cId="2121223086" sldId="335"/>
            <ac:spMk id="16" creationId="{A35F1E39-A848-4B4D-B89C-FBF591A36355}"/>
          </ac:spMkLst>
        </pc:spChg>
        <pc:spChg chg="mod">
          <ac:chgData name="Zhang Saiping" userId="6c16a13ff7f296ad" providerId="LiveId" clId="{AFFB0637-FB6F-4E5C-B2B4-D704AC3E4E40}" dt="2022-03-04T03:24:43.281" v="76" actId="20577"/>
          <ac:spMkLst>
            <pc:docMk/>
            <pc:sldMk cId="2121223086" sldId="335"/>
            <ac:spMk id="21" creationId="{6C15E14F-4729-4BD6-8343-5847CF4F9A19}"/>
          </ac:spMkLst>
        </pc:spChg>
        <pc:spChg chg="mod">
          <ac:chgData name="Zhang Saiping" userId="6c16a13ff7f296ad" providerId="LiveId" clId="{AFFB0637-FB6F-4E5C-B2B4-D704AC3E4E40}" dt="2022-03-04T03:24:42.371" v="73" actId="20577"/>
          <ac:spMkLst>
            <pc:docMk/>
            <pc:sldMk cId="2121223086" sldId="335"/>
            <ac:spMk id="32" creationId="{5DA492D6-4CCC-4364-AF12-DAE785BEB697}"/>
          </ac:spMkLst>
        </pc:spChg>
        <pc:spChg chg="mod">
          <ac:chgData name="Zhang Saiping" userId="6c16a13ff7f296ad" providerId="LiveId" clId="{AFFB0637-FB6F-4E5C-B2B4-D704AC3E4E40}" dt="2022-03-04T03:24:41.926" v="71" actId="20577"/>
          <ac:spMkLst>
            <pc:docMk/>
            <pc:sldMk cId="2121223086" sldId="335"/>
            <ac:spMk id="40" creationId="{3FFFE022-84DF-45EF-83FA-F0EE81A2F43F}"/>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emf"/><Relationship Id="rId1" Type="http://schemas.openxmlformats.org/officeDocument/2006/relationships/image" Target="../media/image11.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image" Target="../media/image20.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2" name="PlaceHolder 1"/>
          <p:cNvSpPr>
            <a:spLocks noGrp="1" noRot="1" noChangeAspect="1"/>
          </p:cNvSpPr>
          <p:nvPr>
            <p:ph type="sldImg"/>
          </p:nvPr>
        </p:nvSpPr>
        <p:spPr>
          <a:xfrm>
            <a:off x="217488" y="812800"/>
            <a:ext cx="7124700" cy="4008438"/>
          </a:xfrm>
          <a:prstGeom prst="rect">
            <a:avLst/>
          </a:prstGeom>
        </p:spPr>
        <p:txBody>
          <a:bodyPr lIns="0" tIns="0" rIns="0" bIns="0" anchor="ctr">
            <a:noAutofit/>
          </a:bodyPr>
          <a:lstStyle/>
          <a:p>
            <a:r>
              <a:rPr lang="zh-CN" sz="4400" b="0" strike="noStrike" spc="-1">
                <a:solidFill>
                  <a:srgbClr val="000000"/>
                </a:solidFill>
                <a:latin typeface="Arial" panose="020B0604020202020204"/>
              </a:rPr>
              <a:t>Click to move the slide</a:t>
            </a:r>
          </a:p>
        </p:txBody>
      </p:sp>
      <p:sp>
        <p:nvSpPr>
          <p:cNvPr id="83" name="PlaceHolder 2"/>
          <p:cNvSpPr>
            <a:spLocks noGrp="1"/>
          </p:cNvSpPr>
          <p:nvPr>
            <p:ph type="body"/>
          </p:nvPr>
        </p:nvSpPr>
        <p:spPr>
          <a:xfrm>
            <a:off x="756000" y="5078520"/>
            <a:ext cx="6047640" cy="4811040"/>
          </a:xfrm>
          <a:prstGeom prst="rect">
            <a:avLst/>
          </a:prstGeom>
        </p:spPr>
        <p:txBody>
          <a:bodyPr lIns="0" tIns="0" rIns="0" bIns="0">
            <a:noAutofit/>
          </a:bodyPr>
          <a:lstStyle/>
          <a:p>
            <a:r>
              <a:rPr lang="en-US" sz="2000" b="0" strike="noStrike" spc="-1">
                <a:latin typeface="Arial" panose="020B0604020202020204"/>
              </a:rPr>
              <a:t>Click to edit the notes format</a:t>
            </a:r>
          </a:p>
        </p:txBody>
      </p:sp>
      <p:sp>
        <p:nvSpPr>
          <p:cNvPr id="84" name="PlaceHolder 3"/>
          <p:cNvSpPr>
            <a:spLocks noGrp="1"/>
          </p:cNvSpPr>
          <p:nvPr>
            <p:ph type="hdr"/>
          </p:nvPr>
        </p:nvSpPr>
        <p:spPr>
          <a:xfrm>
            <a:off x="0" y="0"/>
            <a:ext cx="3280680" cy="534240"/>
          </a:xfrm>
          <a:prstGeom prst="rect">
            <a:avLst/>
          </a:prstGeom>
        </p:spPr>
        <p:txBody>
          <a:bodyPr lIns="0" tIns="0" rIns="0" bIns="0">
            <a:noAutofit/>
          </a:bodyPr>
          <a:lstStyle/>
          <a:p>
            <a:r>
              <a:rPr lang="en-US" sz="1400" b="0" strike="noStrike" spc="-1">
                <a:latin typeface="Times New Roman" panose="02020603050405020304"/>
              </a:rPr>
              <a:t>&lt;header&gt;</a:t>
            </a:r>
          </a:p>
        </p:txBody>
      </p:sp>
      <p:sp>
        <p:nvSpPr>
          <p:cNvPr id="85" name="PlaceHolder 4"/>
          <p:cNvSpPr>
            <a:spLocks noGrp="1"/>
          </p:cNvSpPr>
          <p:nvPr>
            <p:ph type="dt"/>
          </p:nvPr>
        </p:nvSpPr>
        <p:spPr>
          <a:xfrm>
            <a:off x="4278960" y="0"/>
            <a:ext cx="3280680" cy="534240"/>
          </a:xfrm>
          <a:prstGeom prst="rect">
            <a:avLst/>
          </a:prstGeom>
        </p:spPr>
        <p:txBody>
          <a:bodyPr lIns="0" tIns="0" rIns="0" bIns="0">
            <a:noAutofit/>
          </a:bodyPr>
          <a:lstStyle/>
          <a:p>
            <a:pPr algn="r"/>
            <a:r>
              <a:rPr lang="en-US" sz="1400" b="0" strike="noStrike" spc="-1">
                <a:latin typeface="Times New Roman" panose="02020603050405020304"/>
              </a:rPr>
              <a:t>&lt;date/time&gt;</a:t>
            </a:r>
          </a:p>
        </p:txBody>
      </p:sp>
      <p:sp>
        <p:nvSpPr>
          <p:cNvPr id="86" name="PlaceHolder 5"/>
          <p:cNvSpPr>
            <a:spLocks noGrp="1"/>
          </p:cNvSpPr>
          <p:nvPr>
            <p:ph type="ftr"/>
          </p:nvPr>
        </p:nvSpPr>
        <p:spPr>
          <a:xfrm>
            <a:off x="0" y="10157400"/>
            <a:ext cx="3280680" cy="534240"/>
          </a:xfrm>
          <a:prstGeom prst="rect">
            <a:avLst/>
          </a:prstGeom>
        </p:spPr>
        <p:txBody>
          <a:bodyPr lIns="0" tIns="0" rIns="0" bIns="0" anchor="b">
            <a:noAutofit/>
          </a:bodyPr>
          <a:lstStyle/>
          <a:p>
            <a:r>
              <a:rPr lang="en-US" sz="1400" b="0" strike="noStrike" spc="-1">
                <a:latin typeface="Times New Roman" panose="02020603050405020304"/>
              </a:rPr>
              <a:t>&lt;footer&gt;</a:t>
            </a:r>
          </a:p>
        </p:txBody>
      </p:sp>
      <p:sp>
        <p:nvSpPr>
          <p:cNvPr id="87" name="PlaceHolder 6"/>
          <p:cNvSpPr>
            <a:spLocks noGrp="1"/>
          </p:cNvSpPr>
          <p:nvPr>
            <p:ph type="sldNum"/>
          </p:nvPr>
        </p:nvSpPr>
        <p:spPr>
          <a:xfrm>
            <a:off x="4278960" y="10157400"/>
            <a:ext cx="3280680" cy="534240"/>
          </a:xfrm>
          <a:prstGeom prst="rect">
            <a:avLst/>
          </a:prstGeom>
        </p:spPr>
        <p:txBody>
          <a:bodyPr lIns="0" tIns="0" rIns="0" bIns="0" anchor="b">
            <a:noAutofit/>
          </a:bodyPr>
          <a:lstStyle/>
          <a:p>
            <a:pPr algn="r"/>
            <a:fld id="{A4D4523D-3D91-4499-808D-31ED7D73F72E}" type="slidenum">
              <a:rPr lang="en-US" sz="1400" b="0" strike="noStrike" spc="-1">
                <a:latin typeface="Times New Roman" panose="02020603050405020304"/>
              </a:rPr>
              <a:t>‹#›</a:t>
            </a:fld>
            <a:endParaRPr lang="en-US" sz="1400" b="0" strike="noStrike" spc="-1">
              <a:latin typeface="Times New Roman" panose="02020603050405020304"/>
            </a:endParaRPr>
          </a:p>
        </p:txBody>
      </p:sp>
    </p:spTree>
    <p:extLst>
      <p:ext uri="{BB962C8B-B14F-4D97-AF65-F5344CB8AC3E}">
        <p14:creationId xmlns:p14="http://schemas.microsoft.com/office/powerpoint/2010/main" val="31116988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PlaceHolder 1"/>
          <p:cNvSpPr>
            <a:spLocks noGrp="1" noRot="1" noChangeAspect="1"/>
          </p:cNvSpPr>
          <p:nvPr>
            <p:ph type="sldImg"/>
          </p:nvPr>
        </p:nvSpPr>
        <p:spPr>
          <a:xfrm>
            <a:off x="479425" y="1279525"/>
            <a:ext cx="6140450" cy="3454400"/>
          </a:xfrm>
          <a:prstGeom prst="rect">
            <a:avLst/>
          </a:prstGeom>
        </p:spPr>
      </p:sp>
      <p:sp>
        <p:nvSpPr>
          <p:cNvPr id="149" name="PlaceHolder 2"/>
          <p:cNvSpPr>
            <a:spLocks noGrp="1"/>
          </p:cNvSpPr>
          <p:nvPr>
            <p:ph type="body"/>
          </p:nvPr>
        </p:nvSpPr>
        <p:spPr>
          <a:xfrm>
            <a:off x="709920" y="4925520"/>
            <a:ext cx="5679000" cy="4029480"/>
          </a:xfrm>
          <a:prstGeom prst="rect">
            <a:avLst/>
          </a:prstGeom>
        </p:spPr>
        <p:txBody>
          <a:bodyPr lIns="99000" tIns="49680" rIns="99000" bIns="49680">
            <a:noAutofit/>
          </a:bodyPr>
          <a:lstStyle/>
          <a:p>
            <a:endParaRPr lang="en-US" altLang="zh-CN" sz="1200" b="0" strike="noStrike" kern="1200" spc="-1" baseline="0" dirty="0">
              <a:solidFill>
                <a:schemeClr val="tx1"/>
              </a:solidFill>
              <a:effectLst/>
              <a:latin typeface="+mn-lt"/>
              <a:ea typeface="+mn-ea"/>
              <a:cs typeface="+mn-cs"/>
            </a:endParaRPr>
          </a:p>
          <a:p>
            <a:endParaRPr lang="en-US" altLang="zh-CN" sz="2000" b="0" strike="noStrike" spc="-1" baseline="0" dirty="0">
              <a:latin typeface="Arial" panose="020B0604020202020204"/>
            </a:endParaRPr>
          </a:p>
        </p:txBody>
      </p:sp>
      <p:sp>
        <p:nvSpPr>
          <p:cNvPr id="150" name="TextShape 3"/>
          <p:cNvSpPr txBox="1"/>
          <p:nvPr/>
        </p:nvSpPr>
        <p:spPr>
          <a:xfrm>
            <a:off x="4021200" y="9721080"/>
            <a:ext cx="3075840" cy="513000"/>
          </a:xfrm>
          <a:prstGeom prst="rect">
            <a:avLst/>
          </a:prstGeom>
          <a:noFill/>
          <a:ln>
            <a:noFill/>
          </a:ln>
        </p:spPr>
        <p:txBody>
          <a:bodyPr lIns="99000" tIns="49680" rIns="99000" bIns="49680" anchor="b">
            <a:noAutofit/>
          </a:bodyPr>
          <a:lstStyle/>
          <a:p>
            <a:pPr algn="r">
              <a:lnSpc>
                <a:spcPct val="100000"/>
              </a:lnSpc>
            </a:pPr>
            <a:fld id="{482B737E-6BEA-4D09-963D-1F94DAAE6757}" type="slidenum">
              <a:rPr lang="en-US" sz="1300" b="0" strike="noStrike" spc="-1">
                <a:solidFill>
                  <a:srgbClr val="000000"/>
                </a:solidFill>
                <a:latin typeface="Arial" panose="020B0604020202020204"/>
                <a:ea typeface="宋体" panose="02010600030101010101" pitchFamily="2" charset="-122"/>
              </a:rPr>
              <a:t>1</a:t>
            </a:fld>
            <a:endParaRPr lang="en-US" sz="1300" b="0" strike="noStrike" spc="-1">
              <a:latin typeface="Times New Roman" panose="02020603050405020304"/>
            </a:endParaRPr>
          </a:p>
        </p:txBody>
      </p:sp>
    </p:spTree>
    <p:extLst>
      <p:ext uri="{BB962C8B-B14F-4D97-AF65-F5344CB8AC3E}">
        <p14:creationId xmlns:p14="http://schemas.microsoft.com/office/powerpoint/2010/main" val="36472374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PlaceHolder 1"/>
          <p:cNvSpPr>
            <a:spLocks noGrp="1" noRot="1" noChangeAspect="1"/>
          </p:cNvSpPr>
          <p:nvPr>
            <p:ph type="sldImg"/>
          </p:nvPr>
        </p:nvSpPr>
        <p:spPr>
          <a:xfrm>
            <a:off x="479425" y="1279525"/>
            <a:ext cx="6140450" cy="3454400"/>
          </a:xfrm>
          <a:prstGeom prst="rect">
            <a:avLst/>
          </a:prstGeom>
        </p:spPr>
      </p:sp>
      <p:sp>
        <p:nvSpPr>
          <p:cNvPr id="149" name="PlaceHolder 2"/>
          <p:cNvSpPr>
            <a:spLocks noGrp="1"/>
          </p:cNvSpPr>
          <p:nvPr>
            <p:ph type="body"/>
          </p:nvPr>
        </p:nvSpPr>
        <p:spPr>
          <a:xfrm>
            <a:off x="709920" y="4925520"/>
            <a:ext cx="5679000" cy="4029480"/>
          </a:xfrm>
          <a:prstGeom prst="rect">
            <a:avLst/>
          </a:prstGeom>
        </p:spPr>
        <p:txBody>
          <a:bodyPr lIns="99000" tIns="49680" rIns="99000" bIns="49680">
            <a:noAutofit/>
          </a:bodyPr>
          <a:lstStyle/>
          <a:p>
            <a:endParaRPr lang="en-US" altLang="zh-CN" sz="2000" b="0" strike="noStrike" spc="-1" baseline="0" dirty="0">
              <a:latin typeface="Arial" panose="020B0604020202020204"/>
            </a:endParaRPr>
          </a:p>
        </p:txBody>
      </p:sp>
      <p:sp>
        <p:nvSpPr>
          <p:cNvPr id="150" name="TextShape 3"/>
          <p:cNvSpPr txBox="1"/>
          <p:nvPr/>
        </p:nvSpPr>
        <p:spPr>
          <a:xfrm>
            <a:off x="4021200" y="9721080"/>
            <a:ext cx="3075840" cy="513000"/>
          </a:xfrm>
          <a:prstGeom prst="rect">
            <a:avLst/>
          </a:prstGeom>
          <a:noFill/>
          <a:ln>
            <a:noFill/>
          </a:ln>
        </p:spPr>
        <p:txBody>
          <a:bodyPr lIns="99000" tIns="49680" rIns="99000" bIns="49680" anchor="b">
            <a:noAutofit/>
          </a:bodyPr>
          <a:lstStyle/>
          <a:p>
            <a:pPr algn="r">
              <a:lnSpc>
                <a:spcPct val="100000"/>
              </a:lnSpc>
            </a:pPr>
            <a:fld id="{482B737E-6BEA-4D09-963D-1F94DAAE6757}" type="slidenum">
              <a:rPr lang="en-US" sz="1300" b="0" strike="noStrike" spc="-1">
                <a:solidFill>
                  <a:srgbClr val="000000"/>
                </a:solidFill>
                <a:latin typeface="Arial" panose="020B0604020202020204"/>
                <a:ea typeface="宋体" panose="02010600030101010101" pitchFamily="2" charset="-122"/>
              </a:rPr>
              <a:t>10</a:t>
            </a:fld>
            <a:endParaRPr lang="en-US" sz="1300" b="0" strike="noStrike" spc="-1">
              <a:latin typeface="Times New Roman" panose="02020603050405020304"/>
            </a:endParaRPr>
          </a:p>
        </p:txBody>
      </p:sp>
    </p:spTree>
    <p:extLst>
      <p:ext uri="{BB962C8B-B14F-4D97-AF65-F5344CB8AC3E}">
        <p14:creationId xmlns:p14="http://schemas.microsoft.com/office/powerpoint/2010/main" val="18877933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PlaceHolder 1"/>
          <p:cNvSpPr>
            <a:spLocks noGrp="1" noRot="1" noChangeAspect="1"/>
          </p:cNvSpPr>
          <p:nvPr>
            <p:ph type="sldImg"/>
          </p:nvPr>
        </p:nvSpPr>
        <p:spPr>
          <a:xfrm>
            <a:off x="479425" y="1279525"/>
            <a:ext cx="6140450" cy="3454400"/>
          </a:xfrm>
          <a:prstGeom prst="rect">
            <a:avLst/>
          </a:prstGeom>
        </p:spPr>
      </p:sp>
      <p:sp>
        <p:nvSpPr>
          <p:cNvPr id="149" name="PlaceHolder 2"/>
          <p:cNvSpPr>
            <a:spLocks noGrp="1"/>
          </p:cNvSpPr>
          <p:nvPr>
            <p:ph type="body"/>
          </p:nvPr>
        </p:nvSpPr>
        <p:spPr>
          <a:xfrm>
            <a:off x="709920" y="4925520"/>
            <a:ext cx="5679000" cy="4029480"/>
          </a:xfrm>
          <a:prstGeom prst="rect">
            <a:avLst/>
          </a:prstGeom>
        </p:spPr>
        <p:txBody>
          <a:bodyPr lIns="99000" tIns="49680" rIns="99000" bIns="49680">
            <a:noAutofit/>
          </a:bodyPr>
          <a:lstStyle/>
          <a:p>
            <a:endParaRPr lang="en-US" altLang="zh-CN" sz="2000" b="0" strike="noStrike" spc="-1" baseline="0" dirty="0">
              <a:latin typeface="Arial" panose="020B0604020202020204"/>
            </a:endParaRPr>
          </a:p>
        </p:txBody>
      </p:sp>
      <p:sp>
        <p:nvSpPr>
          <p:cNvPr id="150" name="TextShape 3"/>
          <p:cNvSpPr txBox="1"/>
          <p:nvPr/>
        </p:nvSpPr>
        <p:spPr>
          <a:xfrm>
            <a:off x="4021200" y="9721080"/>
            <a:ext cx="3075840" cy="513000"/>
          </a:xfrm>
          <a:prstGeom prst="rect">
            <a:avLst/>
          </a:prstGeom>
          <a:noFill/>
          <a:ln>
            <a:noFill/>
          </a:ln>
        </p:spPr>
        <p:txBody>
          <a:bodyPr lIns="99000" tIns="49680" rIns="99000" bIns="49680" anchor="b">
            <a:noAutofit/>
          </a:bodyPr>
          <a:lstStyle/>
          <a:p>
            <a:pPr algn="r">
              <a:lnSpc>
                <a:spcPct val="100000"/>
              </a:lnSpc>
            </a:pPr>
            <a:fld id="{482B737E-6BEA-4D09-963D-1F94DAAE6757}" type="slidenum">
              <a:rPr lang="en-US" sz="1300" b="0" strike="noStrike" spc="-1">
                <a:solidFill>
                  <a:srgbClr val="000000"/>
                </a:solidFill>
                <a:latin typeface="Arial" panose="020B0604020202020204"/>
                <a:ea typeface="宋体" panose="02010600030101010101" pitchFamily="2" charset="-122"/>
              </a:rPr>
              <a:t>11</a:t>
            </a:fld>
            <a:endParaRPr lang="en-US" sz="1300" b="0" strike="noStrike" spc="-1">
              <a:latin typeface="Times New Roman" panose="02020603050405020304"/>
            </a:endParaRPr>
          </a:p>
        </p:txBody>
      </p:sp>
    </p:spTree>
    <p:extLst>
      <p:ext uri="{BB962C8B-B14F-4D97-AF65-F5344CB8AC3E}">
        <p14:creationId xmlns:p14="http://schemas.microsoft.com/office/powerpoint/2010/main" val="36924881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PlaceHolder 1"/>
          <p:cNvSpPr>
            <a:spLocks noGrp="1" noRot="1" noChangeAspect="1"/>
          </p:cNvSpPr>
          <p:nvPr>
            <p:ph type="sldImg"/>
          </p:nvPr>
        </p:nvSpPr>
        <p:spPr>
          <a:xfrm>
            <a:off x="479425" y="1279525"/>
            <a:ext cx="6140450" cy="3454400"/>
          </a:xfrm>
          <a:prstGeom prst="rect">
            <a:avLst/>
          </a:prstGeom>
        </p:spPr>
      </p:sp>
      <p:sp>
        <p:nvSpPr>
          <p:cNvPr id="149" name="PlaceHolder 2"/>
          <p:cNvSpPr>
            <a:spLocks noGrp="1"/>
          </p:cNvSpPr>
          <p:nvPr>
            <p:ph type="body"/>
          </p:nvPr>
        </p:nvSpPr>
        <p:spPr>
          <a:xfrm>
            <a:off x="709920" y="4925520"/>
            <a:ext cx="5679000" cy="4029480"/>
          </a:xfrm>
          <a:prstGeom prst="rect">
            <a:avLst/>
          </a:prstGeom>
        </p:spPr>
        <p:txBody>
          <a:bodyPr lIns="99000" tIns="49680" rIns="99000" bIns="49680">
            <a:noAutofit/>
          </a:bodyPr>
          <a:lstStyle/>
          <a:p>
            <a:endParaRPr lang="en-US" altLang="zh-CN" sz="1200" b="0" strike="noStrike" kern="1200" spc="-1" baseline="0" dirty="0">
              <a:solidFill>
                <a:schemeClr val="tx1"/>
              </a:solidFill>
              <a:effectLst/>
              <a:latin typeface="+mn-lt"/>
              <a:ea typeface="+mn-ea"/>
              <a:cs typeface="+mn-cs"/>
            </a:endParaRPr>
          </a:p>
          <a:p>
            <a:endParaRPr lang="en-US" altLang="zh-CN" sz="2000" b="0" strike="noStrike" spc="-1" baseline="0" dirty="0">
              <a:latin typeface="Arial" panose="020B0604020202020204"/>
            </a:endParaRPr>
          </a:p>
        </p:txBody>
      </p:sp>
      <p:sp>
        <p:nvSpPr>
          <p:cNvPr id="150" name="TextShape 3"/>
          <p:cNvSpPr txBox="1"/>
          <p:nvPr/>
        </p:nvSpPr>
        <p:spPr>
          <a:xfrm>
            <a:off x="4021200" y="9721080"/>
            <a:ext cx="3075840" cy="513000"/>
          </a:xfrm>
          <a:prstGeom prst="rect">
            <a:avLst/>
          </a:prstGeom>
          <a:noFill/>
          <a:ln>
            <a:noFill/>
          </a:ln>
        </p:spPr>
        <p:txBody>
          <a:bodyPr lIns="99000" tIns="49680" rIns="99000" bIns="49680" anchor="b">
            <a:noAutofit/>
          </a:bodyPr>
          <a:lstStyle/>
          <a:p>
            <a:pPr algn="r">
              <a:lnSpc>
                <a:spcPct val="100000"/>
              </a:lnSpc>
            </a:pPr>
            <a:fld id="{482B737E-6BEA-4D09-963D-1F94DAAE6757}" type="slidenum">
              <a:rPr lang="en-US" sz="1300" b="0" strike="noStrike" spc="-1">
                <a:solidFill>
                  <a:srgbClr val="000000"/>
                </a:solidFill>
                <a:latin typeface="Arial" panose="020B0604020202020204"/>
                <a:ea typeface="宋体" panose="02010600030101010101" pitchFamily="2" charset="-122"/>
              </a:rPr>
              <a:t>12</a:t>
            </a:fld>
            <a:endParaRPr lang="en-US" sz="1300" b="0" strike="noStrike" spc="-1">
              <a:latin typeface="Times New Roman" panose="02020603050405020304"/>
            </a:endParaRPr>
          </a:p>
        </p:txBody>
      </p:sp>
    </p:spTree>
    <p:extLst>
      <p:ext uri="{BB962C8B-B14F-4D97-AF65-F5344CB8AC3E}">
        <p14:creationId xmlns:p14="http://schemas.microsoft.com/office/powerpoint/2010/main" val="2693060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PlaceHolder 1"/>
          <p:cNvSpPr>
            <a:spLocks noGrp="1" noRot="1" noChangeAspect="1"/>
          </p:cNvSpPr>
          <p:nvPr>
            <p:ph type="sldImg"/>
          </p:nvPr>
        </p:nvSpPr>
        <p:spPr>
          <a:xfrm>
            <a:off x="479425" y="1279525"/>
            <a:ext cx="6140450" cy="3454400"/>
          </a:xfrm>
          <a:prstGeom prst="rect">
            <a:avLst/>
          </a:prstGeom>
        </p:spPr>
      </p:sp>
      <p:sp>
        <p:nvSpPr>
          <p:cNvPr id="149" name="PlaceHolder 2"/>
          <p:cNvSpPr>
            <a:spLocks noGrp="1"/>
          </p:cNvSpPr>
          <p:nvPr>
            <p:ph type="body"/>
          </p:nvPr>
        </p:nvSpPr>
        <p:spPr>
          <a:xfrm>
            <a:off x="709920" y="4925520"/>
            <a:ext cx="5679000" cy="4029480"/>
          </a:xfrm>
          <a:prstGeom prst="rect">
            <a:avLst/>
          </a:prstGeom>
        </p:spPr>
        <p:txBody>
          <a:bodyPr lIns="99000" tIns="49680" rIns="99000" bIns="49680">
            <a:noAutofit/>
          </a:bodyPr>
          <a:lstStyle/>
          <a:p>
            <a:endParaRPr lang="zh-CN" altLang="zh-CN" sz="1200" b="1" kern="1200" dirty="0">
              <a:solidFill>
                <a:schemeClr val="tx1"/>
              </a:solidFill>
              <a:effectLst/>
              <a:latin typeface="+mn-lt"/>
              <a:ea typeface="+mn-ea"/>
              <a:cs typeface="+mn-cs"/>
            </a:endParaRPr>
          </a:p>
        </p:txBody>
      </p:sp>
      <p:sp>
        <p:nvSpPr>
          <p:cNvPr id="150" name="TextShape 3"/>
          <p:cNvSpPr txBox="1"/>
          <p:nvPr/>
        </p:nvSpPr>
        <p:spPr>
          <a:xfrm>
            <a:off x="4021200" y="9721080"/>
            <a:ext cx="3075840" cy="513000"/>
          </a:xfrm>
          <a:prstGeom prst="rect">
            <a:avLst/>
          </a:prstGeom>
          <a:noFill/>
          <a:ln>
            <a:noFill/>
          </a:ln>
        </p:spPr>
        <p:txBody>
          <a:bodyPr lIns="99000" tIns="49680" rIns="99000" bIns="49680" anchor="b">
            <a:noAutofit/>
          </a:bodyPr>
          <a:lstStyle/>
          <a:p>
            <a:pPr algn="r">
              <a:lnSpc>
                <a:spcPct val="100000"/>
              </a:lnSpc>
            </a:pPr>
            <a:fld id="{482B737E-6BEA-4D09-963D-1F94DAAE6757}" type="slidenum">
              <a:rPr lang="en-US" sz="1300" b="0" strike="noStrike" spc="-1">
                <a:solidFill>
                  <a:srgbClr val="000000"/>
                </a:solidFill>
                <a:latin typeface="Arial" panose="020B0604020202020204"/>
                <a:ea typeface="宋体" panose="02010600030101010101" pitchFamily="2" charset="-122"/>
              </a:rPr>
              <a:t>2</a:t>
            </a:fld>
            <a:endParaRPr lang="en-US" sz="1300" b="0" strike="noStrike" spc="-1">
              <a:latin typeface="Times New Roman" panose="02020603050405020304"/>
            </a:endParaRPr>
          </a:p>
        </p:txBody>
      </p:sp>
    </p:spTree>
    <p:extLst>
      <p:ext uri="{BB962C8B-B14F-4D97-AF65-F5344CB8AC3E}">
        <p14:creationId xmlns:p14="http://schemas.microsoft.com/office/powerpoint/2010/main" val="56830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PlaceHolder 1"/>
          <p:cNvSpPr>
            <a:spLocks noGrp="1" noRot="1" noChangeAspect="1"/>
          </p:cNvSpPr>
          <p:nvPr>
            <p:ph type="sldImg"/>
          </p:nvPr>
        </p:nvSpPr>
        <p:spPr>
          <a:xfrm>
            <a:off x="479425" y="1279525"/>
            <a:ext cx="6140450" cy="3454400"/>
          </a:xfrm>
          <a:prstGeom prst="rect">
            <a:avLst/>
          </a:prstGeom>
        </p:spPr>
      </p:sp>
      <p:sp>
        <p:nvSpPr>
          <p:cNvPr id="149" name="PlaceHolder 2"/>
          <p:cNvSpPr>
            <a:spLocks noGrp="1"/>
          </p:cNvSpPr>
          <p:nvPr>
            <p:ph type="body"/>
          </p:nvPr>
        </p:nvSpPr>
        <p:spPr>
          <a:xfrm>
            <a:off x="709920" y="4925520"/>
            <a:ext cx="5679000" cy="4029480"/>
          </a:xfrm>
          <a:prstGeom prst="rect">
            <a:avLst/>
          </a:prstGeom>
        </p:spPr>
        <p:txBody>
          <a:bodyPr lIns="99000" tIns="49680" rIns="99000" bIns="4968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zh-CN" sz="2000" b="1" strike="noStrike" spc="-1" baseline="0" dirty="0">
              <a:latin typeface="Arial" panose="020B0604020202020204"/>
            </a:endParaRPr>
          </a:p>
        </p:txBody>
      </p:sp>
      <p:sp>
        <p:nvSpPr>
          <p:cNvPr id="150" name="TextShape 3"/>
          <p:cNvSpPr txBox="1"/>
          <p:nvPr/>
        </p:nvSpPr>
        <p:spPr>
          <a:xfrm>
            <a:off x="4021200" y="9721080"/>
            <a:ext cx="3075840" cy="513000"/>
          </a:xfrm>
          <a:prstGeom prst="rect">
            <a:avLst/>
          </a:prstGeom>
          <a:noFill/>
          <a:ln>
            <a:noFill/>
          </a:ln>
        </p:spPr>
        <p:txBody>
          <a:bodyPr lIns="99000" tIns="49680" rIns="99000" bIns="49680" anchor="b">
            <a:noAutofit/>
          </a:bodyPr>
          <a:lstStyle/>
          <a:p>
            <a:pPr algn="r">
              <a:lnSpc>
                <a:spcPct val="100000"/>
              </a:lnSpc>
            </a:pPr>
            <a:fld id="{482B737E-6BEA-4D09-963D-1F94DAAE6757}" type="slidenum">
              <a:rPr lang="en-US" sz="1300" b="0" strike="noStrike" spc="-1">
                <a:solidFill>
                  <a:srgbClr val="000000"/>
                </a:solidFill>
                <a:latin typeface="Arial" panose="020B0604020202020204"/>
                <a:ea typeface="宋体" panose="02010600030101010101" pitchFamily="2" charset="-122"/>
              </a:rPr>
              <a:t>3</a:t>
            </a:fld>
            <a:endParaRPr lang="en-US" sz="1300" b="0" strike="noStrike" spc="-1">
              <a:latin typeface="Times New Roman" panose="02020603050405020304"/>
            </a:endParaRPr>
          </a:p>
        </p:txBody>
      </p:sp>
    </p:spTree>
    <p:extLst>
      <p:ext uri="{BB962C8B-B14F-4D97-AF65-F5344CB8AC3E}">
        <p14:creationId xmlns:p14="http://schemas.microsoft.com/office/powerpoint/2010/main" val="18461039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PlaceHolder 1"/>
          <p:cNvSpPr>
            <a:spLocks noGrp="1" noRot="1" noChangeAspect="1"/>
          </p:cNvSpPr>
          <p:nvPr>
            <p:ph type="sldImg"/>
          </p:nvPr>
        </p:nvSpPr>
        <p:spPr>
          <a:xfrm>
            <a:off x="479425" y="1279525"/>
            <a:ext cx="6140450" cy="3454400"/>
          </a:xfrm>
          <a:prstGeom prst="rect">
            <a:avLst/>
          </a:prstGeom>
        </p:spPr>
      </p:sp>
      <p:sp>
        <p:nvSpPr>
          <p:cNvPr id="149" name="PlaceHolder 2"/>
          <p:cNvSpPr>
            <a:spLocks noGrp="1"/>
          </p:cNvSpPr>
          <p:nvPr>
            <p:ph type="body"/>
          </p:nvPr>
        </p:nvSpPr>
        <p:spPr>
          <a:xfrm>
            <a:off x="709920" y="4925520"/>
            <a:ext cx="5679000" cy="4029480"/>
          </a:xfrm>
          <a:prstGeom prst="rect">
            <a:avLst/>
          </a:prstGeom>
        </p:spPr>
        <p:txBody>
          <a:bodyPr lIns="99000" tIns="49680" rIns="99000" bIns="49680">
            <a:noAutofit/>
          </a:bodyPr>
          <a:lstStyle/>
          <a:p>
            <a:endParaRPr lang="en-US" altLang="zh-CN" sz="1200" b="0" strike="noStrike" kern="1200" spc="-1" baseline="0" dirty="0">
              <a:solidFill>
                <a:schemeClr val="tx1"/>
              </a:solidFill>
              <a:effectLst/>
              <a:latin typeface="+mn-lt"/>
              <a:ea typeface="+mn-ea"/>
              <a:cs typeface="+mn-cs"/>
            </a:endParaRPr>
          </a:p>
          <a:p>
            <a:endParaRPr lang="en-US" altLang="zh-CN" sz="2000" b="0" strike="noStrike" spc="-1" baseline="0" dirty="0">
              <a:latin typeface="Arial" panose="020B0604020202020204"/>
            </a:endParaRPr>
          </a:p>
        </p:txBody>
      </p:sp>
      <p:sp>
        <p:nvSpPr>
          <p:cNvPr id="150" name="TextShape 3"/>
          <p:cNvSpPr txBox="1"/>
          <p:nvPr/>
        </p:nvSpPr>
        <p:spPr>
          <a:xfrm>
            <a:off x="4021200" y="9721080"/>
            <a:ext cx="3075840" cy="513000"/>
          </a:xfrm>
          <a:prstGeom prst="rect">
            <a:avLst/>
          </a:prstGeom>
          <a:noFill/>
          <a:ln>
            <a:noFill/>
          </a:ln>
        </p:spPr>
        <p:txBody>
          <a:bodyPr lIns="99000" tIns="49680" rIns="99000" bIns="49680" anchor="b">
            <a:noAutofit/>
          </a:bodyPr>
          <a:lstStyle/>
          <a:p>
            <a:pPr algn="r">
              <a:lnSpc>
                <a:spcPct val="100000"/>
              </a:lnSpc>
            </a:pPr>
            <a:fld id="{482B737E-6BEA-4D09-963D-1F94DAAE6757}" type="slidenum">
              <a:rPr lang="en-US" sz="1300" b="0" strike="noStrike" spc="-1">
                <a:solidFill>
                  <a:srgbClr val="000000"/>
                </a:solidFill>
                <a:latin typeface="Arial" panose="020B0604020202020204"/>
                <a:ea typeface="宋体" panose="02010600030101010101" pitchFamily="2" charset="-122"/>
              </a:rPr>
              <a:t>4</a:t>
            </a:fld>
            <a:endParaRPr lang="en-US" sz="1300" b="0" strike="noStrike" spc="-1">
              <a:latin typeface="Times New Roman" panose="02020603050405020304"/>
            </a:endParaRPr>
          </a:p>
        </p:txBody>
      </p:sp>
    </p:spTree>
    <p:extLst>
      <p:ext uri="{BB962C8B-B14F-4D97-AF65-F5344CB8AC3E}">
        <p14:creationId xmlns:p14="http://schemas.microsoft.com/office/powerpoint/2010/main" val="2896210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PlaceHolder 1"/>
          <p:cNvSpPr>
            <a:spLocks noGrp="1" noRot="1" noChangeAspect="1"/>
          </p:cNvSpPr>
          <p:nvPr>
            <p:ph type="sldImg"/>
          </p:nvPr>
        </p:nvSpPr>
        <p:spPr>
          <a:xfrm>
            <a:off x="479425" y="1279525"/>
            <a:ext cx="6140450" cy="3454400"/>
          </a:xfrm>
          <a:prstGeom prst="rect">
            <a:avLst/>
          </a:prstGeom>
        </p:spPr>
      </p:sp>
      <p:sp>
        <p:nvSpPr>
          <p:cNvPr id="149" name="PlaceHolder 2"/>
          <p:cNvSpPr>
            <a:spLocks noGrp="1"/>
          </p:cNvSpPr>
          <p:nvPr>
            <p:ph type="body"/>
          </p:nvPr>
        </p:nvSpPr>
        <p:spPr>
          <a:xfrm>
            <a:off x="709920" y="4925520"/>
            <a:ext cx="5679000" cy="4029480"/>
          </a:xfrm>
          <a:prstGeom prst="rect">
            <a:avLst/>
          </a:prstGeom>
        </p:spPr>
        <p:txBody>
          <a:bodyPr lIns="99000" tIns="49680" rIns="99000" bIns="49680">
            <a:noAutofit/>
          </a:bodyPr>
          <a:lstStyle/>
          <a:p>
            <a:endParaRPr lang="en-US" altLang="zh-CN" sz="1200" b="0" strike="noStrike" kern="1200" spc="-1" baseline="0" dirty="0">
              <a:solidFill>
                <a:schemeClr val="tx1"/>
              </a:solidFill>
              <a:effectLst/>
              <a:latin typeface="+mn-lt"/>
              <a:ea typeface="+mn-ea"/>
              <a:cs typeface="+mn-cs"/>
            </a:endParaRPr>
          </a:p>
        </p:txBody>
      </p:sp>
      <p:sp>
        <p:nvSpPr>
          <p:cNvPr id="150" name="TextShape 3"/>
          <p:cNvSpPr txBox="1"/>
          <p:nvPr/>
        </p:nvSpPr>
        <p:spPr>
          <a:xfrm>
            <a:off x="4021200" y="9721080"/>
            <a:ext cx="3075840" cy="513000"/>
          </a:xfrm>
          <a:prstGeom prst="rect">
            <a:avLst/>
          </a:prstGeom>
          <a:noFill/>
          <a:ln>
            <a:noFill/>
          </a:ln>
        </p:spPr>
        <p:txBody>
          <a:bodyPr lIns="99000" tIns="49680" rIns="99000" bIns="49680" anchor="b">
            <a:noAutofit/>
          </a:bodyPr>
          <a:lstStyle/>
          <a:p>
            <a:pPr algn="r">
              <a:lnSpc>
                <a:spcPct val="100000"/>
              </a:lnSpc>
            </a:pPr>
            <a:fld id="{482B737E-6BEA-4D09-963D-1F94DAAE6757}" type="slidenum">
              <a:rPr lang="en-US" sz="1300" b="0" strike="noStrike" spc="-1">
                <a:solidFill>
                  <a:srgbClr val="000000"/>
                </a:solidFill>
                <a:latin typeface="Arial" panose="020B0604020202020204"/>
                <a:ea typeface="宋体" panose="02010600030101010101" pitchFamily="2" charset="-122"/>
              </a:rPr>
              <a:t>5</a:t>
            </a:fld>
            <a:endParaRPr lang="en-US" sz="1300" b="0" strike="noStrike" spc="-1">
              <a:latin typeface="Times New Roman" panose="02020603050405020304"/>
            </a:endParaRPr>
          </a:p>
        </p:txBody>
      </p:sp>
    </p:spTree>
    <p:extLst>
      <p:ext uri="{BB962C8B-B14F-4D97-AF65-F5344CB8AC3E}">
        <p14:creationId xmlns:p14="http://schemas.microsoft.com/office/powerpoint/2010/main" val="40467598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PlaceHolder 1"/>
          <p:cNvSpPr>
            <a:spLocks noGrp="1" noRot="1" noChangeAspect="1"/>
          </p:cNvSpPr>
          <p:nvPr>
            <p:ph type="sldImg"/>
          </p:nvPr>
        </p:nvSpPr>
        <p:spPr>
          <a:xfrm>
            <a:off x="479425" y="1279525"/>
            <a:ext cx="6140450" cy="3454400"/>
          </a:xfrm>
          <a:prstGeom prst="rect">
            <a:avLst/>
          </a:prstGeom>
        </p:spPr>
      </p:sp>
      <p:sp>
        <p:nvSpPr>
          <p:cNvPr id="149" name="PlaceHolder 2"/>
          <p:cNvSpPr>
            <a:spLocks noGrp="1"/>
          </p:cNvSpPr>
          <p:nvPr>
            <p:ph type="body"/>
          </p:nvPr>
        </p:nvSpPr>
        <p:spPr>
          <a:xfrm>
            <a:off x="709920" y="4925520"/>
            <a:ext cx="5679000" cy="4029480"/>
          </a:xfrm>
          <a:prstGeom prst="rect">
            <a:avLst/>
          </a:prstGeom>
        </p:spPr>
        <p:txBody>
          <a:bodyPr lIns="99000" tIns="49680" rIns="99000" bIns="49680">
            <a:noAutofit/>
          </a:bodyPr>
          <a:lstStyle/>
          <a:p>
            <a:endParaRPr lang="en-US" altLang="zh-CN" sz="2000" b="1" strike="noStrike" spc="-1" baseline="0" dirty="0">
              <a:latin typeface="Arial" panose="020B0604020202020204"/>
            </a:endParaRPr>
          </a:p>
        </p:txBody>
      </p:sp>
      <p:sp>
        <p:nvSpPr>
          <p:cNvPr id="150" name="TextShape 3"/>
          <p:cNvSpPr txBox="1"/>
          <p:nvPr/>
        </p:nvSpPr>
        <p:spPr>
          <a:xfrm>
            <a:off x="4021200" y="9721080"/>
            <a:ext cx="3075840" cy="513000"/>
          </a:xfrm>
          <a:prstGeom prst="rect">
            <a:avLst/>
          </a:prstGeom>
          <a:noFill/>
          <a:ln>
            <a:noFill/>
          </a:ln>
        </p:spPr>
        <p:txBody>
          <a:bodyPr lIns="99000" tIns="49680" rIns="99000" bIns="49680" anchor="b">
            <a:noAutofit/>
          </a:bodyPr>
          <a:lstStyle/>
          <a:p>
            <a:pPr algn="r">
              <a:lnSpc>
                <a:spcPct val="100000"/>
              </a:lnSpc>
            </a:pPr>
            <a:fld id="{482B737E-6BEA-4D09-963D-1F94DAAE6757}" type="slidenum">
              <a:rPr lang="en-US" sz="1300" b="0" strike="noStrike" spc="-1">
                <a:solidFill>
                  <a:srgbClr val="000000"/>
                </a:solidFill>
                <a:latin typeface="Arial" panose="020B0604020202020204"/>
                <a:ea typeface="宋体" panose="02010600030101010101" pitchFamily="2" charset="-122"/>
              </a:rPr>
              <a:t>6</a:t>
            </a:fld>
            <a:endParaRPr lang="en-US" sz="1300" b="0" strike="noStrike" spc="-1">
              <a:latin typeface="Times New Roman" panose="02020603050405020304"/>
            </a:endParaRPr>
          </a:p>
        </p:txBody>
      </p:sp>
    </p:spTree>
    <p:extLst>
      <p:ext uri="{BB962C8B-B14F-4D97-AF65-F5344CB8AC3E}">
        <p14:creationId xmlns:p14="http://schemas.microsoft.com/office/powerpoint/2010/main" val="3767731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PlaceHolder 1"/>
          <p:cNvSpPr>
            <a:spLocks noGrp="1" noRot="1" noChangeAspect="1"/>
          </p:cNvSpPr>
          <p:nvPr>
            <p:ph type="sldImg"/>
          </p:nvPr>
        </p:nvSpPr>
        <p:spPr>
          <a:xfrm>
            <a:off x="479425" y="1279525"/>
            <a:ext cx="6140450" cy="3454400"/>
          </a:xfrm>
          <a:prstGeom prst="rect">
            <a:avLst/>
          </a:prstGeom>
        </p:spPr>
      </p:sp>
      <p:sp>
        <p:nvSpPr>
          <p:cNvPr id="149" name="PlaceHolder 2"/>
          <p:cNvSpPr>
            <a:spLocks noGrp="1"/>
          </p:cNvSpPr>
          <p:nvPr>
            <p:ph type="body"/>
          </p:nvPr>
        </p:nvSpPr>
        <p:spPr>
          <a:xfrm>
            <a:off x="709920" y="4925520"/>
            <a:ext cx="5679000" cy="4029480"/>
          </a:xfrm>
          <a:prstGeom prst="rect">
            <a:avLst/>
          </a:prstGeom>
        </p:spPr>
        <p:txBody>
          <a:bodyPr lIns="99000" tIns="49680" rIns="99000" bIns="49680">
            <a:noAutofit/>
          </a:bodyPr>
          <a:lstStyle/>
          <a:p>
            <a:endParaRPr lang="en-US" altLang="zh-CN" sz="2000" b="0" strike="noStrike" spc="-1" baseline="0" dirty="0">
              <a:latin typeface="Arial" panose="020B0604020202020204"/>
            </a:endParaRPr>
          </a:p>
        </p:txBody>
      </p:sp>
      <p:sp>
        <p:nvSpPr>
          <p:cNvPr id="150" name="TextShape 3"/>
          <p:cNvSpPr txBox="1"/>
          <p:nvPr/>
        </p:nvSpPr>
        <p:spPr>
          <a:xfrm>
            <a:off x="4021200" y="9721080"/>
            <a:ext cx="3075840" cy="513000"/>
          </a:xfrm>
          <a:prstGeom prst="rect">
            <a:avLst/>
          </a:prstGeom>
          <a:noFill/>
          <a:ln>
            <a:noFill/>
          </a:ln>
        </p:spPr>
        <p:txBody>
          <a:bodyPr lIns="99000" tIns="49680" rIns="99000" bIns="49680" anchor="b">
            <a:noAutofit/>
          </a:bodyPr>
          <a:lstStyle/>
          <a:p>
            <a:pPr algn="r">
              <a:lnSpc>
                <a:spcPct val="100000"/>
              </a:lnSpc>
            </a:pPr>
            <a:fld id="{482B737E-6BEA-4D09-963D-1F94DAAE6757}" type="slidenum">
              <a:rPr lang="en-US" sz="1300" b="0" strike="noStrike" spc="-1">
                <a:solidFill>
                  <a:srgbClr val="000000"/>
                </a:solidFill>
                <a:latin typeface="Arial" panose="020B0604020202020204"/>
                <a:ea typeface="宋体" panose="02010600030101010101" pitchFamily="2" charset="-122"/>
              </a:rPr>
              <a:t>7</a:t>
            </a:fld>
            <a:endParaRPr lang="en-US" sz="1300" b="0" strike="noStrike" spc="-1">
              <a:latin typeface="Times New Roman" panose="02020603050405020304"/>
            </a:endParaRPr>
          </a:p>
        </p:txBody>
      </p:sp>
    </p:spTree>
    <p:extLst>
      <p:ext uri="{BB962C8B-B14F-4D97-AF65-F5344CB8AC3E}">
        <p14:creationId xmlns:p14="http://schemas.microsoft.com/office/powerpoint/2010/main" val="3493749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PlaceHolder 1"/>
          <p:cNvSpPr>
            <a:spLocks noGrp="1" noRot="1" noChangeAspect="1"/>
          </p:cNvSpPr>
          <p:nvPr>
            <p:ph type="sldImg"/>
          </p:nvPr>
        </p:nvSpPr>
        <p:spPr>
          <a:xfrm>
            <a:off x="479425" y="1279525"/>
            <a:ext cx="6140450" cy="3454400"/>
          </a:xfrm>
          <a:prstGeom prst="rect">
            <a:avLst/>
          </a:prstGeom>
        </p:spPr>
      </p:sp>
      <p:sp>
        <p:nvSpPr>
          <p:cNvPr id="149" name="PlaceHolder 2"/>
          <p:cNvSpPr>
            <a:spLocks noGrp="1"/>
          </p:cNvSpPr>
          <p:nvPr>
            <p:ph type="body"/>
          </p:nvPr>
        </p:nvSpPr>
        <p:spPr>
          <a:xfrm>
            <a:off x="709920" y="4925520"/>
            <a:ext cx="5679000" cy="4029480"/>
          </a:xfrm>
          <a:prstGeom prst="rect">
            <a:avLst/>
          </a:prstGeom>
        </p:spPr>
        <p:txBody>
          <a:bodyPr lIns="99000" tIns="49680" rIns="99000" bIns="49680">
            <a:noAutofit/>
          </a:bodyPr>
          <a:lstStyle/>
          <a:p>
            <a:endParaRPr lang="en-US" altLang="zh-CN" sz="1200" b="0" strike="noStrike" kern="1200" spc="-1" baseline="0" dirty="0">
              <a:solidFill>
                <a:schemeClr val="tx1"/>
              </a:solidFill>
              <a:effectLst/>
              <a:latin typeface="+mn-lt"/>
              <a:ea typeface="+mn-ea"/>
              <a:cs typeface="+mn-cs"/>
            </a:endParaRPr>
          </a:p>
          <a:p>
            <a:endParaRPr lang="en-US" altLang="zh-CN" sz="2000" b="0" strike="noStrike" spc="-1" baseline="0" dirty="0">
              <a:latin typeface="Arial" panose="020B0604020202020204"/>
            </a:endParaRPr>
          </a:p>
        </p:txBody>
      </p:sp>
      <p:sp>
        <p:nvSpPr>
          <p:cNvPr id="150" name="TextShape 3"/>
          <p:cNvSpPr txBox="1"/>
          <p:nvPr/>
        </p:nvSpPr>
        <p:spPr>
          <a:xfrm>
            <a:off x="4021200" y="9721080"/>
            <a:ext cx="3075840" cy="513000"/>
          </a:xfrm>
          <a:prstGeom prst="rect">
            <a:avLst/>
          </a:prstGeom>
          <a:noFill/>
          <a:ln>
            <a:noFill/>
          </a:ln>
        </p:spPr>
        <p:txBody>
          <a:bodyPr lIns="99000" tIns="49680" rIns="99000" bIns="49680" anchor="b">
            <a:noAutofit/>
          </a:bodyPr>
          <a:lstStyle/>
          <a:p>
            <a:pPr algn="r">
              <a:lnSpc>
                <a:spcPct val="100000"/>
              </a:lnSpc>
            </a:pPr>
            <a:fld id="{482B737E-6BEA-4D09-963D-1F94DAAE6757}" type="slidenum">
              <a:rPr lang="en-US" sz="1300" b="0" strike="noStrike" spc="-1">
                <a:solidFill>
                  <a:srgbClr val="000000"/>
                </a:solidFill>
                <a:latin typeface="Arial" panose="020B0604020202020204"/>
                <a:ea typeface="宋体" panose="02010600030101010101" pitchFamily="2" charset="-122"/>
              </a:rPr>
              <a:t>8</a:t>
            </a:fld>
            <a:endParaRPr lang="en-US" sz="1300" b="0" strike="noStrike" spc="-1">
              <a:latin typeface="Times New Roman" panose="02020603050405020304"/>
            </a:endParaRPr>
          </a:p>
        </p:txBody>
      </p:sp>
    </p:spTree>
    <p:extLst>
      <p:ext uri="{BB962C8B-B14F-4D97-AF65-F5344CB8AC3E}">
        <p14:creationId xmlns:p14="http://schemas.microsoft.com/office/powerpoint/2010/main" val="3485103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PlaceHolder 1"/>
          <p:cNvSpPr>
            <a:spLocks noGrp="1" noRot="1" noChangeAspect="1"/>
          </p:cNvSpPr>
          <p:nvPr>
            <p:ph type="sldImg"/>
          </p:nvPr>
        </p:nvSpPr>
        <p:spPr>
          <a:xfrm>
            <a:off x="479425" y="1279525"/>
            <a:ext cx="6140450" cy="3454400"/>
          </a:xfrm>
          <a:prstGeom prst="rect">
            <a:avLst/>
          </a:prstGeom>
        </p:spPr>
      </p:sp>
      <p:sp>
        <p:nvSpPr>
          <p:cNvPr id="149" name="PlaceHolder 2"/>
          <p:cNvSpPr>
            <a:spLocks noGrp="1"/>
          </p:cNvSpPr>
          <p:nvPr>
            <p:ph type="body"/>
          </p:nvPr>
        </p:nvSpPr>
        <p:spPr>
          <a:xfrm>
            <a:off x="709920" y="4925520"/>
            <a:ext cx="5679000" cy="4029480"/>
          </a:xfrm>
          <a:prstGeom prst="rect">
            <a:avLst/>
          </a:prstGeom>
        </p:spPr>
        <p:txBody>
          <a:bodyPr lIns="99000" tIns="49680" rIns="99000" bIns="49680">
            <a:noAutofit/>
          </a:bodyPr>
          <a:lstStyle/>
          <a:p>
            <a:endParaRPr lang="en-US" altLang="zh-CN" sz="2000" b="0" strike="noStrike" spc="-1" baseline="0" dirty="0">
              <a:latin typeface="Arial" panose="020B0604020202020204"/>
            </a:endParaRPr>
          </a:p>
        </p:txBody>
      </p:sp>
      <p:sp>
        <p:nvSpPr>
          <p:cNvPr id="150" name="TextShape 3"/>
          <p:cNvSpPr txBox="1"/>
          <p:nvPr/>
        </p:nvSpPr>
        <p:spPr>
          <a:xfrm>
            <a:off x="4021200" y="9721080"/>
            <a:ext cx="3075840" cy="513000"/>
          </a:xfrm>
          <a:prstGeom prst="rect">
            <a:avLst/>
          </a:prstGeom>
          <a:noFill/>
          <a:ln>
            <a:noFill/>
          </a:ln>
        </p:spPr>
        <p:txBody>
          <a:bodyPr lIns="99000" tIns="49680" rIns="99000" bIns="49680" anchor="b">
            <a:noAutofit/>
          </a:bodyPr>
          <a:lstStyle/>
          <a:p>
            <a:pPr algn="r">
              <a:lnSpc>
                <a:spcPct val="100000"/>
              </a:lnSpc>
            </a:pPr>
            <a:fld id="{482B737E-6BEA-4D09-963D-1F94DAAE6757}" type="slidenum">
              <a:rPr lang="en-US" sz="1300" b="0" strike="noStrike" spc="-1">
                <a:solidFill>
                  <a:srgbClr val="000000"/>
                </a:solidFill>
                <a:latin typeface="Arial" panose="020B0604020202020204"/>
                <a:ea typeface="宋体" panose="02010600030101010101" pitchFamily="2" charset="-122"/>
              </a:rPr>
              <a:t>9</a:t>
            </a:fld>
            <a:endParaRPr lang="en-US" sz="1300" b="0" strike="noStrike" spc="-1">
              <a:latin typeface="Times New Roman" panose="02020603050405020304"/>
            </a:endParaRPr>
          </a:p>
        </p:txBody>
      </p:sp>
    </p:spTree>
    <p:extLst>
      <p:ext uri="{BB962C8B-B14F-4D97-AF65-F5344CB8AC3E}">
        <p14:creationId xmlns:p14="http://schemas.microsoft.com/office/powerpoint/2010/main" val="3017484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pPr>
              <a:lnSpc>
                <a:spcPct val="100000"/>
              </a:lnSpc>
            </a:pPr>
            <a:fld id="{0B55A550-46E0-4C76-ABC9-7783DD940BAD}" type="datetime">
              <a:rPr lang="en-US" sz="1200" b="0" strike="noStrike" spc="-1" smtClean="0">
                <a:solidFill>
                  <a:srgbClr val="8B8B8B"/>
                </a:solidFill>
                <a:latin typeface="Arial" panose="020B0604020202020204"/>
                <a:ea typeface="宋体" panose="02010600030101010101" pitchFamily="2" charset="-122"/>
              </a:rPr>
              <a:t>4/19/2022</a:t>
            </a:fld>
            <a:endParaRPr lang="en-US" sz="1200" b="0" strike="noStrike" spc="-1">
              <a:latin typeface="Times New Roman" panose="02020603050405020304"/>
            </a:endParaRPr>
          </a:p>
        </p:txBody>
      </p:sp>
      <p:sp>
        <p:nvSpPr>
          <p:cNvPr id="5" name="Footer Placeholder 4"/>
          <p:cNvSpPr>
            <a:spLocks noGrp="1"/>
          </p:cNvSpPr>
          <p:nvPr>
            <p:ph type="ftr" sz="quarter" idx="11"/>
          </p:nvPr>
        </p:nvSpPr>
        <p:spPr/>
        <p:txBody>
          <a:bodyPr/>
          <a:lstStyle/>
          <a:p>
            <a:endParaRPr lang="en-US" sz="2400" b="0" strike="noStrike" spc="-1">
              <a:latin typeface="Times New Roman" panose="02020603050405020304"/>
            </a:endParaRPr>
          </a:p>
        </p:txBody>
      </p:sp>
      <p:sp>
        <p:nvSpPr>
          <p:cNvPr id="6" name="Slide Number Placeholder 5"/>
          <p:cNvSpPr>
            <a:spLocks noGrp="1"/>
          </p:cNvSpPr>
          <p:nvPr>
            <p:ph type="sldNum" sz="quarter" idx="12"/>
          </p:nvPr>
        </p:nvSpPr>
        <p:spPr/>
        <p:txBody>
          <a:bodyPr/>
          <a:lstStyle/>
          <a:p>
            <a:pPr algn="r">
              <a:lnSpc>
                <a:spcPct val="100000"/>
              </a:lnSpc>
            </a:pPr>
            <a:fld id="{21B0FA25-5F4B-4627-9C82-9EDE6DB8ECEC}" type="slidenum">
              <a:rPr lang="en-US" sz="1200" b="0" strike="noStrike" spc="-1" smtClean="0">
                <a:solidFill>
                  <a:srgbClr val="8B8B8B"/>
                </a:solidFill>
                <a:latin typeface="Arial" panose="020B0604020202020204"/>
                <a:ea typeface="宋体" panose="02010600030101010101" pitchFamily="2" charset="-122"/>
              </a:rPr>
              <a:t>‹#›</a:t>
            </a:fld>
            <a:endParaRPr lang="en-US" sz="1200" b="0" strike="noStrike" spc="-1">
              <a:latin typeface="Times New Roman" panose="02020603050405020304"/>
            </a:endParaRPr>
          </a:p>
        </p:txBody>
      </p:sp>
    </p:spTree>
    <p:extLst>
      <p:ext uri="{BB962C8B-B14F-4D97-AF65-F5344CB8AC3E}">
        <p14:creationId xmlns:p14="http://schemas.microsoft.com/office/powerpoint/2010/main" val="3088515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pPr>
              <a:lnSpc>
                <a:spcPct val="100000"/>
              </a:lnSpc>
            </a:pPr>
            <a:fld id="{0B55A550-46E0-4C76-ABC9-7783DD940BAD}" type="datetime">
              <a:rPr lang="en-US" sz="1200" b="0" strike="noStrike" spc="-1" smtClean="0">
                <a:solidFill>
                  <a:srgbClr val="8B8B8B"/>
                </a:solidFill>
                <a:latin typeface="Arial" panose="020B0604020202020204"/>
                <a:ea typeface="宋体" panose="02010600030101010101" pitchFamily="2" charset="-122"/>
              </a:rPr>
              <a:t>4/19/2022</a:t>
            </a:fld>
            <a:endParaRPr lang="en-US" sz="1200" b="0" strike="noStrike" spc="-1">
              <a:latin typeface="Times New Roman" panose="02020603050405020304"/>
            </a:endParaRPr>
          </a:p>
        </p:txBody>
      </p:sp>
      <p:sp>
        <p:nvSpPr>
          <p:cNvPr id="5" name="Footer Placeholder 4"/>
          <p:cNvSpPr>
            <a:spLocks noGrp="1"/>
          </p:cNvSpPr>
          <p:nvPr>
            <p:ph type="ftr" sz="quarter" idx="11"/>
          </p:nvPr>
        </p:nvSpPr>
        <p:spPr/>
        <p:txBody>
          <a:bodyPr/>
          <a:lstStyle/>
          <a:p>
            <a:endParaRPr lang="en-US" sz="2400" b="0" strike="noStrike" spc="-1">
              <a:latin typeface="Times New Roman" panose="02020603050405020304"/>
            </a:endParaRPr>
          </a:p>
        </p:txBody>
      </p:sp>
      <p:sp>
        <p:nvSpPr>
          <p:cNvPr id="6" name="Slide Number Placeholder 5"/>
          <p:cNvSpPr>
            <a:spLocks noGrp="1"/>
          </p:cNvSpPr>
          <p:nvPr>
            <p:ph type="sldNum" sz="quarter" idx="12"/>
          </p:nvPr>
        </p:nvSpPr>
        <p:spPr/>
        <p:txBody>
          <a:bodyPr/>
          <a:lstStyle/>
          <a:p>
            <a:pPr algn="r">
              <a:lnSpc>
                <a:spcPct val="100000"/>
              </a:lnSpc>
            </a:pPr>
            <a:fld id="{21B0FA25-5F4B-4627-9C82-9EDE6DB8ECEC}" type="slidenum">
              <a:rPr lang="en-US" sz="1200" b="0" strike="noStrike" spc="-1" smtClean="0">
                <a:solidFill>
                  <a:srgbClr val="8B8B8B"/>
                </a:solidFill>
                <a:latin typeface="Arial" panose="020B0604020202020204"/>
                <a:ea typeface="宋体" panose="02010600030101010101" pitchFamily="2" charset="-122"/>
              </a:rPr>
              <a:t>‹#›</a:t>
            </a:fld>
            <a:endParaRPr lang="en-US" sz="1200" b="0" strike="noStrike" spc="-1">
              <a:latin typeface="Times New Roman" panose="02020603050405020304"/>
            </a:endParaRPr>
          </a:p>
        </p:txBody>
      </p:sp>
    </p:spTree>
    <p:extLst>
      <p:ext uri="{BB962C8B-B14F-4D97-AF65-F5344CB8AC3E}">
        <p14:creationId xmlns:p14="http://schemas.microsoft.com/office/powerpoint/2010/main" val="4233821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pPr>
              <a:lnSpc>
                <a:spcPct val="100000"/>
              </a:lnSpc>
            </a:pPr>
            <a:fld id="{0B55A550-46E0-4C76-ABC9-7783DD940BAD}" type="datetime">
              <a:rPr lang="en-US" sz="1200" b="0" strike="noStrike" spc="-1" smtClean="0">
                <a:solidFill>
                  <a:srgbClr val="8B8B8B"/>
                </a:solidFill>
                <a:latin typeface="Arial" panose="020B0604020202020204"/>
                <a:ea typeface="宋体" panose="02010600030101010101" pitchFamily="2" charset="-122"/>
              </a:rPr>
              <a:t>4/19/2022</a:t>
            </a:fld>
            <a:endParaRPr lang="en-US" sz="1200" b="0" strike="noStrike" spc="-1">
              <a:latin typeface="Times New Roman" panose="02020603050405020304"/>
            </a:endParaRPr>
          </a:p>
        </p:txBody>
      </p:sp>
      <p:sp>
        <p:nvSpPr>
          <p:cNvPr id="5" name="Footer Placeholder 4"/>
          <p:cNvSpPr>
            <a:spLocks noGrp="1"/>
          </p:cNvSpPr>
          <p:nvPr>
            <p:ph type="ftr" sz="quarter" idx="11"/>
          </p:nvPr>
        </p:nvSpPr>
        <p:spPr/>
        <p:txBody>
          <a:bodyPr/>
          <a:lstStyle/>
          <a:p>
            <a:endParaRPr lang="en-US" sz="2400" b="0" strike="noStrike" spc="-1">
              <a:latin typeface="Times New Roman" panose="02020603050405020304"/>
            </a:endParaRPr>
          </a:p>
        </p:txBody>
      </p:sp>
      <p:sp>
        <p:nvSpPr>
          <p:cNvPr id="6" name="Slide Number Placeholder 5"/>
          <p:cNvSpPr>
            <a:spLocks noGrp="1"/>
          </p:cNvSpPr>
          <p:nvPr>
            <p:ph type="sldNum" sz="quarter" idx="12"/>
          </p:nvPr>
        </p:nvSpPr>
        <p:spPr/>
        <p:txBody>
          <a:bodyPr/>
          <a:lstStyle/>
          <a:p>
            <a:pPr algn="r">
              <a:lnSpc>
                <a:spcPct val="100000"/>
              </a:lnSpc>
            </a:pPr>
            <a:fld id="{21B0FA25-5F4B-4627-9C82-9EDE6DB8ECEC}" type="slidenum">
              <a:rPr lang="en-US" sz="1200" b="0" strike="noStrike" spc="-1" smtClean="0">
                <a:solidFill>
                  <a:srgbClr val="8B8B8B"/>
                </a:solidFill>
                <a:latin typeface="Arial" panose="020B0604020202020204"/>
                <a:ea typeface="宋体" panose="02010600030101010101" pitchFamily="2" charset="-122"/>
              </a:rPr>
              <a:t>‹#›</a:t>
            </a:fld>
            <a:endParaRPr lang="en-US" sz="1200" b="0" strike="noStrike" spc="-1">
              <a:latin typeface="Times New Roman" panose="02020603050405020304"/>
            </a:endParaRPr>
          </a:p>
        </p:txBody>
      </p:sp>
    </p:spTree>
    <p:extLst>
      <p:ext uri="{BB962C8B-B14F-4D97-AF65-F5344CB8AC3E}">
        <p14:creationId xmlns:p14="http://schemas.microsoft.com/office/powerpoint/2010/main" val="3869418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722921"/>
            <a:ext cx="10515360" cy="609398"/>
          </a:xfrm>
          <a:prstGeom prst="rect">
            <a:avLst/>
          </a:prstGeom>
        </p:spPr>
        <p:txBody>
          <a:bodyPr lIns="0" tIns="0" rIns="0" bIns="0" anchor="ctr">
            <a:spAutoFit/>
          </a:bodyPr>
          <a:lstStyle/>
          <a:p>
            <a:endParaRPr lang="zh-CN" altLang="en-US" sz="4400" b="0" strike="noStrike" spc="-1">
              <a:solidFill>
                <a:srgbClr val="000000"/>
              </a:solidFill>
              <a:latin typeface="Arial" panose="020B0604020202020204"/>
            </a:endParaRPr>
          </a:p>
        </p:txBody>
      </p:sp>
      <p:sp>
        <p:nvSpPr>
          <p:cNvPr id="6" name="PlaceHolder 2"/>
          <p:cNvSpPr>
            <a:spLocks noGrp="1"/>
          </p:cNvSpPr>
          <p:nvPr>
            <p:ph type="subTitle"/>
          </p:nvPr>
        </p:nvSpPr>
        <p:spPr>
          <a:xfrm>
            <a:off x="838080" y="3779441"/>
            <a:ext cx="10515360" cy="443198"/>
          </a:xfrm>
          <a:prstGeom prst="rect">
            <a:avLst/>
          </a:prstGeom>
        </p:spPr>
        <p:txBody>
          <a:bodyPr lIns="0" tIns="0" rIns="0" bIns="0" anchor="ctr">
            <a:spAutoFit/>
          </a:bodyPr>
          <a:lstStyle/>
          <a:p>
            <a:pPr algn="ctr"/>
            <a:endParaRPr lang="en-US" sz="3200" b="0" strike="noStrike" spc="-1">
              <a:latin typeface="Arial" panose="020B0604020202020204"/>
            </a:endParaRPr>
          </a:p>
        </p:txBody>
      </p:sp>
    </p:spTree>
    <p:extLst>
      <p:ext uri="{BB962C8B-B14F-4D97-AF65-F5344CB8AC3E}">
        <p14:creationId xmlns:p14="http://schemas.microsoft.com/office/powerpoint/2010/main" val="1277756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pPr>
              <a:lnSpc>
                <a:spcPct val="100000"/>
              </a:lnSpc>
            </a:pPr>
            <a:fld id="{0B55A550-46E0-4C76-ABC9-7783DD940BAD}" type="datetime">
              <a:rPr lang="en-US" sz="1200" b="0" strike="noStrike" spc="-1" smtClean="0">
                <a:solidFill>
                  <a:srgbClr val="8B8B8B"/>
                </a:solidFill>
                <a:latin typeface="Arial" panose="020B0604020202020204"/>
                <a:ea typeface="宋体" panose="02010600030101010101" pitchFamily="2" charset="-122"/>
              </a:rPr>
              <a:t>4/19/2022</a:t>
            </a:fld>
            <a:endParaRPr lang="en-US" sz="1200" b="0" strike="noStrike" spc="-1">
              <a:latin typeface="Times New Roman" panose="02020603050405020304"/>
            </a:endParaRPr>
          </a:p>
        </p:txBody>
      </p:sp>
      <p:sp>
        <p:nvSpPr>
          <p:cNvPr id="5" name="Footer Placeholder 4"/>
          <p:cNvSpPr>
            <a:spLocks noGrp="1"/>
          </p:cNvSpPr>
          <p:nvPr>
            <p:ph type="ftr" sz="quarter" idx="11"/>
          </p:nvPr>
        </p:nvSpPr>
        <p:spPr/>
        <p:txBody>
          <a:bodyPr/>
          <a:lstStyle/>
          <a:p>
            <a:endParaRPr lang="en-US" sz="2400" b="0" strike="noStrike" spc="-1">
              <a:latin typeface="Times New Roman" panose="02020603050405020304"/>
            </a:endParaRPr>
          </a:p>
        </p:txBody>
      </p:sp>
      <p:sp>
        <p:nvSpPr>
          <p:cNvPr id="6" name="Slide Number Placeholder 5"/>
          <p:cNvSpPr>
            <a:spLocks noGrp="1"/>
          </p:cNvSpPr>
          <p:nvPr>
            <p:ph type="sldNum" sz="quarter" idx="12"/>
          </p:nvPr>
        </p:nvSpPr>
        <p:spPr/>
        <p:txBody>
          <a:bodyPr/>
          <a:lstStyle/>
          <a:p>
            <a:pPr algn="r">
              <a:lnSpc>
                <a:spcPct val="100000"/>
              </a:lnSpc>
            </a:pPr>
            <a:fld id="{21B0FA25-5F4B-4627-9C82-9EDE6DB8ECEC}" type="slidenum">
              <a:rPr lang="en-US" sz="1200" b="0" strike="noStrike" spc="-1" smtClean="0">
                <a:solidFill>
                  <a:srgbClr val="8B8B8B"/>
                </a:solidFill>
                <a:latin typeface="Arial" panose="020B0604020202020204"/>
                <a:ea typeface="宋体" panose="02010600030101010101" pitchFamily="2" charset="-122"/>
              </a:rPr>
              <a:t>‹#›</a:t>
            </a:fld>
            <a:endParaRPr lang="en-US" sz="1200" b="0" strike="noStrike" spc="-1">
              <a:latin typeface="Times New Roman" panose="02020603050405020304"/>
            </a:endParaRPr>
          </a:p>
        </p:txBody>
      </p:sp>
    </p:spTree>
    <p:extLst>
      <p:ext uri="{BB962C8B-B14F-4D97-AF65-F5344CB8AC3E}">
        <p14:creationId xmlns:p14="http://schemas.microsoft.com/office/powerpoint/2010/main" val="15325364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pPr>
              <a:lnSpc>
                <a:spcPct val="100000"/>
              </a:lnSpc>
            </a:pPr>
            <a:fld id="{0B55A550-46E0-4C76-ABC9-7783DD940BAD}" type="datetime">
              <a:rPr lang="en-US" sz="1200" b="0" strike="noStrike" spc="-1" smtClean="0">
                <a:solidFill>
                  <a:srgbClr val="8B8B8B"/>
                </a:solidFill>
                <a:latin typeface="Arial" panose="020B0604020202020204"/>
                <a:ea typeface="宋体" panose="02010600030101010101" pitchFamily="2" charset="-122"/>
              </a:rPr>
              <a:t>4/19/2022</a:t>
            </a:fld>
            <a:endParaRPr lang="en-US" sz="1200" b="0" strike="noStrike" spc="-1">
              <a:latin typeface="Times New Roman" panose="02020603050405020304"/>
            </a:endParaRPr>
          </a:p>
        </p:txBody>
      </p:sp>
      <p:sp>
        <p:nvSpPr>
          <p:cNvPr id="5" name="Footer Placeholder 4"/>
          <p:cNvSpPr>
            <a:spLocks noGrp="1"/>
          </p:cNvSpPr>
          <p:nvPr>
            <p:ph type="ftr" sz="quarter" idx="11"/>
          </p:nvPr>
        </p:nvSpPr>
        <p:spPr/>
        <p:txBody>
          <a:bodyPr/>
          <a:lstStyle/>
          <a:p>
            <a:endParaRPr lang="en-US" sz="2400" b="0" strike="noStrike" spc="-1">
              <a:latin typeface="Times New Roman" panose="02020603050405020304"/>
            </a:endParaRPr>
          </a:p>
        </p:txBody>
      </p:sp>
      <p:sp>
        <p:nvSpPr>
          <p:cNvPr id="6" name="Slide Number Placeholder 5"/>
          <p:cNvSpPr>
            <a:spLocks noGrp="1"/>
          </p:cNvSpPr>
          <p:nvPr>
            <p:ph type="sldNum" sz="quarter" idx="12"/>
          </p:nvPr>
        </p:nvSpPr>
        <p:spPr/>
        <p:txBody>
          <a:bodyPr/>
          <a:lstStyle/>
          <a:p>
            <a:pPr algn="r">
              <a:lnSpc>
                <a:spcPct val="100000"/>
              </a:lnSpc>
            </a:pPr>
            <a:fld id="{21B0FA25-5F4B-4627-9C82-9EDE6DB8ECEC}" type="slidenum">
              <a:rPr lang="en-US" sz="1200" b="0" strike="noStrike" spc="-1" smtClean="0">
                <a:solidFill>
                  <a:srgbClr val="8B8B8B"/>
                </a:solidFill>
                <a:latin typeface="Arial" panose="020B0604020202020204"/>
                <a:ea typeface="宋体" panose="02010600030101010101" pitchFamily="2" charset="-122"/>
              </a:rPr>
              <a:t>‹#›</a:t>
            </a:fld>
            <a:endParaRPr lang="en-US" sz="1200" b="0" strike="noStrike" spc="-1">
              <a:latin typeface="Times New Roman" panose="02020603050405020304"/>
            </a:endParaRPr>
          </a:p>
        </p:txBody>
      </p:sp>
    </p:spTree>
    <p:extLst>
      <p:ext uri="{BB962C8B-B14F-4D97-AF65-F5344CB8AC3E}">
        <p14:creationId xmlns:p14="http://schemas.microsoft.com/office/powerpoint/2010/main" val="24818554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pPr>
              <a:lnSpc>
                <a:spcPct val="100000"/>
              </a:lnSpc>
            </a:pPr>
            <a:fld id="{0B55A550-46E0-4C76-ABC9-7783DD940BAD}" type="datetime">
              <a:rPr lang="en-US" sz="1200" b="0" strike="noStrike" spc="-1" smtClean="0">
                <a:solidFill>
                  <a:srgbClr val="8B8B8B"/>
                </a:solidFill>
                <a:latin typeface="Arial" panose="020B0604020202020204"/>
                <a:ea typeface="宋体" panose="02010600030101010101" pitchFamily="2" charset="-122"/>
              </a:rPr>
              <a:t>4/19/2022</a:t>
            </a:fld>
            <a:endParaRPr lang="en-US" sz="1200" b="0" strike="noStrike" spc="-1">
              <a:latin typeface="Times New Roman" panose="02020603050405020304"/>
            </a:endParaRPr>
          </a:p>
        </p:txBody>
      </p:sp>
      <p:sp>
        <p:nvSpPr>
          <p:cNvPr id="6" name="Footer Placeholder 5"/>
          <p:cNvSpPr>
            <a:spLocks noGrp="1"/>
          </p:cNvSpPr>
          <p:nvPr>
            <p:ph type="ftr" sz="quarter" idx="11"/>
          </p:nvPr>
        </p:nvSpPr>
        <p:spPr/>
        <p:txBody>
          <a:bodyPr/>
          <a:lstStyle/>
          <a:p>
            <a:endParaRPr lang="en-US" sz="2400" b="0" strike="noStrike" spc="-1">
              <a:latin typeface="Times New Roman" panose="02020603050405020304"/>
            </a:endParaRPr>
          </a:p>
        </p:txBody>
      </p:sp>
      <p:sp>
        <p:nvSpPr>
          <p:cNvPr id="7" name="Slide Number Placeholder 6"/>
          <p:cNvSpPr>
            <a:spLocks noGrp="1"/>
          </p:cNvSpPr>
          <p:nvPr>
            <p:ph type="sldNum" sz="quarter" idx="12"/>
          </p:nvPr>
        </p:nvSpPr>
        <p:spPr/>
        <p:txBody>
          <a:bodyPr/>
          <a:lstStyle/>
          <a:p>
            <a:pPr algn="r">
              <a:lnSpc>
                <a:spcPct val="100000"/>
              </a:lnSpc>
            </a:pPr>
            <a:fld id="{21B0FA25-5F4B-4627-9C82-9EDE6DB8ECEC}" type="slidenum">
              <a:rPr lang="en-US" sz="1200" b="0" strike="noStrike" spc="-1" smtClean="0">
                <a:solidFill>
                  <a:srgbClr val="8B8B8B"/>
                </a:solidFill>
                <a:latin typeface="Arial" panose="020B0604020202020204"/>
                <a:ea typeface="宋体" panose="02010600030101010101" pitchFamily="2" charset="-122"/>
              </a:rPr>
              <a:t>‹#›</a:t>
            </a:fld>
            <a:endParaRPr lang="en-US" sz="1200" b="0" strike="noStrike" spc="-1">
              <a:latin typeface="Times New Roman" panose="02020603050405020304"/>
            </a:endParaRPr>
          </a:p>
        </p:txBody>
      </p:sp>
    </p:spTree>
    <p:extLst>
      <p:ext uri="{BB962C8B-B14F-4D97-AF65-F5344CB8AC3E}">
        <p14:creationId xmlns:p14="http://schemas.microsoft.com/office/powerpoint/2010/main" val="1950756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pPr>
              <a:lnSpc>
                <a:spcPct val="100000"/>
              </a:lnSpc>
            </a:pPr>
            <a:fld id="{0B55A550-46E0-4C76-ABC9-7783DD940BAD}" type="datetime">
              <a:rPr lang="en-US" sz="1200" b="0" strike="noStrike" spc="-1" smtClean="0">
                <a:solidFill>
                  <a:srgbClr val="8B8B8B"/>
                </a:solidFill>
                <a:latin typeface="Arial" panose="020B0604020202020204"/>
                <a:ea typeface="宋体" panose="02010600030101010101" pitchFamily="2" charset="-122"/>
              </a:rPr>
              <a:t>4/19/2022</a:t>
            </a:fld>
            <a:endParaRPr lang="en-US" sz="1200" b="0" strike="noStrike" spc="-1">
              <a:latin typeface="Times New Roman" panose="02020603050405020304"/>
            </a:endParaRPr>
          </a:p>
        </p:txBody>
      </p:sp>
      <p:sp>
        <p:nvSpPr>
          <p:cNvPr id="8" name="Footer Placeholder 7"/>
          <p:cNvSpPr>
            <a:spLocks noGrp="1"/>
          </p:cNvSpPr>
          <p:nvPr>
            <p:ph type="ftr" sz="quarter" idx="11"/>
          </p:nvPr>
        </p:nvSpPr>
        <p:spPr/>
        <p:txBody>
          <a:bodyPr/>
          <a:lstStyle/>
          <a:p>
            <a:endParaRPr lang="en-US" sz="2400" b="0" strike="noStrike" spc="-1">
              <a:latin typeface="Times New Roman" panose="02020603050405020304"/>
            </a:endParaRPr>
          </a:p>
        </p:txBody>
      </p:sp>
      <p:sp>
        <p:nvSpPr>
          <p:cNvPr id="9" name="Slide Number Placeholder 8"/>
          <p:cNvSpPr>
            <a:spLocks noGrp="1"/>
          </p:cNvSpPr>
          <p:nvPr>
            <p:ph type="sldNum" sz="quarter" idx="12"/>
          </p:nvPr>
        </p:nvSpPr>
        <p:spPr/>
        <p:txBody>
          <a:bodyPr/>
          <a:lstStyle/>
          <a:p>
            <a:pPr algn="r">
              <a:lnSpc>
                <a:spcPct val="100000"/>
              </a:lnSpc>
            </a:pPr>
            <a:fld id="{21B0FA25-5F4B-4627-9C82-9EDE6DB8ECEC}" type="slidenum">
              <a:rPr lang="en-US" sz="1200" b="0" strike="noStrike" spc="-1" smtClean="0">
                <a:solidFill>
                  <a:srgbClr val="8B8B8B"/>
                </a:solidFill>
                <a:latin typeface="Arial" panose="020B0604020202020204"/>
                <a:ea typeface="宋体" panose="02010600030101010101" pitchFamily="2" charset="-122"/>
              </a:rPr>
              <a:t>‹#›</a:t>
            </a:fld>
            <a:endParaRPr lang="en-US" sz="1200" b="0" strike="noStrike" spc="-1">
              <a:latin typeface="Times New Roman" panose="02020603050405020304"/>
            </a:endParaRPr>
          </a:p>
        </p:txBody>
      </p:sp>
    </p:spTree>
    <p:extLst>
      <p:ext uri="{BB962C8B-B14F-4D97-AF65-F5344CB8AC3E}">
        <p14:creationId xmlns:p14="http://schemas.microsoft.com/office/powerpoint/2010/main" val="1890805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pPr>
              <a:lnSpc>
                <a:spcPct val="100000"/>
              </a:lnSpc>
            </a:pPr>
            <a:fld id="{0B55A550-46E0-4C76-ABC9-7783DD940BAD}" type="datetime">
              <a:rPr lang="en-US" sz="1200" b="0" strike="noStrike" spc="-1" smtClean="0">
                <a:solidFill>
                  <a:srgbClr val="8B8B8B"/>
                </a:solidFill>
                <a:latin typeface="Arial" panose="020B0604020202020204"/>
                <a:ea typeface="宋体" panose="02010600030101010101" pitchFamily="2" charset="-122"/>
              </a:rPr>
              <a:t>4/19/2022</a:t>
            </a:fld>
            <a:endParaRPr lang="en-US" sz="1200" b="0" strike="noStrike" spc="-1">
              <a:latin typeface="Times New Roman" panose="02020603050405020304"/>
            </a:endParaRPr>
          </a:p>
        </p:txBody>
      </p:sp>
      <p:sp>
        <p:nvSpPr>
          <p:cNvPr id="4" name="Footer Placeholder 3"/>
          <p:cNvSpPr>
            <a:spLocks noGrp="1"/>
          </p:cNvSpPr>
          <p:nvPr>
            <p:ph type="ftr" sz="quarter" idx="11"/>
          </p:nvPr>
        </p:nvSpPr>
        <p:spPr/>
        <p:txBody>
          <a:bodyPr/>
          <a:lstStyle/>
          <a:p>
            <a:endParaRPr lang="en-US" sz="2400" b="0" strike="noStrike" spc="-1">
              <a:latin typeface="Times New Roman" panose="02020603050405020304"/>
            </a:endParaRPr>
          </a:p>
        </p:txBody>
      </p:sp>
      <p:sp>
        <p:nvSpPr>
          <p:cNvPr id="5" name="Slide Number Placeholder 4"/>
          <p:cNvSpPr>
            <a:spLocks noGrp="1"/>
          </p:cNvSpPr>
          <p:nvPr>
            <p:ph type="sldNum" sz="quarter" idx="12"/>
          </p:nvPr>
        </p:nvSpPr>
        <p:spPr/>
        <p:txBody>
          <a:bodyPr/>
          <a:lstStyle/>
          <a:p>
            <a:pPr algn="r">
              <a:lnSpc>
                <a:spcPct val="100000"/>
              </a:lnSpc>
            </a:pPr>
            <a:fld id="{21B0FA25-5F4B-4627-9C82-9EDE6DB8ECEC}" type="slidenum">
              <a:rPr lang="en-US" sz="1200" b="0" strike="noStrike" spc="-1" smtClean="0">
                <a:solidFill>
                  <a:srgbClr val="8B8B8B"/>
                </a:solidFill>
                <a:latin typeface="Arial" panose="020B0604020202020204"/>
                <a:ea typeface="宋体" panose="02010600030101010101" pitchFamily="2" charset="-122"/>
              </a:rPr>
              <a:t>‹#›</a:t>
            </a:fld>
            <a:endParaRPr lang="en-US" sz="1200" b="0" strike="noStrike" spc="-1">
              <a:latin typeface="Times New Roman" panose="02020603050405020304"/>
            </a:endParaRPr>
          </a:p>
        </p:txBody>
      </p:sp>
    </p:spTree>
    <p:extLst>
      <p:ext uri="{BB962C8B-B14F-4D97-AF65-F5344CB8AC3E}">
        <p14:creationId xmlns:p14="http://schemas.microsoft.com/office/powerpoint/2010/main" val="2039249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nSpc>
                <a:spcPct val="100000"/>
              </a:lnSpc>
            </a:pPr>
            <a:fld id="{0B55A550-46E0-4C76-ABC9-7783DD940BAD}" type="datetime">
              <a:rPr lang="en-US" sz="1200" b="0" strike="noStrike" spc="-1" smtClean="0">
                <a:solidFill>
                  <a:srgbClr val="8B8B8B"/>
                </a:solidFill>
                <a:latin typeface="Arial" panose="020B0604020202020204"/>
                <a:ea typeface="宋体" panose="02010600030101010101" pitchFamily="2" charset="-122"/>
              </a:rPr>
              <a:t>4/19/2022</a:t>
            </a:fld>
            <a:endParaRPr lang="en-US" sz="1200" b="0" strike="noStrike" spc="-1">
              <a:latin typeface="Times New Roman" panose="02020603050405020304"/>
            </a:endParaRPr>
          </a:p>
        </p:txBody>
      </p:sp>
      <p:sp>
        <p:nvSpPr>
          <p:cNvPr id="3" name="Footer Placeholder 2"/>
          <p:cNvSpPr>
            <a:spLocks noGrp="1"/>
          </p:cNvSpPr>
          <p:nvPr>
            <p:ph type="ftr" sz="quarter" idx="11"/>
          </p:nvPr>
        </p:nvSpPr>
        <p:spPr/>
        <p:txBody>
          <a:bodyPr/>
          <a:lstStyle/>
          <a:p>
            <a:endParaRPr lang="en-US" sz="2400" b="0" strike="noStrike" spc="-1">
              <a:latin typeface="Times New Roman" panose="02020603050405020304"/>
            </a:endParaRPr>
          </a:p>
        </p:txBody>
      </p:sp>
      <p:sp>
        <p:nvSpPr>
          <p:cNvPr id="4" name="Slide Number Placeholder 3"/>
          <p:cNvSpPr>
            <a:spLocks noGrp="1"/>
          </p:cNvSpPr>
          <p:nvPr>
            <p:ph type="sldNum" sz="quarter" idx="12"/>
          </p:nvPr>
        </p:nvSpPr>
        <p:spPr/>
        <p:txBody>
          <a:bodyPr/>
          <a:lstStyle/>
          <a:p>
            <a:pPr algn="r">
              <a:lnSpc>
                <a:spcPct val="100000"/>
              </a:lnSpc>
            </a:pPr>
            <a:fld id="{21B0FA25-5F4B-4627-9C82-9EDE6DB8ECEC}" type="slidenum">
              <a:rPr lang="en-US" sz="1200" b="0" strike="noStrike" spc="-1" smtClean="0">
                <a:solidFill>
                  <a:srgbClr val="8B8B8B"/>
                </a:solidFill>
                <a:latin typeface="Arial" panose="020B0604020202020204"/>
                <a:ea typeface="宋体" panose="02010600030101010101" pitchFamily="2" charset="-122"/>
              </a:rPr>
              <a:t>‹#›</a:t>
            </a:fld>
            <a:endParaRPr lang="en-US" sz="1200" b="0" strike="noStrike" spc="-1">
              <a:latin typeface="Times New Roman" panose="02020603050405020304"/>
            </a:endParaRPr>
          </a:p>
        </p:txBody>
      </p:sp>
    </p:spTree>
    <p:extLst>
      <p:ext uri="{BB962C8B-B14F-4D97-AF65-F5344CB8AC3E}">
        <p14:creationId xmlns:p14="http://schemas.microsoft.com/office/powerpoint/2010/main" val="32410745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pPr>
              <a:lnSpc>
                <a:spcPct val="100000"/>
              </a:lnSpc>
            </a:pPr>
            <a:fld id="{0B55A550-46E0-4C76-ABC9-7783DD940BAD}" type="datetime">
              <a:rPr lang="en-US" sz="1200" b="0" strike="noStrike" spc="-1" smtClean="0">
                <a:solidFill>
                  <a:srgbClr val="8B8B8B"/>
                </a:solidFill>
                <a:latin typeface="Arial" panose="020B0604020202020204"/>
                <a:ea typeface="宋体" panose="02010600030101010101" pitchFamily="2" charset="-122"/>
              </a:rPr>
              <a:t>4/19/2022</a:t>
            </a:fld>
            <a:endParaRPr lang="en-US" sz="1200" b="0" strike="noStrike" spc="-1">
              <a:latin typeface="Times New Roman" panose="02020603050405020304"/>
            </a:endParaRPr>
          </a:p>
        </p:txBody>
      </p:sp>
      <p:sp>
        <p:nvSpPr>
          <p:cNvPr id="6" name="Footer Placeholder 5"/>
          <p:cNvSpPr>
            <a:spLocks noGrp="1"/>
          </p:cNvSpPr>
          <p:nvPr>
            <p:ph type="ftr" sz="quarter" idx="11"/>
          </p:nvPr>
        </p:nvSpPr>
        <p:spPr/>
        <p:txBody>
          <a:bodyPr/>
          <a:lstStyle/>
          <a:p>
            <a:endParaRPr lang="en-US" sz="2400" b="0" strike="noStrike" spc="-1">
              <a:latin typeface="Times New Roman" panose="02020603050405020304"/>
            </a:endParaRPr>
          </a:p>
        </p:txBody>
      </p:sp>
      <p:sp>
        <p:nvSpPr>
          <p:cNvPr id="7" name="Slide Number Placeholder 6"/>
          <p:cNvSpPr>
            <a:spLocks noGrp="1"/>
          </p:cNvSpPr>
          <p:nvPr>
            <p:ph type="sldNum" sz="quarter" idx="12"/>
          </p:nvPr>
        </p:nvSpPr>
        <p:spPr/>
        <p:txBody>
          <a:bodyPr/>
          <a:lstStyle/>
          <a:p>
            <a:pPr algn="r">
              <a:lnSpc>
                <a:spcPct val="100000"/>
              </a:lnSpc>
            </a:pPr>
            <a:fld id="{21B0FA25-5F4B-4627-9C82-9EDE6DB8ECEC}" type="slidenum">
              <a:rPr lang="en-US" sz="1200" b="0" strike="noStrike" spc="-1" smtClean="0">
                <a:solidFill>
                  <a:srgbClr val="8B8B8B"/>
                </a:solidFill>
                <a:latin typeface="Arial" panose="020B0604020202020204"/>
                <a:ea typeface="宋体" panose="02010600030101010101" pitchFamily="2" charset="-122"/>
              </a:rPr>
              <a:t>‹#›</a:t>
            </a:fld>
            <a:endParaRPr lang="en-US" sz="1200" b="0" strike="noStrike" spc="-1">
              <a:latin typeface="Times New Roman" panose="02020603050405020304"/>
            </a:endParaRPr>
          </a:p>
        </p:txBody>
      </p:sp>
    </p:spTree>
    <p:extLst>
      <p:ext uri="{BB962C8B-B14F-4D97-AF65-F5344CB8AC3E}">
        <p14:creationId xmlns:p14="http://schemas.microsoft.com/office/powerpoint/2010/main" val="35629019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pPr>
              <a:lnSpc>
                <a:spcPct val="100000"/>
              </a:lnSpc>
            </a:pPr>
            <a:fld id="{0B55A550-46E0-4C76-ABC9-7783DD940BAD}" type="datetime">
              <a:rPr lang="en-US" sz="1200" b="0" strike="noStrike" spc="-1" smtClean="0">
                <a:solidFill>
                  <a:srgbClr val="8B8B8B"/>
                </a:solidFill>
                <a:latin typeface="Arial" panose="020B0604020202020204"/>
                <a:ea typeface="宋体" panose="02010600030101010101" pitchFamily="2" charset="-122"/>
              </a:rPr>
              <a:t>4/19/2022</a:t>
            </a:fld>
            <a:endParaRPr lang="en-US" sz="1200" b="0" strike="noStrike" spc="-1">
              <a:latin typeface="Times New Roman" panose="02020603050405020304"/>
            </a:endParaRPr>
          </a:p>
        </p:txBody>
      </p:sp>
      <p:sp>
        <p:nvSpPr>
          <p:cNvPr id="6" name="Footer Placeholder 5"/>
          <p:cNvSpPr>
            <a:spLocks noGrp="1"/>
          </p:cNvSpPr>
          <p:nvPr>
            <p:ph type="ftr" sz="quarter" idx="11"/>
          </p:nvPr>
        </p:nvSpPr>
        <p:spPr/>
        <p:txBody>
          <a:bodyPr/>
          <a:lstStyle/>
          <a:p>
            <a:endParaRPr lang="en-US" sz="2400" b="0" strike="noStrike" spc="-1">
              <a:latin typeface="Times New Roman" panose="02020603050405020304"/>
            </a:endParaRPr>
          </a:p>
        </p:txBody>
      </p:sp>
      <p:sp>
        <p:nvSpPr>
          <p:cNvPr id="7" name="Slide Number Placeholder 6"/>
          <p:cNvSpPr>
            <a:spLocks noGrp="1"/>
          </p:cNvSpPr>
          <p:nvPr>
            <p:ph type="sldNum" sz="quarter" idx="12"/>
          </p:nvPr>
        </p:nvSpPr>
        <p:spPr/>
        <p:txBody>
          <a:bodyPr/>
          <a:lstStyle/>
          <a:p>
            <a:pPr algn="r">
              <a:lnSpc>
                <a:spcPct val="100000"/>
              </a:lnSpc>
            </a:pPr>
            <a:fld id="{21B0FA25-5F4B-4627-9C82-9EDE6DB8ECEC}" type="slidenum">
              <a:rPr lang="en-US" sz="1200" b="0" strike="noStrike" spc="-1" smtClean="0">
                <a:solidFill>
                  <a:srgbClr val="8B8B8B"/>
                </a:solidFill>
                <a:latin typeface="Arial" panose="020B0604020202020204"/>
                <a:ea typeface="宋体" panose="02010600030101010101" pitchFamily="2" charset="-122"/>
              </a:rPr>
              <a:t>‹#›</a:t>
            </a:fld>
            <a:endParaRPr lang="en-US" sz="1200" b="0" strike="noStrike" spc="-1">
              <a:latin typeface="Times New Roman" panose="02020603050405020304"/>
            </a:endParaRPr>
          </a:p>
        </p:txBody>
      </p:sp>
    </p:spTree>
    <p:extLst>
      <p:ext uri="{BB962C8B-B14F-4D97-AF65-F5344CB8AC3E}">
        <p14:creationId xmlns:p14="http://schemas.microsoft.com/office/powerpoint/2010/main" val="826242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lnSpc>
                <a:spcPct val="100000"/>
              </a:lnSpc>
            </a:pPr>
            <a:fld id="{0B55A550-46E0-4C76-ABC9-7783DD940BAD}" type="datetime">
              <a:rPr lang="en-US" sz="1200" b="0" strike="noStrike" spc="-1" smtClean="0">
                <a:solidFill>
                  <a:srgbClr val="8B8B8B"/>
                </a:solidFill>
                <a:latin typeface="Arial" panose="020B0604020202020204"/>
                <a:ea typeface="宋体" panose="02010600030101010101" pitchFamily="2" charset="-122"/>
              </a:rPr>
              <a:t>4/19/2022</a:t>
            </a:fld>
            <a:endParaRPr lang="en-US" sz="1200" b="0" strike="noStrike" spc="-1">
              <a:latin typeface="Times New Roman" panose="020206030504050203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sz="2400" b="0" strike="noStrike" spc="-1">
              <a:latin typeface="Times New Roman" panose="020206030504050203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lgn="r">
              <a:lnSpc>
                <a:spcPct val="100000"/>
              </a:lnSpc>
            </a:pPr>
            <a:fld id="{21B0FA25-5F4B-4627-9C82-9EDE6DB8ECEC}" type="slidenum">
              <a:rPr lang="en-US" sz="1200" b="0" strike="noStrike" spc="-1" smtClean="0">
                <a:solidFill>
                  <a:srgbClr val="8B8B8B"/>
                </a:solidFill>
                <a:latin typeface="Arial" panose="020B0604020202020204"/>
                <a:ea typeface="宋体" panose="02010600030101010101" pitchFamily="2" charset="-122"/>
              </a:rPr>
              <a:t>‹#›</a:t>
            </a:fld>
            <a:endParaRPr lang="en-US" sz="1200" b="0" strike="noStrike" spc="-1">
              <a:latin typeface="Times New Roman" panose="02020603050405020304"/>
            </a:endParaRPr>
          </a:p>
        </p:txBody>
      </p:sp>
    </p:spTree>
    <p:extLst>
      <p:ext uri="{BB962C8B-B14F-4D97-AF65-F5344CB8AC3E}">
        <p14:creationId xmlns:p14="http://schemas.microsoft.com/office/powerpoint/2010/main" val="331509749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hyperlink" Target="mailto:ysun_xd@stu.xidian.edu.cn" TargetMode="External"/><Relationship Id="rId5" Type="http://schemas.openxmlformats.org/officeDocument/2006/relationships/hyperlink" Target="mailto:jyhuo@mail.xidian.edu.cn"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notesSlide" Target="../notesSlides/notesSlide10.xml"/><Relationship Id="rId7" Type="http://schemas.openxmlformats.org/officeDocument/2006/relationships/oleObject" Target="../embeddings/oleObject10.bin"/><Relationship Id="rId2" Type="http://schemas.openxmlformats.org/officeDocument/2006/relationships/slideLayout" Target="../slideLayouts/slideLayout12.xml"/><Relationship Id="rId1" Type="http://schemas.openxmlformats.org/officeDocument/2006/relationships/vmlDrawing" Target="../drawings/vmlDrawing6.v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9.png"/><Relationship Id="rId4" Type="http://schemas.openxmlformats.org/officeDocument/2006/relationships/image" Target="../media/image1.PNG"/><Relationship Id="rId9"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7.e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3.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notesSlide" Target="../notesSlides/notesSlide4.xml"/><Relationship Id="rId7" Type="http://schemas.openxmlformats.org/officeDocument/2006/relationships/image" Target="../media/image10.png"/><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image" Target="../media/image9.png"/><Relationship Id="rId5" Type="http://schemas.openxmlformats.org/officeDocument/2006/relationships/image" Target="../media/image3.PNG"/><Relationship Id="rId4" Type="http://schemas.openxmlformats.org/officeDocument/2006/relationships/image" Target="../media/image1.PNG"/><Relationship Id="rId9" Type="http://schemas.openxmlformats.org/officeDocument/2006/relationships/image" Target="../media/image8.wmf"/></Relationships>
</file>

<file path=ppt/slides/_rels/slide5.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notesSlide" Target="../notesSlides/notesSlide5.xml"/><Relationship Id="rId7" Type="http://schemas.openxmlformats.org/officeDocument/2006/relationships/oleObject" Target="../embeddings/oleObject3.bin"/><Relationship Id="rId12" Type="http://schemas.openxmlformats.org/officeDocument/2006/relationships/image" Target="../media/image13.wmf"/><Relationship Id="rId2" Type="http://schemas.openxmlformats.org/officeDocument/2006/relationships/slideLayout" Target="../slideLayouts/slideLayout12.xml"/><Relationship Id="rId1" Type="http://schemas.openxmlformats.org/officeDocument/2006/relationships/vmlDrawing" Target="../drawings/vmlDrawing3.vml"/><Relationship Id="rId6" Type="http://schemas.openxmlformats.org/officeDocument/2006/relationships/image" Target="../media/image14.png"/><Relationship Id="rId11" Type="http://schemas.openxmlformats.org/officeDocument/2006/relationships/oleObject" Target="../embeddings/oleObject5.bin"/><Relationship Id="rId5" Type="http://schemas.openxmlformats.org/officeDocument/2006/relationships/image" Target="../media/image3.PNG"/><Relationship Id="rId10" Type="http://schemas.openxmlformats.org/officeDocument/2006/relationships/image" Target="../media/image12.emf"/><Relationship Id="rId4" Type="http://schemas.openxmlformats.org/officeDocument/2006/relationships/image" Target="../media/image1.PNG"/><Relationship Id="rId9" Type="http://schemas.openxmlformats.org/officeDocument/2006/relationships/oleObject" Target="../embeddings/oleObject4.bin"/></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notesSlide" Target="../notesSlides/notesSlide7.xml"/><Relationship Id="rId7" Type="http://schemas.openxmlformats.org/officeDocument/2006/relationships/image" Target="../media/image15.wmf"/><Relationship Id="rId2" Type="http://schemas.openxmlformats.org/officeDocument/2006/relationships/slideLayout" Target="../slideLayouts/slideLayout12.xml"/><Relationship Id="rId1" Type="http://schemas.openxmlformats.org/officeDocument/2006/relationships/vmlDrawing" Target="../drawings/vmlDrawing4.vml"/><Relationship Id="rId6" Type="http://schemas.openxmlformats.org/officeDocument/2006/relationships/oleObject" Target="../embeddings/oleObject6.bin"/><Relationship Id="rId11" Type="http://schemas.openxmlformats.org/officeDocument/2006/relationships/image" Target="../media/image17.png"/><Relationship Id="rId5" Type="http://schemas.openxmlformats.org/officeDocument/2006/relationships/image" Target="../media/image3.PNG"/><Relationship Id="rId10" Type="http://schemas.openxmlformats.org/officeDocument/2006/relationships/image" Target="../media/image14.png"/><Relationship Id="rId4" Type="http://schemas.openxmlformats.org/officeDocument/2006/relationships/image" Target="../media/image1.PNG"/><Relationship Id="rId9" Type="http://schemas.openxmlformats.org/officeDocument/2006/relationships/image" Target="../media/image16.wmf"/></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notesSlide" Target="../notesSlides/notesSlide9.xml"/><Relationship Id="rId7" Type="http://schemas.openxmlformats.org/officeDocument/2006/relationships/image" Target="../media/image20.emf"/><Relationship Id="rId2" Type="http://schemas.openxmlformats.org/officeDocument/2006/relationships/slideLayout" Target="../slideLayouts/slideLayout12.xml"/><Relationship Id="rId1" Type="http://schemas.openxmlformats.org/officeDocument/2006/relationships/vmlDrawing" Target="../drawings/vmlDrawing5.vml"/><Relationship Id="rId6" Type="http://schemas.openxmlformats.org/officeDocument/2006/relationships/oleObject" Target="../embeddings/oleObject8.bin"/><Relationship Id="rId11" Type="http://schemas.openxmlformats.org/officeDocument/2006/relationships/image" Target="../media/image10.png"/><Relationship Id="rId5" Type="http://schemas.openxmlformats.org/officeDocument/2006/relationships/image" Target="../media/image3.PNG"/><Relationship Id="rId10" Type="http://schemas.openxmlformats.org/officeDocument/2006/relationships/image" Target="../media/image9.png"/><Relationship Id="rId4" Type="http://schemas.openxmlformats.org/officeDocument/2006/relationships/image" Target="../media/image1.PNG"/><Relationship Id="rId9" Type="http://schemas.openxmlformats.org/officeDocument/2006/relationships/image" Target="../media/image2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a:extLst>
              <a:ext uri="{FF2B5EF4-FFF2-40B4-BE49-F238E27FC236}">
                <a16:creationId xmlns:a16="http://schemas.microsoft.com/office/drawing/2014/main" id="{B82B8B70-ED62-4634-A396-6D28B6212894}"/>
              </a:ext>
            </a:extLst>
          </p:cNvPr>
          <p:cNvSpPr/>
          <p:nvPr/>
        </p:nvSpPr>
        <p:spPr>
          <a:xfrm>
            <a:off x="0" y="33"/>
            <a:ext cx="12192000" cy="9716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文本&#10;&#10;描述已自动生成">
            <a:extLst>
              <a:ext uri="{FF2B5EF4-FFF2-40B4-BE49-F238E27FC236}">
                <a16:creationId xmlns:a16="http://schemas.microsoft.com/office/drawing/2014/main" id="{75DEEA30-EF08-465F-AA1D-ACA9712944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
            <a:ext cx="3477110" cy="971686"/>
          </a:xfrm>
          <a:prstGeom prst="rect">
            <a:avLst/>
          </a:prstGeom>
        </p:spPr>
      </p:pic>
      <p:sp>
        <p:nvSpPr>
          <p:cNvPr id="11" name="文本框 10">
            <a:extLst>
              <a:ext uri="{FF2B5EF4-FFF2-40B4-BE49-F238E27FC236}">
                <a16:creationId xmlns:a16="http://schemas.microsoft.com/office/drawing/2014/main" id="{808694E8-28CC-42DE-B028-9E3C372C3A1F}"/>
              </a:ext>
            </a:extLst>
          </p:cNvPr>
          <p:cNvSpPr txBox="1"/>
          <p:nvPr/>
        </p:nvSpPr>
        <p:spPr>
          <a:xfrm>
            <a:off x="3666836" y="23838"/>
            <a:ext cx="8525164" cy="800219"/>
          </a:xfrm>
          <a:prstGeom prst="rect">
            <a:avLst/>
          </a:prstGeom>
          <a:noFill/>
        </p:spPr>
        <p:txBody>
          <a:bodyPr wrap="square" rtlCol="0">
            <a:spAutoFit/>
          </a:bodyPr>
          <a:lstStyle/>
          <a:p>
            <a:r>
              <a:rPr lang="en-US" altLang="zh-CN" sz="2800" b="1" dirty="0">
                <a:latin typeface="Times New Roman" panose="02020603050405020304" pitchFamily="18" charset="0"/>
                <a:cs typeface="Times New Roman" panose="02020603050405020304" pitchFamily="18" charset="0"/>
              </a:rPr>
              <a:t>IEEE ICASSP 2022</a:t>
            </a:r>
          </a:p>
          <a:p>
            <a:r>
              <a:rPr lang="en-US" altLang="zh-CN" b="1" dirty="0">
                <a:latin typeface="Times New Roman" panose="02020603050405020304" pitchFamily="18" charset="0"/>
                <a:cs typeface="Times New Roman" panose="02020603050405020304" pitchFamily="18" charset="0"/>
              </a:rPr>
              <a:t>2022 IEEE International Conference on Acoustics, Speech and Signal Processing</a:t>
            </a:r>
            <a:endParaRPr lang="zh-CN" altLang="en-US" sz="1600" b="1" dirty="0">
              <a:latin typeface="Times New Roman" panose="02020603050405020304" pitchFamily="18" charset="0"/>
              <a:cs typeface="Times New Roman" panose="02020603050405020304" pitchFamily="18" charset="0"/>
            </a:endParaRPr>
          </a:p>
        </p:txBody>
      </p:sp>
      <p:pic>
        <p:nvPicPr>
          <p:cNvPr id="13" name="图片 12" descr="图标&#10;&#10;描述已自动生成">
            <a:extLst>
              <a:ext uri="{FF2B5EF4-FFF2-40B4-BE49-F238E27FC236}">
                <a16:creationId xmlns:a16="http://schemas.microsoft.com/office/drawing/2014/main" id="{8B49C82D-414F-4682-82EE-744EFD4234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1242" y="3395609"/>
            <a:ext cx="533474" cy="1552792"/>
          </a:xfrm>
          <a:prstGeom prst="rect">
            <a:avLst/>
          </a:prstGeom>
        </p:spPr>
      </p:pic>
      <p:pic>
        <p:nvPicPr>
          <p:cNvPr id="16" name="图片 15" descr="图标&#10;&#10;描述已自动生成">
            <a:extLst>
              <a:ext uri="{FF2B5EF4-FFF2-40B4-BE49-F238E27FC236}">
                <a16:creationId xmlns:a16="http://schemas.microsoft.com/office/drawing/2014/main" id="{612DD272-0F5F-4D1C-9790-088B9DA132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1242" y="5012614"/>
            <a:ext cx="533474" cy="1552792"/>
          </a:xfrm>
          <a:prstGeom prst="rect">
            <a:avLst/>
          </a:prstGeom>
        </p:spPr>
      </p:pic>
      <p:sp>
        <p:nvSpPr>
          <p:cNvPr id="14" name="文本框 13">
            <a:extLst>
              <a:ext uri="{FF2B5EF4-FFF2-40B4-BE49-F238E27FC236}">
                <a16:creationId xmlns:a16="http://schemas.microsoft.com/office/drawing/2014/main" id="{43005755-8343-4E58-8CC6-F1B1A453D256}"/>
              </a:ext>
            </a:extLst>
          </p:cNvPr>
          <p:cNvSpPr txBox="1"/>
          <p:nvPr/>
        </p:nvSpPr>
        <p:spPr>
          <a:xfrm>
            <a:off x="1738555" y="2555000"/>
            <a:ext cx="9319492" cy="954107"/>
          </a:xfrm>
          <a:prstGeom prst="rect">
            <a:avLst/>
          </a:prstGeom>
          <a:noFill/>
        </p:spPr>
        <p:txBody>
          <a:bodyPr wrap="square" rtlCol="0">
            <a:spAutoFit/>
          </a:bodyPr>
          <a:lstStyle/>
          <a:p>
            <a:pPr algn="just"/>
            <a:r>
              <a:rPr lang="en-US" altLang="zh-CN" sz="2800" b="1" dirty="0">
                <a:latin typeface="微软雅黑" panose="020B0503020204020204" pitchFamily="34" charset="-122"/>
                <a:ea typeface="微软雅黑" panose="020B0503020204020204" pitchFamily="34" charset="-122"/>
                <a:cs typeface="Times New Roman" panose="02020603050405020304" pitchFamily="18" charset="0"/>
              </a:rPr>
              <a:t>UNIFIED MATRIX CODING FOR NN ORIGINATED MIP </a:t>
            </a:r>
            <a:r>
              <a:rPr lang="en-US" altLang="zh-CN" sz="2800" b="1" dirty="0" smtClean="0">
                <a:latin typeface="微软雅黑" panose="020B0503020204020204" pitchFamily="34" charset="-122"/>
                <a:ea typeface="微软雅黑" panose="020B0503020204020204" pitchFamily="34" charset="-122"/>
                <a:cs typeface="Times New Roman" panose="02020603050405020304" pitchFamily="18" charset="0"/>
              </a:rPr>
              <a:t> IN </a:t>
            </a:r>
            <a:r>
              <a:rPr lang="en-US" altLang="zh-CN" sz="2800" b="1" dirty="0">
                <a:latin typeface="微软雅黑" panose="020B0503020204020204" pitchFamily="34" charset="-122"/>
                <a:ea typeface="微软雅黑" panose="020B0503020204020204" pitchFamily="34" charset="-122"/>
                <a:cs typeface="Times New Roman" panose="02020603050405020304" pitchFamily="18" charset="0"/>
              </a:rPr>
              <a:t>H.266/VVC</a:t>
            </a:r>
            <a:endParaRPr lang="zh-CN" altLang="en-US" sz="2800" b="1"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5" name="文本框 14">
            <a:extLst>
              <a:ext uri="{FF2B5EF4-FFF2-40B4-BE49-F238E27FC236}">
                <a16:creationId xmlns:a16="http://schemas.microsoft.com/office/drawing/2014/main" id="{02624BA7-F7FB-4606-BCFB-BC98BF582747}"/>
              </a:ext>
            </a:extLst>
          </p:cNvPr>
          <p:cNvSpPr txBox="1"/>
          <p:nvPr/>
        </p:nvSpPr>
        <p:spPr>
          <a:xfrm>
            <a:off x="1747792" y="4701917"/>
            <a:ext cx="9910619" cy="1200329"/>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Paper ID: </a:t>
            </a:r>
            <a:r>
              <a:rPr lang="en-US" altLang="zh-CN" dirty="0" smtClean="0">
                <a:latin typeface="Times New Roman" panose="02020603050405020304" pitchFamily="18" charset="0"/>
                <a:cs typeface="Times New Roman" panose="02020603050405020304" pitchFamily="18" charset="0"/>
              </a:rPr>
              <a:t>5290</a:t>
            </a:r>
            <a:endParaRPr lang="en-US" altLang="zh-CN" dirty="0">
              <a:latin typeface="Times New Roman" panose="02020603050405020304" pitchFamily="18" charset="0"/>
              <a:cs typeface="Times New Roman" panose="02020603050405020304" pitchFamily="18" charset="0"/>
            </a:endParaRPr>
          </a:p>
          <a:p>
            <a:endParaRPr lang="en-US" altLang="zh-CN" dirty="0">
              <a:latin typeface="Times New Roman" panose="02020603050405020304" pitchFamily="18" charset="0"/>
              <a:cs typeface="Times New Roman" panose="02020603050405020304" pitchFamily="18" charset="0"/>
            </a:endParaRPr>
          </a:p>
          <a:p>
            <a:r>
              <a:rPr lang="en-US" altLang="zh-CN" dirty="0">
                <a:latin typeface="Times New Roman" panose="02020603050405020304" pitchFamily="18" charset="0"/>
                <a:cs typeface="Times New Roman" panose="02020603050405020304" pitchFamily="18" charset="0"/>
              </a:rPr>
              <a:t>Authors: </a:t>
            </a:r>
            <a:r>
              <a:rPr lang="en-US" altLang="zh-CN" dirty="0" err="1">
                <a:latin typeface="Times New Roman" panose="02020603050405020304" pitchFamily="18" charset="0"/>
                <a:cs typeface="Times New Roman" panose="02020603050405020304" pitchFamily="18" charset="0"/>
              </a:rPr>
              <a:t>Junyan</a:t>
            </a:r>
            <a:r>
              <a:rPr lang="en-US" altLang="zh-CN" dirty="0">
                <a:latin typeface="Times New Roman" panose="02020603050405020304" pitchFamily="18" charset="0"/>
                <a:cs typeface="Times New Roman" panose="02020603050405020304" pitchFamily="18" charset="0"/>
              </a:rPr>
              <a:t> </a:t>
            </a:r>
            <a:r>
              <a:rPr lang="en-US" altLang="zh-CN" dirty="0" err="1">
                <a:latin typeface="Times New Roman" panose="02020603050405020304" pitchFamily="18" charset="0"/>
                <a:cs typeface="Times New Roman" panose="02020603050405020304" pitchFamily="18" charset="0"/>
              </a:rPr>
              <a:t>Huo</a:t>
            </a:r>
            <a:r>
              <a:rPr lang="en-US" altLang="zh-CN" dirty="0">
                <a:latin typeface="Times New Roman" panose="02020603050405020304" pitchFamily="18" charset="0"/>
                <a:cs typeface="Times New Roman" panose="02020603050405020304" pitchFamily="18" charset="0"/>
              </a:rPr>
              <a:t>, Yu Sun, </a:t>
            </a:r>
            <a:r>
              <a:rPr lang="en-US" altLang="zh-CN" dirty="0" err="1">
                <a:latin typeface="Times New Roman" panose="02020603050405020304" pitchFamily="18" charset="0"/>
                <a:cs typeface="Times New Roman" panose="02020603050405020304" pitchFamily="18" charset="0"/>
              </a:rPr>
              <a:t>Haixin</a:t>
            </a:r>
            <a:r>
              <a:rPr lang="en-US" altLang="zh-CN" dirty="0">
                <a:latin typeface="Times New Roman" panose="02020603050405020304" pitchFamily="18" charset="0"/>
                <a:cs typeface="Times New Roman" panose="02020603050405020304" pitchFamily="18" charset="0"/>
              </a:rPr>
              <a:t> Wang, </a:t>
            </a:r>
            <a:r>
              <a:rPr lang="en-US" altLang="zh-CN" dirty="0" err="1">
                <a:latin typeface="Times New Roman" panose="02020603050405020304" pitchFamily="18" charset="0"/>
                <a:cs typeface="Times New Roman" panose="02020603050405020304" pitchFamily="18" charset="0"/>
              </a:rPr>
              <a:t>Shuai</a:t>
            </a:r>
            <a:r>
              <a:rPr lang="en-US" altLang="zh-CN" dirty="0">
                <a:latin typeface="Times New Roman" panose="02020603050405020304" pitchFamily="18" charset="0"/>
                <a:cs typeface="Times New Roman" panose="02020603050405020304" pitchFamily="18" charset="0"/>
              </a:rPr>
              <a:t> Wan, </a:t>
            </a:r>
            <a:r>
              <a:rPr lang="en-US" altLang="zh-CN" dirty="0" err="1">
                <a:latin typeface="Times New Roman" panose="02020603050405020304" pitchFamily="18" charset="0"/>
                <a:cs typeface="Times New Roman" panose="02020603050405020304" pitchFamily="18" charset="0"/>
              </a:rPr>
              <a:t>Fuzheng</a:t>
            </a:r>
            <a:r>
              <a:rPr lang="en-US" altLang="zh-CN" dirty="0">
                <a:latin typeface="Times New Roman" panose="02020603050405020304" pitchFamily="18" charset="0"/>
                <a:cs typeface="Times New Roman" panose="02020603050405020304" pitchFamily="18" charset="0"/>
              </a:rPr>
              <a:t> Yang, Ming </a:t>
            </a:r>
            <a:r>
              <a:rPr lang="en-US" altLang="zh-CN" dirty="0" smtClean="0">
                <a:latin typeface="Times New Roman" panose="02020603050405020304" pitchFamily="18" charset="0"/>
                <a:cs typeface="Times New Roman" panose="02020603050405020304" pitchFamily="18" charset="0"/>
              </a:rPr>
              <a:t>Li</a:t>
            </a:r>
            <a:endParaRPr lang="en-US" altLang="zh-CN" dirty="0">
              <a:latin typeface="Times New Roman" panose="02020603050405020304" pitchFamily="18" charset="0"/>
              <a:cs typeface="Times New Roman" panose="02020603050405020304" pitchFamily="18" charset="0"/>
            </a:endParaRPr>
          </a:p>
          <a:p>
            <a:r>
              <a:rPr lang="en-US" altLang="zh-CN" dirty="0">
                <a:latin typeface="Times New Roman" panose="02020603050405020304" pitchFamily="18" charset="0"/>
                <a:cs typeface="Times New Roman" panose="02020603050405020304" pitchFamily="18" charset="0"/>
              </a:rPr>
              <a:t>Email: </a:t>
            </a:r>
            <a:r>
              <a:rPr lang="en-US" altLang="zh-CN" b="1" i="1" dirty="0">
                <a:latin typeface="Times New Roman" panose="02020603050405020304" pitchFamily="18" charset="0"/>
                <a:cs typeface="Times New Roman" panose="02020603050405020304" pitchFamily="18" charset="0"/>
                <a:hlinkClick r:id="rId5"/>
              </a:rPr>
              <a:t>jyhuo@mail.xidian.edu.cn</a:t>
            </a:r>
            <a:r>
              <a:rPr lang="en-US" altLang="zh-CN" b="1" i="1" dirty="0">
                <a:latin typeface="Times New Roman" panose="02020603050405020304" pitchFamily="18" charset="0"/>
                <a:cs typeface="Times New Roman" panose="02020603050405020304" pitchFamily="18" charset="0"/>
              </a:rPr>
              <a:t> &amp; </a:t>
            </a:r>
            <a:r>
              <a:rPr lang="en-US" altLang="zh-CN" b="1" i="1" dirty="0">
                <a:latin typeface="Times New Roman" panose="02020603050405020304" pitchFamily="18" charset="0"/>
                <a:cs typeface="Times New Roman" panose="02020603050405020304" pitchFamily="18" charset="0"/>
                <a:hlinkClick r:id="rId6"/>
              </a:rPr>
              <a:t>ysun_xd@stu.xidian.edu.cn</a:t>
            </a:r>
            <a:r>
              <a:rPr lang="en-US" altLang="zh-CN" b="1" i="1" dirty="0">
                <a:latin typeface="Times New Roman" panose="02020603050405020304" pitchFamily="18" charset="0"/>
                <a:cs typeface="Times New Roman" panose="02020603050405020304" pitchFamily="18" charset="0"/>
              </a:rPr>
              <a:t> </a:t>
            </a:r>
            <a:endParaRPr lang="zh-CN" altLang="en-US" dirty="0"/>
          </a:p>
        </p:txBody>
      </p:sp>
      <p:pic>
        <p:nvPicPr>
          <p:cNvPr id="19" name="图片 18" descr="图标&#10;&#10;描述已自动生成">
            <a:extLst>
              <a:ext uri="{FF2B5EF4-FFF2-40B4-BE49-F238E27FC236}">
                <a16:creationId xmlns:a16="http://schemas.microsoft.com/office/drawing/2014/main" id="{463B093F-3802-48AE-9D9A-32E9902FDD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885" y="1778604"/>
            <a:ext cx="533474" cy="1552792"/>
          </a:xfrm>
          <a:prstGeom prst="rect">
            <a:avLst/>
          </a:prstGeom>
        </p:spPr>
      </p:pic>
      <p:pic>
        <p:nvPicPr>
          <p:cNvPr id="18" name="图片 17">
            <a:extLst>
              <a:ext uri="{FF2B5EF4-FFF2-40B4-BE49-F238E27FC236}">
                <a16:creationId xmlns:a16="http://schemas.microsoft.com/office/drawing/2014/main" id="{0E0CA294-74BA-4DCD-856F-1CB19864BE8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821441" y="6320943"/>
            <a:ext cx="1914792" cy="34294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860CD9F0-9918-4188-A796-BD5E8C180F82}"/>
              </a:ext>
            </a:extLst>
          </p:cNvPr>
          <p:cNvSpPr/>
          <p:nvPr/>
        </p:nvSpPr>
        <p:spPr>
          <a:xfrm>
            <a:off x="0" y="33"/>
            <a:ext cx="12192000" cy="9716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文本&#10;&#10;描述已自动生成">
            <a:extLst>
              <a:ext uri="{FF2B5EF4-FFF2-40B4-BE49-F238E27FC236}">
                <a16:creationId xmlns:a16="http://schemas.microsoft.com/office/drawing/2014/main" id="{75DEEA30-EF08-465F-AA1D-ACA9712944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3"/>
            <a:ext cx="3477110" cy="971686"/>
          </a:xfrm>
          <a:prstGeom prst="rect">
            <a:avLst/>
          </a:prstGeom>
        </p:spPr>
      </p:pic>
      <p:sp>
        <p:nvSpPr>
          <p:cNvPr id="11" name="文本框 10">
            <a:extLst>
              <a:ext uri="{FF2B5EF4-FFF2-40B4-BE49-F238E27FC236}">
                <a16:creationId xmlns:a16="http://schemas.microsoft.com/office/drawing/2014/main" id="{808694E8-28CC-42DE-B028-9E3C372C3A1F}"/>
              </a:ext>
            </a:extLst>
          </p:cNvPr>
          <p:cNvSpPr txBox="1"/>
          <p:nvPr/>
        </p:nvSpPr>
        <p:spPr>
          <a:xfrm>
            <a:off x="3666836" y="23845"/>
            <a:ext cx="8525164" cy="800219"/>
          </a:xfrm>
          <a:prstGeom prst="rect">
            <a:avLst/>
          </a:prstGeom>
          <a:noFill/>
        </p:spPr>
        <p:txBody>
          <a:bodyPr wrap="square" rtlCol="0">
            <a:spAutoFit/>
          </a:bodyPr>
          <a:lstStyle/>
          <a:p>
            <a:r>
              <a:rPr lang="en-US" altLang="zh-CN" sz="2800" b="1" dirty="0">
                <a:latin typeface="Times New Roman" panose="02020603050405020304" pitchFamily="18" charset="0"/>
                <a:cs typeface="Times New Roman" panose="02020603050405020304" pitchFamily="18" charset="0"/>
              </a:rPr>
              <a:t>IEEE ICASSP 2022</a:t>
            </a:r>
          </a:p>
          <a:p>
            <a:r>
              <a:rPr lang="en-US" altLang="zh-CN" b="1" dirty="0">
                <a:latin typeface="Times New Roman" panose="02020603050405020304" pitchFamily="18" charset="0"/>
                <a:cs typeface="Times New Roman" panose="02020603050405020304" pitchFamily="18" charset="0"/>
              </a:rPr>
              <a:t>2022 IEEE International Conference on Acoustics, Speech and Signal Processing</a:t>
            </a:r>
            <a:endParaRPr lang="zh-CN" altLang="en-US" sz="1600" b="1" dirty="0">
              <a:latin typeface="Times New Roman" panose="02020603050405020304" pitchFamily="18" charset="0"/>
              <a:cs typeface="Times New Roman" panose="02020603050405020304" pitchFamily="18" charset="0"/>
            </a:endParaRPr>
          </a:p>
        </p:txBody>
      </p:sp>
      <p:sp>
        <p:nvSpPr>
          <p:cNvPr id="8" name="矩形 7">
            <a:extLst>
              <a:ext uri="{FF2B5EF4-FFF2-40B4-BE49-F238E27FC236}">
                <a16:creationId xmlns:a16="http://schemas.microsoft.com/office/drawing/2014/main" id="{6C4B4D5E-2F02-4CF0-8C15-45AF7AC8B88B}"/>
              </a:ext>
            </a:extLst>
          </p:cNvPr>
          <p:cNvSpPr/>
          <p:nvPr/>
        </p:nvSpPr>
        <p:spPr>
          <a:xfrm>
            <a:off x="0" y="1740139"/>
            <a:ext cx="10067636" cy="107133"/>
          </a:xfrm>
          <a:prstGeom prst="rect">
            <a:avLst/>
          </a:prstGeom>
          <a:solidFill>
            <a:srgbClr val="BD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id="{78A6F5A7-04F9-4B2A-AF9D-0BDEB227461B}"/>
              </a:ext>
            </a:extLst>
          </p:cNvPr>
          <p:cNvSpPr txBox="1"/>
          <p:nvPr/>
        </p:nvSpPr>
        <p:spPr>
          <a:xfrm>
            <a:off x="110834" y="1278475"/>
            <a:ext cx="9809021" cy="461665"/>
          </a:xfrm>
          <a:prstGeom prst="rect">
            <a:avLst/>
          </a:prstGeom>
          <a:noFill/>
        </p:spPr>
        <p:txBody>
          <a:bodyPr wrap="square" rtlCol="0">
            <a:spAutoFit/>
          </a:bodyPr>
          <a:lstStyle/>
          <a:p>
            <a:r>
              <a:rPr lang="en-US" altLang="zh-CN" sz="2400" b="1" spc="-1" dirty="0">
                <a:solidFill>
                  <a:srgbClr val="000000"/>
                </a:solidFill>
                <a:latin typeface="华文新魏" panose="02010800040101010101" pitchFamily="2" charset="-122"/>
                <a:ea typeface="华文新魏" panose="02010800040101010101" pitchFamily="2" charset="-122"/>
              </a:rPr>
              <a:t>Experimental Results</a:t>
            </a:r>
            <a:r>
              <a:rPr lang="en-US" altLang="zh-CN" sz="2400" b="1" spc="-1" dirty="0" smtClean="0">
                <a:solidFill>
                  <a:srgbClr val="000000"/>
                </a:solidFill>
                <a:latin typeface="华文新魏" panose="02010800040101010101" pitchFamily="2" charset="-122"/>
                <a:ea typeface="华文新魏" panose="02010800040101010101" pitchFamily="2" charset="-122"/>
              </a:rPr>
              <a:t>——Unification and memory  reduction</a:t>
            </a:r>
          </a:p>
        </p:txBody>
      </p:sp>
      <p:pic>
        <p:nvPicPr>
          <p:cNvPr id="13" name="图片 12"/>
          <p:cNvPicPr>
            <a:picLocks noChangeAspect="1"/>
          </p:cNvPicPr>
          <p:nvPr/>
        </p:nvPicPr>
        <p:blipFill>
          <a:blip r:embed="rId5"/>
          <a:stretch>
            <a:fillRect/>
          </a:stretch>
        </p:blipFill>
        <p:spPr>
          <a:xfrm>
            <a:off x="521871" y="3427445"/>
            <a:ext cx="4535684" cy="956864"/>
          </a:xfrm>
          <a:prstGeom prst="rect">
            <a:avLst/>
          </a:prstGeom>
        </p:spPr>
      </p:pic>
      <p:pic>
        <p:nvPicPr>
          <p:cNvPr id="14" name="图片 13"/>
          <p:cNvPicPr>
            <a:picLocks noChangeAspect="1"/>
          </p:cNvPicPr>
          <p:nvPr/>
        </p:nvPicPr>
        <p:blipFill>
          <a:blip r:embed="rId6"/>
          <a:stretch>
            <a:fillRect/>
          </a:stretch>
        </p:blipFill>
        <p:spPr>
          <a:xfrm>
            <a:off x="521871" y="5009525"/>
            <a:ext cx="4571472" cy="865694"/>
          </a:xfrm>
          <a:prstGeom prst="rect">
            <a:avLst/>
          </a:prstGeom>
        </p:spPr>
      </p:pic>
      <p:sp>
        <p:nvSpPr>
          <p:cNvPr id="16" name="文本框 15"/>
          <p:cNvSpPr txBox="1"/>
          <p:nvPr/>
        </p:nvSpPr>
        <p:spPr>
          <a:xfrm>
            <a:off x="1493294" y="3089468"/>
            <a:ext cx="3701738" cy="246221"/>
          </a:xfrm>
          <a:prstGeom prst="rect">
            <a:avLst/>
          </a:prstGeom>
          <a:noFill/>
        </p:spPr>
        <p:txBody>
          <a:bodyPr wrap="square" rtlCol="0">
            <a:spAutoFit/>
          </a:bodyPr>
          <a:lstStyle/>
          <a:p>
            <a:r>
              <a:rPr lang="en-US" altLang="zh-CN" sz="1000" dirty="0" smtClean="0">
                <a:latin typeface="Times New Roman" panose="02020603050405020304" pitchFamily="18" charset="0"/>
                <a:cs typeface="Times New Roman" panose="02020603050405020304" pitchFamily="18" charset="0"/>
              </a:rPr>
              <a:t>Table 6. </a:t>
            </a:r>
            <a:r>
              <a:rPr lang="en-US" altLang="zh-CN" sz="1000" dirty="0">
                <a:latin typeface="Times New Roman" panose="02020603050405020304" pitchFamily="18" charset="0"/>
                <a:cs typeface="Times New Roman" panose="02020603050405020304" pitchFamily="18" charset="0"/>
              </a:rPr>
              <a:t>Matrix-dependent </a:t>
            </a:r>
            <a:r>
              <a:rPr lang="en-US" altLang="zh-CN" sz="1000" dirty="0" smtClean="0">
                <a:latin typeface="Times New Roman" panose="02020603050405020304" pitchFamily="18" charset="0"/>
                <a:cs typeface="Times New Roman" panose="02020603050405020304" pitchFamily="18" charset="0"/>
              </a:rPr>
              <a:t>shift in VVC draft5 </a:t>
            </a:r>
            <a:endParaRPr lang="zh-CN" altLang="en-US" sz="1000" dirty="0">
              <a:latin typeface="Times New Roman" panose="02020603050405020304" pitchFamily="18" charset="0"/>
              <a:cs typeface="Times New Roman" panose="02020603050405020304" pitchFamily="18" charset="0"/>
            </a:endParaRPr>
          </a:p>
        </p:txBody>
      </p:sp>
      <p:sp>
        <p:nvSpPr>
          <p:cNvPr id="17" name="文本框 16"/>
          <p:cNvSpPr txBox="1"/>
          <p:nvPr/>
        </p:nvSpPr>
        <p:spPr>
          <a:xfrm>
            <a:off x="1455208" y="4643561"/>
            <a:ext cx="3701738" cy="246221"/>
          </a:xfrm>
          <a:prstGeom prst="rect">
            <a:avLst/>
          </a:prstGeom>
          <a:noFill/>
        </p:spPr>
        <p:txBody>
          <a:bodyPr wrap="square" rtlCol="0">
            <a:spAutoFit/>
          </a:bodyPr>
          <a:lstStyle/>
          <a:p>
            <a:r>
              <a:rPr lang="en-US" altLang="zh-CN" sz="1000" dirty="0" smtClean="0">
                <a:latin typeface="Times New Roman" panose="02020603050405020304" pitchFamily="18" charset="0"/>
                <a:cs typeface="Times New Roman" panose="02020603050405020304" pitchFamily="18" charset="0"/>
              </a:rPr>
              <a:t>Table 7. </a:t>
            </a:r>
            <a:r>
              <a:rPr lang="en-US" altLang="zh-CN" sz="1000" dirty="0">
                <a:latin typeface="Times New Roman" panose="02020603050405020304" pitchFamily="18" charset="0"/>
                <a:cs typeface="Times New Roman" panose="02020603050405020304" pitchFamily="18" charset="0"/>
              </a:rPr>
              <a:t>Matrix-dependent </a:t>
            </a:r>
            <a:r>
              <a:rPr lang="en-US" altLang="zh-CN" sz="1000" dirty="0" smtClean="0">
                <a:latin typeface="Times New Roman" panose="02020603050405020304" pitchFamily="18" charset="0"/>
                <a:cs typeface="Times New Roman" panose="02020603050405020304" pitchFamily="18" charset="0"/>
              </a:rPr>
              <a:t>offset </a:t>
            </a:r>
            <a:r>
              <a:rPr lang="en-US" altLang="zh-CN" sz="1000" dirty="0">
                <a:latin typeface="Times New Roman" panose="02020603050405020304" pitchFamily="18" charset="0"/>
                <a:cs typeface="Times New Roman" panose="02020603050405020304" pitchFamily="18" charset="0"/>
              </a:rPr>
              <a:t>in VVC draft5 </a:t>
            </a:r>
            <a:endParaRPr lang="zh-CN" altLang="en-US" sz="1000" dirty="0">
              <a:latin typeface="Times New Roman" panose="02020603050405020304" pitchFamily="18" charset="0"/>
              <a:cs typeface="Times New Roman" panose="02020603050405020304" pitchFamily="18" charset="0"/>
            </a:endParaRPr>
          </a:p>
        </p:txBody>
      </p:sp>
      <p:sp>
        <p:nvSpPr>
          <p:cNvPr id="18" name="矩形 17"/>
          <p:cNvSpPr/>
          <p:nvPr/>
        </p:nvSpPr>
        <p:spPr>
          <a:xfrm>
            <a:off x="1493294" y="6063357"/>
            <a:ext cx="2778940" cy="4041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Remove two lookup tables</a:t>
            </a:r>
            <a:endParaRPr lang="zh-CN" altLang="en-US" dirty="0"/>
          </a:p>
        </p:txBody>
      </p:sp>
      <p:sp>
        <p:nvSpPr>
          <p:cNvPr id="19" name="矩形 18"/>
          <p:cNvSpPr/>
          <p:nvPr/>
        </p:nvSpPr>
        <p:spPr>
          <a:xfrm>
            <a:off x="382723" y="3089468"/>
            <a:ext cx="4923182" cy="289839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82880" y="1950983"/>
            <a:ext cx="10320528" cy="923330"/>
          </a:xfrm>
          <a:prstGeom prst="rect">
            <a:avLst/>
          </a:prstGeom>
        </p:spPr>
        <p:txBody>
          <a:bodyPr wrap="square">
            <a:spAutoFit/>
          </a:bodyPr>
          <a:lstStyle/>
          <a:p>
            <a:pPr marL="342900" indent="-342900" algn="just">
              <a:buFont typeface="+mj-lt"/>
              <a:buAutoNum type="arabicPeriod"/>
            </a:pPr>
            <a:r>
              <a:rPr lang="en-US" altLang="zh-CN" dirty="0">
                <a:latin typeface="Times New Roman" panose="02020603050405020304" pitchFamily="18" charset="0"/>
              </a:rPr>
              <a:t>The proposed algorithm </a:t>
            </a:r>
            <a:r>
              <a:rPr lang="en-US" altLang="zh-CN" dirty="0" smtClean="0">
                <a:solidFill>
                  <a:schemeClr val="accent1"/>
                </a:solidFill>
                <a:latin typeface="Times New Roman" panose="02020603050405020304" pitchFamily="18" charset="0"/>
              </a:rPr>
              <a:t>unifies</a:t>
            </a:r>
            <a:r>
              <a:rPr lang="en-US" altLang="zh-CN" dirty="0" smtClean="0">
                <a:latin typeface="Times New Roman" panose="02020603050405020304" pitchFamily="18" charset="0"/>
              </a:rPr>
              <a:t>  </a:t>
            </a:r>
            <a:r>
              <a:rPr lang="en-US" altLang="zh-CN" dirty="0">
                <a:solidFill>
                  <a:schemeClr val="accent1"/>
                </a:solidFill>
                <a:latin typeface="Times New Roman" panose="02020603050405020304" pitchFamily="18" charset="0"/>
              </a:rPr>
              <a:t>input vector </a:t>
            </a:r>
            <a:r>
              <a:rPr lang="en-US" altLang="zh-CN" dirty="0">
                <a:latin typeface="Times New Roman" panose="02020603050405020304" pitchFamily="18" charset="0"/>
              </a:rPr>
              <a:t>calculation, deriving weight matrices with a </a:t>
            </a:r>
            <a:r>
              <a:rPr lang="en-US" altLang="zh-CN" dirty="0">
                <a:solidFill>
                  <a:schemeClr val="accent1"/>
                </a:solidFill>
                <a:latin typeface="Times New Roman" panose="02020603050405020304" pitchFamily="18" charset="0"/>
              </a:rPr>
              <a:t>small range</a:t>
            </a:r>
            <a:r>
              <a:rPr lang="en-US" altLang="zh-CN" dirty="0" smtClean="0">
                <a:latin typeface="Times New Roman" panose="02020603050405020304" pitchFamily="18" charset="0"/>
              </a:rPr>
              <a:t>.</a:t>
            </a:r>
          </a:p>
          <a:p>
            <a:pPr marL="342900" indent="-342900" algn="just">
              <a:buFont typeface="+mj-lt"/>
              <a:buAutoNum type="arabicPeriod"/>
            </a:pPr>
            <a:r>
              <a:rPr lang="en-US" altLang="zh-CN" dirty="0">
                <a:latin typeface="Times New Roman" panose="02020603050405020304" pitchFamily="18" charset="0"/>
              </a:rPr>
              <a:t>The proposed algorithm removes the dependency between the shift and offset with the matrix, saving </a:t>
            </a:r>
            <a:r>
              <a:rPr lang="en-US" altLang="zh-CN" dirty="0">
                <a:solidFill>
                  <a:schemeClr val="accent1"/>
                </a:solidFill>
                <a:latin typeface="Times New Roman" panose="02020603050405020304" pitchFamily="18" charset="0"/>
              </a:rPr>
              <a:t>300 bits of memory</a:t>
            </a:r>
            <a:r>
              <a:rPr lang="en-US" altLang="zh-CN" dirty="0">
                <a:latin typeface="Times New Roman" panose="02020603050405020304" pitchFamily="18" charset="0"/>
              </a:rPr>
              <a:t> which includes 90 bits of shift and 210 bits of offset, achieving hardware-friendliness</a:t>
            </a:r>
          </a:p>
        </p:txBody>
      </p:sp>
      <p:graphicFrame>
        <p:nvGraphicFramePr>
          <p:cNvPr id="20" name="对象 19"/>
          <p:cNvGraphicFramePr>
            <a:graphicFrameLocks noChangeAspect="1"/>
          </p:cNvGraphicFramePr>
          <p:nvPr>
            <p:extLst>
              <p:ext uri="{D42A27DB-BD31-4B8C-83A1-F6EECF244321}">
                <p14:modId xmlns:p14="http://schemas.microsoft.com/office/powerpoint/2010/main" val="3418577154"/>
              </p:ext>
            </p:extLst>
          </p:nvPr>
        </p:nvGraphicFramePr>
        <p:xfrm>
          <a:off x="5684262" y="4215700"/>
          <a:ext cx="1090338" cy="654203"/>
        </p:xfrm>
        <a:graphic>
          <a:graphicData uri="http://schemas.openxmlformats.org/presentationml/2006/ole">
            <mc:AlternateContent xmlns:mc="http://schemas.openxmlformats.org/markup-compatibility/2006">
              <mc:Choice xmlns:v="urn:schemas-microsoft-com:vml" Requires="v">
                <p:oleObj spid="_x0000_s6156" name="Equation" r:id="rId7" imgW="761760" imgH="457200" progId="Equation.DSMT4">
                  <p:embed/>
                </p:oleObj>
              </mc:Choice>
              <mc:Fallback>
                <p:oleObj name="Equation" r:id="rId7" imgW="761760" imgH="457200" progId="Equation.DSMT4">
                  <p:embed/>
                  <p:pic>
                    <p:nvPicPr>
                      <p:cNvPr id="0" name=""/>
                      <p:cNvPicPr/>
                      <p:nvPr/>
                    </p:nvPicPr>
                    <p:blipFill>
                      <a:blip r:embed="rId8"/>
                      <a:stretch>
                        <a:fillRect/>
                      </a:stretch>
                    </p:blipFill>
                    <p:spPr>
                      <a:xfrm>
                        <a:off x="5684262" y="4215700"/>
                        <a:ext cx="1090338" cy="654203"/>
                      </a:xfrm>
                      <a:prstGeom prst="rect">
                        <a:avLst/>
                      </a:prstGeom>
                    </p:spPr>
                  </p:pic>
                </p:oleObj>
              </mc:Fallback>
            </mc:AlternateContent>
          </a:graphicData>
        </a:graphic>
      </p:graphicFrame>
      <p:sp>
        <p:nvSpPr>
          <p:cNvPr id="21" name="右箭头 20"/>
          <p:cNvSpPr/>
          <p:nvPr/>
        </p:nvSpPr>
        <p:spPr>
          <a:xfrm>
            <a:off x="5374822" y="4347484"/>
            <a:ext cx="289560" cy="3823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5374822" y="3335689"/>
            <a:ext cx="830906" cy="6252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90bits</a:t>
            </a:r>
            <a:endParaRPr lang="zh-CN" altLang="en-US" dirty="0"/>
          </a:p>
        </p:txBody>
      </p:sp>
      <p:sp>
        <p:nvSpPr>
          <p:cNvPr id="24" name="矩形 23"/>
          <p:cNvSpPr/>
          <p:nvPr/>
        </p:nvSpPr>
        <p:spPr>
          <a:xfrm>
            <a:off x="5387014" y="5129764"/>
            <a:ext cx="904058" cy="6252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210bits</a:t>
            </a:r>
            <a:endParaRPr lang="zh-CN" altLang="en-US" dirty="0"/>
          </a:p>
        </p:txBody>
      </p:sp>
      <p:pic>
        <p:nvPicPr>
          <p:cNvPr id="25" name="图片 2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216468" y="2980735"/>
            <a:ext cx="2427404" cy="1850284"/>
          </a:xfrm>
          <a:prstGeom prst="rect">
            <a:avLst/>
          </a:prstGeom>
        </p:spPr>
      </p:pic>
      <p:pic>
        <p:nvPicPr>
          <p:cNvPr id="26" name="图片 2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216468" y="4937441"/>
            <a:ext cx="2427404" cy="1834584"/>
          </a:xfrm>
          <a:prstGeom prst="rect">
            <a:avLst/>
          </a:prstGeom>
        </p:spPr>
      </p:pic>
    </p:spTree>
    <p:extLst>
      <p:ext uri="{BB962C8B-B14F-4D97-AF65-F5344CB8AC3E}">
        <p14:creationId xmlns:p14="http://schemas.microsoft.com/office/powerpoint/2010/main" val="8475205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860CD9F0-9918-4188-A796-BD5E8C180F82}"/>
              </a:ext>
            </a:extLst>
          </p:cNvPr>
          <p:cNvSpPr/>
          <p:nvPr/>
        </p:nvSpPr>
        <p:spPr>
          <a:xfrm>
            <a:off x="0" y="33"/>
            <a:ext cx="12192000" cy="9716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文本&#10;&#10;描述已自动生成">
            <a:extLst>
              <a:ext uri="{FF2B5EF4-FFF2-40B4-BE49-F238E27FC236}">
                <a16:creationId xmlns:a16="http://schemas.microsoft.com/office/drawing/2014/main" id="{75DEEA30-EF08-465F-AA1D-ACA9712944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3"/>
            <a:ext cx="3477110" cy="971686"/>
          </a:xfrm>
          <a:prstGeom prst="rect">
            <a:avLst/>
          </a:prstGeom>
        </p:spPr>
      </p:pic>
      <p:sp>
        <p:nvSpPr>
          <p:cNvPr id="11" name="文本框 10">
            <a:extLst>
              <a:ext uri="{FF2B5EF4-FFF2-40B4-BE49-F238E27FC236}">
                <a16:creationId xmlns:a16="http://schemas.microsoft.com/office/drawing/2014/main" id="{808694E8-28CC-42DE-B028-9E3C372C3A1F}"/>
              </a:ext>
            </a:extLst>
          </p:cNvPr>
          <p:cNvSpPr txBox="1"/>
          <p:nvPr/>
        </p:nvSpPr>
        <p:spPr>
          <a:xfrm>
            <a:off x="3666836" y="23845"/>
            <a:ext cx="8525164" cy="800219"/>
          </a:xfrm>
          <a:prstGeom prst="rect">
            <a:avLst/>
          </a:prstGeom>
          <a:noFill/>
        </p:spPr>
        <p:txBody>
          <a:bodyPr wrap="square" rtlCol="0">
            <a:spAutoFit/>
          </a:bodyPr>
          <a:lstStyle/>
          <a:p>
            <a:r>
              <a:rPr lang="en-US" altLang="zh-CN" sz="2800" b="1" dirty="0">
                <a:latin typeface="Times New Roman" panose="02020603050405020304" pitchFamily="18" charset="0"/>
                <a:cs typeface="Times New Roman" panose="02020603050405020304" pitchFamily="18" charset="0"/>
              </a:rPr>
              <a:t>IEEE ICASSP 2022</a:t>
            </a:r>
          </a:p>
          <a:p>
            <a:r>
              <a:rPr lang="en-US" altLang="zh-CN" b="1" dirty="0">
                <a:latin typeface="Times New Roman" panose="02020603050405020304" pitchFamily="18" charset="0"/>
                <a:cs typeface="Times New Roman" panose="02020603050405020304" pitchFamily="18" charset="0"/>
              </a:rPr>
              <a:t>2022 IEEE International Conference on Acoustics, Speech and Signal Processing</a:t>
            </a:r>
            <a:endParaRPr lang="zh-CN" altLang="en-US" sz="1600" b="1" dirty="0">
              <a:latin typeface="Times New Roman" panose="02020603050405020304" pitchFamily="18" charset="0"/>
              <a:cs typeface="Times New Roman" panose="02020603050405020304" pitchFamily="18" charset="0"/>
            </a:endParaRPr>
          </a:p>
        </p:txBody>
      </p:sp>
      <p:sp>
        <p:nvSpPr>
          <p:cNvPr id="8" name="矩形 7">
            <a:extLst>
              <a:ext uri="{FF2B5EF4-FFF2-40B4-BE49-F238E27FC236}">
                <a16:creationId xmlns:a16="http://schemas.microsoft.com/office/drawing/2014/main" id="{6C4B4D5E-2F02-4CF0-8C15-45AF7AC8B88B}"/>
              </a:ext>
            </a:extLst>
          </p:cNvPr>
          <p:cNvSpPr/>
          <p:nvPr/>
        </p:nvSpPr>
        <p:spPr>
          <a:xfrm>
            <a:off x="0" y="1740139"/>
            <a:ext cx="10067636" cy="107133"/>
          </a:xfrm>
          <a:prstGeom prst="rect">
            <a:avLst/>
          </a:prstGeom>
          <a:solidFill>
            <a:srgbClr val="BD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id="{78A6F5A7-04F9-4B2A-AF9D-0BDEB227461B}"/>
              </a:ext>
            </a:extLst>
          </p:cNvPr>
          <p:cNvSpPr txBox="1"/>
          <p:nvPr/>
        </p:nvSpPr>
        <p:spPr>
          <a:xfrm>
            <a:off x="132522" y="1252798"/>
            <a:ext cx="8321965" cy="461665"/>
          </a:xfrm>
          <a:prstGeom prst="rect">
            <a:avLst/>
          </a:prstGeom>
          <a:noFill/>
        </p:spPr>
        <p:txBody>
          <a:bodyPr wrap="square" rtlCol="0">
            <a:spAutoFit/>
          </a:bodyPr>
          <a:lstStyle/>
          <a:p>
            <a:r>
              <a:rPr lang="en-US" altLang="zh-CN" sz="2400" b="1" spc="-1" dirty="0">
                <a:solidFill>
                  <a:srgbClr val="000000"/>
                </a:solidFill>
                <a:latin typeface="华文新魏" panose="02010800040101010101" pitchFamily="2" charset="-122"/>
                <a:ea typeface="华文新魏" panose="02010800040101010101" pitchFamily="2" charset="-122"/>
              </a:rPr>
              <a:t>Experimental Results</a:t>
            </a:r>
            <a:r>
              <a:rPr lang="en-US" altLang="zh-CN" sz="2400" b="1" spc="-1" dirty="0" smtClean="0">
                <a:solidFill>
                  <a:srgbClr val="000000"/>
                </a:solidFill>
                <a:latin typeface="华文新魏" panose="02010800040101010101" pitchFamily="2" charset="-122"/>
                <a:ea typeface="华文新魏" panose="02010800040101010101" pitchFamily="2" charset="-122"/>
              </a:rPr>
              <a:t>——No Coding Loss</a:t>
            </a:r>
            <a:endParaRPr lang="zh-CN" altLang="en-US" sz="2400" b="1" spc="-1" dirty="0">
              <a:solidFill>
                <a:srgbClr val="000000"/>
              </a:solidFill>
              <a:latin typeface="华文新魏" panose="02010800040101010101" pitchFamily="2" charset="-122"/>
              <a:ea typeface="华文新魏" panose="02010800040101010101" pitchFamily="2" charset="-122"/>
            </a:endParaRPr>
          </a:p>
        </p:txBody>
      </p:sp>
      <p:sp>
        <p:nvSpPr>
          <p:cNvPr id="13" name="文本框 12">
            <a:extLst>
              <a:ext uri="{FF2B5EF4-FFF2-40B4-BE49-F238E27FC236}">
                <a16:creationId xmlns:a16="http://schemas.microsoft.com/office/drawing/2014/main" id="{D2868065-7DA2-4BB4-8551-54267DD16226}"/>
              </a:ext>
            </a:extLst>
          </p:cNvPr>
          <p:cNvSpPr txBox="1"/>
          <p:nvPr/>
        </p:nvSpPr>
        <p:spPr>
          <a:xfrm>
            <a:off x="1500015" y="2753929"/>
            <a:ext cx="9134763" cy="338554"/>
          </a:xfrm>
          <a:prstGeom prst="rect">
            <a:avLst/>
          </a:prstGeom>
          <a:noFill/>
        </p:spPr>
        <p:txBody>
          <a:bodyPr wrap="square" rtlCol="0">
            <a:spAutoFit/>
          </a:bodyPr>
          <a:lstStyle/>
          <a:p>
            <a:r>
              <a:rPr lang="en-US" altLang="zh-CN" sz="1600" dirty="0">
                <a:latin typeface="Times New Roman" panose="02020603050405020304" pitchFamily="18" charset="0"/>
                <a:cs typeface="Times New Roman" panose="02020603050405020304" pitchFamily="18" charset="0"/>
              </a:rPr>
              <a:t>Table 8</a:t>
            </a:r>
            <a:r>
              <a:rPr lang="en-US" altLang="zh-CN" sz="1600" dirty="0" smtClean="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cs typeface="Times New Roman" panose="02020603050405020304" pitchFamily="18" charset="0"/>
              </a:rPr>
              <a:t>BD-rate results of the proposed algorithm over </a:t>
            </a:r>
            <a:r>
              <a:rPr lang="en-US" altLang="zh-CN" sz="1600" dirty="0" smtClean="0">
                <a:latin typeface="Times New Roman" panose="02020603050405020304" pitchFamily="18" charset="0"/>
                <a:cs typeface="Times New Roman" panose="02020603050405020304" pitchFamily="18" charset="0"/>
              </a:rPr>
              <a:t>VTM7.0 </a:t>
            </a:r>
            <a:r>
              <a:rPr lang="en-US" altLang="zh-CN" sz="1600" dirty="0">
                <a:latin typeface="Times New Roman" panose="02020603050405020304" pitchFamily="18" charset="0"/>
                <a:cs typeface="Times New Roman" panose="02020603050405020304" pitchFamily="18" charset="0"/>
              </a:rPr>
              <a:t>for Each Class in AI configuration</a:t>
            </a:r>
            <a:endParaRPr lang="zh-CN" altLang="en-US" sz="1600" dirty="0">
              <a:latin typeface="Times New Roman" panose="02020603050405020304" pitchFamily="18" charset="0"/>
              <a:cs typeface="Times New Roman" panose="02020603050405020304" pitchFamily="18" charset="0"/>
            </a:endParaRPr>
          </a:p>
        </p:txBody>
      </p:sp>
      <p:pic>
        <p:nvPicPr>
          <p:cNvPr id="2" name="图片 1"/>
          <p:cNvPicPr>
            <a:picLocks noChangeAspect="1"/>
          </p:cNvPicPr>
          <p:nvPr/>
        </p:nvPicPr>
        <p:blipFill>
          <a:blip r:embed="rId4"/>
          <a:stretch>
            <a:fillRect/>
          </a:stretch>
        </p:blipFill>
        <p:spPr>
          <a:xfrm>
            <a:off x="2103255" y="3247820"/>
            <a:ext cx="6303130" cy="2880570"/>
          </a:xfrm>
          <a:prstGeom prst="rect">
            <a:avLst/>
          </a:prstGeom>
        </p:spPr>
      </p:pic>
      <p:sp>
        <p:nvSpPr>
          <p:cNvPr id="4" name="矩形 3"/>
          <p:cNvSpPr/>
          <p:nvPr/>
        </p:nvSpPr>
        <p:spPr>
          <a:xfrm>
            <a:off x="295724" y="1952261"/>
            <a:ext cx="9918192" cy="646331"/>
          </a:xfrm>
          <a:prstGeom prst="rect">
            <a:avLst/>
          </a:prstGeom>
        </p:spPr>
        <p:txBody>
          <a:bodyPr wrap="square">
            <a:spAutoFit/>
          </a:bodyPr>
          <a:lstStyle/>
          <a:p>
            <a:pPr algn="just"/>
            <a:r>
              <a:rPr lang="en-US" altLang="zh-CN" dirty="0" smtClean="0">
                <a:latin typeface="Times New Roman" panose="02020603050405020304" pitchFamily="18" charset="0"/>
              </a:rPr>
              <a:t>3. Compared </a:t>
            </a:r>
            <a:r>
              <a:rPr lang="en-US" altLang="zh-CN" dirty="0">
                <a:latin typeface="Times New Roman" panose="02020603050405020304" pitchFamily="18" charset="0"/>
              </a:rPr>
              <a:t>to VTM7.0, the proposed algorithm brings </a:t>
            </a:r>
            <a:r>
              <a:rPr lang="en-US" altLang="zh-CN" dirty="0">
                <a:solidFill>
                  <a:schemeClr val="accent1"/>
                </a:solidFill>
                <a:latin typeface="Times New Roman" panose="02020603050405020304" pitchFamily="18" charset="0"/>
              </a:rPr>
              <a:t>-0.01%, 0.01% and 0.04% </a:t>
            </a:r>
            <a:r>
              <a:rPr lang="en-US" altLang="zh-CN" dirty="0">
                <a:latin typeface="Times New Roman" panose="02020603050405020304" pitchFamily="18" charset="0"/>
              </a:rPr>
              <a:t>BD-rate on average for Y, </a:t>
            </a:r>
            <a:r>
              <a:rPr lang="en-US" altLang="zh-CN" dirty="0" err="1">
                <a:latin typeface="Times New Roman" panose="02020603050405020304" pitchFamily="18" charset="0"/>
              </a:rPr>
              <a:t>Cb</a:t>
            </a:r>
            <a:r>
              <a:rPr lang="en-US" altLang="zh-CN" dirty="0">
                <a:latin typeface="Times New Roman" panose="02020603050405020304" pitchFamily="18" charset="0"/>
              </a:rPr>
              <a:t> and Cr components, respectively, with 99% encoding time and 99% decoding time.</a:t>
            </a:r>
          </a:p>
        </p:txBody>
      </p:sp>
    </p:spTree>
    <p:extLst>
      <p:ext uri="{BB962C8B-B14F-4D97-AF65-F5344CB8AC3E}">
        <p14:creationId xmlns:p14="http://schemas.microsoft.com/office/powerpoint/2010/main" val="35312477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a:extLst>
              <a:ext uri="{FF2B5EF4-FFF2-40B4-BE49-F238E27FC236}">
                <a16:creationId xmlns:a16="http://schemas.microsoft.com/office/drawing/2014/main" id="{B82B8B70-ED62-4634-A396-6D28B6212894}"/>
              </a:ext>
            </a:extLst>
          </p:cNvPr>
          <p:cNvSpPr/>
          <p:nvPr/>
        </p:nvSpPr>
        <p:spPr>
          <a:xfrm>
            <a:off x="0" y="33"/>
            <a:ext cx="12192000" cy="9716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文本&#10;&#10;描述已自动生成">
            <a:extLst>
              <a:ext uri="{FF2B5EF4-FFF2-40B4-BE49-F238E27FC236}">
                <a16:creationId xmlns:a16="http://schemas.microsoft.com/office/drawing/2014/main" id="{75DEEA30-EF08-465F-AA1D-ACA9712944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
            <a:ext cx="3477110" cy="971686"/>
          </a:xfrm>
          <a:prstGeom prst="rect">
            <a:avLst/>
          </a:prstGeom>
        </p:spPr>
      </p:pic>
      <p:sp>
        <p:nvSpPr>
          <p:cNvPr id="11" name="文本框 10">
            <a:extLst>
              <a:ext uri="{FF2B5EF4-FFF2-40B4-BE49-F238E27FC236}">
                <a16:creationId xmlns:a16="http://schemas.microsoft.com/office/drawing/2014/main" id="{808694E8-28CC-42DE-B028-9E3C372C3A1F}"/>
              </a:ext>
            </a:extLst>
          </p:cNvPr>
          <p:cNvSpPr txBox="1"/>
          <p:nvPr/>
        </p:nvSpPr>
        <p:spPr>
          <a:xfrm>
            <a:off x="3666836" y="23838"/>
            <a:ext cx="8525164" cy="800219"/>
          </a:xfrm>
          <a:prstGeom prst="rect">
            <a:avLst/>
          </a:prstGeom>
          <a:noFill/>
        </p:spPr>
        <p:txBody>
          <a:bodyPr wrap="square" rtlCol="0">
            <a:spAutoFit/>
          </a:bodyPr>
          <a:lstStyle/>
          <a:p>
            <a:r>
              <a:rPr lang="en-US" altLang="zh-CN" sz="2800" b="1" dirty="0">
                <a:latin typeface="Times New Roman" panose="02020603050405020304" pitchFamily="18" charset="0"/>
                <a:cs typeface="Times New Roman" panose="02020603050405020304" pitchFamily="18" charset="0"/>
              </a:rPr>
              <a:t>IEEE ICASSP 2022</a:t>
            </a:r>
          </a:p>
          <a:p>
            <a:r>
              <a:rPr lang="en-US" altLang="zh-CN" b="1" dirty="0">
                <a:latin typeface="Times New Roman" panose="02020603050405020304" pitchFamily="18" charset="0"/>
                <a:cs typeface="Times New Roman" panose="02020603050405020304" pitchFamily="18" charset="0"/>
              </a:rPr>
              <a:t>2022 IEEE International Conference on Acoustics, Speech and Signal Processing</a:t>
            </a:r>
            <a:endParaRPr lang="zh-CN" altLang="en-US" sz="1600" b="1" dirty="0">
              <a:latin typeface="Times New Roman" panose="02020603050405020304" pitchFamily="18" charset="0"/>
              <a:cs typeface="Times New Roman" panose="02020603050405020304" pitchFamily="18" charset="0"/>
            </a:endParaRPr>
          </a:p>
        </p:txBody>
      </p:sp>
      <p:pic>
        <p:nvPicPr>
          <p:cNvPr id="13" name="图片 12" descr="图标&#10;&#10;描述已自动生成">
            <a:extLst>
              <a:ext uri="{FF2B5EF4-FFF2-40B4-BE49-F238E27FC236}">
                <a16:creationId xmlns:a16="http://schemas.microsoft.com/office/drawing/2014/main" id="{8B49C82D-414F-4682-82EE-744EFD4234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1242" y="3395609"/>
            <a:ext cx="533474" cy="1552792"/>
          </a:xfrm>
          <a:prstGeom prst="rect">
            <a:avLst/>
          </a:prstGeom>
        </p:spPr>
      </p:pic>
      <p:pic>
        <p:nvPicPr>
          <p:cNvPr id="16" name="图片 15" descr="图标&#10;&#10;描述已自动生成">
            <a:extLst>
              <a:ext uri="{FF2B5EF4-FFF2-40B4-BE49-F238E27FC236}">
                <a16:creationId xmlns:a16="http://schemas.microsoft.com/office/drawing/2014/main" id="{612DD272-0F5F-4D1C-9790-088B9DA132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1242" y="5012614"/>
            <a:ext cx="533474" cy="1552792"/>
          </a:xfrm>
          <a:prstGeom prst="rect">
            <a:avLst/>
          </a:prstGeom>
        </p:spPr>
      </p:pic>
      <p:sp>
        <p:nvSpPr>
          <p:cNvPr id="14" name="文本框 13">
            <a:extLst>
              <a:ext uri="{FF2B5EF4-FFF2-40B4-BE49-F238E27FC236}">
                <a16:creationId xmlns:a16="http://schemas.microsoft.com/office/drawing/2014/main" id="{43005755-8343-4E58-8CC6-F1B1A453D256}"/>
              </a:ext>
            </a:extLst>
          </p:cNvPr>
          <p:cNvSpPr txBox="1"/>
          <p:nvPr/>
        </p:nvSpPr>
        <p:spPr>
          <a:xfrm>
            <a:off x="3834150" y="2921168"/>
            <a:ext cx="4523699" cy="1015663"/>
          </a:xfrm>
          <a:prstGeom prst="rect">
            <a:avLst/>
          </a:prstGeom>
          <a:noFill/>
        </p:spPr>
        <p:txBody>
          <a:bodyPr wrap="square" rtlCol="0">
            <a:spAutoFit/>
          </a:bodyPr>
          <a:lstStyle/>
          <a:p>
            <a:pPr algn="just"/>
            <a:r>
              <a:rPr lang="en-US" altLang="zh-CN" sz="6000" b="1" dirty="0">
                <a:latin typeface="Times New Roman" panose="02020603050405020304" pitchFamily="18" charset="0"/>
                <a:cs typeface="Times New Roman" panose="02020603050405020304" pitchFamily="18" charset="0"/>
              </a:rPr>
              <a:t>Thank you !</a:t>
            </a:r>
            <a:endParaRPr lang="zh-CN" altLang="en-US" sz="6000" b="1" dirty="0">
              <a:latin typeface="Times New Roman" panose="02020603050405020304" pitchFamily="18" charset="0"/>
              <a:cs typeface="Times New Roman" panose="02020603050405020304" pitchFamily="18" charset="0"/>
            </a:endParaRPr>
          </a:p>
        </p:txBody>
      </p:sp>
      <p:pic>
        <p:nvPicPr>
          <p:cNvPr id="19" name="图片 18" descr="图标&#10;&#10;描述已自动生成">
            <a:extLst>
              <a:ext uri="{FF2B5EF4-FFF2-40B4-BE49-F238E27FC236}">
                <a16:creationId xmlns:a16="http://schemas.microsoft.com/office/drawing/2014/main" id="{463B093F-3802-48AE-9D9A-32E9902FDD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885" y="1778604"/>
            <a:ext cx="533474" cy="1552792"/>
          </a:xfrm>
          <a:prstGeom prst="rect">
            <a:avLst/>
          </a:prstGeom>
        </p:spPr>
      </p:pic>
      <p:pic>
        <p:nvPicPr>
          <p:cNvPr id="18" name="图片 17">
            <a:extLst>
              <a:ext uri="{FF2B5EF4-FFF2-40B4-BE49-F238E27FC236}">
                <a16:creationId xmlns:a16="http://schemas.microsoft.com/office/drawing/2014/main" id="{0E0CA294-74BA-4DCD-856F-1CB19864BE8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21441" y="6320943"/>
            <a:ext cx="1914792" cy="342948"/>
          </a:xfrm>
          <a:prstGeom prst="rect">
            <a:avLst/>
          </a:prstGeom>
        </p:spPr>
      </p:pic>
    </p:spTree>
    <p:extLst>
      <p:ext uri="{BB962C8B-B14F-4D97-AF65-F5344CB8AC3E}">
        <p14:creationId xmlns:p14="http://schemas.microsoft.com/office/powerpoint/2010/main" val="40985979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860CD9F0-9918-4188-A796-BD5E8C180F82}"/>
              </a:ext>
            </a:extLst>
          </p:cNvPr>
          <p:cNvSpPr/>
          <p:nvPr/>
        </p:nvSpPr>
        <p:spPr>
          <a:xfrm>
            <a:off x="0" y="33"/>
            <a:ext cx="12192000" cy="9716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文本&#10;&#10;描述已自动生成">
            <a:extLst>
              <a:ext uri="{FF2B5EF4-FFF2-40B4-BE49-F238E27FC236}">
                <a16:creationId xmlns:a16="http://schemas.microsoft.com/office/drawing/2014/main" id="{75DEEA30-EF08-465F-AA1D-ACA9712944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3"/>
            <a:ext cx="3477110" cy="971686"/>
          </a:xfrm>
          <a:prstGeom prst="rect">
            <a:avLst/>
          </a:prstGeom>
        </p:spPr>
      </p:pic>
      <p:sp>
        <p:nvSpPr>
          <p:cNvPr id="11" name="文本框 10">
            <a:extLst>
              <a:ext uri="{FF2B5EF4-FFF2-40B4-BE49-F238E27FC236}">
                <a16:creationId xmlns:a16="http://schemas.microsoft.com/office/drawing/2014/main" id="{808694E8-28CC-42DE-B028-9E3C372C3A1F}"/>
              </a:ext>
            </a:extLst>
          </p:cNvPr>
          <p:cNvSpPr txBox="1"/>
          <p:nvPr/>
        </p:nvSpPr>
        <p:spPr>
          <a:xfrm>
            <a:off x="3666836" y="23845"/>
            <a:ext cx="8525164" cy="800219"/>
          </a:xfrm>
          <a:prstGeom prst="rect">
            <a:avLst/>
          </a:prstGeom>
          <a:noFill/>
        </p:spPr>
        <p:txBody>
          <a:bodyPr wrap="square" rtlCol="0">
            <a:spAutoFit/>
          </a:bodyPr>
          <a:lstStyle/>
          <a:p>
            <a:r>
              <a:rPr lang="en-US" altLang="zh-CN" sz="2800" b="1" dirty="0">
                <a:latin typeface="Times New Roman" panose="02020603050405020304" pitchFamily="18" charset="0"/>
                <a:cs typeface="Times New Roman" panose="02020603050405020304" pitchFamily="18" charset="0"/>
              </a:rPr>
              <a:t>IEEE ICASSP 2022</a:t>
            </a:r>
          </a:p>
          <a:p>
            <a:r>
              <a:rPr lang="en-US" altLang="zh-CN" b="1" dirty="0">
                <a:latin typeface="Times New Roman" panose="02020603050405020304" pitchFamily="18" charset="0"/>
                <a:cs typeface="Times New Roman" panose="02020603050405020304" pitchFamily="18" charset="0"/>
              </a:rPr>
              <a:t>2022 IEEE International Conference on Acoustics, Speech and Signal Processing</a:t>
            </a:r>
            <a:endParaRPr lang="zh-CN" altLang="en-US" sz="1600" b="1" dirty="0">
              <a:latin typeface="Times New Roman" panose="02020603050405020304" pitchFamily="18" charset="0"/>
              <a:cs typeface="Times New Roman" panose="02020603050405020304" pitchFamily="18" charset="0"/>
            </a:endParaRPr>
          </a:p>
        </p:txBody>
      </p:sp>
      <p:pic>
        <p:nvPicPr>
          <p:cNvPr id="18" name="图片 17">
            <a:extLst>
              <a:ext uri="{FF2B5EF4-FFF2-40B4-BE49-F238E27FC236}">
                <a16:creationId xmlns:a16="http://schemas.microsoft.com/office/drawing/2014/main" id="{0E0CA294-74BA-4DCD-856F-1CB19864BE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21441" y="6320943"/>
            <a:ext cx="1914792" cy="342948"/>
          </a:xfrm>
          <a:prstGeom prst="rect">
            <a:avLst/>
          </a:prstGeom>
        </p:spPr>
      </p:pic>
      <p:sp>
        <p:nvSpPr>
          <p:cNvPr id="8" name="矩形 7">
            <a:extLst>
              <a:ext uri="{FF2B5EF4-FFF2-40B4-BE49-F238E27FC236}">
                <a16:creationId xmlns:a16="http://schemas.microsoft.com/office/drawing/2014/main" id="{6C4B4D5E-2F02-4CF0-8C15-45AF7AC8B88B}"/>
              </a:ext>
            </a:extLst>
          </p:cNvPr>
          <p:cNvSpPr/>
          <p:nvPr/>
        </p:nvSpPr>
        <p:spPr>
          <a:xfrm>
            <a:off x="0" y="1740139"/>
            <a:ext cx="10067636" cy="107133"/>
          </a:xfrm>
          <a:prstGeom prst="rect">
            <a:avLst/>
          </a:prstGeom>
          <a:solidFill>
            <a:srgbClr val="BD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id="{78A6F5A7-04F9-4B2A-AF9D-0BDEB227461B}"/>
              </a:ext>
            </a:extLst>
          </p:cNvPr>
          <p:cNvSpPr txBox="1"/>
          <p:nvPr/>
        </p:nvSpPr>
        <p:spPr>
          <a:xfrm>
            <a:off x="110835" y="1278475"/>
            <a:ext cx="4636655" cy="461665"/>
          </a:xfrm>
          <a:prstGeom prst="rect">
            <a:avLst/>
          </a:prstGeom>
          <a:noFill/>
        </p:spPr>
        <p:txBody>
          <a:bodyPr wrap="square" rtlCol="0">
            <a:spAutoFit/>
          </a:bodyPr>
          <a:lstStyle/>
          <a:p>
            <a:r>
              <a:rPr lang="en-US" altLang="zh-CN" sz="2400" b="1" spc="-1" dirty="0">
                <a:solidFill>
                  <a:srgbClr val="000000"/>
                </a:solidFill>
                <a:latin typeface="华文新魏" panose="02010800040101010101" pitchFamily="2" charset="-122"/>
                <a:ea typeface="华文新魏" panose="02010800040101010101" pitchFamily="2" charset="-122"/>
              </a:rPr>
              <a:t>Introduction</a:t>
            </a:r>
            <a:endParaRPr lang="zh-CN" altLang="en-US" sz="2400" b="1" spc="-1" dirty="0">
              <a:solidFill>
                <a:srgbClr val="000000"/>
              </a:solidFill>
              <a:latin typeface="华文新魏" panose="02010800040101010101" pitchFamily="2" charset="-122"/>
              <a:ea typeface="华文新魏" panose="02010800040101010101" pitchFamily="2" charset="-122"/>
            </a:endParaRPr>
          </a:p>
        </p:txBody>
      </p:sp>
      <p:sp>
        <p:nvSpPr>
          <p:cNvPr id="2" name="文本框 1">
            <a:extLst>
              <a:ext uri="{FF2B5EF4-FFF2-40B4-BE49-F238E27FC236}">
                <a16:creationId xmlns:a16="http://schemas.microsoft.com/office/drawing/2014/main" id="{2C4BB749-D3B0-4883-9DC5-D20FB611088B}"/>
              </a:ext>
            </a:extLst>
          </p:cNvPr>
          <p:cNvSpPr txBox="1"/>
          <p:nvPr/>
        </p:nvSpPr>
        <p:spPr>
          <a:xfrm>
            <a:off x="383060" y="1966140"/>
            <a:ext cx="11286837" cy="2308324"/>
          </a:xfrm>
          <a:prstGeom prst="rect">
            <a:avLst/>
          </a:prstGeom>
          <a:noFill/>
        </p:spPr>
        <p:txBody>
          <a:bodyPr wrap="square" rtlCol="0">
            <a:spAutoFit/>
          </a:bodyPr>
          <a:lstStyle/>
          <a:p>
            <a:pPr marL="342900" indent="-342900" algn="just">
              <a:buFont typeface="+mj-lt"/>
              <a:buAutoNum type="arabicPeriod"/>
            </a:pPr>
            <a:r>
              <a:rPr lang="en-US" altLang="zh-CN" dirty="0" smtClean="0">
                <a:latin typeface="Times New Roman" panose="02020603050405020304" pitchFamily="18" charset="0"/>
              </a:rPr>
              <a:t>In order to further improve the coding performance, VVC (released in 2020) introduces a large number of new coding tools compared with HEVC, including traditional coding algorithms and NN-based coding algorithms.</a:t>
            </a:r>
          </a:p>
          <a:p>
            <a:pPr marL="342900" indent="-342900">
              <a:buFont typeface="+mj-lt"/>
              <a:buAutoNum type="arabicPeriod"/>
            </a:pPr>
            <a:endParaRPr lang="en-US" altLang="zh-CN" sz="1800" dirty="0" smtClean="0">
              <a:effectLst/>
              <a:latin typeface="Times New Roman" panose="02020603050405020304" pitchFamily="18" charset="0"/>
              <a:ea typeface="等线" panose="02010600030101010101" pitchFamily="2" charset="-122"/>
            </a:endParaRPr>
          </a:p>
          <a:p>
            <a:pPr marL="342900" indent="-342900" algn="just">
              <a:buFont typeface="+mj-lt"/>
              <a:buAutoNum type="arabicPeriod"/>
            </a:pPr>
            <a:r>
              <a:rPr lang="en-US" altLang="zh-CN" dirty="0">
                <a:latin typeface="Times New Roman" panose="02020603050405020304" pitchFamily="18" charset="0"/>
              </a:rPr>
              <a:t>Matrix-based intra prediction (MIP) is the first tool to apply neural network to video coding in H.266/VVC, originally originating from the complex nonlinear network. After many simplifications, MIP with matrix as the core competes with the traditional mode and is jointly used with the latter in the intra prediction of VVC.</a:t>
            </a:r>
          </a:p>
          <a:p>
            <a:endParaRPr lang="en-US" altLang="zh-CN" dirty="0">
              <a:latin typeface="Times New Roman" panose="02020603050405020304" pitchFamily="18" charset="0"/>
              <a:ea typeface="等线" panose="02010600030101010101" pitchFamily="2" charset="-122"/>
            </a:endParaRPr>
          </a:p>
          <a:p>
            <a:endParaRPr lang="zh-CN" altLang="en-US" dirty="0"/>
          </a:p>
        </p:txBody>
      </p:sp>
      <p:pic>
        <p:nvPicPr>
          <p:cNvPr id="16" name="Picture 3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a:xfrm>
            <a:off x="696910" y="3820512"/>
            <a:ext cx="3599517" cy="1145639"/>
          </a:xfrm>
          <a:prstGeom prst="rect">
            <a:avLst/>
          </a:prstGeom>
          <a:noFill/>
        </p:spPr>
      </p:pic>
      <p:pic>
        <p:nvPicPr>
          <p:cNvPr id="17" name="Picture 2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a:xfrm>
            <a:off x="629154" y="5268885"/>
            <a:ext cx="4253333" cy="1162685"/>
          </a:xfrm>
          <a:prstGeom prst="rect">
            <a:avLst/>
          </a:prstGeom>
          <a:noFill/>
        </p:spPr>
      </p:pic>
      <p:pic>
        <p:nvPicPr>
          <p:cNvPr id="19" name="그림 13"/>
          <p:cNvPicPr/>
          <p:nvPr/>
        </p:nvPicPr>
        <p:blipFill>
          <a:blip r:embed="rId7"/>
          <a:stretch>
            <a:fillRect/>
          </a:stretch>
        </p:blipFill>
        <p:spPr>
          <a:xfrm>
            <a:off x="6043150" y="4020496"/>
            <a:ext cx="5142592" cy="1891310"/>
          </a:xfrm>
          <a:prstGeom prst="rect">
            <a:avLst/>
          </a:prstGeom>
        </p:spPr>
      </p:pic>
      <p:sp>
        <p:nvSpPr>
          <p:cNvPr id="4" name="右箭头 3"/>
          <p:cNvSpPr/>
          <p:nvPr/>
        </p:nvSpPr>
        <p:spPr>
          <a:xfrm>
            <a:off x="5311606" y="4966151"/>
            <a:ext cx="494778" cy="3569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342997" y="6574302"/>
            <a:ext cx="3563655" cy="246221"/>
          </a:xfrm>
          <a:prstGeom prst="rect">
            <a:avLst/>
          </a:prstGeom>
          <a:noFill/>
        </p:spPr>
        <p:txBody>
          <a:bodyPr wrap="square" rtlCol="0">
            <a:spAutoFit/>
          </a:bodyPr>
          <a:lstStyle/>
          <a:p>
            <a:r>
              <a:rPr lang="en-US" altLang="zh-CN" sz="1000" dirty="0" smtClean="0">
                <a:latin typeface="Times New Roman" panose="02020603050405020304" pitchFamily="18" charset="0"/>
                <a:cs typeface="Times New Roman" panose="02020603050405020304" pitchFamily="18" charset="0"/>
              </a:rPr>
              <a:t>Fig 1. Intra </a:t>
            </a:r>
            <a:r>
              <a:rPr lang="en-US" altLang="zh-CN" sz="1000" dirty="0">
                <a:latin typeface="Times New Roman" panose="02020603050405020304" pitchFamily="18" charset="0"/>
                <a:cs typeface="Times New Roman" panose="02020603050405020304" pitchFamily="18" charset="0"/>
              </a:rPr>
              <a:t>prediction modes based on neural networks</a:t>
            </a:r>
            <a:endParaRPr lang="zh-CN" altLang="en-US" sz="1000" dirty="0">
              <a:latin typeface="Times New Roman" panose="02020603050405020304" pitchFamily="18" charset="0"/>
              <a:cs typeface="Times New Roman" panose="02020603050405020304" pitchFamily="18" charset="0"/>
            </a:endParaRPr>
          </a:p>
        </p:txBody>
      </p:sp>
      <p:sp>
        <p:nvSpPr>
          <p:cNvPr id="23" name="文本框 22"/>
          <p:cNvSpPr txBox="1"/>
          <p:nvPr/>
        </p:nvSpPr>
        <p:spPr>
          <a:xfrm>
            <a:off x="2166424" y="4854492"/>
            <a:ext cx="1073639" cy="246221"/>
          </a:xfrm>
          <a:prstGeom prst="rect">
            <a:avLst/>
          </a:prstGeom>
          <a:noFill/>
        </p:spPr>
        <p:txBody>
          <a:bodyPr wrap="square" rtlCol="0">
            <a:spAutoFit/>
          </a:bodyPr>
          <a:lstStyle/>
          <a:p>
            <a:r>
              <a:rPr lang="en-US" altLang="zh-CN" sz="1000" dirty="0" smtClean="0">
                <a:latin typeface="Times New Roman" panose="02020603050405020304" pitchFamily="18" charset="0"/>
                <a:cs typeface="Times New Roman" panose="02020603050405020304" pitchFamily="18" charset="0"/>
              </a:rPr>
              <a:t>(a) Mode Select</a:t>
            </a:r>
            <a:endParaRPr lang="zh-CN" altLang="en-US" sz="1000" dirty="0">
              <a:latin typeface="Times New Roman" panose="02020603050405020304" pitchFamily="18" charset="0"/>
              <a:cs typeface="Times New Roman" panose="02020603050405020304" pitchFamily="18" charset="0"/>
            </a:endParaRPr>
          </a:p>
        </p:txBody>
      </p:sp>
      <p:sp>
        <p:nvSpPr>
          <p:cNvPr id="31" name="文本框 30"/>
          <p:cNvSpPr txBox="1"/>
          <p:nvPr/>
        </p:nvSpPr>
        <p:spPr>
          <a:xfrm>
            <a:off x="2166424" y="6308459"/>
            <a:ext cx="1228129" cy="246221"/>
          </a:xfrm>
          <a:prstGeom prst="rect">
            <a:avLst/>
          </a:prstGeom>
          <a:noFill/>
        </p:spPr>
        <p:txBody>
          <a:bodyPr wrap="square" rtlCol="0">
            <a:spAutoFit/>
          </a:bodyPr>
          <a:lstStyle/>
          <a:p>
            <a:r>
              <a:rPr lang="en-US" altLang="zh-CN" sz="1000" dirty="0" smtClean="0">
                <a:latin typeface="Times New Roman" panose="02020603050405020304" pitchFamily="18" charset="0"/>
                <a:cs typeface="Times New Roman" panose="02020603050405020304" pitchFamily="18" charset="0"/>
              </a:rPr>
              <a:t>(b) Mode Prediction</a:t>
            </a:r>
            <a:endParaRPr lang="zh-CN" altLang="en-US" sz="1000" dirty="0">
              <a:latin typeface="Times New Roman" panose="02020603050405020304" pitchFamily="18" charset="0"/>
              <a:cs typeface="Times New Roman" panose="02020603050405020304" pitchFamily="18" charset="0"/>
            </a:endParaRPr>
          </a:p>
        </p:txBody>
      </p:sp>
      <p:sp>
        <p:nvSpPr>
          <p:cNvPr id="32" name="文本框 31"/>
          <p:cNvSpPr txBox="1"/>
          <p:nvPr/>
        </p:nvSpPr>
        <p:spPr>
          <a:xfrm>
            <a:off x="7520416" y="5992824"/>
            <a:ext cx="3563655" cy="246221"/>
          </a:xfrm>
          <a:prstGeom prst="rect">
            <a:avLst/>
          </a:prstGeom>
          <a:noFill/>
        </p:spPr>
        <p:txBody>
          <a:bodyPr wrap="square" rtlCol="0">
            <a:spAutoFit/>
          </a:bodyPr>
          <a:lstStyle/>
          <a:p>
            <a:r>
              <a:rPr lang="en-US" altLang="zh-CN" sz="1000" dirty="0" smtClean="0">
                <a:latin typeface="Times New Roman" panose="02020603050405020304" pitchFamily="18" charset="0"/>
                <a:cs typeface="Times New Roman" panose="02020603050405020304" pitchFamily="18" charset="0"/>
              </a:rPr>
              <a:t>Fig </a:t>
            </a:r>
            <a:r>
              <a:rPr lang="en-US" altLang="zh-CN" sz="1000" dirty="0">
                <a:latin typeface="Times New Roman" panose="02020603050405020304" pitchFamily="18" charset="0"/>
                <a:cs typeface="Times New Roman" panose="02020603050405020304" pitchFamily="18" charset="0"/>
              </a:rPr>
              <a:t>2. Matrix weighted intra prediction process</a:t>
            </a:r>
            <a:endParaRPr lang="zh-CN" alt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895126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860CD9F0-9918-4188-A796-BD5E8C180F82}"/>
              </a:ext>
            </a:extLst>
          </p:cNvPr>
          <p:cNvSpPr/>
          <p:nvPr/>
        </p:nvSpPr>
        <p:spPr>
          <a:xfrm>
            <a:off x="0" y="33"/>
            <a:ext cx="12192000" cy="9716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文本&#10;&#10;描述已自动生成">
            <a:extLst>
              <a:ext uri="{FF2B5EF4-FFF2-40B4-BE49-F238E27FC236}">
                <a16:creationId xmlns:a16="http://schemas.microsoft.com/office/drawing/2014/main" id="{75DEEA30-EF08-465F-AA1D-ACA9712944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3"/>
            <a:ext cx="3477110" cy="971686"/>
          </a:xfrm>
          <a:prstGeom prst="rect">
            <a:avLst/>
          </a:prstGeom>
        </p:spPr>
      </p:pic>
      <p:sp>
        <p:nvSpPr>
          <p:cNvPr id="11" name="文本框 10">
            <a:extLst>
              <a:ext uri="{FF2B5EF4-FFF2-40B4-BE49-F238E27FC236}">
                <a16:creationId xmlns:a16="http://schemas.microsoft.com/office/drawing/2014/main" id="{808694E8-28CC-42DE-B028-9E3C372C3A1F}"/>
              </a:ext>
            </a:extLst>
          </p:cNvPr>
          <p:cNvSpPr txBox="1"/>
          <p:nvPr/>
        </p:nvSpPr>
        <p:spPr>
          <a:xfrm>
            <a:off x="3666836" y="23845"/>
            <a:ext cx="8525164" cy="800219"/>
          </a:xfrm>
          <a:prstGeom prst="rect">
            <a:avLst/>
          </a:prstGeom>
          <a:noFill/>
        </p:spPr>
        <p:txBody>
          <a:bodyPr wrap="square" rtlCol="0">
            <a:spAutoFit/>
          </a:bodyPr>
          <a:lstStyle/>
          <a:p>
            <a:r>
              <a:rPr lang="en-US" altLang="zh-CN" sz="2800" b="1" dirty="0">
                <a:latin typeface="Times New Roman" panose="02020603050405020304" pitchFamily="18" charset="0"/>
                <a:cs typeface="Times New Roman" panose="02020603050405020304" pitchFamily="18" charset="0"/>
              </a:rPr>
              <a:t>IEEE ICASSP 2022</a:t>
            </a:r>
          </a:p>
          <a:p>
            <a:r>
              <a:rPr lang="en-US" altLang="zh-CN" b="1" dirty="0">
                <a:latin typeface="Times New Roman" panose="02020603050405020304" pitchFamily="18" charset="0"/>
                <a:cs typeface="Times New Roman" panose="02020603050405020304" pitchFamily="18" charset="0"/>
              </a:rPr>
              <a:t>2022 IEEE International Conference on Acoustics, Speech and Signal Processing</a:t>
            </a:r>
            <a:endParaRPr lang="zh-CN" altLang="en-US" sz="1600" b="1" dirty="0">
              <a:latin typeface="Times New Roman" panose="02020603050405020304" pitchFamily="18" charset="0"/>
              <a:cs typeface="Times New Roman" panose="02020603050405020304" pitchFamily="18" charset="0"/>
            </a:endParaRPr>
          </a:p>
        </p:txBody>
      </p:sp>
      <p:pic>
        <p:nvPicPr>
          <p:cNvPr id="18" name="图片 17">
            <a:extLst>
              <a:ext uri="{FF2B5EF4-FFF2-40B4-BE49-F238E27FC236}">
                <a16:creationId xmlns:a16="http://schemas.microsoft.com/office/drawing/2014/main" id="{0E0CA294-74BA-4DCD-856F-1CB19864BE8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21441" y="6320943"/>
            <a:ext cx="1914792" cy="342948"/>
          </a:xfrm>
          <a:prstGeom prst="rect">
            <a:avLst/>
          </a:prstGeom>
        </p:spPr>
      </p:pic>
      <p:sp>
        <p:nvSpPr>
          <p:cNvPr id="8" name="矩形 7">
            <a:extLst>
              <a:ext uri="{FF2B5EF4-FFF2-40B4-BE49-F238E27FC236}">
                <a16:creationId xmlns:a16="http://schemas.microsoft.com/office/drawing/2014/main" id="{6C4B4D5E-2F02-4CF0-8C15-45AF7AC8B88B}"/>
              </a:ext>
            </a:extLst>
          </p:cNvPr>
          <p:cNvSpPr/>
          <p:nvPr/>
        </p:nvSpPr>
        <p:spPr>
          <a:xfrm>
            <a:off x="0" y="1740139"/>
            <a:ext cx="10067636" cy="107133"/>
          </a:xfrm>
          <a:prstGeom prst="rect">
            <a:avLst/>
          </a:prstGeom>
          <a:solidFill>
            <a:srgbClr val="BD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id="{78A6F5A7-04F9-4B2A-AF9D-0BDEB227461B}"/>
              </a:ext>
            </a:extLst>
          </p:cNvPr>
          <p:cNvSpPr txBox="1"/>
          <p:nvPr/>
        </p:nvSpPr>
        <p:spPr>
          <a:xfrm>
            <a:off x="110835" y="1278475"/>
            <a:ext cx="4636655" cy="461665"/>
          </a:xfrm>
          <a:prstGeom prst="rect">
            <a:avLst/>
          </a:prstGeom>
          <a:noFill/>
        </p:spPr>
        <p:txBody>
          <a:bodyPr wrap="square" rtlCol="0">
            <a:spAutoFit/>
          </a:bodyPr>
          <a:lstStyle/>
          <a:p>
            <a:r>
              <a:rPr lang="en-US" altLang="zh-CN" sz="2400" b="1" spc="-1" dirty="0">
                <a:solidFill>
                  <a:srgbClr val="000000"/>
                </a:solidFill>
                <a:latin typeface="华文新魏" panose="02010800040101010101" pitchFamily="2" charset="-122"/>
                <a:ea typeface="华文新魏" panose="02010800040101010101" pitchFamily="2" charset="-122"/>
              </a:rPr>
              <a:t>Introduction</a:t>
            </a:r>
            <a:endParaRPr lang="zh-CN" altLang="en-US" sz="2400" b="1" spc="-1" dirty="0">
              <a:solidFill>
                <a:srgbClr val="000000"/>
              </a:solidFill>
              <a:latin typeface="华文新魏" panose="02010800040101010101" pitchFamily="2" charset="-122"/>
              <a:ea typeface="华文新魏" panose="02010800040101010101" pitchFamily="2" charset="-122"/>
            </a:endParaRPr>
          </a:p>
        </p:txBody>
      </p:sp>
      <p:sp>
        <p:nvSpPr>
          <p:cNvPr id="2" name="文本框 1">
            <a:extLst>
              <a:ext uri="{FF2B5EF4-FFF2-40B4-BE49-F238E27FC236}">
                <a16:creationId xmlns:a16="http://schemas.microsoft.com/office/drawing/2014/main" id="{2C4BB749-D3B0-4883-9DC5-D20FB611088B}"/>
              </a:ext>
            </a:extLst>
          </p:cNvPr>
          <p:cNvSpPr txBox="1"/>
          <p:nvPr/>
        </p:nvSpPr>
        <p:spPr>
          <a:xfrm>
            <a:off x="110835" y="2275637"/>
            <a:ext cx="11286837" cy="1200329"/>
          </a:xfrm>
          <a:prstGeom prst="rect">
            <a:avLst/>
          </a:prstGeom>
          <a:noFill/>
        </p:spPr>
        <p:txBody>
          <a:bodyPr wrap="square" rtlCol="0">
            <a:spAutoFit/>
          </a:bodyPr>
          <a:lstStyle/>
          <a:p>
            <a:pPr algn="just"/>
            <a:r>
              <a:rPr lang="en-US" altLang="zh-CN" dirty="0" smtClean="0"/>
              <a:t>3.</a:t>
            </a:r>
            <a:r>
              <a:rPr lang="en-US" altLang="zh-CN" dirty="0">
                <a:latin typeface="Times New Roman" panose="02020603050405020304" pitchFamily="18" charset="0"/>
              </a:rPr>
              <a:t> When incorporating MIP into H.266/VVC, to handle the diversity of video content, 30 matrices are trained and stored to derive predicted samples.</a:t>
            </a:r>
          </a:p>
          <a:p>
            <a:endParaRPr lang="en-US" altLang="zh-CN" dirty="0">
              <a:latin typeface="Times New Roman" panose="02020603050405020304" pitchFamily="18" charset="0"/>
            </a:endParaRPr>
          </a:p>
          <a:p>
            <a:endParaRPr lang="zh-CN" altLang="en-US" dirty="0"/>
          </a:p>
        </p:txBody>
      </p:sp>
      <p:graphicFrame>
        <p:nvGraphicFramePr>
          <p:cNvPr id="17" name="对象 5">
            <a:extLst>
              <a:ext uri="{FF2B5EF4-FFF2-40B4-BE49-F238E27FC236}">
                <a16:creationId xmlns:a16="http://schemas.microsoft.com/office/drawing/2014/main" id="{898F6F2A-6AC0-4014-A148-EFF2DDB4C76E}"/>
              </a:ext>
            </a:extLst>
          </p:cNvPr>
          <p:cNvGraphicFramePr>
            <a:graphicFrameLocks noChangeAspect="1"/>
          </p:cNvGraphicFramePr>
          <p:nvPr>
            <p:extLst>
              <p:ext uri="{D42A27DB-BD31-4B8C-83A1-F6EECF244321}">
                <p14:modId xmlns:p14="http://schemas.microsoft.com/office/powerpoint/2010/main" val="423109115"/>
              </p:ext>
            </p:extLst>
          </p:nvPr>
        </p:nvGraphicFramePr>
        <p:xfrm>
          <a:off x="697628" y="3739037"/>
          <a:ext cx="4980307" cy="1508532"/>
        </p:xfrm>
        <a:graphic>
          <a:graphicData uri="http://schemas.openxmlformats.org/presentationml/2006/ole">
            <mc:AlternateContent xmlns:mc="http://schemas.openxmlformats.org/markup-compatibility/2006">
              <mc:Choice xmlns:v="urn:schemas-microsoft-com:vml" Requires="v">
                <p:oleObj spid="_x0000_s1042" name="Visio" r:id="rId6" imgW="4229369" imgH="1295621" progId="Visio.Drawing.15">
                  <p:embed/>
                </p:oleObj>
              </mc:Choice>
              <mc:Fallback>
                <p:oleObj name="Visio" r:id="rId6" imgW="4229369" imgH="1295621" progId="Visio.Drawing.15">
                  <p:embed/>
                  <p:pic>
                    <p:nvPicPr>
                      <p:cNvPr id="8" name="对象 5">
                        <a:extLst>
                          <a:ext uri="{FF2B5EF4-FFF2-40B4-BE49-F238E27FC236}">
                            <a16:creationId xmlns:a16="http://schemas.microsoft.com/office/drawing/2014/main" id="{898F6F2A-6AC0-4014-A148-EFF2DDB4C76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7628" y="3739037"/>
                        <a:ext cx="4980307" cy="1508532"/>
                      </a:xfrm>
                      <a:prstGeom prst="rect">
                        <a:avLst/>
                      </a:prstGeom>
                      <a:noFill/>
                      <a:ln>
                        <a:noFill/>
                      </a:ln>
                      <a:extLst/>
                    </p:spPr>
                  </p:pic>
                </p:oleObj>
              </mc:Fallback>
            </mc:AlternateContent>
          </a:graphicData>
        </a:graphic>
      </p:graphicFrame>
      <p:graphicFrame>
        <p:nvGraphicFramePr>
          <p:cNvPr id="13" name="表格 12"/>
          <p:cNvGraphicFramePr>
            <a:graphicFrameLocks noGrp="1"/>
          </p:cNvGraphicFramePr>
          <p:nvPr>
            <p:extLst>
              <p:ext uri="{D42A27DB-BD31-4B8C-83A1-F6EECF244321}">
                <p14:modId xmlns:p14="http://schemas.microsoft.com/office/powerpoint/2010/main" val="160267585"/>
              </p:ext>
            </p:extLst>
          </p:nvPr>
        </p:nvGraphicFramePr>
        <p:xfrm>
          <a:off x="6544477" y="3777424"/>
          <a:ext cx="4531326" cy="1377516"/>
        </p:xfrm>
        <a:graphic>
          <a:graphicData uri="http://schemas.openxmlformats.org/drawingml/2006/table">
            <a:tbl>
              <a:tblPr firstRow="1" bandRow="1">
                <a:tableStyleId>{5C22544A-7EE6-4342-B048-85BDC9FD1C3A}</a:tableStyleId>
              </a:tblPr>
              <a:tblGrid>
                <a:gridCol w="952283">
                  <a:extLst>
                    <a:ext uri="{9D8B030D-6E8A-4147-A177-3AD203B41FA5}">
                      <a16:colId xmlns:a16="http://schemas.microsoft.com/office/drawing/2014/main" val="288538873"/>
                    </a:ext>
                  </a:extLst>
                </a:gridCol>
                <a:gridCol w="1098829">
                  <a:extLst>
                    <a:ext uri="{9D8B030D-6E8A-4147-A177-3AD203B41FA5}">
                      <a16:colId xmlns:a16="http://schemas.microsoft.com/office/drawing/2014/main" val="3984405447"/>
                    </a:ext>
                  </a:extLst>
                </a:gridCol>
                <a:gridCol w="1179734">
                  <a:extLst>
                    <a:ext uri="{9D8B030D-6E8A-4147-A177-3AD203B41FA5}">
                      <a16:colId xmlns:a16="http://schemas.microsoft.com/office/drawing/2014/main" val="341024912"/>
                    </a:ext>
                  </a:extLst>
                </a:gridCol>
                <a:gridCol w="1300480">
                  <a:extLst>
                    <a:ext uri="{9D8B030D-6E8A-4147-A177-3AD203B41FA5}">
                      <a16:colId xmlns:a16="http://schemas.microsoft.com/office/drawing/2014/main" val="3398488221"/>
                    </a:ext>
                  </a:extLst>
                </a:gridCol>
              </a:tblGrid>
              <a:tr h="344379">
                <a:tc>
                  <a:txBody>
                    <a:bodyPr/>
                    <a:lstStyle/>
                    <a:p>
                      <a:pPr algn="ctr"/>
                      <a:r>
                        <a:rPr lang="en-US" altLang="zh-CN" sz="1400" b="0" dirty="0" err="1" smtClean="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classIdx</a:t>
                      </a:r>
                      <a:endParaRPr lang="zh-CN" altLang="en-US" sz="1400" b="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400" b="0" dirty="0" err="1" smtClean="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boundrySize</a:t>
                      </a:r>
                      <a:endParaRPr lang="zh-CN" altLang="en-US" sz="1400" b="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400" b="0" dirty="0" err="1" smtClean="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matrix</a:t>
                      </a:r>
                      <a:r>
                        <a:rPr lang="en-US" altLang="zh-CN" sz="1400" b="0" baseline="0" dirty="0" err="1" smtClean="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Size</a:t>
                      </a:r>
                      <a:endParaRPr lang="zh-CN" altLang="en-US" sz="1400" b="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400" b="0" dirty="0" err="1" smtClean="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matrix</a:t>
                      </a:r>
                      <a:r>
                        <a:rPr lang="en-US" altLang="zh-CN" sz="1400" b="0" baseline="0" dirty="0" err="1" smtClean="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N</a:t>
                      </a:r>
                      <a:r>
                        <a:rPr lang="en-US" altLang="zh-CN" sz="1400" b="0" dirty="0" err="1" smtClean="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ums</a:t>
                      </a:r>
                      <a:endParaRPr lang="zh-CN" altLang="en-US" sz="1400" b="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71820521"/>
                  </a:ext>
                </a:extLst>
              </a:tr>
              <a:tr h="344379">
                <a:tc>
                  <a:txBody>
                    <a:bodyPr/>
                    <a:lstStyle/>
                    <a:p>
                      <a:pPr algn="ctr"/>
                      <a:r>
                        <a:rPr lang="en-US" altLang="zh-CN" sz="1400" dirty="0" smtClean="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0</a:t>
                      </a:r>
                      <a:endParaRPr lang="zh-CN" altLang="en-US" sz="14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400" dirty="0" smtClean="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2</a:t>
                      </a:r>
                      <a:endParaRPr lang="zh-CN" altLang="en-US" sz="14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400" dirty="0" smtClean="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16x4</a:t>
                      </a:r>
                      <a:endParaRPr lang="zh-CN" altLang="en-US" sz="14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400" dirty="0" smtClean="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16</a:t>
                      </a:r>
                      <a:endParaRPr lang="zh-CN" altLang="en-US" sz="14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52135556"/>
                  </a:ext>
                </a:extLst>
              </a:tr>
              <a:tr h="344379">
                <a:tc>
                  <a:txBody>
                    <a:bodyPr/>
                    <a:lstStyle/>
                    <a:p>
                      <a:pPr algn="ctr"/>
                      <a:r>
                        <a:rPr lang="en-US" altLang="zh-CN" sz="1400" dirty="0" smtClean="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1</a:t>
                      </a:r>
                      <a:endParaRPr lang="zh-CN" altLang="en-US" sz="14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400" dirty="0" smtClean="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4</a:t>
                      </a:r>
                      <a:endParaRPr lang="zh-CN" altLang="en-US" sz="14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400" dirty="0" smtClean="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16x8</a:t>
                      </a:r>
                      <a:endParaRPr lang="zh-CN" altLang="en-US" sz="14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400" dirty="0" smtClean="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8</a:t>
                      </a:r>
                      <a:endParaRPr lang="zh-CN" altLang="en-US" sz="14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395616"/>
                  </a:ext>
                </a:extLst>
              </a:tr>
              <a:tr h="344379">
                <a:tc>
                  <a:txBody>
                    <a:bodyPr/>
                    <a:lstStyle/>
                    <a:p>
                      <a:pPr algn="ctr"/>
                      <a:r>
                        <a:rPr lang="en-US" altLang="zh-CN" sz="1400" dirty="0" smtClean="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2</a:t>
                      </a:r>
                      <a:endParaRPr lang="zh-CN" altLang="en-US" sz="14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400" dirty="0" smtClean="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4</a:t>
                      </a:r>
                      <a:endParaRPr lang="zh-CN" altLang="en-US" sz="14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400" dirty="0" smtClean="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64x7</a:t>
                      </a:r>
                      <a:endParaRPr lang="zh-CN" altLang="en-US" sz="14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400" dirty="0" smtClean="0">
                          <a:solidFill>
                            <a:schemeClr val="tx1"/>
                          </a:solidFill>
                          <a:latin typeface="微软雅黑" panose="020B0503020204020204" pitchFamily="34" charset="-122"/>
                          <a:ea typeface="微软雅黑" panose="020B0503020204020204" pitchFamily="34" charset="-122"/>
                          <a:cs typeface="Times New Roman" panose="02020603050405020304" pitchFamily="18" charset="0"/>
                        </a:rPr>
                        <a:t>6</a:t>
                      </a:r>
                      <a:endParaRPr lang="zh-CN" altLang="en-US" sz="14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74983259"/>
                  </a:ext>
                </a:extLst>
              </a:tr>
            </a:tbl>
          </a:graphicData>
        </a:graphic>
      </p:graphicFrame>
      <p:sp>
        <p:nvSpPr>
          <p:cNvPr id="24" name="文本框 23"/>
          <p:cNvSpPr txBox="1"/>
          <p:nvPr/>
        </p:nvSpPr>
        <p:spPr>
          <a:xfrm>
            <a:off x="1355661" y="5387529"/>
            <a:ext cx="3563655" cy="246221"/>
          </a:xfrm>
          <a:prstGeom prst="rect">
            <a:avLst/>
          </a:prstGeom>
          <a:noFill/>
        </p:spPr>
        <p:txBody>
          <a:bodyPr wrap="square" rtlCol="0">
            <a:spAutoFit/>
          </a:bodyPr>
          <a:lstStyle/>
          <a:p>
            <a:r>
              <a:rPr lang="en-US" altLang="zh-CN" sz="1000" dirty="0" smtClean="0">
                <a:latin typeface="Times New Roman" panose="02020603050405020304" pitchFamily="18" charset="0"/>
                <a:cs typeface="Times New Roman" panose="02020603050405020304" pitchFamily="18" charset="0"/>
              </a:rPr>
              <a:t>Fig 3</a:t>
            </a:r>
            <a:r>
              <a:rPr lang="en-US" altLang="zh-CN" sz="1000" dirty="0">
                <a:latin typeface="Times New Roman" panose="02020603050405020304" pitchFamily="18" charset="0"/>
                <a:cs typeface="Times New Roman" panose="02020603050405020304" pitchFamily="18" charset="0"/>
              </a:rPr>
              <a:t>. </a:t>
            </a:r>
            <a:r>
              <a:rPr lang="en-US" altLang="zh-CN" sz="1000" dirty="0" smtClean="0">
                <a:latin typeface="Times New Roman" panose="02020603050405020304" pitchFamily="18" charset="0"/>
                <a:cs typeface="Times New Roman" panose="02020603050405020304" pitchFamily="18" charset="0"/>
              </a:rPr>
              <a:t>Relationship </a:t>
            </a:r>
            <a:r>
              <a:rPr lang="en-US" altLang="zh-CN" sz="1000" dirty="0">
                <a:latin typeface="Times New Roman" panose="02020603050405020304" pitchFamily="18" charset="0"/>
                <a:cs typeface="Times New Roman" panose="02020603050405020304" pitchFamily="18" charset="0"/>
              </a:rPr>
              <a:t>between coding block size and </a:t>
            </a:r>
            <a:r>
              <a:rPr lang="en-US" altLang="zh-CN" sz="1000" dirty="0" err="1">
                <a:latin typeface="Times New Roman" panose="02020603050405020304" pitchFamily="18" charset="0"/>
                <a:cs typeface="Times New Roman" panose="02020603050405020304" pitchFamily="18" charset="0"/>
              </a:rPr>
              <a:t>classIdx</a:t>
            </a:r>
            <a:endParaRPr lang="zh-CN" altLang="en-US" sz="1000" dirty="0">
              <a:latin typeface="Times New Roman" panose="02020603050405020304" pitchFamily="18" charset="0"/>
              <a:cs typeface="Times New Roman" panose="02020603050405020304" pitchFamily="18" charset="0"/>
            </a:endParaRPr>
          </a:p>
        </p:txBody>
      </p:sp>
      <p:sp>
        <p:nvSpPr>
          <p:cNvPr id="25" name="文本框 24"/>
          <p:cNvSpPr txBox="1"/>
          <p:nvPr/>
        </p:nvSpPr>
        <p:spPr>
          <a:xfrm>
            <a:off x="7215182" y="3400109"/>
            <a:ext cx="3701738" cy="246221"/>
          </a:xfrm>
          <a:prstGeom prst="rect">
            <a:avLst/>
          </a:prstGeom>
          <a:noFill/>
        </p:spPr>
        <p:txBody>
          <a:bodyPr wrap="square" rtlCol="0">
            <a:spAutoFit/>
          </a:bodyPr>
          <a:lstStyle/>
          <a:p>
            <a:r>
              <a:rPr lang="en-US" altLang="zh-CN" sz="1000" dirty="0" smtClean="0">
                <a:latin typeface="Times New Roman" panose="02020603050405020304" pitchFamily="18" charset="0"/>
                <a:cs typeface="Times New Roman" panose="02020603050405020304" pitchFamily="18" charset="0"/>
              </a:rPr>
              <a:t>Table </a:t>
            </a:r>
            <a:r>
              <a:rPr lang="en-US" altLang="zh-CN" sz="1000" dirty="0">
                <a:latin typeface="Times New Roman" panose="02020603050405020304" pitchFamily="18" charset="0"/>
                <a:cs typeface="Times New Roman" panose="02020603050405020304" pitchFamily="18" charset="0"/>
              </a:rPr>
              <a:t>1</a:t>
            </a:r>
            <a:r>
              <a:rPr lang="en-US" altLang="zh-CN" sz="1000" dirty="0" smtClean="0">
                <a:latin typeface="Times New Roman" panose="02020603050405020304" pitchFamily="18" charset="0"/>
                <a:cs typeface="Times New Roman" panose="02020603050405020304" pitchFamily="18" charset="0"/>
              </a:rPr>
              <a:t>. Relationship </a:t>
            </a:r>
            <a:r>
              <a:rPr lang="en-US" altLang="zh-CN" sz="1000" dirty="0">
                <a:latin typeface="Times New Roman" panose="02020603050405020304" pitchFamily="18" charset="0"/>
                <a:cs typeface="Times New Roman" panose="02020603050405020304" pitchFamily="18" charset="0"/>
              </a:rPr>
              <a:t>between </a:t>
            </a:r>
            <a:r>
              <a:rPr lang="en-US" altLang="zh-CN" sz="1000" dirty="0" err="1" smtClean="0">
                <a:latin typeface="Times New Roman" panose="02020603050405020304" pitchFamily="18" charset="0"/>
                <a:cs typeface="Times New Roman" panose="02020603050405020304" pitchFamily="18" charset="0"/>
              </a:rPr>
              <a:t>classIdx</a:t>
            </a:r>
            <a:r>
              <a:rPr lang="en-US" altLang="zh-CN" sz="1000" dirty="0" smtClean="0">
                <a:latin typeface="Times New Roman" panose="02020603050405020304" pitchFamily="18" charset="0"/>
                <a:cs typeface="Times New Roman" panose="02020603050405020304" pitchFamily="18" charset="0"/>
              </a:rPr>
              <a:t> and matrix’s size and </a:t>
            </a:r>
            <a:r>
              <a:rPr lang="en-US" altLang="zh-CN" sz="1000" dirty="0" err="1" smtClean="0">
                <a:latin typeface="Times New Roman" panose="02020603050405020304" pitchFamily="18" charset="0"/>
                <a:cs typeface="Times New Roman" panose="02020603050405020304" pitchFamily="18" charset="0"/>
              </a:rPr>
              <a:t>nums</a:t>
            </a:r>
            <a:endParaRPr lang="zh-CN" alt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164190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860CD9F0-9918-4188-A796-BD5E8C180F82}"/>
              </a:ext>
            </a:extLst>
          </p:cNvPr>
          <p:cNvSpPr/>
          <p:nvPr/>
        </p:nvSpPr>
        <p:spPr>
          <a:xfrm>
            <a:off x="0" y="33"/>
            <a:ext cx="12192000" cy="9716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文本&#10;&#10;描述已自动生成">
            <a:extLst>
              <a:ext uri="{FF2B5EF4-FFF2-40B4-BE49-F238E27FC236}">
                <a16:creationId xmlns:a16="http://schemas.microsoft.com/office/drawing/2014/main" id="{75DEEA30-EF08-465F-AA1D-ACA9712944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3"/>
            <a:ext cx="3477110" cy="971686"/>
          </a:xfrm>
          <a:prstGeom prst="rect">
            <a:avLst/>
          </a:prstGeom>
        </p:spPr>
      </p:pic>
      <p:sp>
        <p:nvSpPr>
          <p:cNvPr id="11" name="文本框 10">
            <a:extLst>
              <a:ext uri="{FF2B5EF4-FFF2-40B4-BE49-F238E27FC236}">
                <a16:creationId xmlns:a16="http://schemas.microsoft.com/office/drawing/2014/main" id="{808694E8-28CC-42DE-B028-9E3C372C3A1F}"/>
              </a:ext>
            </a:extLst>
          </p:cNvPr>
          <p:cNvSpPr txBox="1"/>
          <p:nvPr/>
        </p:nvSpPr>
        <p:spPr>
          <a:xfrm>
            <a:off x="3666836" y="23845"/>
            <a:ext cx="8525164" cy="800219"/>
          </a:xfrm>
          <a:prstGeom prst="rect">
            <a:avLst/>
          </a:prstGeom>
          <a:noFill/>
        </p:spPr>
        <p:txBody>
          <a:bodyPr wrap="square" rtlCol="0">
            <a:spAutoFit/>
          </a:bodyPr>
          <a:lstStyle/>
          <a:p>
            <a:r>
              <a:rPr lang="en-US" altLang="zh-CN" sz="2800" b="1" dirty="0">
                <a:latin typeface="Times New Roman" panose="02020603050405020304" pitchFamily="18" charset="0"/>
                <a:cs typeface="Times New Roman" panose="02020603050405020304" pitchFamily="18" charset="0"/>
              </a:rPr>
              <a:t>IEEE ICASSP 2022</a:t>
            </a:r>
          </a:p>
          <a:p>
            <a:r>
              <a:rPr lang="en-US" altLang="zh-CN" b="1" dirty="0">
                <a:latin typeface="Times New Roman" panose="02020603050405020304" pitchFamily="18" charset="0"/>
                <a:cs typeface="Times New Roman" panose="02020603050405020304" pitchFamily="18" charset="0"/>
              </a:rPr>
              <a:t>2022 IEEE International Conference on Acoustics, Speech and Signal Processing</a:t>
            </a:r>
            <a:endParaRPr lang="zh-CN" altLang="en-US" sz="1600" b="1" dirty="0">
              <a:latin typeface="Times New Roman" panose="02020603050405020304" pitchFamily="18" charset="0"/>
              <a:cs typeface="Times New Roman" panose="02020603050405020304" pitchFamily="18" charset="0"/>
            </a:endParaRPr>
          </a:p>
        </p:txBody>
      </p:sp>
      <p:pic>
        <p:nvPicPr>
          <p:cNvPr id="18" name="图片 17">
            <a:extLst>
              <a:ext uri="{FF2B5EF4-FFF2-40B4-BE49-F238E27FC236}">
                <a16:creationId xmlns:a16="http://schemas.microsoft.com/office/drawing/2014/main" id="{0E0CA294-74BA-4DCD-856F-1CB19864BE8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21441" y="6320943"/>
            <a:ext cx="1914792" cy="342948"/>
          </a:xfrm>
          <a:prstGeom prst="rect">
            <a:avLst/>
          </a:prstGeom>
        </p:spPr>
      </p:pic>
      <p:sp>
        <p:nvSpPr>
          <p:cNvPr id="8" name="矩形 7">
            <a:extLst>
              <a:ext uri="{FF2B5EF4-FFF2-40B4-BE49-F238E27FC236}">
                <a16:creationId xmlns:a16="http://schemas.microsoft.com/office/drawing/2014/main" id="{6C4B4D5E-2F02-4CF0-8C15-45AF7AC8B88B}"/>
              </a:ext>
            </a:extLst>
          </p:cNvPr>
          <p:cNvSpPr/>
          <p:nvPr/>
        </p:nvSpPr>
        <p:spPr>
          <a:xfrm>
            <a:off x="0" y="1740139"/>
            <a:ext cx="10067636" cy="107133"/>
          </a:xfrm>
          <a:prstGeom prst="rect">
            <a:avLst/>
          </a:prstGeom>
          <a:solidFill>
            <a:srgbClr val="BD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id="{78A6F5A7-04F9-4B2A-AF9D-0BDEB227461B}"/>
              </a:ext>
            </a:extLst>
          </p:cNvPr>
          <p:cNvSpPr txBox="1"/>
          <p:nvPr/>
        </p:nvSpPr>
        <p:spPr>
          <a:xfrm>
            <a:off x="110835" y="1278475"/>
            <a:ext cx="4636655" cy="461665"/>
          </a:xfrm>
          <a:prstGeom prst="rect">
            <a:avLst/>
          </a:prstGeom>
          <a:noFill/>
        </p:spPr>
        <p:txBody>
          <a:bodyPr wrap="square" rtlCol="0">
            <a:spAutoFit/>
          </a:bodyPr>
          <a:lstStyle/>
          <a:p>
            <a:r>
              <a:rPr lang="en-US" altLang="zh-CN" sz="2400" b="1" spc="-1" dirty="0">
                <a:solidFill>
                  <a:srgbClr val="000000"/>
                </a:solidFill>
                <a:latin typeface="华文新魏" panose="02010800040101010101" pitchFamily="2" charset="-122"/>
                <a:ea typeface="华文新魏" panose="02010800040101010101" pitchFamily="2" charset="-122"/>
              </a:rPr>
              <a:t>Introduction</a:t>
            </a:r>
            <a:endParaRPr lang="zh-CN" altLang="en-US" sz="2400" b="1" spc="-1" dirty="0">
              <a:solidFill>
                <a:srgbClr val="000000"/>
              </a:solidFill>
              <a:latin typeface="华文新魏" panose="02010800040101010101" pitchFamily="2" charset="-122"/>
              <a:ea typeface="华文新魏" panose="02010800040101010101" pitchFamily="2" charset="-122"/>
            </a:endParaRPr>
          </a:p>
        </p:txBody>
      </p:sp>
      <p:sp>
        <p:nvSpPr>
          <p:cNvPr id="2" name="文本框 1">
            <a:extLst>
              <a:ext uri="{FF2B5EF4-FFF2-40B4-BE49-F238E27FC236}">
                <a16:creationId xmlns:a16="http://schemas.microsoft.com/office/drawing/2014/main" id="{2C4BB749-D3B0-4883-9DC5-D20FB611088B}"/>
              </a:ext>
            </a:extLst>
          </p:cNvPr>
          <p:cNvSpPr txBox="1"/>
          <p:nvPr/>
        </p:nvSpPr>
        <p:spPr>
          <a:xfrm>
            <a:off x="449396" y="2148170"/>
            <a:ext cx="11286837" cy="646331"/>
          </a:xfrm>
          <a:prstGeom prst="rect">
            <a:avLst/>
          </a:prstGeom>
          <a:noFill/>
        </p:spPr>
        <p:txBody>
          <a:bodyPr wrap="square" rtlCol="0">
            <a:spAutoFit/>
          </a:bodyPr>
          <a:lstStyle/>
          <a:p>
            <a:pPr algn="just"/>
            <a:r>
              <a:rPr lang="en-US" altLang="zh-CN" dirty="0">
                <a:latin typeface="Times New Roman" panose="02020603050405020304" pitchFamily="18" charset="0"/>
              </a:rPr>
              <a:t>4. Since matrices from training are usually floating-point values, which should be avoided in H.266/VVC, two parameters, shift and offset, are introduced for each matrix to convert floating-point values to integers.</a:t>
            </a:r>
          </a:p>
        </p:txBody>
      </p:sp>
      <p:pic>
        <p:nvPicPr>
          <p:cNvPr id="29" name="图片 28"/>
          <p:cNvPicPr>
            <a:picLocks noChangeAspect="1"/>
          </p:cNvPicPr>
          <p:nvPr/>
        </p:nvPicPr>
        <p:blipFill>
          <a:blip r:embed="rId6"/>
          <a:stretch>
            <a:fillRect/>
          </a:stretch>
        </p:blipFill>
        <p:spPr>
          <a:xfrm>
            <a:off x="1106086" y="3430727"/>
            <a:ext cx="5121500" cy="1080450"/>
          </a:xfrm>
          <a:prstGeom prst="rect">
            <a:avLst/>
          </a:prstGeom>
        </p:spPr>
      </p:pic>
      <p:pic>
        <p:nvPicPr>
          <p:cNvPr id="33" name="图片 32"/>
          <p:cNvPicPr>
            <a:picLocks noChangeAspect="1"/>
          </p:cNvPicPr>
          <p:nvPr/>
        </p:nvPicPr>
        <p:blipFill>
          <a:blip r:embed="rId7"/>
          <a:stretch>
            <a:fillRect/>
          </a:stretch>
        </p:blipFill>
        <p:spPr>
          <a:xfrm>
            <a:off x="1106086" y="4935303"/>
            <a:ext cx="5121500" cy="969852"/>
          </a:xfrm>
          <a:prstGeom prst="rect">
            <a:avLst/>
          </a:prstGeom>
        </p:spPr>
      </p:pic>
      <p:sp>
        <p:nvSpPr>
          <p:cNvPr id="37" name="文本框 36"/>
          <p:cNvSpPr txBox="1"/>
          <p:nvPr/>
        </p:nvSpPr>
        <p:spPr>
          <a:xfrm>
            <a:off x="2429162" y="3081838"/>
            <a:ext cx="3701738" cy="246221"/>
          </a:xfrm>
          <a:prstGeom prst="rect">
            <a:avLst/>
          </a:prstGeom>
          <a:noFill/>
        </p:spPr>
        <p:txBody>
          <a:bodyPr wrap="square" rtlCol="0">
            <a:spAutoFit/>
          </a:bodyPr>
          <a:lstStyle/>
          <a:p>
            <a:r>
              <a:rPr lang="en-US" altLang="zh-CN" sz="1000" dirty="0" smtClean="0">
                <a:latin typeface="Times New Roman" panose="02020603050405020304" pitchFamily="18" charset="0"/>
                <a:cs typeface="Times New Roman" panose="02020603050405020304" pitchFamily="18" charset="0"/>
              </a:rPr>
              <a:t>Table 2</a:t>
            </a:r>
            <a:r>
              <a:rPr lang="en-US" altLang="zh-CN" sz="1000" dirty="0">
                <a:latin typeface="Times New Roman" panose="02020603050405020304" pitchFamily="18" charset="0"/>
                <a:cs typeface="Times New Roman" panose="02020603050405020304" pitchFamily="18" charset="0"/>
              </a:rPr>
              <a:t>. Matrix-dependent shift</a:t>
            </a:r>
            <a:endParaRPr lang="zh-CN" altLang="en-US" sz="1000" dirty="0">
              <a:latin typeface="Times New Roman" panose="02020603050405020304" pitchFamily="18" charset="0"/>
              <a:cs typeface="Times New Roman" panose="02020603050405020304" pitchFamily="18" charset="0"/>
            </a:endParaRPr>
          </a:p>
        </p:txBody>
      </p:sp>
      <p:sp>
        <p:nvSpPr>
          <p:cNvPr id="39" name="文本框 38"/>
          <p:cNvSpPr txBox="1"/>
          <p:nvPr/>
        </p:nvSpPr>
        <p:spPr>
          <a:xfrm>
            <a:off x="2391076" y="4635931"/>
            <a:ext cx="3701738" cy="246221"/>
          </a:xfrm>
          <a:prstGeom prst="rect">
            <a:avLst/>
          </a:prstGeom>
          <a:noFill/>
        </p:spPr>
        <p:txBody>
          <a:bodyPr wrap="square" rtlCol="0">
            <a:spAutoFit/>
          </a:bodyPr>
          <a:lstStyle/>
          <a:p>
            <a:r>
              <a:rPr lang="en-US" altLang="zh-CN" sz="1000" dirty="0" smtClean="0">
                <a:latin typeface="Times New Roman" panose="02020603050405020304" pitchFamily="18" charset="0"/>
                <a:cs typeface="Times New Roman" panose="02020603050405020304" pitchFamily="18" charset="0"/>
              </a:rPr>
              <a:t>Table </a:t>
            </a:r>
            <a:r>
              <a:rPr lang="en-US" altLang="zh-CN" sz="1000" dirty="0">
                <a:latin typeface="Times New Roman" panose="02020603050405020304" pitchFamily="18" charset="0"/>
                <a:cs typeface="Times New Roman" panose="02020603050405020304" pitchFamily="18" charset="0"/>
              </a:rPr>
              <a:t>3. Matrix-dependent offset</a:t>
            </a:r>
            <a:endParaRPr lang="zh-CN" altLang="en-US" sz="1000" dirty="0">
              <a:latin typeface="Times New Roman" panose="02020603050405020304" pitchFamily="18" charset="0"/>
              <a:cs typeface="Times New Roman" panose="02020603050405020304" pitchFamily="18" charset="0"/>
            </a:endParaRPr>
          </a:p>
        </p:txBody>
      </p:sp>
      <p:graphicFrame>
        <p:nvGraphicFramePr>
          <p:cNvPr id="4" name="对象 3"/>
          <p:cNvGraphicFramePr>
            <a:graphicFrameLocks noChangeAspect="1"/>
          </p:cNvGraphicFramePr>
          <p:nvPr>
            <p:extLst>
              <p:ext uri="{D42A27DB-BD31-4B8C-83A1-F6EECF244321}">
                <p14:modId xmlns:p14="http://schemas.microsoft.com/office/powerpoint/2010/main" val="1811591916"/>
              </p:ext>
            </p:extLst>
          </p:nvPr>
        </p:nvGraphicFramePr>
        <p:xfrm>
          <a:off x="6776575" y="3797211"/>
          <a:ext cx="3594492" cy="672351"/>
        </p:xfrm>
        <a:graphic>
          <a:graphicData uri="http://schemas.openxmlformats.org/presentationml/2006/ole">
            <mc:AlternateContent xmlns:mc="http://schemas.openxmlformats.org/markup-compatibility/2006">
              <mc:Choice xmlns:v="urn:schemas-microsoft-com:vml" Requires="v">
                <p:oleObj spid="_x0000_s2063" name="Equation" r:id="rId8" imgW="1765080" imgH="330120" progId="Equation.DSMT4">
                  <p:embed/>
                </p:oleObj>
              </mc:Choice>
              <mc:Fallback>
                <p:oleObj name="Equation" r:id="rId8" imgW="1765080" imgH="330120" progId="Equation.DSMT4">
                  <p:embed/>
                  <p:pic>
                    <p:nvPicPr>
                      <p:cNvPr id="0" name=""/>
                      <p:cNvPicPr/>
                      <p:nvPr/>
                    </p:nvPicPr>
                    <p:blipFill>
                      <a:blip r:embed="rId9"/>
                      <a:stretch>
                        <a:fillRect/>
                      </a:stretch>
                    </p:blipFill>
                    <p:spPr>
                      <a:xfrm>
                        <a:off x="6776575" y="3797211"/>
                        <a:ext cx="3594492" cy="672351"/>
                      </a:xfrm>
                      <a:prstGeom prst="rect">
                        <a:avLst/>
                      </a:prstGeom>
                    </p:spPr>
                  </p:pic>
                </p:oleObj>
              </mc:Fallback>
            </mc:AlternateContent>
          </a:graphicData>
        </a:graphic>
      </p:graphicFrame>
    </p:spTree>
    <p:extLst>
      <p:ext uri="{BB962C8B-B14F-4D97-AF65-F5344CB8AC3E}">
        <p14:creationId xmlns:p14="http://schemas.microsoft.com/office/powerpoint/2010/main" val="21212230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860CD9F0-9918-4188-A796-BD5E8C180F82}"/>
              </a:ext>
            </a:extLst>
          </p:cNvPr>
          <p:cNvSpPr/>
          <p:nvPr/>
        </p:nvSpPr>
        <p:spPr>
          <a:xfrm>
            <a:off x="0" y="33"/>
            <a:ext cx="12192000" cy="9716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文本&#10;&#10;描述已自动生成">
            <a:extLst>
              <a:ext uri="{FF2B5EF4-FFF2-40B4-BE49-F238E27FC236}">
                <a16:creationId xmlns:a16="http://schemas.microsoft.com/office/drawing/2014/main" id="{75DEEA30-EF08-465F-AA1D-ACA9712944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3"/>
            <a:ext cx="3477110" cy="971686"/>
          </a:xfrm>
          <a:prstGeom prst="rect">
            <a:avLst/>
          </a:prstGeom>
        </p:spPr>
      </p:pic>
      <p:sp>
        <p:nvSpPr>
          <p:cNvPr id="11" name="文本框 10">
            <a:extLst>
              <a:ext uri="{FF2B5EF4-FFF2-40B4-BE49-F238E27FC236}">
                <a16:creationId xmlns:a16="http://schemas.microsoft.com/office/drawing/2014/main" id="{808694E8-28CC-42DE-B028-9E3C372C3A1F}"/>
              </a:ext>
            </a:extLst>
          </p:cNvPr>
          <p:cNvSpPr txBox="1"/>
          <p:nvPr/>
        </p:nvSpPr>
        <p:spPr>
          <a:xfrm>
            <a:off x="3666836" y="23845"/>
            <a:ext cx="8525164" cy="800219"/>
          </a:xfrm>
          <a:prstGeom prst="rect">
            <a:avLst/>
          </a:prstGeom>
          <a:noFill/>
        </p:spPr>
        <p:txBody>
          <a:bodyPr wrap="square" rtlCol="0">
            <a:spAutoFit/>
          </a:bodyPr>
          <a:lstStyle/>
          <a:p>
            <a:r>
              <a:rPr lang="en-US" altLang="zh-CN" sz="2800" b="1" dirty="0">
                <a:latin typeface="Times New Roman" panose="02020603050405020304" pitchFamily="18" charset="0"/>
                <a:cs typeface="Times New Roman" panose="02020603050405020304" pitchFamily="18" charset="0"/>
              </a:rPr>
              <a:t>IEEE ICASSP 2022</a:t>
            </a:r>
          </a:p>
          <a:p>
            <a:r>
              <a:rPr lang="en-US" altLang="zh-CN" b="1" dirty="0">
                <a:latin typeface="Times New Roman" panose="02020603050405020304" pitchFamily="18" charset="0"/>
                <a:cs typeface="Times New Roman" panose="02020603050405020304" pitchFamily="18" charset="0"/>
              </a:rPr>
              <a:t>2022 IEEE International Conference on Acoustics, Speech and Signal Processing</a:t>
            </a:r>
            <a:endParaRPr lang="zh-CN" altLang="en-US" sz="1600" b="1" dirty="0">
              <a:latin typeface="Times New Roman" panose="02020603050405020304" pitchFamily="18" charset="0"/>
              <a:cs typeface="Times New Roman" panose="02020603050405020304" pitchFamily="18" charset="0"/>
            </a:endParaRPr>
          </a:p>
        </p:txBody>
      </p:sp>
      <p:pic>
        <p:nvPicPr>
          <p:cNvPr id="18" name="图片 17">
            <a:extLst>
              <a:ext uri="{FF2B5EF4-FFF2-40B4-BE49-F238E27FC236}">
                <a16:creationId xmlns:a16="http://schemas.microsoft.com/office/drawing/2014/main" id="{0E0CA294-74BA-4DCD-856F-1CB19864BE8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21441" y="6467464"/>
            <a:ext cx="1914792" cy="342948"/>
          </a:xfrm>
          <a:prstGeom prst="rect">
            <a:avLst/>
          </a:prstGeom>
        </p:spPr>
      </p:pic>
      <p:sp>
        <p:nvSpPr>
          <p:cNvPr id="8" name="矩形 7">
            <a:extLst>
              <a:ext uri="{FF2B5EF4-FFF2-40B4-BE49-F238E27FC236}">
                <a16:creationId xmlns:a16="http://schemas.microsoft.com/office/drawing/2014/main" id="{6C4B4D5E-2F02-4CF0-8C15-45AF7AC8B88B}"/>
              </a:ext>
            </a:extLst>
          </p:cNvPr>
          <p:cNvSpPr/>
          <p:nvPr/>
        </p:nvSpPr>
        <p:spPr>
          <a:xfrm>
            <a:off x="0" y="1740139"/>
            <a:ext cx="10067636" cy="107133"/>
          </a:xfrm>
          <a:prstGeom prst="rect">
            <a:avLst/>
          </a:prstGeom>
          <a:solidFill>
            <a:srgbClr val="BD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id="{78A6F5A7-04F9-4B2A-AF9D-0BDEB227461B}"/>
              </a:ext>
            </a:extLst>
          </p:cNvPr>
          <p:cNvSpPr txBox="1"/>
          <p:nvPr/>
        </p:nvSpPr>
        <p:spPr>
          <a:xfrm>
            <a:off x="110835" y="1278475"/>
            <a:ext cx="4636655" cy="461665"/>
          </a:xfrm>
          <a:prstGeom prst="rect">
            <a:avLst/>
          </a:prstGeom>
          <a:noFill/>
        </p:spPr>
        <p:txBody>
          <a:bodyPr wrap="square" rtlCol="0">
            <a:spAutoFit/>
          </a:bodyPr>
          <a:lstStyle/>
          <a:p>
            <a:r>
              <a:rPr lang="en-US" altLang="zh-CN" sz="2400" b="1" spc="-1" dirty="0">
                <a:solidFill>
                  <a:srgbClr val="000000"/>
                </a:solidFill>
                <a:latin typeface="华文新魏" panose="02010800040101010101" pitchFamily="2" charset="-122"/>
                <a:ea typeface="华文新魏" panose="02010800040101010101" pitchFamily="2" charset="-122"/>
              </a:rPr>
              <a:t>Introduction</a:t>
            </a:r>
            <a:endParaRPr lang="zh-CN" altLang="en-US" sz="2400" b="1" spc="-1" dirty="0">
              <a:solidFill>
                <a:srgbClr val="000000"/>
              </a:solidFill>
              <a:latin typeface="华文新魏" panose="02010800040101010101" pitchFamily="2" charset="-122"/>
              <a:ea typeface="华文新魏" panose="02010800040101010101" pitchFamily="2" charset="-122"/>
            </a:endParaRPr>
          </a:p>
        </p:txBody>
      </p:sp>
      <p:sp>
        <p:nvSpPr>
          <p:cNvPr id="12" name="文本框 11">
            <a:extLst>
              <a:ext uri="{FF2B5EF4-FFF2-40B4-BE49-F238E27FC236}">
                <a16:creationId xmlns:a16="http://schemas.microsoft.com/office/drawing/2014/main" id="{A3E09415-98FA-4235-80B9-ECF631E3842E}"/>
              </a:ext>
            </a:extLst>
          </p:cNvPr>
          <p:cNvSpPr txBox="1"/>
          <p:nvPr/>
        </p:nvSpPr>
        <p:spPr>
          <a:xfrm>
            <a:off x="323273" y="1969361"/>
            <a:ext cx="11286837" cy="369332"/>
          </a:xfrm>
          <a:prstGeom prst="rect">
            <a:avLst/>
          </a:prstGeom>
          <a:noFill/>
        </p:spPr>
        <p:txBody>
          <a:bodyPr wrap="square" rtlCol="0">
            <a:spAutoFit/>
          </a:bodyPr>
          <a:lstStyle/>
          <a:p>
            <a:pPr algn="just"/>
            <a:r>
              <a:rPr lang="en-US" altLang="zh-CN" dirty="0" smtClean="0">
                <a:latin typeface="Times New Roman" panose="02020603050405020304" pitchFamily="18" charset="0"/>
              </a:rPr>
              <a:t>5.</a:t>
            </a:r>
            <a:r>
              <a:rPr lang="en-US" altLang="zh-CN" dirty="0">
                <a:latin typeface="Times New Roman" panose="02020603050405020304" pitchFamily="18" charset="0"/>
              </a:rPr>
              <a:t> MIP consumes more memory and computing resources because of the need to store matrix, offset, and shift values.</a:t>
            </a:r>
          </a:p>
        </p:txBody>
      </p:sp>
      <p:pic>
        <p:nvPicPr>
          <p:cNvPr id="10" name="图片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8459" y="3178555"/>
            <a:ext cx="5021059" cy="2298616"/>
          </a:xfrm>
          <a:prstGeom prst="rect">
            <a:avLst/>
          </a:prstGeom>
        </p:spPr>
      </p:pic>
      <p:graphicFrame>
        <p:nvGraphicFramePr>
          <p:cNvPr id="4" name="对象 3"/>
          <p:cNvGraphicFramePr>
            <a:graphicFrameLocks noChangeAspect="1"/>
          </p:cNvGraphicFramePr>
          <p:nvPr>
            <p:extLst>
              <p:ext uri="{D42A27DB-BD31-4B8C-83A1-F6EECF244321}">
                <p14:modId xmlns:p14="http://schemas.microsoft.com/office/powerpoint/2010/main" val="488053323"/>
              </p:ext>
            </p:extLst>
          </p:nvPr>
        </p:nvGraphicFramePr>
        <p:xfrm>
          <a:off x="1477765" y="2615692"/>
          <a:ext cx="3674558" cy="486863"/>
        </p:xfrm>
        <a:graphic>
          <a:graphicData uri="http://schemas.openxmlformats.org/presentationml/2006/ole">
            <mc:AlternateContent xmlns:mc="http://schemas.openxmlformats.org/markup-compatibility/2006">
              <mc:Choice xmlns:v="urn:schemas-microsoft-com:vml" Requires="v">
                <p:oleObj spid="_x0000_s3121" name="Equation" r:id="rId7" imgW="7703874" imgH="1021189" progId="Equation.DSMT4">
                  <p:embed/>
                </p:oleObj>
              </mc:Choice>
              <mc:Fallback>
                <p:oleObj name="Equation" r:id="rId7" imgW="7703874" imgH="1021189" progId="Equation.DSMT4">
                  <p:embed/>
                  <p:pic>
                    <p:nvPicPr>
                      <p:cNvPr id="0" name=""/>
                      <p:cNvPicPr/>
                      <p:nvPr/>
                    </p:nvPicPr>
                    <p:blipFill>
                      <a:blip r:embed="rId8"/>
                      <a:stretch>
                        <a:fillRect/>
                      </a:stretch>
                    </p:blipFill>
                    <p:spPr>
                      <a:xfrm>
                        <a:off x="1477765" y="2615692"/>
                        <a:ext cx="3674558" cy="486863"/>
                      </a:xfrm>
                      <a:prstGeom prst="rect">
                        <a:avLst/>
                      </a:prstGeom>
                    </p:spPr>
                  </p:pic>
                </p:oleObj>
              </mc:Fallback>
            </mc:AlternateContent>
          </a:graphicData>
        </a:graphic>
      </p:graphicFrame>
      <p:sp>
        <p:nvSpPr>
          <p:cNvPr id="14" name="文本框 13"/>
          <p:cNvSpPr txBox="1"/>
          <p:nvPr/>
        </p:nvSpPr>
        <p:spPr>
          <a:xfrm>
            <a:off x="2105349" y="5687569"/>
            <a:ext cx="3563655" cy="246221"/>
          </a:xfrm>
          <a:prstGeom prst="rect">
            <a:avLst/>
          </a:prstGeom>
          <a:noFill/>
        </p:spPr>
        <p:txBody>
          <a:bodyPr wrap="square" rtlCol="0">
            <a:spAutoFit/>
          </a:bodyPr>
          <a:lstStyle/>
          <a:p>
            <a:r>
              <a:rPr lang="en-US" altLang="zh-CN" sz="1000" dirty="0" smtClean="0">
                <a:latin typeface="Times New Roman" panose="02020603050405020304" pitchFamily="18" charset="0"/>
                <a:cs typeface="Times New Roman" panose="02020603050405020304" pitchFamily="18" charset="0"/>
              </a:rPr>
              <a:t>Fig 4</a:t>
            </a:r>
            <a:r>
              <a:rPr lang="en-US" altLang="zh-CN" sz="1000" dirty="0">
                <a:latin typeface="Times New Roman" panose="02020603050405020304" pitchFamily="18" charset="0"/>
                <a:cs typeface="Times New Roman" panose="02020603050405020304" pitchFamily="18" charset="0"/>
              </a:rPr>
              <a:t>. The prediction derivation of MIP</a:t>
            </a:r>
            <a:endParaRPr lang="zh-CN" altLang="en-US" sz="1000" dirty="0">
              <a:latin typeface="Times New Roman" panose="02020603050405020304" pitchFamily="18" charset="0"/>
              <a:cs typeface="Times New Roman" panose="02020603050405020304" pitchFamily="18" charset="0"/>
            </a:endParaRPr>
          </a:p>
        </p:txBody>
      </p:sp>
      <p:graphicFrame>
        <p:nvGraphicFramePr>
          <p:cNvPr id="6" name="对象 5"/>
          <p:cNvGraphicFramePr>
            <a:graphicFrameLocks noChangeAspect="1"/>
          </p:cNvGraphicFramePr>
          <p:nvPr>
            <p:extLst>
              <p:ext uri="{D42A27DB-BD31-4B8C-83A1-F6EECF244321}">
                <p14:modId xmlns:p14="http://schemas.microsoft.com/office/powerpoint/2010/main" val="2414626915"/>
              </p:ext>
            </p:extLst>
          </p:nvPr>
        </p:nvGraphicFramePr>
        <p:xfrm>
          <a:off x="6656741" y="4944794"/>
          <a:ext cx="2852379" cy="532377"/>
        </p:xfrm>
        <a:graphic>
          <a:graphicData uri="http://schemas.openxmlformats.org/presentationml/2006/ole">
            <mc:AlternateContent xmlns:mc="http://schemas.openxmlformats.org/markup-compatibility/2006">
              <mc:Choice xmlns:v="urn:schemas-microsoft-com:vml" Requires="v">
                <p:oleObj spid="_x0000_s3122" name="Equation" r:id="rId9" imgW="3589063" imgH="670451" progId="Equation.DSMT4">
                  <p:embed/>
                </p:oleObj>
              </mc:Choice>
              <mc:Fallback>
                <p:oleObj name="Equation" r:id="rId9" imgW="3589063" imgH="670451" progId="Equation.DSMT4">
                  <p:embed/>
                  <p:pic>
                    <p:nvPicPr>
                      <p:cNvPr id="0" name=""/>
                      <p:cNvPicPr/>
                      <p:nvPr/>
                    </p:nvPicPr>
                    <p:blipFill>
                      <a:blip r:embed="rId10"/>
                      <a:stretch>
                        <a:fillRect/>
                      </a:stretch>
                    </p:blipFill>
                    <p:spPr>
                      <a:xfrm>
                        <a:off x="6656741" y="4944794"/>
                        <a:ext cx="2852379" cy="532377"/>
                      </a:xfrm>
                      <a:prstGeom prst="rect">
                        <a:avLst/>
                      </a:prstGeom>
                    </p:spPr>
                  </p:pic>
                </p:oleObj>
              </mc:Fallback>
            </mc:AlternateContent>
          </a:graphicData>
        </a:graphic>
      </p:graphicFrame>
      <p:sp>
        <p:nvSpPr>
          <p:cNvPr id="7" name="矩形 6"/>
          <p:cNvSpPr/>
          <p:nvPr/>
        </p:nvSpPr>
        <p:spPr>
          <a:xfrm>
            <a:off x="2823650" y="3102555"/>
            <a:ext cx="963168" cy="145696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15" name="对象 14"/>
          <p:cNvGraphicFramePr>
            <a:graphicFrameLocks noChangeAspect="1"/>
          </p:cNvGraphicFramePr>
          <p:nvPr>
            <p:extLst>
              <p:ext uri="{D42A27DB-BD31-4B8C-83A1-F6EECF244321}">
                <p14:modId xmlns:p14="http://schemas.microsoft.com/office/powerpoint/2010/main" val="3954456454"/>
              </p:ext>
            </p:extLst>
          </p:nvPr>
        </p:nvGraphicFramePr>
        <p:xfrm>
          <a:off x="6601877" y="3102555"/>
          <a:ext cx="3219564" cy="1255630"/>
        </p:xfrm>
        <a:graphic>
          <a:graphicData uri="http://schemas.openxmlformats.org/presentationml/2006/ole">
            <mc:AlternateContent xmlns:mc="http://schemas.openxmlformats.org/markup-compatibility/2006">
              <mc:Choice xmlns:v="urn:schemas-microsoft-com:vml" Requires="v">
                <p:oleObj spid="_x0000_s3123" name="Equation" r:id="rId11" imgW="2539800" imgH="990360" progId="Equation.DSMT4">
                  <p:embed/>
                </p:oleObj>
              </mc:Choice>
              <mc:Fallback>
                <p:oleObj name="Equation" r:id="rId11" imgW="2539800" imgH="990360" progId="Equation.DSMT4">
                  <p:embed/>
                  <p:pic>
                    <p:nvPicPr>
                      <p:cNvPr id="0" name=""/>
                      <p:cNvPicPr/>
                      <p:nvPr/>
                    </p:nvPicPr>
                    <p:blipFill>
                      <a:blip r:embed="rId12"/>
                      <a:stretch>
                        <a:fillRect/>
                      </a:stretch>
                    </p:blipFill>
                    <p:spPr>
                      <a:xfrm>
                        <a:off x="6601877" y="3102555"/>
                        <a:ext cx="3219564" cy="1255630"/>
                      </a:xfrm>
                      <a:prstGeom prst="rect">
                        <a:avLst/>
                      </a:prstGeom>
                    </p:spPr>
                  </p:pic>
                </p:oleObj>
              </mc:Fallback>
            </mc:AlternateContent>
          </a:graphicData>
        </a:graphic>
      </p:graphicFrame>
      <p:cxnSp>
        <p:nvCxnSpPr>
          <p:cNvPr id="17" name="肘形连接符 16"/>
          <p:cNvCxnSpPr/>
          <p:nvPr/>
        </p:nvCxnSpPr>
        <p:spPr>
          <a:xfrm>
            <a:off x="3786818" y="3178555"/>
            <a:ext cx="2663952" cy="381054"/>
          </a:xfrm>
          <a:prstGeom prst="bentConnector3">
            <a:avLst/>
          </a:prstGeom>
          <a:ln>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1077812" y="4635523"/>
            <a:ext cx="2751678" cy="9176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4" name="直接箭头连接符 23"/>
          <p:cNvCxnSpPr/>
          <p:nvPr/>
        </p:nvCxnSpPr>
        <p:spPr>
          <a:xfrm>
            <a:off x="3829490" y="5316781"/>
            <a:ext cx="2805176" cy="10160"/>
          </a:xfrm>
          <a:prstGeom prst="straightConnector1">
            <a:avLst/>
          </a:prstGeom>
          <a:ln>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7" name="矩形 26">
            <a:extLst>
              <a:ext uri="{FF2B5EF4-FFF2-40B4-BE49-F238E27FC236}">
                <a16:creationId xmlns:a16="http://schemas.microsoft.com/office/drawing/2014/main" id="{E027AEBC-A122-49E0-A20A-A54E089F884A}"/>
              </a:ext>
            </a:extLst>
          </p:cNvPr>
          <p:cNvSpPr/>
          <p:nvPr/>
        </p:nvSpPr>
        <p:spPr>
          <a:xfrm>
            <a:off x="422922" y="6071332"/>
            <a:ext cx="10913526" cy="470280"/>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8" name="文本框 27">
            <a:extLst>
              <a:ext uri="{FF2B5EF4-FFF2-40B4-BE49-F238E27FC236}">
                <a16:creationId xmlns:a16="http://schemas.microsoft.com/office/drawing/2014/main" id="{B2882C70-5829-4375-8402-08CBE0AE8E53}"/>
              </a:ext>
            </a:extLst>
          </p:cNvPr>
          <p:cNvSpPr txBox="1"/>
          <p:nvPr/>
        </p:nvSpPr>
        <p:spPr>
          <a:xfrm>
            <a:off x="422922" y="6079948"/>
            <a:ext cx="10781372" cy="461665"/>
          </a:xfrm>
          <a:prstGeom prst="rect">
            <a:avLst/>
          </a:prstGeom>
          <a:noFill/>
        </p:spPr>
        <p:txBody>
          <a:bodyPr wrap="square">
            <a:spAutoFit/>
          </a:bodyPr>
          <a:lstStyle/>
          <a:p>
            <a:pPr algn="just"/>
            <a:r>
              <a:rPr lang="en-US" altLang="zh-CN" sz="1200" i="1" dirty="0"/>
              <a:t>It is of great importance for MIP to design an advanced algorithm which can not only </a:t>
            </a:r>
            <a:r>
              <a:rPr lang="en-US" altLang="zh-CN" sz="1200" i="1" dirty="0">
                <a:solidFill>
                  <a:srgbClr val="FF0000"/>
                </a:solidFill>
              </a:rPr>
              <a:t>reduce computing and memory overhead</a:t>
            </a:r>
            <a:r>
              <a:rPr lang="en-US" altLang="zh-CN" sz="1200" i="1" dirty="0"/>
              <a:t> but also </a:t>
            </a:r>
            <a:r>
              <a:rPr lang="en-US" altLang="zh-CN" sz="1200" i="1" dirty="0">
                <a:solidFill>
                  <a:srgbClr val="FF0000"/>
                </a:solidFill>
              </a:rPr>
              <a:t>ensure coding performance </a:t>
            </a:r>
            <a:r>
              <a:rPr lang="en-US" altLang="zh-CN" sz="1200" i="1" dirty="0"/>
              <a:t>as much as possible.</a:t>
            </a:r>
            <a:endParaRPr lang="zh-CN" altLang="en-US" sz="1200" i="1" dirty="0"/>
          </a:p>
        </p:txBody>
      </p:sp>
    </p:spTree>
    <p:extLst>
      <p:ext uri="{BB962C8B-B14F-4D97-AF65-F5344CB8AC3E}">
        <p14:creationId xmlns:p14="http://schemas.microsoft.com/office/powerpoint/2010/main" val="21977190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860CD9F0-9918-4188-A796-BD5E8C180F82}"/>
              </a:ext>
            </a:extLst>
          </p:cNvPr>
          <p:cNvSpPr/>
          <p:nvPr/>
        </p:nvSpPr>
        <p:spPr>
          <a:xfrm>
            <a:off x="0" y="33"/>
            <a:ext cx="12192000" cy="9716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文本&#10;&#10;描述已自动生成">
            <a:extLst>
              <a:ext uri="{FF2B5EF4-FFF2-40B4-BE49-F238E27FC236}">
                <a16:creationId xmlns:a16="http://schemas.microsoft.com/office/drawing/2014/main" id="{75DEEA30-EF08-465F-AA1D-ACA9712944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3"/>
            <a:ext cx="3477110" cy="971686"/>
          </a:xfrm>
          <a:prstGeom prst="rect">
            <a:avLst/>
          </a:prstGeom>
        </p:spPr>
      </p:pic>
      <p:sp>
        <p:nvSpPr>
          <p:cNvPr id="11" name="文本框 10">
            <a:extLst>
              <a:ext uri="{FF2B5EF4-FFF2-40B4-BE49-F238E27FC236}">
                <a16:creationId xmlns:a16="http://schemas.microsoft.com/office/drawing/2014/main" id="{808694E8-28CC-42DE-B028-9E3C372C3A1F}"/>
              </a:ext>
            </a:extLst>
          </p:cNvPr>
          <p:cNvSpPr txBox="1"/>
          <p:nvPr/>
        </p:nvSpPr>
        <p:spPr>
          <a:xfrm>
            <a:off x="3666836" y="23845"/>
            <a:ext cx="8525164" cy="800219"/>
          </a:xfrm>
          <a:prstGeom prst="rect">
            <a:avLst/>
          </a:prstGeom>
          <a:noFill/>
        </p:spPr>
        <p:txBody>
          <a:bodyPr wrap="square" rtlCol="0">
            <a:spAutoFit/>
          </a:bodyPr>
          <a:lstStyle/>
          <a:p>
            <a:r>
              <a:rPr lang="en-US" altLang="zh-CN" sz="2800" b="1" dirty="0">
                <a:latin typeface="Times New Roman" panose="02020603050405020304" pitchFamily="18" charset="0"/>
                <a:cs typeface="Times New Roman" panose="02020603050405020304" pitchFamily="18" charset="0"/>
              </a:rPr>
              <a:t>IEEE ICASSP 2022</a:t>
            </a:r>
          </a:p>
          <a:p>
            <a:r>
              <a:rPr lang="en-US" altLang="zh-CN" b="1" dirty="0">
                <a:latin typeface="Times New Roman" panose="02020603050405020304" pitchFamily="18" charset="0"/>
                <a:cs typeface="Times New Roman" panose="02020603050405020304" pitchFamily="18" charset="0"/>
              </a:rPr>
              <a:t>2022 IEEE International Conference on Acoustics, Speech and Signal Processing</a:t>
            </a:r>
            <a:endParaRPr lang="zh-CN" altLang="en-US" sz="1600" b="1" dirty="0">
              <a:latin typeface="Times New Roman" panose="02020603050405020304" pitchFamily="18" charset="0"/>
              <a:cs typeface="Times New Roman" panose="02020603050405020304" pitchFamily="18" charset="0"/>
            </a:endParaRPr>
          </a:p>
        </p:txBody>
      </p:sp>
      <p:pic>
        <p:nvPicPr>
          <p:cNvPr id="18" name="图片 17">
            <a:extLst>
              <a:ext uri="{FF2B5EF4-FFF2-40B4-BE49-F238E27FC236}">
                <a16:creationId xmlns:a16="http://schemas.microsoft.com/office/drawing/2014/main" id="{0E0CA294-74BA-4DCD-856F-1CB19864BE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21440" y="6491207"/>
            <a:ext cx="1914792" cy="342948"/>
          </a:xfrm>
          <a:prstGeom prst="rect">
            <a:avLst/>
          </a:prstGeom>
        </p:spPr>
      </p:pic>
      <p:sp>
        <p:nvSpPr>
          <p:cNvPr id="8" name="矩形 7">
            <a:extLst>
              <a:ext uri="{FF2B5EF4-FFF2-40B4-BE49-F238E27FC236}">
                <a16:creationId xmlns:a16="http://schemas.microsoft.com/office/drawing/2014/main" id="{6C4B4D5E-2F02-4CF0-8C15-45AF7AC8B88B}"/>
              </a:ext>
            </a:extLst>
          </p:cNvPr>
          <p:cNvSpPr/>
          <p:nvPr/>
        </p:nvSpPr>
        <p:spPr>
          <a:xfrm>
            <a:off x="0" y="1740139"/>
            <a:ext cx="10067636" cy="107133"/>
          </a:xfrm>
          <a:prstGeom prst="rect">
            <a:avLst/>
          </a:prstGeom>
          <a:solidFill>
            <a:srgbClr val="BD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id="{78A6F5A7-04F9-4B2A-AF9D-0BDEB227461B}"/>
              </a:ext>
            </a:extLst>
          </p:cNvPr>
          <p:cNvSpPr txBox="1"/>
          <p:nvPr/>
        </p:nvSpPr>
        <p:spPr>
          <a:xfrm>
            <a:off x="110835" y="1278475"/>
            <a:ext cx="6520874" cy="461665"/>
          </a:xfrm>
          <a:prstGeom prst="rect">
            <a:avLst/>
          </a:prstGeom>
          <a:noFill/>
        </p:spPr>
        <p:txBody>
          <a:bodyPr wrap="square" rtlCol="0">
            <a:spAutoFit/>
          </a:bodyPr>
          <a:lstStyle/>
          <a:p>
            <a:r>
              <a:rPr lang="en-US" altLang="zh-CN" sz="2400" b="1" spc="-1" dirty="0" smtClean="0">
                <a:solidFill>
                  <a:srgbClr val="000000"/>
                </a:solidFill>
                <a:latin typeface="华文新魏" panose="02010800040101010101" pitchFamily="2" charset="-122"/>
                <a:ea typeface="华文新魏" panose="02010800040101010101" pitchFamily="2" charset="-122"/>
              </a:rPr>
              <a:t>Contributions</a:t>
            </a:r>
            <a:endParaRPr lang="zh-CN" altLang="en-US" sz="2400" b="1" spc="-1" dirty="0">
              <a:solidFill>
                <a:srgbClr val="000000"/>
              </a:solidFill>
              <a:latin typeface="华文新魏" panose="02010800040101010101" pitchFamily="2" charset="-122"/>
              <a:ea typeface="华文新魏" panose="02010800040101010101" pitchFamily="2" charset="-122"/>
            </a:endParaRPr>
          </a:p>
        </p:txBody>
      </p:sp>
      <p:sp>
        <p:nvSpPr>
          <p:cNvPr id="37" name="文本框 36">
            <a:extLst>
              <a:ext uri="{FF2B5EF4-FFF2-40B4-BE49-F238E27FC236}">
                <a16:creationId xmlns:a16="http://schemas.microsoft.com/office/drawing/2014/main" id="{38603258-B61D-4D81-8698-A842A8042226}"/>
              </a:ext>
            </a:extLst>
          </p:cNvPr>
          <p:cNvSpPr txBox="1"/>
          <p:nvPr/>
        </p:nvSpPr>
        <p:spPr>
          <a:xfrm>
            <a:off x="529123" y="2328520"/>
            <a:ext cx="10154117" cy="3000821"/>
          </a:xfrm>
          <a:prstGeom prst="rect">
            <a:avLst/>
          </a:prstGeom>
          <a:noFill/>
        </p:spPr>
        <p:txBody>
          <a:bodyPr wrap="square">
            <a:spAutoFit/>
          </a:bodyPr>
          <a:lstStyle/>
          <a:p>
            <a:pPr algn="just">
              <a:lnSpc>
                <a:spcPct val="150000"/>
              </a:lnSpc>
            </a:pPr>
            <a:r>
              <a:rPr lang="en-US" altLang="zh-CN" dirty="0">
                <a:latin typeface="Times New Roman" panose="02020603050405020304" pitchFamily="18" charset="0"/>
                <a:ea typeface="等线" panose="02010600030101010101" pitchFamily="2" charset="-122"/>
              </a:rPr>
              <a:t>Our main contributions are:</a:t>
            </a:r>
          </a:p>
          <a:p>
            <a:pPr marL="342900" indent="-342900" algn="just">
              <a:lnSpc>
                <a:spcPct val="150000"/>
              </a:lnSpc>
              <a:buFont typeface="+mj-lt"/>
              <a:buAutoNum type="arabicPeriod"/>
            </a:pPr>
            <a:r>
              <a:rPr lang="en-US" altLang="zh-CN" dirty="0">
                <a:latin typeface="Times New Roman" panose="02020603050405020304" pitchFamily="18" charset="0"/>
              </a:rPr>
              <a:t>Based on the analysis of the weight distribution of MIP, </a:t>
            </a:r>
            <a:r>
              <a:rPr lang="en-US" altLang="zh-CN" b="1" dirty="0">
                <a:solidFill>
                  <a:schemeClr val="accent1"/>
                </a:solidFill>
                <a:latin typeface="Times New Roman" panose="02020603050405020304" pitchFamily="18" charset="0"/>
              </a:rPr>
              <a:t>the input vector </a:t>
            </a:r>
            <a:r>
              <a:rPr lang="en-US" altLang="zh-CN" dirty="0">
                <a:latin typeface="Times New Roman" panose="02020603050405020304" pitchFamily="18" charset="0"/>
              </a:rPr>
              <a:t>of MIP is</a:t>
            </a:r>
            <a:r>
              <a:rPr lang="en-US" altLang="zh-CN" dirty="0">
                <a:solidFill>
                  <a:schemeClr val="accent1"/>
                </a:solidFill>
                <a:latin typeface="Times New Roman" panose="02020603050405020304" pitchFamily="18" charset="0"/>
              </a:rPr>
              <a:t> </a:t>
            </a:r>
            <a:r>
              <a:rPr lang="en-US" altLang="zh-CN" b="1" dirty="0">
                <a:solidFill>
                  <a:schemeClr val="accent1"/>
                </a:solidFill>
                <a:latin typeface="Times New Roman" panose="02020603050405020304" pitchFamily="18" charset="0"/>
              </a:rPr>
              <a:t>improved</a:t>
            </a:r>
            <a:r>
              <a:rPr lang="en-US" altLang="zh-CN" dirty="0">
                <a:solidFill>
                  <a:schemeClr val="accent1"/>
                </a:solidFill>
                <a:latin typeface="Times New Roman" panose="02020603050405020304" pitchFamily="18" charset="0"/>
              </a:rPr>
              <a:t> </a:t>
            </a:r>
            <a:r>
              <a:rPr lang="en-US" altLang="zh-CN" dirty="0">
                <a:latin typeface="Times New Roman" panose="02020603050405020304" pitchFamily="18" charset="0"/>
              </a:rPr>
              <a:t>to make the weight range more concentrated.</a:t>
            </a:r>
          </a:p>
          <a:p>
            <a:pPr marL="342900" indent="-342900" algn="just">
              <a:lnSpc>
                <a:spcPct val="150000"/>
              </a:lnSpc>
              <a:buFont typeface="+mj-lt"/>
              <a:buAutoNum type="arabicPeriod"/>
            </a:pPr>
            <a:r>
              <a:rPr lang="en-US" altLang="zh-CN" dirty="0">
                <a:latin typeface="Times New Roman" panose="02020603050405020304" pitchFamily="18" charset="0"/>
              </a:rPr>
              <a:t>Based on the improved input vector, a </a:t>
            </a:r>
            <a:r>
              <a:rPr lang="en-US" altLang="zh-CN" b="1" dirty="0">
                <a:solidFill>
                  <a:schemeClr val="accent1"/>
                </a:solidFill>
                <a:latin typeface="Times New Roman" panose="02020603050405020304" pitchFamily="18" charset="0"/>
              </a:rPr>
              <a:t>unified integer conversion </a:t>
            </a:r>
            <a:r>
              <a:rPr lang="en-US" altLang="zh-CN" dirty="0">
                <a:latin typeface="Times New Roman" panose="02020603050405020304" pitchFamily="18" charset="0"/>
              </a:rPr>
              <a:t>scheme is proposed, which removes the offset and shift lookup table, and reduces the memory and computing overhead of MIP.</a:t>
            </a:r>
          </a:p>
          <a:p>
            <a:pPr marL="342900" indent="-342900" algn="just">
              <a:lnSpc>
                <a:spcPct val="150000"/>
              </a:lnSpc>
              <a:buFont typeface="+mj-lt"/>
              <a:buAutoNum type="arabicPeriod"/>
            </a:pPr>
            <a:r>
              <a:rPr lang="en-US" altLang="zh-CN" dirty="0">
                <a:latin typeface="Times New Roman" panose="02020603050405020304" pitchFamily="18" charset="0"/>
              </a:rPr>
              <a:t>Due to its </a:t>
            </a:r>
            <a:r>
              <a:rPr lang="en-US" altLang="zh-CN" b="1" dirty="0">
                <a:solidFill>
                  <a:schemeClr val="accent1"/>
                </a:solidFill>
                <a:latin typeface="Times New Roman" panose="02020603050405020304" pitchFamily="18" charset="0"/>
              </a:rPr>
              <a:t>unification</a:t>
            </a:r>
            <a:r>
              <a:rPr lang="en-US" altLang="zh-CN" dirty="0">
                <a:latin typeface="Times New Roman" panose="02020603050405020304" pitchFamily="18" charset="0"/>
              </a:rPr>
              <a:t>, </a:t>
            </a:r>
            <a:r>
              <a:rPr lang="en-US" altLang="zh-CN" b="1" dirty="0">
                <a:solidFill>
                  <a:schemeClr val="accent1"/>
                </a:solidFill>
                <a:latin typeface="Times New Roman" panose="02020603050405020304" pitchFamily="18" charset="0"/>
              </a:rPr>
              <a:t>memory reduction</a:t>
            </a:r>
            <a:r>
              <a:rPr lang="en-US" altLang="zh-CN" dirty="0">
                <a:latin typeface="Times New Roman" panose="02020603050405020304" pitchFamily="18" charset="0"/>
              </a:rPr>
              <a:t>, and </a:t>
            </a:r>
            <a:r>
              <a:rPr lang="en-US" altLang="zh-CN" b="1" dirty="0">
                <a:solidFill>
                  <a:schemeClr val="accent1"/>
                </a:solidFill>
                <a:latin typeface="Times New Roman" panose="02020603050405020304" pitchFamily="18" charset="0"/>
              </a:rPr>
              <a:t>no coding loss</a:t>
            </a:r>
            <a:r>
              <a:rPr lang="en-US" altLang="zh-CN" dirty="0">
                <a:latin typeface="Times New Roman" panose="02020603050405020304" pitchFamily="18" charset="0"/>
              </a:rPr>
              <a:t>, the proposed scheme has been adopted into H.266/VVC.</a:t>
            </a:r>
          </a:p>
        </p:txBody>
      </p:sp>
    </p:spTree>
    <p:extLst>
      <p:ext uri="{BB962C8B-B14F-4D97-AF65-F5344CB8AC3E}">
        <p14:creationId xmlns:p14="http://schemas.microsoft.com/office/powerpoint/2010/main" val="32685463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860CD9F0-9918-4188-A796-BD5E8C180F82}"/>
              </a:ext>
            </a:extLst>
          </p:cNvPr>
          <p:cNvSpPr/>
          <p:nvPr/>
        </p:nvSpPr>
        <p:spPr>
          <a:xfrm>
            <a:off x="0" y="33"/>
            <a:ext cx="12192000" cy="9716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文本&#10;&#10;描述已自动生成">
            <a:extLst>
              <a:ext uri="{FF2B5EF4-FFF2-40B4-BE49-F238E27FC236}">
                <a16:creationId xmlns:a16="http://schemas.microsoft.com/office/drawing/2014/main" id="{75DEEA30-EF08-465F-AA1D-ACA9712944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3"/>
            <a:ext cx="3477110" cy="971686"/>
          </a:xfrm>
          <a:prstGeom prst="rect">
            <a:avLst/>
          </a:prstGeom>
        </p:spPr>
      </p:pic>
      <p:sp>
        <p:nvSpPr>
          <p:cNvPr id="11" name="文本框 10">
            <a:extLst>
              <a:ext uri="{FF2B5EF4-FFF2-40B4-BE49-F238E27FC236}">
                <a16:creationId xmlns:a16="http://schemas.microsoft.com/office/drawing/2014/main" id="{808694E8-28CC-42DE-B028-9E3C372C3A1F}"/>
              </a:ext>
            </a:extLst>
          </p:cNvPr>
          <p:cNvSpPr txBox="1"/>
          <p:nvPr/>
        </p:nvSpPr>
        <p:spPr>
          <a:xfrm>
            <a:off x="3666836" y="23845"/>
            <a:ext cx="8525164" cy="800219"/>
          </a:xfrm>
          <a:prstGeom prst="rect">
            <a:avLst/>
          </a:prstGeom>
          <a:noFill/>
        </p:spPr>
        <p:txBody>
          <a:bodyPr wrap="square" rtlCol="0">
            <a:spAutoFit/>
          </a:bodyPr>
          <a:lstStyle/>
          <a:p>
            <a:r>
              <a:rPr lang="en-US" altLang="zh-CN" sz="2800" b="1" dirty="0">
                <a:latin typeface="Times New Roman" panose="02020603050405020304" pitchFamily="18" charset="0"/>
                <a:cs typeface="Times New Roman" panose="02020603050405020304" pitchFamily="18" charset="0"/>
              </a:rPr>
              <a:t>IEEE ICASSP 2022</a:t>
            </a:r>
          </a:p>
          <a:p>
            <a:r>
              <a:rPr lang="en-US" altLang="zh-CN" b="1" dirty="0">
                <a:latin typeface="Times New Roman" panose="02020603050405020304" pitchFamily="18" charset="0"/>
                <a:cs typeface="Times New Roman" panose="02020603050405020304" pitchFamily="18" charset="0"/>
              </a:rPr>
              <a:t>2022 IEEE International Conference on Acoustics, Speech and Signal Processing</a:t>
            </a:r>
            <a:endParaRPr lang="zh-CN" altLang="en-US" sz="1600" b="1" dirty="0">
              <a:latin typeface="Times New Roman" panose="02020603050405020304" pitchFamily="18" charset="0"/>
              <a:cs typeface="Times New Roman" panose="02020603050405020304" pitchFamily="18" charset="0"/>
            </a:endParaRPr>
          </a:p>
        </p:txBody>
      </p:sp>
      <p:pic>
        <p:nvPicPr>
          <p:cNvPr id="18" name="图片 17">
            <a:extLst>
              <a:ext uri="{FF2B5EF4-FFF2-40B4-BE49-F238E27FC236}">
                <a16:creationId xmlns:a16="http://schemas.microsoft.com/office/drawing/2014/main" id="{0E0CA294-74BA-4DCD-856F-1CB19864BE8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21440" y="6491207"/>
            <a:ext cx="1914792" cy="342948"/>
          </a:xfrm>
          <a:prstGeom prst="rect">
            <a:avLst/>
          </a:prstGeom>
        </p:spPr>
      </p:pic>
      <p:sp>
        <p:nvSpPr>
          <p:cNvPr id="8" name="矩形 7">
            <a:extLst>
              <a:ext uri="{FF2B5EF4-FFF2-40B4-BE49-F238E27FC236}">
                <a16:creationId xmlns:a16="http://schemas.microsoft.com/office/drawing/2014/main" id="{6C4B4D5E-2F02-4CF0-8C15-45AF7AC8B88B}"/>
              </a:ext>
            </a:extLst>
          </p:cNvPr>
          <p:cNvSpPr/>
          <p:nvPr/>
        </p:nvSpPr>
        <p:spPr>
          <a:xfrm>
            <a:off x="0" y="1740139"/>
            <a:ext cx="10067636" cy="107133"/>
          </a:xfrm>
          <a:prstGeom prst="rect">
            <a:avLst/>
          </a:prstGeom>
          <a:solidFill>
            <a:srgbClr val="BD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id="{78A6F5A7-04F9-4B2A-AF9D-0BDEB227461B}"/>
              </a:ext>
            </a:extLst>
          </p:cNvPr>
          <p:cNvSpPr txBox="1"/>
          <p:nvPr/>
        </p:nvSpPr>
        <p:spPr>
          <a:xfrm>
            <a:off x="110834" y="1278475"/>
            <a:ext cx="8469285" cy="461665"/>
          </a:xfrm>
          <a:prstGeom prst="rect">
            <a:avLst/>
          </a:prstGeom>
          <a:noFill/>
        </p:spPr>
        <p:txBody>
          <a:bodyPr wrap="square" rtlCol="0">
            <a:spAutoFit/>
          </a:bodyPr>
          <a:lstStyle/>
          <a:p>
            <a:r>
              <a:rPr lang="en-US" altLang="zh-CN" sz="2400" b="1" spc="-1" dirty="0" smtClean="0">
                <a:solidFill>
                  <a:srgbClr val="000000"/>
                </a:solidFill>
                <a:latin typeface="华文新魏" panose="02010800040101010101" pitchFamily="2" charset="-122"/>
                <a:ea typeface="华文新魏" panose="02010800040101010101" pitchFamily="2" charset="-122"/>
              </a:rPr>
              <a:t>Proposed Method——Improved input vector calculation</a:t>
            </a:r>
            <a:endParaRPr lang="zh-CN" altLang="en-US" sz="2400" b="1" spc="-1" dirty="0">
              <a:solidFill>
                <a:srgbClr val="000000"/>
              </a:solidFill>
              <a:latin typeface="华文新魏" panose="02010800040101010101" pitchFamily="2" charset="-122"/>
              <a:ea typeface="华文新魏" panose="02010800040101010101" pitchFamily="2" charset="-122"/>
            </a:endParaRPr>
          </a:p>
        </p:txBody>
      </p:sp>
      <p:sp>
        <p:nvSpPr>
          <p:cNvPr id="2" name="文本框 1"/>
          <p:cNvSpPr txBox="1"/>
          <p:nvPr/>
        </p:nvSpPr>
        <p:spPr>
          <a:xfrm>
            <a:off x="247994" y="2046896"/>
            <a:ext cx="10488586" cy="923330"/>
          </a:xfrm>
          <a:prstGeom prst="rect">
            <a:avLst/>
          </a:prstGeom>
          <a:noFill/>
        </p:spPr>
        <p:txBody>
          <a:bodyPr wrap="square" rtlCol="0">
            <a:spAutoFit/>
          </a:bodyPr>
          <a:lstStyle/>
          <a:p>
            <a:r>
              <a:rPr lang="en-US" altLang="zh-CN" b="1" dirty="0">
                <a:solidFill>
                  <a:schemeClr val="accent2"/>
                </a:solidFill>
                <a:latin typeface="Times New Roman" panose="02020603050405020304" pitchFamily="18" charset="0"/>
                <a:cs typeface="Times New Roman" panose="02020603050405020304" pitchFamily="18" charset="0"/>
              </a:rPr>
              <a:t>Improved input vector calculation</a:t>
            </a:r>
            <a:r>
              <a:rPr lang="en-US" altLang="zh-CN" dirty="0">
                <a:latin typeface="Times New Roman" panose="02020603050405020304" pitchFamily="18" charset="0"/>
                <a:cs typeface="Times New Roman" panose="02020603050405020304" pitchFamily="18" charset="0"/>
              </a:rPr>
              <a:t>: In order to adapt to the prediction of different blocks, MIP designs different input vector processing methods. By </a:t>
            </a:r>
            <a:r>
              <a:rPr lang="en-US" altLang="zh-CN" b="1" dirty="0">
                <a:solidFill>
                  <a:schemeClr val="accent1"/>
                </a:solidFill>
                <a:latin typeface="Times New Roman" panose="02020603050405020304" pitchFamily="18" charset="0"/>
                <a:cs typeface="Times New Roman" panose="02020603050405020304" pitchFamily="18" charset="0"/>
              </a:rPr>
              <a:t>analyzing the weight distribution </a:t>
            </a:r>
            <a:r>
              <a:rPr lang="en-US" altLang="zh-CN" dirty="0">
                <a:latin typeface="Times New Roman" panose="02020603050405020304" pitchFamily="18" charset="0"/>
                <a:cs typeface="Times New Roman" panose="02020603050405020304" pitchFamily="18" charset="0"/>
              </a:rPr>
              <a:t>of MIP, we </a:t>
            </a:r>
            <a:r>
              <a:rPr lang="en-US" altLang="zh-CN" b="1" dirty="0">
                <a:solidFill>
                  <a:schemeClr val="accent1"/>
                </a:solidFill>
                <a:latin typeface="Times New Roman" panose="02020603050405020304" pitchFamily="18" charset="0"/>
                <a:cs typeface="Times New Roman" panose="02020603050405020304" pitchFamily="18" charset="0"/>
              </a:rPr>
              <a:t>unify the calculation method of input vector</a:t>
            </a:r>
            <a:r>
              <a:rPr lang="en-US" altLang="zh-CN" dirty="0">
                <a:latin typeface="Times New Roman" panose="02020603050405020304" pitchFamily="18" charset="0"/>
                <a:cs typeface="Times New Roman" panose="02020603050405020304" pitchFamily="18" charset="0"/>
              </a:rPr>
              <a:t>, as shown in the following formula, reducing the range of weight values.</a:t>
            </a:r>
          </a:p>
        </p:txBody>
      </p:sp>
      <p:graphicFrame>
        <p:nvGraphicFramePr>
          <p:cNvPr id="10" name="对象 9"/>
          <p:cNvGraphicFramePr>
            <a:graphicFrameLocks noChangeAspect="1"/>
          </p:cNvGraphicFramePr>
          <p:nvPr>
            <p:extLst>
              <p:ext uri="{D42A27DB-BD31-4B8C-83A1-F6EECF244321}">
                <p14:modId xmlns:p14="http://schemas.microsoft.com/office/powerpoint/2010/main" val="1253668257"/>
              </p:ext>
            </p:extLst>
          </p:nvPr>
        </p:nvGraphicFramePr>
        <p:xfrm>
          <a:off x="450658" y="3123729"/>
          <a:ext cx="2507300" cy="977792"/>
        </p:xfrm>
        <a:graphic>
          <a:graphicData uri="http://schemas.openxmlformats.org/presentationml/2006/ole">
            <mc:AlternateContent xmlns:mc="http://schemas.openxmlformats.org/markup-compatibility/2006">
              <mc:Choice xmlns:v="urn:schemas-microsoft-com:vml" Requires="v">
                <p:oleObj spid="_x0000_s4123" name="Equation" r:id="rId6" imgW="2539800" imgH="990360" progId="Equation.DSMT4">
                  <p:embed/>
                </p:oleObj>
              </mc:Choice>
              <mc:Fallback>
                <p:oleObj name="Equation" r:id="rId6" imgW="2539800" imgH="990360" progId="Equation.DSMT4">
                  <p:embed/>
                  <p:pic>
                    <p:nvPicPr>
                      <p:cNvPr id="0" name=""/>
                      <p:cNvPicPr/>
                      <p:nvPr/>
                    </p:nvPicPr>
                    <p:blipFill>
                      <a:blip r:embed="rId7"/>
                      <a:stretch>
                        <a:fillRect/>
                      </a:stretch>
                    </p:blipFill>
                    <p:spPr>
                      <a:xfrm>
                        <a:off x="450658" y="3123729"/>
                        <a:ext cx="2507300" cy="977792"/>
                      </a:xfrm>
                      <a:prstGeom prst="rect">
                        <a:avLst/>
                      </a:prstGeom>
                    </p:spPr>
                  </p:pic>
                </p:oleObj>
              </mc:Fallback>
            </mc:AlternateContent>
          </a:graphicData>
        </a:graphic>
      </p:graphicFrame>
      <p:graphicFrame>
        <p:nvGraphicFramePr>
          <p:cNvPr id="12" name="对象 11"/>
          <p:cNvGraphicFramePr>
            <a:graphicFrameLocks noChangeAspect="1"/>
          </p:cNvGraphicFramePr>
          <p:nvPr>
            <p:extLst>
              <p:ext uri="{D42A27DB-BD31-4B8C-83A1-F6EECF244321}">
                <p14:modId xmlns:p14="http://schemas.microsoft.com/office/powerpoint/2010/main" val="2088308893"/>
              </p:ext>
            </p:extLst>
          </p:nvPr>
        </p:nvGraphicFramePr>
        <p:xfrm>
          <a:off x="3666836" y="3100404"/>
          <a:ext cx="2461006" cy="959792"/>
        </p:xfrm>
        <a:graphic>
          <a:graphicData uri="http://schemas.openxmlformats.org/presentationml/2006/ole">
            <mc:AlternateContent xmlns:mc="http://schemas.openxmlformats.org/markup-compatibility/2006">
              <mc:Choice xmlns:v="urn:schemas-microsoft-com:vml" Requires="v">
                <p:oleObj spid="_x0000_s4124" name="Equation" r:id="rId8" imgW="2539800" imgH="990360" progId="Equation.DSMT4">
                  <p:embed/>
                </p:oleObj>
              </mc:Choice>
              <mc:Fallback>
                <p:oleObj name="Equation" r:id="rId8" imgW="2539800" imgH="990360" progId="Equation.DSMT4">
                  <p:embed/>
                  <p:pic>
                    <p:nvPicPr>
                      <p:cNvPr id="0" name=""/>
                      <p:cNvPicPr/>
                      <p:nvPr/>
                    </p:nvPicPr>
                    <p:blipFill>
                      <a:blip r:embed="rId9"/>
                      <a:stretch>
                        <a:fillRect/>
                      </a:stretch>
                    </p:blipFill>
                    <p:spPr>
                      <a:xfrm>
                        <a:off x="3666836" y="3100404"/>
                        <a:ext cx="2461006" cy="959792"/>
                      </a:xfrm>
                      <a:prstGeom prst="rect">
                        <a:avLst/>
                      </a:prstGeom>
                    </p:spPr>
                  </p:pic>
                </p:oleObj>
              </mc:Fallback>
            </mc:AlternateContent>
          </a:graphicData>
        </a:graphic>
      </p:graphicFrame>
      <p:sp>
        <p:nvSpPr>
          <p:cNvPr id="14" name="右箭头 13"/>
          <p:cNvSpPr/>
          <p:nvPr/>
        </p:nvSpPr>
        <p:spPr>
          <a:xfrm>
            <a:off x="3177638" y="3462334"/>
            <a:ext cx="380192" cy="3269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50658" y="4355345"/>
            <a:ext cx="4466981" cy="2044962"/>
          </a:xfrm>
          <a:prstGeom prst="rect">
            <a:avLst/>
          </a:prstGeom>
        </p:spPr>
      </p:pic>
      <p:sp>
        <p:nvSpPr>
          <p:cNvPr id="19" name="文本框 18"/>
          <p:cNvSpPr txBox="1"/>
          <p:nvPr/>
        </p:nvSpPr>
        <p:spPr>
          <a:xfrm>
            <a:off x="1102248" y="6450579"/>
            <a:ext cx="3563655" cy="246221"/>
          </a:xfrm>
          <a:prstGeom prst="rect">
            <a:avLst/>
          </a:prstGeom>
          <a:noFill/>
        </p:spPr>
        <p:txBody>
          <a:bodyPr wrap="square" rtlCol="0">
            <a:spAutoFit/>
          </a:bodyPr>
          <a:lstStyle/>
          <a:p>
            <a:r>
              <a:rPr lang="en-US" altLang="zh-CN" sz="1000" dirty="0" smtClean="0">
                <a:latin typeface="Times New Roman" panose="02020603050405020304" pitchFamily="18" charset="0"/>
                <a:cs typeface="Times New Roman" panose="02020603050405020304" pitchFamily="18" charset="0"/>
              </a:rPr>
              <a:t>Fig 5. </a:t>
            </a:r>
            <a:r>
              <a:rPr lang="en-US" altLang="zh-CN" sz="1000" dirty="0">
                <a:latin typeface="Times New Roman" panose="02020603050405020304" pitchFamily="18" charset="0"/>
                <a:cs typeface="Times New Roman" panose="02020603050405020304" pitchFamily="18" charset="0"/>
              </a:rPr>
              <a:t>The prediction derivation of MIP</a:t>
            </a:r>
            <a:endParaRPr lang="zh-CN" altLang="en-US" sz="1000" dirty="0">
              <a:latin typeface="Times New Roman" panose="02020603050405020304" pitchFamily="18" charset="0"/>
              <a:cs typeface="Times New Roman" panose="02020603050405020304" pitchFamily="18" charset="0"/>
            </a:endParaRPr>
          </a:p>
        </p:txBody>
      </p:sp>
      <p:sp>
        <p:nvSpPr>
          <p:cNvPr id="16" name="矩形 15"/>
          <p:cNvSpPr/>
          <p:nvPr/>
        </p:nvSpPr>
        <p:spPr>
          <a:xfrm>
            <a:off x="2601159" y="4899465"/>
            <a:ext cx="365760" cy="2286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879039" y="5577924"/>
            <a:ext cx="487680" cy="77592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613973" y="5961112"/>
            <a:ext cx="3300106" cy="307777"/>
          </a:xfrm>
          <a:prstGeom prst="rect">
            <a:avLst/>
          </a:prstGeom>
        </p:spPr>
        <p:txBody>
          <a:bodyPr wrap="square">
            <a:spAutoFit/>
          </a:bodyPr>
          <a:lstStyle/>
          <a:p>
            <a:r>
              <a:rPr lang="en-US" altLang="zh-CN" sz="1400" dirty="0"/>
              <a:t>Take the corresponding </a:t>
            </a:r>
            <a:r>
              <a:rPr lang="en-US" altLang="zh-CN" sz="1400" dirty="0">
                <a:solidFill>
                  <a:srgbClr val="FF0000"/>
                </a:solidFill>
              </a:rPr>
              <a:t>opposite number</a:t>
            </a:r>
            <a:endParaRPr lang="zh-CN" altLang="en-US" sz="1400" dirty="0">
              <a:solidFill>
                <a:srgbClr val="FF0000"/>
              </a:solidFill>
            </a:endParaRPr>
          </a:p>
        </p:txBody>
      </p:sp>
      <p:cxnSp>
        <p:nvCxnSpPr>
          <p:cNvPr id="23" name="肘形连接符 22"/>
          <p:cNvCxnSpPr>
            <a:endCxn id="21" idx="0"/>
          </p:cNvCxnSpPr>
          <p:nvPr/>
        </p:nvCxnSpPr>
        <p:spPr>
          <a:xfrm>
            <a:off x="2966919" y="5013765"/>
            <a:ext cx="2297107" cy="947347"/>
          </a:xfrm>
          <a:prstGeom prst="bentConnector2">
            <a:avLst/>
          </a:prstGeom>
          <a:ln>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flipV="1">
            <a:off x="1381959" y="6133905"/>
            <a:ext cx="2232014" cy="1905"/>
          </a:xfrm>
          <a:prstGeom prst="straightConnector1">
            <a:avLst/>
          </a:prstGeom>
          <a:ln>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pic>
        <p:nvPicPr>
          <p:cNvPr id="30" name="图片 2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112241" y="3364655"/>
            <a:ext cx="4098184" cy="2732123"/>
          </a:xfrm>
          <a:prstGeom prst="rect">
            <a:avLst/>
          </a:prstGeom>
        </p:spPr>
      </p:pic>
      <p:sp>
        <p:nvSpPr>
          <p:cNvPr id="32" name="文本框 31"/>
          <p:cNvSpPr txBox="1"/>
          <p:nvPr/>
        </p:nvSpPr>
        <p:spPr>
          <a:xfrm>
            <a:off x="8231770" y="6156081"/>
            <a:ext cx="2648266" cy="246221"/>
          </a:xfrm>
          <a:prstGeom prst="rect">
            <a:avLst/>
          </a:prstGeom>
          <a:noFill/>
        </p:spPr>
        <p:txBody>
          <a:bodyPr wrap="square" rtlCol="0">
            <a:spAutoFit/>
          </a:bodyPr>
          <a:lstStyle/>
          <a:p>
            <a:r>
              <a:rPr lang="en-US" altLang="zh-CN" sz="1000" dirty="0" smtClean="0">
                <a:latin typeface="Times New Roman" panose="02020603050405020304" pitchFamily="18" charset="0"/>
                <a:cs typeface="Times New Roman" panose="02020603050405020304" pitchFamily="18" charset="0"/>
              </a:rPr>
              <a:t>Fig 6. Weight </a:t>
            </a:r>
            <a:r>
              <a:rPr lang="en-US" altLang="zh-CN" sz="1000" dirty="0">
                <a:latin typeface="Times New Roman" panose="02020603050405020304" pitchFamily="18" charset="0"/>
                <a:cs typeface="Times New Roman" panose="02020603050405020304" pitchFamily="18" charset="0"/>
              </a:rPr>
              <a:t>distribution in H.266/VVC</a:t>
            </a:r>
            <a:endParaRPr lang="zh-CN" alt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55902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860CD9F0-9918-4188-A796-BD5E8C180F82}"/>
              </a:ext>
            </a:extLst>
          </p:cNvPr>
          <p:cNvSpPr/>
          <p:nvPr/>
        </p:nvSpPr>
        <p:spPr>
          <a:xfrm>
            <a:off x="0" y="33"/>
            <a:ext cx="12192000" cy="9716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文本&#10;&#10;描述已自动生成">
            <a:extLst>
              <a:ext uri="{FF2B5EF4-FFF2-40B4-BE49-F238E27FC236}">
                <a16:creationId xmlns:a16="http://schemas.microsoft.com/office/drawing/2014/main" id="{75DEEA30-EF08-465F-AA1D-ACA9712944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3"/>
            <a:ext cx="3477110" cy="971686"/>
          </a:xfrm>
          <a:prstGeom prst="rect">
            <a:avLst/>
          </a:prstGeom>
        </p:spPr>
      </p:pic>
      <p:sp>
        <p:nvSpPr>
          <p:cNvPr id="11" name="文本框 10">
            <a:extLst>
              <a:ext uri="{FF2B5EF4-FFF2-40B4-BE49-F238E27FC236}">
                <a16:creationId xmlns:a16="http://schemas.microsoft.com/office/drawing/2014/main" id="{808694E8-28CC-42DE-B028-9E3C372C3A1F}"/>
              </a:ext>
            </a:extLst>
          </p:cNvPr>
          <p:cNvSpPr txBox="1"/>
          <p:nvPr/>
        </p:nvSpPr>
        <p:spPr>
          <a:xfrm>
            <a:off x="3666836" y="23845"/>
            <a:ext cx="8525164" cy="800219"/>
          </a:xfrm>
          <a:prstGeom prst="rect">
            <a:avLst/>
          </a:prstGeom>
          <a:noFill/>
        </p:spPr>
        <p:txBody>
          <a:bodyPr wrap="square" rtlCol="0">
            <a:spAutoFit/>
          </a:bodyPr>
          <a:lstStyle/>
          <a:p>
            <a:r>
              <a:rPr lang="en-US" altLang="zh-CN" sz="2800" b="1" dirty="0">
                <a:latin typeface="Times New Roman" panose="02020603050405020304" pitchFamily="18" charset="0"/>
                <a:cs typeface="Times New Roman" panose="02020603050405020304" pitchFamily="18" charset="0"/>
              </a:rPr>
              <a:t>IEEE ICASSP 2022</a:t>
            </a:r>
          </a:p>
          <a:p>
            <a:r>
              <a:rPr lang="en-US" altLang="zh-CN" b="1" dirty="0">
                <a:latin typeface="Times New Roman" panose="02020603050405020304" pitchFamily="18" charset="0"/>
                <a:cs typeface="Times New Roman" panose="02020603050405020304" pitchFamily="18" charset="0"/>
              </a:rPr>
              <a:t>2022 IEEE International Conference on Acoustics, Speech and Signal Processing</a:t>
            </a:r>
            <a:endParaRPr lang="zh-CN" altLang="en-US" sz="1600" b="1" dirty="0">
              <a:latin typeface="Times New Roman" panose="02020603050405020304" pitchFamily="18" charset="0"/>
              <a:cs typeface="Times New Roman" panose="02020603050405020304" pitchFamily="18" charset="0"/>
            </a:endParaRPr>
          </a:p>
        </p:txBody>
      </p:sp>
      <p:pic>
        <p:nvPicPr>
          <p:cNvPr id="18" name="图片 17">
            <a:extLst>
              <a:ext uri="{FF2B5EF4-FFF2-40B4-BE49-F238E27FC236}">
                <a16:creationId xmlns:a16="http://schemas.microsoft.com/office/drawing/2014/main" id="{0E0CA294-74BA-4DCD-856F-1CB19864BE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21440" y="6491207"/>
            <a:ext cx="1914792" cy="342948"/>
          </a:xfrm>
          <a:prstGeom prst="rect">
            <a:avLst/>
          </a:prstGeom>
        </p:spPr>
      </p:pic>
      <p:sp>
        <p:nvSpPr>
          <p:cNvPr id="8" name="矩形 7">
            <a:extLst>
              <a:ext uri="{FF2B5EF4-FFF2-40B4-BE49-F238E27FC236}">
                <a16:creationId xmlns:a16="http://schemas.microsoft.com/office/drawing/2014/main" id="{6C4B4D5E-2F02-4CF0-8C15-45AF7AC8B88B}"/>
              </a:ext>
            </a:extLst>
          </p:cNvPr>
          <p:cNvSpPr/>
          <p:nvPr/>
        </p:nvSpPr>
        <p:spPr>
          <a:xfrm>
            <a:off x="0" y="1740139"/>
            <a:ext cx="10067636" cy="107133"/>
          </a:xfrm>
          <a:prstGeom prst="rect">
            <a:avLst/>
          </a:prstGeom>
          <a:solidFill>
            <a:srgbClr val="BD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id="{78A6F5A7-04F9-4B2A-AF9D-0BDEB227461B}"/>
              </a:ext>
            </a:extLst>
          </p:cNvPr>
          <p:cNvSpPr txBox="1"/>
          <p:nvPr/>
        </p:nvSpPr>
        <p:spPr>
          <a:xfrm>
            <a:off x="110834" y="1278475"/>
            <a:ext cx="9245601" cy="461665"/>
          </a:xfrm>
          <a:prstGeom prst="rect">
            <a:avLst/>
          </a:prstGeom>
          <a:noFill/>
        </p:spPr>
        <p:txBody>
          <a:bodyPr wrap="square" rtlCol="0">
            <a:spAutoFit/>
          </a:bodyPr>
          <a:lstStyle/>
          <a:p>
            <a:r>
              <a:rPr lang="en-US" altLang="zh-CN" sz="2400" b="1" spc="-1" dirty="0">
                <a:solidFill>
                  <a:srgbClr val="000000"/>
                </a:solidFill>
                <a:latin typeface="华文新魏" panose="02010800040101010101" pitchFamily="2" charset="-122"/>
                <a:ea typeface="华文新魏" panose="02010800040101010101" pitchFamily="2" charset="-122"/>
              </a:rPr>
              <a:t>Proposed Method——Improved input vector calculation</a:t>
            </a:r>
            <a:endParaRPr lang="zh-CN" altLang="en-US" sz="2400" b="1" spc="-1" dirty="0">
              <a:solidFill>
                <a:srgbClr val="000000"/>
              </a:solidFill>
              <a:latin typeface="华文新魏" panose="02010800040101010101" pitchFamily="2" charset="-122"/>
              <a:ea typeface="华文新魏" panose="02010800040101010101" pitchFamily="2" charset="-122"/>
            </a:endParaRPr>
          </a:p>
        </p:txBody>
      </p:sp>
      <p:pic>
        <p:nvPicPr>
          <p:cNvPr id="2" name="图片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6692" y="2382446"/>
            <a:ext cx="4407126" cy="3359323"/>
          </a:xfrm>
          <a:prstGeom prst="rect">
            <a:avLst/>
          </a:prstGeom>
        </p:spPr>
      </p:pic>
      <p:pic>
        <p:nvPicPr>
          <p:cNvPr id="4" name="图片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42596" y="2382446"/>
            <a:ext cx="4394426" cy="3321221"/>
          </a:xfrm>
          <a:prstGeom prst="rect">
            <a:avLst/>
          </a:prstGeom>
        </p:spPr>
      </p:pic>
      <p:sp>
        <p:nvSpPr>
          <p:cNvPr id="7" name="右箭头 6"/>
          <p:cNvSpPr/>
          <p:nvPr/>
        </p:nvSpPr>
        <p:spPr>
          <a:xfrm>
            <a:off x="5499652" y="3756991"/>
            <a:ext cx="596348" cy="4903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2003962" y="5881761"/>
            <a:ext cx="2648266" cy="246221"/>
          </a:xfrm>
          <a:prstGeom prst="rect">
            <a:avLst/>
          </a:prstGeom>
          <a:noFill/>
        </p:spPr>
        <p:txBody>
          <a:bodyPr wrap="square" rtlCol="0">
            <a:spAutoFit/>
          </a:bodyPr>
          <a:lstStyle/>
          <a:p>
            <a:r>
              <a:rPr lang="en-US" altLang="zh-CN" sz="1000" dirty="0" smtClean="0">
                <a:latin typeface="Times New Roman" panose="02020603050405020304" pitchFamily="18" charset="0"/>
                <a:cs typeface="Times New Roman" panose="02020603050405020304" pitchFamily="18" charset="0"/>
              </a:rPr>
              <a:t>Fig 8. MIP weight in VVC draft 5</a:t>
            </a:r>
            <a:endParaRPr lang="zh-CN" altLang="en-US" sz="1000" dirty="0">
              <a:latin typeface="Times New Roman" panose="02020603050405020304" pitchFamily="18" charset="0"/>
              <a:cs typeface="Times New Roman" panose="02020603050405020304" pitchFamily="18" charset="0"/>
            </a:endParaRPr>
          </a:p>
        </p:txBody>
      </p:sp>
      <p:sp>
        <p:nvSpPr>
          <p:cNvPr id="13" name="文本框 12"/>
          <p:cNvSpPr txBox="1"/>
          <p:nvPr/>
        </p:nvSpPr>
        <p:spPr>
          <a:xfrm>
            <a:off x="7415676" y="5881761"/>
            <a:ext cx="2648266" cy="246221"/>
          </a:xfrm>
          <a:prstGeom prst="rect">
            <a:avLst/>
          </a:prstGeom>
          <a:noFill/>
        </p:spPr>
        <p:txBody>
          <a:bodyPr wrap="square" rtlCol="0">
            <a:spAutoFit/>
          </a:bodyPr>
          <a:lstStyle/>
          <a:p>
            <a:r>
              <a:rPr lang="en-US" altLang="zh-CN" sz="1000" dirty="0" smtClean="0">
                <a:latin typeface="Times New Roman" panose="02020603050405020304" pitchFamily="18" charset="0"/>
                <a:cs typeface="Times New Roman" panose="02020603050405020304" pitchFamily="18" charset="0"/>
              </a:rPr>
              <a:t>Fig </a:t>
            </a:r>
            <a:r>
              <a:rPr lang="en-US" altLang="zh-CN" sz="1000" dirty="0">
                <a:latin typeface="Times New Roman" panose="02020603050405020304" pitchFamily="18" charset="0"/>
                <a:cs typeface="Times New Roman" panose="02020603050405020304" pitchFamily="18" charset="0"/>
              </a:rPr>
              <a:t>9</a:t>
            </a:r>
            <a:r>
              <a:rPr lang="en-US" altLang="zh-CN" sz="1000" dirty="0" smtClean="0">
                <a:latin typeface="Times New Roman" panose="02020603050405020304" pitchFamily="18" charset="0"/>
                <a:cs typeface="Times New Roman" panose="02020603050405020304" pitchFamily="18" charset="0"/>
              </a:rPr>
              <a:t>. MIP </a:t>
            </a:r>
            <a:r>
              <a:rPr lang="en-US" altLang="zh-CN" sz="1000" dirty="0" err="1" smtClean="0">
                <a:latin typeface="Times New Roman" panose="02020603050405020304" pitchFamily="18" charset="0"/>
                <a:cs typeface="Times New Roman" panose="02020603050405020304" pitchFamily="18" charset="0"/>
              </a:rPr>
              <a:t>weighst</a:t>
            </a:r>
            <a:r>
              <a:rPr lang="en-US" altLang="zh-CN" sz="1000" dirty="0" smtClean="0">
                <a:latin typeface="Times New Roman" panose="02020603050405020304" pitchFamily="18" charset="0"/>
                <a:cs typeface="Times New Roman" panose="02020603050405020304" pitchFamily="18" charset="0"/>
              </a:rPr>
              <a:t> in the proposed method</a:t>
            </a:r>
            <a:endParaRPr lang="zh-CN" altLang="en-US" sz="1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233345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id="{860CD9F0-9918-4188-A796-BD5E8C180F82}"/>
              </a:ext>
            </a:extLst>
          </p:cNvPr>
          <p:cNvSpPr/>
          <p:nvPr/>
        </p:nvSpPr>
        <p:spPr>
          <a:xfrm>
            <a:off x="0" y="33"/>
            <a:ext cx="12192000" cy="97168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文本&#10;&#10;描述已自动生成">
            <a:extLst>
              <a:ext uri="{FF2B5EF4-FFF2-40B4-BE49-F238E27FC236}">
                <a16:creationId xmlns:a16="http://schemas.microsoft.com/office/drawing/2014/main" id="{75DEEA30-EF08-465F-AA1D-ACA9712944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3"/>
            <a:ext cx="3477110" cy="971686"/>
          </a:xfrm>
          <a:prstGeom prst="rect">
            <a:avLst/>
          </a:prstGeom>
        </p:spPr>
      </p:pic>
      <p:sp>
        <p:nvSpPr>
          <p:cNvPr id="11" name="文本框 10">
            <a:extLst>
              <a:ext uri="{FF2B5EF4-FFF2-40B4-BE49-F238E27FC236}">
                <a16:creationId xmlns:a16="http://schemas.microsoft.com/office/drawing/2014/main" id="{808694E8-28CC-42DE-B028-9E3C372C3A1F}"/>
              </a:ext>
            </a:extLst>
          </p:cNvPr>
          <p:cNvSpPr txBox="1"/>
          <p:nvPr/>
        </p:nvSpPr>
        <p:spPr>
          <a:xfrm>
            <a:off x="3666836" y="23845"/>
            <a:ext cx="8525164" cy="800219"/>
          </a:xfrm>
          <a:prstGeom prst="rect">
            <a:avLst/>
          </a:prstGeom>
          <a:noFill/>
        </p:spPr>
        <p:txBody>
          <a:bodyPr wrap="square" rtlCol="0">
            <a:spAutoFit/>
          </a:bodyPr>
          <a:lstStyle/>
          <a:p>
            <a:r>
              <a:rPr lang="en-US" altLang="zh-CN" sz="2800" b="1" dirty="0">
                <a:latin typeface="Times New Roman" panose="02020603050405020304" pitchFamily="18" charset="0"/>
                <a:cs typeface="Times New Roman" panose="02020603050405020304" pitchFamily="18" charset="0"/>
              </a:rPr>
              <a:t>IEEE ICASSP 2022</a:t>
            </a:r>
          </a:p>
          <a:p>
            <a:r>
              <a:rPr lang="en-US" altLang="zh-CN" b="1" dirty="0">
                <a:latin typeface="Times New Roman" panose="02020603050405020304" pitchFamily="18" charset="0"/>
                <a:cs typeface="Times New Roman" panose="02020603050405020304" pitchFamily="18" charset="0"/>
              </a:rPr>
              <a:t>2022 IEEE International Conference on Acoustics, Speech and Signal Processing</a:t>
            </a:r>
            <a:endParaRPr lang="zh-CN" altLang="en-US" sz="1600" b="1" dirty="0">
              <a:latin typeface="Times New Roman" panose="02020603050405020304" pitchFamily="18" charset="0"/>
              <a:cs typeface="Times New Roman" panose="02020603050405020304" pitchFamily="18" charset="0"/>
            </a:endParaRPr>
          </a:p>
        </p:txBody>
      </p:sp>
      <p:pic>
        <p:nvPicPr>
          <p:cNvPr id="18" name="图片 17">
            <a:extLst>
              <a:ext uri="{FF2B5EF4-FFF2-40B4-BE49-F238E27FC236}">
                <a16:creationId xmlns:a16="http://schemas.microsoft.com/office/drawing/2014/main" id="{0E0CA294-74BA-4DCD-856F-1CB19864BE8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21440" y="6491207"/>
            <a:ext cx="1914792" cy="342948"/>
          </a:xfrm>
          <a:prstGeom prst="rect">
            <a:avLst/>
          </a:prstGeom>
        </p:spPr>
      </p:pic>
      <p:sp>
        <p:nvSpPr>
          <p:cNvPr id="8" name="矩形 7">
            <a:extLst>
              <a:ext uri="{FF2B5EF4-FFF2-40B4-BE49-F238E27FC236}">
                <a16:creationId xmlns:a16="http://schemas.microsoft.com/office/drawing/2014/main" id="{6C4B4D5E-2F02-4CF0-8C15-45AF7AC8B88B}"/>
              </a:ext>
            </a:extLst>
          </p:cNvPr>
          <p:cNvSpPr/>
          <p:nvPr/>
        </p:nvSpPr>
        <p:spPr>
          <a:xfrm>
            <a:off x="0" y="1740139"/>
            <a:ext cx="10067636" cy="107133"/>
          </a:xfrm>
          <a:prstGeom prst="rect">
            <a:avLst/>
          </a:prstGeom>
          <a:solidFill>
            <a:srgbClr val="BD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id="{78A6F5A7-04F9-4B2A-AF9D-0BDEB227461B}"/>
              </a:ext>
            </a:extLst>
          </p:cNvPr>
          <p:cNvSpPr txBox="1"/>
          <p:nvPr/>
        </p:nvSpPr>
        <p:spPr>
          <a:xfrm>
            <a:off x="110835" y="1278475"/>
            <a:ext cx="8276420" cy="461665"/>
          </a:xfrm>
          <a:prstGeom prst="rect">
            <a:avLst/>
          </a:prstGeom>
          <a:noFill/>
        </p:spPr>
        <p:txBody>
          <a:bodyPr wrap="square" rtlCol="0">
            <a:spAutoFit/>
          </a:bodyPr>
          <a:lstStyle/>
          <a:p>
            <a:r>
              <a:rPr lang="en-US" altLang="zh-CN" sz="2400" b="1" spc="-1" dirty="0">
                <a:solidFill>
                  <a:srgbClr val="000000"/>
                </a:solidFill>
                <a:latin typeface="华文新魏" panose="02010800040101010101" pitchFamily="2" charset="-122"/>
                <a:ea typeface="华文新魏" panose="02010800040101010101" pitchFamily="2" charset="-122"/>
              </a:rPr>
              <a:t>Proposed Method</a:t>
            </a:r>
            <a:r>
              <a:rPr lang="en-US" altLang="zh-CN" sz="2400" b="1" spc="-1" dirty="0" smtClean="0">
                <a:solidFill>
                  <a:srgbClr val="000000"/>
                </a:solidFill>
                <a:latin typeface="华文新魏" panose="02010800040101010101" pitchFamily="2" charset="-122"/>
                <a:ea typeface="华文新魏" panose="02010800040101010101" pitchFamily="2" charset="-122"/>
              </a:rPr>
              <a:t>——Unified MIP parameters design</a:t>
            </a:r>
            <a:endParaRPr lang="zh-CN" altLang="en-US" sz="2400" b="1" spc="-1" dirty="0">
              <a:solidFill>
                <a:srgbClr val="000000"/>
              </a:solidFill>
              <a:latin typeface="华文新魏" panose="02010800040101010101" pitchFamily="2" charset="-122"/>
              <a:ea typeface="华文新魏" panose="02010800040101010101" pitchFamily="2" charset="-122"/>
            </a:endParaRPr>
          </a:p>
        </p:txBody>
      </p:sp>
      <p:sp>
        <p:nvSpPr>
          <p:cNvPr id="2" name="矩形 1"/>
          <p:cNvSpPr/>
          <p:nvPr/>
        </p:nvSpPr>
        <p:spPr>
          <a:xfrm>
            <a:off x="381812" y="2046895"/>
            <a:ext cx="11095483" cy="923330"/>
          </a:xfrm>
          <a:prstGeom prst="rect">
            <a:avLst/>
          </a:prstGeom>
        </p:spPr>
        <p:txBody>
          <a:bodyPr wrap="square">
            <a:spAutoFit/>
          </a:bodyPr>
          <a:lstStyle/>
          <a:p>
            <a:r>
              <a:rPr lang="en-US" altLang="zh-CN" b="1" dirty="0">
                <a:solidFill>
                  <a:srgbClr val="70AD47"/>
                </a:solidFill>
                <a:latin typeface="Times New Roman" panose="02020603050405020304" pitchFamily="18" charset="0"/>
              </a:rPr>
              <a:t>Unified MIP parameters design</a:t>
            </a:r>
            <a:r>
              <a:rPr lang="en-US" altLang="zh-CN" b="1" dirty="0">
                <a:solidFill>
                  <a:srgbClr val="70AD47"/>
                </a:solidFill>
                <a:latin typeface="Times New Roman" panose="02020603050405020304" pitchFamily="18" charset="0"/>
                <a:cs typeface="Times New Roman" panose="02020603050405020304" pitchFamily="18" charset="0"/>
              </a:rPr>
              <a:t>: </a:t>
            </a:r>
            <a:r>
              <a:rPr lang="en-US" altLang="zh-CN" dirty="0">
                <a:latin typeface="Times New Roman" panose="02020603050405020304" pitchFamily="18" charset="0"/>
                <a:cs typeface="Times New Roman" panose="02020603050405020304" pitchFamily="18" charset="0"/>
              </a:rPr>
              <a:t>Based on the proposed unified input algorithm, we obtain the space that can improve the accuracy of MIP weight representation.</a:t>
            </a:r>
            <a:r>
              <a:rPr lang="en-US" altLang="zh-CN" b="1" dirty="0">
                <a:solidFill>
                  <a:srgbClr val="70AD47"/>
                </a:solidFill>
                <a:latin typeface="Times New Roman" panose="02020603050405020304" pitchFamily="18" charset="0"/>
                <a:cs typeface="Times New Roman" panose="02020603050405020304" pitchFamily="18" charset="0"/>
              </a:rPr>
              <a:t> </a:t>
            </a:r>
            <a:r>
              <a:rPr lang="en-US" altLang="zh-CN" dirty="0">
                <a:latin typeface="Times New Roman" panose="02020603050405020304" pitchFamily="18" charset="0"/>
                <a:cs typeface="Times New Roman" panose="02020603050405020304" pitchFamily="18" charset="0"/>
              </a:rPr>
              <a:t>Here, we set </a:t>
            </a:r>
            <a:r>
              <a:rPr lang="en-US" altLang="zh-CN" b="1" dirty="0">
                <a:solidFill>
                  <a:schemeClr val="accent6"/>
                </a:solidFill>
                <a:latin typeface="Times New Roman" panose="02020603050405020304" pitchFamily="18" charset="0"/>
                <a:cs typeface="Times New Roman" panose="02020603050405020304" pitchFamily="18" charset="0"/>
              </a:rPr>
              <a:t>shift to 6</a:t>
            </a:r>
            <a:r>
              <a:rPr lang="en-US" altLang="zh-CN" dirty="0">
                <a:latin typeface="Times New Roman" panose="02020603050405020304" pitchFamily="18" charset="0"/>
                <a:cs typeface="Times New Roman" panose="02020603050405020304" pitchFamily="18" charset="0"/>
              </a:rPr>
              <a:t> and </a:t>
            </a:r>
            <a:r>
              <a:rPr lang="en-US" altLang="zh-CN" dirty="0">
                <a:solidFill>
                  <a:schemeClr val="accent6"/>
                </a:solidFill>
                <a:latin typeface="Times New Roman" panose="02020603050405020304" pitchFamily="18" charset="0"/>
                <a:cs typeface="Times New Roman" panose="02020603050405020304" pitchFamily="18" charset="0"/>
              </a:rPr>
              <a:t>offset to 32</a:t>
            </a:r>
            <a:r>
              <a:rPr lang="en-US" altLang="zh-CN" dirty="0">
                <a:latin typeface="Times New Roman" panose="02020603050405020304" pitchFamily="18" charset="0"/>
                <a:cs typeface="Times New Roman" panose="02020603050405020304" pitchFamily="18" charset="0"/>
              </a:rPr>
              <a:t>. The MIP prediction vector, P, in the proposed algorithm is derived </a:t>
            </a:r>
            <a:r>
              <a:rPr lang="en-US" altLang="zh-CN" dirty="0" smtClean="0">
                <a:latin typeface="Times New Roman" panose="02020603050405020304" pitchFamily="18" charset="0"/>
                <a:cs typeface="Times New Roman" panose="02020603050405020304" pitchFamily="18" charset="0"/>
              </a:rPr>
              <a:t>as:</a:t>
            </a:r>
            <a:endParaRPr lang="zh-CN" altLang="en-US" dirty="0"/>
          </a:p>
        </p:txBody>
      </p:sp>
      <p:graphicFrame>
        <p:nvGraphicFramePr>
          <p:cNvPr id="4" name="对象 3"/>
          <p:cNvGraphicFramePr>
            <a:graphicFrameLocks noChangeAspect="1"/>
          </p:cNvGraphicFramePr>
          <p:nvPr>
            <p:extLst>
              <p:ext uri="{D42A27DB-BD31-4B8C-83A1-F6EECF244321}">
                <p14:modId xmlns:p14="http://schemas.microsoft.com/office/powerpoint/2010/main" val="163233758"/>
              </p:ext>
            </p:extLst>
          </p:nvPr>
        </p:nvGraphicFramePr>
        <p:xfrm>
          <a:off x="711040" y="3366052"/>
          <a:ext cx="5127339" cy="679349"/>
        </p:xfrm>
        <a:graphic>
          <a:graphicData uri="http://schemas.openxmlformats.org/presentationml/2006/ole">
            <mc:AlternateContent xmlns:mc="http://schemas.openxmlformats.org/markup-compatibility/2006">
              <mc:Choice xmlns:v="urn:schemas-microsoft-com:vml" Requires="v">
                <p:oleObj spid="_x0000_s5146" name="Equation" r:id="rId6" imgW="7703874" imgH="1021189" progId="Equation.DSMT4">
                  <p:embed/>
                </p:oleObj>
              </mc:Choice>
              <mc:Fallback>
                <p:oleObj name="Equation" r:id="rId6" imgW="7703874" imgH="1021189" progId="Equation.DSMT4">
                  <p:embed/>
                  <p:pic>
                    <p:nvPicPr>
                      <p:cNvPr id="0" name=""/>
                      <p:cNvPicPr/>
                      <p:nvPr/>
                    </p:nvPicPr>
                    <p:blipFill>
                      <a:blip r:embed="rId7"/>
                      <a:stretch>
                        <a:fillRect/>
                      </a:stretch>
                    </p:blipFill>
                    <p:spPr>
                      <a:xfrm>
                        <a:off x="711040" y="3366052"/>
                        <a:ext cx="5127339" cy="679349"/>
                      </a:xfrm>
                      <a:prstGeom prst="rect">
                        <a:avLst/>
                      </a:prstGeom>
                    </p:spPr>
                  </p:pic>
                </p:oleObj>
              </mc:Fallback>
            </mc:AlternateContent>
          </a:graphicData>
        </a:graphic>
      </p:graphicFrame>
      <p:graphicFrame>
        <p:nvGraphicFramePr>
          <p:cNvPr id="7" name="对象 6"/>
          <p:cNvGraphicFramePr>
            <a:graphicFrameLocks noChangeAspect="1"/>
          </p:cNvGraphicFramePr>
          <p:nvPr>
            <p:extLst>
              <p:ext uri="{D42A27DB-BD31-4B8C-83A1-F6EECF244321}">
                <p14:modId xmlns:p14="http://schemas.microsoft.com/office/powerpoint/2010/main" val="4104511398"/>
              </p:ext>
            </p:extLst>
          </p:nvPr>
        </p:nvGraphicFramePr>
        <p:xfrm>
          <a:off x="746247" y="4849242"/>
          <a:ext cx="4740153" cy="734641"/>
        </p:xfrm>
        <a:graphic>
          <a:graphicData uri="http://schemas.openxmlformats.org/presentationml/2006/ole">
            <mc:AlternateContent xmlns:mc="http://schemas.openxmlformats.org/markup-compatibility/2006">
              <mc:Choice xmlns:v="urn:schemas-microsoft-com:vml" Requires="v">
                <p:oleObj spid="_x0000_s5147" name="Equation" r:id="rId8" imgW="6340003" imgH="982980" progId="Equation.DSMT4">
                  <p:embed/>
                </p:oleObj>
              </mc:Choice>
              <mc:Fallback>
                <p:oleObj name="Equation" r:id="rId8" imgW="6340003" imgH="982980" progId="Equation.DSMT4">
                  <p:embed/>
                  <p:pic>
                    <p:nvPicPr>
                      <p:cNvPr id="0" name=""/>
                      <p:cNvPicPr/>
                      <p:nvPr/>
                    </p:nvPicPr>
                    <p:blipFill>
                      <a:blip r:embed="rId9"/>
                      <a:stretch>
                        <a:fillRect/>
                      </a:stretch>
                    </p:blipFill>
                    <p:spPr>
                      <a:xfrm>
                        <a:off x="746247" y="4849242"/>
                        <a:ext cx="4740153" cy="734641"/>
                      </a:xfrm>
                      <a:prstGeom prst="rect">
                        <a:avLst/>
                      </a:prstGeom>
                    </p:spPr>
                  </p:pic>
                </p:oleObj>
              </mc:Fallback>
            </mc:AlternateContent>
          </a:graphicData>
        </a:graphic>
      </p:graphicFrame>
      <p:sp>
        <p:nvSpPr>
          <p:cNvPr id="10" name="下箭头 9"/>
          <p:cNvSpPr/>
          <p:nvPr/>
        </p:nvSpPr>
        <p:spPr>
          <a:xfrm>
            <a:off x="2891433" y="4313272"/>
            <a:ext cx="523461" cy="3843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a:blip r:embed="rId10"/>
          <a:stretch>
            <a:fillRect/>
          </a:stretch>
        </p:blipFill>
        <p:spPr>
          <a:xfrm>
            <a:off x="6447183" y="3250661"/>
            <a:ext cx="4535684" cy="956864"/>
          </a:xfrm>
          <a:prstGeom prst="rect">
            <a:avLst/>
          </a:prstGeom>
        </p:spPr>
      </p:pic>
      <p:pic>
        <p:nvPicPr>
          <p:cNvPr id="16" name="图片 15"/>
          <p:cNvPicPr>
            <a:picLocks noChangeAspect="1"/>
          </p:cNvPicPr>
          <p:nvPr/>
        </p:nvPicPr>
        <p:blipFill>
          <a:blip r:embed="rId11"/>
          <a:stretch>
            <a:fillRect/>
          </a:stretch>
        </p:blipFill>
        <p:spPr>
          <a:xfrm>
            <a:off x="6447183" y="4832741"/>
            <a:ext cx="4571472" cy="865694"/>
          </a:xfrm>
          <a:prstGeom prst="rect">
            <a:avLst/>
          </a:prstGeom>
        </p:spPr>
      </p:pic>
      <p:sp>
        <p:nvSpPr>
          <p:cNvPr id="17" name="文本框 16"/>
          <p:cNvSpPr txBox="1"/>
          <p:nvPr/>
        </p:nvSpPr>
        <p:spPr>
          <a:xfrm>
            <a:off x="7418606" y="2912684"/>
            <a:ext cx="3701738" cy="246221"/>
          </a:xfrm>
          <a:prstGeom prst="rect">
            <a:avLst/>
          </a:prstGeom>
          <a:noFill/>
        </p:spPr>
        <p:txBody>
          <a:bodyPr wrap="square" rtlCol="0">
            <a:spAutoFit/>
          </a:bodyPr>
          <a:lstStyle/>
          <a:p>
            <a:r>
              <a:rPr lang="en-US" altLang="zh-CN" sz="1000" dirty="0" smtClean="0">
                <a:latin typeface="Times New Roman" panose="02020603050405020304" pitchFamily="18" charset="0"/>
                <a:cs typeface="Times New Roman" panose="02020603050405020304" pitchFamily="18" charset="0"/>
              </a:rPr>
              <a:t>Table 4. </a:t>
            </a:r>
            <a:r>
              <a:rPr lang="en-US" altLang="zh-CN" sz="1000" dirty="0">
                <a:latin typeface="Times New Roman" panose="02020603050405020304" pitchFamily="18" charset="0"/>
                <a:cs typeface="Times New Roman" panose="02020603050405020304" pitchFamily="18" charset="0"/>
              </a:rPr>
              <a:t>Matrix-dependent </a:t>
            </a:r>
            <a:r>
              <a:rPr lang="en-US" altLang="zh-CN" sz="1000" dirty="0" smtClean="0">
                <a:latin typeface="Times New Roman" panose="02020603050405020304" pitchFamily="18" charset="0"/>
                <a:cs typeface="Times New Roman" panose="02020603050405020304" pitchFamily="18" charset="0"/>
              </a:rPr>
              <a:t>shift in VVC draft5 </a:t>
            </a:r>
            <a:endParaRPr lang="zh-CN" altLang="en-US" sz="1000" dirty="0">
              <a:latin typeface="Times New Roman" panose="02020603050405020304" pitchFamily="18" charset="0"/>
              <a:cs typeface="Times New Roman" panose="02020603050405020304" pitchFamily="18" charset="0"/>
            </a:endParaRPr>
          </a:p>
        </p:txBody>
      </p:sp>
      <p:sp>
        <p:nvSpPr>
          <p:cNvPr id="19" name="文本框 18"/>
          <p:cNvSpPr txBox="1"/>
          <p:nvPr/>
        </p:nvSpPr>
        <p:spPr>
          <a:xfrm>
            <a:off x="7380520" y="4466777"/>
            <a:ext cx="3701738" cy="246221"/>
          </a:xfrm>
          <a:prstGeom prst="rect">
            <a:avLst/>
          </a:prstGeom>
          <a:noFill/>
        </p:spPr>
        <p:txBody>
          <a:bodyPr wrap="square" rtlCol="0">
            <a:spAutoFit/>
          </a:bodyPr>
          <a:lstStyle/>
          <a:p>
            <a:r>
              <a:rPr lang="en-US" altLang="zh-CN" sz="1000" dirty="0" smtClean="0">
                <a:latin typeface="Times New Roman" panose="02020603050405020304" pitchFamily="18" charset="0"/>
                <a:cs typeface="Times New Roman" panose="02020603050405020304" pitchFamily="18" charset="0"/>
              </a:rPr>
              <a:t>Table 5. </a:t>
            </a:r>
            <a:r>
              <a:rPr lang="en-US" altLang="zh-CN" sz="1000" dirty="0">
                <a:latin typeface="Times New Roman" panose="02020603050405020304" pitchFamily="18" charset="0"/>
                <a:cs typeface="Times New Roman" panose="02020603050405020304" pitchFamily="18" charset="0"/>
              </a:rPr>
              <a:t>Matrix-dependent </a:t>
            </a:r>
            <a:r>
              <a:rPr lang="en-US" altLang="zh-CN" sz="1000" dirty="0" smtClean="0">
                <a:latin typeface="Times New Roman" panose="02020603050405020304" pitchFamily="18" charset="0"/>
                <a:cs typeface="Times New Roman" panose="02020603050405020304" pitchFamily="18" charset="0"/>
              </a:rPr>
              <a:t>offset </a:t>
            </a:r>
            <a:r>
              <a:rPr lang="en-US" altLang="zh-CN" sz="1000" dirty="0">
                <a:latin typeface="Times New Roman" panose="02020603050405020304" pitchFamily="18" charset="0"/>
                <a:cs typeface="Times New Roman" panose="02020603050405020304" pitchFamily="18" charset="0"/>
              </a:rPr>
              <a:t>in VVC draft5 </a:t>
            </a:r>
            <a:endParaRPr lang="zh-CN" altLang="en-US" sz="1000" dirty="0">
              <a:latin typeface="Times New Roman" panose="02020603050405020304" pitchFamily="18" charset="0"/>
              <a:cs typeface="Times New Roman" panose="02020603050405020304" pitchFamily="18" charset="0"/>
            </a:endParaRPr>
          </a:p>
        </p:txBody>
      </p:sp>
      <p:sp>
        <p:nvSpPr>
          <p:cNvPr id="12" name="矩形 11"/>
          <p:cNvSpPr/>
          <p:nvPr/>
        </p:nvSpPr>
        <p:spPr>
          <a:xfrm>
            <a:off x="7418606" y="5886573"/>
            <a:ext cx="2778940" cy="4041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Remove two lookup tables</a:t>
            </a:r>
            <a:endParaRPr lang="zh-CN" altLang="en-US" dirty="0"/>
          </a:p>
        </p:txBody>
      </p:sp>
      <p:sp>
        <p:nvSpPr>
          <p:cNvPr id="14" name="矩形 13"/>
          <p:cNvSpPr/>
          <p:nvPr/>
        </p:nvSpPr>
        <p:spPr>
          <a:xfrm>
            <a:off x="6308035" y="2912684"/>
            <a:ext cx="4923182" cy="289839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91573196"/>
      </p:ext>
    </p:extLst>
  </p:cSld>
  <p:clrMapOvr>
    <a:masterClrMapping/>
  </p:clrMapOvr>
</p:sld>
</file>

<file path=ppt/theme/theme1.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1072</TotalTime>
  <Words>938</Words>
  <Application>Microsoft Office PowerPoint</Application>
  <PresentationFormat>宽屏</PresentationFormat>
  <Paragraphs>107</Paragraphs>
  <Slides>12</Slides>
  <Notes>12</Notes>
  <HiddenSlides>0</HiddenSlides>
  <MMClips>0</MMClips>
  <ScaleCrop>false</ScaleCrop>
  <HeadingPairs>
    <vt:vector size="8" baseType="variant">
      <vt:variant>
        <vt:lpstr>已用的字体</vt:lpstr>
      </vt:variant>
      <vt:variant>
        <vt:i4>10</vt:i4>
      </vt:variant>
      <vt:variant>
        <vt:lpstr>主题</vt:lpstr>
      </vt:variant>
      <vt:variant>
        <vt:i4>1</vt:i4>
      </vt:variant>
      <vt:variant>
        <vt:lpstr>嵌入 OLE 服务器</vt:lpstr>
      </vt:variant>
      <vt:variant>
        <vt:i4>2</vt:i4>
      </vt:variant>
      <vt:variant>
        <vt:lpstr>幻灯片标题</vt:lpstr>
      </vt:variant>
      <vt:variant>
        <vt:i4>12</vt:i4>
      </vt:variant>
    </vt:vector>
  </HeadingPairs>
  <TitlesOfParts>
    <vt:vector size="25" baseType="lpstr">
      <vt:lpstr>DejaVu Sans</vt:lpstr>
      <vt:lpstr>等线</vt:lpstr>
      <vt:lpstr>等线 Light</vt:lpstr>
      <vt:lpstr>华文新魏</vt:lpstr>
      <vt:lpstr>宋体</vt:lpstr>
      <vt:lpstr>Arial</vt:lpstr>
      <vt:lpstr>Calibri</vt:lpstr>
      <vt:lpstr>Calibri Light</vt:lpstr>
      <vt:lpstr>Times New Roman</vt:lpstr>
      <vt:lpstr>微软雅黑</vt:lpstr>
      <vt:lpstr>Office Theme</vt:lpstr>
      <vt:lpstr>Visio</vt:lpstr>
      <vt:lpstr>Equation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User</dc:creator>
  <cp:lastModifiedBy>Mr.Sun</cp:lastModifiedBy>
  <cp:revision>1689</cp:revision>
  <cp:lastPrinted>2017-12-17T03:06:00Z</cp:lastPrinted>
  <dcterms:created xsi:type="dcterms:W3CDTF">2014-03-21T03:02:00Z</dcterms:created>
  <dcterms:modified xsi:type="dcterms:W3CDTF">2022-04-19T11:28:43Z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Company">
    <vt:lpwstr>Microsoft</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7</vt:i4>
  </property>
  <property fmtid="{D5CDD505-2E9C-101B-9397-08002B2CF9AE}" pid="9" name="PresentationFormat">
    <vt:lpwstr>全屏显示(4:3)</vt:lpwstr>
  </property>
  <property fmtid="{D5CDD505-2E9C-101B-9397-08002B2CF9AE}" pid="10" name="ScaleCrop">
    <vt:bool>false</vt:bool>
  </property>
  <property fmtid="{D5CDD505-2E9C-101B-9397-08002B2CF9AE}" pid="11" name="ShareDoc">
    <vt:bool>false</vt:bool>
  </property>
  <property fmtid="{D5CDD505-2E9C-101B-9397-08002B2CF9AE}" pid="12" name="Slides">
    <vt:i4>7</vt:i4>
  </property>
  <property fmtid="{D5CDD505-2E9C-101B-9397-08002B2CF9AE}" pid="13" name="KSOProductBuildVer">
    <vt:lpwstr>2052-11.1.0.10314</vt:lpwstr>
  </property>
</Properties>
</file>