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7" r:id="rId1"/>
    <p:sldMasterId id="2147483688" r:id="rId2"/>
    <p:sldMasterId id="2147483689" r:id="rId3"/>
  </p:sldMasterIdLst>
  <p:notesMasterIdLst>
    <p:notesMasterId r:id="rId11"/>
  </p:notesMasterIdLst>
  <p:handoutMasterIdLst>
    <p:handoutMasterId r:id="rId12"/>
  </p:handoutMasterIdLst>
  <p:sldIdLst>
    <p:sldId id="256" r:id="rId4"/>
    <p:sldId id="1222" r:id="rId5"/>
    <p:sldId id="1218" r:id="rId6"/>
    <p:sldId id="1219" r:id="rId7"/>
    <p:sldId id="1220" r:id="rId8"/>
    <p:sldId id="1221" r:id="rId9"/>
    <p:sldId id="1207" r:id="rId10"/>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747775"/>
          </p15:clr>
        </p15:guide>
        <p15:guide id="2" pos="2160" userDrawn="1">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5316" autoAdjust="0"/>
  </p:normalViewPr>
  <p:slideViewPr>
    <p:cSldViewPr snapToGrid="0">
      <p:cViewPr varScale="1">
        <p:scale>
          <a:sx n="100" d="100"/>
          <a:sy n="100" d="100"/>
        </p:scale>
        <p:origin x="1666" y="58"/>
      </p:cViewPr>
      <p:guideLst>
        <p:guide orient="horz" pos="1620"/>
        <p:guide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F751F1-3A42-2CCA-598D-6D3E9A3302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146F93C-4E40-6E33-2EA3-5DF58306E9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67671E-555B-46B6-B458-B0A0C43B19DB}" type="datetimeFigureOut">
              <a:rPr lang="en-US" smtClean="0"/>
              <a:t>4/10/2024</a:t>
            </a:fld>
            <a:endParaRPr lang="en-US"/>
          </a:p>
        </p:txBody>
      </p:sp>
      <p:sp>
        <p:nvSpPr>
          <p:cNvPr id="4" name="Footer Placeholder 3">
            <a:extLst>
              <a:ext uri="{FF2B5EF4-FFF2-40B4-BE49-F238E27FC236}">
                <a16:creationId xmlns:a16="http://schemas.microsoft.com/office/drawing/2014/main" id="{AACA5A41-4A73-F527-AADA-B7C607C0BF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32ECC23-4F7B-2465-8B81-82D2FB2131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E22999-A56E-437D-BAD2-C4BBBD1DAD07}" type="slidenum">
              <a:rPr lang="en-US" smtClean="0"/>
              <a:t>‹#›</a:t>
            </a:fld>
            <a:endParaRPr lang="en-US"/>
          </a:p>
        </p:txBody>
      </p:sp>
    </p:spTree>
    <p:extLst>
      <p:ext uri="{BB962C8B-B14F-4D97-AF65-F5344CB8AC3E}">
        <p14:creationId xmlns:p14="http://schemas.microsoft.com/office/powerpoint/2010/main" val="3477259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caca9ef3aa_2_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a:t>
            </a:fld>
            <a:endParaRPr sz="1200" b="0" i="0" u="none" strike="noStrike" cap="none">
              <a:solidFill>
                <a:srgbClr val="000000"/>
              </a:solidFill>
              <a:latin typeface="Times New Roman"/>
              <a:ea typeface="Times New Roman"/>
              <a:cs typeface="Times New Roman"/>
              <a:sym typeface="Times New Roman"/>
            </a:endParaRPr>
          </a:p>
        </p:txBody>
      </p:sp>
      <p:sp>
        <p:nvSpPr>
          <p:cNvPr id="204" name="Google Shape;204;g2caca9ef3aa_2_7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a:t>
            </a:fld>
            <a:endParaRPr sz="1200" b="0" i="0" u="none" strike="noStrike" cap="none">
              <a:solidFill>
                <a:srgbClr val="000000"/>
              </a:solidFill>
              <a:latin typeface="Times New Roman"/>
              <a:ea typeface="Times New Roman"/>
              <a:cs typeface="Times New Roman"/>
              <a:sym typeface="Times New Roman"/>
            </a:endParaRPr>
          </a:p>
        </p:txBody>
      </p:sp>
      <p:sp>
        <p:nvSpPr>
          <p:cNvPr id="205" name="Google Shape;205;g2caca9ef3aa_2_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06" name="Google Shape;206;g2caca9ef3aa_2_76:notes"/>
          <p:cNvSpPr txBox="1">
            <a:spLocks noGrp="1"/>
          </p:cNvSpPr>
          <p:nvPr>
            <p:ph type="body" idx="1"/>
          </p:nvPr>
        </p:nvSpPr>
        <p:spPr>
          <a:xfrm>
            <a:off x="685800" y="4400550"/>
            <a:ext cx="5486400" cy="360045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2DE5B-8641-0942-6AA6-967AE3892B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2AC95-CEEB-EDAE-7456-F339E794C3E1}"/>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D73697F2-8968-5AEA-6EFE-33CECD288C3C}"/>
              </a:ext>
            </a:extLst>
          </p:cNvPr>
          <p:cNvSpPr>
            <a:spLocks noGrp="1"/>
          </p:cNvSpPr>
          <p:nvPr>
            <p:ph type="body" idx="1"/>
          </p:nvPr>
        </p:nvSpPr>
        <p:spPr/>
        <p:txBody>
          <a:bodyPr/>
          <a:lstStyle/>
          <a:p>
            <a:r>
              <a:rPr lang="en-US" dirty="0"/>
              <a:t>The table is the result of error rate performed on different networks. No matter the small datasets(e.g. cifar10) or the large ones(tiny-</a:t>
            </a:r>
            <a:r>
              <a:rPr lang="en-US" dirty="0" err="1"/>
              <a:t>imagenet</a:t>
            </a:r>
            <a:r>
              <a:rPr lang="en-US" dirty="0"/>
              <a:t>), our method(BWBPF) has outperformed traditional BP and other block-wise learning methods. We have also tested our method with different numbers of blocks. Though with more blocks, the error rate increases, we still have the significant advantage over other methods. Our paper has been accepted by ICASSP2024, and the bottom link is the </a:t>
            </a:r>
            <a:r>
              <a:rPr lang="en-US" dirty="0" err="1"/>
              <a:t>arXiv</a:t>
            </a:r>
            <a:r>
              <a:rPr lang="en-US" dirty="0"/>
              <a:t> </a:t>
            </a:r>
            <a:r>
              <a:rPr lang="en-US"/>
              <a:t>link for our paper.</a:t>
            </a:r>
            <a:endParaRPr lang="en-US" dirty="0"/>
          </a:p>
        </p:txBody>
      </p:sp>
      <p:sp>
        <p:nvSpPr>
          <p:cNvPr id="4" name="Slide Number Placeholder 3">
            <a:extLst>
              <a:ext uri="{FF2B5EF4-FFF2-40B4-BE49-F238E27FC236}">
                <a16:creationId xmlns:a16="http://schemas.microsoft.com/office/drawing/2014/main" id="{24214E0F-F2DE-7F40-2645-FFAE34ECB67F}"/>
              </a:ext>
            </a:extLst>
          </p:cNvPr>
          <p:cNvSpPr>
            <a:spLocks noGrp="1"/>
          </p:cNvSpPr>
          <p:nvPr>
            <p:ph type="sldNum" sz="quarter" idx="5"/>
          </p:nvPr>
        </p:nvSpPr>
        <p:spPr/>
        <p:txBody>
          <a:bodyPr/>
          <a:lstStyle/>
          <a:p>
            <a:fld id="{7B0714A1-C42D-9944-B994-F4A8DD7DB295}" type="slidenum">
              <a:rPr lang="en-US" smtClean="0"/>
              <a:t>2</a:t>
            </a:fld>
            <a:endParaRPr lang="en-US"/>
          </a:p>
        </p:txBody>
      </p:sp>
    </p:spTree>
    <p:extLst>
      <p:ext uri="{BB962C8B-B14F-4D97-AF65-F5344CB8AC3E}">
        <p14:creationId xmlns:p14="http://schemas.microsoft.com/office/powerpoint/2010/main" val="120817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dirty="0"/>
              <a:t>We</a:t>
            </a:r>
            <a:r>
              <a:rPr lang="zh-CN" altLang="en-US" dirty="0"/>
              <a:t> </a:t>
            </a:r>
            <a:r>
              <a:rPr lang="en-US" altLang="zh-CN" dirty="0"/>
              <a:t>divided the neural network into two or more groups which is called blocks. As shown in c., each block contains one or more convolutional layers together. At the end of each blocks, we added auxiliary components which is used for weight updating within each blocks. As shown in this figure b. we added an output layer at the end of blocks, so that we could calculate the local loss instead of global loss in BP. By using local loss, we could prevent update locking and backward locking which are significant downsides in traditional BP. The loss function we used is the addition of all blocks’ local loss with a weight of lambda2 plus the global loss with the weight of lambda1. </a:t>
            </a:r>
            <a:endParaRPr lang="zh-CN" altLang="en-US" dirty="0"/>
          </a:p>
        </p:txBody>
      </p:sp>
      <p:sp>
        <p:nvSpPr>
          <p:cNvPr id="4" name="灯片编号占位符 3"/>
          <p:cNvSpPr>
            <a:spLocks noGrp="1"/>
          </p:cNvSpPr>
          <p:nvPr>
            <p:ph type="sldNum" sz="quarter" idx="5"/>
          </p:nvPr>
        </p:nvSpPr>
        <p:spPr/>
        <p:txBody>
          <a:bodyPr/>
          <a:lstStyle/>
          <a:p>
            <a:fld id="{7B0714A1-C42D-9944-B994-F4A8DD7DB295}" type="slidenum">
              <a:rPr lang="en-US" smtClean="0"/>
              <a:t>3</a:t>
            </a:fld>
            <a:endParaRPr lang="en-US"/>
          </a:p>
        </p:txBody>
      </p:sp>
    </p:spTree>
    <p:extLst>
      <p:ext uri="{BB962C8B-B14F-4D97-AF65-F5344CB8AC3E}">
        <p14:creationId xmlns:p14="http://schemas.microsoft.com/office/powerpoint/2010/main" val="187557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table is the result of error rate performed on different networks. No matter the small datasets(e.g. cifar10) or the large ones(tiny-</a:t>
            </a:r>
            <a:r>
              <a:rPr lang="en-US" dirty="0" err="1"/>
              <a:t>imagenet</a:t>
            </a:r>
            <a:r>
              <a:rPr lang="en-US" dirty="0"/>
              <a:t>), our method(BWBPF) has outperformed traditional BP and other block-wise learning methods. We have also tested our method with different numbers of blocks. Though with more blocks, the error rate increases, we still have the significant advantage over other methods. Our paper has been accepted by ICASSP2024, and the bottom link is the </a:t>
            </a:r>
            <a:r>
              <a:rPr lang="en-US" dirty="0" err="1"/>
              <a:t>arXiv</a:t>
            </a:r>
            <a:r>
              <a:rPr lang="en-US" dirty="0"/>
              <a:t> </a:t>
            </a:r>
            <a:r>
              <a:rPr lang="en-US"/>
              <a:t>link for our paper.</a:t>
            </a:r>
            <a:endParaRPr lang="en-US" dirty="0"/>
          </a:p>
        </p:txBody>
      </p:sp>
      <p:sp>
        <p:nvSpPr>
          <p:cNvPr id="4" name="Slide Number Placeholder 3"/>
          <p:cNvSpPr>
            <a:spLocks noGrp="1"/>
          </p:cNvSpPr>
          <p:nvPr>
            <p:ph type="sldNum" sz="quarter" idx="5"/>
          </p:nvPr>
        </p:nvSpPr>
        <p:spPr/>
        <p:txBody>
          <a:bodyPr/>
          <a:lstStyle/>
          <a:p>
            <a:fld id="{7B0714A1-C42D-9944-B994-F4A8DD7DB295}" type="slidenum">
              <a:rPr lang="en-US" smtClean="0"/>
              <a:t>4</a:t>
            </a:fld>
            <a:endParaRPr lang="en-US"/>
          </a:p>
        </p:txBody>
      </p:sp>
    </p:spTree>
    <p:extLst>
      <p:ext uri="{BB962C8B-B14F-4D97-AF65-F5344CB8AC3E}">
        <p14:creationId xmlns:p14="http://schemas.microsoft.com/office/powerpoint/2010/main" val="2541491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C7DD2-7833-F8DF-6D8B-9C5100242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7CAE6C-8397-0C11-B949-58CFD0E8740C}"/>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0D7AFB12-93E1-6EB1-F4A4-B47F8EBA89AA}"/>
              </a:ext>
            </a:extLst>
          </p:cNvPr>
          <p:cNvSpPr>
            <a:spLocks noGrp="1"/>
          </p:cNvSpPr>
          <p:nvPr>
            <p:ph type="body" idx="1"/>
          </p:nvPr>
        </p:nvSpPr>
        <p:spPr/>
        <p:txBody>
          <a:bodyPr/>
          <a:lstStyle/>
          <a:p>
            <a:r>
              <a:rPr lang="en-US" dirty="0"/>
              <a:t>The table is the result of error rate performed on different networks. No matter the small datasets(e.g. cifar10) or the large ones(tiny-</a:t>
            </a:r>
            <a:r>
              <a:rPr lang="en-US" dirty="0" err="1"/>
              <a:t>imagenet</a:t>
            </a:r>
            <a:r>
              <a:rPr lang="en-US" dirty="0"/>
              <a:t>), our method(BWBPF) has outperformed traditional BP and other block-wise learning methods. We have also tested our method with different numbers of blocks. Though with more blocks, the error rate increases, we still have the significant advantage over other methods. Our paper has been accepted by ICASSP2024, and the bottom link is the </a:t>
            </a:r>
            <a:r>
              <a:rPr lang="en-US" dirty="0" err="1"/>
              <a:t>arXiv</a:t>
            </a:r>
            <a:r>
              <a:rPr lang="en-US" dirty="0"/>
              <a:t> </a:t>
            </a:r>
            <a:r>
              <a:rPr lang="en-US"/>
              <a:t>link for our paper.</a:t>
            </a:r>
            <a:endParaRPr lang="en-US" dirty="0"/>
          </a:p>
        </p:txBody>
      </p:sp>
      <p:sp>
        <p:nvSpPr>
          <p:cNvPr id="4" name="Slide Number Placeholder 3">
            <a:extLst>
              <a:ext uri="{FF2B5EF4-FFF2-40B4-BE49-F238E27FC236}">
                <a16:creationId xmlns:a16="http://schemas.microsoft.com/office/drawing/2014/main" id="{7A00A0D1-142D-237C-2A25-909DFA47C65A}"/>
              </a:ext>
            </a:extLst>
          </p:cNvPr>
          <p:cNvSpPr>
            <a:spLocks noGrp="1"/>
          </p:cNvSpPr>
          <p:nvPr>
            <p:ph type="sldNum" sz="quarter" idx="5"/>
          </p:nvPr>
        </p:nvSpPr>
        <p:spPr/>
        <p:txBody>
          <a:bodyPr/>
          <a:lstStyle/>
          <a:p>
            <a:fld id="{7B0714A1-C42D-9944-B994-F4A8DD7DB295}" type="slidenum">
              <a:rPr lang="en-US" smtClean="0"/>
              <a:t>5</a:t>
            </a:fld>
            <a:endParaRPr lang="en-US"/>
          </a:p>
        </p:txBody>
      </p:sp>
    </p:spTree>
    <p:extLst>
      <p:ext uri="{BB962C8B-B14F-4D97-AF65-F5344CB8AC3E}">
        <p14:creationId xmlns:p14="http://schemas.microsoft.com/office/powerpoint/2010/main" val="216752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2A1D8-6A87-E8F0-CA03-A0FE1BE3A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8AA4D4-6296-8194-ACEB-1ACD059DA1A5}"/>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1B0839FA-A9D1-7882-7407-19ABD4AA1ED1}"/>
              </a:ext>
            </a:extLst>
          </p:cNvPr>
          <p:cNvSpPr>
            <a:spLocks noGrp="1"/>
          </p:cNvSpPr>
          <p:nvPr>
            <p:ph type="body" idx="1"/>
          </p:nvPr>
        </p:nvSpPr>
        <p:spPr/>
        <p:txBody>
          <a:bodyPr/>
          <a:lstStyle/>
          <a:p>
            <a:r>
              <a:rPr lang="en-US" dirty="0"/>
              <a:t>The table is the result of error rate performed on different networks. No matter the small datasets(e.g. cifar10) or the large ones(tiny-</a:t>
            </a:r>
            <a:r>
              <a:rPr lang="en-US" dirty="0" err="1"/>
              <a:t>imagenet</a:t>
            </a:r>
            <a:r>
              <a:rPr lang="en-US" dirty="0"/>
              <a:t>), our method(BWBPF) has outperformed traditional BP and other block-wise learning methods. We have also tested our method with different numbers of blocks. Though with more blocks, the error rate increases, we still have the significant advantage over other methods. Our paper has been accepted by ICASSP2024, and the bottom link is the </a:t>
            </a:r>
            <a:r>
              <a:rPr lang="en-US" dirty="0" err="1"/>
              <a:t>arXiv</a:t>
            </a:r>
            <a:r>
              <a:rPr lang="en-US" dirty="0"/>
              <a:t> </a:t>
            </a:r>
            <a:r>
              <a:rPr lang="en-US"/>
              <a:t>link for our paper.</a:t>
            </a:r>
            <a:endParaRPr lang="en-US" dirty="0"/>
          </a:p>
        </p:txBody>
      </p:sp>
      <p:sp>
        <p:nvSpPr>
          <p:cNvPr id="4" name="Slide Number Placeholder 3">
            <a:extLst>
              <a:ext uri="{FF2B5EF4-FFF2-40B4-BE49-F238E27FC236}">
                <a16:creationId xmlns:a16="http://schemas.microsoft.com/office/drawing/2014/main" id="{783CB3E3-F13F-9973-CDA0-D99B107780A3}"/>
              </a:ext>
            </a:extLst>
          </p:cNvPr>
          <p:cNvSpPr>
            <a:spLocks noGrp="1"/>
          </p:cNvSpPr>
          <p:nvPr>
            <p:ph type="sldNum" sz="quarter" idx="5"/>
          </p:nvPr>
        </p:nvSpPr>
        <p:spPr/>
        <p:txBody>
          <a:bodyPr/>
          <a:lstStyle/>
          <a:p>
            <a:fld id="{7B0714A1-C42D-9944-B994-F4A8DD7DB295}" type="slidenum">
              <a:rPr lang="en-US" smtClean="0"/>
              <a:t>6</a:t>
            </a:fld>
            <a:endParaRPr lang="en-US"/>
          </a:p>
        </p:txBody>
      </p:sp>
    </p:spTree>
    <p:extLst>
      <p:ext uri="{BB962C8B-B14F-4D97-AF65-F5344CB8AC3E}">
        <p14:creationId xmlns:p14="http://schemas.microsoft.com/office/powerpoint/2010/main" val="3358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0714A1-C42D-9944-B994-F4A8DD7DB295}" type="slidenum">
              <a:rPr lang="en-US" smtClean="0"/>
              <a:t>7</a:t>
            </a:fld>
            <a:endParaRPr lang="en-US"/>
          </a:p>
        </p:txBody>
      </p:sp>
    </p:spTree>
    <p:extLst>
      <p:ext uri="{BB962C8B-B14F-4D97-AF65-F5344CB8AC3E}">
        <p14:creationId xmlns:p14="http://schemas.microsoft.com/office/powerpoint/2010/main" val="4282264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rmAutofit/>
          </a:bodyPr>
          <a:lstStyle>
            <a:lvl1pPr marL="342892" lvl="0" indent="-257168" algn="ctr">
              <a:spcBef>
                <a:spcPts val="0"/>
              </a:spcBef>
              <a:spcAft>
                <a:spcPts val="0"/>
              </a:spcAft>
              <a:buSzPts val="1800"/>
              <a:buChar char="●"/>
              <a:defRPr/>
            </a:lvl1pPr>
            <a:lvl2pPr marL="685783" lvl="1" indent="-238119" algn="ctr">
              <a:spcBef>
                <a:spcPts val="0"/>
              </a:spcBef>
              <a:spcAft>
                <a:spcPts val="0"/>
              </a:spcAft>
              <a:buSzPts val="1400"/>
              <a:buChar char="○"/>
              <a:defRPr/>
            </a:lvl2pPr>
            <a:lvl3pPr marL="1028675" lvl="2" indent="-238119" algn="ctr">
              <a:spcBef>
                <a:spcPts val="0"/>
              </a:spcBef>
              <a:spcAft>
                <a:spcPts val="0"/>
              </a:spcAft>
              <a:buSzPts val="1400"/>
              <a:buChar char="■"/>
              <a:defRPr/>
            </a:lvl3pPr>
            <a:lvl4pPr marL="1371566" lvl="3" indent="-238119" algn="ctr">
              <a:spcBef>
                <a:spcPts val="0"/>
              </a:spcBef>
              <a:spcAft>
                <a:spcPts val="0"/>
              </a:spcAft>
              <a:buSzPts val="1400"/>
              <a:buChar char="●"/>
              <a:defRPr/>
            </a:lvl4pPr>
            <a:lvl5pPr marL="1714457" lvl="4" indent="-238119" algn="ctr">
              <a:spcBef>
                <a:spcPts val="0"/>
              </a:spcBef>
              <a:spcAft>
                <a:spcPts val="0"/>
              </a:spcAft>
              <a:buSzPts val="1400"/>
              <a:buChar char="○"/>
              <a:defRPr/>
            </a:lvl5pPr>
            <a:lvl6pPr marL="2057348" lvl="5" indent="-238119" algn="ctr">
              <a:spcBef>
                <a:spcPts val="0"/>
              </a:spcBef>
              <a:spcAft>
                <a:spcPts val="0"/>
              </a:spcAft>
              <a:buSzPts val="1400"/>
              <a:buChar char="■"/>
              <a:defRPr/>
            </a:lvl6pPr>
            <a:lvl7pPr marL="2400240" lvl="6" indent="-238119" algn="ctr">
              <a:spcBef>
                <a:spcPts val="0"/>
              </a:spcBef>
              <a:spcAft>
                <a:spcPts val="0"/>
              </a:spcAft>
              <a:buSzPts val="1400"/>
              <a:buChar char="●"/>
              <a:defRPr/>
            </a:lvl7pPr>
            <a:lvl8pPr marL="2743132" lvl="7" indent="-238119" algn="ctr">
              <a:spcBef>
                <a:spcPts val="0"/>
              </a:spcBef>
              <a:spcAft>
                <a:spcPts val="0"/>
              </a:spcAft>
              <a:buSzPts val="1400"/>
              <a:buChar char="○"/>
              <a:defRPr/>
            </a:lvl8pPr>
            <a:lvl9pPr marL="3086023" lvl="8" indent="-238119"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6115050" y="4800600"/>
            <a:ext cx="628650" cy="213544"/>
          </a:xfrm>
          <a:prstGeom prst="rect">
            <a:avLst/>
          </a:prstGeom>
          <a:noFill/>
          <a:ln>
            <a:noFill/>
          </a:ln>
        </p:spPr>
        <p:txBody>
          <a:bodyPr spcFirstLastPara="1" wrap="square" lIns="91425" tIns="45700" rIns="91425" bIns="45700" anchor="t" anchorCtr="0">
            <a:spAutoFit/>
          </a:bodyPr>
          <a:lstStyle>
            <a:lvl1pPr marL="0" marR="0" lvl="0" indent="0" algn="r">
              <a:spcBef>
                <a:spcPts val="0"/>
              </a:spcBef>
              <a:buNone/>
              <a:defRPr sz="788" b="0" i="0" u="none" strike="noStrike" cap="none">
                <a:solidFill>
                  <a:schemeClr val="dk1"/>
                </a:solidFill>
                <a:latin typeface="Arial"/>
                <a:ea typeface="Arial"/>
                <a:cs typeface="Arial"/>
                <a:sym typeface="Arial"/>
              </a:defRPr>
            </a:lvl1pPr>
            <a:lvl2pPr marL="0" marR="0" lvl="1" indent="0" algn="r">
              <a:spcBef>
                <a:spcPts val="0"/>
              </a:spcBef>
              <a:buNone/>
              <a:defRPr sz="788" b="0" i="0" u="none" strike="noStrike" cap="none">
                <a:solidFill>
                  <a:schemeClr val="dk1"/>
                </a:solidFill>
                <a:latin typeface="Arial"/>
                <a:ea typeface="Arial"/>
                <a:cs typeface="Arial"/>
                <a:sym typeface="Arial"/>
              </a:defRPr>
            </a:lvl2pPr>
            <a:lvl3pPr marL="0" marR="0" lvl="2" indent="0" algn="r">
              <a:spcBef>
                <a:spcPts val="0"/>
              </a:spcBef>
              <a:buNone/>
              <a:defRPr sz="788" b="0" i="0" u="none" strike="noStrike" cap="none">
                <a:solidFill>
                  <a:schemeClr val="dk1"/>
                </a:solidFill>
                <a:latin typeface="Arial"/>
                <a:ea typeface="Arial"/>
                <a:cs typeface="Arial"/>
                <a:sym typeface="Arial"/>
              </a:defRPr>
            </a:lvl3pPr>
            <a:lvl4pPr marL="0" marR="0" lvl="3" indent="0" algn="r">
              <a:spcBef>
                <a:spcPts val="0"/>
              </a:spcBef>
              <a:buNone/>
              <a:defRPr sz="788" b="0" i="0" u="none" strike="noStrike" cap="none">
                <a:solidFill>
                  <a:schemeClr val="dk1"/>
                </a:solidFill>
                <a:latin typeface="Arial"/>
                <a:ea typeface="Arial"/>
                <a:cs typeface="Arial"/>
                <a:sym typeface="Arial"/>
              </a:defRPr>
            </a:lvl4pPr>
            <a:lvl5pPr marL="0" marR="0" lvl="4" indent="0" algn="r">
              <a:spcBef>
                <a:spcPts val="0"/>
              </a:spcBef>
              <a:buNone/>
              <a:defRPr sz="788" b="0" i="0" u="none" strike="noStrike" cap="none">
                <a:solidFill>
                  <a:schemeClr val="dk1"/>
                </a:solidFill>
                <a:latin typeface="Arial"/>
                <a:ea typeface="Arial"/>
                <a:cs typeface="Arial"/>
                <a:sym typeface="Arial"/>
              </a:defRPr>
            </a:lvl5pPr>
            <a:lvl6pPr marL="0" marR="0" lvl="5" indent="0" algn="r">
              <a:spcBef>
                <a:spcPts val="0"/>
              </a:spcBef>
              <a:buNone/>
              <a:defRPr sz="788" b="0" i="0" u="none" strike="noStrike" cap="none">
                <a:solidFill>
                  <a:schemeClr val="dk1"/>
                </a:solidFill>
                <a:latin typeface="Arial"/>
                <a:ea typeface="Arial"/>
                <a:cs typeface="Arial"/>
                <a:sym typeface="Arial"/>
              </a:defRPr>
            </a:lvl6pPr>
            <a:lvl7pPr marL="0" marR="0" lvl="6" indent="0" algn="r">
              <a:spcBef>
                <a:spcPts val="0"/>
              </a:spcBef>
              <a:buNone/>
              <a:defRPr sz="788" b="0" i="0" u="none" strike="noStrike" cap="none">
                <a:solidFill>
                  <a:schemeClr val="dk1"/>
                </a:solidFill>
                <a:latin typeface="Arial"/>
                <a:ea typeface="Arial"/>
                <a:cs typeface="Arial"/>
                <a:sym typeface="Arial"/>
              </a:defRPr>
            </a:lvl7pPr>
            <a:lvl8pPr marL="0" marR="0" lvl="7" indent="0" algn="r">
              <a:spcBef>
                <a:spcPts val="0"/>
              </a:spcBef>
              <a:buNone/>
              <a:defRPr sz="788" b="0" i="0" u="none" strike="noStrike" cap="none">
                <a:solidFill>
                  <a:schemeClr val="dk1"/>
                </a:solidFill>
                <a:latin typeface="Arial"/>
                <a:ea typeface="Arial"/>
                <a:cs typeface="Arial"/>
                <a:sym typeface="Arial"/>
              </a:defRPr>
            </a:lvl8pPr>
            <a:lvl9pPr marL="0" marR="0" lvl="8" indent="0" algn="r">
              <a:spcBef>
                <a:spcPts val="0"/>
              </a:spcBef>
              <a:buNone/>
              <a:defRPr sz="788"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6"/>
        <p:cNvGrpSpPr/>
        <p:nvPr/>
      </p:nvGrpSpPr>
      <p:grpSpPr>
        <a:xfrm>
          <a:off x="0" y="0"/>
          <a:ext cx="0" cy="0"/>
          <a:chOff x="0" y="0"/>
          <a:chExt cx="0" cy="0"/>
        </a:xfrm>
      </p:grpSpPr>
      <p:sp>
        <p:nvSpPr>
          <p:cNvPr id="57" name="Google Shape;57;p15"/>
          <p:cNvSpPr txBox="1">
            <a:spLocks noGrp="1"/>
          </p:cNvSpPr>
          <p:nvPr>
            <p:ph type="ctrTitle"/>
          </p:nvPr>
        </p:nvSpPr>
        <p:spPr>
          <a:xfrm>
            <a:off x="514350" y="1597825"/>
            <a:ext cx="5829300" cy="369291"/>
          </a:xfrm>
          <a:prstGeom prst="rect">
            <a:avLst/>
          </a:prstGeom>
          <a:noFill/>
          <a:ln>
            <a:noFill/>
          </a:ln>
        </p:spPr>
        <p:txBody>
          <a:bodyPr spcFirstLastPara="1" wrap="square" lIns="91425" tIns="45700" rIns="91425" bIns="45700" anchor="t" anchorCtr="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15"/>
          <p:cNvSpPr txBox="1">
            <a:spLocks noGrp="1"/>
          </p:cNvSpPr>
          <p:nvPr>
            <p:ph type="subTitle" idx="1"/>
          </p:nvPr>
        </p:nvSpPr>
        <p:spPr>
          <a:xfrm>
            <a:off x="1028700" y="2914650"/>
            <a:ext cx="4800600" cy="1314450"/>
          </a:xfrm>
          <a:prstGeom prst="rect">
            <a:avLst/>
          </a:prstGeom>
          <a:noFill/>
          <a:ln>
            <a:noFill/>
          </a:ln>
        </p:spPr>
        <p:txBody>
          <a:bodyPr spcFirstLastPara="1" wrap="square" lIns="91425" tIns="45700" rIns="91425" bIns="45700" anchor="t" anchorCtr="0">
            <a:noAutofit/>
          </a:bodyPr>
          <a:lstStyle>
            <a:lvl1pPr lvl="0" algn="ctr">
              <a:spcBef>
                <a:spcPts val="270"/>
              </a:spcBef>
              <a:spcAft>
                <a:spcPts val="0"/>
              </a:spcAft>
              <a:buClr>
                <a:srgbClr val="000099"/>
              </a:buClr>
              <a:buSzPts val="1800"/>
              <a:buFont typeface="Arial"/>
              <a:buNone/>
              <a:defRPr/>
            </a:lvl1pPr>
            <a:lvl2pPr lvl="1" algn="ctr">
              <a:spcBef>
                <a:spcPts val="225"/>
              </a:spcBef>
              <a:spcAft>
                <a:spcPts val="0"/>
              </a:spcAft>
              <a:buClr>
                <a:schemeClr val="dk1"/>
              </a:buClr>
              <a:buSzPts val="1500"/>
              <a:buFont typeface="Arial"/>
              <a:buNone/>
              <a:defRPr/>
            </a:lvl2pPr>
            <a:lvl3pPr lvl="2" algn="ctr">
              <a:spcBef>
                <a:spcPts val="270"/>
              </a:spcBef>
              <a:spcAft>
                <a:spcPts val="0"/>
              </a:spcAft>
              <a:buClr>
                <a:schemeClr val="dk1"/>
              </a:buClr>
              <a:buSzPts val="1800"/>
              <a:buFont typeface="Arial"/>
              <a:buNone/>
              <a:defRPr/>
            </a:lvl3pPr>
            <a:lvl4pPr lvl="3" algn="ctr">
              <a:spcBef>
                <a:spcPts val="180"/>
              </a:spcBef>
              <a:spcAft>
                <a:spcPts val="0"/>
              </a:spcAft>
              <a:buClr>
                <a:schemeClr val="dk1"/>
              </a:buClr>
              <a:buSzPts val="1200"/>
              <a:buFont typeface="Arial"/>
              <a:buNone/>
              <a:defRPr/>
            </a:lvl4pPr>
            <a:lvl5pPr lvl="4" algn="ctr">
              <a:spcBef>
                <a:spcPts val="158"/>
              </a:spcBef>
              <a:spcAft>
                <a:spcPts val="0"/>
              </a:spcAft>
              <a:buClr>
                <a:schemeClr val="dk1"/>
              </a:buClr>
              <a:buSzPts val="1050"/>
              <a:buFont typeface="Arial"/>
              <a:buNone/>
              <a:defRPr/>
            </a:lvl5pPr>
            <a:lvl6pPr lvl="5" algn="ctr">
              <a:spcBef>
                <a:spcPts val="158"/>
              </a:spcBef>
              <a:spcAft>
                <a:spcPts val="0"/>
              </a:spcAft>
              <a:buClr>
                <a:schemeClr val="dk1"/>
              </a:buClr>
              <a:buSzPts val="1050"/>
              <a:buFont typeface="Arial"/>
              <a:buNone/>
              <a:defRPr/>
            </a:lvl6pPr>
            <a:lvl7pPr lvl="6" algn="ctr">
              <a:spcBef>
                <a:spcPts val="158"/>
              </a:spcBef>
              <a:spcAft>
                <a:spcPts val="0"/>
              </a:spcAft>
              <a:buClr>
                <a:schemeClr val="dk1"/>
              </a:buClr>
              <a:buSzPts val="1050"/>
              <a:buFont typeface="Arial"/>
              <a:buNone/>
              <a:defRPr/>
            </a:lvl7pPr>
            <a:lvl8pPr lvl="7" algn="ctr">
              <a:spcBef>
                <a:spcPts val="158"/>
              </a:spcBef>
              <a:spcAft>
                <a:spcPts val="0"/>
              </a:spcAft>
              <a:buClr>
                <a:schemeClr val="dk1"/>
              </a:buClr>
              <a:buSzPts val="1050"/>
              <a:buFont typeface="Arial"/>
              <a:buNone/>
              <a:defRPr/>
            </a:lvl8pPr>
            <a:lvl9pPr lvl="8" algn="ctr">
              <a:spcBef>
                <a:spcPts val="158"/>
              </a:spcBef>
              <a:spcAft>
                <a:spcPts val="0"/>
              </a:spcAft>
              <a:buClr>
                <a:schemeClr val="dk1"/>
              </a:buClr>
              <a:buSzPts val="1050"/>
              <a:buFont typeface="Arial"/>
              <a:buNone/>
              <a:defRPr/>
            </a:lvl9pPr>
          </a:lstStyle>
          <a:p>
            <a:endParaRPr/>
          </a:p>
        </p:txBody>
      </p:sp>
      <p:sp>
        <p:nvSpPr>
          <p:cNvPr id="59" name="Google Shape;59;p15"/>
          <p:cNvSpPr txBox="1">
            <a:spLocks noGrp="1"/>
          </p:cNvSpPr>
          <p:nvPr>
            <p:ph type="sldNum" idx="12"/>
          </p:nvPr>
        </p:nvSpPr>
        <p:spPr>
          <a:xfrm>
            <a:off x="6115050" y="4800600"/>
            <a:ext cx="628650" cy="213544"/>
          </a:xfrm>
          <a:prstGeom prst="rect">
            <a:avLst/>
          </a:prstGeom>
          <a:noFill/>
          <a:ln>
            <a:noFill/>
          </a:ln>
        </p:spPr>
        <p:txBody>
          <a:bodyPr spcFirstLastPara="1" wrap="square" lIns="91425" tIns="45700" rIns="91425" bIns="45700" anchor="t" anchorCtr="0">
            <a:spAutoFit/>
          </a:bodyPr>
          <a:lstStyle>
            <a:lvl1pPr marL="0" marR="0" lvl="0" indent="0" algn="r">
              <a:spcBef>
                <a:spcPts val="0"/>
              </a:spcBef>
              <a:buNone/>
              <a:defRPr sz="788" b="0" i="0" u="none" strike="noStrike" cap="none">
                <a:solidFill>
                  <a:schemeClr val="dk1"/>
                </a:solidFill>
                <a:latin typeface="Arial"/>
                <a:ea typeface="Arial"/>
                <a:cs typeface="Arial"/>
                <a:sym typeface="Arial"/>
              </a:defRPr>
            </a:lvl1pPr>
            <a:lvl2pPr marL="0" marR="0" lvl="1" indent="0" algn="r">
              <a:spcBef>
                <a:spcPts val="0"/>
              </a:spcBef>
              <a:buNone/>
              <a:defRPr sz="788" b="0" i="0" u="none" strike="noStrike" cap="none">
                <a:solidFill>
                  <a:schemeClr val="dk1"/>
                </a:solidFill>
                <a:latin typeface="Arial"/>
                <a:ea typeface="Arial"/>
                <a:cs typeface="Arial"/>
                <a:sym typeface="Arial"/>
              </a:defRPr>
            </a:lvl2pPr>
            <a:lvl3pPr marL="0" marR="0" lvl="2" indent="0" algn="r">
              <a:spcBef>
                <a:spcPts val="0"/>
              </a:spcBef>
              <a:buNone/>
              <a:defRPr sz="788" b="0" i="0" u="none" strike="noStrike" cap="none">
                <a:solidFill>
                  <a:schemeClr val="dk1"/>
                </a:solidFill>
                <a:latin typeface="Arial"/>
                <a:ea typeface="Arial"/>
                <a:cs typeface="Arial"/>
                <a:sym typeface="Arial"/>
              </a:defRPr>
            </a:lvl3pPr>
            <a:lvl4pPr marL="0" marR="0" lvl="3" indent="0" algn="r">
              <a:spcBef>
                <a:spcPts val="0"/>
              </a:spcBef>
              <a:buNone/>
              <a:defRPr sz="788" b="0" i="0" u="none" strike="noStrike" cap="none">
                <a:solidFill>
                  <a:schemeClr val="dk1"/>
                </a:solidFill>
                <a:latin typeface="Arial"/>
                <a:ea typeface="Arial"/>
                <a:cs typeface="Arial"/>
                <a:sym typeface="Arial"/>
              </a:defRPr>
            </a:lvl4pPr>
            <a:lvl5pPr marL="0" marR="0" lvl="4" indent="0" algn="r">
              <a:spcBef>
                <a:spcPts val="0"/>
              </a:spcBef>
              <a:buNone/>
              <a:defRPr sz="788" b="0" i="0" u="none" strike="noStrike" cap="none">
                <a:solidFill>
                  <a:schemeClr val="dk1"/>
                </a:solidFill>
                <a:latin typeface="Arial"/>
                <a:ea typeface="Arial"/>
                <a:cs typeface="Arial"/>
                <a:sym typeface="Arial"/>
              </a:defRPr>
            </a:lvl5pPr>
            <a:lvl6pPr marL="0" marR="0" lvl="5" indent="0" algn="r">
              <a:spcBef>
                <a:spcPts val="0"/>
              </a:spcBef>
              <a:buNone/>
              <a:defRPr sz="788" b="0" i="0" u="none" strike="noStrike" cap="none">
                <a:solidFill>
                  <a:schemeClr val="dk1"/>
                </a:solidFill>
                <a:latin typeface="Arial"/>
                <a:ea typeface="Arial"/>
                <a:cs typeface="Arial"/>
                <a:sym typeface="Arial"/>
              </a:defRPr>
            </a:lvl6pPr>
            <a:lvl7pPr marL="0" marR="0" lvl="6" indent="0" algn="r">
              <a:spcBef>
                <a:spcPts val="0"/>
              </a:spcBef>
              <a:buNone/>
              <a:defRPr sz="788" b="0" i="0" u="none" strike="noStrike" cap="none">
                <a:solidFill>
                  <a:schemeClr val="dk1"/>
                </a:solidFill>
                <a:latin typeface="Arial"/>
                <a:ea typeface="Arial"/>
                <a:cs typeface="Arial"/>
                <a:sym typeface="Arial"/>
              </a:defRPr>
            </a:lvl7pPr>
            <a:lvl8pPr marL="0" marR="0" lvl="7" indent="0" algn="r">
              <a:spcBef>
                <a:spcPts val="0"/>
              </a:spcBef>
              <a:buNone/>
              <a:defRPr sz="788" b="0" i="0" u="none" strike="noStrike" cap="none">
                <a:solidFill>
                  <a:schemeClr val="dk1"/>
                </a:solidFill>
                <a:latin typeface="Arial"/>
                <a:ea typeface="Arial"/>
                <a:cs typeface="Arial"/>
                <a:sym typeface="Arial"/>
              </a:defRPr>
            </a:lvl8pPr>
            <a:lvl9pPr marL="0" marR="0" lvl="8" indent="0" algn="r">
              <a:spcBef>
                <a:spcPts val="0"/>
              </a:spcBef>
              <a:buNone/>
              <a:defRPr sz="788"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1125142" y="82157"/>
            <a:ext cx="4129088" cy="369291"/>
          </a:xfrm>
          <a:prstGeom prst="rect">
            <a:avLst/>
          </a:prstGeom>
          <a:noFill/>
          <a:ln>
            <a:noFill/>
          </a:ln>
        </p:spPr>
        <p:txBody>
          <a:bodyPr spcFirstLastPara="1" wrap="square" lIns="91425" tIns="45700" rIns="91425" bIns="45700" anchor="t" anchorCtr="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16"/>
          <p:cNvSpPr txBox="1">
            <a:spLocks noGrp="1"/>
          </p:cNvSpPr>
          <p:nvPr>
            <p:ph type="sldNum" idx="12"/>
          </p:nvPr>
        </p:nvSpPr>
        <p:spPr>
          <a:xfrm>
            <a:off x="6115050" y="4800600"/>
            <a:ext cx="628650" cy="213544"/>
          </a:xfrm>
          <a:prstGeom prst="rect">
            <a:avLst/>
          </a:prstGeom>
          <a:noFill/>
          <a:ln>
            <a:noFill/>
          </a:ln>
        </p:spPr>
        <p:txBody>
          <a:bodyPr spcFirstLastPara="1" wrap="square" lIns="91425" tIns="45700" rIns="91425" bIns="45700" anchor="t" anchorCtr="0">
            <a:spAutoFit/>
          </a:bodyPr>
          <a:lstStyle>
            <a:lvl1pPr marL="0" marR="0" lvl="0" indent="0" algn="r">
              <a:spcBef>
                <a:spcPts val="0"/>
              </a:spcBef>
              <a:buNone/>
              <a:defRPr sz="788" b="0" i="0" u="none" strike="noStrike" cap="none">
                <a:solidFill>
                  <a:schemeClr val="dk1"/>
                </a:solidFill>
                <a:latin typeface="Arial"/>
                <a:ea typeface="Arial"/>
                <a:cs typeface="Arial"/>
                <a:sym typeface="Arial"/>
              </a:defRPr>
            </a:lvl1pPr>
            <a:lvl2pPr marL="0" marR="0" lvl="1" indent="0" algn="r">
              <a:spcBef>
                <a:spcPts val="0"/>
              </a:spcBef>
              <a:buNone/>
              <a:defRPr sz="788" b="0" i="0" u="none" strike="noStrike" cap="none">
                <a:solidFill>
                  <a:schemeClr val="dk1"/>
                </a:solidFill>
                <a:latin typeface="Arial"/>
                <a:ea typeface="Arial"/>
                <a:cs typeface="Arial"/>
                <a:sym typeface="Arial"/>
              </a:defRPr>
            </a:lvl2pPr>
            <a:lvl3pPr marL="0" marR="0" lvl="2" indent="0" algn="r">
              <a:spcBef>
                <a:spcPts val="0"/>
              </a:spcBef>
              <a:buNone/>
              <a:defRPr sz="788" b="0" i="0" u="none" strike="noStrike" cap="none">
                <a:solidFill>
                  <a:schemeClr val="dk1"/>
                </a:solidFill>
                <a:latin typeface="Arial"/>
                <a:ea typeface="Arial"/>
                <a:cs typeface="Arial"/>
                <a:sym typeface="Arial"/>
              </a:defRPr>
            </a:lvl3pPr>
            <a:lvl4pPr marL="0" marR="0" lvl="3" indent="0" algn="r">
              <a:spcBef>
                <a:spcPts val="0"/>
              </a:spcBef>
              <a:buNone/>
              <a:defRPr sz="788" b="0" i="0" u="none" strike="noStrike" cap="none">
                <a:solidFill>
                  <a:schemeClr val="dk1"/>
                </a:solidFill>
                <a:latin typeface="Arial"/>
                <a:ea typeface="Arial"/>
                <a:cs typeface="Arial"/>
                <a:sym typeface="Arial"/>
              </a:defRPr>
            </a:lvl4pPr>
            <a:lvl5pPr marL="0" marR="0" lvl="4" indent="0" algn="r">
              <a:spcBef>
                <a:spcPts val="0"/>
              </a:spcBef>
              <a:buNone/>
              <a:defRPr sz="788" b="0" i="0" u="none" strike="noStrike" cap="none">
                <a:solidFill>
                  <a:schemeClr val="dk1"/>
                </a:solidFill>
                <a:latin typeface="Arial"/>
                <a:ea typeface="Arial"/>
                <a:cs typeface="Arial"/>
                <a:sym typeface="Arial"/>
              </a:defRPr>
            </a:lvl5pPr>
            <a:lvl6pPr marL="0" marR="0" lvl="5" indent="0" algn="r">
              <a:spcBef>
                <a:spcPts val="0"/>
              </a:spcBef>
              <a:buNone/>
              <a:defRPr sz="788" b="0" i="0" u="none" strike="noStrike" cap="none">
                <a:solidFill>
                  <a:schemeClr val="dk1"/>
                </a:solidFill>
                <a:latin typeface="Arial"/>
                <a:ea typeface="Arial"/>
                <a:cs typeface="Arial"/>
                <a:sym typeface="Arial"/>
              </a:defRPr>
            </a:lvl6pPr>
            <a:lvl7pPr marL="0" marR="0" lvl="6" indent="0" algn="r">
              <a:spcBef>
                <a:spcPts val="0"/>
              </a:spcBef>
              <a:buNone/>
              <a:defRPr sz="788" b="0" i="0" u="none" strike="noStrike" cap="none">
                <a:solidFill>
                  <a:schemeClr val="dk1"/>
                </a:solidFill>
                <a:latin typeface="Arial"/>
                <a:ea typeface="Arial"/>
                <a:cs typeface="Arial"/>
                <a:sym typeface="Arial"/>
              </a:defRPr>
            </a:lvl7pPr>
            <a:lvl8pPr marL="0" marR="0" lvl="7" indent="0" algn="r">
              <a:spcBef>
                <a:spcPts val="0"/>
              </a:spcBef>
              <a:buNone/>
              <a:defRPr sz="788" b="0" i="0" u="none" strike="noStrike" cap="none">
                <a:solidFill>
                  <a:schemeClr val="dk1"/>
                </a:solidFill>
                <a:latin typeface="Arial"/>
                <a:ea typeface="Arial"/>
                <a:cs typeface="Arial"/>
                <a:sym typeface="Arial"/>
              </a:defRPr>
            </a:lvl8pPr>
            <a:lvl9pPr marL="0" marR="0" lvl="8" indent="0" algn="r">
              <a:spcBef>
                <a:spcPts val="0"/>
              </a:spcBef>
              <a:buNone/>
              <a:defRPr sz="788"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1125142" y="82157"/>
            <a:ext cx="4129088" cy="369291"/>
          </a:xfrm>
          <a:prstGeom prst="rect">
            <a:avLst/>
          </a:prstGeom>
          <a:noFill/>
          <a:ln>
            <a:noFill/>
          </a:ln>
        </p:spPr>
        <p:txBody>
          <a:bodyPr spcFirstLastPara="1" wrap="square" lIns="91425" tIns="45700" rIns="91425" bIns="45700" anchor="t" anchorCtr="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 name="Google Shape;65;p17"/>
          <p:cNvSpPr txBox="1">
            <a:spLocks noGrp="1"/>
          </p:cNvSpPr>
          <p:nvPr>
            <p:ph type="sldNum" idx="12"/>
          </p:nvPr>
        </p:nvSpPr>
        <p:spPr>
          <a:xfrm>
            <a:off x="6115050" y="4800600"/>
            <a:ext cx="628650" cy="213544"/>
          </a:xfrm>
          <a:prstGeom prst="rect">
            <a:avLst/>
          </a:prstGeom>
          <a:noFill/>
          <a:ln>
            <a:noFill/>
          </a:ln>
        </p:spPr>
        <p:txBody>
          <a:bodyPr spcFirstLastPara="1" wrap="square" lIns="91425" tIns="45700" rIns="91425" bIns="45700" anchor="t" anchorCtr="0">
            <a:spAutoFit/>
          </a:bodyPr>
          <a:lstStyle>
            <a:lvl1pPr marL="0" marR="0" lvl="0" indent="0" algn="r">
              <a:spcBef>
                <a:spcPts val="0"/>
              </a:spcBef>
              <a:buNone/>
              <a:defRPr sz="788" b="0" i="0" u="none" strike="noStrike" cap="none">
                <a:solidFill>
                  <a:schemeClr val="dk1"/>
                </a:solidFill>
                <a:latin typeface="Arial"/>
                <a:ea typeface="Arial"/>
                <a:cs typeface="Arial"/>
                <a:sym typeface="Arial"/>
              </a:defRPr>
            </a:lvl1pPr>
            <a:lvl2pPr marL="0" marR="0" lvl="1" indent="0" algn="r">
              <a:spcBef>
                <a:spcPts val="0"/>
              </a:spcBef>
              <a:buNone/>
              <a:defRPr sz="788" b="0" i="0" u="none" strike="noStrike" cap="none">
                <a:solidFill>
                  <a:schemeClr val="dk1"/>
                </a:solidFill>
                <a:latin typeface="Arial"/>
                <a:ea typeface="Arial"/>
                <a:cs typeface="Arial"/>
                <a:sym typeface="Arial"/>
              </a:defRPr>
            </a:lvl2pPr>
            <a:lvl3pPr marL="0" marR="0" lvl="2" indent="0" algn="r">
              <a:spcBef>
                <a:spcPts val="0"/>
              </a:spcBef>
              <a:buNone/>
              <a:defRPr sz="788" b="0" i="0" u="none" strike="noStrike" cap="none">
                <a:solidFill>
                  <a:schemeClr val="dk1"/>
                </a:solidFill>
                <a:latin typeface="Arial"/>
                <a:ea typeface="Arial"/>
                <a:cs typeface="Arial"/>
                <a:sym typeface="Arial"/>
              </a:defRPr>
            </a:lvl3pPr>
            <a:lvl4pPr marL="0" marR="0" lvl="3" indent="0" algn="r">
              <a:spcBef>
                <a:spcPts val="0"/>
              </a:spcBef>
              <a:buNone/>
              <a:defRPr sz="788" b="0" i="0" u="none" strike="noStrike" cap="none">
                <a:solidFill>
                  <a:schemeClr val="dk1"/>
                </a:solidFill>
                <a:latin typeface="Arial"/>
                <a:ea typeface="Arial"/>
                <a:cs typeface="Arial"/>
                <a:sym typeface="Arial"/>
              </a:defRPr>
            </a:lvl4pPr>
            <a:lvl5pPr marL="0" marR="0" lvl="4" indent="0" algn="r">
              <a:spcBef>
                <a:spcPts val="0"/>
              </a:spcBef>
              <a:buNone/>
              <a:defRPr sz="788" b="0" i="0" u="none" strike="noStrike" cap="none">
                <a:solidFill>
                  <a:schemeClr val="dk1"/>
                </a:solidFill>
                <a:latin typeface="Arial"/>
                <a:ea typeface="Arial"/>
                <a:cs typeface="Arial"/>
                <a:sym typeface="Arial"/>
              </a:defRPr>
            </a:lvl5pPr>
            <a:lvl6pPr marL="0" marR="0" lvl="5" indent="0" algn="r">
              <a:spcBef>
                <a:spcPts val="0"/>
              </a:spcBef>
              <a:buNone/>
              <a:defRPr sz="788" b="0" i="0" u="none" strike="noStrike" cap="none">
                <a:solidFill>
                  <a:schemeClr val="dk1"/>
                </a:solidFill>
                <a:latin typeface="Arial"/>
                <a:ea typeface="Arial"/>
                <a:cs typeface="Arial"/>
                <a:sym typeface="Arial"/>
              </a:defRPr>
            </a:lvl6pPr>
            <a:lvl7pPr marL="0" marR="0" lvl="6" indent="0" algn="r">
              <a:spcBef>
                <a:spcPts val="0"/>
              </a:spcBef>
              <a:buNone/>
              <a:defRPr sz="788" b="0" i="0" u="none" strike="noStrike" cap="none">
                <a:solidFill>
                  <a:schemeClr val="dk1"/>
                </a:solidFill>
                <a:latin typeface="Arial"/>
                <a:ea typeface="Arial"/>
                <a:cs typeface="Arial"/>
                <a:sym typeface="Arial"/>
              </a:defRPr>
            </a:lvl7pPr>
            <a:lvl8pPr marL="0" marR="0" lvl="7" indent="0" algn="r">
              <a:spcBef>
                <a:spcPts val="0"/>
              </a:spcBef>
              <a:buNone/>
              <a:defRPr sz="788" b="0" i="0" u="none" strike="noStrike" cap="none">
                <a:solidFill>
                  <a:schemeClr val="dk1"/>
                </a:solidFill>
                <a:latin typeface="Arial"/>
                <a:ea typeface="Arial"/>
                <a:cs typeface="Arial"/>
                <a:sym typeface="Arial"/>
              </a:defRPr>
            </a:lvl8pPr>
            <a:lvl9pPr marL="0" marR="0" lvl="8" indent="0" algn="r">
              <a:spcBef>
                <a:spcPts val="0"/>
              </a:spcBef>
              <a:buNone/>
              <a:defRPr sz="788"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1125142" y="82157"/>
            <a:ext cx="4129088" cy="369291"/>
          </a:xfrm>
          <a:prstGeom prst="rect">
            <a:avLst/>
          </a:prstGeom>
          <a:noFill/>
          <a:ln>
            <a:noFill/>
          </a:ln>
        </p:spPr>
        <p:txBody>
          <a:bodyPr spcFirstLastPara="1" wrap="square" lIns="91425" tIns="45700" rIns="91425" bIns="45700" anchor="t" anchorCtr="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18"/>
          <p:cNvSpPr txBox="1">
            <a:spLocks noGrp="1"/>
          </p:cNvSpPr>
          <p:nvPr>
            <p:ph type="body" idx="1"/>
          </p:nvPr>
        </p:nvSpPr>
        <p:spPr>
          <a:xfrm>
            <a:off x="514350" y="1143000"/>
            <a:ext cx="5829300" cy="3086100"/>
          </a:xfrm>
          <a:prstGeom prst="rect">
            <a:avLst/>
          </a:prstGeom>
          <a:noFill/>
          <a:ln>
            <a:noFill/>
          </a:ln>
        </p:spPr>
        <p:txBody>
          <a:bodyPr spcFirstLastPara="1" wrap="square" lIns="91425" tIns="45700" rIns="91425" bIns="45700" anchor="t" anchorCtr="0">
            <a:noAutofit/>
          </a:bodyPr>
          <a:lstStyle>
            <a:lvl1pPr marL="342892" lvl="0" indent="-257168" algn="l">
              <a:spcBef>
                <a:spcPts val="270"/>
              </a:spcBef>
              <a:spcAft>
                <a:spcPts val="0"/>
              </a:spcAft>
              <a:buClr>
                <a:srgbClr val="000099"/>
              </a:buClr>
              <a:buSzPts val="1800"/>
              <a:buChar char="•"/>
              <a:defRPr/>
            </a:lvl1pPr>
            <a:lvl2pPr marL="685783" lvl="1" indent="-257168" algn="l">
              <a:spcBef>
                <a:spcPts val="270"/>
              </a:spcBef>
              <a:spcAft>
                <a:spcPts val="0"/>
              </a:spcAft>
              <a:buClr>
                <a:schemeClr val="dk1"/>
              </a:buClr>
              <a:buSzPts val="1800"/>
              <a:buChar char="–"/>
              <a:defRPr/>
            </a:lvl2pPr>
            <a:lvl3pPr marL="1028675" lvl="2" indent="-257168" algn="l">
              <a:spcBef>
                <a:spcPts val="270"/>
              </a:spcBef>
              <a:spcAft>
                <a:spcPts val="0"/>
              </a:spcAft>
              <a:buClr>
                <a:schemeClr val="dk1"/>
              </a:buClr>
              <a:buSzPts val="1800"/>
              <a:buChar char="•"/>
              <a:defRPr/>
            </a:lvl3pPr>
            <a:lvl4pPr marL="1371566" lvl="3" indent="-257168" algn="l">
              <a:spcBef>
                <a:spcPts val="270"/>
              </a:spcBef>
              <a:spcAft>
                <a:spcPts val="0"/>
              </a:spcAft>
              <a:buClr>
                <a:schemeClr val="dk1"/>
              </a:buClr>
              <a:buSzPts val="1800"/>
              <a:buChar char="–"/>
              <a:defRPr/>
            </a:lvl4pPr>
            <a:lvl5pPr marL="1714457" lvl="4" indent="-257168" algn="l">
              <a:spcBef>
                <a:spcPts val="270"/>
              </a:spcBef>
              <a:spcAft>
                <a:spcPts val="0"/>
              </a:spcAft>
              <a:buClr>
                <a:schemeClr val="dk1"/>
              </a:buClr>
              <a:buSzPts val="1800"/>
              <a:buChar char="»"/>
              <a:defRPr/>
            </a:lvl5pPr>
            <a:lvl6pPr marL="2057348" lvl="5" indent="-257168" algn="l">
              <a:spcBef>
                <a:spcPts val="270"/>
              </a:spcBef>
              <a:spcAft>
                <a:spcPts val="0"/>
              </a:spcAft>
              <a:buClr>
                <a:schemeClr val="dk1"/>
              </a:buClr>
              <a:buSzPts val="1800"/>
              <a:buChar char="»"/>
              <a:defRPr/>
            </a:lvl6pPr>
            <a:lvl7pPr marL="2400240" lvl="6" indent="-257168" algn="l">
              <a:spcBef>
                <a:spcPts val="270"/>
              </a:spcBef>
              <a:spcAft>
                <a:spcPts val="0"/>
              </a:spcAft>
              <a:buClr>
                <a:schemeClr val="dk1"/>
              </a:buClr>
              <a:buSzPts val="1800"/>
              <a:buChar char="»"/>
              <a:defRPr/>
            </a:lvl7pPr>
            <a:lvl8pPr marL="2743132" lvl="7" indent="-257168" algn="l">
              <a:spcBef>
                <a:spcPts val="270"/>
              </a:spcBef>
              <a:spcAft>
                <a:spcPts val="0"/>
              </a:spcAft>
              <a:buClr>
                <a:schemeClr val="dk1"/>
              </a:buClr>
              <a:buSzPts val="1800"/>
              <a:buChar char="»"/>
              <a:defRPr/>
            </a:lvl8pPr>
            <a:lvl9pPr marL="3086023" lvl="8" indent="-257168" algn="l">
              <a:spcBef>
                <a:spcPts val="270"/>
              </a:spcBef>
              <a:spcAft>
                <a:spcPts val="0"/>
              </a:spcAft>
              <a:buClr>
                <a:schemeClr val="dk1"/>
              </a:buClr>
              <a:buSzPts val="1800"/>
              <a:buChar char="»"/>
              <a:defRPr/>
            </a:lvl9pPr>
          </a:lstStyle>
          <a:p>
            <a:endParaRPr/>
          </a:p>
        </p:txBody>
      </p:sp>
      <p:sp>
        <p:nvSpPr>
          <p:cNvPr id="69" name="Google Shape;69;p18"/>
          <p:cNvSpPr txBox="1">
            <a:spLocks noGrp="1"/>
          </p:cNvSpPr>
          <p:nvPr>
            <p:ph type="sldNum" idx="12"/>
          </p:nvPr>
        </p:nvSpPr>
        <p:spPr>
          <a:xfrm>
            <a:off x="6115050" y="4800600"/>
            <a:ext cx="628650" cy="213544"/>
          </a:xfrm>
          <a:prstGeom prst="rect">
            <a:avLst/>
          </a:prstGeom>
          <a:noFill/>
          <a:ln>
            <a:noFill/>
          </a:ln>
        </p:spPr>
        <p:txBody>
          <a:bodyPr spcFirstLastPara="1" wrap="square" lIns="91425" tIns="45700" rIns="91425" bIns="45700" anchor="t" anchorCtr="0">
            <a:spAutoFit/>
          </a:bodyPr>
          <a:lstStyle>
            <a:lvl1pPr marL="0" marR="0" lvl="0" indent="0" algn="r">
              <a:spcBef>
                <a:spcPts val="0"/>
              </a:spcBef>
              <a:buNone/>
              <a:defRPr sz="788" b="0" i="0" u="none" strike="noStrike" cap="none">
                <a:solidFill>
                  <a:schemeClr val="dk1"/>
                </a:solidFill>
                <a:latin typeface="Arial"/>
                <a:ea typeface="Arial"/>
                <a:cs typeface="Arial"/>
                <a:sym typeface="Arial"/>
              </a:defRPr>
            </a:lvl1pPr>
            <a:lvl2pPr marL="0" marR="0" lvl="1" indent="0" algn="r">
              <a:spcBef>
                <a:spcPts val="0"/>
              </a:spcBef>
              <a:buNone/>
              <a:defRPr sz="788" b="0" i="0" u="none" strike="noStrike" cap="none">
                <a:solidFill>
                  <a:schemeClr val="dk1"/>
                </a:solidFill>
                <a:latin typeface="Arial"/>
                <a:ea typeface="Arial"/>
                <a:cs typeface="Arial"/>
                <a:sym typeface="Arial"/>
              </a:defRPr>
            </a:lvl2pPr>
            <a:lvl3pPr marL="0" marR="0" lvl="2" indent="0" algn="r">
              <a:spcBef>
                <a:spcPts val="0"/>
              </a:spcBef>
              <a:buNone/>
              <a:defRPr sz="788" b="0" i="0" u="none" strike="noStrike" cap="none">
                <a:solidFill>
                  <a:schemeClr val="dk1"/>
                </a:solidFill>
                <a:latin typeface="Arial"/>
                <a:ea typeface="Arial"/>
                <a:cs typeface="Arial"/>
                <a:sym typeface="Arial"/>
              </a:defRPr>
            </a:lvl3pPr>
            <a:lvl4pPr marL="0" marR="0" lvl="3" indent="0" algn="r">
              <a:spcBef>
                <a:spcPts val="0"/>
              </a:spcBef>
              <a:buNone/>
              <a:defRPr sz="788" b="0" i="0" u="none" strike="noStrike" cap="none">
                <a:solidFill>
                  <a:schemeClr val="dk1"/>
                </a:solidFill>
                <a:latin typeface="Arial"/>
                <a:ea typeface="Arial"/>
                <a:cs typeface="Arial"/>
                <a:sym typeface="Arial"/>
              </a:defRPr>
            </a:lvl4pPr>
            <a:lvl5pPr marL="0" marR="0" lvl="4" indent="0" algn="r">
              <a:spcBef>
                <a:spcPts val="0"/>
              </a:spcBef>
              <a:buNone/>
              <a:defRPr sz="788" b="0" i="0" u="none" strike="noStrike" cap="none">
                <a:solidFill>
                  <a:schemeClr val="dk1"/>
                </a:solidFill>
                <a:latin typeface="Arial"/>
                <a:ea typeface="Arial"/>
                <a:cs typeface="Arial"/>
                <a:sym typeface="Arial"/>
              </a:defRPr>
            </a:lvl5pPr>
            <a:lvl6pPr marL="0" marR="0" lvl="5" indent="0" algn="r">
              <a:spcBef>
                <a:spcPts val="0"/>
              </a:spcBef>
              <a:buNone/>
              <a:defRPr sz="788" b="0" i="0" u="none" strike="noStrike" cap="none">
                <a:solidFill>
                  <a:schemeClr val="dk1"/>
                </a:solidFill>
                <a:latin typeface="Arial"/>
                <a:ea typeface="Arial"/>
                <a:cs typeface="Arial"/>
                <a:sym typeface="Arial"/>
              </a:defRPr>
            </a:lvl6pPr>
            <a:lvl7pPr marL="0" marR="0" lvl="6" indent="0" algn="r">
              <a:spcBef>
                <a:spcPts val="0"/>
              </a:spcBef>
              <a:buNone/>
              <a:defRPr sz="788" b="0" i="0" u="none" strike="noStrike" cap="none">
                <a:solidFill>
                  <a:schemeClr val="dk1"/>
                </a:solidFill>
                <a:latin typeface="Arial"/>
                <a:ea typeface="Arial"/>
                <a:cs typeface="Arial"/>
                <a:sym typeface="Arial"/>
              </a:defRPr>
            </a:lvl7pPr>
            <a:lvl8pPr marL="0" marR="0" lvl="7" indent="0" algn="r">
              <a:spcBef>
                <a:spcPts val="0"/>
              </a:spcBef>
              <a:buNone/>
              <a:defRPr sz="788" b="0" i="0" u="none" strike="noStrike" cap="none">
                <a:solidFill>
                  <a:schemeClr val="dk1"/>
                </a:solidFill>
                <a:latin typeface="Arial"/>
                <a:ea typeface="Arial"/>
                <a:cs typeface="Arial"/>
                <a:sym typeface="Arial"/>
              </a:defRPr>
            </a:lvl8pPr>
            <a:lvl9pPr marL="0" marR="0" lvl="8" indent="0" algn="r">
              <a:spcBef>
                <a:spcPts val="0"/>
              </a:spcBef>
              <a:buNone/>
              <a:defRPr sz="788"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1125142" y="82157"/>
            <a:ext cx="4129088" cy="369291"/>
          </a:xfrm>
          <a:prstGeom prst="rect">
            <a:avLst/>
          </a:prstGeom>
          <a:noFill/>
          <a:ln>
            <a:noFill/>
          </a:ln>
        </p:spPr>
        <p:txBody>
          <a:bodyPr spcFirstLastPara="1" wrap="square" lIns="91425" tIns="45700" rIns="91425" bIns="45700" anchor="t" anchorCtr="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 name="Google Shape;72;p19"/>
          <p:cNvSpPr txBox="1">
            <a:spLocks noGrp="1"/>
          </p:cNvSpPr>
          <p:nvPr>
            <p:ph type="sldNum" idx="12"/>
          </p:nvPr>
        </p:nvSpPr>
        <p:spPr>
          <a:xfrm>
            <a:off x="6115050" y="4800600"/>
            <a:ext cx="628650" cy="213544"/>
          </a:xfrm>
          <a:prstGeom prst="rect">
            <a:avLst/>
          </a:prstGeom>
          <a:noFill/>
          <a:ln>
            <a:noFill/>
          </a:ln>
        </p:spPr>
        <p:txBody>
          <a:bodyPr spcFirstLastPara="1" wrap="square" lIns="91425" tIns="45700" rIns="91425" bIns="45700" anchor="t" anchorCtr="0">
            <a:spAutoFit/>
          </a:bodyPr>
          <a:lstStyle>
            <a:lvl1pPr marL="0" marR="0" lvl="0" indent="0" algn="r">
              <a:spcBef>
                <a:spcPts val="0"/>
              </a:spcBef>
              <a:buNone/>
              <a:defRPr sz="788" b="0" i="0" u="none" strike="noStrike" cap="none">
                <a:solidFill>
                  <a:schemeClr val="dk1"/>
                </a:solidFill>
                <a:latin typeface="Arial"/>
                <a:ea typeface="Arial"/>
                <a:cs typeface="Arial"/>
                <a:sym typeface="Arial"/>
              </a:defRPr>
            </a:lvl1pPr>
            <a:lvl2pPr marL="0" marR="0" lvl="1" indent="0" algn="r">
              <a:spcBef>
                <a:spcPts val="0"/>
              </a:spcBef>
              <a:buNone/>
              <a:defRPr sz="788" b="0" i="0" u="none" strike="noStrike" cap="none">
                <a:solidFill>
                  <a:schemeClr val="dk1"/>
                </a:solidFill>
                <a:latin typeface="Arial"/>
                <a:ea typeface="Arial"/>
                <a:cs typeface="Arial"/>
                <a:sym typeface="Arial"/>
              </a:defRPr>
            </a:lvl2pPr>
            <a:lvl3pPr marL="0" marR="0" lvl="2" indent="0" algn="r">
              <a:spcBef>
                <a:spcPts val="0"/>
              </a:spcBef>
              <a:buNone/>
              <a:defRPr sz="788" b="0" i="0" u="none" strike="noStrike" cap="none">
                <a:solidFill>
                  <a:schemeClr val="dk1"/>
                </a:solidFill>
                <a:latin typeface="Arial"/>
                <a:ea typeface="Arial"/>
                <a:cs typeface="Arial"/>
                <a:sym typeface="Arial"/>
              </a:defRPr>
            </a:lvl3pPr>
            <a:lvl4pPr marL="0" marR="0" lvl="3" indent="0" algn="r">
              <a:spcBef>
                <a:spcPts val="0"/>
              </a:spcBef>
              <a:buNone/>
              <a:defRPr sz="788" b="0" i="0" u="none" strike="noStrike" cap="none">
                <a:solidFill>
                  <a:schemeClr val="dk1"/>
                </a:solidFill>
                <a:latin typeface="Arial"/>
                <a:ea typeface="Arial"/>
                <a:cs typeface="Arial"/>
                <a:sym typeface="Arial"/>
              </a:defRPr>
            </a:lvl4pPr>
            <a:lvl5pPr marL="0" marR="0" lvl="4" indent="0" algn="r">
              <a:spcBef>
                <a:spcPts val="0"/>
              </a:spcBef>
              <a:buNone/>
              <a:defRPr sz="788" b="0" i="0" u="none" strike="noStrike" cap="none">
                <a:solidFill>
                  <a:schemeClr val="dk1"/>
                </a:solidFill>
                <a:latin typeface="Arial"/>
                <a:ea typeface="Arial"/>
                <a:cs typeface="Arial"/>
                <a:sym typeface="Arial"/>
              </a:defRPr>
            </a:lvl5pPr>
            <a:lvl6pPr marL="0" marR="0" lvl="5" indent="0" algn="r">
              <a:spcBef>
                <a:spcPts val="0"/>
              </a:spcBef>
              <a:buNone/>
              <a:defRPr sz="788" b="0" i="0" u="none" strike="noStrike" cap="none">
                <a:solidFill>
                  <a:schemeClr val="dk1"/>
                </a:solidFill>
                <a:latin typeface="Arial"/>
                <a:ea typeface="Arial"/>
                <a:cs typeface="Arial"/>
                <a:sym typeface="Arial"/>
              </a:defRPr>
            </a:lvl6pPr>
            <a:lvl7pPr marL="0" marR="0" lvl="6" indent="0" algn="r">
              <a:spcBef>
                <a:spcPts val="0"/>
              </a:spcBef>
              <a:buNone/>
              <a:defRPr sz="788" b="0" i="0" u="none" strike="noStrike" cap="none">
                <a:solidFill>
                  <a:schemeClr val="dk1"/>
                </a:solidFill>
                <a:latin typeface="Arial"/>
                <a:ea typeface="Arial"/>
                <a:cs typeface="Arial"/>
                <a:sym typeface="Arial"/>
              </a:defRPr>
            </a:lvl7pPr>
            <a:lvl8pPr marL="0" marR="0" lvl="7" indent="0" algn="r">
              <a:spcBef>
                <a:spcPts val="0"/>
              </a:spcBef>
              <a:buNone/>
              <a:defRPr sz="788" b="0" i="0" u="none" strike="noStrike" cap="none">
                <a:solidFill>
                  <a:schemeClr val="dk1"/>
                </a:solidFill>
                <a:latin typeface="Arial"/>
                <a:ea typeface="Arial"/>
                <a:cs typeface="Arial"/>
                <a:sym typeface="Arial"/>
              </a:defRPr>
            </a:lvl8pPr>
            <a:lvl9pPr marL="0" marR="0" lvl="8" indent="0" algn="r">
              <a:spcBef>
                <a:spcPts val="0"/>
              </a:spcBef>
              <a:buNone/>
              <a:defRPr sz="788"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20"/>
          <p:cNvSpPr txBox="1">
            <a:spLocks noGrp="1"/>
          </p:cNvSpPr>
          <p:nvPr>
            <p:ph type="title"/>
          </p:nvPr>
        </p:nvSpPr>
        <p:spPr>
          <a:xfrm>
            <a:off x="541735" y="3305180"/>
            <a:ext cx="5829300" cy="438541"/>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SzPts val="1400"/>
              <a:buNone/>
              <a:defRPr sz="225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20"/>
          <p:cNvSpPr txBox="1">
            <a:spLocks noGrp="1"/>
          </p:cNvSpPr>
          <p:nvPr>
            <p:ph type="body" idx="1"/>
          </p:nvPr>
        </p:nvSpPr>
        <p:spPr>
          <a:xfrm>
            <a:off x="541735" y="2180035"/>
            <a:ext cx="5829300" cy="1125140"/>
          </a:xfrm>
          <a:prstGeom prst="rect">
            <a:avLst/>
          </a:prstGeom>
          <a:noFill/>
          <a:ln>
            <a:noFill/>
          </a:ln>
        </p:spPr>
        <p:txBody>
          <a:bodyPr spcFirstLastPara="1" wrap="square" lIns="91425" tIns="45700" rIns="91425" bIns="45700" anchor="b" anchorCtr="0">
            <a:noAutofit/>
          </a:bodyPr>
          <a:lstStyle>
            <a:lvl1pPr marL="342892" lvl="0" indent="-171446" algn="l">
              <a:spcBef>
                <a:spcPts val="225"/>
              </a:spcBef>
              <a:spcAft>
                <a:spcPts val="0"/>
              </a:spcAft>
              <a:buClr>
                <a:srgbClr val="000099"/>
              </a:buClr>
              <a:buSzPts val="1500"/>
              <a:buFont typeface="Arial"/>
              <a:buNone/>
              <a:defRPr sz="1125"/>
            </a:lvl1pPr>
            <a:lvl2pPr marL="685783" lvl="1" indent="-171446" algn="l">
              <a:spcBef>
                <a:spcPts val="203"/>
              </a:spcBef>
              <a:spcAft>
                <a:spcPts val="0"/>
              </a:spcAft>
              <a:buClr>
                <a:schemeClr val="dk1"/>
              </a:buClr>
              <a:buSzPts val="1350"/>
              <a:buFont typeface="Arial"/>
              <a:buNone/>
              <a:defRPr sz="1013"/>
            </a:lvl2pPr>
            <a:lvl3pPr marL="1028675" lvl="2" indent="-171446" algn="l">
              <a:spcBef>
                <a:spcPts val="180"/>
              </a:spcBef>
              <a:spcAft>
                <a:spcPts val="0"/>
              </a:spcAft>
              <a:buClr>
                <a:schemeClr val="dk1"/>
              </a:buClr>
              <a:buSzPts val="1200"/>
              <a:buFont typeface="Arial"/>
              <a:buNone/>
              <a:defRPr sz="900"/>
            </a:lvl3pPr>
            <a:lvl4pPr marL="1371566" lvl="3" indent="-171446" algn="l">
              <a:spcBef>
                <a:spcPts val="158"/>
              </a:spcBef>
              <a:spcAft>
                <a:spcPts val="0"/>
              </a:spcAft>
              <a:buClr>
                <a:schemeClr val="dk1"/>
              </a:buClr>
              <a:buSzPts val="1050"/>
              <a:buFont typeface="Arial"/>
              <a:buNone/>
              <a:defRPr sz="788"/>
            </a:lvl4pPr>
            <a:lvl5pPr marL="1714457" lvl="4" indent="-171446" algn="l">
              <a:spcBef>
                <a:spcPts val="158"/>
              </a:spcBef>
              <a:spcAft>
                <a:spcPts val="0"/>
              </a:spcAft>
              <a:buClr>
                <a:schemeClr val="dk1"/>
              </a:buClr>
              <a:buSzPts val="1050"/>
              <a:buFont typeface="Arial"/>
              <a:buNone/>
              <a:defRPr sz="788"/>
            </a:lvl5pPr>
            <a:lvl6pPr marL="2057348" lvl="5" indent="-171446" algn="l">
              <a:spcBef>
                <a:spcPts val="158"/>
              </a:spcBef>
              <a:spcAft>
                <a:spcPts val="0"/>
              </a:spcAft>
              <a:buClr>
                <a:schemeClr val="dk1"/>
              </a:buClr>
              <a:buSzPts val="1050"/>
              <a:buFont typeface="Arial"/>
              <a:buNone/>
              <a:defRPr sz="788"/>
            </a:lvl6pPr>
            <a:lvl7pPr marL="2400240" lvl="6" indent="-171446" algn="l">
              <a:spcBef>
                <a:spcPts val="158"/>
              </a:spcBef>
              <a:spcAft>
                <a:spcPts val="0"/>
              </a:spcAft>
              <a:buClr>
                <a:schemeClr val="dk1"/>
              </a:buClr>
              <a:buSzPts val="1050"/>
              <a:buFont typeface="Arial"/>
              <a:buNone/>
              <a:defRPr sz="788"/>
            </a:lvl7pPr>
            <a:lvl8pPr marL="2743132" lvl="7" indent="-171446" algn="l">
              <a:spcBef>
                <a:spcPts val="158"/>
              </a:spcBef>
              <a:spcAft>
                <a:spcPts val="0"/>
              </a:spcAft>
              <a:buClr>
                <a:schemeClr val="dk1"/>
              </a:buClr>
              <a:buSzPts val="1050"/>
              <a:buFont typeface="Arial"/>
              <a:buNone/>
              <a:defRPr sz="788"/>
            </a:lvl8pPr>
            <a:lvl9pPr marL="3086023" lvl="8" indent="-171446" algn="l">
              <a:spcBef>
                <a:spcPts val="158"/>
              </a:spcBef>
              <a:spcAft>
                <a:spcPts val="0"/>
              </a:spcAft>
              <a:buClr>
                <a:schemeClr val="dk1"/>
              </a:buClr>
              <a:buSzPts val="1050"/>
              <a:buFont typeface="Arial"/>
              <a:buNone/>
              <a:defRPr sz="788"/>
            </a:lvl9pPr>
          </a:lstStyle>
          <a:p>
            <a:endParaRPr/>
          </a:p>
        </p:txBody>
      </p:sp>
      <p:sp>
        <p:nvSpPr>
          <p:cNvPr id="76" name="Google Shape;76;p20"/>
          <p:cNvSpPr txBox="1">
            <a:spLocks noGrp="1"/>
          </p:cNvSpPr>
          <p:nvPr>
            <p:ph type="sldNum" idx="12"/>
          </p:nvPr>
        </p:nvSpPr>
        <p:spPr>
          <a:xfrm>
            <a:off x="6115050" y="4800600"/>
            <a:ext cx="628650" cy="213544"/>
          </a:xfrm>
          <a:prstGeom prst="rect">
            <a:avLst/>
          </a:prstGeom>
          <a:noFill/>
          <a:ln>
            <a:noFill/>
          </a:ln>
        </p:spPr>
        <p:txBody>
          <a:bodyPr spcFirstLastPara="1" wrap="square" lIns="91425" tIns="45700" rIns="91425" bIns="45700" anchor="t" anchorCtr="0">
            <a:spAutoFit/>
          </a:bodyPr>
          <a:lstStyle>
            <a:lvl1pPr marL="0" marR="0" lvl="0" indent="0" algn="r">
              <a:spcBef>
                <a:spcPts val="0"/>
              </a:spcBef>
              <a:buNone/>
              <a:defRPr sz="788" b="0" i="0" u="none" strike="noStrike" cap="none">
                <a:solidFill>
                  <a:schemeClr val="dk1"/>
                </a:solidFill>
                <a:latin typeface="Arial"/>
                <a:ea typeface="Arial"/>
                <a:cs typeface="Arial"/>
                <a:sym typeface="Arial"/>
              </a:defRPr>
            </a:lvl1pPr>
            <a:lvl2pPr marL="0" marR="0" lvl="1" indent="0" algn="r">
              <a:spcBef>
                <a:spcPts val="0"/>
              </a:spcBef>
              <a:buNone/>
              <a:defRPr sz="788" b="0" i="0" u="none" strike="noStrike" cap="none">
                <a:solidFill>
                  <a:schemeClr val="dk1"/>
                </a:solidFill>
                <a:latin typeface="Arial"/>
                <a:ea typeface="Arial"/>
                <a:cs typeface="Arial"/>
                <a:sym typeface="Arial"/>
              </a:defRPr>
            </a:lvl2pPr>
            <a:lvl3pPr marL="0" marR="0" lvl="2" indent="0" algn="r">
              <a:spcBef>
                <a:spcPts val="0"/>
              </a:spcBef>
              <a:buNone/>
              <a:defRPr sz="788" b="0" i="0" u="none" strike="noStrike" cap="none">
                <a:solidFill>
                  <a:schemeClr val="dk1"/>
                </a:solidFill>
                <a:latin typeface="Arial"/>
                <a:ea typeface="Arial"/>
                <a:cs typeface="Arial"/>
                <a:sym typeface="Arial"/>
              </a:defRPr>
            </a:lvl3pPr>
            <a:lvl4pPr marL="0" marR="0" lvl="3" indent="0" algn="r">
              <a:spcBef>
                <a:spcPts val="0"/>
              </a:spcBef>
              <a:buNone/>
              <a:defRPr sz="788" b="0" i="0" u="none" strike="noStrike" cap="none">
                <a:solidFill>
                  <a:schemeClr val="dk1"/>
                </a:solidFill>
                <a:latin typeface="Arial"/>
                <a:ea typeface="Arial"/>
                <a:cs typeface="Arial"/>
                <a:sym typeface="Arial"/>
              </a:defRPr>
            </a:lvl4pPr>
            <a:lvl5pPr marL="0" marR="0" lvl="4" indent="0" algn="r">
              <a:spcBef>
                <a:spcPts val="0"/>
              </a:spcBef>
              <a:buNone/>
              <a:defRPr sz="788" b="0" i="0" u="none" strike="noStrike" cap="none">
                <a:solidFill>
                  <a:schemeClr val="dk1"/>
                </a:solidFill>
                <a:latin typeface="Arial"/>
                <a:ea typeface="Arial"/>
                <a:cs typeface="Arial"/>
                <a:sym typeface="Arial"/>
              </a:defRPr>
            </a:lvl5pPr>
            <a:lvl6pPr marL="0" marR="0" lvl="5" indent="0" algn="r">
              <a:spcBef>
                <a:spcPts val="0"/>
              </a:spcBef>
              <a:buNone/>
              <a:defRPr sz="788" b="0" i="0" u="none" strike="noStrike" cap="none">
                <a:solidFill>
                  <a:schemeClr val="dk1"/>
                </a:solidFill>
                <a:latin typeface="Arial"/>
                <a:ea typeface="Arial"/>
                <a:cs typeface="Arial"/>
                <a:sym typeface="Arial"/>
              </a:defRPr>
            </a:lvl6pPr>
            <a:lvl7pPr marL="0" marR="0" lvl="6" indent="0" algn="r">
              <a:spcBef>
                <a:spcPts val="0"/>
              </a:spcBef>
              <a:buNone/>
              <a:defRPr sz="788" b="0" i="0" u="none" strike="noStrike" cap="none">
                <a:solidFill>
                  <a:schemeClr val="dk1"/>
                </a:solidFill>
                <a:latin typeface="Arial"/>
                <a:ea typeface="Arial"/>
                <a:cs typeface="Arial"/>
                <a:sym typeface="Arial"/>
              </a:defRPr>
            </a:lvl7pPr>
            <a:lvl8pPr marL="0" marR="0" lvl="7" indent="0" algn="r">
              <a:spcBef>
                <a:spcPts val="0"/>
              </a:spcBef>
              <a:buNone/>
              <a:defRPr sz="788" b="0" i="0" u="none" strike="noStrike" cap="none">
                <a:solidFill>
                  <a:schemeClr val="dk1"/>
                </a:solidFill>
                <a:latin typeface="Arial"/>
                <a:ea typeface="Arial"/>
                <a:cs typeface="Arial"/>
                <a:sym typeface="Arial"/>
              </a:defRPr>
            </a:lvl8pPr>
            <a:lvl9pPr marL="0" marR="0" lvl="8" indent="0" algn="r">
              <a:spcBef>
                <a:spcPts val="0"/>
              </a:spcBef>
              <a:buNone/>
              <a:defRPr sz="788"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21"/>
          <p:cNvSpPr txBox="1">
            <a:spLocks noGrp="1"/>
          </p:cNvSpPr>
          <p:nvPr>
            <p:ph type="title"/>
          </p:nvPr>
        </p:nvSpPr>
        <p:spPr>
          <a:xfrm>
            <a:off x="1125142" y="82157"/>
            <a:ext cx="4129088" cy="369291"/>
          </a:xfrm>
          <a:prstGeom prst="rect">
            <a:avLst/>
          </a:prstGeom>
          <a:noFill/>
          <a:ln>
            <a:noFill/>
          </a:ln>
        </p:spPr>
        <p:txBody>
          <a:bodyPr spcFirstLastPara="1" wrap="square" lIns="91425" tIns="45700" rIns="91425" bIns="45700" anchor="t" anchorCtr="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 name="Google Shape;79;p21"/>
          <p:cNvSpPr txBox="1">
            <a:spLocks noGrp="1"/>
          </p:cNvSpPr>
          <p:nvPr>
            <p:ph type="body" idx="1"/>
          </p:nvPr>
        </p:nvSpPr>
        <p:spPr>
          <a:xfrm>
            <a:off x="514350" y="1143000"/>
            <a:ext cx="2857500" cy="3086100"/>
          </a:xfrm>
          <a:prstGeom prst="rect">
            <a:avLst/>
          </a:prstGeom>
          <a:noFill/>
          <a:ln>
            <a:noFill/>
          </a:ln>
        </p:spPr>
        <p:txBody>
          <a:bodyPr spcFirstLastPara="1" wrap="square" lIns="91425" tIns="45700" rIns="91425" bIns="45700" anchor="t" anchorCtr="0">
            <a:noAutofit/>
          </a:bodyPr>
          <a:lstStyle>
            <a:lvl1pPr marL="342892" lvl="0" indent="-271457" algn="l">
              <a:spcBef>
                <a:spcPts val="315"/>
              </a:spcBef>
              <a:spcAft>
                <a:spcPts val="0"/>
              </a:spcAft>
              <a:buClr>
                <a:srgbClr val="000099"/>
              </a:buClr>
              <a:buSzPts val="2100"/>
              <a:buFont typeface="Arial"/>
              <a:buChar char="•"/>
              <a:defRPr sz="1575"/>
            </a:lvl1pPr>
            <a:lvl2pPr marL="685783" lvl="1" indent="-257168" algn="l">
              <a:spcBef>
                <a:spcPts val="270"/>
              </a:spcBef>
              <a:spcAft>
                <a:spcPts val="0"/>
              </a:spcAft>
              <a:buClr>
                <a:schemeClr val="dk1"/>
              </a:buClr>
              <a:buSzPts val="1800"/>
              <a:buFont typeface="Arial"/>
              <a:buChar char="–"/>
              <a:defRPr sz="1350"/>
            </a:lvl2pPr>
            <a:lvl3pPr marL="1028675" lvl="2" indent="-242882" algn="l">
              <a:spcBef>
                <a:spcPts val="225"/>
              </a:spcBef>
              <a:spcAft>
                <a:spcPts val="0"/>
              </a:spcAft>
              <a:buClr>
                <a:schemeClr val="dk1"/>
              </a:buClr>
              <a:buSzPts val="1500"/>
              <a:buFont typeface="Arial"/>
              <a:buChar char="•"/>
              <a:defRPr sz="1125"/>
            </a:lvl3pPr>
            <a:lvl4pPr marL="1371566" lvl="3" indent="-235738" algn="l">
              <a:spcBef>
                <a:spcPts val="203"/>
              </a:spcBef>
              <a:spcAft>
                <a:spcPts val="0"/>
              </a:spcAft>
              <a:buClr>
                <a:schemeClr val="dk1"/>
              </a:buClr>
              <a:buSzPts val="1350"/>
              <a:buFont typeface="Arial"/>
              <a:buChar char="–"/>
              <a:defRPr sz="1013"/>
            </a:lvl4pPr>
            <a:lvl5pPr marL="1714457" lvl="4" indent="-235738" algn="l">
              <a:spcBef>
                <a:spcPts val="203"/>
              </a:spcBef>
              <a:spcAft>
                <a:spcPts val="0"/>
              </a:spcAft>
              <a:buClr>
                <a:schemeClr val="dk1"/>
              </a:buClr>
              <a:buSzPts val="1350"/>
              <a:buFont typeface="Arial"/>
              <a:buChar char="»"/>
              <a:defRPr sz="1013"/>
            </a:lvl5pPr>
            <a:lvl6pPr marL="2057348" lvl="5" indent="-235738" algn="l">
              <a:spcBef>
                <a:spcPts val="203"/>
              </a:spcBef>
              <a:spcAft>
                <a:spcPts val="0"/>
              </a:spcAft>
              <a:buClr>
                <a:schemeClr val="dk1"/>
              </a:buClr>
              <a:buSzPts val="1350"/>
              <a:buFont typeface="Arial"/>
              <a:buChar char="»"/>
              <a:defRPr sz="1013"/>
            </a:lvl6pPr>
            <a:lvl7pPr marL="2400240" lvl="6" indent="-235738" algn="l">
              <a:spcBef>
                <a:spcPts val="203"/>
              </a:spcBef>
              <a:spcAft>
                <a:spcPts val="0"/>
              </a:spcAft>
              <a:buClr>
                <a:schemeClr val="dk1"/>
              </a:buClr>
              <a:buSzPts val="1350"/>
              <a:buFont typeface="Arial"/>
              <a:buChar char="»"/>
              <a:defRPr sz="1013"/>
            </a:lvl7pPr>
            <a:lvl8pPr marL="2743132" lvl="7" indent="-235738" algn="l">
              <a:spcBef>
                <a:spcPts val="203"/>
              </a:spcBef>
              <a:spcAft>
                <a:spcPts val="0"/>
              </a:spcAft>
              <a:buClr>
                <a:schemeClr val="dk1"/>
              </a:buClr>
              <a:buSzPts val="1350"/>
              <a:buFont typeface="Arial"/>
              <a:buChar char="»"/>
              <a:defRPr sz="1013"/>
            </a:lvl8pPr>
            <a:lvl9pPr marL="3086023" lvl="8" indent="-235738" algn="l">
              <a:spcBef>
                <a:spcPts val="203"/>
              </a:spcBef>
              <a:spcAft>
                <a:spcPts val="0"/>
              </a:spcAft>
              <a:buClr>
                <a:schemeClr val="dk1"/>
              </a:buClr>
              <a:buSzPts val="1350"/>
              <a:buFont typeface="Arial"/>
              <a:buChar char="»"/>
              <a:defRPr sz="1013"/>
            </a:lvl9pPr>
          </a:lstStyle>
          <a:p>
            <a:endParaRPr/>
          </a:p>
        </p:txBody>
      </p:sp>
      <p:sp>
        <p:nvSpPr>
          <p:cNvPr id="80" name="Google Shape;80;p21"/>
          <p:cNvSpPr txBox="1">
            <a:spLocks noGrp="1"/>
          </p:cNvSpPr>
          <p:nvPr>
            <p:ph type="body" idx="2"/>
          </p:nvPr>
        </p:nvSpPr>
        <p:spPr>
          <a:xfrm>
            <a:off x="3486150" y="1143000"/>
            <a:ext cx="2857500" cy="3086100"/>
          </a:xfrm>
          <a:prstGeom prst="rect">
            <a:avLst/>
          </a:prstGeom>
          <a:noFill/>
          <a:ln>
            <a:noFill/>
          </a:ln>
        </p:spPr>
        <p:txBody>
          <a:bodyPr spcFirstLastPara="1" wrap="square" lIns="91425" tIns="45700" rIns="91425" bIns="45700" anchor="t" anchorCtr="0">
            <a:noAutofit/>
          </a:bodyPr>
          <a:lstStyle>
            <a:lvl1pPr marL="342892" lvl="0" indent="-271457" algn="l">
              <a:spcBef>
                <a:spcPts val="315"/>
              </a:spcBef>
              <a:spcAft>
                <a:spcPts val="0"/>
              </a:spcAft>
              <a:buClr>
                <a:srgbClr val="000099"/>
              </a:buClr>
              <a:buSzPts val="2100"/>
              <a:buFont typeface="Arial"/>
              <a:buChar char="•"/>
              <a:defRPr sz="1575"/>
            </a:lvl1pPr>
            <a:lvl2pPr marL="685783" lvl="1" indent="-257168" algn="l">
              <a:spcBef>
                <a:spcPts val="270"/>
              </a:spcBef>
              <a:spcAft>
                <a:spcPts val="0"/>
              </a:spcAft>
              <a:buClr>
                <a:schemeClr val="dk1"/>
              </a:buClr>
              <a:buSzPts val="1800"/>
              <a:buFont typeface="Arial"/>
              <a:buChar char="–"/>
              <a:defRPr sz="1350"/>
            </a:lvl2pPr>
            <a:lvl3pPr marL="1028675" lvl="2" indent="-242882" algn="l">
              <a:spcBef>
                <a:spcPts val="225"/>
              </a:spcBef>
              <a:spcAft>
                <a:spcPts val="0"/>
              </a:spcAft>
              <a:buClr>
                <a:schemeClr val="dk1"/>
              </a:buClr>
              <a:buSzPts val="1500"/>
              <a:buFont typeface="Arial"/>
              <a:buChar char="•"/>
              <a:defRPr sz="1125"/>
            </a:lvl3pPr>
            <a:lvl4pPr marL="1371566" lvl="3" indent="-235738" algn="l">
              <a:spcBef>
                <a:spcPts val="203"/>
              </a:spcBef>
              <a:spcAft>
                <a:spcPts val="0"/>
              </a:spcAft>
              <a:buClr>
                <a:schemeClr val="dk1"/>
              </a:buClr>
              <a:buSzPts val="1350"/>
              <a:buFont typeface="Arial"/>
              <a:buChar char="–"/>
              <a:defRPr sz="1013"/>
            </a:lvl4pPr>
            <a:lvl5pPr marL="1714457" lvl="4" indent="-235738" algn="l">
              <a:spcBef>
                <a:spcPts val="203"/>
              </a:spcBef>
              <a:spcAft>
                <a:spcPts val="0"/>
              </a:spcAft>
              <a:buClr>
                <a:schemeClr val="dk1"/>
              </a:buClr>
              <a:buSzPts val="1350"/>
              <a:buFont typeface="Arial"/>
              <a:buChar char="»"/>
              <a:defRPr sz="1013"/>
            </a:lvl5pPr>
            <a:lvl6pPr marL="2057348" lvl="5" indent="-235738" algn="l">
              <a:spcBef>
                <a:spcPts val="203"/>
              </a:spcBef>
              <a:spcAft>
                <a:spcPts val="0"/>
              </a:spcAft>
              <a:buClr>
                <a:schemeClr val="dk1"/>
              </a:buClr>
              <a:buSzPts val="1350"/>
              <a:buFont typeface="Arial"/>
              <a:buChar char="»"/>
              <a:defRPr sz="1013"/>
            </a:lvl6pPr>
            <a:lvl7pPr marL="2400240" lvl="6" indent="-235738" algn="l">
              <a:spcBef>
                <a:spcPts val="203"/>
              </a:spcBef>
              <a:spcAft>
                <a:spcPts val="0"/>
              </a:spcAft>
              <a:buClr>
                <a:schemeClr val="dk1"/>
              </a:buClr>
              <a:buSzPts val="1350"/>
              <a:buFont typeface="Arial"/>
              <a:buChar char="»"/>
              <a:defRPr sz="1013"/>
            </a:lvl7pPr>
            <a:lvl8pPr marL="2743132" lvl="7" indent="-235738" algn="l">
              <a:spcBef>
                <a:spcPts val="203"/>
              </a:spcBef>
              <a:spcAft>
                <a:spcPts val="0"/>
              </a:spcAft>
              <a:buClr>
                <a:schemeClr val="dk1"/>
              </a:buClr>
              <a:buSzPts val="1350"/>
              <a:buFont typeface="Arial"/>
              <a:buChar char="»"/>
              <a:defRPr sz="1013"/>
            </a:lvl8pPr>
            <a:lvl9pPr marL="3086023" lvl="8" indent="-235738" algn="l">
              <a:spcBef>
                <a:spcPts val="203"/>
              </a:spcBef>
              <a:spcAft>
                <a:spcPts val="0"/>
              </a:spcAft>
              <a:buClr>
                <a:schemeClr val="dk1"/>
              </a:buClr>
              <a:buSzPts val="1350"/>
              <a:buFont typeface="Arial"/>
              <a:buChar char="»"/>
              <a:defRPr sz="1013"/>
            </a:lvl9pPr>
          </a:lstStyle>
          <a:p>
            <a:endParaRPr/>
          </a:p>
        </p:txBody>
      </p:sp>
      <p:sp>
        <p:nvSpPr>
          <p:cNvPr id="81" name="Google Shape;81;p21"/>
          <p:cNvSpPr txBox="1">
            <a:spLocks noGrp="1"/>
          </p:cNvSpPr>
          <p:nvPr>
            <p:ph type="sldNum" idx="12"/>
          </p:nvPr>
        </p:nvSpPr>
        <p:spPr>
          <a:xfrm>
            <a:off x="6115050" y="4800600"/>
            <a:ext cx="628650" cy="213544"/>
          </a:xfrm>
          <a:prstGeom prst="rect">
            <a:avLst/>
          </a:prstGeom>
          <a:noFill/>
          <a:ln>
            <a:noFill/>
          </a:ln>
        </p:spPr>
        <p:txBody>
          <a:bodyPr spcFirstLastPara="1" wrap="square" lIns="91425" tIns="45700" rIns="91425" bIns="45700" anchor="t" anchorCtr="0">
            <a:spAutoFit/>
          </a:bodyPr>
          <a:lstStyle>
            <a:lvl1pPr marL="0" marR="0" lvl="0" indent="0" algn="r">
              <a:spcBef>
                <a:spcPts val="0"/>
              </a:spcBef>
              <a:buNone/>
              <a:defRPr sz="788" b="0" i="0" u="none" strike="noStrike" cap="none">
                <a:solidFill>
                  <a:schemeClr val="dk1"/>
                </a:solidFill>
                <a:latin typeface="Arial"/>
                <a:ea typeface="Arial"/>
                <a:cs typeface="Arial"/>
                <a:sym typeface="Arial"/>
              </a:defRPr>
            </a:lvl1pPr>
            <a:lvl2pPr marL="0" marR="0" lvl="1" indent="0" algn="r">
              <a:spcBef>
                <a:spcPts val="0"/>
              </a:spcBef>
              <a:buNone/>
              <a:defRPr sz="788" b="0" i="0" u="none" strike="noStrike" cap="none">
                <a:solidFill>
                  <a:schemeClr val="dk1"/>
                </a:solidFill>
                <a:latin typeface="Arial"/>
                <a:ea typeface="Arial"/>
                <a:cs typeface="Arial"/>
                <a:sym typeface="Arial"/>
              </a:defRPr>
            </a:lvl2pPr>
            <a:lvl3pPr marL="0" marR="0" lvl="2" indent="0" algn="r">
              <a:spcBef>
                <a:spcPts val="0"/>
              </a:spcBef>
              <a:buNone/>
              <a:defRPr sz="788" b="0" i="0" u="none" strike="noStrike" cap="none">
                <a:solidFill>
                  <a:schemeClr val="dk1"/>
                </a:solidFill>
                <a:latin typeface="Arial"/>
                <a:ea typeface="Arial"/>
                <a:cs typeface="Arial"/>
                <a:sym typeface="Arial"/>
              </a:defRPr>
            </a:lvl3pPr>
            <a:lvl4pPr marL="0" marR="0" lvl="3" indent="0" algn="r">
              <a:spcBef>
                <a:spcPts val="0"/>
              </a:spcBef>
              <a:buNone/>
              <a:defRPr sz="788" b="0" i="0" u="none" strike="noStrike" cap="none">
                <a:solidFill>
                  <a:schemeClr val="dk1"/>
                </a:solidFill>
                <a:latin typeface="Arial"/>
                <a:ea typeface="Arial"/>
                <a:cs typeface="Arial"/>
                <a:sym typeface="Arial"/>
              </a:defRPr>
            </a:lvl4pPr>
            <a:lvl5pPr marL="0" marR="0" lvl="4" indent="0" algn="r">
              <a:spcBef>
                <a:spcPts val="0"/>
              </a:spcBef>
              <a:buNone/>
              <a:defRPr sz="788" b="0" i="0" u="none" strike="noStrike" cap="none">
                <a:solidFill>
                  <a:schemeClr val="dk1"/>
                </a:solidFill>
                <a:latin typeface="Arial"/>
                <a:ea typeface="Arial"/>
                <a:cs typeface="Arial"/>
                <a:sym typeface="Arial"/>
              </a:defRPr>
            </a:lvl5pPr>
            <a:lvl6pPr marL="0" marR="0" lvl="5" indent="0" algn="r">
              <a:spcBef>
                <a:spcPts val="0"/>
              </a:spcBef>
              <a:buNone/>
              <a:defRPr sz="788" b="0" i="0" u="none" strike="noStrike" cap="none">
                <a:solidFill>
                  <a:schemeClr val="dk1"/>
                </a:solidFill>
                <a:latin typeface="Arial"/>
                <a:ea typeface="Arial"/>
                <a:cs typeface="Arial"/>
                <a:sym typeface="Arial"/>
              </a:defRPr>
            </a:lvl6pPr>
            <a:lvl7pPr marL="0" marR="0" lvl="6" indent="0" algn="r">
              <a:spcBef>
                <a:spcPts val="0"/>
              </a:spcBef>
              <a:buNone/>
              <a:defRPr sz="788" b="0" i="0" u="none" strike="noStrike" cap="none">
                <a:solidFill>
                  <a:schemeClr val="dk1"/>
                </a:solidFill>
                <a:latin typeface="Arial"/>
                <a:ea typeface="Arial"/>
                <a:cs typeface="Arial"/>
                <a:sym typeface="Arial"/>
              </a:defRPr>
            </a:lvl7pPr>
            <a:lvl8pPr marL="0" marR="0" lvl="7" indent="0" algn="r">
              <a:spcBef>
                <a:spcPts val="0"/>
              </a:spcBef>
              <a:buNone/>
              <a:defRPr sz="788" b="0" i="0" u="none" strike="noStrike" cap="none">
                <a:solidFill>
                  <a:schemeClr val="dk1"/>
                </a:solidFill>
                <a:latin typeface="Arial"/>
                <a:ea typeface="Arial"/>
                <a:cs typeface="Arial"/>
                <a:sym typeface="Arial"/>
              </a:defRPr>
            </a:lvl8pPr>
            <a:lvl9pPr marL="0" marR="0" lvl="8" indent="0" algn="r">
              <a:spcBef>
                <a:spcPts val="0"/>
              </a:spcBef>
              <a:buNone/>
              <a:defRPr sz="788"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a:off x="342900" y="205982"/>
            <a:ext cx="6172200" cy="369291"/>
          </a:xfrm>
          <a:prstGeom prst="rect">
            <a:avLst/>
          </a:prstGeom>
          <a:noFill/>
          <a:ln>
            <a:noFill/>
          </a:ln>
        </p:spPr>
        <p:txBody>
          <a:bodyPr spcFirstLastPara="1" wrap="square" lIns="91425" tIns="45700" rIns="91425" bIns="45700" anchor="t" anchorCtr="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4" name="Google Shape;84;p22"/>
          <p:cNvSpPr txBox="1">
            <a:spLocks noGrp="1"/>
          </p:cNvSpPr>
          <p:nvPr>
            <p:ph type="body" idx="1"/>
          </p:nvPr>
        </p:nvSpPr>
        <p:spPr>
          <a:xfrm>
            <a:off x="342902" y="1151335"/>
            <a:ext cx="3030141" cy="479822"/>
          </a:xfrm>
          <a:prstGeom prst="rect">
            <a:avLst/>
          </a:prstGeom>
          <a:noFill/>
          <a:ln>
            <a:noFill/>
          </a:ln>
        </p:spPr>
        <p:txBody>
          <a:bodyPr spcFirstLastPara="1" wrap="square" lIns="91425" tIns="45700" rIns="91425" bIns="45700" anchor="b" anchorCtr="0">
            <a:noAutofit/>
          </a:bodyPr>
          <a:lstStyle>
            <a:lvl1pPr marL="342892" lvl="0" indent="-171446" algn="l">
              <a:spcBef>
                <a:spcPts val="270"/>
              </a:spcBef>
              <a:spcAft>
                <a:spcPts val="0"/>
              </a:spcAft>
              <a:buClr>
                <a:srgbClr val="000099"/>
              </a:buClr>
              <a:buSzPts val="1800"/>
              <a:buFont typeface="Arial"/>
              <a:buNone/>
              <a:defRPr sz="1350" b="1"/>
            </a:lvl1pPr>
            <a:lvl2pPr marL="685783" lvl="1" indent="-171446" algn="l">
              <a:spcBef>
                <a:spcPts val="225"/>
              </a:spcBef>
              <a:spcAft>
                <a:spcPts val="0"/>
              </a:spcAft>
              <a:buClr>
                <a:schemeClr val="dk1"/>
              </a:buClr>
              <a:buSzPts val="1500"/>
              <a:buFont typeface="Arial"/>
              <a:buNone/>
              <a:defRPr sz="1125" b="1"/>
            </a:lvl2pPr>
            <a:lvl3pPr marL="1028675" lvl="2" indent="-171446" algn="l">
              <a:spcBef>
                <a:spcPts val="203"/>
              </a:spcBef>
              <a:spcAft>
                <a:spcPts val="0"/>
              </a:spcAft>
              <a:buClr>
                <a:schemeClr val="dk1"/>
              </a:buClr>
              <a:buSzPts val="1350"/>
              <a:buFont typeface="Arial"/>
              <a:buNone/>
              <a:defRPr sz="1013" b="1"/>
            </a:lvl3pPr>
            <a:lvl4pPr marL="1371566" lvl="3" indent="-171446" algn="l">
              <a:spcBef>
                <a:spcPts val="180"/>
              </a:spcBef>
              <a:spcAft>
                <a:spcPts val="0"/>
              </a:spcAft>
              <a:buClr>
                <a:schemeClr val="dk1"/>
              </a:buClr>
              <a:buSzPts val="1200"/>
              <a:buFont typeface="Arial"/>
              <a:buNone/>
              <a:defRPr sz="900" b="1"/>
            </a:lvl4pPr>
            <a:lvl5pPr marL="1714457" lvl="4" indent="-171446" algn="l">
              <a:spcBef>
                <a:spcPts val="180"/>
              </a:spcBef>
              <a:spcAft>
                <a:spcPts val="0"/>
              </a:spcAft>
              <a:buClr>
                <a:schemeClr val="dk1"/>
              </a:buClr>
              <a:buSzPts val="1200"/>
              <a:buFont typeface="Arial"/>
              <a:buNone/>
              <a:defRPr sz="900" b="1"/>
            </a:lvl5pPr>
            <a:lvl6pPr marL="2057348" lvl="5" indent="-171446" algn="l">
              <a:spcBef>
                <a:spcPts val="180"/>
              </a:spcBef>
              <a:spcAft>
                <a:spcPts val="0"/>
              </a:spcAft>
              <a:buClr>
                <a:schemeClr val="dk1"/>
              </a:buClr>
              <a:buSzPts val="1200"/>
              <a:buFont typeface="Arial"/>
              <a:buNone/>
              <a:defRPr sz="900" b="1"/>
            </a:lvl6pPr>
            <a:lvl7pPr marL="2400240" lvl="6" indent="-171446" algn="l">
              <a:spcBef>
                <a:spcPts val="180"/>
              </a:spcBef>
              <a:spcAft>
                <a:spcPts val="0"/>
              </a:spcAft>
              <a:buClr>
                <a:schemeClr val="dk1"/>
              </a:buClr>
              <a:buSzPts val="1200"/>
              <a:buFont typeface="Arial"/>
              <a:buNone/>
              <a:defRPr sz="900" b="1"/>
            </a:lvl7pPr>
            <a:lvl8pPr marL="2743132" lvl="7" indent="-171446" algn="l">
              <a:spcBef>
                <a:spcPts val="180"/>
              </a:spcBef>
              <a:spcAft>
                <a:spcPts val="0"/>
              </a:spcAft>
              <a:buClr>
                <a:schemeClr val="dk1"/>
              </a:buClr>
              <a:buSzPts val="1200"/>
              <a:buFont typeface="Arial"/>
              <a:buNone/>
              <a:defRPr sz="900" b="1"/>
            </a:lvl8pPr>
            <a:lvl9pPr marL="3086023" lvl="8" indent="-171446" algn="l">
              <a:spcBef>
                <a:spcPts val="180"/>
              </a:spcBef>
              <a:spcAft>
                <a:spcPts val="0"/>
              </a:spcAft>
              <a:buClr>
                <a:schemeClr val="dk1"/>
              </a:buClr>
              <a:buSzPts val="1200"/>
              <a:buFont typeface="Arial"/>
              <a:buNone/>
              <a:defRPr sz="900" b="1"/>
            </a:lvl9pPr>
          </a:lstStyle>
          <a:p>
            <a:endParaRPr/>
          </a:p>
        </p:txBody>
      </p:sp>
      <p:sp>
        <p:nvSpPr>
          <p:cNvPr id="85" name="Google Shape;85;p22"/>
          <p:cNvSpPr txBox="1">
            <a:spLocks noGrp="1"/>
          </p:cNvSpPr>
          <p:nvPr>
            <p:ph type="body" idx="2"/>
          </p:nvPr>
        </p:nvSpPr>
        <p:spPr>
          <a:xfrm>
            <a:off x="342902" y="1631156"/>
            <a:ext cx="3030141" cy="2963466"/>
          </a:xfrm>
          <a:prstGeom prst="rect">
            <a:avLst/>
          </a:prstGeom>
          <a:noFill/>
          <a:ln>
            <a:noFill/>
          </a:ln>
        </p:spPr>
        <p:txBody>
          <a:bodyPr spcFirstLastPara="1" wrap="square" lIns="91425" tIns="45700" rIns="91425" bIns="45700" anchor="t" anchorCtr="0">
            <a:noAutofit/>
          </a:bodyPr>
          <a:lstStyle>
            <a:lvl1pPr marL="342892" lvl="0" indent="-257168" algn="l">
              <a:spcBef>
                <a:spcPts val="270"/>
              </a:spcBef>
              <a:spcAft>
                <a:spcPts val="0"/>
              </a:spcAft>
              <a:buClr>
                <a:srgbClr val="000099"/>
              </a:buClr>
              <a:buSzPts val="1800"/>
              <a:buFont typeface="Arial"/>
              <a:buChar char="•"/>
              <a:defRPr sz="1350"/>
            </a:lvl1pPr>
            <a:lvl2pPr marL="685783" lvl="1" indent="-242882" algn="l">
              <a:spcBef>
                <a:spcPts val="225"/>
              </a:spcBef>
              <a:spcAft>
                <a:spcPts val="0"/>
              </a:spcAft>
              <a:buClr>
                <a:schemeClr val="dk1"/>
              </a:buClr>
              <a:buSzPts val="1500"/>
              <a:buFont typeface="Arial"/>
              <a:buChar char="–"/>
              <a:defRPr sz="1125"/>
            </a:lvl2pPr>
            <a:lvl3pPr marL="1028675" lvl="2" indent="-235738" algn="l">
              <a:spcBef>
                <a:spcPts val="203"/>
              </a:spcBef>
              <a:spcAft>
                <a:spcPts val="0"/>
              </a:spcAft>
              <a:buClr>
                <a:schemeClr val="dk1"/>
              </a:buClr>
              <a:buSzPts val="1350"/>
              <a:buFont typeface="Arial"/>
              <a:buChar char="•"/>
              <a:defRPr sz="1013"/>
            </a:lvl3pPr>
            <a:lvl4pPr marL="1371566" lvl="3" indent="-228594" algn="l">
              <a:spcBef>
                <a:spcPts val="180"/>
              </a:spcBef>
              <a:spcAft>
                <a:spcPts val="0"/>
              </a:spcAft>
              <a:buClr>
                <a:schemeClr val="dk1"/>
              </a:buClr>
              <a:buSzPts val="1200"/>
              <a:buFont typeface="Arial"/>
              <a:buChar char="–"/>
              <a:defRPr sz="900"/>
            </a:lvl4pPr>
            <a:lvl5pPr marL="1714457" lvl="4" indent="-228594" algn="l">
              <a:spcBef>
                <a:spcPts val="180"/>
              </a:spcBef>
              <a:spcAft>
                <a:spcPts val="0"/>
              </a:spcAft>
              <a:buClr>
                <a:schemeClr val="dk1"/>
              </a:buClr>
              <a:buSzPts val="1200"/>
              <a:buFont typeface="Arial"/>
              <a:buChar char="»"/>
              <a:defRPr sz="900"/>
            </a:lvl5pPr>
            <a:lvl6pPr marL="2057348" lvl="5" indent="-228594" algn="l">
              <a:spcBef>
                <a:spcPts val="180"/>
              </a:spcBef>
              <a:spcAft>
                <a:spcPts val="0"/>
              </a:spcAft>
              <a:buClr>
                <a:schemeClr val="dk1"/>
              </a:buClr>
              <a:buSzPts val="1200"/>
              <a:buFont typeface="Arial"/>
              <a:buChar char="»"/>
              <a:defRPr sz="900"/>
            </a:lvl6pPr>
            <a:lvl7pPr marL="2400240" lvl="6" indent="-228594" algn="l">
              <a:spcBef>
                <a:spcPts val="180"/>
              </a:spcBef>
              <a:spcAft>
                <a:spcPts val="0"/>
              </a:spcAft>
              <a:buClr>
                <a:schemeClr val="dk1"/>
              </a:buClr>
              <a:buSzPts val="1200"/>
              <a:buFont typeface="Arial"/>
              <a:buChar char="»"/>
              <a:defRPr sz="900"/>
            </a:lvl7pPr>
            <a:lvl8pPr marL="2743132" lvl="7" indent="-228594" algn="l">
              <a:spcBef>
                <a:spcPts val="180"/>
              </a:spcBef>
              <a:spcAft>
                <a:spcPts val="0"/>
              </a:spcAft>
              <a:buClr>
                <a:schemeClr val="dk1"/>
              </a:buClr>
              <a:buSzPts val="1200"/>
              <a:buFont typeface="Arial"/>
              <a:buChar char="»"/>
              <a:defRPr sz="900"/>
            </a:lvl8pPr>
            <a:lvl9pPr marL="3086023" lvl="8" indent="-228594" algn="l">
              <a:spcBef>
                <a:spcPts val="180"/>
              </a:spcBef>
              <a:spcAft>
                <a:spcPts val="0"/>
              </a:spcAft>
              <a:buClr>
                <a:schemeClr val="dk1"/>
              </a:buClr>
              <a:buSzPts val="1200"/>
              <a:buFont typeface="Arial"/>
              <a:buChar char="»"/>
              <a:defRPr sz="900"/>
            </a:lvl9pPr>
          </a:lstStyle>
          <a:p>
            <a:endParaRPr/>
          </a:p>
        </p:txBody>
      </p:sp>
      <p:sp>
        <p:nvSpPr>
          <p:cNvPr id="86" name="Google Shape;86;p22"/>
          <p:cNvSpPr txBox="1">
            <a:spLocks noGrp="1"/>
          </p:cNvSpPr>
          <p:nvPr>
            <p:ph type="body" idx="3"/>
          </p:nvPr>
        </p:nvSpPr>
        <p:spPr>
          <a:xfrm>
            <a:off x="3483772" y="1151335"/>
            <a:ext cx="3031331" cy="479822"/>
          </a:xfrm>
          <a:prstGeom prst="rect">
            <a:avLst/>
          </a:prstGeom>
          <a:noFill/>
          <a:ln>
            <a:noFill/>
          </a:ln>
        </p:spPr>
        <p:txBody>
          <a:bodyPr spcFirstLastPara="1" wrap="square" lIns="91425" tIns="45700" rIns="91425" bIns="45700" anchor="b" anchorCtr="0">
            <a:noAutofit/>
          </a:bodyPr>
          <a:lstStyle>
            <a:lvl1pPr marL="342892" lvl="0" indent="-171446" algn="l">
              <a:spcBef>
                <a:spcPts val="270"/>
              </a:spcBef>
              <a:spcAft>
                <a:spcPts val="0"/>
              </a:spcAft>
              <a:buClr>
                <a:srgbClr val="000099"/>
              </a:buClr>
              <a:buSzPts val="1800"/>
              <a:buFont typeface="Arial"/>
              <a:buNone/>
              <a:defRPr sz="1350" b="1"/>
            </a:lvl1pPr>
            <a:lvl2pPr marL="685783" lvl="1" indent="-171446" algn="l">
              <a:spcBef>
                <a:spcPts val="225"/>
              </a:spcBef>
              <a:spcAft>
                <a:spcPts val="0"/>
              </a:spcAft>
              <a:buClr>
                <a:schemeClr val="dk1"/>
              </a:buClr>
              <a:buSzPts val="1500"/>
              <a:buFont typeface="Arial"/>
              <a:buNone/>
              <a:defRPr sz="1125" b="1"/>
            </a:lvl2pPr>
            <a:lvl3pPr marL="1028675" lvl="2" indent="-171446" algn="l">
              <a:spcBef>
                <a:spcPts val="203"/>
              </a:spcBef>
              <a:spcAft>
                <a:spcPts val="0"/>
              </a:spcAft>
              <a:buClr>
                <a:schemeClr val="dk1"/>
              </a:buClr>
              <a:buSzPts val="1350"/>
              <a:buFont typeface="Arial"/>
              <a:buNone/>
              <a:defRPr sz="1013" b="1"/>
            </a:lvl3pPr>
            <a:lvl4pPr marL="1371566" lvl="3" indent="-171446" algn="l">
              <a:spcBef>
                <a:spcPts val="180"/>
              </a:spcBef>
              <a:spcAft>
                <a:spcPts val="0"/>
              </a:spcAft>
              <a:buClr>
                <a:schemeClr val="dk1"/>
              </a:buClr>
              <a:buSzPts val="1200"/>
              <a:buFont typeface="Arial"/>
              <a:buNone/>
              <a:defRPr sz="900" b="1"/>
            </a:lvl4pPr>
            <a:lvl5pPr marL="1714457" lvl="4" indent="-171446" algn="l">
              <a:spcBef>
                <a:spcPts val="180"/>
              </a:spcBef>
              <a:spcAft>
                <a:spcPts val="0"/>
              </a:spcAft>
              <a:buClr>
                <a:schemeClr val="dk1"/>
              </a:buClr>
              <a:buSzPts val="1200"/>
              <a:buFont typeface="Arial"/>
              <a:buNone/>
              <a:defRPr sz="900" b="1"/>
            </a:lvl5pPr>
            <a:lvl6pPr marL="2057348" lvl="5" indent="-171446" algn="l">
              <a:spcBef>
                <a:spcPts val="180"/>
              </a:spcBef>
              <a:spcAft>
                <a:spcPts val="0"/>
              </a:spcAft>
              <a:buClr>
                <a:schemeClr val="dk1"/>
              </a:buClr>
              <a:buSzPts val="1200"/>
              <a:buFont typeface="Arial"/>
              <a:buNone/>
              <a:defRPr sz="900" b="1"/>
            </a:lvl6pPr>
            <a:lvl7pPr marL="2400240" lvl="6" indent="-171446" algn="l">
              <a:spcBef>
                <a:spcPts val="180"/>
              </a:spcBef>
              <a:spcAft>
                <a:spcPts val="0"/>
              </a:spcAft>
              <a:buClr>
                <a:schemeClr val="dk1"/>
              </a:buClr>
              <a:buSzPts val="1200"/>
              <a:buFont typeface="Arial"/>
              <a:buNone/>
              <a:defRPr sz="900" b="1"/>
            </a:lvl7pPr>
            <a:lvl8pPr marL="2743132" lvl="7" indent="-171446" algn="l">
              <a:spcBef>
                <a:spcPts val="180"/>
              </a:spcBef>
              <a:spcAft>
                <a:spcPts val="0"/>
              </a:spcAft>
              <a:buClr>
                <a:schemeClr val="dk1"/>
              </a:buClr>
              <a:buSzPts val="1200"/>
              <a:buFont typeface="Arial"/>
              <a:buNone/>
              <a:defRPr sz="900" b="1"/>
            </a:lvl8pPr>
            <a:lvl9pPr marL="3086023" lvl="8" indent="-171446" algn="l">
              <a:spcBef>
                <a:spcPts val="180"/>
              </a:spcBef>
              <a:spcAft>
                <a:spcPts val="0"/>
              </a:spcAft>
              <a:buClr>
                <a:schemeClr val="dk1"/>
              </a:buClr>
              <a:buSzPts val="1200"/>
              <a:buFont typeface="Arial"/>
              <a:buNone/>
              <a:defRPr sz="900" b="1"/>
            </a:lvl9pPr>
          </a:lstStyle>
          <a:p>
            <a:endParaRPr/>
          </a:p>
        </p:txBody>
      </p:sp>
      <p:sp>
        <p:nvSpPr>
          <p:cNvPr id="87" name="Google Shape;87;p22"/>
          <p:cNvSpPr txBox="1">
            <a:spLocks noGrp="1"/>
          </p:cNvSpPr>
          <p:nvPr>
            <p:ph type="body" idx="4"/>
          </p:nvPr>
        </p:nvSpPr>
        <p:spPr>
          <a:xfrm>
            <a:off x="3483772" y="1631156"/>
            <a:ext cx="3031331" cy="2963466"/>
          </a:xfrm>
          <a:prstGeom prst="rect">
            <a:avLst/>
          </a:prstGeom>
          <a:noFill/>
          <a:ln>
            <a:noFill/>
          </a:ln>
        </p:spPr>
        <p:txBody>
          <a:bodyPr spcFirstLastPara="1" wrap="square" lIns="91425" tIns="45700" rIns="91425" bIns="45700" anchor="t" anchorCtr="0">
            <a:noAutofit/>
          </a:bodyPr>
          <a:lstStyle>
            <a:lvl1pPr marL="342892" lvl="0" indent="-257168" algn="l">
              <a:spcBef>
                <a:spcPts val="270"/>
              </a:spcBef>
              <a:spcAft>
                <a:spcPts val="0"/>
              </a:spcAft>
              <a:buClr>
                <a:srgbClr val="000099"/>
              </a:buClr>
              <a:buSzPts val="1800"/>
              <a:buFont typeface="Arial"/>
              <a:buChar char="•"/>
              <a:defRPr sz="1350"/>
            </a:lvl1pPr>
            <a:lvl2pPr marL="685783" lvl="1" indent="-242882" algn="l">
              <a:spcBef>
                <a:spcPts val="225"/>
              </a:spcBef>
              <a:spcAft>
                <a:spcPts val="0"/>
              </a:spcAft>
              <a:buClr>
                <a:schemeClr val="dk1"/>
              </a:buClr>
              <a:buSzPts val="1500"/>
              <a:buFont typeface="Arial"/>
              <a:buChar char="–"/>
              <a:defRPr sz="1125"/>
            </a:lvl2pPr>
            <a:lvl3pPr marL="1028675" lvl="2" indent="-235738" algn="l">
              <a:spcBef>
                <a:spcPts val="203"/>
              </a:spcBef>
              <a:spcAft>
                <a:spcPts val="0"/>
              </a:spcAft>
              <a:buClr>
                <a:schemeClr val="dk1"/>
              </a:buClr>
              <a:buSzPts val="1350"/>
              <a:buFont typeface="Arial"/>
              <a:buChar char="•"/>
              <a:defRPr sz="1013"/>
            </a:lvl3pPr>
            <a:lvl4pPr marL="1371566" lvl="3" indent="-228594" algn="l">
              <a:spcBef>
                <a:spcPts val="180"/>
              </a:spcBef>
              <a:spcAft>
                <a:spcPts val="0"/>
              </a:spcAft>
              <a:buClr>
                <a:schemeClr val="dk1"/>
              </a:buClr>
              <a:buSzPts val="1200"/>
              <a:buFont typeface="Arial"/>
              <a:buChar char="–"/>
              <a:defRPr sz="900"/>
            </a:lvl4pPr>
            <a:lvl5pPr marL="1714457" lvl="4" indent="-228594" algn="l">
              <a:spcBef>
                <a:spcPts val="180"/>
              </a:spcBef>
              <a:spcAft>
                <a:spcPts val="0"/>
              </a:spcAft>
              <a:buClr>
                <a:schemeClr val="dk1"/>
              </a:buClr>
              <a:buSzPts val="1200"/>
              <a:buFont typeface="Arial"/>
              <a:buChar char="»"/>
              <a:defRPr sz="900"/>
            </a:lvl5pPr>
            <a:lvl6pPr marL="2057348" lvl="5" indent="-228594" algn="l">
              <a:spcBef>
                <a:spcPts val="180"/>
              </a:spcBef>
              <a:spcAft>
                <a:spcPts val="0"/>
              </a:spcAft>
              <a:buClr>
                <a:schemeClr val="dk1"/>
              </a:buClr>
              <a:buSzPts val="1200"/>
              <a:buFont typeface="Arial"/>
              <a:buChar char="»"/>
              <a:defRPr sz="900"/>
            </a:lvl6pPr>
            <a:lvl7pPr marL="2400240" lvl="6" indent="-228594" algn="l">
              <a:spcBef>
                <a:spcPts val="180"/>
              </a:spcBef>
              <a:spcAft>
                <a:spcPts val="0"/>
              </a:spcAft>
              <a:buClr>
                <a:schemeClr val="dk1"/>
              </a:buClr>
              <a:buSzPts val="1200"/>
              <a:buFont typeface="Arial"/>
              <a:buChar char="»"/>
              <a:defRPr sz="900"/>
            </a:lvl7pPr>
            <a:lvl8pPr marL="2743132" lvl="7" indent="-228594" algn="l">
              <a:spcBef>
                <a:spcPts val="180"/>
              </a:spcBef>
              <a:spcAft>
                <a:spcPts val="0"/>
              </a:spcAft>
              <a:buClr>
                <a:schemeClr val="dk1"/>
              </a:buClr>
              <a:buSzPts val="1200"/>
              <a:buFont typeface="Arial"/>
              <a:buChar char="»"/>
              <a:defRPr sz="900"/>
            </a:lvl8pPr>
            <a:lvl9pPr marL="3086023" lvl="8" indent="-228594" algn="l">
              <a:spcBef>
                <a:spcPts val="180"/>
              </a:spcBef>
              <a:spcAft>
                <a:spcPts val="0"/>
              </a:spcAft>
              <a:buClr>
                <a:schemeClr val="dk1"/>
              </a:buClr>
              <a:buSzPts val="1200"/>
              <a:buFont typeface="Arial"/>
              <a:buChar char="»"/>
              <a:defRPr sz="900"/>
            </a:lvl9pPr>
          </a:lstStyle>
          <a:p>
            <a:endParaRPr/>
          </a:p>
        </p:txBody>
      </p:sp>
      <p:sp>
        <p:nvSpPr>
          <p:cNvPr id="88" name="Google Shape;88;p22"/>
          <p:cNvSpPr txBox="1">
            <a:spLocks noGrp="1"/>
          </p:cNvSpPr>
          <p:nvPr>
            <p:ph type="sldNum" idx="12"/>
          </p:nvPr>
        </p:nvSpPr>
        <p:spPr>
          <a:xfrm>
            <a:off x="6115050" y="4800600"/>
            <a:ext cx="628650" cy="213544"/>
          </a:xfrm>
          <a:prstGeom prst="rect">
            <a:avLst/>
          </a:prstGeom>
          <a:noFill/>
          <a:ln>
            <a:noFill/>
          </a:ln>
        </p:spPr>
        <p:txBody>
          <a:bodyPr spcFirstLastPara="1" wrap="square" lIns="91425" tIns="45700" rIns="91425" bIns="45700" anchor="t" anchorCtr="0">
            <a:spAutoFit/>
          </a:bodyPr>
          <a:lstStyle>
            <a:lvl1pPr marL="0" marR="0" lvl="0" indent="0" algn="r">
              <a:spcBef>
                <a:spcPts val="0"/>
              </a:spcBef>
              <a:buNone/>
              <a:defRPr sz="788" b="0" i="0" u="none" strike="noStrike" cap="none">
                <a:solidFill>
                  <a:schemeClr val="dk1"/>
                </a:solidFill>
                <a:latin typeface="Arial"/>
                <a:ea typeface="Arial"/>
                <a:cs typeface="Arial"/>
                <a:sym typeface="Arial"/>
              </a:defRPr>
            </a:lvl1pPr>
            <a:lvl2pPr marL="0" marR="0" lvl="1" indent="0" algn="r">
              <a:spcBef>
                <a:spcPts val="0"/>
              </a:spcBef>
              <a:buNone/>
              <a:defRPr sz="788" b="0" i="0" u="none" strike="noStrike" cap="none">
                <a:solidFill>
                  <a:schemeClr val="dk1"/>
                </a:solidFill>
                <a:latin typeface="Arial"/>
                <a:ea typeface="Arial"/>
                <a:cs typeface="Arial"/>
                <a:sym typeface="Arial"/>
              </a:defRPr>
            </a:lvl2pPr>
            <a:lvl3pPr marL="0" marR="0" lvl="2" indent="0" algn="r">
              <a:spcBef>
                <a:spcPts val="0"/>
              </a:spcBef>
              <a:buNone/>
              <a:defRPr sz="788" b="0" i="0" u="none" strike="noStrike" cap="none">
                <a:solidFill>
                  <a:schemeClr val="dk1"/>
                </a:solidFill>
                <a:latin typeface="Arial"/>
                <a:ea typeface="Arial"/>
                <a:cs typeface="Arial"/>
                <a:sym typeface="Arial"/>
              </a:defRPr>
            </a:lvl3pPr>
            <a:lvl4pPr marL="0" marR="0" lvl="3" indent="0" algn="r">
              <a:spcBef>
                <a:spcPts val="0"/>
              </a:spcBef>
              <a:buNone/>
              <a:defRPr sz="788" b="0" i="0" u="none" strike="noStrike" cap="none">
                <a:solidFill>
                  <a:schemeClr val="dk1"/>
                </a:solidFill>
                <a:latin typeface="Arial"/>
                <a:ea typeface="Arial"/>
                <a:cs typeface="Arial"/>
                <a:sym typeface="Arial"/>
              </a:defRPr>
            </a:lvl4pPr>
            <a:lvl5pPr marL="0" marR="0" lvl="4" indent="0" algn="r">
              <a:spcBef>
                <a:spcPts val="0"/>
              </a:spcBef>
              <a:buNone/>
              <a:defRPr sz="788" b="0" i="0" u="none" strike="noStrike" cap="none">
                <a:solidFill>
                  <a:schemeClr val="dk1"/>
                </a:solidFill>
                <a:latin typeface="Arial"/>
                <a:ea typeface="Arial"/>
                <a:cs typeface="Arial"/>
                <a:sym typeface="Arial"/>
              </a:defRPr>
            </a:lvl5pPr>
            <a:lvl6pPr marL="0" marR="0" lvl="5" indent="0" algn="r">
              <a:spcBef>
                <a:spcPts val="0"/>
              </a:spcBef>
              <a:buNone/>
              <a:defRPr sz="788" b="0" i="0" u="none" strike="noStrike" cap="none">
                <a:solidFill>
                  <a:schemeClr val="dk1"/>
                </a:solidFill>
                <a:latin typeface="Arial"/>
                <a:ea typeface="Arial"/>
                <a:cs typeface="Arial"/>
                <a:sym typeface="Arial"/>
              </a:defRPr>
            </a:lvl6pPr>
            <a:lvl7pPr marL="0" marR="0" lvl="6" indent="0" algn="r">
              <a:spcBef>
                <a:spcPts val="0"/>
              </a:spcBef>
              <a:buNone/>
              <a:defRPr sz="788" b="0" i="0" u="none" strike="noStrike" cap="none">
                <a:solidFill>
                  <a:schemeClr val="dk1"/>
                </a:solidFill>
                <a:latin typeface="Arial"/>
                <a:ea typeface="Arial"/>
                <a:cs typeface="Arial"/>
                <a:sym typeface="Arial"/>
              </a:defRPr>
            </a:lvl7pPr>
            <a:lvl8pPr marL="0" marR="0" lvl="7" indent="0" algn="r">
              <a:spcBef>
                <a:spcPts val="0"/>
              </a:spcBef>
              <a:buNone/>
              <a:defRPr sz="788" b="0" i="0" u="none" strike="noStrike" cap="none">
                <a:solidFill>
                  <a:schemeClr val="dk1"/>
                </a:solidFill>
                <a:latin typeface="Arial"/>
                <a:ea typeface="Arial"/>
                <a:cs typeface="Arial"/>
                <a:sym typeface="Arial"/>
              </a:defRPr>
            </a:lvl8pPr>
            <a:lvl9pPr marL="0" marR="0" lvl="8" indent="0" algn="r">
              <a:spcBef>
                <a:spcPts val="0"/>
              </a:spcBef>
              <a:buNone/>
              <a:defRPr sz="788"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23"/>
          <p:cNvSpPr txBox="1">
            <a:spLocks noGrp="1"/>
          </p:cNvSpPr>
          <p:nvPr>
            <p:ph type="title"/>
          </p:nvPr>
        </p:nvSpPr>
        <p:spPr>
          <a:xfrm>
            <a:off x="1125142" y="82157"/>
            <a:ext cx="4129088" cy="369291"/>
          </a:xfrm>
          <a:prstGeom prst="rect">
            <a:avLst/>
          </a:prstGeom>
          <a:noFill/>
          <a:ln>
            <a:noFill/>
          </a:ln>
        </p:spPr>
        <p:txBody>
          <a:bodyPr spcFirstLastPara="1" wrap="square" lIns="91425" tIns="45700" rIns="91425" bIns="45700" anchor="t" anchorCtr="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1" name="Google Shape;91;p23"/>
          <p:cNvSpPr txBox="1">
            <a:spLocks noGrp="1"/>
          </p:cNvSpPr>
          <p:nvPr>
            <p:ph type="sldNum" idx="12"/>
          </p:nvPr>
        </p:nvSpPr>
        <p:spPr>
          <a:xfrm>
            <a:off x="6115050" y="4800600"/>
            <a:ext cx="628650" cy="213544"/>
          </a:xfrm>
          <a:prstGeom prst="rect">
            <a:avLst/>
          </a:prstGeom>
          <a:noFill/>
          <a:ln>
            <a:noFill/>
          </a:ln>
        </p:spPr>
        <p:txBody>
          <a:bodyPr spcFirstLastPara="1" wrap="square" lIns="91425" tIns="45700" rIns="91425" bIns="45700" anchor="t" anchorCtr="0">
            <a:spAutoFit/>
          </a:bodyPr>
          <a:lstStyle>
            <a:lvl1pPr marL="0" marR="0" lvl="0" indent="0" algn="r">
              <a:spcBef>
                <a:spcPts val="0"/>
              </a:spcBef>
              <a:buNone/>
              <a:defRPr sz="788" b="0" i="0" u="none" strike="noStrike" cap="none">
                <a:solidFill>
                  <a:schemeClr val="dk1"/>
                </a:solidFill>
                <a:latin typeface="Arial"/>
                <a:ea typeface="Arial"/>
                <a:cs typeface="Arial"/>
                <a:sym typeface="Arial"/>
              </a:defRPr>
            </a:lvl1pPr>
            <a:lvl2pPr marL="0" marR="0" lvl="1" indent="0" algn="r">
              <a:spcBef>
                <a:spcPts val="0"/>
              </a:spcBef>
              <a:buNone/>
              <a:defRPr sz="788" b="0" i="0" u="none" strike="noStrike" cap="none">
                <a:solidFill>
                  <a:schemeClr val="dk1"/>
                </a:solidFill>
                <a:latin typeface="Arial"/>
                <a:ea typeface="Arial"/>
                <a:cs typeface="Arial"/>
                <a:sym typeface="Arial"/>
              </a:defRPr>
            </a:lvl2pPr>
            <a:lvl3pPr marL="0" marR="0" lvl="2" indent="0" algn="r">
              <a:spcBef>
                <a:spcPts val="0"/>
              </a:spcBef>
              <a:buNone/>
              <a:defRPr sz="788" b="0" i="0" u="none" strike="noStrike" cap="none">
                <a:solidFill>
                  <a:schemeClr val="dk1"/>
                </a:solidFill>
                <a:latin typeface="Arial"/>
                <a:ea typeface="Arial"/>
                <a:cs typeface="Arial"/>
                <a:sym typeface="Arial"/>
              </a:defRPr>
            </a:lvl3pPr>
            <a:lvl4pPr marL="0" marR="0" lvl="3" indent="0" algn="r">
              <a:spcBef>
                <a:spcPts val="0"/>
              </a:spcBef>
              <a:buNone/>
              <a:defRPr sz="788" b="0" i="0" u="none" strike="noStrike" cap="none">
                <a:solidFill>
                  <a:schemeClr val="dk1"/>
                </a:solidFill>
                <a:latin typeface="Arial"/>
                <a:ea typeface="Arial"/>
                <a:cs typeface="Arial"/>
                <a:sym typeface="Arial"/>
              </a:defRPr>
            </a:lvl4pPr>
            <a:lvl5pPr marL="0" marR="0" lvl="4" indent="0" algn="r">
              <a:spcBef>
                <a:spcPts val="0"/>
              </a:spcBef>
              <a:buNone/>
              <a:defRPr sz="788" b="0" i="0" u="none" strike="noStrike" cap="none">
                <a:solidFill>
                  <a:schemeClr val="dk1"/>
                </a:solidFill>
                <a:latin typeface="Arial"/>
                <a:ea typeface="Arial"/>
                <a:cs typeface="Arial"/>
                <a:sym typeface="Arial"/>
              </a:defRPr>
            </a:lvl5pPr>
            <a:lvl6pPr marL="0" marR="0" lvl="5" indent="0" algn="r">
              <a:spcBef>
                <a:spcPts val="0"/>
              </a:spcBef>
              <a:buNone/>
              <a:defRPr sz="788" b="0" i="0" u="none" strike="noStrike" cap="none">
                <a:solidFill>
                  <a:schemeClr val="dk1"/>
                </a:solidFill>
                <a:latin typeface="Arial"/>
                <a:ea typeface="Arial"/>
                <a:cs typeface="Arial"/>
                <a:sym typeface="Arial"/>
              </a:defRPr>
            </a:lvl6pPr>
            <a:lvl7pPr marL="0" marR="0" lvl="6" indent="0" algn="r">
              <a:spcBef>
                <a:spcPts val="0"/>
              </a:spcBef>
              <a:buNone/>
              <a:defRPr sz="788" b="0" i="0" u="none" strike="noStrike" cap="none">
                <a:solidFill>
                  <a:schemeClr val="dk1"/>
                </a:solidFill>
                <a:latin typeface="Arial"/>
                <a:ea typeface="Arial"/>
                <a:cs typeface="Arial"/>
                <a:sym typeface="Arial"/>
              </a:defRPr>
            </a:lvl7pPr>
            <a:lvl8pPr marL="0" marR="0" lvl="7" indent="0" algn="r">
              <a:spcBef>
                <a:spcPts val="0"/>
              </a:spcBef>
              <a:buNone/>
              <a:defRPr sz="788" b="0" i="0" u="none" strike="noStrike" cap="none">
                <a:solidFill>
                  <a:schemeClr val="dk1"/>
                </a:solidFill>
                <a:latin typeface="Arial"/>
                <a:ea typeface="Arial"/>
                <a:cs typeface="Arial"/>
                <a:sym typeface="Arial"/>
              </a:defRPr>
            </a:lvl8pPr>
            <a:lvl9pPr marL="0" marR="0" lvl="8" indent="0" algn="r">
              <a:spcBef>
                <a:spcPts val="0"/>
              </a:spcBef>
              <a:buNone/>
              <a:defRPr sz="788"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2"/>
        <p:cNvGrpSpPr/>
        <p:nvPr/>
      </p:nvGrpSpPr>
      <p:grpSpPr>
        <a:xfrm>
          <a:off x="0" y="0"/>
          <a:ext cx="0" cy="0"/>
          <a:chOff x="0" y="0"/>
          <a:chExt cx="0" cy="0"/>
        </a:xfrm>
      </p:grpSpPr>
      <p:sp>
        <p:nvSpPr>
          <p:cNvPr id="93" name="Google Shape;93;p24"/>
          <p:cNvSpPr txBox="1">
            <a:spLocks noGrp="1"/>
          </p:cNvSpPr>
          <p:nvPr>
            <p:ph type="title"/>
          </p:nvPr>
        </p:nvSpPr>
        <p:spPr>
          <a:xfrm>
            <a:off x="342903" y="810911"/>
            <a:ext cx="2256235" cy="26541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SzPts val="1400"/>
              <a:buNone/>
              <a:defRPr sz="1125"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4" name="Google Shape;94;p24"/>
          <p:cNvSpPr txBox="1">
            <a:spLocks noGrp="1"/>
          </p:cNvSpPr>
          <p:nvPr>
            <p:ph type="body" idx="1"/>
          </p:nvPr>
        </p:nvSpPr>
        <p:spPr>
          <a:xfrm>
            <a:off x="2681289" y="204794"/>
            <a:ext cx="3833813" cy="4389835"/>
          </a:xfrm>
          <a:prstGeom prst="rect">
            <a:avLst/>
          </a:prstGeom>
          <a:noFill/>
          <a:ln>
            <a:noFill/>
          </a:ln>
        </p:spPr>
        <p:txBody>
          <a:bodyPr spcFirstLastPara="1" wrap="square" lIns="91425" tIns="45700" rIns="91425" bIns="45700" anchor="t" anchorCtr="0">
            <a:noAutofit/>
          </a:bodyPr>
          <a:lstStyle>
            <a:lvl1pPr marL="342892" lvl="0" indent="-285743" algn="l">
              <a:spcBef>
                <a:spcPts val="360"/>
              </a:spcBef>
              <a:spcAft>
                <a:spcPts val="0"/>
              </a:spcAft>
              <a:buClr>
                <a:srgbClr val="000099"/>
              </a:buClr>
              <a:buSzPts val="2400"/>
              <a:buFont typeface="Arial"/>
              <a:buChar char="•"/>
              <a:defRPr sz="1800"/>
            </a:lvl1pPr>
            <a:lvl2pPr marL="685783" lvl="1" indent="-271457" algn="l">
              <a:spcBef>
                <a:spcPts val="315"/>
              </a:spcBef>
              <a:spcAft>
                <a:spcPts val="0"/>
              </a:spcAft>
              <a:buClr>
                <a:schemeClr val="dk1"/>
              </a:buClr>
              <a:buSzPts val="2100"/>
              <a:buFont typeface="Arial"/>
              <a:buChar char="–"/>
              <a:defRPr sz="1575"/>
            </a:lvl2pPr>
            <a:lvl3pPr marL="1028675" lvl="2" indent="-257168" algn="l">
              <a:spcBef>
                <a:spcPts val="270"/>
              </a:spcBef>
              <a:spcAft>
                <a:spcPts val="0"/>
              </a:spcAft>
              <a:buClr>
                <a:schemeClr val="dk1"/>
              </a:buClr>
              <a:buSzPts val="1800"/>
              <a:buFont typeface="Arial"/>
              <a:buChar char="•"/>
              <a:defRPr sz="1350"/>
            </a:lvl3pPr>
            <a:lvl4pPr marL="1371566" lvl="3" indent="-242882" algn="l">
              <a:spcBef>
                <a:spcPts val="225"/>
              </a:spcBef>
              <a:spcAft>
                <a:spcPts val="0"/>
              </a:spcAft>
              <a:buClr>
                <a:schemeClr val="dk1"/>
              </a:buClr>
              <a:buSzPts val="1500"/>
              <a:buFont typeface="Arial"/>
              <a:buChar char="–"/>
              <a:defRPr sz="1125"/>
            </a:lvl4pPr>
            <a:lvl5pPr marL="1714457" lvl="4" indent="-242882" algn="l">
              <a:spcBef>
                <a:spcPts val="225"/>
              </a:spcBef>
              <a:spcAft>
                <a:spcPts val="0"/>
              </a:spcAft>
              <a:buClr>
                <a:schemeClr val="dk1"/>
              </a:buClr>
              <a:buSzPts val="1500"/>
              <a:buFont typeface="Arial"/>
              <a:buChar char="»"/>
              <a:defRPr sz="1125"/>
            </a:lvl5pPr>
            <a:lvl6pPr marL="2057348" lvl="5" indent="-242882" algn="l">
              <a:spcBef>
                <a:spcPts val="225"/>
              </a:spcBef>
              <a:spcAft>
                <a:spcPts val="0"/>
              </a:spcAft>
              <a:buClr>
                <a:schemeClr val="dk1"/>
              </a:buClr>
              <a:buSzPts val="1500"/>
              <a:buFont typeface="Arial"/>
              <a:buChar char="»"/>
              <a:defRPr sz="1125"/>
            </a:lvl6pPr>
            <a:lvl7pPr marL="2400240" lvl="6" indent="-242882" algn="l">
              <a:spcBef>
                <a:spcPts val="225"/>
              </a:spcBef>
              <a:spcAft>
                <a:spcPts val="0"/>
              </a:spcAft>
              <a:buClr>
                <a:schemeClr val="dk1"/>
              </a:buClr>
              <a:buSzPts val="1500"/>
              <a:buFont typeface="Arial"/>
              <a:buChar char="»"/>
              <a:defRPr sz="1125"/>
            </a:lvl7pPr>
            <a:lvl8pPr marL="2743132" lvl="7" indent="-242882" algn="l">
              <a:spcBef>
                <a:spcPts val="225"/>
              </a:spcBef>
              <a:spcAft>
                <a:spcPts val="0"/>
              </a:spcAft>
              <a:buClr>
                <a:schemeClr val="dk1"/>
              </a:buClr>
              <a:buSzPts val="1500"/>
              <a:buFont typeface="Arial"/>
              <a:buChar char="»"/>
              <a:defRPr sz="1125"/>
            </a:lvl8pPr>
            <a:lvl9pPr marL="3086023" lvl="8" indent="-242882" algn="l">
              <a:spcBef>
                <a:spcPts val="225"/>
              </a:spcBef>
              <a:spcAft>
                <a:spcPts val="0"/>
              </a:spcAft>
              <a:buClr>
                <a:schemeClr val="dk1"/>
              </a:buClr>
              <a:buSzPts val="1500"/>
              <a:buFont typeface="Arial"/>
              <a:buChar char="»"/>
              <a:defRPr sz="1125"/>
            </a:lvl9pPr>
          </a:lstStyle>
          <a:p>
            <a:endParaRPr/>
          </a:p>
        </p:txBody>
      </p:sp>
      <p:sp>
        <p:nvSpPr>
          <p:cNvPr id="95" name="Google Shape;95;p24"/>
          <p:cNvSpPr txBox="1">
            <a:spLocks noGrp="1"/>
          </p:cNvSpPr>
          <p:nvPr>
            <p:ph type="body" idx="2"/>
          </p:nvPr>
        </p:nvSpPr>
        <p:spPr>
          <a:xfrm>
            <a:off x="342903" y="1076328"/>
            <a:ext cx="2256235" cy="3518297"/>
          </a:xfrm>
          <a:prstGeom prst="rect">
            <a:avLst/>
          </a:prstGeom>
          <a:noFill/>
          <a:ln>
            <a:noFill/>
          </a:ln>
        </p:spPr>
        <p:txBody>
          <a:bodyPr spcFirstLastPara="1" wrap="square" lIns="91425" tIns="45700" rIns="91425" bIns="45700" anchor="t" anchorCtr="0">
            <a:noAutofit/>
          </a:bodyPr>
          <a:lstStyle>
            <a:lvl1pPr marL="342892" lvl="0" indent="-171446" algn="l">
              <a:spcBef>
                <a:spcPts val="158"/>
              </a:spcBef>
              <a:spcAft>
                <a:spcPts val="0"/>
              </a:spcAft>
              <a:buClr>
                <a:srgbClr val="000099"/>
              </a:buClr>
              <a:buSzPts val="1050"/>
              <a:buFont typeface="Arial"/>
              <a:buNone/>
              <a:defRPr sz="788"/>
            </a:lvl1pPr>
            <a:lvl2pPr marL="685783" lvl="1" indent="-171446" algn="l">
              <a:spcBef>
                <a:spcPts val="135"/>
              </a:spcBef>
              <a:spcAft>
                <a:spcPts val="0"/>
              </a:spcAft>
              <a:buClr>
                <a:schemeClr val="dk1"/>
              </a:buClr>
              <a:buSzPts val="900"/>
              <a:buFont typeface="Arial"/>
              <a:buNone/>
              <a:defRPr sz="675"/>
            </a:lvl2pPr>
            <a:lvl3pPr marL="1028675" lvl="2" indent="-171446" algn="l">
              <a:spcBef>
                <a:spcPts val="113"/>
              </a:spcBef>
              <a:spcAft>
                <a:spcPts val="0"/>
              </a:spcAft>
              <a:buClr>
                <a:schemeClr val="dk1"/>
              </a:buClr>
              <a:buSzPts val="750"/>
              <a:buFont typeface="Arial"/>
              <a:buNone/>
              <a:defRPr sz="563"/>
            </a:lvl3pPr>
            <a:lvl4pPr marL="1371566" lvl="3" indent="-171446" algn="l">
              <a:spcBef>
                <a:spcPts val="101"/>
              </a:spcBef>
              <a:spcAft>
                <a:spcPts val="0"/>
              </a:spcAft>
              <a:buClr>
                <a:schemeClr val="dk1"/>
              </a:buClr>
              <a:buSzPts val="675"/>
              <a:buFont typeface="Arial"/>
              <a:buNone/>
              <a:defRPr sz="506"/>
            </a:lvl4pPr>
            <a:lvl5pPr marL="1714457" lvl="4" indent="-171446" algn="l">
              <a:spcBef>
                <a:spcPts val="101"/>
              </a:spcBef>
              <a:spcAft>
                <a:spcPts val="0"/>
              </a:spcAft>
              <a:buClr>
                <a:schemeClr val="dk1"/>
              </a:buClr>
              <a:buSzPts val="675"/>
              <a:buFont typeface="Arial"/>
              <a:buNone/>
              <a:defRPr sz="506"/>
            </a:lvl5pPr>
            <a:lvl6pPr marL="2057348" lvl="5" indent="-171446" algn="l">
              <a:spcBef>
                <a:spcPts val="101"/>
              </a:spcBef>
              <a:spcAft>
                <a:spcPts val="0"/>
              </a:spcAft>
              <a:buClr>
                <a:schemeClr val="dk1"/>
              </a:buClr>
              <a:buSzPts val="675"/>
              <a:buFont typeface="Arial"/>
              <a:buNone/>
              <a:defRPr sz="506"/>
            </a:lvl6pPr>
            <a:lvl7pPr marL="2400240" lvl="6" indent="-171446" algn="l">
              <a:spcBef>
                <a:spcPts val="101"/>
              </a:spcBef>
              <a:spcAft>
                <a:spcPts val="0"/>
              </a:spcAft>
              <a:buClr>
                <a:schemeClr val="dk1"/>
              </a:buClr>
              <a:buSzPts val="675"/>
              <a:buFont typeface="Arial"/>
              <a:buNone/>
              <a:defRPr sz="506"/>
            </a:lvl7pPr>
            <a:lvl8pPr marL="2743132" lvl="7" indent="-171446" algn="l">
              <a:spcBef>
                <a:spcPts val="101"/>
              </a:spcBef>
              <a:spcAft>
                <a:spcPts val="0"/>
              </a:spcAft>
              <a:buClr>
                <a:schemeClr val="dk1"/>
              </a:buClr>
              <a:buSzPts val="675"/>
              <a:buFont typeface="Arial"/>
              <a:buNone/>
              <a:defRPr sz="506"/>
            </a:lvl8pPr>
            <a:lvl9pPr marL="3086023" lvl="8" indent="-171446" algn="l">
              <a:spcBef>
                <a:spcPts val="101"/>
              </a:spcBef>
              <a:spcAft>
                <a:spcPts val="0"/>
              </a:spcAft>
              <a:buClr>
                <a:schemeClr val="dk1"/>
              </a:buClr>
              <a:buSzPts val="675"/>
              <a:buFont typeface="Arial"/>
              <a:buNone/>
              <a:defRPr sz="506"/>
            </a:lvl9pPr>
          </a:lstStyle>
          <a:p>
            <a:endParaRPr/>
          </a:p>
        </p:txBody>
      </p:sp>
      <p:sp>
        <p:nvSpPr>
          <p:cNvPr id="96" name="Google Shape;96;p24"/>
          <p:cNvSpPr txBox="1">
            <a:spLocks noGrp="1"/>
          </p:cNvSpPr>
          <p:nvPr>
            <p:ph type="sldNum" idx="12"/>
          </p:nvPr>
        </p:nvSpPr>
        <p:spPr>
          <a:xfrm>
            <a:off x="6115050" y="4800600"/>
            <a:ext cx="628650" cy="213544"/>
          </a:xfrm>
          <a:prstGeom prst="rect">
            <a:avLst/>
          </a:prstGeom>
          <a:noFill/>
          <a:ln>
            <a:noFill/>
          </a:ln>
        </p:spPr>
        <p:txBody>
          <a:bodyPr spcFirstLastPara="1" wrap="square" lIns="91425" tIns="45700" rIns="91425" bIns="45700" anchor="t" anchorCtr="0">
            <a:spAutoFit/>
          </a:bodyPr>
          <a:lstStyle>
            <a:lvl1pPr marL="0" marR="0" lvl="0" indent="0" algn="r">
              <a:spcBef>
                <a:spcPts val="0"/>
              </a:spcBef>
              <a:buNone/>
              <a:defRPr sz="788" b="0" i="0" u="none" strike="noStrike" cap="none">
                <a:solidFill>
                  <a:schemeClr val="dk1"/>
                </a:solidFill>
                <a:latin typeface="Arial"/>
                <a:ea typeface="Arial"/>
                <a:cs typeface="Arial"/>
                <a:sym typeface="Arial"/>
              </a:defRPr>
            </a:lvl1pPr>
            <a:lvl2pPr marL="0" marR="0" lvl="1" indent="0" algn="r">
              <a:spcBef>
                <a:spcPts val="0"/>
              </a:spcBef>
              <a:buNone/>
              <a:defRPr sz="788" b="0" i="0" u="none" strike="noStrike" cap="none">
                <a:solidFill>
                  <a:schemeClr val="dk1"/>
                </a:solidFill>
                <a:latin typeface="Arial"/>
                <a:ea typeface="Arial"/>
                <a:cs typeface="Arial"/>
                <a:sym typeface="Arial"/>
              </a:defRPr>
            </a:lvl2pPr>
            <a:lvl3pPr marL="0" marR="0" lvl="2" indent="0" algn="r">
              <a:spcBef>
                <a:spcPts val="0"/>
              </a:spcBef>
              <a:buNone/>
              <a:defRPr sz="788" b="0" i="0" u="none" strike="noStrike" cap="none">
                <a:solidFill>
                  <a:schemeClr val="dk1"/>
                </a:solidFill>
                <a:latin typeface="Arial"/>
                <a:ea typeface="Arial"/>
                <a:cs typeface="Arial"/>
                <a:sym typeface="Arial"/>
              </a:defRPr>
            </a:lvl3pPr>
            <a:lvl4pPr marL="0" marR="0" lvl="3" indent="0" algn="r">
              <a:spcBef>
                <a:spcPts val="0"/>
              </a:spcBef>
              <a:buNone/>
              <a:defRPr sz="788" b="0" i="0" u="none" strike="noStrike" cap="none">
                <a:solidFill>
                  <a:schemeClr val="dk1"/>
                </a:solidFill>
                <a:latin typeface="Arial"/>
                <a:ea typeface="Arial"/>
                <a:cs typeface="Arial"/>
                <a:sym typeface="Arial"/>
              </a:defRPr>
            </a:lvl4pPr>
            <a:lvl5pPr marL="0" marR="0" lvl="4" indent="0" algn="r">
              <a:spcBef>
                <a:spcPts val="0"/>
              </a:spcBef>
              <a:buNone/>
              <a:defRPr sz="788" b="0" i="0" u="none" strike="noStrike" cap="none">
                <a:solidFill>
                  <a:schemeClr val="dk1"/>
                </a:solidFill>
                <a:latin typeface="Arial"/>
                <a:ea typeface="Arial"/>
                <a:cs typeface="Arial"/>
                <a:sym typeface="Arial"/>
              </a:defRPr>
            </a:lvl5pPr>
            <a:lvl6pPr marL="0" marR="0" lvl="5" indent="0" algn="r">
              <a:spcBef>
                <a:spcPts val="0"/>
              </a:spcBef>
              <a:buNone/>
              <a:defRPr sz="788" b="0" i="0" u="none" strike="noStrike" cap="none">
                <a:solidFill>
                  <a:schemeClr val="dk1"/>
                </a:solidFill>
                <a:latin typeface="Arial"/>
                <a:ea typeface="Arial"/>
                <a:cs typeface="Arial"/>
                <a:sym typeface="Arial"/>
              </a:defRPr>
            </a:lvl6pPr>
            <a:lvl7pPr marL="0" marR="0" lvl="6" indent="0" algn="r">
              <a:spcBef>
                <a:spcPts val="0"/>
              </a:spcBef>
              <a:buNone/>
              <a:defRPr sz="788" b="0" i="0" u="none" strike="noStrike" cap="none">
                <a:solidFill>
                  <a:schemeClr val="dk1"/>
                </a:solidFill>
                <a:latin typeface="Arial"/>
                <a:ea typeface="Arial"/>
                <a:cs typeface="Arial"/>
                <a:sym typeface="Arial"/>
              </a:defRPr>
            </a:lvl7pPr>
            <a:lvl8pPr marL="0" marR="0" lvl="7" indent="0" algn="r">
              <a:spcBef>
                <a:spcPts val="0"/>
              </a:spcBef>
              <a:buNone/>
              <a:defRPr sz="788" b="0" i="0" u="none" strike="noStrike" cap="none">
                <a:solidFill>
                  <a:schemeClr val="dk1"/>
                </a:solidFill>
                <a:latin typeface="Arial"/>
                <a:ea typeface="Arial"/>
                <a:cs typeface="Arial"/>
                <a:sym typeface="Arial"/>
              </a:defRPr>
            </a:lvl8pPr>
            <a:lvl9pPr marL="0" marR="0" lvl="8" indent="0" algn="r">
              <a:spcBef>
                <a:spcPts val="0"/>
              </a:spcBef>
              <a:buNone/>
              <a:defRPr sz="788"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sp>
        <p:nvSpPr>
          <p:cNvPr id="98" name="Google Shape;98;p25"/>
          <p:cNvSpPr txBox="1">
            <a:spLocks noGrp="1"/>
          </p:cNvSpPr>
          <p:nvPr>
            <p:ph type="title"/>
          </p:nvPr>
        </p:nvSpPr>
        <p:spPr>
          <a:xfrm>
            <a:off x="1344216" y="3760091"/>
            <a:ext cx="4114800" cy="26541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SzPts val="1400"/>
              <a:buNone/>
              <a:defRPr sz="1125"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9" name="Google Shape;99;p25"/>
          <p:cNvSpPr>
            <a:spLocks noGrp="1"/>
          </p:cNvSpPr>
          <p:nvPr>
            <p:ph type="pic" idx="2"/>
          </p:nvPr>
        </p:nvSpPr>
        <p:spPr>
          <a:xfrm>
            <a:off x="1344216" y="459581"/>
            <a:ext cx="4114800" cy="3086100"/>
          </a:xfrm>
          <a:prstGeom prst="rect">
            <a:avLst/>
          </a:prstGeom>
          <a:noFill/>
          <a:ln>
            <a:noFill/>
          </a:ln>
        </p:spPr>
      </p:sp>
      <p:sp>
        <p:nvSpPr>
          <p:cNvPr id="100" name="Google Shape;100;p25"/>
          <p:cNvSpPr txBox="1">
            <a:spLocks noGrp="1"/>
          </p:cNvSpPr>
          <p:nvPr>
            <p:ph type="body" idx="1"/>
          </p:nvPr>
        </p:nvSpPr>
        <p:spPr>
          <a:xfrm>
            <a:off x="1344216" y="4025508"/>
            <a:ext cx="4114800" cy="603647"/>
          </a:xfrm>
          <a:prstGeom prst="rect">
            <a:avLst/>
          </a:prstGeom>
          <a:noFill/>
          <a:ln>
            <a:noFill/>
          </a:ln>
        </p:spPr>
        <p:txBody>
          <a:bodyPr spcFirstLastPara="1" wrap="square" lIns="91425" tIns="45700" rIns="91425" bIns="45700" anchor="t" anchorCtr="0">
            <a:noAutofit/>
          </a:bodyPr>
          <a:lstStyle>
            <a:lvl1pPr marL="342892" lvl="0" indent="-171446" algn="l">
              <a:spcBef>
                <a:spcPts val="158"/>
              </a:spcBef>
              <a:spcAft>
                <a:spcPts val="0"/>
              </a:spcAft>
              <a:buClr>
                <a:srgbClr val="000099"/>
              </a:buClr>
              <a:buSzPts val="1050"/>
              <a:buFont typeface="Arial"/>
              <a:buNone/>
              <a:defRPr sz="788"/>
            </a:lvl1pPr>
            <a:lvl2pPr marL="685783" lvl="1" indent="-171446" algn="l">
              <a:spcBef>
                <a:spcPts val="135"/>
              </a:spcBef>
              <a:spcAft>
                <a:spcPts val="0"/>
              </a:spcAft>
              <a:buClr>
                <a:schemeClr val="dk1"/>
              </a:buClr>
              <a:buSzPts val="900"/>
              <a:buFont typeface="Arial"/>
              <a:buNone/>
              <a:defRPr sz="675"/>
            </a:lvl2pPr>
            <a:lvl3pPr marL="1028675" lvl="2" indent="-171446" algn="l">
              <a:spcBef>
                <a:spcPts val="113"/>
              </a:spcBef>
              <a:spcAft>
                <a:spcPts val="0"/>
              </a:spcAft>
              <a:buClr>
                <a:schemeClr val="dk1"/>
              </a:buClr>
              <a:buSzPts val="750"/>
              <a:buFont typeface="Arial"/>
              <a:buNone/>
              <a:defRPr sz="563"/>
            </a:lvl3pPr>
            <a:lvl4pPr marL="1371566" lvl="3" indent="-171446" algn="l">
              <a:spcBef>
                <a:spcPts val="101"/>
              </a:spcBef>
              <a:spcAft>
                <a:spcPts val="0"/>
              </a:spcAft>
              <a:buClr>
                <a:schemeClr val="dk1"/>
              </a:buClr>
              <a:buSzPts val="675"/>
              <a:buFont typeface="Arial"/>
              <a:buNone/>
              <a:defRPr sz="506"/>
            </a:lvl4pPr>
            <a:lvl5pPr marL="1714457" lvl="4" indent="-171446" algn="l">
              <a:spcBef>
                <a:spcPts val="101"/>
              </a:spcBef>
              <a:spcAft>
                <a:spcPts val="0"/>
              </a:spcAft>
              <a:buClr>
                <a:schemeClr val="dk1"/>
              </a:buClr>
              <a:buSzPts val="675"/>
              <a:buFont typeface="Arial"/>
              <a:buNone/>
              <a:defRPr sz="506"/>
            </a:lvl5pPr>
            <a:lvl6pPr marL="2057348" lvl="5" indent="-171446" algn="l">
              <a:spcBef>
                <a:spcPts val="101"/>
              </a:spcBef>
              <a:spcAft>
                <a:spcPts val="0"/>
              </a:spcAft>
              <a:buClr>
                <a:schemeClr val="dk1"/>
              </a:buClr>
              <a:buSzPts val="675"/>
              <a:buFont typeface="Arial"/>
              <a:buNone/>
              <a:defRPr sz="506"/>
            </a:lvl6pPr>
            <a:lvl7pPr marL="2400240" lvl="6" indent="-171446" algn="l">
              <a:spcBef>
                <a:spcPts val="101"/>
              </a:spcBef>
              <a:spcAft>
                <a:spcPts val="0"/>
              </a:spcAft>
              <a:buClr>
                <a:schemeClr val="dk1"/>
              </a:buClr>
              <a:buSzPts val="675"/>
              <a:buFont typeface="Arial"/>
              <a:buNone/>
              <a:defRPr sz="506"/>
            </a:lvl7pPr>
            <a:lvl8pPr marL="2743132" lvl="7" indent="-171446" algn="l">
              <a:spcBef>
                <a:spcPts val="101"/>
              </a:spcBef>
              <a:spcAft>
                <a:spcPts val="0"/>
              </a:spcAft>
              <a:buClr>
                <a:schemeClr val="dk1"/>
              </a:buClr>
              <a:buSzPts val="675"/>
              <a:buFont typeface="Arial"/>
              <a:buNone/>
              <a:defRPr sz="506"/>
            </a:lvl8pPr>
            <a:lvl9pPr marL="3086023" lvl="8" indent="-171446" algn="l">
              <a:spcBef>
                <a:spcPts val="101"/>
              </a:spcBef>
              <a:spcAft>
                <a:spcPts val="0"/>
              </a:spcAft>
              <a:buClr>
                <a:schemeClr val="dk1"/>
              </a:buClr>
              <a:buSzPts val="675"/>
              <a:buFont typeface="Arial"/>
              <a:buNone/>
              <a:defRPr sz="506"/>
            </a:lvl9pPr>
          </a:lstStyle>
          <a:p>
            <a:endParaRPr/>
          </a:p>
        </p:txBody>
      </p:sp>
      <p:sp>
        <p:nvSpPr>
          <p:cNvPr id="101" name="Google Shape;101;p25"/>
          <p:cNvSpPr txBox="1">
            <a:spLocks noGrp="1"/>
          </p:cNvSpPr>
          <p:nvPr>
            <p:ph type="sldNum" idx="12"/>
          </p:nvPr>
        </p:nvSpPr>
        <p:spPr>
          <a:xfrm>
            <a:off x="6115050" y="4800600"/>
            <a:ext cx="628650" cy="213544"/>
          </a:xfrm>
          <a:prstGeom prst="rect">
            <a:avLst/>
          </a:prstGeom>
          <a:noFill/>
          <a:ln>
            <a:noFill/>
          </a:ln>
        </p:spPr>
        <p:txBody>
          <a:bodyPr spcFirstLastPara="1" wrap="square" lIns="91425" tIns="45700" rIns="91425" bIns="45700" anchor="t" anchorCtr="0">
            <a:spAutoFit/>
          </a:bodyPr>
          <a:lstStyle>
            <a:lvl1pPr marL="0" marR="0" lvl="0" indent="0" algn="r">
              <a:spcBef>
                <a:spcPts val="0"/>
              </a:spcBef>
              <a:buNone/>
              <a:defRPr sz="788" b="0" i="0" u="none" strike="noStrike" cap="none">
                <a:solidFill>
                  <a:schemeClr val="dk1"/>
                </a:solidFill>
                <a:latin typeface="Arial"/>
                <a:ea typeface="Arial"/>
                <a:cs typeface="Arial"/>
                <a:sym typeface="Arial"/>
              </a:defRPr>
            </a:lvl1pPr>
            <a:lvl2pPr marL="0" marR="0" lvl="1" indent="0" algn="r">
              <a:spcBef>
                <a:spcPts val="0"/>
              </a:spcBef>
              <a:buNone/>
              <a:defRPr sz="788" b="0" i="0" u="none" strike="noStrike" cap="none">
                <a:solidFill>
                  <a:schemeClr val="dk1"/>
                </a:solidFill>
                <a:latin typeface="Arial"/>
                <a:ea typeface="Arial"/>
                <a:cs typeface="Arial"/>
                <a:sym typeface="Arial"/>
              </a:defRPr>
            </a:lvl2pPr>
            <a:lvl3pPr marL="0" marR="0" lvl="2" indent="0" algn="r">
              <a:spcBef>
                <a:spcPts val="0"/>
              </a:spcBef>
              <a:buNone/>
              <a:defRPr sz="788" b="0" i="0" u="none" strike="noStrike" cap="none">
                <a:solidFill>
                  <a:schemeClr val="dk1"/>
                </a:solidFill>
                <a:latin typeface="Arial"/>
                <a:ea typeface="Arial"/>
                <a:cs typeface="Arial"/>
                <a:sym typeface="Arial"/>
              </a:defRPr>
            </a:lvl3pPr>
            <a:lvl4pPr marL="0" marR="0" lvl="3" indent="0" algn="r">
              <a:spcBef>
                <a:spcPts val="0"/>
              </a:spcBef>
              <a:buNone/>
              <a:defRPr sz="788" b="0" i="0" u="none" strike="noStrike" cap="none">
                <a:solidFill>
                  <a:schemeClr val="dk1"/>
                </a:solidFill>
                <a:latin typeface="Arial"/>
                <a:ea typeface="Arial"/>
                <a:cs typeface="Arial"/>
                <a:sym typeface="Arial"/>
              </a:defRPr>
            </a:lvl4pPr>
            <a:lvl5pPr marL="0" marR="0" lvl="4" indent="0" algn="r">
              <a:spcBef>
                <a:spcPts val="0"/>
              </a:spcBef>
              <a:buNone/>
              <a:defRPr sz="788" b="0" i="0" u="none" strike="noStrike" cap="none">
                <a:solidFill>
                  <a:schemeClr val="dk1"/>
                </a:solidFill>
                <a:latin typeface="Arial"/>
                <a:ea typeface="Arial"/>
                <a:cs typeface="Arial"/>
                <a:sym typeface="Arial"/>
              </a:defRPr>
            </a:lvl5pPr>
            <a:lvl6pPr marL="0" marR="0" lvl="5" indent="0" algn="r">
              <a:spcBef>
                <a:spcPts val="0"/>
              </a:spcBef>
              <a:buNone/>
              <a:defRPr sz="788" b="0" i="0" u="none" strike="noStrike" cap="none">
                <a:solidFill>
                  <a:schemeClr val="dk1"/>
                </a:solidFill>
                <a:latin typeface="Arial"/>
                <a:ea typeface="Arial"/>
                <a:cs typeface="Arial"/>
                <a:sym typeface="Arial"/>
              </a:defRPr>
            </a:lvl6pPr>
            <a:lvl7pPr marL="0" marR="0" lvl="6" indent="0" algn="r">
              <a:spcBef>
                <a:spcPts val="0"/>
              </a:spcBef>
              <a:buNone/>
              <a:defRPr sz="788" b="0" i="0" u="none" strike="noStrike" cap="none">
                <a:solidFill>
                  <a:schemeClr val="dk1"/>
                </a:solidFill>
                <a:latin typeface="Arial"/>
                <a:ea typeface="Arial"/>
                <a:cs typeface="Arial"/>
                <a:sym typeface="Arial"/>
              </a:defRPr>
            </a:lvl7pPr>
            <a:lvl8pPr marL="0" marR="0" lvl="7" indent="0" algn="r">
              <a:spcBef>
                <a:spcPts val="0"/>
              </a:spcBef>
              <a:buNone/>
              <a:defRPr sz="788" b="0" i="0" u="none" strike="noStrike" cap="none">
                <a:solidFill>
                  <a:schemeClr val="dk1"/>
                </a:solidFill>
                <a:latin typeface="Arial"/>
                <a:ea typeface="Arial"/>
                <a:cs typeface="Arial"/>
                <a:sym typeface="Arial"/>
              </a:defRPr>
            </a:lvl8pPr>
            <a:lvl9pPr marL="0" marR="0" lvl="8" indent="0" algn="r">
              <a:spcBef>
                <a:spcPts val="0"/>
              </a:spcBef>
              <a:buNone/>
              <a:defRPr sz="788"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1125142" y="82157"/>
            <a:ext cx="4129088" cy="369291"/>
          </a:xfrm>
          <a:prstGeom prst="rect">
            <a:avLst/>
          </a:prstGeom>
          <a:noFill/>
          <a:ln>
            <a:noFill/>
          </a:ln>
        </p:spPr>
        <p:txBody>
          <a:bodyPr spcFirstLastPara="1" wrap="square" lIns="91425" tIns="45700" rIns="91425" bIns="45700" anchor="t" anchorCtr="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4" name="Google Shape;104;p26"/>
          <p:cNvSpPr txBox="1">
            <a:spLocks noGrp="1"/>
          </p:cNvSpPr>
          <p:nvPr>
            <p:ph type="body" idx="1"/>
          </p:nvPr>
        </p:nvSpPr>
        <p:spPr>
          <a:xfrm rot="5400000">
            <a:off x="1885950" y="-228600"/>
            <a:ext cx="3086100" cy="5829300"/>
          </a:xfrm>
          <a:prstGeom prst="rect">
            <a:avLst/>
          </a:prstGeom>
          <a:noFill/>
          <a:ln>
            <a:noFill/>
          </a:ln>
        </p:spPr>
        <p:txBody>
          <a:bodyPr spcFirstLastPara="1" wrap="square" lIns="91425" tIns="45700" rIns="91425" bIns="45700" anchor="t" anchorCtr="0">
            <a:noAutofit/>
          </a:bodyPr>
          <a:lstStyle>
            <a:lvl1pPr marL="342892" lvl="0" indent="-257168" algn="l">
              <a:spcBef>
                <a:spcPts val="270"/>
              </a:spcBef>
              <a:spcAft>
                <a:spcPts val="0"/>
              </a:spcAft>
              <a:buClr>
                <a:srgbClr val="000099"/>
              </a:buClr>
              <a:buSzPts val="1800"/>
              <a:buChar char="•"/>
              <a:defRPr/>
            </a:lvl1pPr>
            <a:lvl2pPr marL="685783" lvl="1" indent="-257168" algn="l">
              <a:spcBef>
                <a:spcPts val="270"/>
              </a:spcBef>
              <a:spcAft>
                <a:spcPts val="0"/>
              </a:spcAft>
              <a:buClr>
                <a:schemeClr val="dk1"/>
              </a:buClr>
              <a:buSzPts val="1800"/>
              <a:buChar char="–"/>
              <a:defRPr/>
            </a:lvl2pPr>
            <a:lvl3pPr marL="1028675" lvl="2" indent="-257168" algn="l">
              <a:spcBef>
                <a:spcPts val="270"/>
              </a:spcBef>
              <a:spcAft>
                <a:spcPts val="0"/>
              </a:spcAft>
              <a:buClr>
                <a:schemeClr val="dk1"/>
              </a:buClr>
              <a:buSzPts val="1800"/>
              <a:buChar char="•"/>
              <a:defRPr/>
            </a:lvl3pPr>
            <a:lvl4pPr marL="1371566" lvl="3" indent="-257168" algn="l">
              <a:spcBef>
                <a:spcPts val="270"/>
              </a:spcBef>
              <a:spcAft>
                <a:spcPts val="0"/>
              </a:spcAft>
              <a:buClr>
                <a:schemeClr val="dk1"/>
              </a:buClr>
              <a:buSzPts val="1800"/>
              <a:buChar char="–"/>
              <a:defRPr/>
            </a:lvl4pPr>
            <a:lvl5pPr marL="1714457" lvl="4" indent="-257168" algn="l">
              <a:spcBef>
                <a:spcPts val="270"/>
              </a:spcBef>
              <a:spcAft>
                <a:spcPts val="0"/>
              </a:spcAft>
              <a:buClr>
                <a:schemeClr val="dk1"/>
              </a:buClr>
              <a:buSzPts val="1800"/>
              <a:buChar char="»"/>
              <a:defRPr/>
            </a:lvl5pPr>
            <a:lvl6pPr marL="2057348" lvl="5" indent="-257168" algn="l">
              <a:spcBef>
                <a:spcPts val="270"/>
              </a:spcBef>
              <a:spcAft>
                <a:spcPts val="0"/>
              </a:spcAft>
              <a:buClr>
                <a:schemeClr val="dk1"/>
              </a:buClr>
              <a:buSzPts val="1800"/>
              <a:buChar char="»"/>
              <a:defRPr/>
            </a:lvl6pPr>
            <a:lvl7pPr marL="2400240" lvl="6" indent="-257168" algn="l">
              <a:spcBef>
                <a:spcPts val="270"/>
              </a:spcBef>
              <a:spcAft>
                <a:spcPts val="0"/>
              </a:spcAft>
              <a:buClr>
                <a:schemeClr val="dk1"/>
              </a:buClr>
              <a:buSzPts val="1800"/>
              <a:buChar char="»"/>
              <a:defRPr/>
            </a:lvl7pPr>
            <a:lvl8pPr marL="2743132" lvl="7" indent="-257168" algn="l">
              <a:spcBef>
                <a:spcPts val="270"/>
              </a:spcBef>
              <a:spcAft>
                <a:spcPts val="0"/>
              </a:spcAft>
              <a:buClr>
                <a:schemeClr val="dk1"/>
              </a:buClr>
              <a:buSzPts val="1800"/>
              <a:buChar char="»"/>
              <a:defRPr/>
            </a:lvl8pPr>
            <a:lvl9pPr marL="3086023" lvl="8" indent="-257168" algn="l">
              <a:spcBef>
                <a:spcPts val="270"/>
              </a:spcBef>
              <a:spcAft>
                <a:spcPts val="0"/>
              </a:spcAft>
              <a:buClr>
                <a:schemeClr val="dk1"/>
              </a:buClr>
              <a:buSzPts val="1800"/>
              <a:buChar char="»"/>
              <a:defRPr/>
            </a:lvl9pPr>
          </a:lstStyle>
          <a:p>
            <a:endParaRPr/>
          </a:p>
        </p:txBody>
      </p:sp>
      <p:sp>
        <p:nvSpPr>
          <p:cNvPr id="105" name="Google Shape;105;p26"/>
          <p:cNvSpPr txBox="1">
            <a:spLocks noGrp="1"/>
          </p:cNvSpPr>
          <p:nvPr>
            <p:ph type="sldNum" idx="12"/>
          </p:nvPr>
        </p:nvSpPr>
        <p:spPr>
          <a:xfrm>
            <a:off x="6115050" y="4800600"/>
            <a:ext cx="628650" cy="213544"/>
          </a:xfrm>
          <a:prstGeom prst="rect">
            <a:avLst/>
          </a:prstGeom>
          <a:noFill/>
          <a:ln>
            <a:noFill/>
          </a:ln>
        </p:spPr>
        <p:txBody>
          <a:bodyPr spcFirstLastPara="1" wrap="square" lIns="91425" tIns="45700" rIns="91425" bIns="45700" anchor="t" anchorCtr="0">
            <a:spAutoFit/>
          </a:bodyPr>
          <a:lstStyle>
            <a:lvl1pPr marL="0" marR="0" lvl="0" indent="0" algn="r">
              <a:spcBef>
                <a:spcPts val="0"/>
              </a:spcBef>
              <a:buNone/>
              <a:defRPr sz="788" b="0" i="0" u="none" strike="noStrike" cap="none">
                <a:solidFill>
                  <a:schemeClr val="dk1"/>
                </a:solidFill>
                <a:latin typeface="Arial"/>
                <a:ea typeface="Arial"/>
                <a:cs typeface="Arial"/>
                <a:sym typeface="Arial"/>
              </a:defRPr>
            </a:lvl1pPr>
            <a:lvl2pPr marL="0" marR="0" lvl="1" indent="0" algn="r">
              <a:spcBef>
                <a:spcPts val="0"/>
              </a:spcBef>
              <a:buNone/>
              <a:defRPr sz="788" b="0" i="0" u="none" strike="noStrike" cap="none">
                <a:solidFill>
                  <a:schemeClr val="dk1"/>
                </a:solidFill>
                <a:latin typeface="Arial"/>
                <a:ea typeface="Arial"/>
                <a:cs typeface="Arial"/>
                <a:sym typeface="Arial"/>
              </a:defRPr>
            </a:lvl2pPr>
            <a:lvl3pPr marL="0" marR="0" lvl="2" indent="0" algn="r">
              <a:spcBef>
                <a:spcPts val="0"/>
              </a:spcBef>
              <a:buNone/>
              <a:defRPr sz="788" b="0" i="0" u="none" strike="noStrike" cap="none">
                <a:solidFill>
                  <a:schemeClr val="dk1"/>
                </a:solidFill>
                <a:latin typeface="Arial"/>
                <a:ea typeface="Arial"/>
                <a:cs typeface="Arial"/>
                <a:sym typeface="Arial"/>
              </a:defRPr>
            </a:lvl3pPr>
            <a:lvl4pPr marL="0" marR="0" lvl="3" indent="0" algn="r">
              <a:spcBef>
                <a:spcPts val="0"/>
              </a:spcBef>
              <a:buNone/>
              <a:defRPr sz="788" b="0" i="0" u="none" strike="noStrike" cap="none">
                <a:solidFill>
                  <a:schemeClr val="dk1"/>
                </a:solidFill>
                <a:latin typeface="Arial"/>
                <a:ea typeface="Arial"/>
                <a:cs typeface="Arial"/>
                <a:sym typeface="Arial"/>
              </a:defRPr>
            </a:lvl4pPr>
            <a:lvl5pPr marL="0" marR="0" lvl="4" indent="0" algn="r">
              <a:spcBef>
                <a:spcPts val="0"/>
              </a:spcBef>
              <a:buNone/>
              <a:defRPr sz="788" b="0" i="0" u="none" strike="noStrike" cap="none">
                <a:solidFill>
                  <a:schemeClr val="dk1"/>
                </a:solidFill>
                <a:latin typeface="Arial"/>
                <a:ea typeface="Arial"/>
                <a:cs typeface="Arial"/>
                <a:sym typeface="Arial"/>
              </a:defRPr>
            </a:lvl5pPr>
            <a:lvl6pPr marL="0" marR="0" lvl="5" indent="0" algn="r">
              <a:spcBef>
                <a:spcPts val="0"/>
              </a:spcBef>
              <a:buNone/>
              <a:defRPr sz="788" b="0" i="0" u="none" strike="noStrike" cap="none">
                <a:solidFill>
                  <a:schemeClr val="dk1"/>
                </a:solidFill>
                <a:latin typeface="Arial"/>
                <a:ea typeface="Arial"/>
                <a:cs typeface="Arial"/>
                <a:sym typeface="Arial"/>
              </a:defRPr>
            </a:lvl6pPr>
            <a:lvl7pPr marL="0" marR="0" lvl="6" indent="0" algn="r">
              <a:spcBef>
                <a:spcPts val="0"/>
              </a:spcBef>
              <a:buNone/>
              <a:defRPr sz="788" b="0" i="0" u="none" strike="noStrike" cap="none">
                <a:solidFill>
                  <a:schemeClr val="dk1"/>
                </a:solidFill>
                <a:latin typeface="Arial"/>
                <a:ea typeface="Arial"/>
                <a:cs typeface="Arial"/>
                <a:sym typeface="Arial"/>
              </a:defRPr>
            </a:lvl7pPr>
            <a:lvl8pPr marL="0" marR="0" lvl="7" indent="0" algn="r">
              <a:spcBef>
                <a:spcPts val="0"/>
              </a:spcBef>
              <a:buNone/>
              <a:defRPr sz="788" b="0" i="0" u="none" strike="noStrike" cap="none">
                <a:solidFill>
                  <a:schemeClr val="dk1"/>
                </a:solidFill>
                <a:latin typeface="Arial"/>
                <a:ea typeface="Arial"/>
                <a:cs typeface="Arial"/>
                <a:sym typeface="Arial"/>
              </a:defRPr>
            </a:lvl8pPr>
            <a:lvl9pPr marL="0" marR="0" lvl="8" indent="0" algn="r">
              <a:spcBef>
                <a:spcPts val="0"/>
              </a:spcBef>
              <a:buNone/>
              <a:defRPr sz="788"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rot="5400000">
            <a:off x="4097055" y="1970984"/>
            <a:ext cx="4146947" cy="369291"/>
          </a:xfrm>
          <a:prstGeom prst="rect">
            <a:avLst/>
          </a:prstGeom>
          <a:noFill/>
          <a:ln>
            <a:noFill/>
          </a:ln>
        </p:spPr>
        <p:txBody>
          <a:bodyPr spcFirstLastPara="1" wrap="square" lIns="91425" tIns="45700" rIns="91425" bIns="45700" anchor="t" anchorCtr="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8" name="Google Shape;108;p27"/>
          <p:cNvSpPr txBox="1">
            <a:spLocks noGrp="1"/>
          </p:cNvSpPr>
          <p:nvPr>
            <p:ph type="body" idx="1"/>
          </p:nvPr>
        </p:nvSpPr>
        <p:spPr>
          <a:xfrm rot="5400000">
            <a:off x="569717" y="26792"/>
            <a:ext cx="4146947" cy="4257675"/>
          </a:xfrm>
          <a:prstGeom prst="rect">
            <a:avLst/>
          </a:prstGeom>
          <a:noFill/>
          <a:ln>
            <a:noFill/>
          </a:ln>
        </p:spPr>
        <p:txBody>
          <a:bodyPr spcFirstLastPara="1" wrap="square" lIns="91425" tIns="45700" rIns="91425" bIns="45700" anchor="t" anchorCtr="0">
            <a:noAutofit/>
          </a:bodyPr>
          <a:lstStyle>
            <a:lvl1pPr marL="342892" lvl="0" indent="-257168" algn="l">
              <a:spcBef>
                <a:spcPts val="270"/>
              </a:spcBef>
              <a:spcAft>
                <a:spcPts val="0"/>
              </a:spcAft>
              <a:buClr>
                <a:srgbClr val="000099"/>
              </a:buClr>
              <a:buSzPts val="1800"/>
              <a:buChar char="•"/>
              <a:defRPr/>
            </a:lvl1pPr>
            <a:lvl2pPr marL="685783" lvl="1" indent="-257168" algn="l">
              <a:spcBef>
                <a:spcPts val="270"/>
              </a:spcBef>
              <a:spcAft>
                <a:spcPts val="0"/>
              </a:spcAft>
              <a:buClr>
                <a:schemeClr val="dk1"/>
              </a:buClr>
              <a:buSzPts val="1800"/>
              <a:buChar char="–"/>
              <a:defRPr/>
            </a:lvl2pPr>
            <a:lvl3pPr marL="1028675" lvl="2" indent="-257168" algn="l">
              <a:spcBef>
                <a:spcPts val="270"/>
              </a:spcBef>
              <a:spcAft>
                <a:spcPts val="0"/>
              </a:spcAft>
              <a:buClr>
                <a:schemeClr val="dk1"/>
              </a:buClr>
              <a:buSzPts val="1800"/>
              <a:buChar char="•"/>
              <a:defRPr/>
            </a:lvl3pPr>
            <a:lvl4pPr marL="1371566" lvl="3" indent="-257168" algn="l">
              <a:spcBef>
                <a:spcPts val="270"/>
              </a:spcBef>
              <a:spcAft>
                <a:spcPts val="0"/>
              </a:spcAft>
              <a:buClr>
                <a:schemeClr val="dk1"/>
              </a:buClr>
              <a:buSzPts val="1800"/>
              <a:buChar char="–"/>
              <a:defRPr/>
            </a:lvl4pPr>
            <a:lvl5pPr marL="1714457" lvl="4" indent="-257168" algn="l">
              <a:spcBef>
                <a:spcPts val="270"/>
              </a:spcBef>
              <a:spcAft>
                <a:spcPts val="0"/>
              </a:spcAft>
              <a:buClr>
                <a:schemeClr val="dk1"/>
              </a:buClr>
              <a:buSzPts val="1800"/>
              <a:buChar char="»"/>
              <a:defRPr/>
            </a:lvl5pPr>
            <a:lvl6pPr marL="2057348" lvl="5" indent="-257168" algn="l">
              <a:spcBef>
                <a:spcPts val="270"/>
              </a:spcBef>
              <a:spcAft>
                <a:spcPts val="0"/>
              </a:spcAft>
              <a:buClr>
                <a:schemeClr val="dk1"/>
              </a:buClr>
              <a:buSzPts val="1800"/>
              <a:buChar char="»"/>
              <a:defRPr/>
            </a:lvl6pPr>
            <a:lvl7pPr marL="2400240" lvl="6" indent="-257168" algn="l">
              <a:spcBef>
                <a:spcPts val="270"/>
              </a:spcBef>
              <a:spcAft>
                <a:spcPts val="0"/>
              </a:spcAft>
              <a:buClr>
                <a:schemeClr val="dk1"/>
              </a:buClr>
              <a:buSzPts val="1800"/>
              <a:buChar char="»"/>
              <a:defRPr/>
            </a:lvl7pPr>
            <a:lvl8pPr marL="2743132" lvl="7" indent="-257168" algn="l">
              <a:spcBef>
                <a:spcPts val="270"/>
              </a:spcBef>
              <a:spcAft>
                <a:spcPts val="0"/>
              </a:spcAft>
              <a:buClr>
                <a:schemeClr val="dk1"/>
              </a:buClr>
              <a:buSzPts val="1800"/>
              <a:buChar char="»"/>
              <a:defRPr/>
            </a:lvl8pPr>
            <a:lvl9pPr marL="3086023" lvl="8" indent="-257168" algn="l">
              <a:spcBef>
                <a:spcPts val="270"/>
              </a:spcBef>
              <a:spcAft>
                <a:spcPts val="0"/>
              </a:spcAft>
              <a:buClr>
                <a:schemeClr val="dk1"/>
              </a:buClr>
              <a:buSzPts val="1800"/>
              <a:buChar char="»"/>
              <a:defRPr/>
            </a:lvl9pPr>
          </a:lstStyle>
          <a:p>
            <a:endParaRPr/>
          </a:p>
        </p:txBody>
      </p:sp>
      <p:sp>
        <p:nvSpPr>
          <p:cNvPr id="109" name="Google Shape;109;p27"/>
          <p:cNvSpPr txBox="1">
            <a:spLocks noGrp="1"/>
          </p:cNvSpPr>
          <p:nvPr>
            <p:ph type="sldNum" idx="12"/>
          </p:nvPr>
        </p:nvSpPr>
        <p:spPr>
          <a:xfrm>
            <a:off x="6115050" y="4800600"/>
            <a:ext cx="628650" cy="213544"/>
          </a:xfrm>
          <a:prstGeom prst="rect">
            <a:avLst/>
          </a:prstGeom>
          <a:noFill/>
          <a:ln>
            <a:noFill/>
          </a:ln>
        </p:spPr>
        <p:txBody>
          <a:bodyPr spcFirstLastPara="1" wrap="square" lIns="91425" tIns="45700" rIns="91425" bIns="45700" anchor="t" anchorCtr="0">
            <a:spAutoFit/>
          </a:bodyPr>
          <a:lstStyle>
            <a:lvl1pPr marL="0" marR="0" lvl="0" indent="0" algn="r">
              <a:spcBef>
                <a:spcPts val="0"/>
              </a:spcBef>
              <a:buNone/>
              <a:defRPr sz="788" b="0" i="0" u="none" strike="noStrike" cap="none">
                <a:solidFill>
                  <a:schemeClr val="dk1"/>
                </a:solidFill>
                <a:latin typeface="Arial"/>
                <a:ea typeface="Arial"/>
                <a:cs typeface="Arial"/>
                <a:sym typeface="Arial"/>
              </a:defRPr>
            </a:lvl1pPr>
            <a:lvl2pPr marL="0" marR="0" lvl="1" indent="0" algn="r">
              <a:spcBef>
                <a:spcPts val="0"/>
              </a:spcBef>
              <a:buNone/>
              <a:defRPr sz="788" b="0" i="0" u="none" strike="noStrike" cap="none">
                <a:solidFill>
                  <a:schemeClr val="dk1"/>
                </a:solidFill>
                <a:latin typeface="Arial"/>
                <a:ea typeface="Arial"/>
                <a:cs typeface="Arial"/>
                <a:sym typeface="Arial"/>
              </a:defRPr>
            </a:lvl2pPr>
            <a:lvl3pPr marL="0" marR="0" lvl="2" indent="0" algn="r">
              <a:spcBef>
                <a:spcPts val="0"/>
              </a:spcBef>
              <a:buNone/>
              <a:defRPr sz="788" b="0" i="0" u="none" strike="noStrike" cap="none">
                <a:solidFill>
                  <a:schemeClr val="dk1"/>
                </a:solidFill>
                <a:latin typeface="Arial"/>
                <a:ea typeface="Arial"/>
                <a:cs typeface="Arial"/>
                <a:sym typeface="Arial"/>
              </a:defRPr>
            </a:lvl3pPr>
            <a:lvl4pPr marL="0" marR="0" lvl="3" indent="0" algn="r">
              <a:spcBef>
                <a:spcPts val="0"/>
              </a:spcBef>
              <a:buNone/>
              <a:defRPr sz="788" b="0" i="0" u="none" strike="noStrike" cap="none">
                <a:solidFill>
                  <a:schemeClr val="dk1"/>
                </a:solidFill>
                <a:latin typeface="Arial"/>
                <a:ea typeface="Arial"/>
                <a:cs typeface="Arial"/>
                <a:sym typeface="Arial"/>
              </a:defRPr>
            </a:lvl4pPr>
            <a:lvl5pPr marL="0" marR="0" lvl="4" indent="0" algn="r">
              <a:spcBef>
                <a:spcPts val="0"/>
              </a:spcBef>
              <a:buNone/>
              <a:defRPr sz="788" b="0" i="0" u="none" strike="noStrike" cap="none">
                <a:solidFill>
                  <a:schemeClr val="dk1"/>
                </a:solidFill>
                <a:latin typeface="Arial"/>
                <a:ea typeface="Arial"/>
                <a:cs typeface="Arial"/>
                <a:sym typeface="Arial"/>
              </a:defRPr>
            </a:lvl5pPr>
            <a:lvl6pPr marL="0" marR="0" lvl="5" indent="0" algn="r">
              <a:spcBef>
                <a:spcPts val="0"/>
              </a:spcBef>
              <a:buNone/>
              <a:defRPr sz="788" b="0" i="0" u="none" strike="noStrike" cap="none">
                <a:solidFill>
                  <a:schemeClr val="dk1"/>
                </a:solidFill>
                <a:latin typeface="Arial"/>
                <a:ea typeface="Arial"/>
                <a:cs typeface="Arial"/>
                <a:sym typeface="Arial"/>
              </a:defRPr>
            </a:lvl6pPr>
            <a:lvl7pPr marL="0" marR="0" lvl="6" indent="0" algn="r">
              <a:spcBef>
                <a:spcPts val="0"/>
              </a:spcBef>
              <a:buNone/>
              <a:defRPr sz="788" b="0" i="0" u="none" strike="noStrike" cap="none">
                <a:solidFill>
                  <a:schemeClr val="dk1"/>
                </a:solidFill>
                <a:latin typeface="Arial"/>
                <a:ea typeface="Arial"/>
                <a:cs typeface="Arial"/>
                <a:sym typeface="Arial"/>
              </a:defRPr>
            </a:lvl7pPr>
            <a:lvl8pPr marL="0" marR="0" lvl="7" indent="0" algn="r">
              <a:spcBef>
                <a:spcPts val="0"/>
              </a:spcBef>
              <a:buNone/>
              <a:defRPr sz="788" b="0" i="0" u="none" strike="noStrike" cap="none">
                <a:solidFill>
                  <a:schemeClr val="dk1"/>
                </a:solidFill>
                <a:latin typeface="Arial"/>
                <a:ea typeface="Arial"/>
                <a:cs typeface="Arial"/>
                <a:sym typeface="Arial"/>
              </a:defRPr>
            </a:lvl8pPr>
            <a:lvl9pPr marL="0" marR="0" lvl="8" indent="0" algn="r">
              <a:spcBef>
                <a:spcPts val="0"/>
              </a:spcBef>
              <a:buNone/>
              <a:defRPr sz="788"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10"/>
        <p:cNvGrpSpPr/>
        <p:nvPr/>
      </p:nvGrpSpPr>
      <p:grpSpPr>
        <a:xfrm>
          <a:off x="0" y="0"/>
          <a:ext cx="0" cy="0"/>
          <a:chOff x="0" y="0"/>
          <a:chExt cx="0" cy="0"/>
        </a:xfrm>
      </p:grpSpPr>
      <p:sp>
        <p:nvSpPr>
          <p:cNvPr id="111" name="Google Shape;111;p28"/>
          <p:cNvSpPr txBox="1">
            <a:spLocks noGrp="1"/>
          </p:cNvSpPr>
          <p:nvPr>
            <p:ph type="title"/>
          </p:nvPr>
        </p:nvSpPr>
        <p:spPr>
          <a:xfrm>
            <a:off x="1125142" y="82157"/>
            <a:ext cx="4129088" cy="369291"/>
          </a:xfrm>
          <a:prstGeom prst="rect">
            <a:avLst/>
          </a:prstGeom>
          <a:noFill/>
          <a:ln>
            <a:noFill/>
          </a:ln>
        </p:spPr>
        <p:txBody>
          <a:bodyPr spcFirstLastPara="1" wrap="square" lIns="91425" tIns="45700" rIns="91425" bIns="45700" anchor="t" anchorCtr="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2" name="Google Shape;112;p28"/>
          <p:cNvSpPr txBox="1">
            <a:spLocks noGrp="1"/>
          </p:cNvSpPr>
          <p:nvPr>
            <p:ph type="body" idx="1"/>
          </p:nvPr>
        </p:nvSpPr>
        <p:spPr>
          <a:xfrm>
            <a:off x="514350" y="1143000"/>
            <a:ext cx="2857500" cy="3086100"/>
          </a:xfrm>
          <a:prstGeom prst="rect">
            <a:avLst/>
          </a:prstGeom>
          <a:noFill/>
          <a:ln>
            <a:noFill/>
          </a:ln>
        </p:spPr>
        <p:txBody>
          <a:bodyPr spcFirstLastPara="1" wrap="square" lIns="91425" tIns="45700" rIns="91425" bIns="45700" anchor="t" anchorCtr="0">
            <a:noAutofit/>
          </a:bodyPr>
          <a:lstStyle>
            <a:lvl1pPr marL="342892" lvl="0" indent="-257168" algn="l">
              <a:spcBef>
                <a:spcPts val="270"/>
              </a:spcBef>
              <a:spcAft>
                <a:spcPts val="0"/>
              </a:spcAft>
              <a:buClr>
                <a:srgbClr val="000099"/>
              </a:buClr>
              <a:buSzPts val="1800"/>
              <a:buChar char="•"/>
              <a:defRPr/>
            </a:lvl1pPr>
            <a:lvl2pPr marL="685783" lvl="1" indent="-257168" algn="l">
              <a:spcBef>
                <a:spcPts val="270"/>
              </a:spcBef>
              <a:spcAft>
                <a:spcPts val="0"/>
              </a:spcAft>
              <a:buClr>
                <a:schemeClr val="dk1"/>
              </a:buClr>
              <a:buSzPts val="1800"/>
              <a:buChar char="–"/>
              <a:defRPr/>
            </a:lvl2pPr>
            <a:lvl3pPr marL="1028675" lvl="2" indent="-257168" algn="l">
              <a:spcBef>
                <a:spcPts val="270"/>
              </a:spcBef>
              <a:spcAft>
                <a:spcPts val="0"/>
              </a:spcAft>
              <a:buClr>
                <a:schemeClr val="dk1"/>
              </a:buClr>
              <a:buSzPts val="1800"/>
              <a:buChar char="•"/>
              <a:defRPr/>
            </a:lvl3pPr>
            <a:lvl4pPr marL="1371566" lvl="3" indent="-257168" algn="l">
              <a:spcBef>
                <a:spcPts val="270"/>
              </a:spcBef>
              <a:spcAft>
                <a:spcPts val="0"/>
              </a:spcAft>
              <a:buClr>
                <a:schemeClr val="dk1"/>
              </a:buClr>
              <a:buSzPts val="1800"/>
              <a:buChar char="–"/>
              <a:defRPr/>
            </a:lvl4pPr>
            <a:lvl5pPr marL="1714457" lvl="4" indent="-257168" algn="l">
              <a:spcBef>
                <a:spcPts val="270"/>
              </a:spcBef>
              <a:spcAft>
                <a:spcPts val="0"/>
              </a:spcAft>
              <a:buClr>
                <a:schemeClr val="dk1"/>
              </a:buClr>
              <a:buSzPts val="1800"/>
              <a:buChar char="»"/>
              <a:defRPr/>
            </a:lvl5pPr>
            <a:lvl6pPr marL="2057348" lvl="5" indent="-257168" algn="l">
              <a:spcBef>
                <a:spcPts val="270"/>
              </a:spcBef>
              <a:spcAft>
                <a:spcPts val="0"/>
              </a:spcAft>
              <a:buClr>
                <a:schemeClr val="dk1"/>
              </a:buClr>
              <a:buSzPts val="1800"/>
              <a:buChar char="»"/>
              <a:defRPr/>
            </a:lvl6pPr>
            <a:lvl7pPr marL="2400240" lvl="6" indent="-257168" algn="l">
              <a:spcBef>
                <a:spcPts val="270"/>
              </a:spcBef>
              <a:spcAft>
                <a:spcPts val="0"/>
              </a:spcAft>
              <a:buClr>
                <a:schemeClr val="dk1"/>
              </a:buClr>
              <a:buSzPts val="1800"/>
              <a:buChar char="»"/>
              <a:defRPr/>
            </a:lvl7pPr>
            <a:lvl8pPr marL="2743132" lvl="7" indent="-257168" algn="l">
              <a:spcBef>
                <a:spcPts val="270"/>
              </a:spcBef>
              <a:spcAft>
                <a:spcPts val="0"/>
              </a:spcAft>
              <a:buClr>
                <a:schemeClr val="dk1"/>
              </a:buClr>
              <a:buSzPts val="1800"/>
              <a:buChar char="»"/>
              <a:defRPr/>
            </a:lvl8pPr>
            <a:lvl9pPr marL="3086023" lvl="8" indent="-257168" algn="l">
              <a:spcBef>
                <a:spcPts val="270"/>
              </a:spcBef>
              <a:spcAft>
                <a:spcPts val="0"/>
              </a:spcAft>
              <a:buClr>
                <a:schemeClr val="dk1"/>
              </a:buClr>
              <a:buSzPts val="1800"/>
              <a:buChar char="»"/>
              <a:defRPr/>
            </a:lvl9pPr>
          </a:lstStyle>
          <a:p>
            <a:endParaRPr/>
          </a:p>
        </p:txBody>
      </p:sp>
      <p:sp>
        <p:nvSpPr>
          <p:cNvPr id="113" name="Google Shape;113;p28"/>
          <p:cNvSpPr txBox="1">
            <a:spLocks noGrp="1"/>
          </p:cNvSpPr>
          <p:nvPr>
            <p:ph type="body" idx="2"/>
          </p:nvPr>
        </p:nvSpPr>
        <p:spPr>
          <a:xfrm>
            <a:off x="3486150" y="1143000"/>
            <a:ext cx="2857500" cy="3086100"/>
          </a:xfrm>
          <a:prstGeom prst="rect">
            <a:avLst/>
          </a:prstGeom>
          <a:noFill/>
          <a:ln>
            <a:noFill/>
          </a:ln>
        </p:spPr>
        <p:txBody>
          <a:bodyPr spcFirstLastPara="1" wrap="square" lIns="91425" tIns="45700" rIns="91425" bIns="45700" anchor="t" anchorCtr="0">
            <a:noAutofit/>
          </a:bodyPr>
          <a:lstStyle>
            <a:lvl1pPr marL="342892" lvl="0" indent="-257168" algn="l">
              <a:spcBef>
                <a:spcPts val="270"/>
              </a:spcBef>
              <a:spcAft>
                <a:spcPts val="0"/>
              </a:spcAft>
              <a:buClr>
                <a:srgbClr val="000099"/>
              </a:buClr>
              <a:buSzPts val="1800"/>
              <a:buChar char="•"/>
              <a:defRPr/>
            </a:lvl1pPr>
            <a:lvl2pPr marL="685783" lvl="1" indent="-257168" algn="l">
              <a:spcBef>
                <a:spcPts val="270"/>
              </a:spcBef>
              <a:spcAft>
                <a:spcPts val="0"/>
              </a:spcAft>
              <a:buClr>
                <a:schemeClr val="dk1"/>
              </a:buClr>
              <a:buSzPts val="1800"/>
              <a:buChar char="–"/>
              <a:defRPr/>
            </a:lvl2pPr>
            <a:lvl3pPr marL="1028675" lvl="2" indent="-257168" algn="l">
              <a:spcBef>
                <a:spcPts val="270"/>
              </a:spcBef>
              <a:spcAft>
                <a:spcPts val="0"/>
              </a:spcAft>
              <a:buClr>
                <a:schemeClr val="dk1"/>
              </a:buClr>
              <a:buSzPts val="1800"/>
              <a:buChar char="•"/>
              <a:defRPr/>
            </a:lvl3pPr>
            <a:lvl4pPr marL="1371566" lvl="3" indent="-257168" algn="l">
              <a:spcBef>
                <a:spcPts val="270"/>
              </a:spcBef>
              <a:spcAft>
                <a:spcPts val="0"/>
              </a:spcAft>
              <a:buClr>
                <a:schemeClr val="dk1"/>
              </a:buClr>
              <a:buSzPts val="1800"/>
              <a:buChar char="–"/>
              <a:defRPr/>
            </a:lvl4pPr>
            <a:lvl5pPr marL="1714457" lvl="4" indent="-257168" algn="l">
              <a:spcBef>
                <a:spcPts val="270"/>
              </a:spcBef>
              <a:spcAft>
                <a:spcPts val="0"/>
              </a:spcAft>
              <a:buClr>
                <a:schemeClr val="dk1"/>
              </a:buClr>
              <a:buSzPts val="1800"/>
              <a:buChar char="»"/>
              <a:defRPr/>
            </a:lvl5pPr>
            <a:lvl6pPr marL="2057348" lvl="5" indent="-257168" algn="l">
              <a:spcBef>
                <a:spcPts val="270"/>
              </a:spcBef>
              <a:spcAft>
                <a:spcPts val="0"/>
              </a:spcAft>
              <a:buClr>
                <a:schemeClr val="dk1"/>
              </a:buClr>
              <a:buSzPts val="1800"/>
              <a:buChar char="»"/>
              <a:defRPr/>
            </a:lvl6pPr>
            <a:lvl7pPr marL="2400240" lvl="6" indent="-257168" algn="l">
              <a:spcBef>
                <a:spcPts val="270"/>
              </a:spcBef>
              <a:spcAft>
                <a:spcPts val="0"/>
              </a:spcAft>
              <a:buClr>
                <a:schemeClr val="dk1"/>
              </a:buClr>
              <a:buSzPts val="1800"/>
              <a:buChar char="»"/>
              <a:defRPr/>
            </a:lvl7pPr>
            <a:lvl8pPr marL="2743132" lvl="7" indent="-257168" algn="l">
              <a:spcBef>
                <a:spcPts val="270"/>
              </a:spcBef>
              <a:spcAft>
                <a:spcPts val="0"/>
              </a:spcAft>
              <a:buClr>
                <a:schemeClr val="dk1"/>
              </a:buClr>
              <a:buSzPts val="1800"/>
              <a:buChar char="»"/>
              <a:defRPr/>
            </a:lvl8pPr>
            <a:lvl9pPr marL="3086023" lvl="8" indent="-257168" algn="l">
              <a:spcBef>
                <a:spcPts val="270"/>
              </a:spcBef>
              <a:spcAft>
                <a:spcPts val="0"/>
              </a:spcAft>
              <a:buClr>
                <a:schemeClr val="dk1"/>
              </a:buClr>
              <a:buSzPts val="1800"/>
              <a:buChar char="»"/>
              <a:defRPr/>
            </a:lvl9pPr>
          </a:lstStyle>
          <a:p>
            <a:endParaRPr/>
          </a:p>
        </p:txBody>
      </p:sp>
      <p:sp>
        <p:nvSpPr>
          <p:cNvPr id="114" name="Google Shape;114;p28"/>
          <p:cNvSpPr txBox="1">
            <a:spLocks noGrp="1"/>
          </p:cNvSpPr>
          <p:nvPr>
            <p:ph type="sldNum" idx="12"/>
          </p:nvPr>
        </p:nvSpPr>
        <p:spPr>
          <a:xfrm>
            <a:off x="6115050" y="4800600"/>
            <a:ext cx="628650" cy="213544"/>
          </a:xfrm>
          <a:prstGeom prst="rect">
            <a:avLst/>
          </a:prstGeom>
          <a:noFill/>
          <a:ln>
            <a:noFill/>
          </a:ln>
        </p:spPr>
        <p:txBody>
          <a:bodyPr spcFirstLastPara="1" wrap="square" lIns="91425" tIns="45700" rIns="91425" bIns="45700" anchor="t" anchorCtr="0">
            <a:spAutoFit/>
          </a:bodyPr>
          <a:lstStyle>
            <a:lvl1pPr marL="0" marR="0" lvl="0" indent="0" algn="r">
              <a:spcBef>
                <a:spcPts val="0"/>
              </a:spcBef>
              <a:buNone/>
              <a:defRPr sz="788" b="0" i="0" u="none" strike="noStrike" cap="none">
                <a:solidFill>
                  <a:schemeClr val="dk1"/>
                </a:solidFill>
                <a:latin typeface="Arial"/>
                <a:ea typeface="Arial"/>
                <a:cs typeface="Arial"/>
                <a:sym typeface="Arial"/>
              </a:defRPr>
            </a:lvl1pPr>
            <a:lvl2pPr marL="0" marR="0" lvl="1" indent="0" algn="r">
              <a:spcBef>
                <a:spcPts val="0"/>
              </a:spcBef>
              <a:buNone/>
              <a:defRPr sz="788" b="0" i="0" u="none" strike="noStrike" cap="none">
                <a:solidFill>
                  <a:schemeClr val="dk1"/>
                </a:solidFill>
                <a:latin typeface="Arial"/>
                <a:ea typeface="Arial"/>
                <a:cs typeface="Arial"/>
                <a:sym typeface="Arial"/>
              </a:defRPr>
            </a:lvl2pPr>
            <a:lvl3pPr marL="0" marR="0" lvl="2" indent="0" algn="r">
              <a:spcBef>
                <a:spcPts val="0"/>
              </a:spcBef>
              <a:buNone/>
              <a:defRPr sz="788" b="0" i="0" u="none" strike="noStrike" cap="none">
                <a:solidFill>
                  <a:schemeClr val="dk1"/>
                </a:solidFill>
                <a:latin typeface="Arial"/>
                <a:ea typeface="Arial"/>
                <a:cs typeface="Arial"/>
                <a:sym typeface="Arial"/>
              </a:defRPr>
            </a:lvl3pPr>
            <a:lvl4pPr marL="0" marR="0" lvl="3" indent="0" algn="r">
              <a:spcBef>
                <a:spcPts val="0"/>
              </a:spcBef>
              <a:buNone/>
              <a:defRPr sz="788" b="0" i="0" u="none" strike="noStrike" cap="none">
                <a:solidFill>
                  <a:schemeClr val="dk1"/>
                </a:solidFill>
                <a:latin typeface="Arial"/>
                <a:ea typeface="Arial"/>
                <a:cs typeface="Arial"/>
                <a:sym typeface="Arial"/>
              </a:defRPr>
            </a:lvl4pPr>
            <a:lvl5pPr marL="0" marR="0" lvl="4" indent="0" algn="r">
              <a:spcBef>
                <a:spcPts val="0"/>
              </a:spcBef>
              <a:buNone/>
              <a:defRPr sz="788" b="0" i="0" u="none" strike="noStrike" cap="none">
                <a:solidFill>
                  <a:schemeClr val="dk1"/>
                </a:solidFill>
                <a:latin typeface="Arial"/>
                <a:ea typeface="Arial"/>
                <a:cs typeface="Arial"/>
                <a:sym typeface="Arial"/>
              </a:defRPr>
            </a:lvl5pPr>
            <a:lvl6pPr marL="0" marR="0" lvl="5" indent="0" algn="r">
              <a:spcBef>
                <a:spcPts val="0"/>
              </a:spcBef>
              <a:buNone/>
              <a:defRPr sz="788" b="0" i="0" u="none" strike="noStrike" cap="none">
                <a:solidFill>
                  <a:schemeClr val="dk1"/>
                </a:solidFill>
                <a:latin typeface="Arial"/>
                <a:ea typeface="Arial"/>
                <a:cs typeface="Arial"/>
                <a:sym typeface="Arial"/>
              </a:defRPr>
            </a:lvl6pPr>
            <a:lvl7pPr marL="0" marR="0" lvl="6" indent="0" algn="r">
              <a:spcBef>
                <a:spcPts val="0"/>
              </a:spcBef>
              <a:buNone/>
              <a:defRPr sz="788" b="0" i="0" u="none" strike="noStrike" cap="none">
                <a:solidFill>
                  <a:schemeClr val="dk1"/>
                </a:solidFill>
                <a:latin typeface="Arial"/>
                <a:ea typeface="Arial"/>
                <a:cs typeface="Arial"/>
                <a:sym typeface="Arial"/>
              </a:defRPr>
            </a:lvl7pPr>
            <a:lvl8pPr marL="0" marR="0" lvl="7" indent="0" algn="r">
              <a:spcBef>
                <a:spcPts val="0"/>
              </a:spcBef>
              <a:buNone/>
              <a:defRPr sz="788" b="0" i="0" u="none" strike="noStrike" cap="none">
                <a:solidFill>
                  <a:schemeClr val="dk1"/>
                </a:solidFill>
                <a:latin typeface="Arial"/>
                <a:ea typeface="Arial"/>
                <a:cs typeface="Arial"/>
                <a:sym typeface="Arial"/>
              </a:defRPr>
            </a:lvl8pPr>
            <a:lvl9pPr marL="0" marR="0" lvl="8" indent="0" algn="r">
              <a:spcBef>
                <a:spcPts val="0"/>
              </a:spcBef>
              <a:buNone/>
              <a:defRPr sz="788"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1125142" y="82157"/>
            <a:ext cx="4129088" cy="369291"/>
          </a:xfrm>
          <a:prstGeom prst="rect">
            <a:avLst/>
          </a:prstGeom>
          <a:noFill/>
          <a:ln>
            <a:noFill/>
          </a:ln>
        </p:spPr>
        <p:txBody>
          <a:bodyPr spcFirstLastPara="1" wrap="square" lIns="91425" tIns="45700" rIns="91425" bIns="45700" anchor="t" anchorCtr="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7" name="Google Shape;117;p29"/>
          <p:cNvSpPr txBox="1">
            <a:spLocks noGrp="1"/>
          </p:cNvSpPr>
          <p:nvPr>
            <p:ph type="body" idx="1"/>
          </p:nvPr>
        </p:nvSpPr>
        <p:spPr>
          <a:xfrm>
            <a:off x="514350" y="1143000"/>
            <a:ext cx="2857500" cy="3086100"/>
          </a:xfrm>
          <a:prstGeom prst="rect">
            <a:avLst/>
          </a:prstGeom>
          <a:noFill/>
          <a:ln>
            <a:noFill/>
          </a:ln>
        </p:spPr>
        <p:txBody>
          <a:bodyPr spcFirstLastPara="1" wrap="square" lIns="91425" tIns="45700" rIns="91425" bIns="45700" anchor="t" anchorCtr="0">
            <a:noAutofit/>
          </a:bodyPr>
          <a:lstStyle>
            <a:lvl1pPr marL="342892" lvl="0" indent="-257168" algn="l">
              <a:spcBef>
                <a:spcPts val="270"/>
              </a:spcBef>
              <a:spcAft>
                <a:spcPts val="0"/>
              </a:spcAft>
              <a:buClr>
                <a:srgbClr val="000099"/>
              </a:buClr>
              <a:buSzPts val="1800"/>
              <a:buChar char="•"/>
              <a:defRPr/>
            </a:lvl1pPr>
            <a:lvl2pPr marL="685783" lvl="1" indent="-257168" algn="l">
              <a:spcBef>
                <a:spcPts val="270"/>
              </a:spcBef>
              <a:spcAft>
                <a:spcPts val="0"/>
              </a:spcAft>
              <a:buClr>
                <a:schemeClr val="dk1"/>
              </a:buClr>
              <a:buSzPts val="1800"/>
              <a:buChar char="–"/>
              <a:defRPr/>
            </a:lvl2pPr>
            <a:lvl3pPr marL="1028675" lvl="2" indent="-257168" algn="l">
              <a:spcBef>
                <a:spcPts val="270"/>
              </a:spcBef>
              <a:spcAft>
                <a:spcPts val="0"/>
              </a:spcAft>
              <a:buClr>
                <a:schemeClr val="dk1"/>
              </a:buClr>
              <a:buSzPts val="1800"/>
              <a:buChar char="•"/>
              <a:defRPr/>
            </a:lvl3pPr>
            <a:lvl4pPr marL="1371566" lvl="3" indent="-257168" algn="l">
              <a:spcBef>
                <a:spcPts val="270"/>
              </a:spcBef>
              <a:spcAft>
                <a:spcPts val="0"/>
              </a:spcAft>
              <a:buClr>
                <a:schemeClr val="dk1"/>
              </a:buClr>
              <a:buSzPts val="1800"/>
              <a:buChar char="–"/>
              <a:defRPr/>
            </a:lvl4pPr>
            <a:lvl5pPr marL="1714457" lvl="4" indent="-257168" algn="l">
              <a:spcBef>
                <a:spcPts val="270"/>
              </a:spcBef>
              <a:spcAft>
                <a:spcPts val="0"/>
              </a:spcAft>
              <a:buClr>
                <a:schemeClr val="dk1"/>
              </a:buClr>
              <a:buSzPts val="1800"/>
              <a:buChar char="»"/>
              <a:defRPr/>
            </a:lvl5pPr>
            <a:lvl6pPr marL="2057348" lvl="5" indent="-257168" algn="l">
              <a:spcBef>
                <a:spcPts val="270"/>
              </a:spcBef>
              <a:spcAft>
                <a:spcPts val="0"/>
              </a:spcAft>
              <a:buClr>
                <a:schemeClr val="dk1"/>
              </a:buClr>
              <a:buSzPts val="1800"/>
              <a:buChar char="»"/>
              <a:defRPr/>
            </a:lvl6pPr>
            <a:lvl7pPr marL="2400240" lvl="6" indent="-257168" algn="l">
              <a:spcBef>
                <a:spcPts val="270"/>
              </a:spcBef>
              <a:spcAft>
                <a:spcPts val="0"/>
              </a:spcAft>
              <a:buClr>
                <a:schemeClr val="dk1"/>
              </a:buClr>
              <a:buSzPts val="1800"/>
              <a:buChar char="»"/>
              <a:defRPr/>
            </a:lvl7pPr>
            <a:lvl8pPr marL="2743132" lvl="7" indent="-257168" algn="l">
              <a:spcBef>
                <a:spcPts val="270"/>
              </a:spcBef>
              <a:spcAft>
                <a:spcPts val="0"/>
              </a:spcAft>
              <a:buClr>
                <a:schemeClr val="dk1"/>
              </a:buClr>
              <a:buSzPts val="1800"/>
              <a:buChar char="»"/>
              <a:defRPr/>
            </a:lvl8pPr>
            <a:lvl9pPr marL="3086023" lvl="8" indent="-257168" algn="l">
              <a:spcBef>
                <a:spcPts val="270"/>
              </a:spcBef>
              <a:spcAft>
                <a:spcPts val="0"/>
              </a:spcAft>
              <a:buClr>
                <a:schemeClr val="dk1"/>
              </a:buClr>
              <a:buSzPts val="1800"/>
              <a:buChar char="»"/>
              <a:defRPr/>
            </a:lvl9pPr>
          </a:lstStyle>
          <a:p>
            <a:endParaRPr/>
          </a:p>
        </p:txBody>
      </p:sp>
      <p:sp>
        <p:nvSpPr>
          <p:cNvPr id="118" name="Google Shape;118;p29"/>
          <p:cNvSpPr txBox="1">
            <a:spLocks noGrp="1"/>
          </p:cNvSpPr>
          <p:nvPr>
            <p:ph type="body" idx="2"/>
          </p:nvPr>
        </p:nvSpPr>
        <p:spPr>
          <a:xfrm>
            <a:off x="3486150" y="1143000"/>
            <a:ext cx="2857500" cy="1485900"/>
          </a:xfrm>
          <a:prstGeom prst="rect">
            <a:avLst/>
          </a:prstGeom>
          <a:noFill/>
          <a:ln>
            <a:noFill/>
          </a:ln>
        </p:spPr>
        <p:txBody>
          <a:bodyPr spcFirstLastPara="1" wrap="square" lIns="91425" tIns="45700" rIns="91425" bIns="45700" anchor="t" anchorCtr="0">
            <a:noAutofit/>
          </a:bodyPr>
          <a:lstStyle>
            <a:lvl1pPr marL="342892" lvl="0" indent="-257168" algn="l">
              <a:spcBef>
                <a:spcPts val="270"/>
              </a:spcBef>
              <a:spcAft>
                <a:spcPts val="0"/>
              </a:spcAft>
              <a:buClr>
                <a:srgbClr val="000099"/>
              </a:buClr>
              <a:buSzPts val="1800"/>
              <a:buChar char="•"/>
              <a:defRPr/>
            </a:lvl1pPr>
            <a:lvl2pPr marL="685783" lvl="1" indent="-257168" algn="l">
              <a:spcBef>
                <a:spcPts val="270"/>
              </a:spcBef>
              <a:spcAft>
                <a:spcPts val="0"/>
              </a:spcAft>
              <a:buClr>
                <a:schemeClr val="dk1"/>
              </a:buClr>
              <a:buSzPts val="1800"/>
              <a:buChar char="–"/>
              <a:defRPr/>
            </a:lvl2pPr>
            <a:lvl3pPr marL="1028675" lvl="2" indent="-257168" algn="l">
              <a:spcBef>
                <a:spcPts val="270"/>
              </a:spcBef>
              <a:spcAft>
                <a:spcPts val="0"/>
              </a:spcAft>
              <a:buClr>
                <a:schemeClr val="dk1"/>
              </a:buClr>
              <a:buSzPts val="1800"/>
              <a:buChar char="•"/>
              <a:defRPr/>
            </a:lvl3pPr>
            <a:lvl4pPr marL="1371566" lvl="3" indent="-257168" algn="l">
              <a:spcBef>
                <a:spcPts val="270"/>
              </a:spcBef>
              <a:spcAft>
                <a:spcPts val="0"/>
              </a:spcAft>
              <a:buClr>
                <a:schemeClr val="dk1"/>
              </a:buClr>
              <a:buSzPts val="1800"/>
              <a:buChar char="–"/>
              <a:defRPr/>
            </a:lvl4pPr>
            <a:lvl5pPr marL="1714457" lvl="4" indent="-257168" algn="l">
              <a:spcBef>
                <a:spcPts val="270"/>
              </a:spcBef>
              <a:spcAft>
                <a:spcPts val="0"/>
              </a:spcAft>
              <a:buClr>
                <a:schemeClr val="dk1"/>
              </a:buClr>
              <a:buSzPts val="1800"/>
              <a:buChar char="»"/>
              <a:defRPr/>
            </a:lvl5pPr>
            <a:lvl6pPr marL="2057348" lvl="5" indent="-257168" algn="l">
              <a:spcBef>
                <a:spcPts val="270"/>
              </a:spcBef>
              <a:spcAft>
                <a:spcPts val="0"/>
              </a:spcAft>
              <a:buClr>
                <a:schemeClr val="dk1"/>
              </a:buClr>
              <a:buSzPts val="1800"/>
              <a:buChar char="»"/>
              <a:defRPr/>
            </a:lvl6pPr>
            <a:lvl7pPr marL="2400240" lvl="6" indent="-257168" algn="l">
              <a:spcBef>
                <a:spcPts val="270"/>
              </a:spcBef>
              <a:spcAft>
                <a:spcPts val="0"/>
              </a:spcAft>
              <a:buClr>
                <a:schemeClr val="dk1"/>
              </a:buClr>
              <a:buSzPts val="1800"/>
              <a:buChar char="»"/>
              <a:defRPr/>
            </a:lvl7pPr>
            <a:lvl8pPr marL="2743132" lvl="7" indent="-257168" algn="l">
              <a:spcBef>
                <a:spcPts val="270"/>
              </a:spcBef>
              <a:spcAft>
                <a:spcPts val="0"/>
              </a:spcAft>
              <a:buClr>
                <a:schemeClr val="dk1"/>
              </a:buClr>
              <a:buSzPts val="1800"/>
              <a:buChar char="»"/>
              <a:defRPr/>
            </a:lvl8pPr>
            <a:lvl9pPr marL="3086023" lvl="8" indent="-257168" algn="l">
              <a:spcBef>
                <a:spcPts val="270"/>
              </a:spcBef>
              <a:spcAft>
                <a:spcPts val="0"/>
              </a:spcAft>
              <a:buClr>
                <a:schemeClr val="dk1"/>
              </a:buClr>
              <a:buSzPts val="1800"/>
              <a:buChar char="»"/>
              <a:defRPr/>
            </a:lvl9pPr>
          </a:lstStyle>
          <a:p>
            <a:endParaRPr/>
          </a:p>
        </p:txBody>
      </p:sp>
      <p:sp>
        <p:nvSpPr>
          <p:cNvPr id="119" name="Google Shape;119;p29"/>
          <p:cNvSpPr txBox="1">
            <a:spLocks noGrp="1"/>
          </p:cNvSpPr>
          <p:nvPr>
            <p:ph type="body" idx="3"/>
          </p:nvPr>
        </p:nvSpPr>
        <p:spPr>
          <a:xfrm>
            <a:off x="3486150" y="2743200"/>
            <a:ext cx="2857500" cy="1485900"/>
          </a:xfrm>
          <a:prstGeom prst="rect">
            <a:avLst/>
          </a:prstGeom>
          <a:noFill/>
          <a:ln>
            <a:noFill/>
          </a:ln>
        </p:spPr>
        <p:txBody>
          <a:bodyPr spcFirstLastPara="1" wrap="square" lIns="91425" tIns="45700" rIns="91425" bIns="45700" anchor="t" anchorCtr="0">
            <a:noAutofit/>
          </a:bodyPr>
          <a:lstStyle>
            <a:lvl1pPr marL="342892" lvl="0" indent="-257168" algn="l">
              <a:spcBef>
                <a:spcPts val="270"/>
              </a:spcBef>
              <a:spcAft>
                <a:spcPts val="0"/>
              </a:spcAft>
              <a:buClr>
                <a:srgbClr val="000099"/>
              </a:buClr>
              <a:buSzPts val="1800"/>
              <a:buChar char="•"/>
              <a:defRPr/>
            </a:lvl1pPr>
            <a:lvl2pPr marL="685783" lvl="1" indent="-257168" algn="l">
              <a:spcBef>
                <a:spcPts val="270"/>
              </a:spcBef>
              <a:spcAft>
                <a:spcPts val="0"/>
              </a:spcAft>
              <a:buClr>
                <a:schemeClr val="dk1"/>
              </a:buClr>
              <a:buSzPts val="1800"/>
              <a:buChar char="–"/>
              <a:defRPr/>
            </a:lvl2pPr>
            <a:lvl3pPr marL="1028675" lvl="2" indent="-257168" algn="l">
              <a:spcBef>
                <a:spcPts val="270"/>
              </a:spcBef>
              <a:spcAft>
                <a:spcPts val="0"/>
              </a:spcAft>
              <a:buClr>
                <a:schemeClr val="dk1"/>
              </a:buClr>
              <a:buSzPts val="1800"/>
              <a:buChar char="•"/>
              <a:defRPr/>
            </a:lvl3pPr>
            <a:lvl4pPr marL="1371566" lvl="3" indent="-257168" algn="l">
              <a:spcBef>
                <a:spcPts val="270"/>
              </a:spcBef>
              <a:spcAft>
                <a:spcPts val="0"/>
              </a:spcAft>
              <a:buClr>
                <a:schemeClr val="dk1"/>
              </a:buClr>
              <a:buSzPts val="1800"/>
              <a:buChar char="–"/>
              <a:defRPr/>
            </a:lvl4pPr>
            <a:lvl5pPr marL="1714457" lvl="4" indent="-257168" algn="l">
              <a:spcBef>
                <a:spcPts val="270"/>
              </a:spcBef>
              <a:spcAft>
                <a:spcPts val="0"/>
              </a:spcAft>
              <a:buClr>
                <a:schemeClr val="dk1"/>
              </a:buClr>
              <a:buSzPts val="1800"/>
              <a:buChar char="»"/>
              <a:defRPr/>
            </a:lvl5pPr>
            <a:lvl6pPr marL="2057348" lvl="5" indent="-257168" algn="l">
              <a:spcBef>
                <a:spcPts val="270"/>
              </a:spcBef>
              <a:spcAft>
                <a:spcPts val="0"/>
              </a:spcAft>
              <a:buClr>
                <a:schemeClr val="dk1"/>
              </a:buClr>
              <a:buSzPts val="1800"/>
              <a:buChar char="»"/>
              <a:defRPr/>
            </a:lvl6pPr>
            <a:lvl7pPr marL="2400240" lvl="6" indent="-257168" algn="l">
              <a:spcBef>
                <a:spcPts val="270"/>
              </a:spcBef>
              <a:spcAft>
                <a:spcPts val="0"/>
              </a:spcAft>
              <a:buClr>
                <a:schemeClr val="dk1"/>
              </a:buClr>
              <a:buSzPts val="1800"/>
              <a:buChar char="»"/>
              <a:defRPr/>
            </a:lvl7pPr>
            <a:lvl8pPr marL="2743132" lvl="7" indent="-257168" algn="l">
              <a:spcBef>
                <a:spcPts val="270"/>
              </a:spcBef>
              <a:spcAft>
                <a:spcPts val="0"/>
              </a:spcAft>
              <a:buClr>
                <a:schemeClr val="dk1"/>
              </a:buClr>
              <a:buSzPts val="1800"/>
              <a:buChar char="»"/>
              <a:defRPr/>
            </a:lvl8pPr>
            <a:lvl9pPr marL="3086023" lvl="8" indent="-257168" algn="l">
              <a:spcBef>
                <a:spcPts val="270"/>
              </a:spcBef>
              <a:spcAft>
                <a:spcPts val="0"/>
              </a:spcAft>
              <a:buClr>
                <a:schemeClr val="dk1"/>
              </a:buClr>
              <a:buSzPts val="1800"/>
              <a:buChar char="»"/>
              <a:defRPr/>
            </a:lvl9pPr>
          </a:lstStyle>
          <a:p>
            <a:endParaRPr/>
          </a:p>
        </p:txBody>
      </p:sp>
      <p:sp>
        <p:nvSpPr>
          <p:cNvPr id="120" name="Google Shape;120;p29"/>
          <p:cNvSpPr txBox="1">
            <a:spLocks noGrp="1"/>
          </p:cNvSpPr>
          <p:nvPr>
            <p:ph type="sldNum" idx="12"/>
          </p:nvPr>
        </p:nvSpPr>
        <p:spPr>
          <a:xfrm>
            <a:off x="6115050" y="4800600"/>
            <a:ext cx="628650" cy="213544"/>
          </a:xfrm>
          <a:prstGeom prst="rect">
            <a:avLst/>
          </a:prstGeom>
          <a:noFill/>
          <a:ln>
            <a:noFill/>
          </a:ln>
        </p:spPr>
        <p:txBody>
          <a:bodyPr spcFirstLastPara="1" wrap="square" lIns="91425" tIns="45700" rIns="91425" bIns="45700" anchor="t" anchorCtr="0">
            <a:spAutoFit/>
          </a:bodyPr>
          <a:lstStyle>
            <a:lvl1pPr marL="0" marR="0" lvl="0" indent="0" algn="r">
              <a:spcBef>
                <a:spcPts val="0"/>
              </a:spcBef>
              <a:buNone/>
              <a:defRPr sz="788" b="0" i="0" u="none" strike="noStrike" cap="none">
                <a:solidFill>
                  <a:schemeClr val="dk1"/>
                </a:solidFill>
                <a:latin typeface="Arial"/>
                <a:ea typeface="Arial"/>
                <a:cs typeface="Arial"/>
                <a:sym typeface="Arial"/>
              </a:defRPr>
            </a:lvl1pPr>
            <a:lvl2pPr marL="0" marR="0" lvl="1" indent="0" algn="r">
              <a:spcBef>
                <a:spcPts val="0"/>
              </a:spcBef>
              <a:buNone/>
              <a:defRPr sz="788" b="0" i="0" u="none" strike="noStrike" cap="none">
                <a:solidFill>
                  <a:schemeClr val="dk1"/>
                </a:solidFill>
                <a:latin typeface="Arial"/>
                <a:ea typeface="Arial"/>
                <a:cs typeface="Arial"/>
                <a:sym typeface="Arial"/>
              </a:defRPr>
            </a:lvl2pPr>
            <a:lvl3pPr marL="0" marR="0" lvl="2" indent="0" algn="r">
              <a:spcBef>
                <a:spcPts val="0"/>
              </a:spcBef>
              <a:buNone/>
              <a:defRPr sz="788" b="0" i="0" u="none" strike="noStrike" cap="none">
                <a:solidFill>
                  <a:schemeClr val="dk1"/>
                </a:solidFill>
                <a:latin typeface="Arial"/>
                <a:ea typeface="Arial"/>
                <a:cs typeface="Arial"/>
                <a:sym typeface="Arial"/>
              </a:defRPr>
            </a:lvl3pPr>
            <a:lvl4pPr marL="0" marR="0" lvl="3" indent="0" algn="r">
              <a:spcBef>
                <a:spcPts val="0"/>
              </a:spcBef>
              <a:buNone/>
              <a:defRPr sz="788" b="0" i="0" u="none" strike="noStrike" cap="none">
                <a:solidFill>
                  <a:schemeClr val="dk1"/>
                </a:solidFill>
                <a:latin typeface="Arial"/>
                <a:ea typeface="Arial"/>
                <a:cs typeface="Arial"/>
                <a:sym typeface="Arial"/>
              </a:defRPr>
            </a:lvl4pPr>
            <a:lvl5pPr marL="0" marR="0" lvl="4" indent="0" algn="r">
              <a:spcBef>
                <a:spcPts val="0"/>
              </a:spcBef>
              <a:buNone/>
              <a:defRPr sz="788" b="0" i="0" u="none" strike="noStrike" cap="none">
                <a:solidFill>
                  <a:schemeClr val="dk1"/>
                </a:solidFill>
                <a:latin typeface="Arial"/>
                <a:ea typeface="Arial"/>
                <a:cs typeface="Arial"/>
                <a:sym typeface="Arial"/>
              </a:defRPr>
            </a:lvl5pPr>
            <a:lvl6pPr marL="0" marR="0" lvl="5" indent="0" algn="r">
              <a:spcBef>
                <a:spcPts val="0"/>
              </a:spcBef>
              <a:buNone/>
              <a:defRPr sz="788" b="0" i="0" u="none" strike="noStrike" cap="none">
                <a:solidFill>
                  <a:schemeClr val="dk1"/>
                </a:solidFill>
                <a:latin typeface="Arial"/>
                <a:ea typeface="Arial"/>
                <a:cs typeface="Arial"/>
                <a:sym typeface="Arial"/>
              </a:defRPr>
            </a:lvl6pPr>
            <a:lvl7pPr marL="0" marR="0" lvl="6" indent="0" algn="r">
              <a:spcBef>
                <a:spcPts val="0"/>
              </a:spcBef>
              <a:buNone/>
              <a:defRPr sz="788" b="0" i="0" u="none" strike="noStrike" cap="none">
                <a:solidFill>
                  <a:schemeClr val="dk1"/>
                </a:solidFill>
                <a:latin typeface="Arial"/>
                <a:ea typeface="Arial"/>
                <a:cs typeface="Arial"/>
                <a:sym typeface="Arial"/>
              </a:defRPr>
            </a:lvl7pPr>
            <a:lvl8pPr marL="0" marR="0" lvl="7" indent="0" algn="r">
              <a:spcBef>
                <a:spcPts val="0"/>
              </a:spcBef>
              <a:buNone/>
              <a:defRPr sz="788" b="0" i="0" u="none" strike="noStrike" cap="none">
                <a:solidFill>
                  <a:schemeClr val="dk1"/>
                </a:solidFill>
                <a:latin typeface="Arial"/>
                <a:ea typeface="Arial"/>
                <a:cs typeface="Arial"/>
                <a:sym typeface="Arial"/>
              </a:defRPr>
            </a:lvl8pPr>
            <a:lvl9pPr marL="0" marR="0" lvl="8" indent="0" algn="r">
              <a:spcBef>
                <a:spcPts val="0"/>
              </a:spcBef>
              <a:buNone/>
              <a:defRPr sz="788"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121"/>
        <p:cNvGrpSpPr/>
        <p:nvPr/>
      </p:nvGrpSpPr>
      <p:grpSpPr>
        <a:xfrm>
          <a:off x="0" y="0"/>
          <a:ext cx="0" cy="0"/>
          <a:chOff x="0" y="0"/>
          <a:chExt cx="0" cy="0"/>
        </a:xfrm>
      </p:grpSpPr>
      <p:sp>
        <p:nvSpPr>
          <p:cNvPr id="122" name="Google Shape;122;p30"/>
          <p:cNvSpPr txBox="1">
            <a:spLocks noGrp="1"/>
          </p:cNvSpPr>
          <p:nvPr>
            <p:ph type="title"/>
          </p:nvPr>
        </p:nvSpPr>
        <p:spPr>
          <a:xfrm>
            <a:off x="1125142" y="82157"/>
            <a:ext cx="4129088" cy="369291"/>
          </a:xfrm>
          <a:prstGeom prst="rect">
            <a:avLst/>
          </a:prstGeom>
          <a:noFill/>
          <a:ln>
            <a:noFill/>
          </a:ln>
        </p:spPr>
        <p:txBody>
          <a:bodyPr spcFirstLastPara="1" wrap="square" lIns="91425" tIns="45700" rIns="91425" bIns="45700" anchor="t" anchorCtr="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3" name="Google Shape;123;p30"/>
          <p:cNvSpPr txBox="1">
            <a:spLocks noGrp="1"/>
          </p:cNvSpPr>
          <p:nvPr>
            <p:ph type="body" idx="1"/>
          </p:nvPr>
        </p:nvSpPr>
        <p:spPr>
          <a:xfrm>
            <a:off x="514350" y="1143000"/>
            <a:ext cx="2857500" cy="3086100"/>
          </a:xfrm>
          <a:prstGeom prst="rect">
            <a:avLst/>
          </a:prstGeom>
          <a:noFill/>
          <a:ln>
            <a:noFill/>
          </a:ln>
        </p:spPr>
        <p:txBody>
          <a:bodyPr spcFirstLastPara="1" wrap="square" lIns="91425" tIns="45700" rIns="91425" bIns="45700" anchor="t" anchorCtr="0">
            <a:noAutofit/>
          </a:bodyPr>
          <a:lstStyle>
            <a:lvl1pPr marL="342892" lvl="0" indent="-257168" algn="l">
              <a:spcBef>
                <a:spcPts val="270"/>
              </a:spcBef>
              <a:spcAft>
                <a:spcPts val="0"/>
              </a:spcAft>
              <a:buClr>
                <a:srgbClr val="000099"/>
              </a:buClr>
              <a:buSzPts val="1800"/>
              <a:buChar char="•"/>
              <a:defRPr/>
            </a:lvl1pPr>
            <a:lvl2pPr marL="685783" lvl="1" indent="-257168" algn="l">
              <a:spcBef>
                <a:spcPts val="270"/>
              </a:spcBef>
              <a:spcAft>
                <a:spcPts val="0"/>
              </a:spcAft>
              <a:buClr>
                <a:schemeClr val="dk1"/>
              </a:buClr>
              <a:buSzPts val="1800"/>
              <a:buChar char="–"/>
              <a:defRPr/>
            </a:lvl2pPr>
            <a:lvl3pPr marL="1028675" lvl="2" indent="-257168" algn="l">
              <a:spcBef>
                <a:spcPts val="270"/>
              </a:spcBef>
              <a:spcAft>
                <a:spcPts val="0"/>
              </a:spcAft>
              <a:buClr>
                <a:schemeClr val="dk1"/>
              </a:buClr>
              <a:buSzPts val="1800"/>
              <a:buChar char="•"/>
              <a:defRPr/>
            </a:lvl3pPr>
            <a:lvl4pPr marL="1371566" lvl="3" indent="-257168" algn="l">
              <a:spcBef>
                <a:spcPts val="270"/>
              </a:spcBef>
              <a:spcAft>
                <a:spcPts val="0"/>
              </a:spcAft>
              <a:buClr>
                <a:schemeClr val="dk1"/>
              </a:buClr>
              <a:buSzPts val="1800"/>
              <a:buChar char="–"/>
              <a:defRPr/>
            </a:lvl4pPr>
            <a:lvl5pPr marL="1714457" lvl="4" indent="-257168" algn="l">
              <a:spcBef>
                <a:spcPts val="270"/>
              </a:spcBef>
              <a:spcAft>
                <a:spcPts val="0"/>
              </a:spcAft>
              <a:buClr>
                <a:schemeClr val="dk1"/>
              </a:buClr>
              <a:buSzPts val="1800"/>
              <a:buChar char="»"/>
              <a:defRPr/>
            </a:lvl5pPr>
            <a:lvl6pPr marL="2057348" lvl="5" indent="-257168" algn="l">
              <a:spcBef>
                <a:spcPts val="270"/>
              </a:spcBef>
              <a:spcAft>
                <a:spcPts val="0"/>
              </a:spcAft>
              <a:buClr>
                <a:schemeClr val="dk1"/>
              </a:buClr>
              <a:buSzPts val="1800"/>
              <a:buChar char="»"/>
              <a:defRPr/>
            </a:lvl6pPr>
            <a:lvl7pPr marL="2400240" lvl="6" indent="-257168" algn="l">
              <a:spcBef>
                <a:spcPts val="270"/>
              </a:spcBef>
              <a:spcAft>
                <a:spcPts val="0"/>
              </a:spcAft>
              <a:buClr>
                <a:schemeClr val="dk1"/>
              </a:buClr>
              <a:buSzPts val="1800"/>
              <a:buChar char="»"/>
              <a:defRPr/>
            </a:lvl7pPr>
            <a:lvl8pPr marL="2743132" lvl="7" indent="-257168" algn="l">
              <a:spcBef>
                <a:spcPts val="270"/>
              </a:spcBef>
              <a:spcAft>
                <a:spcPts val="0"/>
              </a:spcAft>
              <a:buClr>
                <a:schemeClr val="dk1"/>
              </a:buClr>
              <a:buSzPts val="1800"/>
              <a:buChar char="»"/>
              <a:defRPr/>
            </a:lvl8pPr>
            <a:lvl9pPr marL="3086023" lvl="8" indent="-257168" algn="l">
              <a:spcBef>
                <a:spcPts val="270"/>
              </a:spcBef>
              <a:spcAft>
                <a:spcPts val="0"/>
              </a:spcAft>
              <a:buClr>
                <a:schemeClr val="dk1"/>
              </a:buClr>
              <a:buSzPts val="1800"/>
              <a:buChar char="»"/>
              <a:defRPr/>
            </a:lvl9pPr>
          </a:lstStyle>
          <a:p>
            <a:endParaRPr/>
          </a:p>
        </p:txBody>
      </p:sp>
      <p:sp>
        <p:nvSpPr>
          <p:cNvPr id="124" name="Google Shape;124;p30"/>
          <p:cNvSpPr>
            <a:spLocks noGrp="1"/>
          </p:cNvSpPr>
          <p:nvPr>
            <p:ph type="clipArt" idx="2"/>
          </p:nvPr>
        </p:nvSpPr>
        <p:spPr>
          <a:xfrm>
            <a:off x="3486150" y="1143000"/>
            <a:ext cx="2857500" cy="3086100"/>
          </a:xfrm>
          <a:prstGeom prst="rect">
            <a:avLst/>
          </a:prstGeom>
          <a:noFill/>
          <a:ln>
            <a:noFill/>
          </a:ln>
        </p:spPr>
      </p:sp>
      <p:sp>
        <p:nvSpPr>
          <p:cNvPr id="125" name="Google Shape;125;p30"/>
          <p:cNvSpPr txBox="1">
            <a:spLocks noGrp="1"/>
          </p:cNvSpPr>
          <p:nvPr>
            <p:ph type="sldNum" idx="12"/>
          </p:nvPr>
        </p:nvSpPr>
        <p:spPr>
          <a:xfrm>
            <a:off x="6115050" y="4800600"/>
            <a:ext cx="628650" cy="213544"/>
          </a:xfrm>
          <a:prstGeom prst="rect">
            <a:avLst/>
          </a:prstGeom>
          <a:noFill/>
          <a:ln>
            <a:noFill/>
          </a:ln>
        </p:spPr>
        <p:txBody>
          <a:bodyPr spcFirstLastPara="1" wrap="square" lIns="91425" tIns="45700" rIns="91425" bIns="45700" anchor="t" anchorCtr="0">
            <a:spAutoFit/>
          </a:bodyPr>
          <a:lstStyle>
            <a:lvl1pPr marL="0" marR="0" lvl="0" indent="0" algn="r">
              <a:spcBef>
                <a:spcPts val="0"/>
              </a:spcBef>
              <a:buNone/>
              <a:defRPr sz="788" b="0" i="0" u="none" strike="noStrike" cap="none">
                <a:solidFill>
                  <a:schemeClr val="dk1"/>
                </a:solidFill>
                <a:latin typeface="Arial"/>
                <a:ea typeface="Arial"/>
                <a:cs typeface="Arial"/>
                <a:sym typeface="Arial"/>
              </a:defRPr>
            </a:lvl1pPr>
            <a:lvl2pPr marL="0" marR="0" lvl="1" indent="0" algn="r">
              <a:spcBef>
                <a:spcPts val="0"/>
              </a:spcBef>
              <a:buNone/>
              <a:defRPr sz="788" b="0" i="0" u="none" strike="noStrike" cap="none">
                <a:solidFill>
                  <a:schemeClr val="dk1"/>
                </a:solidFill>
                <a:latin typeface="Arial"/>
                <a:ea typeface="Arial"/>
                <a:cs typeface="Arial"/>
                <a:sym typeface="Arial"/>
              </a:defRPr>
            </a:lvl2pPr>
            <a:lvl3pPr marL="0" marR="0" lvl="2" indent="0" algn="r">
              <a:spcBef>
                <a:spcPts val="0"/>
              </a:spcBef>
              <a:buNone/>
              <a:defRPr sz="788" b="0" i="0" u="none" strike="noStrike" cap="none">
                <a:solidFill>
                  <a:schemeClr val="dk1"/>
                </a:solidFill>
                <a:latin typeface="Arial"/>
                <a:ea typeface="Arial"/>
                <a:cs typeface="Arial"/>
                <a:sym typeface="Arial"/>
              </a:defRPr>
            </a:lvl3pPr>
            <a:lvl4pPr marL="0" marR="0" lvl="3" indent="0" algn="r">
              <a:spcBef>
                <a:spcPts val="0"/>
              </a:spcBef>
              <a:buNone/>
              <a:defRPr sz="788" b="0" i="0" u="none" strike="noStrike" cap="none">
                <a:solidFill>
                  <a:schemeClr val="dk1"/>
                </a:solidFill>
                <a:latin typeface="Arial"/>
                <a:ea typeface="Arial"/>
                <a:cs typeface="Arial"/>
                <a:sym typeface="Arial"/>
              </a:defRPr>
            </a:lvl4pPr>
            <a:lvl5pPr marL="0" marR="0" lvl="4" indent="0" algn="r">
              <a:spcBef>
                <a:spcPts val="0"/>
              </a:spcBef>
              <a:buNone/>
              <a:defRPr sz="788" b="0" i="0" u="none" strike="noStrike" cap="none">
                <a:solidFill>
                  <a:schemeClr val="dk1"/>
                </a:solidFill>
                <a:latin typeface="Arial"/>
                <a:ea typeface="Arial"/>
                <a:cs typeface="Arial"/>
                <a:sym typeface="Arial"/>
              </a:defRPr>
            </a:lvl5pPr>
            <a:lvl6pPr marL="0" marR="0" lvl="5" indent="0" algn="r">
              <a:spcBef>
                <a:spcPts val="0"/>
              </a:spcBef>
              <a:buNone/>
              <a:defRPr sz="788" b="0" i="0" u="none" strike="noStrike" cap="none">
                <a:solidFill>
                  <a:schemeClr val="dk1"/>
                </a:solidFill>
                <a:latin typeface="Arial"/>
                <a:ea typeface="Arial"/>
                <a:cs typeface="Arial"/>
                <a:sym typeface="Arial"/>
              </a:defRPr>
            </a:lvl6pPr>
            <a:lvl7pPr marL="0" marR="0" lvl="6" indent="0" algn="r">
              <a:spcBef>
                <a:spcPts val="0"/>
              </a:spcBef>
              <a:buNone/>
              <a:defRPr sz="788" b="0" i="0" u="none" strike="noStrike" cap="none">
                <a:solidFill>
                  <a:schemeClr val="dk1"/>
                </a:solidFill>
                <a:latin typeface="Arial"/>
                <a:ea typeface="Arial"/>
                <a:cs typeface="Arial"/>
                <a:sym typeface="Arial"/>
              </a:defRPr>
            </a:lvl7pPr>
            <a:lvl8pPr marL="0" marR="0" lvl="7" indent="0" algn="r">
              <a:spcBef>
                <a:spcPts val="0"/>
              </a:spcBef>
              <a:buNone/>
              <a:defRPr sz="788" b="0" i="0" u="none" strike="noStrike" cap="none">
                <a:solidFill>
                  <a:schemeClr val="dk1"/>
                </a:solidFill>
                <a:latin typeface="Arial"/>
                <a:ea typeface="Arial"/>
                <a:cs typeface="Arial"/>
                <a:sym typeface="Arial"/>
              </a:defRPr>
            </a:lvl8pPr>
            <a:lvl9pPr marL="0" marR="0" lvl="8" indent="0" algn="r">
              <a:spcBef>
                <a:spcPts val="0"/>
              </a:spcBef>
              <a:buNone/>
              <a:defRPr sz="788"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2"/>
        <p:cNvGrpSpPr/>
        <p:nvPr/>
      </p:nvGrpSpPr>
      <p:grpSpPr>
        <a:xfrm>
          <a:off x="0" y="0"/>
          <a:ext cx="0" cy="0"/>
          <a:chOff x="0" y="0"/>
          <a:chExt cx="0" cy="0"/>
        </a:xfrm>
      </p:grpSpPr>
      <p:cxnSp>
        <p:nvCxnSpPr>
          <p:cNvPr id="133" name="Google Shape;133;p32"/>
          <p:cNvCxnSpPr/>
          <p:nvPr/>
        </p:nvCxnSpPr>
        <p:spPr>
          <a:xfrm>
            <a:off x="57152" y="685800"/>
            <a:ext cx="6721079" cy="0"/>
          </a:xfrm>
          <a:prstGeom prst="straightConnector1">
            <a:avLst/>
          </a:prstGeom>
          <a:noFill/>
          <a:ln w="63500" cap="flat" cmpd="sng">
            <a:solidFill>
              <a:srgbClr val="CC0000"/>
            </a:solidFill>
            <a:prstDash val="solid"/>
            <a:round/>
            <a:headEnd type="none" w="sm" len="sm"/>
            <a:tailEnd type="none" w="sm" len="sm"/>
          </a:ln>
        </p:spPr>
      </p:cxnSp>
      <p:sp>
        <p:nvSpPr>
          <p:cNvPr id="134" name="Google Shape;134;p32"/>
          <p:cNvSpPr txBox="1">
            <a:spLocks noGrp="1"/>
          </p:cNvSpPr>
          <p:nvPr>
            <p:ph type="title"/>
          </p:nvPr>
        </p:nvSpPr>
        <p:spPr>
          <a:xfrm>
            <a:off x="342900" y="57150"/>
            <a:ext cx="6172200" cy="5143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5" name="Google Shape;135;p32"/>
          <p:cNvSpPr txBox="1">
            <a:spLocks noGrp="1"/>
          </p:cNvSpPr>
          <p:nvPr>
            <p:ph type="body" idx="1"/>
          </p:nvPr>
        </p:nvSpPr>
        <p:spPr>
          <a:xfrm>
            <a:off x="96254" y="806112"/>
            <a:ext cx="6681977" cy="3949370"/>
          </a:xfrm>
          <a:prstGeom prst="rect">
            <a:avLst/>
          </a:prstGeom>
          <a:noFill/>
          <a:ln>
            <a:noFill/>
          </a:ln>
        </p:spPr>
        <p:txBody>
          <a:bodyPr spcFirstLastPara="1" wrap="square" lIns="91425" tIns="45700" rIns="91425" bIns="45700" anchor="t" anchorCtr="0">
            <a:noAutofit/>
          </a:bodyPr>
          <a:lstStyle>
            <a:lvl1pPr marL="342892" lvl="0" indent="-256454" algn="l">
              <a:spcBef>
                <a:spcPts val="315"/>
              </a:spcBef>
              <a:spcAft>
                <a:spcPts val="0"/>
              </a:spcAft>
              <a:buClr>
                <a:srgbClr val="A50021"/>
              </a:buClr>
              <a:buSzPts val="1785"/>
              <a:buFont typeface="Noto Sans Symbols"/>
              <a:buChar char="❑"/>
              <a:defRPr sz="1575" b="1">
                <a:latin typeface="Arial"/>
                <a:ea typeface="Arial"/>
                <a:cs typeface="Arial"/>
                <a:sym typeface="Arial"/>
              </a:defRPr>
            </a:lvl1pPr>
            <a:lvl2pPr marL="685783" lvl="1" indent="-237452" algn="l">
              <a:spcBef>
                <a:spcPts val="270"/>
              </a:spcBef>
              <a:spcAft>
                <a:spcPts val="0"/>
              </a:spcAft>
              <a:buClr>
                <a:srgbClr val="A50021"/>
              </a:buClr>
              <a:buSzPts val="1386"/>
              <a:buFont typeface="Noto Sans Symbols"/>
              <a:buChar char="❑"/>
              <a:defRPr sz="1350">
                <a:latin typeface="Arial"/>
                <a:ea typeface="Arial"/>
                <a:cs typeface="Arial"/>
                <a:sym typeface="Arial"/>
              </a:defRPr>
            </a:lvl2pPr>
            <a:lvl3pPr marL="1028675" lvl="2" indent="-217879" algn="l">
              <a:spcBef>
                <a:spcPts val="225"/>
              </a:spcBef>
              <a:spcAft>
                <a:spcPts val="0"/>
              </a:spcAft>
              <a:buClr>
                <a:srgbClr val="A50021"/>
              </a:buClr>
              <a:buSzPts val="975"/>
              <a:buFont typeface="Noto Sans Symbols"/>
              <a:buChar char="❑"/>
              <a:defRPr sz="1125">
                <a:latin typeface="Arial"/>
                <a:ea typeface="Arial"/>
                <a:cs typeface="Arial"/>
                <a:sym typeface="Arial"/>
              </a:defRPr>
            </a:lvl3pPr>
            <a:lvl4pPr marL="1371566" lvl="3" indent="-235738" algn="l">
              <a:spcBef>
                <a:spcPts val="203"/>
              </a:spcBef>
              <a:spcAft>
                <a:spcPts val="0"/>
              </a:spcAft>
              <a:buClr>
                <a:srgbClr val="A50021"/>
              </a:buClr>
              <a:buSzPts val="1350"/>
              <a:buFont typeface="Noto Sans Symbols"/>
              <a:buChar char="▪"/>
              <a:defRPr sz="1013">
                <a:latin typeface="Arial"/>
                <a:ea typeface="Arial"/>
                <a:cs typeface="Arial"/>
                <a:sym typeface="Arial"/>
              </a:defRPr>
            </a:lvl4pPr>
            <a:lvl5pPr marL="1714457" lvl="4" indent="-228594" algn="l">
              <a:spcBef>
                <a:spcPts val="180"/>
              </a:spcBef>
              <a:spcAft>
                <a:spcPts val="0"/>
              </a:spcAft>
              <a:buClr>
                <a:srgbClr val="A50021"/>
              </a:buClr>
              <a:buSzPts val="1200"/>
              <a:buChar char="»"/>
              <a:defRPr sz="900">
                <a:latin typeface="Arial"/>
                <a:ea typeface="Arial"/>
                <a:cs typeface="Arial"/>
                <a:sym typeface="Arial"/>
              </a:defRPr>
            </a:lvl5pPr>
            <a:lvl6pPr marL="2057348" lvl="5" indent="-257168" algn="l">
              <a:spcBef>
                <a:spcPts val="270"/>
              </a:spcBef>
              <a:spcAft>
                <a:spcPts val="0"/>
              </a:spcAft>
              <a:buClr>
                <a:schemeClr val="dk1"/>
              </a:buClr>
              <a:buSzPts val="1800"/>
              <a:buChar char="•"/>
              <a:defRPr/>
            </a:lvl6pPr>
            <a:lvl7pPr marL="2400240" lvl="6" indent="-257168" algn="l">
              <a:spcBef>
                <a:spcPts val="270"/>
              </a:spcBef>
              <a:spcAft>
                <a:spcPts val="0"/>
              </a:spcAft>
              <a:buClr>
                <a:schemeClr val="dk1"/>
              </a:buClr>
              <a:buSzPts val="1800"/>
              <a:buChar char="•"/>
              <a:defRPr/>
            </a:lvl7pPr>
            <a:lvl8pPr marL="2743132" lvl="7" indent="-257168" algn="l">
              <a:spcBef>
                <a:spcPts val="270"/>
              </a:spcBef>
              <a:spcAft>
                <a:spcPts val="0"/>
              </a:spcAft>
              <a:buClr>
                <a:schemeClr val="dk1"/>
              </a:buClr>
              <a:buSzPts val="1800"/>
              <a:buChar char="•"/>
              <a:defRPr/>
            </a:lvl8pPr>
            <a:lvl9pPr marL="3086023" lvl="8" indent="-257168" algn="l">
              <a:spcBef>
                <a:spcPts val="270"/>
              </a:spcBef>
              <a:spcAft>
                <a:spcPts val="0"/>
              </a:spcAft>
              <a:buClr>
                <a:schemeClr val="dk1"/>
              </a:buClr>
              <a:buSzPts val="1800"/>
              <a:buChar char="•"/>
              <a:defRPr/>
            </a:lvl9pPr>
          </a:lstStyle>
          <a:p>
            <a:endParaRPr/>
          </a:p>
        </p:txBody>
      </p:sp>
      <p:sp>
        <p:nvSpPr>
          <p:cNvPr id="136" name="Google Shape;136;p32"/>
          <p:cNvSpPr txBox="1">
            <a:spLocks noGrp="1"/>
          </p:cNvSpPr>
          <p:nvPr>
            <p:ph type="dt" idx="10"/>
          </p:nvPr>
        </p:nvSpPr>
        <p:spPr>
          <a:xfrm>
            <a:off x="342900" y="4767264"/>
            <a:ext cx="1600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2"/>
          <p:cNvSpPr txBox="1">
            <a:spLocks noGrp="1"/>
          </p:cNvSpPr>
          <p:nvPr>
            <p:ph type="ftr" idx="11"/>
          </p:nvPr>
        </p:nvSpPr>
        <p:spPr>
          <a:xfrm>
            <a:off x="2343150" y="4767264"/>
            <a:ext cx="21717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2"/>
          <p:cNvSpPr txBox="1">
            <a:spLocks noGrp="1"/>
          </p:cNvSpPr>
          <p:nvPr>
            <p:ph type="sldNum" idx="12"/>
          </p:nvPr>
        </p:nvSpPr>
        <p:spPr>
          <a:xfrm>
            <a:off x="5320904" y="4938714"/>
            <a:ext cx="16002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675" b="0" i="0" u="none" strike="noStrike" cap="none">
                <a:solidFill>
                  <a:schemeClr val="dk1"/>
                </a:solidFill>
                <a:latin typeface="Arial"/>
                <a:ea typeface="Arial"/>
                <a:cs typeface="Arial"/>
                <a:sym typeface="Arial"/>
              </a:defRPr>
            </a:lvl1pPr>
            <a:lvl2pPr marL="0" marR="0" lvl="1" indent="0" algn="r">
              <a:spcBef>
                <a:spcPts val="0"/>
              </a:spcBef>
              <a:buNone/>
              <a:defRPr sz="675" b="0" i="0" u="none" strike="noStrike" cap="none">
                <a:solidFill>
                  <a:schemeClr val="dk1"/>
                </a:solidFill>
                <a:latin typeface="Arial"/>
                <a:ea typeface="Arial"/>
                <a:cs typeface="Arial"/>
                <a:sym typeface="Arial"/>
              </a:defRPr>
            </a:lvl2pPr>
            <a:lvl3pPr marL="0" marR="0" lvl="2" indent="0" algn="r">
              <a:spcBef>
                <a:spcPts val="0"/>
              </a:spcBef>
              <a:buNone/>
              <a:defRPr sz="675" b="0" i="0" u="none" strike="noStrike" cap="none">
                <a:solidFill>
                  <a:schemeClr val="dk1"/>
                </a:solidFill>
                <a:latin typeface="Arial"/>
                <a:ea typeface="Arial"/>
                <a:cs typeface="Arial"/>
                <a:sym typeface="Arial"/>
              </a:defRPr>
            </a:lvl3pPr>
            <a:lvl4pPr marL="0" marR="0" lvl="3" indent="0" algn="r">
              <a:spcBef>
                <a:spcPts val="0"/>
              </a:spcBef>
              <a:buNone/>
              <a:defRPr sz="675" b="0" i="0" u="none" strike="noStrike" cap="none">
                <a:solidFill>
                  <a:schemeClr val="dk1"/>
                </a:solidFill>
                <a:latin typeface="Arial"/>
                <a:ea typeface="Arial"/>
                <a:cs typeface="Arial"/>
                <a:sym typeface="Arial"/>
              </a:defRPr>
            </a:lvl4pPr>
            <a:lvl5pPr marL="0" marR="0" lvl="4" indent="0" algn="r">
              <a:spcBef>
                <a:spcPts val="0"/>
              </a:spcBef>
              <a:buNone/>
              <a:defRPr sz="675" b="0" i="0" u="none" strike="noStrike" cap="none">
                <a:solidFill>
                  <a:schemeClr val="dk1"/>
                </a:solidFill>
                <a:latin typeface="Arial"/>
                <a:ea typeface="Arial"/>
                <a:cs typeface="Arial"/>
                <a:sym typeface="Arial"/>
              </a:defRPr>
            </a:lvl5pPr>
            <a:lvl6pPr marL="0" marR="0" lvl="5" indent="0" algn="r">
              <a:spcBef>
                <a:spcPts val="0"/>
              </a:spcBef>
              <a:buNone/>
              <a:defRPr sz="675" b="0" i="0" u="none" strike="noStrike" cap="none">
                <a:solidFill>
                  <a:schemeClr val="dk1"/>
                </a:solidFill>
                <a:latin typeface="Arial"/>
                <a:ea typeface="Arial"/>
                <a:cs typeface="Arial"/>
                <a:sym typeface="Arial"/>
              </a:defRPr>
            </a:lvl6pPr>
            <a:lvl7pPr marL="0" marR="0" lvl="6" indent="0" algn="r">
              <a:spcBef>
                <a:spcPts val="0"/>
              </a:spcBef>
              <a:buNone/>
              <a:defRPr sz="675" b="0" i="0" u="none" strike="noStrike" cap="none">
                <a:solidFill>
                  <a:schemeClr val="dk1"/>
                </a:solidFill>
                <a:latin typeface="Arial"/>
                <a:ea typeface="Arial"/>
                <a:cs typeface="Arial"/>
                <a:sym typeface="Arial"/>
              </a:defRPr>
            </a:lvl7pPr>
            <a:lvl8pPr marL="0" marR="0" lvl="7" indent="0" algn="r">
              <a:spcBef>
                <a:spcPts val="0"/>
              </a:spcBef>
              <a:buNone/>
              <a:defRPr sz="675" b="0" i="0" u="none" strike="noStrike" cap="none">
                <a:solidFill>
                  <a:schemeClr val="dk1"/>
                </a:solidFill>
                <a:latin typeface="Arial"/>
                <a:ea typeface="Arial"/>
                <a:cs typeface="Arial"/>
                <a:sym typeface="Arial"/>
              </a:defRPr>
            </a:lvl8pPr>
            <a:lvl9pPr marL="0" marR="0" lvl="8" indent="0" algn="r">
              <a:spcBef>
                <a:spcPts val="0"/>
              </a:spcBef>
              <a:buNone/>
              <a:defRPr sz="675"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normAutofit/>
          </a:bodyPr>
          <a:lstStyle>
            <a:lvl1pPr marL="342892" lvl="0" indent="-257168">
              <a:spcBef>
                <a:spcPts val="0"/>
              </a:spcBef>
              <a:spcAft>
                <a:spcPts val="0"/>
              </a:spcAft>
              <a:buSzPts val="1800"/>
              <a:buChar char="●"/>
              <a:defRPr/>
            </a:lvl1pPr>
            <a:lvl2pPr marL="685783" lvl="1" indent="-238119">
              <a:spcBef>
                <a:spcPts val="0"/>
              </a:spcBef>
              <a:spcAft>
                <a:spcPts val="0"/>
              </a:spcAft>
              <a:buSzPts val="1400"/>
              <a:buChar char="○"/>
              <a:defRPr/>
            </a:lvl2pPr>
            <a:lvl3pPr marL="1028675" lvl="2" indent="-238119">
              <a:spcBef>
                <a:spcPts val="0"/>
              </a:spcBef>
              <a:spcAft>
                <a:spcPts val="0"/>
              </a:spcAft>
              <a:buSzPts val="1400"/>
              <a:buChar char="■"/>
              <a:defRPr/>
            </a:lvl3pPr>
            <a:lvl4pPr marL="1371566" lvl="3" indent="-238119">
              <a:spcBef>
                <a:spcPts val="0"/>
              </a:spcBef>
              <a:spcAft>
                <a:spcPts val="0"/>
              </a:spcAft>
              <a:buSzPts val="1400"/>
              <a:buChar char="●"/>
              <a:defRPr/>
            </a:lvl4pPr>
            <a:lvl5pPr marL="1714457" lvl="4" indent="-238119">
              <a:spcBef>
                <a:spcPts val="0"/>
              </a:spcBef>
              <a:spcAft>
                <a:spcPts val="0"/>
              </a:spcAft>
              <a:buSzPts val="1400"/>
              <a:buChar char="○"/>
              <a:defRPr/>
            </a:lvl5pPr>
            <a:lvl6pPr marL="2057348" lvl="5" indent="-238119">
              <a:spcBef>
                <a:spcPts val="0"/>
              </a:spcBef>
              <a:spcAft>
                <a:spcPts val="0"/>
              </a:spcAft>
              <a:buSzPts val="1400"/>
              <a:buChar char="■"/>
              <a:defRPr/>
            </a:lvl6pPr>
            <a:lvl7pPr marL="2400240" lvl="6" indent="-238119">
              <a:spcBef>
                <a:spcPts val="0"/>
              </a:spcBef>
              <a:spcAft>
                <a:spcPts val="0"/>
              </a:spcAft>
              <a:buSzPts val="1400"/>
              <a:buChar char="●"/>
              <a:defRPr/>
            </a:lvl7pPr>
            <a:lvl8pPr marL="2743132" lvl="7" indent="-238119">
              <a:spcBef>
                <a:spcPts val="0"/>
              </a:spcBef>
              <a:spcAft>
                <a:spcPts val="0"/>
              </a:spcAft>
              <a:buSzPts val="1400"/>
              <a:buChar char="○"/>
              <a:defRPr/>
            </a:lvl8pPr>
            <a:lvl9pPr marL="3086023" lvl="8" indent="-238119">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9"/>
        <p:cNvGrpSpPr/>
        <p:nvPr/>
      </p:nvGrpSpPr>
      <p:grpSpPr>
        <a:xfrm>
          <a:off x="0" y="0"/>
          <a:ext cx="0" cy="0"/>
          <a:chOff x="0" y="0"/>
          <a:chExt cx="0" cy="0"/>
        </a:xfrm>
      </p:grpSpPr>
      <p:sp>
        <p:nvSpPr>
          <p:cNvPr id="140" name="Google Shape;140;p33"/>
          <p:cNvSpPr txBox="1">
            <a:spLocks noGrp="1"/>
          </p:cNvSpPr>
          <p:nvPr>
            <p:ph type="ctrTitle"/>
          </p:nvPr>
        </p:nvSpPr>
        <p:spPr>
          <a:xfrm>
            <a:off x="514350" y="1597825"/>
            <a:ext cx="58293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1" name="Google Shape;141;p33"/>
          <p:cNvSpPr txBox="1">
            <a:spLocks noGrp="1"/>
          </p:cNvSpPr>
          <p:nvPr>
            <p:ph type="subTitle" idx="1"/>
          </p:nvPr>
        </p:nvSpPr>
        <p:spPr>
          <a:xfrm>
            <a:off x="1028700" y="2914650"/>
            <a:ext cx="4800600" cy="131445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rgbClr val="888888"/>
              </a:buClr>
              <a:buSzPts val="2400"/>
              <a:buNone/>
              <a:defRPr>
                <a:solidFill>
                  <a:srgbClr val="888888"/>
                </a:solidFill>
              </a:defRPr>
            </a:lvl1pPr>
            <a:lvl2pPr lvl="1" algn="ctr">
              <a:spcBef>
                <a:spcPts val="315"/>
              </a:spcBef>
              <a:spcAft>
                <a:spcPts val="0"/>
              </a:spcAft>
              <a:buClr>
                <a:srgbClr val="888888"/>
              </a:buClr>
              <a:buSzPts val="2100"/>
              <a:buNone/>
              <a:defRPr>
                <a:solidFill>
                  <a:srgbClr val="888888"/>
                </a:solidFill>
              </a:defRPr>
            </a:lvl2pPr>
            <a:lvl3pPr lvl="2" algn="ctr">
              <a:spcBef>
                <a:spcPts val="270"/>
              </a:spcBef>
              <a:spcAft>
                <a:spcPts val="0"/>
              </a:spcAft>
              <a:buClr>
                <a:srgbClr val="888888"/>
              </a:buClr>
              <a:buSzPts val="1800"/>
              <a:buNone/>
              <a:defRPr>
                <a:solidFill>
                  <a:srgbClr val="888888"/>
                </a:solidFill>
              </a:defRPr>
            </a:lvl3pPr>
            <a:lvl4pPr lvl="3" algn="ctr">
              <a:spcBef>
                <a:spcPts val="225"/>
              </a:spcBef>
              <a:spcAft>
                <a:spcPts val="0"/>
              </a:spcAft>
              <a:buClr>
                <a:srgbClr val="888888"/>
              </a:buClr>
              <a:buSzPts val="1500"/>
              <a:buNone/>
              <a:defRPr>
                <a:solidFill>
                  <a:srgbClr val="888888"/>
                </a:solidFill>
              </a:defRPr>
            </a:lvl4pPr>
            <a:lvl5pPr lvl="4" algn="ctr">
              <a:spcBef>
                <a:spcPts val="225"/>
              </a:spcBef>
              <a:spcAft>
                <a:spcPts val="0"/>
              </a:spcAft>
              <a:buClr>
                <a:srgbClr val="888888"/>
              </a:buClr>
              <a:buSzPts val="1500"/>
              <a:buNone/>
              <a:defRPr>
                <a:solidFill>
                  <a:srgbClr val="888888"/>
                </a:solidFill>
              </a:defRPr>
            </a:lvl5pPr>
            <a:lvl6pPr lvl="5" algn="ctr">
              <a:spcBef>
                <a:spcPts val="225"/>
              </a:spcBef>
              <a:spcAft>
                <a:spcPts val="0"/>
              </a:spcAft>
              <a:buClr>
                <a:srgbClr val="888888"/>
              </a:buClr>
              <a:buSzPts val="1500"/>
              <a:buNone/>
              <a:defRPr>
                <a:solidFill>
                  <a:srgbClr val="888888"/>
                </a:solidFill>
              </a:defRPr>
            </a:lvl6pPr>
            <a:lvl7pPr lvl="6" algn="ctr">
              <a:spcBef>
                <a:spcPts val="225"/>
              </a:spcBef>
              <a:spcAft>
                <a:spcPts val="0"/>
              </a:spcAft>
              <a:buClr>
                <a:srgbClr val="888888"/>
              </a:buClr>
              <a:buSzPts val="1500"/>
              <a:buNone/>
              <a:defRPr>
                <a:solidFill>
                  <a:srgbClr val="888888"/>
                </a:solidFill>
              </a:defRPr>
            </a:lvl7pPr>
            <a:lvl8pPr lvl="7" algn="ctr">
              <a:spcBef>
                <a:spcPts val="225"/>
              </a:spcBef>
              <a:spcAft>
                <a:spcPts val="0"/>
              </a:spcAft>
              <a:buClr>
                <a:srgbClr val="888888"/>
              </a:buClr>
              <a:buSzPts val="1500"/>
              <a:buNone/>
              <a:defRPr>
                <a:solidFill>
                  <a:srgbClr val="888888"/>
                </a:solidFill>
              </a:defRPr>
            </a:lvl8pPr>
            <a:lvl9pPr lvl="8" algn="ctr">
              <a:spcBef>
                <a:spcPts val="225"/>
              </a:spcBef>
              <a:spcAft>
                <a:spcPts val="0"/>
              </a:spcAft>
              <a:buClr>
                <a:srgbClr val="888888"/>
              </a:buClr>
              <a:buSzPts val="1500"/>
              <a:buNone/>
              <a:defRPr>
                <a:solidFill>
                  <a:srgbClr val="888888"/>
                </a:solidFill>
              </a:defRPr>
            </a:lvl9pPr>
          </a:lstStyle>
          <a:p>
            <a:endParaRPr/>
          </a:p>
        </p:txBody>
      </p:sp>
      <p:sp>
        <p:nvSpPr>
          <p:cNvPr id="142" name="Google Shape;142;p33"/>
          <p:cNvSpPr txBox="1">
            <a:spLocks noGrp="1"/>
          </p:cNvSpPr>
          <p:nvPr>
            <p:ph type="dt" idx="10"/>
          </p:nvPr>
        </p:nvSpPr>
        <p:spPr>
          <a:xfrm>
            <a:off x="342900" y="4767264"/>
            <a:ext cx="1600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3"/>
          <p:cNvSpPr txBox="1">
            <a:spLocks noGrp="1"/>
          </p:cNvSpPr>
          <p:nvPr>
            <p:ph type="ftr" idx="11"/>
          </p:nvPr>
        </p:nvSpPr>
        <p:spPr>
          <a:xfrm>
            <a:off x="2343150" y="4767264"/>
            <a:ext cx="21717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3"/>
          <p:cNvSpPr txBox="1">
            <a:spLocks noGrp="1"/>
          </p:cNvSpPr>
          <p:nvPr>
            <p:ph type="sldNum" idx="12"/>
          </p:nvPr>
        </p:nvSpPr>
        <p:spPr>
          <a:xfrm>
            <a:off x="4914900" y="4767264"/>
            <a:ext cx="16002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675" b="0" i="0" u="none" strike="noStrike" cap="none">
                <a:solidFill>
                  <a:srgbClr val="898989"/>
                </a:solidFill>
                <a:latin typeface="Arial"/>
                <a:ea typeface="Arial"/>
                <a:cs typeface="Arial"/>
                <a:sym typeface="Arial"/>
              </a:defRPr>
            </a:lvl1pPr>
            <a:lvl2pPr marL="0" marR="0" lvl="1" indent="0" algn="r">
              <a:spcBef>
                <a:spcPts val="0"/>
              </a:spcBef>
              <a:buNone/>
              <a:defRPr sz="675" b="0" i="0" u="none" strike="noStrike" cap="none">
                <a:solidFill>
                  <a:srgbClr val="898989"/>
                </a:solidFill>
                <a:latin typeface="Arial"/>
                <a:ea typeface="Arial"/>
                <a:cs typeface="Arial"/>
                <a:sym typeface="Arial"/>
              </a:defRPr>
            </a:lvl2pPr>
            <a:lvl3pPr marL="0" marR="0" lvl="2" indent="0" algn="r">
              <a:spcBef>
                <a:spcPts val="0"/>
              </a:spcBef>
              <a:buNone/>
              <a:defRPr sz="675" b="0" i="0" u="none" strike="noStrike" cap="none">
                <a:solidFill>
                  <a:srgbClr val="898989"/>
                </a:solidFill>
                <a:latin typeface="Arial"/>
                <a:ea typeface="Arial"/>
                <a:cs typeface="Arial"/>
                <a:sym typeface="Arial"/>
              </a:defRPr>
            </a:lvl3pPr>
            <a:lvl4pPr marL="0" marR="0" lvl="3" indent="0" algn="r">
              <a:spcBef>
                <a:spcPts val="0"/>
              </a:spcBef>
              <a:buNone/>
              <a:defRPr sz="675" b="0" i="0" u="none" strike="noStrike" cap="none">
                <a:solidFill>
                  <a:srgbClr val="898989"/>
                </a:solidFill>
                <a:latin typeface="Arial"/>
                <a:ea typeface="Arial"/>
                <a:cs typeface="Arial"/>
                <a:sym typeface="Arial"/>
              </a:defRPr>
            </a:lvl4pPr>
            <a:lvl5pPr marL="0" marR="0" lvl="4" indent="0" algn="r">
              <a:spcBef>
                <a:spcPts val="0"/>
              </a:spcBef>
              <a:buNone/>
              <a:defRPr sz="675" b="0" i="0" u="none" strike="noStrike" cap="none">
                <a:solidFill>
                  <a:srgbClr val="898989"/>
                </a:solidFill>
                <a:latin typeface="Arial"/>
                <a:ea typeface="Arial"/>
                <a:cs typeface="Arial"/>
                <a:sym typeface="Arial"/>
              </a:defRPr>
            </a:lvl5pPr>
            <a:lvl6pPr marL="0" marR="0" lvl="5" indent="0" algn="r">
              <a:spcBef>
                <a:spcPts val="0"/>
              </a:spcBef>
              <a:buNone/>
              <a:defRPr sz="675" b="0" i="0" u="none" strike="noStrike" cap="none">
                <a:solidFill>
                  <a:srgbClr val="898989"/>
                </a:solidFill>
                <a:latin typeface="Arial"/>
                <a:ea typeface="Arial"/>
                <a:cs typeface="Arial"/>
                <a:sym typeface="Arial"/>
              </a:defRPr>
            </a:lvl6pPr>
            <a:lvl7pPr marL="0" marR="0" lvl="6" indent="0" algn="r">
              <a:spcBef>
                <a:spcPts val="0"/>
              </a:spcBef>
              <a:buNone/>
              <a:defRPr sz="675" b="0" i="0" u="none" strike="noStrike" cap="none">
                <a:solidFill>
                  <a:srgbClr val="898989"/>
                </a:solidFill>
                <a:latin typeface="Arial"/>
                <a:ea typeface="Arial"/>
                <a:cs typeface="Arial"/>
                <a:sym typeface="Arial"/>
              </a:defRPr>
            </a:lvl7pPr>
            <a:lvl8pPr marL="0" marR="0" lvl="7" indent="0" algn="r">
              <a:spcBef>
                <a:spcPts val="0"/>
              </a:spcBef>
              <a:buNone/>
              <a:defRPr sz="675" b="0" i="0" u="none" strike="noStrike" cap="none">
                <a:solidFill>
                  <a:srgbClr val="898989"/>
                </a:solidFill>
                <a:latin typeface="Arial"/>
                <a:ea typeface="Arial"/>
                <a:cs typeface="Arial"/>
                <a:sym typeface="Arial"/>
              </a:defRPr>
            </a:lvl8pPr>
            <a:lvl9pPr marL="0" marR="0" lvl="8" indent="0" algn="r">
              <a:spcBef>
                <a:spcPts val="0"/>
              </a:spcBef>
              <a:buNone/>
              <a:defRPr sz="675" b="0" i="0" u="none" strike="noStrike" cap="none">
                <a:solidFill>
                  <a:srgbClr val="898989"/>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5"/>
        <p:cNvGrpSpPr/>
        <p:nvPr/>
      </p:nvGrpSpPr>
      <p:grpSpPr>
        <a:xfrm>
          <a:off x="0" y="0"/>
          <a:ext cx="0" cy="0"/>
          <a:chOff x="0" y="0"/>
          <a:chExt cx="0" cy="0"/>
        </a:xfrm>
      </p:grpSpPr>
      <p:sp>
        <p:nvSpPr>
          <p:cNvPr id="146" name="Google Shape;146;p34"/>
          <p:cNvSpPr txBox="1">
            <a:spLocks noGrp="1"/>
          </p:cNvSpPr>
          <p:nvPr>
            <p:ph type="title"/>
          </p:nvPr>
        </p:nvSpPr>
        <p:spPr>
          <a:xfrm>
            <a:off x="541735" y="3305177"/>
            <a:ext cx="58293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225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7" name="Google Shape;147;p34"/>
          <p:cNvSpPr txBox="1">
            <a:spLocks noGrp="1"/>
          </p:cNvSpPr>
          <p:nvPr>
            <p:ph type="body" idx="1"/>
          </p:nvPr>
        </p:nvSpPr>
        <p:spPr>
          <a:xfrm>
            <a:off x="541735" y="2180035"/>
            <a:ext cx="5829300" cy="1125140"/>
          </a:xfrm>
          <a:prstGeom prst="rect">
            <a:avLst/>
          </a:prstGeom>
          <a:noFill/>
          <a:ln>
            <a:noFill/>
          </a:ln>
        </p:spPr>
        <p:txBody>
          <a:bodyPr spcFirstLastPara="1" wrap="square" lIns="91425" tIns="45700" rIns="91425" bIns="45700" anchor="b" anchorCtr="0">
            <a:noAutofit/>
          </a:bodyPr>
          <a:lstStyle>
            <a:lvl1pPr marL="342892" lvl="0" indent="-171446" algn="l">
              <a:spcBef>
                <a:spcPts val="225"/>
              </a:spcBef>
              <a:spcAft>
                <a:spcPts val="0"/>
              </a:spcAft>
              <a:buClr>
                <a:srgbClr val="888888"/>
              </a:buClr>
              <a:buSzPts val="1500"/>
              <a:buNone/>
              <a:defRPr sz="1125">
                <a:solidFill>
                  <a:srgbClr val="888888"/>
                </a:solidFill>
              </a:defRPr>
            </a:lvl1pPr>
            <a:lvl2pPr marL="685783" lvl="1" indent="-171446" algn="l">
              <a:spcBef>
                <a:spcPts val="203"/>
              </a:spcBef>
              <a:spcAft>
                <a:spcPts val="0"/>
              </a:spcAft>
              <a:buClr>
                <a:srgbClr val="888888"/>
              </a:buClr>
              <a:buSzPts val="1350"/>
              <a:buNone/>
              <a:defRPr sz="1013">
                <a:solidFill>
                  <a:srgbClr val="888888"/>
                </a:solidFill>
              </a:defRPr>
            </a:lvl2pPr>
            <a:lvl3pPr marL="1028675" lvl="2" indent="-171446" algn="l">
              <a:spcBef>
                <a:spcPts val="180"/>
              </a:spcBef>
              <a:spcAft>
                <a:spcPts val="0"/>
              </a:spcAft>
              <a:buClr>
                <a:srgbClr val="888888"/>
              </a:buClr>
              <a:buSzPts val="1200"/>
              <a:buNone/>
              <a:defRPr sz="900">
                <a:solidFill>
                  <a:srgbClr val="888888"/>
                </a:solidFill>
              </a:defRPr>
            </a:lvl3pPr>
            <a:lvl4pPr marL="1371566" lvl="3" indent="-171446" algn="l">
              <a:spcBef>
                <a:spcPts val="158"/>
              </a:spcBef>
              <a:spcAft>
                <a:spcPts val="0"/>
              </a:spcAft>
              <a:buClr>
                <a:srgbClr val="888888"/>
              </a:buClr>
              <a:buSzPts val="1050"/>
              <a:buNone/>
              <a:defRPr sz="788">
                <a:solidFill>
                  <a:srgbClr val="888888"/>
                </a:solidFill>
              </a:defRPr>
            </a:lvl4pPr>
            <a:lvl5pPr marL="1714457" lvl="4" indent="-171446" algn="l">
              <a:spcBef>
                <a:spcPts val="158"/>
              </a:spcBef>
              <a:spcAft>
                <a:spcPts val="0"/>
              </a:spcAft>
              <a:buClr>
                <a:srgbClr val="888888"/>
              </a:buClr>
              <a:buSzPts val="1050"/>
              <a:buNone/>
              <a:defRPr sz="788">
                <a:solidFill>
                  <a:srgbClr val="888888"/>
                </a:solidFill>
              </a:defRPr>
            </a:lvl5pPr>
            <a:lvl6pPr marL="2057348" lvl="5" indent="-171446" algn="l">
              <a:spcBef>
                <a:spcPts val="158"/>
              </a:spcBef>
              <a:spcAft>
                <a:spcPts val="0"/>
              </a:spcAft>
              <a:buClr>
                <a:srgbClr val="888888"/>
              </a:buClr>
              <a:buSzPts val="1050"/>
              <a:buNone/>
              <a:defRPr sz="788">
                <a:solidFill>
                  <a:srgbClr val="888888"/>
                </a:solidFill>
              </a:defRPr>
            </a:lvl6pPr>
            <a:lvl7pPr marL="2400240" lvl="6" indent="-171446" algn="l">
              <a:spcBef>
                <a:spcPts val="158"/>
              </a:spcBef>
              <a:spcAft>
                <a:spcPts val="0"/>
              </a:spcAft>
              <a:buClr>
                <a:srgbClr val="888888"/>
              </a:buClr>
              <a:buSzPts val="1050"/>
              <a:buNone/>
              <a:defRPr sz="788">
                <a:solidFill>
                  <a:srgbClr val="888888"/>
                </a:solidFill>
              </a:defRPr>
            </a:lvl7pPr>
            <a:lvl8pPr marL="2743132" lvl="7" indent="-171446" algn="l">
              <a:spcBef>
                <a:spcPts val="158"/>
              </a:spcBef>
              <a:spcAft>
                <a:spcPts val="0"/>
              </a:spcAft>
              <a:buClr>
                <a:srgbClr val="888888"/>
              </a:buClr>
              <a:buSzPts val="1050"/>
              <a:buNone/>
              <a:defRPr sz="788">
                <a:solidFill>
                  <a:srgbClr val="888888"/>
                </a:solidFill>
              </a:defRPr>
            </a:lvl8pPr>
            <a:lvl9pPr marL="3086023" lvl="8" indent="-171446" algn="l">
              <a:spcBef>
                <a:spcPts val="158"/>
              </a:spcBef>
              <a:spcAft>
                <a:spcPts val="0"/>
              </a:spcAft>
              <a:buClr>
                <a:srgbClr val="888888"/>
              </a:buClr>
              <a:buSzPts val="1050"/>
              <a:buNone/>
              <a:defRPr sz="788">
                <a:solidFill>
                  <a:srgbClr val="888888"/>
                </a:solidFill>
              </a:defRPr>
            </a:lvl9pPr>
          </a:lstStyle>
          <a:p>
            <a:endParaRPr/>
          </a:p>
        </p:txBody>
      </p:sp>
      <p:sp>
        <p:nvSpPr>
          <p:cNvPr id="148" name="Google Shape;148;p34"/>
          <p:cNvSpPr txBox="1">
            <a:spLocks noGrp="1"/>
          </p:cNvSpPr>
          <p:nvPr>
            <p:ph type="dt" idx="10"/>
          </p:nvPr>
        </p:nvSpPr>
        <p:spPr>
          <a:xfrm>
            <a:off x="342900" y="4767264"/>
            <a:ext cx="1600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4"/>
          <p:cNvSpPr txBox="1">
            <a:spLocks noGrp="1"/>
          </p:cNvSpPr>
          <p:nvPr>
            <p:ph type="ftr" idx="11"/>
          </p:nvPr>
        </p:nvSpPr>
        <p:spPr>
          <a:xfrm>
            <a:off x="2343150" y="4767264"/>
            <a:ext cx="21717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4"/>
          <p:cNvSpPr txBox="1">
            <a:spLocks noGrp="1"/>
          </p:cNvSpPr>
          <p:nvPr>
            <p:ph type="sldNum" idx="12"/>
          </p:nvPr>
        </p:nvSpPr>
        <p:spPr>
          <a:xfrm>
            <a:off x="4914900" y="4767264"/>
            <a:ext cx="16002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675" b="0" i="0" u="none" strike="noStrike" cap="none">
                <a:solidFill>
                  <a:srgbClr val="898989"/>
                </a:solidFill>
                <a:latin typeface="Arial"/>
                <a:ea typeface="Arial"/>
                <a:cs typeface="Arial"/>
                <a:sym typeface="Arial"/>
              </a:defRPr>
            </a:lvl1pPr>
            <a:lvl2pPr marL="0" marR="0" lvl="1" indent="0" algn="r">
              <a:spcBef>
                <a:spcPts val="0"/>
              </a:spcBef>
              <a:buNone/>
              <a:defRPr sz="675" b="0" i="0" u="none" strike="noStrike" cap="none">
                <a:solidFill>
                  <a:srgbClr val="898989"/>
                </a:solidFill>
                <a:latin typeface="Arial"/>
                <a:ea typeface="Arial"/>
                <a:cs typeface="Arial"/>
                <a:sym typeface="Arial"/>
              </a:defRPr>
            </a:lvl2pPr>
            <a:lvl3pPr marL="0" marR="0" lvl="2" indent="0" algn="r">
              <a:spcBef>
                <a:spcPts val="0"/>
              </a:spcBef>
              <a:buNone/>
              <a:defRPr sz="675" b="0" i="0" u="none" strike="noStrike" cap="none">
                <a:solidFill>
                  <a:srgbClr val="898989"/>
                </a:solidFill>
                <a:latin typeface="Arial"/>
                <a:ea typeface="Arial"/>
                <a:cs typeface="Arial"/>
                <a:sym typeface="Arial"/>
              </a:defRPr>
            </a:lvl3pPr>
            <a:lvl4pPr marL="0" marR="0" lvl="3" indent="0" algn="r">
              <a:spcBef>
                <a:spcPts val="0"/>
              </a:spcBef>
              <a:buNone/>
              <a:defRPr sz="675" b="0" i="0" u="none" strike="noStrike" cap="none">
                <a:solidFill>
                  <a:srgbClr val="898989"/>
                </a:solidFill>
                <a:latin typeface="Arial"/>
                <a:ea typeface="Arial"/>
                <a:cs typeface="Arial"/>
                <a:sym typeface="Arial"/>
              </a:defRPr>
            </a:lvl4pPr>
            <a:lvl5pPr marL="0" marR="0" lvl="4" indent="0" algn="r">
              <a:spcBef>
                <a:spcPts val="0"/>
              </a:spcBef>
              <a:buNone/>
              <a:defRPr sz="675" b="0" i="0" u="none" strike="noStrike" cap="none">
                <a:solidFill>
                  <a:srgbClr val="898989"/>
                </a:solidFill>
                <a:latin typeface="Arial"/>
                <a:ea typeface="Arial"/>
                <a:cs typeface="Arial"/>
                <a:sym typeface="Arial"/>
              </a:defRPr>
            </a:lvl5pPr>
            <a:lvl6pPr marL="0" marR="0" lvl="5" indent="0" algn="r">
              <a:spcBef>
                <a:spcPts val="0"/>
              </a:spcBef>
              <a:buNone/>
              <a:defRPr sz="675" b="0" i="0" u="none" strike="noStrike" cap="none">
                <a:solidFill>
                  <a:srgbClr val="898989"/>
                </a:solidFill>
                <a:latin typeface="Arial"/>
                <a:ea typeface="Arial"/>
                <a:cs typeface="Arial"/>
                <a:sym typeface="Arial"/>
              </a:defRPr>
            </a:lvl6pPr>
            <a:lvl7pPr marL="0" marR="0" lvl="6" indent="0" algn="r">
              <a:spcBef>
                <a:spcPts val="0"/>
              </a:spcBef>
              <a:buNone/>
              <a:defRPr sz="675" b="0" i="0" u="none" strike="noStrike" cap="none">
                <a:solidFill>
                  <a:srgbClr val="898989"/>
                </a:solidFill>
                <a:latin typeface="Arial"/>
                <a:ea typeface="Arial"/>
                <a:cs typeface="Arial"/>
                <a:sym typeface="Arial"/>
              </a:defRPr>
            </a:lvl7pPr>
            <a:lvl8pPr marL="0" marR="0" lvl="7" indent="0" algn="r">
              <a:spcBef>
                <a:spcPts val="0"/>
              </a:spcBef>
              <a:buNone/>
              <a:defRPr sz="675" b="0" i="0" u="none" strike="noStrike" cap="none">
                <a:solidFill>
                  <a:srgbClr val="898989"/>
                </a:solidFill>
                <a:latin typeface="Arial"/>
                <a:ea typeface="Arial"/>
                <a:cs typeface="Arial"/>
                <a:sym typeface="Arial"/>
              </a:defRPr>
            </a:lvl8pPr>
            <a:lvl9pPr marL="0" marR="0" lvl="8" indent="0" algn="r">
              <a:spcBef>
                <a:spcPts val="0"/>
              </a:spcBef>
              <a:buNone/>
              <a:defRPr sz="675" b="0" i="0" u="none" strike="noStrike" cap="none">
                <a:solidFill>
                  <a:srgbClr val="898989"/>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1"/>
        <p:cNvGrpSpPr/>
        <p:nvPr/>
      </p:nvGrpSpPr>
      <p:grpSpPr>
        <a:xfrm>
          <a:off x="0" y="0"/>
          <a:ext cx="0" cy="0"/>
          <a:chOff x="0" y="0"/>
          <a:chExt cx="0" cy="0"/>
        </a:xfrm>
      </p:grpSpPr>
      <p:sp>
        <p:nvSpPr>
          <p:cNvPr id="152" name="Google Shape;152;p35"/>
          <p:cNvSpPr txBox="1">
            <a:spLocks noGrp="1"/>
          </p:cNvSpPr>
          <p:nvPr>
            <p:ph type="title"/>
          </p:nvPr>
        </p:nvSpPr>
        <p:spPr>
          <a:xfrm>
            <a:off x="342900" y="57150"/>
            <a:ext cx="6172200" cy="5143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3" name="Google Shape;153;p35"/>
          <p:cNvSpPr txBox="1">
            <a:spLocks noGrp="1"/>
          </p:cNvSpPr>
          <p:nvPr>
            <p:ph type="body" idx="1"/>
          </p:nvPr>
        </p:nvSpPr>
        <p:spPr>
          <a:xfrm>
            <a:off x="342900" y="1200152"/>
            <a:ext cx="3028950" cy="3394472"/>
          </a:xfrm>
          <a:prstGeom prst="rect">
            <a:avLst/>
          </a:prstGeom>
          <a:noFill/>
          <a:ln>
            <a:noFill/>
          </a:ln>
        </p:spPr>
        <p:txBody>
          <a:bodyPr spcFirstLastPara="1" wrap="square" lIns="91425" tIns="45700" rIns="91425" bIns="45700" anchor="t" anchorCtr="0">
            <a:noAutofit/>
          </a:bodyPr>
          <a:lstStyle>
            <a:lvl1pPr marL="342892" lvl="0" indent="-271457" algn="l">
              <a:spcBef>
                <a:spcPts val="315"/>
              </a:spcBef>
              <a:spcAft>
                <a:spcPts val="0"/>
              </a:spcAft>
              <a:buClr>
                <a:schemeClr val="dk1"/>
              </a:buClr>
              <a:buSzPts val="2100"/>
              <a:buChar char="•"/>
              <a:defRPr sz="1575"/>
            </a:lvl1pPr>
            <a:lvl2pPr marL="685783" lvl="1" indent="-257168" algn="l">
              <a:spcBef>
                <a:spcPts val="270"/>
              </a:spcBef>
              <a:spcAft>
                <a:spcPts val="0"/>
              </a:spcAft>
              <a:buClr>
                <a:schemeClr val="dk1"/>
              </a:buClr>
              <a:buSzPts val="1800"/>
              <a:buChar char="–"/>
              <a:defRPr sz="1350"/>
            </a:lvl2pPr>
            <a:lvl3pPr marL="1028675" lvl="2" indent="-242882" algn="l">
              <a:spcBef>
                <a:spcPts val="225"/>
              </a:spcBef>
              <a:spcAft>
                <a:spcPts val="0"/>
              </a:spcAft>
              <a:buClr>
                <a:schemeClr val="dk1"/>
              </a:buClr>
              <a:buSzPts val="1500"/>
              <a:buChar char="•"/>
              <a:defRPr sz="1125"/>
            </a:lvl3pPr>
            <a:lvl4pPr marL="1371566" lvl="3" indent="-235738" algn="l">
              <a:spcBef>
                <a:spcPts val="203"/>
              </a:spcBef>
              <a:spcAft>
                <a:spcPts val="0"/>
              </a:spcAft>
              <a:buClr>
                <a:schemeClr val="dk1"/>
              </a:buClr>
              <a:buSzPts val="1350"/>
              <a:buChar char="–"/>
              <a:defRPr sz="1013"/>
            </a:lvl4pPr>
            <a:lvl5pPr marL="1714457" lvl="4" indent="-235738" algn="l">
              <a:spcBef>
                <a:spcPts val="203"/>
              </a:spcBef>
              <a:spcAft>
                <a:spcPts val="0"/>
              </a:spcAft>
              <a:buClr>
                <a:schemeClr val="dk1"/>
              </a:buClr>
              <a:buSzPts val="1350"/>
              <a:buChar char="»"/>
              <a:defRPr sz="1013"/>
            </a:lvl5pPr>
            <a:lvl6pPr marL="2057348" lvl="5" indent="-235738" algn="l">
              <a:spcBef>
                <a:spcPts val="203"/>
              </a:spcBef>
              <a:spcAft>
                <a:spcPts val="0"/>
              </a:spcAft>
              <a:buClr>
                <a:schemeClr val="dk1"/>
              </a:buClr>
              <a:buSzPts val="1350"/>
              <a:buChar char="•"/>
              <a:defRPr sz="1013"/>
            </a:lvl6pPr>
            <a:lvl7pPr marL="2400240" lvl="6" indent="-235738" algn="l">
              <a:spcBef>
                <a:spcPts val="203"/>
              </a:spcBef>
              <a:spcAft>
                <a:spcPts val="0"/>
              </a:spcAft>
              <a:buClr>
                <a:schemeClr val="dk1"/>
              </a:buClr>
              <a:buSzPts val="1350"/>
              <a:buChar char="•"/>
              <a:defRPr sz="1013"/>
            </a:lvl7pPr>
            <a:lvl8pPr marL="2743132" lvl="7" indent="-235738" algn="l">
              <a:spcBef>
                <a:spcPts val="203"/>
              </a:spcBef>
              <a:spcAft>
                <a:spcPts val="0"/>
              </a:spcAft>
              <a:buClr>
                <a:schemeClr val="dk1"/>
              </a:buClr>
              <a:buSzPts val="1350"/>
              <a:buChar char="•"/>
              <a:defRPr sz="1013"/>
            </a:lvl8pPr>
            <a:lvl9pPr marL="3086023" lvl="8" indent="-235738" algn="l">
              <a:spcBef>
                <a:spcPts val="203"/>
              </a:spcBef>
              <a:spcAft>
                <a:spcPts val="0"/>
              </a:spcAft>
              <a:buClr>
                <a:schemeClr val="dk1"/>
              </a:buClr>
              <a:buSzPts val="1350"/>
              <a:buChar char="•"/>
              <a:defRPr sz="1013"/>
            </a:lvl9pPr>
          </a:lstStyle>
          <a:p>
            <a:endParaRPr/>
          </a:p>
        </p:txBody>
      </p:sp>
      <p:sp>
        <p:nvSpPr>
          <p:cNvPr id="154" name="Google Shape;154;p35"/>
          <p:cNvSpPr txBox="1">
            <a:spLocks noGrp="1"/>
          </p:cNvSpPr>
          <p:nvPr>
            <p:ph type="body" idx="2"/>
          </p:nvPr>
        </p:nvSpPr>
        <p:spPr>
          <a:xfrm>
            <a:off x="3486150" y="1200152"/>
            <a:ext cx="3028950" cy="3394472"/>
          </a:xfrm>
          <a:prstGeom prst="rect">
            <a:avLst/>
          </a:prstGeom>
          <a:noFill/>
          <a:ln>
            <a:noFill/>
          </a:ln>
        </p:spPr>
        <p:txBody>
          <a:bodyPr spcFirstLastPara="1" wrap="square" lIns="91425" tIns="45700" rIns="91425" bIns="45700" anchor="t" anchorCtr="0">
            <a:noAutofit/>
          </a:bodyPr>
          <a:lstStyle>
            <a:lvl1pPr marL="342892" lvl="0" indent="-271457" algn="l">
              <a:spcBef>
                <a:spcPts val="315"/>
              </a:spcBef>
              <a:spcAft>
                <a:spcPts val="0"/>
              </a:spcAft>
              <a:buClr>
                <a:schemeClr val="dk1"/>
              </a:buClr>
              <a:buSzPts val="2100"/>
              <a:buChar char="•"/>
              <a:defRPr sz="1575"/>
            </a:lvl1pPr>
            <a:lvl2pPr marL="685783" lvl="1" indent="-257168" algn="l">
              <a:spcBef>
                <a:spcPts val="270"/>
              </a:spcBef>
              <a:spcAft>
                <a:spcPts val="0"/>
              </a:spcAft>
              <a:buClr>
                <a:schemeClr val="dk1"/>
              </a:buClr>
              <a:buSzPts val="1800"/>
              <a:buChar char="–"/>
              <a:defRPr sz="1350"/>
            </a:lvl2pPr>
            <a:lvl3pPr marL="1028675" lvl="2" indent="-242882" algn="l">
              <a:spcBef>
                <a:spcPts val="225"/>
              </a:spcBef>
              <a:spcAft>
                <a:spcPts val="0"/>
              </a:spcAft>
              <a:buClr>
                <a:schemeClr val="dk1"/>
              </a:buClr>
              <a:buSzPts val="1500"/>
              <a:buChar char="•"/>
              <a:defRPr sz="1125"/>
            </a:lvl3pPr>
            <a:lvl4pPr marL="1371566" lvl="3" indent="-235738" algn="l">
              <a:spcBef>
                <a:spcPts val="203"/>
              </a:spcBef>
              <a:spcAft>
                <a:spcPts val="0"/>
              </a:spcAft>
              <a:buClr>
                <a:schemeClr val="dk1"/>
              </a:buClr>
              <a:buSzPts val="1350"/>
              <a:buChar char="–"/>
              <a:defRPr sz="1013"/>
            </a:lvl4pPr>
            <a:lvl5pPr marL="1714457" lvl="4" indent="-235738" algn="l">
              <a:spcBef>
                <a:spcPts val="203"/>
              </a:spcBef>
              <a:spcAft>
                <a:spcPts val="0"/>
              </a:spcAft>
              <a:buClr>
                <a:schemeClr val="dk1"/>
              </a:buClr>
              <a:buSzPts val="1350"/>
              <a:buChar char="»"/>
              <a:defRPr sz="1013"/>
            </a:lvl5pPr>
            <a:lvl6pPr marL="2057348" lvl="5" indent="-235738" algn="l">
              <a:spcBef>
                <a:spcPts val="203"/>
              </a:spcBef>
              <a:spcAft>
                <a:spcPts val="0"/>
              </a:spcAft>
              <a:buClr>
                <a:schemeClr val="dk1"/>
              </a:buClr>
              <a:buSzPts val="1350"/>
              <a:buChar char="•"/>
              <a:defRPr sz="1013"/>
            </a:lvl6pPr>
            <a:lvl7pPr marL="2400240" lvl="6" indent="-235738" algn="l">
              <a:spcBef>
                <a:spcPts val="203"/>
              </a:spcBef>
              <a:spcAft>
                <a:spcPts val="0"/>
              </a:spcAft>
              <a:buClr>
                <a:schemeClr val="dk1"/>
              </a:buClr>
              <a:buSzPts val="1350"/>
              <a:buChar char="•"/>
              <a:defRPr sz="1013"/>
            </a:lvl7pPr>
            <a:lvl8pPr marL="2743132" lvl="7" indent="-235738" algn="l">
              <a:spcBef>
                <a:spcPts val="203"/>
              </a:spcBef>
              <a:spcAft>
                <a:spcPts val="0"/>
              </a:spcAft>
              <a:buClr>
                <a:schemeClr val="dk1"/>
              </a:buClr>
              <a:buSzPts val="1350"/>
              <a:buChar char="•"/>
              <a:defRPr sz="1013"/>
            </a:lvl8pPr>
            <a:lvl9pPr marL="3086023" lvl="8" indent="-235738" algn="l">
              <a:spcBef>
                <a:spcPts val="203"/>
              </a:spcBef>
              <a:spcAft>
                <a:spcPts val="0"/>
              </a:spcAft>
              <a:buClr>
                <a:schemeClr val="dk1"/>
              </a:buClr>
              <a:buSzPts val="1350"/>
              <a:buChar char="•"/>
              <a:defRPr sz="1013"/>
            </a:lvl9pPr>
          </a:lstStyle>
          <a:p>
            <a:endParaRPr/>
          </a:p>
        </p:txBody>
      </p:sp>
      <p:sp>
        <p:nvSpPr>
          <p:cNvPr id="155" name="Google Shape;155;p35"/>
          <p:cNvSpPr txBox="1">
            <a:spLocks noGrp="1"/>
          </p:cNvSpPr>
          <p:nvPr>
            <p:ph type="dt" idx="10"/>
          </p:nvPr>
        </p:nvSpPr>
        <p:spPr>
          <a:xfrm>
            <a:off x="342900" y="4767264"/>
            <a:ext cx="1600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5"/>
          <p:cNvSpPr txBox="1">
            <a:spLocks noGrp="1"/>
          </p:cNvSpPr>
          <p:nvPr>
            <p:ph type="ftr" idx="11"/>
          </p:nvPr>
        </p:nvSpPr>
        <p:spPr>
          <a:xfrm>
            <a:off x="2343150" y="4767264"/>
            <a:ext cx="21717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5"/>
          <p:cNvSpPr txBox="1">
            <a:spLocks noGrp="1"/>
          </p:cNvSpPr>
          <p:nvPr>
            <p:ph type="sldNum" idx="12"/>
          </p:nvPr>
        </p:nvSpPr>
        <p:spPr>
          <a:xfrm>
            <a:off x="4914900" y="4767264"/>
            <a:ext cx="16002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675" b="0" i="0" u="none" strike="noStrike" cap="none">
                <a:solidFill>
                  <a:srgbClr val="898989"/>
                </a:solidFill>
                <a:latin typeface="Arial"/>
                <a:ea typeface="Arial"/>
                <a:cs typeface="Arial"/>
                <a:sym typeface="Arial"/>
              </a:defRPr>
            </a:lvl1pPr>
            <a:lvl2pPr marL="0" marR="0" lvl="1" indent="0" algn="r">
              <a:spcBef>
                <a:spcPts val="0"/>
              </a:spcBef>
              <a:buNone/>
              <a:defRPr sz="675" b="0" i="0" u="none" strike="noStrike" cap="none">
                <a:solidFill>
                  <a:srgbClr val="898989"/>
                </a:solidFill>
                <a:latin typeface="Arial"/>
                <a:ea typeface="Arial"/>
                <a:cs typeface="Arial"/>
                <a:sym typeface="Arial"/>
              </a:defRPr>
            </a:lvl2pPr>
            <a:lvl3pPr marL="0" marR="0" lvl="2" indent="0" algn="r">
              <a:spcBef>
                <a:spcPts val="0"/>
              </a:spcBef>
              <a:buNone/>
              <a:defRPr sz="675" b="0" i="0" u="none" strike="noStrike" cap="none">
                <a:solidFill>
                  <a:srgbClr val="898989"/>
                </a:solidFill>
                <a:latin typeface="Arial"/>
                <a:ea typeface="Arial"/>
                <a:cs typeface="Arial"/>
                <a:sym typeface="Arial"/>
              </a:defRPr>
            </a:lvl3pPr>
            <a:lvl4pPr marL="0" marR="0" lvl="3" indent="0" algn="r">
              <a:spcBef>
                <a:spcPts val="0"/>
              </a:spcBef>
              <a:buNone/>
              <a:defRPr sz="675" b="0" i="0" u="none" strike="noStrike" cap="none">
                <a:solidFill>
                  <a:srgbClr val="898989"/>
                </a:solidFill>
                <a:latin typeface="Arial"/>
                <a:ea typeface="Arial"/>
                <a:cs typeface="Arial"/>
                <a:sym typeface="Arial"/>
              </a:defRPr>
            </a:lvl4pPr>
            <a:lvl5pPr marL="0" marR="0" lvl="4" indent="0" algn="r">
              <a:spcBef>
                <a:spcPts val="0"/>
              </a:spcBef>
              <a:buNone/>
              <a:defRPr sz="675" b="0" i="0" u="none" strike="noStrike" cap="none">
                <a:solidFill>
                  <a:srgbClr val="898989"/>
                </a:solidFill>
                <a:latin typeface="Arial"/>
                <a:ea typeface="Arial"/>
                <a:cs typeface="Arial"/>
                <a:sym typeface="Arial"/>
              </a:defRPr>
            </a:lvl5pPr>
            <a:lvl6pPr marL="0" marR="0" lvl="5" indent="0" algn="r">
              <a:spcBef>
                <a:spcPts val="0"/>
              </a:spcBef>
              <a:buNone/>
              <a:defRPr sz="675" b="0" i="0" u="none" strike="noStrike" cap="none">
                <a:solidFill>
                  <a:srgbClr val="898989"/>
                </a:solidFill>
                <a:latin typeface="Arial"/>
                <a:ea typeface="Arial"/>
                <a:cs typeface="Arial"/>
                <a:sym typeface="Arial"/>
              </a:defRPr>
            </a:lvl6pPr>
            <a:lvl7pPr marL="0" marR="0" lvl="6" indent="0" algn="r">
              <a:spcBef>
                <a:spcPts val="0"/>
              </a:spcBef>
              <a:buNone/>
              <a:defRPr sz="675" b="0" i="0" u="none" strike="noStrike" cap="none">
                <a:solidFill>
                  <a:srgbClr val="898989"/>
                </a:solidFill>
                <a:latin typeface="Arial"/>
                <a:ea typeface="Arial"/>
                <a:cs typeface="Arial"/>
                <a:sym typeface="Arial"/>
              </a:defRPr>
            </a:lvl7pPr>
            <a:lvl8pPr marL="0" marR="0" lvl="7" indent="0" algn="r">
              <a:spcBef>
                <a:spcPts val="0"/>
              </a:spcBef>
              <a:buNone/>
              <a:defRPr sz="675" b="0" i="0" u="none" strike="noStrike" cap="none">
                <a:solidFill>
                  <a:srgbClr val="898989"/>
                </a:solidFill>
                <a:latin typeface="Arial"/>
                <a:ea typeface="Arial"/>
                <a:cs typeface="Arial"/>
                <a:sym typeface="Arial"/>
              </a:defRPr>
            </a:lvl8pPr>
            <a:lvl9pPr marL="0" marR="0" lvl="8" indent="0" algn="r">
              <a:spcBef>
                <a:spcPts val="0"/>
              </a:spcBef>
              <a:buNone/>
              <a:defRPr sz="675" b="0" i="0" u="none" strike="noStrike" cap="none">
                <a:solidFill>
                  <a:srgbClr val="898989"/>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8"/>
        <p:cNvGrpSpPr/>
        <p:nvPr/>
      </p:nvGrpSpPr>
      <p:grpSpPr>
        <a:xfrm>
          <a:off x="0" y="0"/>
          <a:ext cx="0" cy="0"/>
          <a:chOff x="0" y="0"/>
          <a:chExt cx="0" cy="0"/>
        </a:xfrm>
      </p:grpSpPr>
      <p:sp>
        <p:nvSpPr>
          <p:cNvPr id="159" name="Google Shape;159;p36"/>
          <p:cNvSpPr txBox="1">
            <a:spLocks noGrp="1"/>
          </p:cNvSpPr>
          <p:nvPr>
            <p:ph type="title"/>
          </p:nvPr>
        </p:nvSpPr>
        <p:spPr>
          <a:xfrm>
            <a:off x="342900" y="57150"/>
            <a:ext cx="6172200" cy="5143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0" name="Google Shape;160;p36"/>
          <p:cNvSpPr txBox="1">
            <a:spLocks noGrp="1"/>
          </p:cNvSpPr>
          <p:nvPr>
            <p:ph type="body" idx="1"/>
          </p:nvPr>
        </p:nvSpPr>
        <p:spPr>
          <a:xfrm>
            <a:off x="342902" y="1151335"/>
            <a:ext cx="3030141" cy="479822"/>
          </a:xfrm>
          <a:prstGeom prst="rect">
            <a:avLst/>
          </a:prstGeom>
          <a:noFill/>
          <a:ln>
            <a:noFill/>
          </a:ln>
        </p:spPr>
        <p:txBody>
          <a:bodyPr spcFirstLastPara="1" wrap="square" lIns="91425" tIns="45700" rIns="91425" bIns="45700" anchor="b" anchorCtr="0">
            <a:noAutofit/>
          </a:bodyPr>
          <a:lstStyle>
            <a:lvl1pPr marL="342892" lvl="0" indent="-171446" algn="l">
              <a:spcBef>
                <a:spcPts val="270"/>
              </a:spcBef>
              <a:spcAft>
                <a:spcPts val="0"/>
              </a:spcAft>
              <a:buClr>
                <a:schemeClr val="dk1"/>
              </a:buClr>
              <a:buSzPts val="1800"/>
              <a:buNone/>
              <a:defRPr sz="1350" b="1"/>
            </a:lvl1pPr>
            <a:lvl2pPr marL="685783" lvl="1" indent="-171446" algn="l">
              <a:spcBef>
                <a:spcPts val="225"/>
              </a:spcBef>
              <a:spcAft>
                <a:spcPts val="0"/>
              </a:spcAft>
              <a:buClr>
                <a:schemeClr val="dk1"/>
              </a:buClr>
              <a:buSzPts val="1500"/>
              <a:buNone/>
              <a:defRPr sz="1125" b="1"/>
            </a:lvl2pPr>
            <a:lvl3pPr marL="1028675" lvl="2" indent="-171446" algn="l">
              <a:spcBef>
                <a:spcPts val="203"/>
              </a:spcBef>
              <a:spcAft>
                <a:spcPts val="0"/>
              </a:spcAft>
              <a:buClr>
                <a:schemeClr val="dk1"/>
              </a:buClr>
              <a:buSzPts val="1350"/>
              <a:buNone/>
              <a:defRPr sz="1013" b="1"/>
            </a:lvl3pPr>
            <a:lvl4pPr marL="1371566" lvl="3" indent="-171446" algn="l">
              <a:spcBef>
                <a:spcPts val="180"/>
              </a:spcBef>
              <a:spcAft>
                <a:spcPts val="0"/>
              </a:spcAft>
              <a:buClr>
                <a:schemeClr val="dk1"/>
              </a:buClr>
              <a:buSzPts val="1200"/>
              <a:buNone/>
              <a:defRPr sz="900" b="1"/>
            </a:lvl4pPr>
            <a:lvl5pPr marL="1714457" lvl="4" indent="-171446" algn="l">
              <a:spcBef>
                <a:spcPts val="180"/>
              </a:spcBef>
              <a:spcAft>
                <a:spcPts val="0"/>
              </a:spcAft>
              <a:buClr>
                <a:schemeClr val="dk1"/>
              </a:buClr>
              <a:buSzPts val="1200"/>
              <a:buNone/>
              <a:defRPr sz="900" b="1"/>
            </a:lvl5pPr>
            <a:lvl6pPr marL="2057348" lvl="5" indent="-171446" algn="l">
              <a:spcBef>
                <a:spcPts val="180"/>
              </a:spcBef>
              <a:spcAft>
                <a:spcPts val="0"/>
              </a:spcAft>
              <a:buClr>
                <a:schemeClr val="dk1"/>
              </a:buClr>
              <a:buSzPts val="1200"/>
              <a:buNone/>
              <a:defRPr sz="900" b="1"/>
            </a:lvl6pPr>
            <a:lvl7pPr marL="2400240" lvl="6" indent="-171446" algn="l">
              <a:spcBef>
                <a:spcPts val="180"/>
              </a:spcBef>
              <a:spcAft>
                <a:spcPts val="0"/>
              </a:spcAft>
              <a:buClr>
                <a:schemeClr val="dk1"/>
              </a:buClr>
              <a:buSzPts val="1200"/>
              <a:buNone/>
              <a:defRPr sz="900" b="1"/>
            </a:lvl7pPr>
            <a:lvl8pPr marL="2743132" lvl="7" indent="-171446" algn="l">
              <a:spcBef>
                <a:spcPts val="180"/>
              </a:spcBef>
              <a:spcAft>
                <a:spcPts val="0"/>
              </a:spcAft>
              <a:buClr>
                <a:schemeClr val="dk1"/>
              </a:buClr>
              <a:buSzPts val="1200"/>
              <a:buNone/>
              <a:defRPr sz="900" b="1"/>
            </a:lvl8pPr>
            <a:lvl9pPr marL="3086023" lvl="8" indent="-171446" algn="l">
              <a:spcBef>
                <a:spcPts val="180"/>
              </a:spcBef>
              <a:spcAft>
                <a:spcPts val="0"/>
              </a:spcAft>
              <a:buClr>
                <a:schemeClr val="dk1"/>
              </a:buClr>
              <a:buSzPts val="1200"/>
              <a:buNone/>
              <a:defRPr sz="900" b="1"/>
            </a:lvl9pPr>
          </a:lstStyle>
          <a:p>
            <a:endParaRPr/>
          </a:p>
        </p:txBody>
      </p:sp>
      <p:sp>
        <p:nvSpPr>
          <p:cNvPr id="161" name="Google Shape;161;p36"/>
          <p:cNvSpPr txBox="1">
            <a:spLocks noGrp="1"/>
          </p:cNvSpPr>
          <p:nvPr>
            <p:ph type="body" idx="2"/>
          </p:nvPr>
        </p:nvSpPr>
        <p:spPr>
          <a:xfrm>
            <a:off x="342902" y="1631156"/>
            <a:ext cx="3030141" cy="2963466"/>
          </a:xfrm>
          <a:prstGeom prst="rect">
            <a:avLst/>
          </a:prstGeom>
          <a:noFill/>
          <a:ln>
            <a:noFill/>
          </a:ln>
        </p:spPr>
        <p:txBody>
          <a:bodyPr spcFirstLastPara="1" wrap="square" lIns="91425" tIns="45700" rIns="91425" bIns="45700" anchor="t" anchorCtr="0">
            <a:noAutofit/>
          </a:bodyPr>
          <a:lstStyle>
            <a:lvl1pPr marL="342892" lvl="0" indent="-257168" algn="l">
              <a:spcBef>
                <a:spcPts val="270"/>
              </a:spcBef>
              <a:spcAft>
                <a:spcPts val="0"/>
              </a:spcAft>
              <a:buClr>
                <a:schemeClr val="dk1"/>
              </a:buClr>
              <a:buSzPts val="1800"/>
              <a:buChar char="•"/>
              <a:defRPr sz="1350"/>
            </a:lvl1pPr>
            <a:lvl2pPr marL="685783" lvl="1" indent="-242882" algn="l">
              <a:spcBef>
                <a:spcPts val="225"/>
              </a:spcBef>
              <a:spcAft>
                <a:spcPts val="0"/>
              </a:spcAft>
              <a:buClr>
                <a:schemeClr val="dk1"/>
              </a:buClr>
              <a:buSzPts val="1500"/>
              <a:buChar char="–"/>
              <a:defRPr sz="1125"/>
            </a:lvl2pPr>
            <a:lvl3pPr marL="1028675" lvl="2" indent="-235738" algn="l">
              <a:spcBef>
                <a:spcPts val="203"/>
              </a:spcBef>
              <a:spcAft>
                <a:spcPts val="0"/>
              </a:spcAft>
              <a:buClr>
                <a:schemeClr val="dk1"/>
              </a:buClr>
              <a:buSzPts val="1350"/>
              <a:buChar char="•"/>
              <a:defRPr sz="1013"/>
            </a:lvl3pPr>
            <a:lvl4pPr marL="1371566" lvl="3" indent="-228594" algn="l">
              <a:spcBef>
                <a:spcPts val="180"/>
              </a:spcBef>
              <a:spcAft>
                <a:spcPts val="0"/>
              </a:spcAft>
              <a:buClr>
                <a:schemeClr val="dk1"/>
              </a:buClr>
              <a:buSzPts val="1200"/>
              <a:buChar char="–"/>
              <a:defRPr sz="900"/>
            </a:lvl4pPr>
            <a:lvl5pPr marL="1714457" lvl="4" indent="-228594" algn="l">
              <a:spcBef>
                <a:spcPts val="180"/>
              </a:spcBef>
              <a:spcAft>
                <a:spcPts val="0"/>
              </a:spcAft>
              <a:buClr>
                <a:schemeClr val="dk1"/>
              </a:buClr>
              <a:buSzPts val="1200"/>
              <a:buChar char="»"/>
              <a:defRPr sz="900"/>
            </a:lvl5pPr>
            <a:lvl6pPr marL="2057348" lvl="5" indent="-228594" algn="l">
              <a:spcBef>
                <a:spcPts val="180"/>
              </a:spcBef>
              <a:spcAft>
                <a:spcPts val="0"/>
              </a:spcAft>
              <a:buClr>
                <a:schemeClr val="dk1"/>
              </a:buClr>
              <a:buSzPts val="1200"/>
              <a:buChar char="•"/>
              <a:defRPr sz="900"/>
            </a:lvl6pPr>
            <a:lvl7pPr marL="2400240" lvl="6" indent="-228594" algn="l">
              <a:spcBef>
                <a:spcPts val="180"/>
              </a:spcBef>
              <a:spcAft>
                <a:spcPts val="0"/>
              </a:spcAft>
              <a:buClr>
                <a:schemeClr val="dk1"/>
              </a:buClr>
              <a:buSzPts val="1200"/>
              <a:buChar char="•"/>
              <a:defRPr sz="900"/>
            </a:lvl7pPr>
            <a:lvl8pPr marL="2743132" lvl="7" indent="-228594" algn="l">
              <a:spcBef>
                <a:spcPts val="180"/>
              </a:spcBef>
              <a:spcAft>
                <a:spcPts val="0"/>
              </a:spcAft>
              <a:buClr>
                <a:schemeClr val="dk1"/>
              </a:buClr>
              <a:buSzPts val="1200"/>
              <a:buChar char="•"/>
              <a:defRPr sz="900"/>
            </a:lvl8pPr>
            <a:lvl9pPr marL="3086023" lvl="8" indent="-228594" algn="l">
              <a:spcBef>
                <a:spcPts val="180"/>
              </a:spcBef>
              <a:spcAft>
                <a:spcPts val="0"/>
              </a:spcAft>
              <a:buClr>
                <a:schemeClr val="dk1"/>
              </a:buClr>
              <a:buSzPts val="1200"/>
              <a:buChar char="•"/>
              <a:defRPr sz="900"/>
            </a:lvl9pPr>
          </a:lstStyle>
          <a:p>
            <a:endParaRPr/>
          </a:p>
        </p:txBody>
      </p:sp>
      <p:sp>
        <p:nvSpPr>
          <p:cNvPr id="162" name="Google Shape;162;p36"/>
          <p:cNvSpPr txBox="1">
            <a:spLocks noGrp="1"/>
          </p:cNvSpPr>
          <p:nvPr>
            <p:ph type="body" idx="3"/>
          </p:nvPr>
        </p:nvSpPr>
        <p:spPr>
          <a:xfrm>
            <a:off x="3483772" y="1151335"/>
            <a:ext cx="3031331" cy="479822"/>
          </a:xfrm>
          <a:prstGeom prst="rect">
            <a:avLst/>
          </a:prstGeom>
          <a:noFill/>
          <a:ln>
            <a:noFill/>
          </a:ln>
        </p:spPr>
        <p:txBody>
          <a:bodyPr spcFirstLastPara="1" wrap="square" lIns="91425" tIns="45700" rIns="91425" bIns="45700" anchor="b" anchorCtr="0">
            <a:noAutofit/>
          </a:bodyPr>
          <a:lstStyle>
            <a:lvl1pPr marL="342892" lvl="0" indent="-171446" algn="l">
              <a:spcBef>
                <a:spcPts val="270"/>
              </a:spcBef>
              <a:spcAft>
                <a:spcPts val="0"/>
              </a:spcAft>
              <a:buClr>
                <a:schemeClr val="dk1"/>
              </a:buClr>
              <a:buSzPts val="1800"/>
              <a:buNone/>
              <a:defRPr sz="1350" b="1"/>
            </a:lvl1pPr>
            <a:lvl2pPr marL="685783" lvl="1" indent="-171446" algn="l">
              <a:spcBef>
                <a:spcPts val="225"/>
              </a:spcBef>
              <a:spcAft>
                <a:spcPts val="0"/>
              </a:spcAft>
              <a:buClr>
                <a:schemeClr val="dk1"/>
              </a:buClr>
              <a:buSzPts val="1500"/>
              <a:buNone/>
              <a:defRPr sz="1125" b="1"/>
            </a:lvl2pPr>
            <a:lvl3pPr marL="1028675" lvl="2" indent="-171446" algn="l">
              <a:spcBef>
                <a:spcPts val="203"/>
              </a:spcBef>
              <a:spcAft>
                <a:spcPts val="0"/>
              </a:spcAft>
              <a:buClr>
                <a:schemeClr val="dk1"/>
              </a:buClr>
              <a:buSzPts val="1350"/>
              <a:buNone/>
              <a:defRPr sz="1013" b="1"/>
            </a:lvl3pPr>
            <a:lvl4pPr marL="1371566" lvl="3" indent="-171446" algn="l">
              <a:spcBef>
                <a:spcPts val="180"/>
              </a:spcBef>
              <a:spcAft>
                <a:spcPts val="0"/>
              </a:spcAft>
              <a:buClr>
                <a:schemeClr val="dk1"/>
              </a:buClr>
              <a:buSzPts val="1200"/>
              <a:buNone/>
              <a:defRPr sz="900" b="1"/>
            </a:lvl4pPr>
            <a:lvl5pPr marL="1714457" lvl="4" indent="-171446" algn="l">
              <a:spcBef>
                <a:spcPts val="180"/>
              </a:spcBef>
              <a:spcAft>
                <a:spcPts val="0"/>
              </a:spcAft>
              <a:buClr>
                <a:schemeClr val="dk1"/>
              </a:buClr>
              <a:buSzPts val="1200"/>
              <a:buNone/>
              <a:defRPr sz="900" b="1"/>
            </a:lvl5pPr>
            <a:lvl6pPr marL="2057348" lvl="5" indent="-171446" algn="l">
              <a:spcBef>
                <a:spcPts val="180"/>
              </a:spcBef>
              <a:spcAft>
                <a:spcPts val="0"/>
              </a:spcAft>
              <a:buClr>
                <a:schemeClr val="dk1"/>
              </a:buClr>
              <a:buSzPts val="1200"/>
              <a:buNone/>
              <a:defRPr sz="900" b="1"/>
            </a:lvl6pPr>
            <a:lvl7pPr marL="2400240" lvl="6" indent="-171446" algn="l">
              <a:spcBef>
                <a:spcPts val="180"/>
              </a:spcBef>
              <a:spcAft>
                <a:spcPts val="0"/>
              </a:spcAft>
              <a:buClr>
                <a:schemeClr val="dk1"/>
              </a:buClr>
              <a:buSzPts val="1200"/>
              <a:buNone/>
              <a:defRPr sz="900" b="1"/>
            </a:lvl7pPr>
            <a:lvl8pPr marL="2743132" lvl="7" indent="-171446" algn="l">
              <a:spcBef>
                <a:spcPts val="180"/>
              </a:spcBef>
              <a:spcAft>
                <a:spcPts val="0"/>
              </a:spcAft>
              <a:buClr>
                <a:schemeClr val="dk1"/>
              </a:buClr>
              <a:buSzPts val="1200"/>
              <a:buNone/>
              <a:defRPr sz="900" b="1"/>
            </a:lvl8pPr>
            <a:lvl9pPr marL="3086023" lvl="8" indent="-171446" algn="l">
              <a:spcBef>
                <a:spcPts val="180"/>
              </a:spcBef>
              <a:spcAft>
                <a:spcPts val="0"/>
              </a:spcAft>
              <a:buClr>
                <a:schemeClr val="dk1"/>
              </a:buClr>
              <a:buSzPts val="1200"/>
              <a:buNone/>
              <a:defRPr sz="900" b="1"/>
            </a:lvl9pPr>
          </a:lstStyle>
          <a:p>
            <a:endParaRPr/>
          </a:p>
        </p:txBody>
      </p:sp>
      <p:sp>
        <p:nvSpPr>
          <p:cNvPr id="163" name="Google Shape;163;p36"/>
          <p:cNvSpPr txBox="1">
            <a:spLocks noGrp="1"/>
          </p:cNvSpPr>
          <p:nvPr>
            <p:ph type="body" idx="4"/>
          </p:nvPr>
        </p:nvSpPr>
        <p:spPr>
          <a:xfrm>
            <a:off x="3483772" y="1631156"/>
            <a:ext cx="3031331" cy="2963466"/>
          </a:xfrm>
          <a:prstGeom prst="rect">
            <a:avLst/>
          </a:prstGeom>
          <a:noFill/>
          <a:ln>
            <a:noFill/>
          </a:ln>
        </p:spPr>
        <p:txBody>
          <a:bodyPr spcFirstLastPara="1" wrap="square" lIns="91425" tIns="45700" rIns="91425" bIns="45700" anchor="t" anchorCtr="0">
            <a:noAutofit/>
          </a:bodyPr>
          <a:lstStyle>
            <a:lvl1pPr marL="342892" lvl="0" indent="-257168" algn="l">
              <a:spcBef>
                <a:spcPts val="270"/>
              </a:spcBef>
              <a:spcAft>
                <a:spcPts val="0"/>
              </a:spcAft>
              <a:buClr>
                <a:schemeClr val="dk1"/>
              </a:buClr>
              <a:buSzPts val="1800"/>
              <a:buChar char="•"/>
              <a:defRPr sz="1350"/>
            </a:lvl1pPr>
            <a:lvl2pPr marL="685783" lvl="1" indent="-242882" algn="l">
              <a:spcBef>
                <a:spcPts val="225"/>
              </a:spcBef>
              <a:spcAft>
                <a:spcPts val="0"/>
              </a:spcAft>
              <a:buClr>
                <a:schemeClr val="dk1"/>
              </a:buClr>
              <a:buSzPts val="1500"/>
              <a:buChar char="–"/>
              <a:defRPr sz="1125"/>
            </a:lvl2pPr>
            <a:lvl3pPr marL="1028675" lvl="2" indent="-235738" algn="l">
              <a:spcBef>
                <a:spcPts val="203"/>
              </a:spcBef>
              <a:spcAft>
                <a:spcPts val="0"/>
              </a:spcAft>
              <a:buClr>
                <a:schemeClr val="dk1"/>
              </a:buClr>
              <a:buSzPts val="1350"/>
              <a:buChar char="•"/>
              <a:defRPr sz="1013"/>
            </a:lvl3pPr>
            <a:lvl4pPr marL="1371566" lvl="3" indent="-228594" algn="l">
              <a:spcBef>
                <a:spcPts val="180"/>
              </a:spcBef>
              <a:spcAft>
                <a:spcPts val="0"/>
              </a:spcAft>
              <a:buClr>
                <a:schemeClr val="dk1"/>
              </a:buClr>
              <a:buSzPts val="1200"/>
              <a:buChar char="–"/>
              <a:defRPr sz="900"/>
            </a:lvl4pPr>
            <a:lvl5pPr marL="1714457" lvl="4" indent="-228594" algn="l">
              <a:spcBef>
                <a:spcPts val="180"/>
              </a:spcBef>
              <a:spcAft>
                <a:spcPts val="0"/>
              </a:spcAft>
              <a:buClr>
                <a:schemeClr val="dk1"/>
              </a:buClr>
              <a:buSzPts val="1200"/>
              <a:buChar char="»"/>
              <a:defRPr sz="900"/>
            </a:lvl5pPr>
            <a:lvl6pPr marL="2057348" lvl="5" indent="-228594" algn="l">
              <a:spcBef>
                <a:spcPts val="180"/>
              </a:spcBef>
              <a:spcAft>
                <a:spcPts val="0"/>
              </a:spcAft>
              <a:buClr>
                <a:schemeClr val="dk1"/>
              </a:buClr>
              <a:buSzPts val="1200"/>
              <a:buChar char="•"/>
              <a:defRPr sz="900"/>
            </a:lvl6pPr>
            <a:lvl7pPr marL="2400240" lvl="6" indent="-228594" algn="l">
              <a:spcBef>
                <a:spcPts val="180"/>
              </a:spcBef>
              <a:spcAft>
                <a:spcPts val="0"/>
              </a:spcAft>
              <a:buClr>
                <a:schemeClr val="dk1"/>
              </a:buClr>
              <a:buSzPts val="1200"/>
              <a:buChar char="•"/>
              <a:defRPr sz="900"/>
            </a:lvl7pPr>
            <a:lvl8pPr marL="2743132" lvl="7" indent="-228594" algn="l">
              <a:spcBef>
                <a:spcPts val="180"/>
              </a:spcBef>
              <a:spcAft>
                <a:spcPts val="0"/>
              </a:spcAft>
              <a:buClr>
                <a:schemeClr val="dk1"/>
              </a:buClr>
              <a:buSzPts val="1200"/>
              <a:buChar char="•"/>
              <a:defRPr sz="900"/>
            </a:lvl8pPr>
            <a:lvl9pPr marL="3086023" lvl="8" indent="-228594" algn="l">
              <a:spcBef>
                <a:spcPts val="180"/>
              </a:spcBef>
              <a:spcAft>
                <a:spcPts val="0"/>
              </a:spcAft>
              <a:buClr>
                <a:schemeClr val="dk1"/>
              </a:buClr>
              <a:buSzPts val="1200"/>
              <a:buChar char="•"/>
              <a:defRPr sz="900"/>
            </a:lvl9pPr>
          </a:lstStyle>
          <a:p>
            <a:endParaRPr/>
          </a:p>
        </p:txBody>
      </p:sp>
      <p:sp>
        <p:nvSpPr>
          <p:cNvPr id="164" name="Google Shape;164;p36"/>
          <p:cNvSpPr txBox="1">
            <a:spLocks noGrp="1"/>
          </p:cNvSpPr>
          <p:nvPr>
            <p:ph type="dt" idx="10"/>
          </p:nvPr>
        </p:nvSpPr>
        <p:spPr>
          <a:xfrm>
            <a:off x="342900" y="4767264"/>
            <a:ext cx="1600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36"/>
          <p:cNvSpPr txBox="1">
            <a:spLocks noGrp="1"/>
          </p:cNvSpPr>
          <p:nvPr>
            <p:ph type="ftr" idx="11"/>
          </p:nvPr>
        </p:nvSpPr>
        <p:spPr>
          <a:xfrm>
            <a:off x="2343150" y="4767264"/>
            <a:ext cx="21717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6"/>
          <p:cNvSpPr txBox="1">
            <a:spLocks noGrp="1"/>
          </p:cNvSpPr>
          <p:nvPr>
            <p:ph type="sldNum" idx="12"/>
          </p:nvPr>
        </p:nvSpPr>
        <p:spPr>
          <a:xfrm>
            <a:off x="4914900" y="4767264"/>
            <a:ext cx="16002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675" b="0" i="0" u="none" strike="noStrike" cap="none">
                <a:solidFill>
                  <a:srgbClr val="898989"/>
                </a:solidFill>
                <a:latin typeface="Arial"/>
                <a:ea typeface="Arial"/>
                <a:cs typeface="Arial"/>
                <a:sym typeface="Arial"/>
              </a:defRPr>
            </a:lvl1pPr>
            <a:lvl2pPr marL="0" marR="0" lvl="1" indent="0" algn="r">
              <a:spcBef>
                <a:spcPts val="0"/>
              </a:spcBef>
              <a:buNone/>
              <a:defRPr sz="675" b="0" i="0" u="none" strike="noStrike" cap="none">
                <a:solidFill>
                  <a:srgbClr val="898989"/>
                </a:solidFill>
                <a:latin typeface="Arial"/>
                <a:ea typeface="Arial"/>
                <a:cs typeface="Arial"/>
                <a:sym typeface="Arial"/>
              </a:defRPr>
            </a:lvl2pPr>
            <a:lvl3pPr marL="0" marR="0" lvl="2" indent="0" algn="r">
              <a:spcBef>
                <a:spcPts val="0"/>
              </a:spcBef>
              <a:buNone/>
              <a:defRPr sz="675" b="0" i="0" u="none" strike="noStrike" cap="none">
                <a:solidFill>
                  <a:srgbClr val="898989"/>
                </a:solidFill>
                <a:latin typeface="Arial"/>
                <a:ea typeface="Arial"/>
                <a:cs typeface="Arial"/>
                <a:sym typeface="Arial"/>
              </a:defRPr>
            </a:lvl3pPr>
            <a:lvl4pPr marL="0" marR="0" lvl="3" indent="0" algn="r">
              <a:spcBef>
                <a:spcPts val="0"/>
              </a:spcBef>
              <a:buNone/>
              <a:defRPr sz="675" b="0" i="0" u="none" strike="noStrike" cap="none">
                <a:solidFill>
                  <a:srgbClr val="898989"/>
                </a:solidFill>
                <a:latin typeface="Arial"/>
                <a:ea typeface="Arial"/>
                <a:cs typeface="Arial"/>
                <a:sym typeface="Arial"/>
              </a:defRPr>
            </a:lvl4pPr>
            <a:lvl5pPr marL="0" marR="0" lvl="4" indent="0" algn="r">
              <a:spcBef>
                <a:spcPts val="0"/>
              </a:spcBef>
              <a:buNone/>
              <a:defRPr sz="675" b="0" i="0" u="none" strike="noStrike" cap="none">
                <a:solidFill>
                  <a:srgbClr val="898989"/>
                </a:solidFill>
                <a:latin typeface="Arial"/>
                <a:ea typeface="Arial"/>
                <a:cs typeface="Arial"/>
                <a:sym typeface="Arial"/>
              </a:defRPr>
            </a:lvl5pPr>
            <a:lvl6pPr marL="0" marR="0" lvl="5" indent="0" algn="r">
              <a:spcBef>
                <a:spcPts val="0"/>
              </a:spcBef>
              <a:buNone/>
              <a:defRPr sz="675" b="0" i="0" u="none" strike="noStrike" cap="none">
                <a:solidFill>
                  <a:srgbClr val="898989"/>
                </a:solidFill>
                <a:latin typeface="Arial"/>
                <a:ea typeface="Arial"/>
                <a:cs typeface="Arial"/>
                <a:sym typeface="Arial"/>
              </a:defRPr>
            </a:lvl6pPr>
            <a:lvl7pPr marL="0" marR="0" lvl="6" indent="0" algn="r">
              <a:spcBef>
                <a:spcPts val="0"/>
              </a:spcBef>
              <a:buNone/>
              <a:defRPr sz="675" b="0" i="0" u="none" strike="noStrike" cap="none">
                <a:solidFill>
                  <a:srgbClr val="898989"/>
                </a:solidFill>
                <a:latin typeface="Arial"/>
                <a:ea typeface="Arial"/>
                <a:cs typeface="Arial"/>
                <a:sym typeface="Arial"/>
              </a:defRPr>
            </a:lvl7pPr>
            <a:lvl8pPr marL="0" marR="0" lvl="7" indent="0" algn="r">
              <a:spcBef>
                <a:spcPts val="0"/>
              </a:spcBef>
              <a:buNone/>
              <a:defRPr sz="675" b="0" i="0" u="none" strike="noStrike" cap="none">
                <a:solidFill>
                  <a:srgbClr val="898989"/>
                </a:solidFill>
                <a:latin typeface="Arial"/>
                <a:ea typeface="Arial"/>
                <a:cs typeface="Arial"/>
                <a:sym typeface="Arial"/>
              </a:defRPr>
            </a:lvl8pPr>
            <a:lvl9pPr marL="0" marR="0" lvl="8" indent="0" algn="r">
              <a:spcBef>
                <a:spcPts val="0"/>
              </a:spcBef>
              <a:buNone/>
              <a:defRPr sz="675" b="0" i="0" u="none" strike="noStrike" cap="none">
                <a:solidFill>
                  <a:srgbClr val="898989"/>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7"/>
        <p:cNvGrpSpPr/>
        <p:nvPr/>
      </p:nvGrpSpPr>
      <p:grpSpPr>
        <a:xfrm>
          <a:off x="0" y="0"/>
          <a:ext cx="0" cy="0"/>
          <a:chOff x="0" y="0"/>
          <a:chExt cx="0" cy="0"/>
        </a:xfrm>
      </p:grpSpPr>
      <p:sp>
        <p:nvSpPr>
          <p:cNvPr id="168" name="Google Shape;168;p37"/>
          <p:cNvSpPr txBox="1">
            <a:spLocks noGrp="1"/>
          </p:cNvSpPr>
          <p:nvPr>
            <p:ph type="title"/>
          </p:nvPr>
        </p:nvSpPr>
        <p:spPr>
          <a:xfrm>
            <a:off x="342900" y="57150"/>
            <a:ext cx="6172200" cy="5143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9" name="Google Shape;169;p37"/>
          <p:cNvSpPr txBox="1">
            <a:spLocks noGrp="1"/>
          </p:cNvSpPr>
          <p:nvPr>
            <p:ph type="dt" idx="10"/>
          </p:nvPr>
        </p:nvSpPr>
        <p:spPr>
          <a:xfrm>
            <a:off x="342900" y="4767264"/>
            <a:ext cx="1600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37"/>
          <p:cNvSpPr txBox="1">
            <a:spLocks noGrp="1"/>
          </p:cNvSpPr>
          <p:nvPr>
            <p:ph type="ftr" idx="11"/>
          </p:nvPr>
        </p:nvSpPr>
        <p:spPr>
          <a:xfrm>
            <a:off x="2343150" y="4767264"/>
            <a:ext cx="21717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37"/>
          <p:cNvSpPr txBox="1">
            <a:spLocks noGrp="1"/>
          </p:cNvSpPr>
          <p:nvPr>
            <p:ph type="sldNum" idx="12"/>
          </p:nvPr>
        </p:nvSpPr>
        <p:spPr>
          <a:xfrm>
            <a:off x="4914900" y="4767264"/>
            <a:ext cx="16002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675" b="0" i="0" u="none" strike="noStrike" cap="none">
                <a:solidFill>
                  <a:srgbClr val="898989"/>
                </a:solidFill>
                <a:latin typeface="Arial"/>
                <a:ea typeface="Arial"/>
                <a:cs typeface="Arial"/>
                <a:sym typeface="Arial"/>
              </a:defRPr>
            </a:lvl1pPr>
            <a:lvl2pPr marL="0" marR="0" lvl="1" indent="0" algn="r">
              <a:spcBef>
                <a:spcPts val="0"/>
              </a:spcBef>
              <a:buNone/>
              <a:defRPr sz="675" b="0" i="0" u="none" strike="noStrike" cap="none">
                <a:solidFill>
                  <a:srgbClr val="898989"/>
                </a:solidFill>
                <a:latin typeface="Arial"/>
                <a:ea typeface="Arial"/>
                <a:cs typeface="Arial"/>
                <a:sym typeface="Arial"/>
              </a:defRPr>
            </a:lvl2pPr>
            <a:lvl3pPr marL="0" marR="0" lvl="2" indent="0" algn="r">
              <a:spcBef>
                <a:spcPts val="0"/>
              </a:spcBef>
              <a:buNone/>
              <a:defRPr sz="675" b="0" i="0" u="none" strike="noStrike" cap="none">
                <a:solidFill>
                  <a:srgbClr val="898989"/>
                </a:solidFill>
                <a:latin typeface="Arial"/>
                <a:ea typeface="Arial"/>
                <a:cs typeface="Arial"/>
                <a:sym typeface="Arial"/>
              </a:defRPr>
            </a:lvl3pPr>
            <a:lvl4pPr marL="0" marR="0" lvl="3" indent="0" algn="r">
              <a:spcBef>
                <a:spcPts val="0"/>
              </a:spcBef>
              <a:buNone/>
              <a:defRPr sz="675" b="0" i="0" u="none" strike="noStrike" cap="none">
                <a:solidFill>
                  <a:srgbClr val="898989"/>
                </a:solidFill>
                <a:latin typeface="Arial"/>
                <a:ea typeface="Arial"/>
                <a:cs typeface="Arial"/>
                <a:sym typeface="Arial"/>
              </a:defRPr>
            </a:lvl4pPr>
            <a:lvl5pPr marL="0" marR="0" lvl="4" indent="0" algn="r">
              <a:spcBef>
                <a:spcPts val="0"/>
              </a:spcBef>
              <a:buNone/>
              <a:defRPr sz="675" b="0" i="0" u="none" strike="noStrike" cap="none">
                <a:solidFill>
                  <a:srgbClr val="898989"/>
                </a:solidFill>
                <a:latin typeface="Arial"/>
                <a:ea typeface="Arial"/>
                <a:cs typeface="Arial"/>
                <a:sym typeface="Arial"/>
              </a:defRPr>
            </a:lvl5pPr>
            <a:lvl6pPr marL="0" marR="0" lvl="5" indent="0" algn="r">
              <a:spcBef>
                <a:spcPts val="0"/>
              </a:spcBef>
              <a:buNone/>
              <a:defRPr sz="675" b="0" i="0" u="none" strike="noStrike" cap="none">
                <a:solidFill>
                  <a:srgbClr val="898989"/>
                </a:solidFill>
                <a:latin typeface="Arial"/>
                <a:ea typeface="Arial"/>
                <a:cs typeface="Arial"/>
                <a:sym typeface="Arial"/>
              </a:defRPr>
            </a:lvl6pPr>
            <a:lvl7pPr marL="0" marR="0" lvl="6" indent="0" algn="r">
              <a:spcBef>
                <a:spcPts val="0"/>
              </a:spcBef>
              <a:buNone/>
              <a:defRPr sz="675" b="0" i="0" u="none" strike="noStrike" cap="none">
                <a:solidFill>
                  <a:srgbClr val="898989"/>
                </a:solidFill>
                <a:latin typeface="Arial"/>
                <a:ea typeface="Arial"/>
                <a:cs typeface="Arial"/>
                <a:sym typeface="Arial"/>
              </a:defRPr>
            </a:lvl7pPr>
            <a:lvl8pPr marL="0" marR="0" lvl="7" indent="0" algn="r">
              <a:spcBef>
                <a:spcPts val="0"/>
              </a:spcBef>
              <a:buNone/>
              <a:defRPr sz="675" b="0" i="0" u="none" strike="noStrike" cap="none">
                <a:solidFill>
                  <a:srgbClr val="898989"/>
                </a:solidFill>
                <a:latin typeface="Arial"/>
                <a:ea typeface="Arial"/>
                <a:cs typeface="Arial"/>
                <a:sym typeface="Arial"/>
              </a:defRPr>
            </a:lvl8pPr>
            <a:lvl9pPr marL="0" marR="0" lvl="8" indent="0" algn="r">
              <a:spcBef>
                <a:spcPts val="0"/>
              </a:spcBef>
              <a:buNone/>
              <a:defRPr sz="675" b="0" i="0" u="none" strike="noStrike" cap="none">
                <a:solidFill>
                  <a:srgbClr val="898989"/>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sp>
        <p:nvSpPr>
          <p:cNvPr id="173" name="Google Shape;173;p38"/>
          <p:cNvSpPr txBox="1">
            <a:spLocks noGrp="1"/>
          </p:cNvSpPr>
          <p:nvPr>
            <p:ph type="dt" idx="10"/>
          </p:nvPr>
        </p:nvSpPr>
        <p:spPr>
          <a:xfrm>
            <a:off x="342900" y="4767264"/>
            <a:ext cx="1600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38"/>
          <p:cNvSpPr txBox="1">
            <a:spLocks noGrp="1"/>
          </p:cNvSpPr>
          <p:nvPr>
            <p:ph type="ftr" idx="11"/>
          </p:nvPr>
        </p:nvSpPr>
        <p:spPr>
          <a:xfrm>
            <a:off x="2343150" y="4767264"/>
            <a:ext cx="21717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38"/>
          <p:cNvSpPr txBox="1">
            <a:spLocks noGrp="1"/>
          </p:cNvSpPr>
          <p:nvPr>
            <p:ph type="sldNum" idx="12"/>
          </p:nvPr>
        </p:nvSpPr>
        <p:spPr>
          <a:xfrm>
            <a:off x="4914900" y="4767264"/>
            <a:ext cx="16002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675" b="0" i="0" u="none" strike="noStrike" cap="none">
                <a:solidFill>
                  <a:srgbClr val="898989"/>
                </a:solidFill>
                <a:latin typeface="Arial"/>
                <a:ea typeface="Arial"/>
                <a:cs typeface="Arial"/>
                <a:sym typeface="Arial"/>
              </a:defRPr>
            </a:lvl1pPr>
            <a:lvl2pPr marL="0" marR="0" lvl="1" indent="0" algn="r">
              <a:spcBef>
                <a:spcPts val="0"/>
              </a:spcBef>
              <a:buNone/>
              <a:defRPr sz="675" b="0" i="0" u="none" strike="noStrike" cap="none">
                <a:solidFill>
                  <a:srgbClr val="898989"/>
                </a:solidFill>
                <a:latin typeface="Arial"/>
                <a:ea typeface="Arial"/>
                <a:cs typeface="Arial"/>
                <a:sym typeface="Arial"/>
              </a:defRPr>
            </a:lvl2pPr>
            <a:lvl3pPr marL="0" marR="0" lvl="2" indent="0" algn="r">
              <a:spcBef>
                <a:spcPts val="0"/>
              </a:spcBef>
              <a:buNone/>
              <a:defRPr sz="675" b="0" i="0" u="none" strike="noStrike" cap="none">
                <a:solidFill>
                  <a:srgbClr val="898989"/>
                </a:solidFill>
                <a:latin typeface="Arial"/>
                <a:ea typeface="Arial"/>
                <a:cs typeface="Arial"/>
                <a:sym typeface="Arial"/>
              </a:defRPr>
            </a:lvl3pPr>
            <a:lvl4pPr marL="0" marR="0" lvl="3" indent="0" algn="r">
              <a:spcBef>
                <a:spcPts val="0"/>
              </a:spcBef>
              <a:buNone/>
              <a:defRPr sz="675" b="0" i="0" u="none" strike="noStrike" cap="none">
                <a:solidFill>
                  <a:srgbClr val="898989"/>
                </a:solidFill>
                <a:latin typeface="Arial"/>
                <a:ea typeface="Arial"/>
                <a:cs typeface="Arial"/>
                <a:sym typeface="Arial"/>
              </a:defRPr>
            </a:lvl4pPr>
            <a:lvl5pPr marL="0" marR="0" lvl="4" indent="0" algn="r">
              <a:spcBef>
                <a:spcPts val="0"/>
              </a:spcBef>
              <a:buNone/>
              <a:defRPr sz="675" b="0" i="0" u="none" strike="noStrike" cap="none">
                <a:solidFill>
                  <a:srgbClr val="898989"/>
                </a:solidFill>
                <a:latin typeface="Arial"/>
                <a:ea typeface="Arial"/>
                <a:cs typeface="Arial"/>
                <a:sym typeface="Arial"/>
              </a:defRPr>
            </a:lvl5pPr>
            <a:lvl6pPr marL="0" marR="0" lvl="5" indent="0" algn="r">
              <a:spcBef>
                <a:spcPts val="0"/>
              </a:spcBef>
              <a:buNone/>
              <a:defRPr sz="675" b="0" i="0" u="none" strike="noStrike" cap="none">
                <a:solidFill>
                  <a:srgbClr val="898989"/>
                </a:solidFill>
                <a:latin typeface="Arial"/>
                <a:ea typeface="Arial"/>
                <a:cs typeface="Arial"/>
                <a:sym typeface="Arial"/>
              </a:defRPr>
            </a:lvl6pPr>
            <a:lvl7pPr marL="0" marR="0" lvl="6" indent="0" algn="r">
              <a:spcBef>
                <a:spcPts val="0"/>
              </a:spcBef>
              <a:buNone/>
              <a:defRPr sz="675" b="0" i="0" u="none" strike="noStrike" cap="none">
                <a:solidFill>
                  <a:srgbClr val="898989"/>
                </a:solidFill>
                <a:latin typeface="Arial"/>
                <a:ea typeface="Arial"/>
                <a:cs typeface="Arial"/>
                <a:sym typeface="Arial"/>
              </a:defRPr>
            </a:lvl7pPr>
            <a:lvl8pPr marL="0" marR="0" lvl="7" indent="0" algn="r">
              <a:spcBef>
                <a:spcPts val="0"/>
              </a:spcBef>
              <a:buNone/>
              <a:defRPr sz="675" b="0" i="0" u="none" strike="noStrike" cap="none">
                <a:solidFill>
                  <a:srgbClr val="898989"/>
                </a:solidFill>
                <a:latin typeface="Arial"/>
                <a:ea typeface="Arial"/>
                <a:cs typeface="Arial"/>
                <a:sym typeface="Arial"/>
              </a:defRPr>
            </a:lvl8pPr>
            <a:lvl9pPr marL="0" marR="0" lvl="8" indent="0" algn="r">
              <a:spcBef>
                <a:spcPts val="0"/>
              </a:spcBef>
              <a:buNone/>
              <a:defRPr sz="675" b="0" i="0" u="none" strike="noStrike" cap="none">
                <a:solidFill>
                  <a:srgbClr val="898989"/>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6"/>
        <p:cNvGrpSpPr/>
        <p:nvPr/>
      </p:nvGrpSpPr>
      <p:grpSpPr>
        <a:xfrm>
          <a:off x="0" y="0"/>
          <a:ext cx="0" cy="0"/>
          <a:chOff x="0" y="0"/>
          <a:chExt cx="0" cy="0"/>
        </a:xfrm>
      </p:grpSpPr>
      <p:sp>
        <p:nvSpPr>
          <p:cNvPr id="177" name="Google Shape;177;p39"/>
          <p:cNvSpPr txBox="1">
            <a:spLocks noGrp="1"/>
          </p:cNvSpPr>
          <p:nvPr>
            <p:ph type="title"/>
          </p:nvPr>
        </p:nvSpPr>
        <p:spPr>
          <a:xfrm>
            <a:off x="342903" y="204788"/>
            <a:ext cx="2256235"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125"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8" name="Google Shape;178;p39"/>
          <p:cNvSpPr txBox="1">
            <a:spLocks noGrp="1"/>
          </p:cNvSpPr>
          <p:nvPr>
            <p:ph type="body" idx="1"/>
          </p:nvPr>
        </p:nvSpPr>
        <p:spPr>
          <a:xfrm>
            <a:off x="2681289" y="204794"/>
            <a:ext cx="3833813" cy="4389835"/>
          </a:xfrm>
          <a:prstGeom prst="rect">
            <a:avLst/>
          </a:prstGeom>
          <a:noFill/>
          <a:ln>
            <a:noFill/>
          </a:ln>
        </p:spPr>
        <p:txBody>
          <a:bodyPr spcFirstLastPara="1" wrap="square" lIns="91425" tIns="45700" rIns="91425" bIns="45700" anchor="t" anchorCtr="0">
            <a:noAutofit/>
          </a:bodyPr>
          <a:lstStyle>
            <a:lvl1pPr marL="342892" lvl="0" indent="-285743" algn="l">
              <a:spcBef>
                <a:spcPts val="360"/>
              </a:spcBef>
              <a:spcAft>
                <a:spcPts val="0"/>
              </a:spcAft>
              <a:buClr>
                <a:schemeClr val="dk1"/>
              </a:buClr>
              <a:buSzPts val="2400"/>
              <a:buChar char="•"/>
              <a:defRPr sz="1800"/>
            </a:lvl1pPr>
            <a:lvl2pPr marL="685783" lvl="1" indent="-271457" algn="l">
              <a:spcBef>
                <a:spcPts val="315"/>
              </a:spcBef>
              <a:spcAft>
                <a:spcPts val="0"/>
              </a:spcAft>
              <a:buClr>
                <a:schemeClr val="dk1"/>
              </a:buClr>
              <a:buSzPts val="2100"/>
              <a:buChar char="–"/>
              <a:defRPr sz="1575"/>
            </a:lvl2pPr>
            <a:lvl3pPr marL="1028675" lvl="2" indent="-257168" algn="l">
              <a:spcBef>
                <a:spcPts val="270"/>
              </a:spcBef>
              <a:spcAft>
                <a:spcPts val="0"/>
              </a:spcAft>
              <a:buClr>
                <a:schemeClr val="dk1"/>
              </a:buClr>
              <a:buSzPts val="1800"/>
              <a:buChar char="•"/>
              <a:defRPr sz="1350"/>
            </a:lvl3pPr>
            <a:lvl4pPr marL="1371566" lvl="3" indent="-242882" algn="l">
              <a:spcBef>
                <a:spcPts val="225"/>
              </a:spcBef>
              <a:spcAft>
                <a:spcPts val="0"/>
              </a:spcAft>
              <a:buClr>
                <a:schemeClr val="dk1"/>
              </a:buClr>
              <a:buSzPts val="1500"/>
              <a:buChar char="–"/>
              <a:defRPr sz="1125"/>
            </a:lvl4pPr>
            <a:lvl5pPr marL="1714457" lvl="4" indent="-242882" algn="l">
              <a:spcBef>
                <a:spcPts val="225"/>
              </a:spcBef>
              <a:spcAft>
                <a:spcPts val="0"/>
              </a:spcAft>
              <a:buClr>
                <a:schemeClr val="dk1"/>
              </a:buClr>
              <a:buSzPts val="1500"/>
              <a:buChar char="»"/>
              <a:defRPr sz="1125"/>
            </a:lvl5pPr>
            <a:lvl6pPr marL="2057348" lvl="5" indent="-242882" algn="l">
              <a:spcBef>
                <a:spcPts val="225"/>
              </a:spcBef>
              <a:spcAft>
                <a:spcPts val="0"/>
              </a:spcAft>
              <a:buClr>
                <a:schemeClr val="dk1"/>
              </a:buClr>
              <a:buSzPts val="1500"/>
              <a:buChar char="•"/>
              <a:defRPr sz="1125"/>
            </a:lvl6pPr>
            <a:lvl7pPr marL="2400240" lvl="6" indent="-242882" algn="l">
              <a:spcBef>
                <a:spcPts val="225"/>
              </a:spcBef>
              <a:spcAft>
                <a:spcPts val="0"/>
              </a:spcAft>
              <a:buClr>
                <a:schemeClr val="dk1"/>
              </a:buClr>
              <a:buSzPts val="1500"/>
              <a:buChar char="•"/>
              <a:defRPr sz="1125"/>
            </a:lvl7pPr>
            <a:lvl8pPr marL="2743132" lvl="7" indent="-242882" algn="l">
              <a:spcBef>
                <a:spcPts val="225"/>
              </a:spcBef>
              <a:spcAft>
                <a:spcPts val="0"/>
              </a:spcAft>
              <a:buClr>
                <a:schemeClr val="dk1"/>
              </a:buClr>
              <a:buSzPts val="1500"/>
              <a:buChar char="•"/>
              <a:defRPr sz="1125"/>
            </a:lvl8pPr>
            <a:lvl9pPr marL="3086023" lvl="8" indent="-242882" algn="l">
              <a:spcBef>
                <a:spcPts val="225"/>
              </a:spcBef>
              <a:spcAft>
                <a:spcPts val="0"/>
              </a:spcAft>
              <a:buClr>
                <a:schemeClr val="dk1"/>
              </a:buClr>
              <a:buSzPts val="1500"/>
              <a:buChar char="•"/>
              <a:defRPr sz="1125"/>
            </a:lvl9pPr>
          </a:lstStyle>
          <a:p>
            <a:endParaRPr/>
          </a:p>
        </p:txBody>
      </p:sp>
      <p:sp>
        <p:nvSpPr>
          <p:cNvPr id="179" name="Google Shape;179;p39"/>
          <p:cNvSpPr txBox="1">
            <a:spLocks noGrp="1"/>
          </p:cNvSpPr>
          <p:nvPr>
            <p:ph type="body" idx="2"/>
          </p:nvPr>
        </p:nvSpPr>
        <p:spPr>
          <a:xfrm>
            <a:off x="342903" y="1076328"/>
            <a:ext cx="2256235" cy="3518297"/>
          </a:xfrm>
          <a:prstGeom prst="rect">
            <a:avLst/>
          </a:prstGeom>
          <a:noFill/>
          <a:ln>
            <a:noFill/>
          </a:ln>
        </p:spPr>
        <p:txBody>
          <a:bodyPr spcFirstLastPara="1" wrap="square" lIns="91425" tIns="45700" rIns="91425" bIns="45700" anchor="t" anchorCtr="0">
            <a:noAutofit/>
          </a:bodyPr>
          <a:lstStyle>
            <a:lvl1pPr marL="342892" lvl="0" indent="-171446" algn="l">
              <a:spcBef>
                <a:spcPts val="158"/>
              </a:spcBef>
              <a:spcAft>
                <a:spcPts val="0"/>
              </a:spcAft>
              <a:buClr>
                <a:schemeClr val="dk1"/>
              </a:buClr>
              <a:buSzPts val="1050"/>
              <a:buNone/>
              <a:defRPr sz="788"/>
            </a:lvl1pPr>
            <a:lvl2pPr marL="685783" lvl="1" indent="-171446" algn="l">
              <a:spcBef>
                <a:spcPts val="135"/>
              </a:spcBef>
              <a:spcAft>
                <a:spcPts val="0"/>
              </a:spcAft>
              <a:buClr>
                <a:schemeClr val="dk1"/>
              </a:buClr>
              <a:buSzPts val="900"/>
              <a:buNone/>
              <a:defRPr sz="675"/>
            </a:lvl2pPr>
            <a:lvl3pPr marL="1028675" lvl="2" indent="-171446" algn="l">
              <a:spcBef>
                <a:spcPts val="113"/>
              </a:spcBef>
              <a:spcAft>
                <a:spcPts val="0"/>
              </a:spcAft>
              <a:buClr>
                <a:schemeClr val="dk1"/>
              </a:buClr>
              <a:buSzPts val="750"/>
              <a:buNone/>
              <a:defRPr sz="563"/>
            </a:lvl3pPr>
            <a:lvl4pPr marL="1371566" lvl="3" indent="-171446" algn="l">
              <a:spcBef>
                <a:spcPts val="101"/>
              </a:spcBef>
              <a:spcAft>
                <a:spcPts val="0"/>
              </a:spcAft>
              <a:buClr>
                <a:schemeClr val="dk1"/>
              </a:buClr>
              <a:buSzPts val="675"/>
              <a:buNone/>
              <a:defRPr sz="506"/>
            </a:lvl4pPr>
            <a:lvl5pPr marL="1714457" lvl="4" indent="-171446" algn="l">
              <a:spcBef>
                <a:spcPts val="101"/>
              </a:spcBef>
              <a:spcAft>
                <a:spcPts val="0"/>
              </a:spcAft>
              <a:buClr>
                <a:schemeClr val="dk1"/>
              </a:buClr>
              <a:buSzPts val="675"/>
              <a:buNone/>
              <a:defRPr sz="506"/>
            </a:lvl5pPr>
            <a:lvl6pPr marL="2057348" lvl="5" indent="-171446" algn="l">
              <a:spcBef>
                <a:spcPts val="101"/>
              </a:spcBef>
              <a:spcAft>
                <a:spcPts val="0"/>
              </a:spcAft>
              <a:buClr>
                <a:schemeClr val="dk1"/>
              </a:buClr>
              <a:buSzPts val="675"/>
              <a:buNone/>
              <a:defRPr sz="506"/>
            </a:lvl6pPr>
            <a:lvl7pPr marL="2400240" lvl="6" indent="-171446" algn="l">
              <a:spcBef>
                <a:spcPts val="101"/>
              </a:spcBef>
              <a:spcAft>
                <a:spcPts val="0"/>
              </a:spcAft>
              <a:buClr>
                <a:schemeClr val="dk1"/>
              </a:buClr>
              <a:buSzPts val="675"/>
              <a:buNone/>
              <a:defRPr sz="506"/>
            </a:lvl7pPr>
            <a:lvl8pPr marL="2743132" lvl="7" indent="-171446" algn="l">
              <a:spcBef>
                <a:spcPts val="101"/>
              </a:spcBef>
              <a:spcAft>
                <a:spcPts val="0"/>
              </a:spcAft>
              <a:buClr>
                <a:schemeClr val="dk1"/>
              </a:buClr>
              <a:buSzPts val="675"/>
              <a:buNone/>
              <a:defRPr sz="506"/>
            </a:lvl8pPr>
            <a:lvl9pPr marL="3086023" lvl="8" indent="-171446" algn="l">
              <a:spcBef>
                <a:spcPts val="101"/>
              </a:spcBef>
              <a:spcAft>
                <a:spcPts val="0"/>
              </a:spcAft>
              <a:buClr>
                <a:schemeClr val="dk1"/>
              </a:buClr>
              <a:buSzPts val="675"/>
              <a:buNone/>
              <a:defRPr sz="506"/>
            </a:lvl9pPr>
          </a:lstStyle>
          <a:p>
            <a:endParaRPr/>
          </a:p>
        </p:txBody>
      </p:sp>
      <p:sp>
        <p:nvSpPr>
          <p:cNvPr id="180" name="Google Shape;180;p39"/>
          <p:cNvSpPr txBox="1">
            <a:spLocks noGrp="1"/>
          </p:cNvSpPr>
          <p:nvPr>
            <p:ph type="dt" idx="10"/>
          </p:nvPr>
        </p:nvSpPr>
        <p:spPr>
          <a:xfrm>
            <a:off x="342900" y="4767264"/>
            <a:ext cx="1600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9"/>
          <p:cNvSpPr txBox="1">
            <a:spLocks noGrp="1"/>
          </p:cNvSpPr>
          <p:nvPr>
            <p:ph type="ftr" idx="11"/>
          </p:nvPr>
        </p:nvSpPr>
        <p:spPr>
          <a:xfrm>
            <a:off x="2343150" y="4767264"/>
            <a:ext cx="21717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39"/>
          <p:cNvSpPr txBox="1">
            <a:spLocks noGrp="1"/>
          </p:cNvSpPr>
          <p:nvPr>
            <p:ph type="sldNum" idx="12"/>
          </p:nvPr>
        </p:nvSpPr>
        <p:spPr>
          <a:xfrm>
            <a:off x="4914900" y="4767264"/>
            <a:ext cx="16002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675" b="0" i="0" u="none" strike="noStrike" cap="none">
                <a:solidFill>
                  <a:srgbClr val="898989"/>
                </a:solidFill>
                <a:latin typeface="Arial"/>
                <a:ea typeface="Arial"/>
                <a:cs typeface="Arial"/>
                <a:sym typeface="Arial"/>
              </a:defRPr>
            </a:lvl1pPr>
            <a:lvl2pPr marL="0" marR="0" lvl="1" indent="0" algn="r">
              <a:spcBef>
                <a:spcPts val="0"/>
              </a:spcBef>
              <a:buNone/>
              <a:defRPr sz="675" b="0" i="0" u="none" strike="noStrike" cap="none">
                <a:solidFill>
                  <a:srgbClr val="898989"/>
                </a:solidFill>
                <a:latin typeface="Arial"/>
                <a:ea typeface="Arial"/>
                <a:cs typeface="Arial"/>
                <a:sym typeface="Arial"/>
              </a:defRPr>
            </a:lvl2pPr>
            <a:lvl3pPr marL="0" marR="0" lvl="2" indent="0" algn="r">
              <a:spcBef>
                <a:spcPts val="0"/>
              </a:spcBef>
              <a:buNone/>
              <a:defRPr sz="675" b="0" i="0" u="none" strike="noStrike" cap="none">
                <a:solidFill>
                  <a:srgbClr val="898989"/>
                </a:solidFill>
                <a:latin typeface="Arial"/>
                <a:ea typeface="Arial"/>
                <a:cs typeface="Arial"/>
                <a:sym typeface="Arial"/>
              </a:defRPr>
            </a:lvl3pPr>
            <a:lvl4pPr marL="0" marR="0" lvl="3" indent="0" algn="r">
              <a:spcBef>
                <a:spcPts val="0"/>
              </a:spcBef>
              <a:buNone/>
              <a:defRPr sz="675" b="0" i="0" u="none" strike="noStrike" cap="none">
                <a:solidFill>
                  <a:srgbClr val="898989"/>
                </a:solidFill>
                <a:latin typeface="Arial"/>
                <a:ea typeface="Arial"/>
                <a:cs typeface="Arial"/>
                <a:sym typeface="Arial"/>
              </a:defRPr>
            </a:lvl4pPr>
            <a:lvl5pPr marL="0" marR="0" lvl="4" indent="0" algn="r">
              <a:spcBef>
                <a:spcPts val="0"/>
              </a:spcBef>
              <a:buNone/>
              <a:defRPr sz="675" b="0" i="0" u="none" strike="noStrike" cap="none">
                <a:solidFill>
                  <a:srgbClr val="898989"/>
                </a:solidFill>
                <a:latin typeface="Arial"/>
                <a:ea typeface="Arial"/>
                <a:cs typeface="Arial"/>
                <a:sym typeface="Arial"/>
              </a:defRPr>
            </a:lvl5pPr>
            <a:lvl6pPr marL="0" marR="0" lvl="5" indent="0" algn="r">
              <a:spcBef>
                <a:spcPts val="0"/>
              </a:spcBef>
              <a:buNone/>
              <a:defRPr sz="675" b="0" i="0" u="none" strike="noStrike" cap="none">
                <a:solidFill>
                  <a:srgbClr val="898989"/>
                </a:solidFill>
                <a:latin typeface="Arial"/>
                <a:ea typeface="Arial"/>
                <a:cs typeface="Arial"/>
                <a:sym typeface="Arial"/>
              </a:defRPr>
            </a:lvl6pPr>
            <a:lvl7pPr marL="0" marR="0" lvl="6" indent="0" algn="r">
              <a:spcBef>
                <a:spcPts val="0"/>
              </a:spcBef>
              <a:buNone/>
              <a:defRPr sz="675" b="0" i="0" u="none" strike="noStrike" cap="none">
                <a:solidFill>
                  <a:srgbClr val="898989"/>
                </a:solidFill>
                <a:latin typeface="Arial"/>
                <a:ea typeface="Arial"/>
                <a:cs typeface="Arial"/>
                <a:sym typeface="Arial"/>
              </a:defRPr>
            </a:lvl7pPr>
            <a:lvl8pPr marL="0" marR="0" lvl="7" indent="0" algn="r">
              <a:spcBef>
                <a:spcPts val="0"/>
              </a:spcBef>
              <a:buNone/>
              <a:defRPr sz="675" b="0" i="0" u="none" strike="noStrike" cap="none">
                <a:solidFill>
                  <a:srgbClr val="898989"/>
                </a:solidFill>
                <a:latin typeface="Arial"/>
                <a:ea typeface="Arial"/>
                <a:cs typeface="Arial"/>
                <a:sym typeface="Arial"/>
              </a:defRPr>
            </a:lvl8pPr>
            <a:lvl9pPr marL="0" marR="0" lvl="8" indent="0" algn="r">
              <a:spcBef>
                <a:spcPts val="0"/>
              </a:spcBef>
              <a:buNone/>
              <a:defRPr sz="675" b="0" i="0" u="none" strike="noStrike" cap="none">
                <a:solidFill>
                  <a:srgbClr val="898989"/>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3"/>
        <p:cNvGrpSpPr/>
        <p:nvPr/>
      </p:nvGrpSpPr>
      <p:grpSpPr>
        <a:xfrm>
          <a:off x="0" y="0"/>
          <a:ext cx="0" cy="0"/>
          <a:chOff x="0" y="0"/>
          <a:chExt cx="0" cy="0"/>
        </a:xfrm>
      </p:grpSpPr>
      <p:sp>
        <p:nvSpPr>
          <p:cNvPr id="184" name="Google Shape;184;p40"/>
          <p:cNvSpPr txBox="1">
            <a:spLocks noGrp="1"/>
          </p:cNvSpPr>
          <p:nvPr>
            <p:ph type="title"/>
          </p:nvPr>
        </p:nvSpPr>
        <p:spPr>
          <a:xfrm>
            <a:off x="1344216" y="3600450"/>
            <a:ext cx="41148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125"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5" name="Google Shape;185;p40"/>
          <p:cNvSpPr>
            <a:spLocks noGrp="1"/>
          </p:cNvSpPr>
          <p:nvPr>
            <p:ph type="pic" idx="2"/>
          </p:nvPr>
        </p:nvSpPr>
        <p:spPr>
          <a:xfrm>
            <a:off x="1344216" y="459581"/>
            <a:ext cx="4114800" cy="3086100"/>
          </a:xfrm>
          <a:prstGeom prst="rect">
            <a:avLst/>
          </a:prstGeom>
          <a:noFill/>
          <a:ln>
            <a:noFill/>
          </a:ln>
        </p:spPr>
      </p:sp>
      <p:sp>
        <p:nvSpPr>
          <p:cNvPr id="186" name="Google Shape;186;p40"/>
          <p:cNvSpPr txBox="1">
            <a:spLocks noGrp="1"/>
          </p:cNvSpPr>
          <p:nvPr>
            <p:ph type="body" idx="1"/>
          </p:nvPr>
        </p:nvSpPr>
        <p:spPr>
          <a:xfrm>
            <a:off x="1344216" y="4025508"/>
            <a:ext cx="4114800" cy="603647"/>
          </a:xfrm>
          <a:prstGeom prst="rect">
            <a:avLst/>
          </a:prstGeom>
          <a:noFill/>
          <a:ln>
            <a:noFill/>
          </a:ln>
        </p:spPr>
        <p:txBody>
          <a:bodyPr spcFirstLastPara="1" wrap="square" lIns="91425" tIns="45700" rIns="91425" bIns="45700" anchor="t" anchorCtr="0">
            <a:noAutofit/>
          </a:bodyPr>
          <a:lstStyle>
            <a:lvl1pPr marL="342892" lvl="0" indent="-171446" algn="l">
              <a:spcBef>
                <a:spcPts val="158"/>
              </a:spcBef>
              <a:spcAft>
                <a:spcPts val="0"/>
              </a:spcAft>
              <a:buClr>
                <a:schemeClr val="dk1"/>
              </a:buClr>
              <a:buSzPts val="1050"/>
              <a:buNone/>
              <a:defRPr sz="788"/>
            </a:lvl1pPr>
            <a:lvl2pPr marL="685783" lvl="1" indent="-171446" algn="l">
              <a:spcBef>
                <a:spcPts val="135"/>
              </a:spcBef>
              <a:spcAft>
                <a:spcPts val="0"/>
              </a:spcAft>
              <a:buClr>
                <a:schemeClr val="dk1"/>
              </a:buClr>
              <a:buSzPts val="900"/>
              <a:buNone/>
              <a:defRPr sz="675"/>
            </a:lvl2pPr>
            <a:lvl3pPr marL="1028675" lvl="2" indent="-171446" algn="l">
              <a:spcBef>
                <a:spcPts val="113"/>
              </a:spcBef>
              <a:spcAft>
                <a:spcPts val="0"/>
              </a:spcAft>
              <a:buClr>
                <a:schemeClr val="dk1"/>
              </a:buClr>
              <a:buSzPts val="750"/>
              <a:buNone/>
              <a:defRPr sz="563"/>
            </a:lvl3pPr>
            <a:lvl4pPr marL="1371566" lvl="3" indent="-171446" algn="l">
              <a:spcBef>
                <a:spcPts val="101"/>
              </a:spcBef>
              <a:spcAft>
                <a:spcPts val="0"/>
              </a:spcAft>
              <a:buClr>
                <a:schemeClr val="dk1"/>
              </a:buClr>
              <a:buSzPts val="675"/>
              <a:buNone/>
              <a:defRPr sz="506"/>
            </a:lvl4pPr>
            <a:lvl5pPr marL="1714457" lvl="4" indent="-171446" algn="l">
              <a:spcBef>
                <a:spcPts val="101"/>
              </a:spcBef>
              <a:spcAft>
                <a:spcPts val="0"/>
              </a:spcAft>
              <a:buClr>
                <a:schemeClr val="dk1"/>
              </a:buClr>
              <a:buSzPts val="675"/>
              <a:buNone/>
              <a:defRPr sz="506"/>
            </a:lvl5pPr>
            <a:lvl6pPr marL="2057348" lvl="5" indent="-171446" algn="l">
              <a:spcBef>
                <a:spcPts val="101"/>
              </a:spcBef>
              <a:spcAft>
                <a:spcPts val="0"/>
              </a:spcAft>
              <a:buClr>
                <a:schemeClr val="dk1"/>
              </a:buClr>
              <a:buSzPts val="675"/>
              <a:buNone/>
              <a:defRPr sz="506"/>
            </a:lvl6pPr>
            <a:lvl7pPr marL="2400240" lvl="6" indent="-171446" algn="l">
              <a:spcBef>
                <a:spcPts val="101"/>
              </a:spcBef>
              <a:spcAft>
                <a:spcPts val="0"/>
              </a:spcAft>
              <a:buClr>
                <a:schemeClr val="dk1"/>
              </a:buClr>
              <a:buSzPts val="675"/>
              <a:buNone/>
              <a:defRPr sz="506"/>
            </a:lvl7pPr>
            <a:lvl8pPr marL="2743132" lvl="7" indent="-171446" algn="l">
              <a:spcBef>
                <a:spcPts val="101"/>
              </a:spcBef>
              <a:spcAft>
                <a:spcPts val="0"/>
              </a:spcAft>
              <a:buClr>
                <a:schemeClr val="dk1"/>
              </a:buClr>
              <a:buSzPts val="675"/>
              <a:buNone/>
              <a:defRPr sz="506"/>
            </a:lvl8pPr>
            <a:lvl9pPr marL="3086023" lvl="8" indent="-171446" algn="l">
              <a:spcBef>
                <a:spcPts val="101"/>
              </a:spcBef>
              <a:spcAft>
                <a:spcPts val="0"/>
              </a:spcAft>
              <a:buClr>
                <a:schemeClr val="dk1"/>
              </a:buClr>
              <a:buSzPts val="675"/>
              <a:buNone/>
              <a:defRPr sz="506"/>
            </a:lvl9pPr>
          </a:lstStyle>
          <a:p>
            <a:endParaRPr/>
          </a:p>
        </p:txBody>
      </p:sp>
      <p:sp>
        <p:nvSpPr>
          <p:cNvPr id="187" name="Google Shape;187;p40"/>
          <p:cNvSpPr txBox="1">
            <a:spLocks noGrp="1"/>
          </p:cNvSpPr>
          <p:nvPr>
            <p:ph type="dt" idx="10"/>
          </p:nvPr>
        </p:nvSpPr>
        <p:spPr>
          <a:xfrm>
            <a:off x="342900" y="4767264"/>
            <a:ext cx="1600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40"/>
          <p:cNvSpPr txBox="1">
            <a:spLocks noGrp="1"/>
          </p:cNvSpPr>
          <p:nvPr>
            <p:ph type="ftr" idx="11"/>
          </p:nvPr>
        </p:nvSpPr>
        <p:spPr>
          <a:xfrm>
            <a:off x="2343150" y="4767264"/>
            <a:ext cx="21717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40"/>
          <p:cNvSpPr txBox="1">
            <a:spLocks noGrp="1"/>
          </p:cNvSpPr>
          <p:nvPr>
            <p:ph type="sldNum" idx="12"/>
          </p:nvPr>
        </p:nvSpPr>
        <p:spPr>
          <a:xfrm>
            <a:off x="4914900" y="4767264"/>
            <a:ext cx="16002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675" b="0" i="0" u="none" strike="noStrike" cap="none">
                <a:solidFill>
                  <a:srgbClr val="898989"/>
                </a:solidFill>
                <a:latin typeface="Arial"/>
                <a:ea typeface="Arial"/>
                <a:cs typeface="Arial"/>
                <a:sym typeface="Arial"/>
              </a:defRPr>
            </a:lvl1pPr>
            <a:lvl2pPr marL="0" marR="0" lvl="1" indent="0" algn="r">
              <a:spcBef>
                <a:spcPts val="0"/>
              </a:spcBef>
              <a:buNone/>
              <a:defRPr sz="675" b="0" i="0" u="none" strike="noStrike" cap="none">
                <a:solidFill>
                  <a:srgbClr val="898989"/>
                </a:solidFill>
                <a:latin typeface="Arial"/>
                <a:ea typeface="Arial"/>
                <a:cs typeface="Arial"/>
                <a:sym typeface="Arial"/>
              </a:defRPr>
            </a:lvl2pPr>
            <a:lvl3pPr marL="0" marR="0" lvl="2" indent="0" algn="r">
              <a:spcBef>
                <a:spcPts val="0"/>
              </a:spcBef>
              <a:buNone/>
              <a:defRPr sz="675" b="0" i="0" u="none" strike="noStrike" cap="none">
                <a:solidFill>
                  <a:srgbClr val="898989"/>
                </a:solidFill>
                <a:latin typeface="Arial"/>
                <a:ea typeface="Arial"/>
                <a:cs typeface="Arial"/>
                <a:sym typeface="Arial"/>
              </a:defRPr>
            </a:lvl3pPr>
            <a:lvl4pPr marL="0" marR="0" lvl="3" indent="0" algn="r">
              <a:spcBef>
                <a:spcPts val="0"/>
              </a:spcBef>
              <a:buNone/>
              <a:defRPr sz="675" b="0" i="0" u="none" strike="noStrike" cap="none">
                <a:solidFill>
                  <a:srgbClr val="898989"/>
                </a:solidFill>
                <a:latin typeface="Arial"/>
                <a:ea typeface="Arial"/>
                <a:cs typeface="Arial"/>
                <a:sym typeface="Arial"/>
              </a:defRPr>
            </a:lvl4pPr>
            <a:lvl5pPr marL="0" marR="0" lvl="4" indent="0" algn="r">
              <a:spcBef>
                <a:spcPts val="0"/>
              </a:spcBef>
              <a:buNone/>
              <a:defRPr sz="675" b="0" i="0" u="none" strike="noStrike" cap="none">
                <a:solidFill>
                  <a:srgbClr val="898989"/>
                </a:solidFill>
                <a:latin typeface="Arial"/>
                <a:ea typeface="Arial"/>
                <a:cs typeface="Arial"/>
                <a:sym typeface="Arial"/>
              </a:defRPr>
            </a:lvl5pPr>
            <a:lvl6pPr marL="0" marR="0" lvl="5" indent="0" algn="r">
              <a:spcBef>
                <a:spcPts val="0"/>
              </a:spcBef>
              <a:buNone/>
              <a:defRPr sz="675" b="0" i="0" u="none" strike="noStrike" cap="none">
                <a:solidFill>
                  <a:srgbClr val="898989"/>
                </a:solidFill>
                <a:latin typeface="Arial"/>
                <a:ea typeface="Arial"/>
                <a:cs typeface="Arial"/>
                <a:sym typeface="Arial"/>
              </a:defRPr>
            </a:lvl6pPr>
            <a:lvl7pPr marL="0" marR="0" lvl="6" indent="0" algn="r">
              <a:spcBef>
                <a:spcPts val="0"/>
              </a:spcBef>
              <a:buNone/>
              <a:defRPr sz="675" b="0" i="0" u="none" strike="noStrike" cap="none">
                <a:solidFill>
                  <a:srgbClr val="898989"/>
                </a:solidFill>
                <a:latin typeface="Arial"/>
                <a:ea typeface="Arial"/>
                <a:cs typeface="Arial"/>
                <a:sym typeface="Arial"/>
              </a:defRPr>
            </a:lvl7pPr>
            <a:lvl8pPr marL="0" marR="0" lvl="7" indent="0" algn="r">
              <a:spcBef>
                <a:spcPts val="0"/>
              </a:spcBef>
              <a:buNone/>
              <a:defRPr sz="675" b="0" i="0" u="none" strike="noStrike" cap="none">
                <a:solidFill>
                  <a:srgbClr val="898989"/>
                </a:solidFill>
                <a:latin typeface="Arial"/>
                <a:ea typeface="Arial"/>
                <a:cs typeface="Arial"/>
                <a:sym typeface="Arial"/>
              </a:defRPr>
            </a:lvl8pPr>
            <a:lvl9pPr marL="0" marR="0" lvl="8" indent="0" algn="r">
              <a:spcBef>
                <a:spcPts val="0"/>
              </a:spcBef>
              <a:buNone/>
              <a:defRPr sz="675" b="0" i="0" u="none" strike="noStrike" cap="none">
                <a:solidFill>
                  <a:srgbClr val="898989"/>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0"/>
        <p:cNvGrpSpPr/>
        <p:nvPr/>
      </p:nvGrpSpPr>
      <p:grpSpPr>
        <a:xfrm>
          <a:off x="0" y="0"/>
          <a:ext cx="0" cy="0"/>
          <a:chOff x="0" y="0"/>
          <a:chExt cx="0" cy="0"/>
        </a:xfrm>
      </p:grpSpPr>
      <p:sp>
        <p:nvSpPr>
          <p:cNvPr id="191" name="Google Shape;191;p41"/>
          <p:cNvSpPr txBox="1">
            <a:spLocks noGrp="1"/>
          </p:cNvSpPr>
          <p:nvPr>
            <p:ph type="title"/>
          </p:nvPr>
        </p:nvSpPr>
        <p:spPr>
          <a:xfrm>
            <a:off x="342900" y="57150"/>
            <a:ext cx="6172200" cy="5143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2" name="Google Shape;192;p41"/>
          <p:cNvSpPr txBox="1">
            <a:spLocks noGrp="1"/>
          </p:cNvSpPr>
          <p:nvPr>
            <p:ph type="body" idx="1"/>
          </p:nvPr>
        </p:nvSpPr>
        <p:spPr>
          <a:xfrm rot="5400000">
            <a:off x="1588889" y="-445887"/>
            <a:ext cx="3680222" cy="6400800"/>
          </a:xfrm>
          <a:prstGeom prst="rect">
            <a:avLst/>
          </a:prstGeom>
          <a:noFill/>
          <a:ln>
            <a:noFill/>
          </a:ln>
        </p:spPr>
        <p:txBody>
          <a:bodyPr spcFirstLastPara="1" wrap="square" lIns="91425" tIns="45700" rIns="91425" bIns="45700" anchor="t" anchorCtr="0">
            <a:noAutofit/>
          </a:bodyPr>
          <a:lstStyle>
            <a:lvl1pPr marL="342892" lvl="0" indent="-257168" algn="l">
              <a:spcBef>
                <a:spcPts val="270"/>
              </a:spcBef>
              <a:spcAft>
                <a:spcPts val="0"/>
              </a:spcAft>
              <a:buClr>
                <a:schemeClr val="dk1"/>
              </a:buClr>
              <a:buSzPts val="1800"/>
              <a:buChar char="•"/>
              <a:defRPr/>
            </a:lvl1pPr>
            <a:lvl2pPr marL="685783" lvl="1" indent="-257168" algn="l">
              <a:spcBef>
                <a:spcPts val="270"/>
              </a:spcBef>
              <a:spcAft>
                <a:spcPts val="0"/>
              </a:spcAft>
              <a:buClr>
                <a:schemeClr val="dk1"/>
              </a:buClr>
              <a:buSzPts val="1800"/>
              <a:buChar char="–"/>
              <a:defRPr/>
            </a:lvl2pPr>
            <a:lvl3pPr marL="1028675" lvl="2" indent="-257168" algn="l">
              <a:spcBef>
                <a:spcPts val="270"/>
              </a:spcBef>
              <a:spcAft>
                <a:spcPts val="0"/>
              </a:spcAft>
              <a:buClr>
                <a:schemeClr val="dk1"/>
              </a:buClr>
              <a:buSzPts val="1800"/>
              <a:buChar char="•"/>
              <a:defRPr/>
            </a:lvl3pPr>
            <a:lvl4pPr marL="1371566" lvl="3" indent="-257168" algn="l">
              <a:spcBef>
                <a:spcPts val="270"/>
              </a:spcBef>
              <a:spcAft>
                <a:spcPts val="0"/>
              </a:spcAft>
              <a:buClr>
                <a:schemeClr val="dk1"/>
              </a:buClr>
              <a:buSzPts val="1800"/>
              <a:buChar char="–"/>
              <a:defRPr/>
            </a:lvl4pPr>
            <a:lvl5pPr marL="1714457" lvl="4" indent="-257168" algn="l">
              <a:spcBef>
                <a:spcPts val="270"/>
              </a:spcBef>
              <a:spcAft>
                <a:spcPts val="0"/>
              </a:spcAft>
              <a:buClr>
                <a:schemeClr val="dk1"/>
              </a:buClr>
              <a:buSzPts val="1800"/>
              <a:buChar char="»"/>
              <a:defRPr/>
            </a:lvl5pPr>
            <a:lvl6pPr marL="2057348" lvl="5" indent="-257168" algn="l">
              <a:spcBef>
                <a:spcPts val="270"/>
              </a:spcBef>
              <a:spcAft>
                <a:spcPts val="0"/>
              </a:spcAft>
              <a:buClr>
                <a:schemeClr val="dk1"/>
              </a:buClr>
              <a:buSzPts val="1800"/>
              <a:buChar char="•"/>
              <a:defRPr/>
            </a:lvl6pPr>
            <a:lvl7pPr marL="2400240" lvl="6" indent="-257168" algn="l">
              <a:spcBef>
                <a:spcPts val="270"/>
              </a:spcBef>
              <a:spcAft>
                <a:spcPts val="0"/>
              </a:spcAft>
              <a:buClr>
                <a:schemeClr val="dk1"/>
              </a:buClr>
              <a:buSzPts val="1800"/>
              <a:buChar char="•"/>
              <a:defRPr/>
            </a:lvl7pPr>
            <a:lvl8pPr marL="2743132" lvl="7" indent="-257168" algn="l">
              <a:spcBef>
                <a:spcPts val="270"/>
              </a:spcBef>
              <a:spcAft>
                <a:spcPts val="0"/>
              </a:spcAft>
              <a:buClr>
                <a:schemeClr val="dk1"/>
              </a:buClr>
              <a:buSzPts val="1800"/>
              <a:buChar char="•"/>
              <a:defRPr/>
            </a:lvl8pPr>
            <a:lvl9pPr marL="3086023" lvl="8" indent="-257168" algn="l">
              <a:spcBef>
                <a:spcPts val="270"/>
              </a:spcBef>
              <a:spcAft>
                <a:spcPts val="0"/>
              </a:spcAft>
              <a:buClr>
                <a:schemeClr val="dk1"/>
              </a:buClr>
              <a:buSzPts val="1800"/>
              <a:buChar char="•"/>
              <a:defRPr/>
            </a:lvl9pPr>
          </a:lstStyle>
          <a:p>
            <a:endParaRPr/>
          </a:p>
        </p:txBody>
      </p:sp>
      <p:sp>
        <p:nvSpPr>
          <p:cNvPr id="193" name="Google Shape;193;p41"/>
          <p:cNvSpPr txBox="1">
            <a:spLocks noGrp="1"/>
          </p:cNvSpPr>
          <p:nvPr>
            <p:ph type="dt" idx="10"/>
          </p:nvPr>
        </p:nvSpPr>
        <p:spPr>
          <a:xfrm>
            <a:off x="342900" y="4767264"/>
            <a:ext cx="1600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1"/>
          <p:cNvSpPr txBox="1">
            <a:spLocks noGrp="1"/>
          </p:cNvSpPr>
          <p:nvPr>
            <p:ph type="ftr" idx="11"/>
          </p:nvPr>
        </p:nvSpPr>
        <p:spPr>
          <a:xfrm>
            <a:off x="2343150" y="4767264"/>
            <a:ext cx="21717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41"/>
          <p:cNvSpPr txBox="1">
            <a:spLocks noGrp="1"/>
          </p:cNvSpPr>
          <p:nvPr>
            <p:ph type="sldNum" idx="12"/>
          </p:nvPr>
        </p:nvSpPr>
        <p:spPr>
          <a:xfrm>
            <a:off x="4914900" y="4767264"/>
            <a:ext cx="16002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675" b="0" i="0" u="none" strike="noStrike" cap="none">
                <a:solidFill>
                  <a:srgbClr val="898989"/>
                </a:solidFill>
                <a:latin typeface="Arial"/>
                <a:ea typeface="Arial"/>
                <a:cs typeface="Arial"/>
                <a:sym typeface="Arial"/>
              </a:defRPr>
            </a:lvl1pPr>
            <a:lvl2pPr marL="0" marR="0" lvl="1" indent="0" algn="r">
              <a:spcBef>
                <a:spcPts val="0"/>
              </a:spcBef>
              <a:buNone/>
              <a:defRPr sz="675" b="0" i="0" u="none" strike="noStrike" cap="none">
                <a:solidFill>
                  <a:srgbClr val="898989"/>
                </a:solidFill>
                <a:latin typeface="Arial"/>
                <a:ea typeface="Arial"/>
                <a:cs typeface="Arial"/>
                <a:sym typeface="Arial"/>
              </a:defRPr>
            </a:lvl2pPr>
            <a:lvl3pPr marL="0" marR="0" lvl="2" indent="0" algn="r">
              <a:spcBef>
                <a:spcPts val="0"/>
              </a:spcBef>
              <a:buNone/>
              <a:defRPr sz="675" b="0" i="0" u="none" strike="noStrike" cap="none">
                <a:solidFill>
                  <a:srgbClr val="898989"/>
                </a:solidFill>
                <a:latin typeface="Arial"/>
                <a:ea typeface="Arial"/>
                <a:cs typeface="Arial"/>
                <a:sym typeface="Arial"/>
              </a:defRPr>
            </a:lvl3pPr>
            <a:lvl4pPr marL="0" marR="0" lvl="3" indent="0" algn="r">
              <a:spcBef>
                <a:spcPts val="0"/>
              </a:spcBef>
              <a:buNone/>
              <a:defRPr sz="675" b="0" i="0" u="none" strike="noStrike" cap="none">
                <a:solidFill>
                  <a:srgbClr val="898989"/>
                </a:solidFill>
                <a:latin typeface="Arial"/>
                <a:ea typeface="Arial"/>
                <a:cs typeface="Arial"/>
                <a:sym typeface="Arial"/>
              </a:defRPr>
            </a:lvl4pPr>
            <a:lvl5pPr marL="0" marR="0" lvl="4" indent="0" algn="r">
              <a:spcBef>
                <a:spcPts val="0"/>
              </a:spcBef>
              <a:buNone/>
              <a:defRPr sz="675" b="0" i="0" u="none" strike="noStrike" cap="none">
                <a:solidFill>
                  <a:srgbClr val="898989"/>
                </a:solidFill>
                <a:latin typeface="Arial"/>
                <a:ea typeface="Arial"/>
                <a:cs typeface="Arial"/>
                <a:sym typeface="Arial"/>
              </a:defRPr>
            </a:lvl5pPr>
            <a:lvl6pPr marL="0" marR="0" lvl="5" indent="0" algn="r">
              <a:spcBef>
                <a:spcPts val="0"/>
              </a:spcBef>
              <a:buNone/>
              <a:defRPr sz="675" b="0" i="0" u="none" strike="noStrike" cap="none">
                <a:solidFill>
                  <a:srgbClr val="898989"/>
                </a:solidFill>
                <a:latin typeface="Arial"/>
                <a:ea typeface="Arial"/>
                <a:cs typeface="Arial"/>
                <a:sym typeface="Arial"/>
              </a:defRPr>
            </a:lvl6pPr>
            <a:lvl7pPr marL="0" marR="0" lvl="6" indent="0" algn="r">
              <a:spcBef>
                <a:spcPts val="0"/>
              </a:spcBef>
              <a:buNone/>
              <a:defRPr sz="675" b="0" i="0" u="none" strike="noStrike" cap="none">
                <a:solidFill>
                  <a:srgbClr val="898989"/>
                </a:solidFill>
                <a:latin typeface="Arial"/>
                <a:ea typeface="Arial"/>
                <a:cs typeface="Arial"/>
                <a:sym typeface="Arial"/>
              </a:defRPr>
            </a:lvl7pPr>
            <a:lvl8pPr marL="0" marR="0" lvl="7" indent="0" algn="r">
              <a:spcBef>
                <a:spcPts val="0"/>
              </a:spcBef>
              <a:buNone/>
              <a:defRPr sz="675" b="0" i="0" u="none" strike="noStrike" cap="none">
                <a:solidFill>
                  <a:srgbClr val="898989"/>
                </a:solidFill>
                <a:latin typeface="Arial"/>
                <a:ea typeface="Arial"/>
                <a:cs typeface="Arial"/>
                <a:sym typeface="Arial"/>
              </a:defRPr>
            </a:lvl8pPr>
            <a:lvl9pPr marL="0" marR="0" lvl="8" indent="0" algn="r">
              <a:spcBef>
                <a:spcPts val="0"/>
              </a:spcBef>
              <a:buNone/>
              <a:defRPr sz="675" b="0" i="0" u="none" strike="noStrike" cap="none">
                <a:solidFill>
                  <a:srgbClr val="898989"/>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6"/>
        <p:cNvGrpSpPr/>
        <p:nvPr/>
      </p:nvGrpSpPr>
      <p:grpSpPr>
        <a:xfrm>
          <a:off x="0" y="0"/>
          <a:ext cx="0" cy="0"/>
          <a:chOff x="0" y="0"/>
          <a:chExt cx="0" cy="0"/>
        </a:xfrm>
      </p:grpSpPr>
      <p:sp>
        <p:nvSpPr>
          <p:cNvPr id="197" name="Google Shape;197;p42"/>
          <p:cNvSpPr txBox="1">
            <a:spLocks noGrp="1"/>
          </p:cNvSpPr>
          <p:nvPr>
            <p:ph type="title"/>
          </p:nvPr>
        </p:nvSpPr>
        <p:spPr>
          <a:xfrm rot="5400000">
            <a:off x="3549253" y="1628776"/>
            <a:ext cx="4388644" cy="15430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8" name="Google Shape;198;p42"/>
          <p:cNvSpPr txBox="1">
            <a:spLocks noGrp="1"/>
          </p:cNvSpPr>
          <p:nvPr>
            <p:ph type="body" idx="1"/>
          </p:nvPr>
        </p:nvSpPr>
        <p:spPr>
          <a:xfrm rot="5400000">
            <a:off x="406003" y="142876"/>
            <a:ext cx="4388644" cy="4514850"/>
          </a:xfrm>
          <a:prstGeom prst="rect">
            <a:avLst/>
          </a:prstGeom>
          <a:noFill/>
          <a:ln>
            <a:noFill/>
          </a:ln>
        </p:spPr>
        <p:txBody>
          <a:bodyPr spcFirstLastPara="1" wrap="square" lIns="91425" tIns="45700" rIns="91425" bIns="45700" anchor="t" anchorCtr="0">
            <a:noAutofit/>
          </a:bodyPr>
          <a:lstStyle>
            <a:lvl1pPr marL="342892" lvl="0" indent="-257168" algn="l">
              <a:spcBef>
                <a:spcPts val="270"/>
              </a:spcBef>
              <a:spcAft>
                <a:spcPts val="0"/>
              </a:spcAft>
              <a:buClr>
                <a:schemeClr val="dk1"/>
              </a:buClr>
              <a:buSzPts val="1800"/>
              <a:buChar char="•"/>
              <a:defRPr/>
            </a:lvl1pPr>
            <a:lvl2pPr marL="685783" lvl="1" indent="-257168" algn="l">
              <a:spcBef>
                <a:spcPts val="270"/>
              </a:spcBef>
              <a:spcAft>
                <a:spcPts val="0"/>
              </a:spcAft>
              <a:buClr>
                <a:schemeClr val="dk1"/>
              </a:buClr>
              <a:buSzPts val="1800"/>
              <a:buChar char="–"/>
              <a:defRPr/>
            </a:lvl2pPr>
            <a:lvl3pPr marL="1028675" lvl="2" indent="-257168" algn="l">
              <a:spcBef>
                <a:spcPts val="270"/>
              </a:spcBef>
              <a:spcAft>
                <a:spcPts val="0"/>
              </a:spcAft>
              <a:buClr>
                <a:schemeClr val="dk1"/>
              </a:buClr>
              <a:buSzPts val="1800"/>
              <a:buChar char="•"/>
              <a:defRPr/>
            </a:lvl3pPr>
            <a:lvl4pPr marL="1371566" lvl="3" indent="-257168" algn="l">
              <a:spcBef>
                <a:spcPts val="270"/>
              </a:spcBef>
              <a:spcAft>
                <a:spcPts val="0"/>
              </a:spcAft>
              <a:buClr>
                <a:schemeClr val="dk1"/>
              </a:buClr>
              <a:buSzPts val="1800"/>
              <a:buChar char="–"/>
              <a:defRPr/>
            </a:lvl4pPr>
            <a:lvl5pPr marL="1714457" lvl="4" indent="-257168" algn="l">
              <a:spcBef>
                <a:spcPts val="270"/>
              </a:spcBef>
              <a:spcAft>
                <a:spcPts val="0"/>
              </a:spcAft>
              <a:buClr>
                <a:schemeClr val="dk1"/>
              </a:buClr>
              <a:buSzPts val="1800"/>
              <a:buChar char="»"/>
              <a:defRPr/>
            </a:lvl5pPr>
            <a:lvl6pPr marL="2057348" lvl="5" indent="-257168" algn="l">
              <a:spcBef>
                <a:spcPts val="270"/>
              </a:spcBef>
              <a:spcAft>
                <a:spcPts val="0"/>
              </a:spcAft>
              <a:buClr>
                <a:schemeClr val="dk1"/>
              </a:buClr>
              <a:buSzPts val="1800"/>
              <a:buChar char="•"/>
              <a:defRPr/>
            </a:lvl6pPr>
            <a:lvl7pPr marL="2400240" lvl="6" indent="-257168" algn="l">
              <a:spcBef>
                <a:spcPts val="270"/>
              </a:spcBef>
              <a:spcAft>
                <a:spcPts val="0"/>
              </a:spcAft>
              <a:buClr>
                <a:schemeClr val="dk1"/>
              </a:buClr>
              <a:buSzPts val="1800"/>
              <a:buChar char="•"/>
              <a:defRPr/>
            </a:lvl7pPr>
            <a:lvl8pPr marL="2743132" lvl="7" indent="-257168" algn="l">
              <a:spcBef>
                <a:spcPts val="270"/>
              </a:spcBef>
              <a:spcAft>
                <a:spcPts val="0"/>
              </a:spcAft>
              <a:buClr>
                <a:schemeClr val="dk1"/>
              </a:buClr>
              <a:buSzPts val="1800"/>
              <a:buChar char="•"/>
              <a:defRPr/>
            </a:lvl8pPr>
            <a:lvl9pPr marL="3086023" lvl="8" indent="-257168" algn="l">
              <a:spcBef>
                <a:spcPts val="270"/>
              </a:spcBef>
              <a:spcAft>
                <a:spcPts val="0"/>
              </a:spcAft>
              <a:buClr>
                <a:schemeClr val="dk1"/>
              </a:buClr>
              <a:buSzPts val="1800"/>
              <a:buChar char="•"/>
              <a:defRPr/>
            </a:lvl9pPr>
          </a:lstStyle>
          <a:p>
            <a:endParaRPr/>
          </a:p>
        </p:txBody>
      </p:sp>
      <p:sp>
        <p:nvSpPr>
          <p:cNvPr id="199" name="Google Shape;199;p42"/>
          <p:cNvSpPr txBox="1">
            <a:spLocks noGrp="1"/>
          </p:cNvSpPr>
          <p:nvPr>
            <p:ph type="dt" idx="10"/>
          </p:nvPr>
        </p:nvSpPr>
        <p:spPr>
          <a:xfrm>
            <a:off x="342900" y="4767264"/>
            <a:ext cx="1600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42"/>
          <p:cNvSpPr txBox="1">
            <a:spLocks noGrp="1"/>
          </p:cNvSpPr>
          <p:nvPr>
            <p:ph type="ftr" idx="11"/>
          </p:nvPr>
        </p:nvSpPr>
        <p:spPr>
          <a:xfrm>
            <a:off x="2343150" y="4767264"/>
            <a:ext cx="21717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42"/>
          <p:cNvSpPr txBox="1">
            <a:spLocks noGrp="1"/>
          </p:cNvSpPr>
          <p:nvPr>
            <p:ph type="sldNum" idx="12"/>
          </p:nvPr>
        </p:nvSpPr>
        <p:spPr>
          <a:xfrm>
            <a:off x="4914900" y="4767264"/>
            <a:ext cx="16002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675" b="0" i="0" u="none" strike="noStrike" cap="none">
                <a:solidFill>
                  <a:srgbClr val="898989"/>
                </a:solidFill>
                <a:latin typeface="Arial"/>
                <a:ea typeface="Arial"/>
                <a:cs typeface="Arial"/>
                <a:sym typeface="Arial"/>
              </a:defRPr>
            </a:lvl1pPr>
            <a:lvl2pPr marL="0" marR="0" lvl="1" indent="0" algn="r">
              <a:spcBef>
                <a:spcPts val="0"/>
              </a:spcBef>
              <a:buNone/>
              <a:defRPr sz="675" b="0" i="0" u="none" strike="noStrike" cap="none">
                <a:solidFill>
                  <a:srgbClr val="898989"/>
                </a:solidFill>
                <a:latin typeface="Arial"/>
                <a:ea typeface="Arial"/>
                <a:cs typeface="Arial"/>
                <a:sym typeface="Arial"/>
              </a:defRPr>
            </a:lvl2pPr>
            <a:lvl3pPr marL="0" marR="0" lvl="2" indent="0" algn="r">
              <a:spcBef>
                <a:spcPts val="0"/>
              </a:spcBef>
              <a:buNone/>
              <a:defRPr sz="675" b="0" i="0" u="none" strike="noStrike" cap="none">
                <a:solidFill>
                  <a:srgbClr val="898989"/>
                </a:solidFill>
                <a:latin typeface="Arial"/>
                <a:ea typeface="Arial"/>
                <a:cs typeface="Arial"/>
                <a:sym typeface="Arial"/>
              </a:defRPr>
            </a:lvl3pPr>
            <a:lvl4pPr marL="0" marR="0" lvl="3" indent="0" algn="r">
              <a:spcBef>
                <a:spcPts val="0"/>
              </a:spcBef>
              <a:buNone/>
              <a:defRPr sz="675" b="0" i="0" u="none" strike="noStrike" cap="none">
                <a:solidFill>
                  <a:srgbClr val="898989"/>
                </a:solidFill>
                <a:latin typeface="Arial"/>
                <a:ea typeface="Arial"/>
                <a:cs typeface="Arial"/>
                <a:sym typeface="Arial"/>
              </a:defRPr>
            </a:lvl4pPr>
            <a:lvl5pPr marL="0" marR="0" lvl="4" indent="0" algn="r">
              <a:spcBef>
                <a:spcPts val="0"/>
              </a:spcBef>
              <a:buNone/>
              <a:defRPr sz="675" b="0" i="0" u="none" strike="noStrike" cap="none">
                <a:solidFill>
                  <a:srgbClr val="898989"/>
                </a:solidFill>
                <a:latin typeface="Arial"/>
                <a:ea typeface="Arial"/>
                <a:cs typeface="Arial"/>
                <a:sym typeface="Arial"/>
              </a:defRPr>
            </a:lvl5pPr>
            <a:lvl6pPr marL="0" marR="0" lvl="5" indent="0" algn="r">
              <a:spcBef>
                <a:spcPts val="0"/>
              </a:spcBef>
              <a:buNone/>
              <a:defRPr sz="675" b="0" i="0" u="none" strike="noStrike" cap="none">
                <a:solidFill>
                  <a:srgbClr val="898989"/>
                </a:solidFill>
                <a:latin typeface="Arial"/>
                <a:ea typeface="Arial"/>
                <a:cs typeface="Arial"/>
                <a:sym typeface="Arial"/>
              </a:defRPr>
            </a:lvl6pPr>
            <a:lvl7pPr marL="0" marR="0" lvl="6" indent="0" algn="r">
              <a:spcBef>
                <a:spcPts val="0"/>
              </a:spcBef>
              <a:buNone/>
              <a:defRPr sz="675" b="0" i="0" u="none" strike="noStrike" cap="none">
                <a:solidFill>
                  <a:srgbClr val="898989"/>
                </a:solidFill>
                <a:latin typeface="Arial"/>
                <a:ea typeface="Arial"/>
                <a:cs typeface="Arial"/>
                <a:sym typeface="Arial"/>
              </a:defRPr>
            </a:lvl7pPr>
            <a:lvl8pPr marL="0" marR="0" lvl="7" indent="0" algn="r">
              <a:spcBef>
                <a:spcPts val="0"/>
              </a:spcBef>
              <a:buNone/>
              <a:defRPr sz="675" b="0" i="0" u="none" strike="noStrike" cap="none">
                <a:solidFill>
                  <a:srgbClr val="898989"/>
                </a:solidFill>
                <a:latin typeface="Arial"/>
                <a:ea typeface="Arial"/>
                <a:cs typeface="Arial"/>
                <a:sym typeface="Arial"/>
              </a:defRPr>
            </a:lvl8pPr>
            <a:lvl9pPr marL="0" marR="0" lvl="8" indent="0" algn="r">
              <a:spcBef>
                <a:spcPts val="0"/>
              </a:spcBef>
              <a:buNone/>
              <a:defRPr sz="675" b="0" i="0" u="none" strike="noStrike" cap="none">
                <a:solidFill>
                  <a:srgbClr val="898989"/>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7" y="1152475"/>
            <a:ext cx="2999925" cy="3416400"/>
          </a:xfrm>
          <a:prstGeom prst="rect">
            <a:avLst/>
          </a:prstGeom>
        </p:spPr>
        <p:txBody>
          <a:bodyPr spcFirstLastPara="1" wrap="square" lIns="91425" tIns="91425" rIns="91425" bIns="91425" anchor="t" anchorCtr="0">
            <a:normAutofit/>
          </a:bodyPr>
          <a:lstStyle>
            <a:lvl1pPr marL="342892" lvl="0" indent="-238119">
              <a:spcBef>
                <a:spcPts val="0"/>
              </a:spcBef>
              <a:spcAft>
                <a:spcPts val="0"/>
              </a:spcAft>
              <a:buSzPts val="1400"/>
              <a:buChar char="●"/>
              <a:defRPr sz="1050"/>
            </a:lvl1pPr>
            <a:lvl2pPr marL="685783" lvl="1" indent="-228594">
              <a:spcBef>
                <a:spcPts val="0"/>
              </a:spcBef>
              <a:spcAft>
                <a:spcPts val="0"/>
              </a:spcAft>
              <a:buSzPts val="1200"/>
              <a:buChar char="○"/>
              <a:defRPr sz="900"/>
            </a:lvl2pPr>
            <a:lvl3pPr marL="1028675" lvl="2" indent="-228594">
              <a:spcBef>
                <a:spcPts val="0"/>
              </a:spcBef>
              <a:spcAft>
                <a:spcPts val="0"/>
              </a:spcAft>
              <a:buSzPts val="1200"/>
              <a:buChar char="■"/>
              <a:defRPr sz="900"/>
            </a:lvl3pPr>
            <a:lvl4pPr marL="1371566" lvl="3" indent="-228594">
              <a:spcBef>
                <a:spcPts val="0"/>
              </a:spcBef>
              <a:spcAft>
                <a:spcPts val="0"/>
              </a:spcAft>
              <a:buSzPts val="1200"/>
              <a:buChar char="●"/>
              <a:defRPr sz="900"/>
            </a:lvl4pPr>
            <a:lvl5pPr marL="1714457" lvl="4" indent="-228594">
              <a:spcBef>
                <a:spcPts val="0"/>
              </a:spcBef>
              <a:spcAft>
                <a:spcPts val="0"/>
              </a:spcAft>
              <a:buSzPts val="1200"/>
              <a:buChar char="○"/>
              <a:defRPr sz="900"/>
            </a:lvl5pPr>
            <a:lvl6pPr marL="2057348" lvl="5" indent="-228594">
              <a:spcBef>
                <a:spcPts val="0"/>
              </a:spcBef>
              <a:spcAft>
                <a:spcPts val="0"/>
              </a:spcAft>
              <a:buSzPts val="1200"/>
              <a:buChar char="■"/>
              <a:defRPr sz="900"/>
            </a:lvl6pPr>
            <a:lvl7pPr marL="2400240" lvl="6" indent="-228594">
              <a:spcBef>
                <a:spcPts val="0"/>
              </a:spcBef>
              <a:spcAft>
                <a:spcPts val="0"/>
              </a:spcAft>
              <a:buSzPts val="1200"/>
              <a:buChar char="●"/>
              <a:defRPr sz="900"/>
            </a:lvl7pPr>
            <a:lvl8pPr marL="2743132" lvl="7" indent="-228594">
              <a:spcBef>
                <a:spcPts val="0"/>
              </a:spcBef>
              <a:spcAft>
                <a:spcPts val="0"/>
              </a:spcAft>
              <a:buSzPts val="1200"/>
              <a:buChar char="○"/>
              <a:defRPr sz="900"/>
            </a:lvl8pPr>
            <a:lvl9pPr marL="3086023" lvl="8" indent="-228594">
              <a:spcBef>
                <a:spcPts val="0"/>
              </a:spcBef>
              <a:spcAft>
                <a:spcPts val="0"/>
              </a:spcAft>
              <a:buSzPts val="1200"/>
              <a:buChar char="■"/>
              <a:defRPr sz="900"/>
            </a:lvl9pPr>
          </a:lstStyle>
          <a:p>
            <a:endParaRPr/>
          </a:p>
        </p:txBody>
      </p:sp>
      <p:sp>
        <p:nvSpPr>
          <p:cNvPr id="23" name="Google Shape;23;p5"/>
          <p:cNvSpPr txBox="1">
            <a:spLocks noGrp="1"/>
          </p:cNvSpPr>
          <p:nvPr>
            <p:ph type="body" idx="2"/>
          </p:nvPr>
        </p:nvSpPr>
        <p:spPr>
          <a:xfrm>
            <a:off x="3624302" y="1152475"/>
            <a:ext cx="2999925" cy="3416400"/>
          </a:xfrm>
          <a:prstGeom prst="rect">
            <a:avLst/>
          </a:prstGeom>
        </p:spPr>
        <p:txBody>
          <a:bodyPr spcFirstLastPara="1" wrap="square" lIns="91425" tIns="91425" rIns="91425" bIns="91425" anchor="t" anchorCtr="0">
            <a:normAutofit/>
          </a:bodyPr>
          <a:lstStyle>
            <a:lvl1pPr marL="342892" lvl="0" indent="-238119">
              <a:spcBef>
                <a:spcPts val="0"/>
              </a:spcBef>
              <a:spcAft>
                <a:spcPts val="0"/>
              </a:spcAft>
              <a:buSzPts val="1400"/>
              <a:buChar char="●"/>
              <a:defRPr sz="1050"/>
            </a:lvl1pPr>
            <a:lvl2pPr marL="685783" lvl="1" indent="-228594">
              <a:spcBef>
                <a:spcPts val="0"/>
              </a:spcBef>
              <a:spcAft>
                <a:spcPts val="0"/>
              </a:spcAft>
              <a:buSzPts val="1200"/>
              <a:buChar char="○"/>
              <a:defRPr sz="900"/>
            </a:lvl2pPr>
            <a:lvl3pPr marL="1028675" lvl="2" indent="-228594">
              <a:spcBef>
                <a:spcPts val="0"/>
              </a:spcBef>
              <a:spcAft>
                <a:spcPts val="0"/>
              </a:spcAft>
              <a:buSzPts val="1200"/>
              <a:buChar char="■"/>
              <a:defRPr sz="900"/>
            </a:lvl3pPr>
            <a:lvl4pPr marL="1371566" lvl="3" indent="-228594">
              <a:spcBef>
                <a:spcPts val="0"/>
              </a:spcBef>
              <a:spcAft>
                <a:spcPts val="0"/>
              </a:spcAft>
              <a:buSzPts val="1200"/>
              <a:buChar char="●"/>
              <a:defRPr sz="900"/>
            </a:lvl4pPr>
            <a:lvl5pPr marL="1714457" lvl="4" indent="-228594">
              <a:spcBef>
                <a:spcPts val="0"/>
              </a:spcBef>
              <a:spcAft>
                <a:spcPts val="0"/>
              </a:spcAft>
              <a:buSzPts val="1200"/>
              <a:buChar char="○"/>
              <a:defRPr sz="900"/>
            </a:lvl5pPr>
            <a:lvl6pPr marL="2057348" lvl="5" indent="-228594">
              <a:spcBef>
                <a:spcPts val="0"/>
              </a:spcBef>
              <a:spcAft>
                <a:spcPts val="0"/>
              </a:spcAft>
              <a:buSzPts val="1200"/>
              <a:buChar char="■"/>
              <a:defRPr sz="900"/>
            </a:lvl6pPr>
            <a:lvl7pPr marL="2400240" lvl="6" indent="-228594">
              <a:spcBef>
                <a:spcPts val="0"/>
              </a:spcBef>
              <a:spcAft>
                <a:spcPts val="0"/>
              </a:spcAft>
              <a:buSzPts val="1200"/>
              <a:buChar char="●"/>
              <a:defRPr sz="900"/>
            </a:lvl7pPr>
            <a:lvl8pPr marL="2743132" lvl="7" indent="-228594">
              <a:spcBef>
                <a:spcPts val="0"/>
              </a:spcBef>
              <a:spcAft>
                <a:spcPts val="0"/>
              </a:spcAft>
              <a:buSzPts val="1200"/>
              <a:buChar char="○"/>
              <a:defRPr sz="900"/>
            </a:lvl8pPr>
            <a:lvl9pPr marL="3086023" lvl="8" indent="-228594">
              <a:spcBef>
                <a:spcPts val="0"/>
              </a:spcBef>
              <a:spcAft>
                <a:spcPts val="0"/>
              </a:spcAft>
              <a:buSzPts val="1200"/>
              <a:buChar char="■"/>
              <a:defRPr sz="900"/>
            </a:lvl9pPr>
          </a:lstStyle>
          <a:p>
            <a:endParaRPr/>
          </a:p>
        </p:txBody>
      </p:sp>
      <p:sp>
        <p:nvSpPr>
          <p:cNvPr id="24" name="Google Shape;24;p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normAutofit/>
          </a:bodyPr>
          <a:lstStyle>
            <a:lvl1pPr marL="342892" lvl="0" indent="-228594">
              <a:spcBef>
                <a:spcPts val="0"/>
              </a:spcBef>
              <a:spcAft>
                <a:spcPts val="0"/>
              </a:spcAft>
              <a:buSzPts val="1200"/>
              <a:buChar char="●"/>
              <a:defRPr sz="900"/>
            </a:lvl1pPr>
            <a:lvl2pPr marL="685783" lvl="1" indent="-228594">
              <a:spcBef>
                <a:spcPts val="0"/>
              </a:spcBef>
              <a:spcAft>
                <a:spcPts val="0"/>
              </a:spcAft>
              <a:buSzPts val="1200"/>
              <a:buChar char="○"/>
              <a:defRPr sz="900"/>
            </a:lvl2pPr>
            <a:lvl3pPr marL="1028675" lvl="2" indent="-228594">
              <a:spcBef>
                <a:spcPts val="0"/>
              </a:spcBef>
              <a:spcAft>
                <a:spcPts val="0"/>
              </a:spcAft>
              <a:buSzPts val="1200"/>
              <a:buChar char="■"/>
              <a:defRPr sz="900"/>
            </a:lvl3pPr>
            <a:lvl4pPr marL="1371566" lvl="3" indent="-228594">
              <a:spcBef>
                <a:spcPts val="0"/>
              </a:spcBef>
              <a:spcAft>
                <a:spcPts val="0"/>
              </a:spcAft>
              <a:buSzPts val="1200"/>
              <a:buChar char="●"/>
              <a:defRPr sz="900"/>
            </a:lvl4pPr>
            <a:lvl5pPr marL="1714457" lvl="4" indent="-228594">
              <a:spcBef>
                <a:spcPts val="0"/>
              </a:spcBef>
              <a:spcAft>
                <a:spcPts val="0"/>
              </a:spcAft>
              <a:buSzPts val="1200"/>
              <a:buChar char="○"/>
              <a:defRPr sz="900"/>
            </a:lvl5pPr>
            <a:lvl6pPr marL="2057348" lvl="5" indent="-228594">
              <a:spcBef>
                <a:spcPts val="0"/>
              </a:spcBef>
              <a:spcAft>
                <a:spcPts val="0"/>
              </a:spcAft>
              <a:buSzPts val="1200"/>
              <a:buChar char="■"/>
              <a:defRPr sz="900"/>
            </a:lvl6pPr>
            <a:lvl7pPr marL="2400240" lvl="6" indent="-228594">
              <a:spcBef>
                <a:spcPts val="0"/>
              </a:spcBef>
              <a:spcAft>
                <a:spcPts val="0"/>
              </a:spcAft>
              <a:buSzPts val="1200"/>
              <a:buChar char="●"/>
              <a:defRPr sz="900"/>
            </a:lvl7pPr>
            <a:lvl8pPr marL="2743132" lvl="7" indent="-228594">
              <a:spcBef>
                <a:spcPts val="0"/>
              </a:spcBef>
              <a:spcAft>
                <a:spcPts val="0"/>
              </a:spcAft>
              <a:buSzPts val="1200"/>
              <a:buChar char="○"/>
              <a:defRPr sz="900"/>
            </a:lvl8pPr>
            <a:lvl9pPr marL="3086023" lvl="8" indent="-228594">
              <a:spcBef>
                <a:spcPts val="0"/>
              </a:spcBef>
              <a:spcAft>
                <a:spcPts val="0"/>
              </a:spcAft>
              <a:buSzPts val="1200"/>
              <a:buChar char="■"/>
              <a:defRPr sz="900"/>
            </a:lvl9pPr>
          </a:lstStyle>
          <a:p>
            <a:endParaRPr/>
          </a:p>
        </p:txBody>
      </p:sp>
      <p:sp>
        <p:nvSpPr>
          <p:cNvPr id="31" name="Google Shape;31;p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normAutofit/>
          </a:bodyPr>
          <a:lstStyle>
            <a:lvl1pPr marL="342892" lvl="0" indent="-257168">
              <a:spcBef>
                <a:spcPts val="0"/>
              </a:spcBef>
              <a:spcAft>
                <a:spcPts val="0"/>
              </a:spcAft>
              <a:buSzPts val="1800"/>
              <a:buChar char="●"/>
              <a:defRPr/>
            </a:lvl1pPr>
            <a:lvl2pPr marL="685783" lvl="1" indent="-238119">
              <a:spcBef>
                <a:spcPts val="0"/>
              </a:spcBef>
              <a:spcAft>
                <a:spcPts val="0"/>
              </a:spcAft>
              <a:buSzPts val="1400"/>
              <a:buChar char="○"/>
              <a:defRPr/>
            </a:lvl2pPr>
            <a:lvl3pPr marL="1028675" lvl="2" indent="-238119">
              <a:spcBef>
                <a:spcPts val="0"/>
              </a:spcBef>
              <a:spcAft>
                <a:spcPts val="0"/>
              </a:spcAft>
              <a:buSzPts val="1400"/>
              <a:buChar char="■"/>
              <a:defRPr/>
            </a:lvl3pPr>
            <a:lvl4pPr marL="1371566" lvl="3" indent="-238119">
              <a:spcBef>
                <a:spcPts val="0"/>
              </a:spcBef>
              <a:spcAft>
                <a:spcPts val="0"/>
              </a:spcAft>
              <a:buSzPts val="1400"/>
              <a:buChar char="●"/>
              <a:defRPr/>
            </a:lvl4pPr>
            <a:lvl5pPr marL="1714457" lvl="4" indent="-238119">
              <a:spcBef>
                <a:spcPts val="0"/>
              </a:spcBef>
              <a:spcAft>
                <a:spcPts val="0"/>
              </a:spcAft>
              <a:buSzPts val="1400"/>
              <a:buChar char="○"/>
              <a:defRPr/>
            </a:lvl5pPr>
            <a:lvl6pPr marL="2057348" lvl="5" indent="-238119">
              <a:spcBef>
                <a:spcPts val="0"/>
              </a:spcBef>
              <a:spcAft>
                <a:spcPts val="0"/>
              </a:spcAft>
              <a:buSzPts val="1400"/>
              <a:buChar char="■"/>
              <a:defRPr/>
            </a:lvl6pPr>
            <a:lvl7pPr marL="2400240" lvl="6" indent="-238119">
              <a:spcBef>
                <a:spcPts val="0"/>
              </a:spcBef>
              <a:spcAft>
                <a:spcPts val="0"/>
              </a:spcAft>
              <a:buSzPts val="1400"/>
              <a:buChar char="●"/>
              <a:defRPr/>
            </a:lvl7pPr>
            <a:lvl8pPr marL="2743132" lvl="7" indent="-238119">
              <a:spcBef>
                <a:spcPts val="0"/>
              </a:spcBef>
              <a:spcAft>
                <a:spcPts val="0"/>
              </a:spcAft>
              <a:buSzPts val="1400"/>
              <a:buChar char="○"/>
              <a:defRPr/>
            </a:lvl8pPr>
            <a:lvl9pPr marL="3086023" lvl="8" indent="-238119">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normAutofit/>
          </a:bodyPr>
          <a:lstStyle>
            <a:lvl1pPr marL="342892" lvl="0" indent="-171446">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125142" y="82157"/>
            <a:ext cx="4129088" cy="369291"/>
          </a:xfrm>
          <a:prstGeom prst="rect">
            <a:avLst/>
          </a:prstGeom>
          <a:noFill/>
          <a:ln>
            <a:noFill/>
          </a:ln>
        </p:spPr>
        <p:txBody>
          <a:bodyPr spcFirstLastPara="1" wrap="square" lIns="91425" tIns="45700" rIns="91425" bIns="45700" anchor="t" anchorCtr="0">
            <a:spAutoFit/>
          </a:bodyPr>
          <a:lstStyle>
            <a:lvl1pPr marR="0" lvl="0" algn="ctr" rtl="0">
              <a:spcBef>
                <a:spcPts val="0"/>
              </a:spcBef>
              <a:spcAft>
                <a:spcPts val="0"/>
              </a:spcAft>
              <a:buSzPts val="1400"/>
              <a:buNone/>
              <a:defRPr sz="1800" b="0" i="0" u="none" strike="noStrike" cap="none">
                <a:solidFill>
                  <a:srgbClr val="CC0000"/>
                </a:solidFill>
                <a:latin typeface="Arial"/>
                <a:ea typeface="Arial"/>
                <a:cs typeface="Arial"/>
                <a:sym typeface="Arial"/>
              </a:defRPr>
            </a:lvl1pPr>
            <a:lvl2pPr marR="0" lvl="1" algn="ctr" rtl="0">
              <a:spcBef>
                <a:spcPts val="0"/>
              </a:spcBef>
              <a:spcAft>
                <a:spcPts val="0"/>
              </a:spcAft>
              <a:buSzPts val="1400"/>
              <a:buNone/>
              <a:defRPr sz="1800" b="0" i="0" u="none" strike="noStrike" cap="none">
                <a:solidFill>
                  <a:srgbClr val="CC0000"/>
                </a:solidFill>
                <a:latin typeface="Arial"/>
                <a:ea typeface="Arial"/>
                <a:cs typeface="Arial"/>
                <a:sym typeface="Arial"/>
              </a:defRPr>
            </a:lvl2pPr>
            <a:lvl3pPr marR="0" lvl="2" algn="ctr" rtl="0">
              <a:spcBef>
                <a:spcPts val="0"/>
              </a:spcBef>
              <a:spcAft>
                <a:spcPts val="0"/>
              </a:spcAft>
              <a:buSzPts val="1400"/>
              <a:buNone/>
              <a:defRPr sz="1800" b="0" i="0" u="none" strike="noStrike" cap="none">
                <a:solidFill>
                  <a:srgbClr val="CC0000"/>
                </a:solidFill>
                <a:latin typeface="Arial"/>
                <a:ea typeface="Arial"/>
                <a:cs typeface="Arial"/>
                <a:sym typeface="Arial"/>
              </a:defRPr>
            </a:lvl3pPr>
            <a:lvl4pPr marR="0" lvl="3" algn="ctr" rtl="0">
              <a:spcBef>
                <a:spcPts val="0"/>
              </a:spcBef>
              <a:spcAft>
                <a:spcPts val="0"/>
              </a:spcAft>
              <a:buSzPts val="1400"/>
              <a:buNone/>
              <a:defRPr sz="1800" b="0" i="0" u="none" strike="noStrike" cap="none">
                <a:solidFill>
                  <a:srgbClr val="CC0000"/>
                </a:solidFill>
                <a:latin typeface="Arial"/>
                <a:ea typeface="Arial"/>
                <a:cs typeface="Arial"/>
                <a:sym typeface="Arial"/>
              </a:defRPr>
            </a:lvl4pPr>
            <a:lvl5pPr marR="0" lvl="4" algn="ctr" rtl="0">
              <a:spcBef>
                <a:spcPts val="0"/>
              </a:spcBef>
              <a:spcAft>
                <a:spcPts val="0"/>
              </a:spcAft>
              <a:buSzPts val="1400"/>
              <a:buNone/>
              <a:defRPr sz="1800" b="0" i="0" u="none" strike="noStrike" cap="none">
                <a:solidFill>
                  <a:srgbClr val="CC0000"/>
                </a:solidFill>
                <a:latin typeface="Arial"/>
                <a:ea typeface="Arial"/>
                <a:cs typeface="Arial"/>
                <a:sym typeface="Arial"/>
              </a:defRPr>
            </a:lvl5pPr>
            <a:lvl6pPr marR="0" lvl="5" algn="ctr" rtl="0">
              <a:spcBef>
                <a:spcPts val="0"/>
              </a:spcBef>
              <a:spcAft>
                <a:spcPts val="0"/>
              </a:spcAft>
              <a:buSzPts val="1400"/>
              <a:buNone/>
              <a:defRPr sz="1800" b="0" i="0" u="none" strike="noStrike" cap="none">
                <a:solidFill>
                  <a:srgbClr val="CC0000"/>
                </a:solidFill>
                <a:latin typeface="Arial"/>
                <a:ea typeface="Arial"/>
                <a:cs typeface="Arial"/>
                <a:sym typeface="Arial"/>
              </a:defRPr>
            </a:lvl6pPr>
            <a:lvl7pPr marR="0" lvl="6" algn="ctr" rtl="0">
              <a:spcBef>
                <a:spcPts val="0"/>
              </a:spcBef>
              <a:spcAft>
                <a:spcPts val="0"/>
              </a:spcAft>
              <a:buSzPts val="1400"/>
              <a:buNone/>
              <a:defRPr sz="1800" b="0" i="0" u="none" strike="noStrike" cap="none">
                <a:solidFill>
                  <a:srgbClr val="CC0000"/>
                </a:solidFill>
                <a:latin typeface="Arial"/>
                <a:ea typeface="Arial"/>
                <a:cs typeface="Arial"/>
                <a:sym typeface="Arial"/>
              </a:defRPr>
            </a:lvl7pPr>
            <a:lvl8pPr marR="0" lvl="7" algn="ctr" rtl="0">
              <a:spcBef>
                <a:spcPts val="0"/>
              </a:spcBef>
              <a:spcAft>
                <a:spcPts val="0"/>
              </a:spcAft>
              <a:buSzPts val="1400"/>
              <a:buNone/>
              <a:defRPr sz="1800" b="0" i="0" u="none" strike="noStrike" cap="none">
                <a:solidFill>
                  <a:srgbClr val="CC0000"/>
                </a:solidFill>
                <a:latin typeface="Arial"/>
                <a:ea typeface="Arial"/>
                <a:cs typeface="Arial"/>
                <a:sym typeface="Arial"/>
              </a:defRPr>
            </a:lvl8pPr>
            <a:lvl9pPr marR="0" lvl="8" algn="ctr" rtl="0">
              <a:spcBef>
                <a:spcPts val="0"/>
              </a:spcBef>
              <a:spcAft>
                <a:spcPts val="0"/>
              </a:spcAft>
              <a:buSzPts val="1400"/>
              <a:buNone/>
              <a:defRPr sz="1800" b="0" i="0" u="none" strike="noStrike" cap="none">
                <a:solidFill>
                  <a:srgbClr val="CC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514350" y="1143000"/>
            <a:ext cx="5829300" cy="30861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rgbClr val="000099"/>
              </a:buClr>
              <a:buSzPts val="1800"/>
              <a:buFont typeface="Arial"/>
              <a:buChar char="•"/>
              <a:defRPr sz="1800" b="0" i="0" u="none" strike="noStrike" cap="none">
                <a:solidFill>
                  <a:srgbClr val="000099"/>
                </a:solidFill>
                <a:latin typeface="Arial"/>
                <a:ea typeface="Arial"/>
                <a:cs typeface="Arial"/>
                <a:sym typeface="Arial"/>
              </a:defRPr>
            </a:lvl1pPr>
            <a:lvl2pPr marL="914400" marR="0" lvl="1"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5275" algn="l" rtl="0">
              <a:spcBef>
                <a:spcPts val="21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95275" algn="l" rtl="0">
              <a:spcBef>
                <a:spcPts val="21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6pPr>
            <a:lvl7pPr marL="3200400" marR="0" lvl="6" indent="-295275" algn="l" rtl="0">
              <a:spcBef>
                <a:spcPts val="21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7pPr>
            <a:lvl8pPr marL="3657600" marR="0" lvl="7" indent="-295275" algn="l" rtl="0">
              <a:spcBef>
                <a:spcPts val="21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8pPr>
            <a:lvl9pPr marL="4114800" marR="0" lvl="8" indent="-295275" algn="l" rtl="0">
              <a:spcBef>
                <a:spcPts val="21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6115050" y="4800600"/>
            <a:ext cx="628650" cy="213544"/>
          </a:xfrm>
          <a:prstGeom prst="rect">
            <a:avLst/>
          </a:prstGeom>
          <a:noFill/>
          <a:ln>
            <a:noFill/>
          </a:ln>
        </p:spPr>
        <p:txBody>
          <a:bodyPr spcFirstLastPara="1" wrap="square" lIns="91425" tIns="45700" rIns="91425" bIns="45700" anchor="t" anchorCtr="0">
            <a:spAutoFit/>
          </a:bodyPr>
          <a:lstStyle>
            <a:lvl1pPr marL="0" marR="0" lvl="0" indent="0" algn="r" rtl="0">
              <a:spcBef>
                <a:spcPts val="0"/>
              </a:spcBef>
              <a:buNone/>
              <a:defRPr sz="788" b="0" i="0" u="none" strike="noStrike" cap="none">
                <a:solidFill>
                  <a:schemeClr val="dk1"/>
                </a:solidFill>
                <a:latin typeface="Arial"/>
                <a:ea typeface="Arial"/>
                <a:cs typeface="Arial"/>
                <a:sym typeface="Arial"/>
              </a:defRPr>
            </a:lvl1pPr>
            <a:lvl2pPr marL="0" marR="0" lvl="1" indent="0" algn="r" rtl="0">
              <a:spcBef>
                <a:spcPts val="0"/>
              </a:spcBef>
              <a:buNone/>
              <a:defRPr sz="788" b="0" i="0" u="none" strike="noStrike" cap="none">
                <a:solidFill>
                  <a:schemeClr val="dk1"/>
                </a:solidFill>
                <a:latin typeface="Arial"/>
                <a:ea typeface="Arial"/>
                <a:cs typeface="Arial"/>
                <a:sym typeface="Arial"/>
              </a:defRPr>
            </a:lvl2pPr>
            <a:lvl3pPr marL="0" marR="0" lvl="2" indent="0" algn="r" rtl="0">
              <a:spcBef>
                <a:spcPts val="0"/>
              </a:spcBef>
              <a:buNone/>
              <a:defRPr sz="788" b="0" i="0" u="none" strike="noStrike" cap="none">
                <a:solidFill>
                  <a:schemeClr val="dk1"/>
                </a:solidFill>
                <a:latin typeface="Arial"/>
                <a:ea typeface="Arial"/>
                <a:cs typeface="Arial"/>
                <a:sym typeface="Arial"/>
              </a:defRPr>
            </a:lvl3pPr>
            <a:lvl4pPr marL="0" marR="0" lvl="3" indent="0" algn="r" rtl="0">
              <a:spcBef>
                <a:spcPts val="0"/>
              </a:spcBef>
              <a:buNone/>
              <a:defRPr sz="788" b="0" i="0" u="none" strike="noStrike" cap="none">
                <a:solidFill>
                  <a:schemeClr val="dk1"/>
                </a:solidFill>
                <a:latin typeface="Arial"/>
                <a:ea typeface="Arial"/>
                <a:cs typeface="Arial"/>
                <a:sym typeface="Arial"/>
              </a:defRPr>
            </a:lvl4pPr>
            <a:lvl5pPr marL="0" marR="0" lvl="4" indent="0" algn="r" rtl="0">
              <a:spcBef>
                <a:spcPts val="0"/>
              </a:spcBef>
              <a:buNone/>
              <a:defRPr sz="788" b="0" i="0" u="none" strike="noStrike" cap="none">
                <a:solidFill>
                  <a:schemeClr val="dk1"/>
                </a:solidFill>
                <a:latin typeface="Arial"/>
                <a:ea typeface="Arial"/>
                <a:cs typeface="Arial"/>
                <a:sym typeface="Arial"/>
              </a:defRPr>
            </a:lvl5pPr>
            <a:lvl6pPr marL="0" marR="0" lvl="5" indent="0" algn="r" rtl="0">
              <a:spcBef>
                <a:spcPts val="0"/>
              </a:spcBef>
              <a:buNone/>
              <a:defRPr sz="788" b="0" i="0" u="none" strike="noStrike" cap="none">
                <a:solidFill>
                  <a:schemeClr val="dk1"/>
                </a:solidFill>
                <a:latin typeface="Arial"/>
                <a:ea typeface="Arial"/>
                <a:cs typeface="Arial"/>
                <a:sym typeface="Arial"/>
              </a:defRPr>
            </a:lvl6pPr>
            <a:lvl7pPr marL="0" marR="0" lvl="6" indent="0" algn="r" rtl="0">
              <a:spcBef>
                <a:spcPts val="0"/>
              </a:spcBef>
              <a:buNone/>
              <a:defRPr sz="788" b="0" i="0" u="none" strike="noStrike" cap="none">
                <a:solidFill>
                  <a:schemeClr val="dk1"/>
                </a:solidFill>
                <a:latin typeface="Arial"/>
                <a:ea typeface="Arial"/>
                <a:cs typeface="Arial"/>
                <a:sym typeface="Arial"/>
              </a:defRPr>
            </a:lvl7pPr>
            <a:lvl8pPr marL="0" marR="0" lvl="7" indent="0" algn="r" rtl="0">
              <a:spcBef>
                <a:spcPts val="0"/>
              </a:spcBef>
              <a:buNone/>
              <a:defRPr sz="788" b="0" i="0" u="none" strike="noStrike" cap="none">
                <a:solidFill>
                  <a:schemeClr val="dk1"/>
                </a:solidFill>
                <a:latin typeface="Arial"/>
                <a:ea typeface="Arial"/>
                <a:cs typeface="Arial"/>
                <a:sym typeface="Arial"/>
              </a:defRPr>
            </a:lvl8pPr>
            <a:lvl9pPr marL="0" marR="0" lvl="8" indent="0" algn="r" rtl="0">
              <a:spcBef>
                <a:spcPts val="0"/>
              </a:spcBef>
              <a:buNone/>
              <a:defRPr sz="788"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342900" y="57150"/>
            <a:ext cx="6172200" cy="5143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128" name="Google Shape;128;p31"/>
          <p:cNvSpPr txBox="1">
            <a:spLocks noGrp="1"/>
          </p:cNvSpPr>
          <p:nvPr>
            <p:ph type="body" idx="1"/>
          </p:nvPr>
        </p:nvSpPr>
        <p:spPr>
          <a:xfrm>
            <a:off x="228600" y="914401"/>
            <a:ext cx="6400800" cy="368022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9" name="Google Shape;129;p31"/>
          <p:cNvSpPr txBox="1">
            <a:spLocks noGrp="1"/>
          </p:cNvSpPr>
          <p:nvPr>
            <p:ph type="dt" idx="10"/>
          </p:nvPr>
        </p:nvSpPr>
        <p:spPr>
          <a:xfrm>
            <a:off x="342900" y="4767264"/>
            <a:ext cx="16002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0" name="Google Shape;130;p31"/>
          <p:cNvSpPr txBox="1">
            <a:spLocks noGrp="1"/>
          </p:cNvSpPr>
          <p:nvPr>
            <p:ph type="ftr" idx="11"/>
          </p:nvPr>
        </p:nvSpPr>
        <p:spPr>
          <a:xfrm>
            <a:off x="2343150" y="4767264"/>
            <a:ext cx="21717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75"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1" name="Google Shape;131;p31"/>
          <p:cNvSpPr txBox="1">
            <a:spLocks noGrp="1"/>
          </p:cNvSpPr>
          <p:nvPr>
            <p:ph type="sldNum" idx="12"/>
          </p:nvPr>
        </p:nvSpPr>
        <p:spPr>
          <a:xfrm>
            <a:off x="4914900" y="4767264"/>
            <a:ext cx="16002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75" b="0" i="0" u="none" strike="noStrike" cap="none">
                <a:solidFill>
                  <a:srgbClr val="898989"/>
                </a:solidFill>
                <a:latin typeface="Arial"/>
                <a:ea typeface="Arial"/>
                <a:cs typeface="Arial"/>
                <a:sym typeface="Arial"/>
              </a:defRPr>
            </a:lvl1pPr>
            <a:lvl2pPr marL="0" marR="0" lvl="1" indent="0" algn="r" rtl="0">
              <a:spcBef>
                <a:spcPts val="0"/>
              </a:spcBef>
              <a:buNone/>
              <a:defRPr sz="675" b="0" i="0" u="none" strike="noStrike" cap="none">
                <a:solidFill>
                  <a:srgbClr val="898989"/>
                </a:solidFill>
                <a:latin typeface="Arial"/>
                <a:ea typeface="Arial"/>
                <a:cs typeface="Arial"/>
                <a:sym typeface="Arial"/>
              </a:defRPr>
            </a:lvl2pPr>
            <a:lvl3pPr marL="0" marR="0" lvl="2" indent="0" algn="r" rtl="0">
              <a:spcBef>
                <a:spcPts val="0"/>
              </a:spcBef>
              <a:buNone/>
              <a:defRPr sz="675" b="0" i="0" u="none" strike="noStrike" cap="none">
                <a:solidFill>
                  <a:srgbClr val="898989"/>
                </a:solidFill>
                <a:latin typeface="Arial"/>
                <a:ea typeface="Arial"/>
                <a:cs typeface="Arial"/>
                <a:sym typeface="Arial"/>
              </a:defRPr>
            </a:lvl3pPr>
            <a:lvl4pPr marL="0" marR="0" lvl="3" indent="0" algn="r" rtl="0">
              <a:spcBef>
                <a:spcPts val="0"/>
              </a:spcBef>
              <a:buNone/>
              <a:defRPr sz="675" b="0" i="0" u="none" strike="noStrike" cap="none">
                <a:solidFill>
                  <a:srgbClr val="898989"/>
                </a:solidFill>
                <a:latin typeface="Arial"/>
                <a:ea typeface="Arial"/>
                <a:cs typeface="Arial"/>
                <a:sym typeface="Arial"/>
              </a:defRPr>
            </a:lvl4pPr>
            <a:lvl5pPr marL="0" marR="0" lvl="4" indent="0" algn="r" rtl="0">
              <a:spcBef>
                <a:spcPts val="0"/>
              </a:spcBef>
              <a:buNone/>
              <a:defRPr sz="675" b="0" i="0" u="none" strike="noStrike" cap="none">
                <a:solidFill>
                  <a:srgbClr val="898989"/>
                </a:solidFill>
                <a:latin typeface="Arial"/>
                <a:ea typeface="Arial"/>
                <a:cs typeface="Arial"/>
                <a:sym typeface="Arial"/>
              </a:defRPr>
            </a:lvl5pPr>
            <a:lvl6pPr marL="0" marR="0" lvl="5" indent="0" algn="r" rtl="0">
              <a:spcBef>
                <a:spcPts val="0"/>
              </a:spcBef>
              <a:buNone/>
              <a:defRPr sz="675" b="0" i="0" u="none" strike="noStrike" cap="none">
                <a:solidFill>
                  <a:srgbClr val="898989"/>
                </a:solidFill>
                <a:latin typeface="Arial"/>
                <a:ea typeface="Arial"/>
                <a:cs typeface="Arial"/>
                <a:sym typeface="Arial"/>
              </a:defRPr>
            </a:lvl6pPr>
            <a:lvl7pPr marL="0" marR="0" lvl="6" indent="0" algn="r" rtl="0">
              <a:spcBef>
                <a:spcPts val="0"/>
              </a:spcBef>
              <a:buNone/>
              <a:defRPr sz="675" b="0" i="0" u="none" strike="noStrike" cap="none">
                <a:solidFill>
                  <a:srgbClr val="898989"/>
                </a:solidFill>
                <a:latin typeface="Arial"/>
                <a:ea typeface="Arial"/>
                <a:cs typeface="Arial"/>
                <a:sym typeface="Arial"/>
              </a:defRPr>
            </a:lvl7pPr>
            <a:lvl8pPr marL="0" marR="0" lvl="7" indent="0" algn="r" rtl="0">
              <a:spcBef>
                <a:spcPts val="0"/>
              </a:spcBef>
              <a:buNone/>
              <a:defRPr sz="675" b="0" i="0" u="none" strike="noStrike" cap="none">
                <a:solidFill>
                  <a:srgbClr val="898989"/>
                </a:solidFill>
                <a:latin typeface="Arial"/>
                <a:ea typeface="Arial"/>
                <a:cs typeface="Arial"/>
                <a:sym typeface="Arial"/>
              </a:defRPr>
            </a:lvl8pPr>
            <a:lvl9pPr marL="0" marR="0" lvl="8" indent="0" algn="r" rtl="0">
              <a:spcBef>
                <a:spcPts val="0"/>
              </a:spcBef>
              <a:buNone/>
              <a:defRPr sz="675" b="0" i="0" u="none" strike="noStrike" cap="none">
                <a:solidFill>
                  <a:srgbClr val="898989"/>
                </a:solidFill>
                <a:latin typeface="Arial"/>
                <a:ea typeface="Arial"/>
                <a:cs typeface="Arial"/>
                <a:sym typeface="Aria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3"/>
          <p:cNvSpPr txBox="1">
            <a:spLocks noGrp="1"/>
          </p:cNvSpPr>
          <p:nvPr>
            <p:ph type="sldNum" idx="12"/>
          </p:nvPr>
        </p:nvSpPr>
        <p:spPr>
          <a:xfrm>
            <a:off x="6105095" y="4914656"/>
            <a:ext cx="628650" cy="190406"/>
          </a:xfrm>
          <a:prstGeom prst="rect">
            <a:avLst/>
          </a:prstGeom>
          <a:noFill/>
          <a:ln>
            <a:noFill/>
          </a:ln>
        </p:spPr>
        <p:txBody>
          <a:bodyPr spcFirstLastPara="1" wrap="square" lIns="68569" tIns="34275" rIns="68569" bIns="34275" anchor="t" anchorCtr="0">
            <a:spAutoFit/>
          </a:bodyPr>
          <a:lstStyle/>
          <a:p>
            <a:fld id="{00000000-1234-1234-1234-123412341234}" type="slidenum">
              <a:rPr lang="en">
                <a:solidFill>
                  <a:srgbClr val="000000"/>
                </a:solidFill>
                <a:latin typeface="Arial"/>
                <a:ea typeface="Arial"/>
                <a:cs typeface="Arial"/>
                <a:sym typeface="Arial"/>
              </a:rPr>
              <a:pPr/>
              <a:t>1</a:t>
            </a:fld>
            <a:endParaRPr dirty="0">
              <a:solidFill>
                <a:srgbClr val="000000"/>
              </a:solidFill>
              <a:latin typeface="Arial"/>
              <a:ea typeface="Arial"/>
              <a:cs typeface="Arial"/>
              <a:sym typeface="Arial"/>
            </a:endParaRPr>
          </a:p>
        </p:txBody>
      </p:sp>
      <p:sp>
        <p:nvSpPr>
          <p:cNvPr id="209" name="Google Shape;209;p43"/>
          <p:cNvSpPr txBox="1">
            <a:spLocks noGrp="1"/>
          </p:cNvSpPr>
          <p:nvPr>
            <p:ph type="title" idx="4294967295"/>
          </p:nvPr>
        </p:nvSpPr>
        <p:spPr>
          <a:xfrm>
            <a:off x="152400" y="1260485"/>
            <a:ext cx="6705600" cy="171274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69" tIns="34275" rIns="68569" bIns="34275" anchor="t" anchorCtr="0">
            <a:spAutoFit/>
          </a:bodyPr>
          <a:lstStyle/>
          <a:p>
            <a:pPr>
              <a:lnSpc>
                <a:spcPct val="115000"/>
              </a:lnSpc>
              <a:buClr>
                <a:schemeClr val="dk1"/>
              </a:buClr>
              <a:buSzPts val="1100"/>
            </a:pPr>
            <a:r>
              <a:rPr lang="en" sz="2400" b="1" dirty="0">
                <a:solidFill>
                  <a:srgbClr val="C00000"/>
                </a:solidFill>
              </a:rPr>
              <a:t>Unlocking deep learning: A BP-free approach for parallel block-wise training of neural networks</a:t>
            </a:r>
            <a:endParaRPr sz="2400" b="1" dirty="0">
              <a:solidFill>
                <a:srgbClr val="C00000"/>
              </a:solidFill>
            </a:endParaRPr>
          </a:p>
          <a:p>
            <a:endParaRPr sz="2400" b="1" dirty="0">
              <a:solidFill>
                <a:srgbClr val="C00000"/>
              </a:solidFill>
            </a:endParaRPr>
          </a:p>
        </p:txBody>
      </p:sp>
      <p:sp>
        <p:nvSpPr>
          <p:cNvPr id="210" name="Google Shape;210;p43"/>
          <p:cNvSpPr/>
          <p:nvPr/>
        </p:nvSpPr>
        <p:spPr>
          <a:xfrm>
            <a:off x="905407" y="3109716"/>
            <a:ext cx="5331089" cy="285655"/>
          </a:xfrm>
          <a:prstGeom prst="rect">
            <a:avLst/>
          </a:prstGeom>
          <a:noFill/>
          <a:ln>
            <a:noFill/>
          </a:ln>
        </p:spPr>
        <p:txBody>
          <a:bodyPr spcFirstLastPara="1" wrap="square" lIns="68569" tIns="34275" rIns="68569" bIns="34275" anchor="t" anchorCtr="0">
            <a:noAutofit/>
          </a:bodyPr>
          <a:lstStyle/>
          <a:p>
            <a:pPr algn="ctr"/>
            <a:endParaRPr sz="1050"/>
          </a:p>
        </p:txBody>
      </p:sp>
      <p:pic>
        <p:nvPicPr>
          <p:cNvPr id="211" name="Google Shape;211;p43"/>
          <p:cNvPicPr preferRelativeResize="0"/>
          <p:nvPr/>
        </p:nvPicPr>
        <p:blipFill rotWithShape="1">
          <a:blip r:embed="rId3">
            <a:alphaModFix/>
          </a:blip>
          <a:srcRect/>
          <a:stretch/>
        </p:blipFill>
        <p:spPr>
          <a:xfrm>
            <a:off x="2466117" y="4596863"/>
            <a:ext cx="412996" cy="412996"/>
          </a:xfrm>
          <a:prstGeom prst="rect">
            <a:avLst/>
          </a:prstGeom>
          <a:noFill/>
          <a:ln>
            <a:noFill/>
          </a:ln>
        </p:spPr>
      </p:pic>
      <p:pic>
        <p:nvPicPr>
          <p:cNvPr id="212" name="Google Shape;212;p43"/>
          <p:cNvPicPr preferRelativeResize="0"/>
          <p:nvPr/>
        </p:nvPicPr>
        <p:blipFill rotWithShape="1">
          <a:blip r:embed="rId4">
            <a:alphaModFix/>
          </a:blip>
          <a:srcRect/>
          <a:stretch/>
        </p:blipFill>
        <p:spPr>
          <a:xfrm>
            <a:off x="1768143" y="4574927"/>
            <a:ext cx="434932" cy="434932"/>
          </a:xfrm>
          <a:prstGeom prst="rect">
            <a:avLst/>
          </a:prstGeom>
          <a:noFill/>
          <a:ln>
            <a:noFill/>
          </a:ln>
        </p:spPr>
      </p:pic>
      <p:pic>
        <p:nvPicPr>
          <p:cNvPr id="213" name="Google Shape;213;p43"/>
          <p:cNvPicPr preferRelativeResize="0"/>
          <p:nvPr/>
        </p:nvPicPr>
        <p:blipFill rotWithShape="1">
          <a:blip r:embed="rId5">
            <a:alphaModFix/>
          </a:blip>
          <a:srcRect/>
          <a:stretch/>
        </p:blipFill>
        <p:spPr>
          <a:xfrm>
            <a:off x="905407" y="4649928"/>
            <a:ext cx="555703" cy="284930"/>
          </a:xfrm>
          <a:prstGeom prst="rect">
            <a:avLst/>
          </a:prstGeom>
          <a:noFill/>
          <a:ln>
            <a:noFill/>
          </a:ln>
        </p:spPr>
      </p:pic>
      <p:sp>
        <p:nvSpPr>
          <p:cNvPr id="214" name="Google Shape;214;p43"/>
          <p:cNvSpPr txBox="1"/>
          <p:nvPr/>
        </p:nvSpPr>
        <p:spPr>
          <a:xfrm>
            <a:off x="590980" y="2664415"/>
            <a:ext cx="5828440" cy="1218600"/>
          </a:xfrm>
          <a:prstGeom prst="rect">
            <a:avLst/>
          </a:prstGeom>
          <a:noFill/>
          <a:ln>
            <a:noFill/>
          </a:ln>
        </p:spPr>
        <p:txBody>
          <a:bodyPr spcFirstLastPara="1" wrap="square" lIns="68569" tIns="68569" rIns="68569" bIns="68569" anchor="t" anchorCtr="0">
            <a:noAutofit/>
          </a:bodyPr>
          <a:lstStyle/>
          <a:p>
            <a:pPr algn="ctr">
              <a:lnSpc>
                <a:spcPct val="115000"/>
              </a:lnSpc>
            </a:pPr>
            <a:r>
              <a:rPr lang="en" sz="1100" dirty="0">
                <a:solidFill>
                  <a:srgbClr val="A50021"/>
                </a:solidFill>
              </a:rPr>
              <a:t>Anzhe Cheng*, Zhenkun Wang* </a:t>
            </a:r>
            <a:r>
              <a:rPr lang="en-US" sz="1100" dirty="0">
                <a:solidFill>
                  <a:srgbClr val="A50021"/>
                </a:solidFill>
              </a:rPr>
              <a:t>,</a:t>
            </a:r>
            <a:r>
              <a:rPr lang="zh-CN" altLang="en-US" sz="1100" dirty="0">
                <a:solidFill>
                  <a:srgbClr val="A50021"/>
                </a:solidFill>
              </a:rPr>
              <a:t> </a:t>
            </a:r>
            <a:r>
              <a:rPr lang="en" sz="1100" dirty="0">
                <a:solidFill>
                  <a:srgbClr val="A50021"/>
                </a:solidFill>
              </a:rPr>
              <a:t>Chenzhong Yin*, Mingxi Cheng*, Heng Ping*,  Xiongye Xiao, Shahin Nazarain, Paul Bogdan</a:t>
            </a:r>
            <a:endParaRPr sz="1100" dirty="0">
              <a:solidFill>
                <a:srgbClr val="A50021"/>
              </a:solidFill>
            </a:endParaRPr>
          </a:p>
          <a:p>
            <a:pPr algn="ctr">
              <a:lnSpc>
                <a:spcPct val="115000"/>
              </a:lnSpc>
              <a:buClr>
                <a:schemeClr val="dk1"/>
              </a:buClr>
              <a:buSzPts val="1100"/>
            </a:pPr>
            <a:endParaRPr sz="1100" dirty="0">
              <a:solidFill>
                <a:srgbClr val="A50021"/>
              </a:solidFill>
            </a:endParaRPr>
          </a:p>
          <a:p>
            <a:pPr algn="ctr">
              <a:lnSpc>
                <a:spcPct val="115000"/>
              </a:lnSpc>
              <a:buClr>
                <a:schemeClr val="dk1"/>
              </a:buClr>
              <a:buSzPts val="1100"/>
            </a:pPr>
            <a:r>
              <a:rPr lang="en" sz="1600" i="1" dirty="0">
                <a:solidFill>
                  <a:srgbClr val="A50021"/>
                </a:solidFill>
              </a:rPr>
              <a:t>University of Southern California, Los Angeles, CA, USA</a:t>
            </a:r>
            <a:endParaRPr sz="1600" i="1" dirty="0">
              <a:solidFill>
                <a:srgbClr val="A50021"/>
              </a:solidFill>
            </a:endParaRPr>
          </a:p>
          <a:p>
            <a:endParaRPr sz="1100" dirty="0">
              <a:solidFill>
                <a:srgbClr val="A5002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AFEF7-946A-6246-25B6-E00597676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4ADB6-F53C-393B-7FF8-7D9E51DCB1AB}"/>
              </a:ext>
            </a:extLst>
          </p:cNvPr>
          <p:cNvSpPr>
            <a:spLocks noGrp="1"/>
          </p:cNvSpPr>
          <p:nvPr>
            <p:ph type="title"/>
          </p:nvPr>
        </p:nvSpPr>
        <p:spPr>
          <a:xfrm>
            <a:off x="970415" y="237117"/>
            <a:ext cx="4933653" cy="385763"/>
          </a:xfrm>
        </p:spPr>
        <p:txBody>
          <a:bodyPr/>
          <a:lstStyle/>
          <a:p>
            <a:pPr rtl="0"/>
            <a:r>
              <a:rPr lang="en-US" dirty="0"/>
              <a:t>Intuition of BWBPF</a:t>
            </a:r>
            <a:endParaRPr lang="en-US" dirty="0">
              <a:effectLst/>
            </a:endParaRPr>
          </a:p>
        </p:txBody>
      </p:sp>
      <p:sp>
        <p:nvSpPr>
          <p:cNvPr id="3" name="Content Placeholder 2">
            <a:extLst>
              <a:ext uri="{FF2B5EF4-FFF2-40B4-BE49-F238E27FC236}">
                <a16:creationId xmlns:a16="http://schemas.microsoft.com/office/drawing/2014/main" id="{CEEE0192-9C35-155D-90B3-6FCDD26490B1}"/>
              </a:ext>
            </a:extLst>
          </p:cNvPr>
          <p:cNvSpPr>
            <a:spLocks noGrp="1"/>
          </p:cNvSpPr>
          <p:nvPr>
            <p:ph idx="1"/>
          </p:nvPr>
        </p:nvSpPr>
        <p:spPr/>
        <p:txBody>
          <a:bodyPr/>
          <a:lstStyle/>
          <a:p>
            <a:pPr rtl="0" eaLnBrk="0" fontAlgn="base" latinLnBrk="0" hangingPunct="0"/>
            <a:r>
              <a:rPr lang="en-US" dirty="0"/>
              <a:t>Limitation of traditional BP</a:t>
            </a:r>
          </a:p>
          <a:p>
            <a:pPr lvl="1" rtl="0" eaLnBrk="0" fontAlgn="base" latinLnBrk="0" hangingPunct="0"/>
            <a:r>
              <a:rPr lang="en-US" dirty="0"/>
              <a:t>Chain rule cannot be computed parallel</a:t>
            </a:r>
          </a:p>
          <a:p>
            <a:pPr rtl="0" eaLnBrk="0" fontAlgn="base" latinLnBrk="0" hangingPunct="0"/>
            <a:r>
              <a:rPr lang="en-US" dirty="0"/>
              <a:t>Distributed NN</a:t>
            </a:r>
          </a:p>
          <a:p>
            <a:pPr lvl="1" rtl="0" eaLnBrk="0" fontAlgn="base" latinLnBrk="0" hangingPunct="0"/>
            <a:r>
              <a:rPr lang="en-US" dirty="0">
                <a:effectLst/>
              </a:rPr>
              <a:t>Inspired from collective motion rules</a:t>
            </a:r>
          </a:p>
          <a:p>
            <a:pPr rtl="0" eaLnBrk="0" fontAlgn="base" latinLnBrk="0" hangingPunct="0"/>
            <a:r>
              <a:rPr lang="en-US" dirty="0"/>
              <a:t>Block-wise Learning</a:t>
            </a:r>
            <a:endParaRPr lang="en-US" altLang="zh-CN" dirty="0">
              <a:latin typeface="Arial Narrow" panose="020B0604020202020204" pitchFamily="34" charset="0"/>
              <a:cs typeface="Arial Narrow" panose="020B0604020202020204" pitchFamily="34" charset="0"/>
            </a:endParaRPr>
          </a:p>
          <a:p>
            <a:pPr lvl="1"/>
            <a:endParaRPr lang="en-US" dirty="0">
              <a:latin typeface="Arial Narrow" panose="020B0604020202020204" pitchFamily="34" charset="0"/>
              <a:cs typeface="Arial Narrow" panose="020B0604020202020204" pitchFamily="34" charset="0"/>
            </a:endParaRPr>
          </a:p>
          <a:p>
            <a:pPr lvl="1"/>
            <a:endParaRPr lang="en-US" dirty="0">
              <a:latin typeface="Arial Narrow" panose="020B0604020202020204" pitchFamily="34" charset="0"/>
              <a:cs typeface="Arial Narrow" panose="020B0604020202020204" pitchFamily="34" charset="0"/>
            </a:endParaRPr>
          </a:p>
          <a:p>
            <a:pPr lvl="1"/>
            <a:endParaRPr lang="en-US" dirty="0">
              <a:latin typeface="Arial Narrow" panose="020B0604020202020204" pitchFamily="34" charset="0"/>
              <a:cs typeface="Arial Narrow" panose="020B0604020202020204" pitchFamily="34" charset="0"/>
            </a:endParaRPr>
          </a:p>
          <a:p>
            <a:pPr marL="0" indent="0">
              <a:buNone/>
            </a:pPr>
            <a:endParaRPr lang="en-US" dirty="0">
              <a:latin typeface="Arial Narrow" panose="020B0604020202020204" pitchFamily="34" charset="0"/>
              <a:cs typeface="Arial Narrow" panose="020B0604020202020204" pitchFamily="34" charset="0"/>
            </a:endParaRPr>
          </a:p>
          <a:p>
            <a:endParaRPr lang="en-US" dirty="0">
              <a:latin typeface="Arial Narrow" panose="020B0604020202020204" pitchFamily="34" charset="0"/>
              <a:cs typeface="Arial Narrow" panose="020B0604020202020204" pitchFamily="34" charset="0"/>
            </a:endParaRPr>
          </a:p>
          <a:p>
            <a:endParaRPr lang="en-US" dirty="0">
              <a:latin typeface="Arial Narrow" panose="020B0604020202020204" pitchFamily="34" charset="0"/>
              <a:cs typeface="Arial Narrow" panose="020B0604020202020204" pitchFamily="34" charset="0"/>
            </a:endParaRPr>
          </a:p>
          <a:p>
            <a:endParaRPr lang="en-US" dirty="0">
              <a:latin typeface="Arial Narrow" panose="020B0604020202020204" pitchFamily="34" charset="0"/>
              <a:cs typeface="Arial Narrow" panose="020B0604020202020204" pitchFamily="34" charset="0"/>
            </a:endParaRPr>
          </a:p>
          <a:p>
            <a:endParaRPr lang="en-US" dirty="0">
              <a:latin typeface="Arial Narrow" panose="020B0604020202020204" pitchFamily="34" charset="0"/>
              <a:cs typeface="Arial Narrow" panose="020B0604020202020204" pitchFamily="34" charset="0"/>
            </a:endParaRPr>
          </a:p>
          <a:p>
            <a:endParaRPr lang="en-US" dirty="0">
              <a:latin typeface="Arial Narrow" panose="020B0604020202020204" pitchFamily="34" charset="0"/>
              <a:cs typeface="Arial Narrow" panose="020B0604020202020204" pitchFamily="34" charset="0"/>
            </a:endParaRPr>
          </a:p>
          <a:p>
            <a:pPr lvl="1"/>
            <a:endParaRPr lang="en-US" dirty="0">
              <a:latin typeface="Arial Narrow" panose="020B0604020202020204" pitchFamily="34" charset="0"/>
              <a:cs typeface="Arial Narrow" panose="020B0604020202020204" pitchFamily="34" charset="0"/>
            </a:endParaRPr>
          </a:p>
          <a:p>
            <a:pPr lvl="1"/>
            <a:endParaRPr lang="en-US" dirty="0">
              <a:latin typeface="Arial Narrow" panose="020B0604020202020204" pitchFamily="34" charset="0"/>
              <a:cs typeface="Arial Narrow" panose="020B0604020202020204" pitchFamily="34" charset="0"/>
            </a:endParaRPr>
          </a:p>
        </p:txBody>
      </p:sp>
      <p:sp>
        <p:nvSpPr>
          <p:cNvPr id="4" name="Slide Number Placeholder 3">
            <a:extLst>
              <a:ext uri="{FF2B5EF4-FFF2-40B4-BE49-F238E27FC236}">
                <a16:creationId xmlns:a16="http://schemas.microsoft.com/office/drawing/2014/main" id="{45599E85-4CA4-6349-63FA-A70EC96D88EE}"/>
              </a:ext>
            </a:extLst>
          </p:cNvPr>
          <p:cNvSpPr>
            <a:spLocks noGrp="1"/>
          </p:cNvSpPr>
          <p:nvPr>
            <p:ph type="sldNum" sz="quarter" idx="12"/>
          </p:nvPr>
        </p:nvSpPr>
        <p:spPr/>
        <p:txBody>
          <a:bodyPr/>
          <a:lstStyle/>
          <a:p>
            <a:pPr>
              <a:defRPr/>
            </a:pPr>
            <a:fld id="{6BACAB69-1B2F-42C9-A36B-19E28B50061C}" type="slidenum">
              <a:rPr lang="en-US" smtClean="0"/>
              <a:pPr>
                <a:defRPr/>
              </a:pPr>
              <a:t>2</a:t>
            </a:fld>
            <a:endParaRPr lang="en-US" dirty="0"/>
          </a:p>
        </p:txBody>
      </p:sp>
      <p:pic>
        <p:nvPicPr>
          <p:cNvPr id="5" name="Picture 4" descr="A picture containing outdoor, sky, nature, shore">
            <a:extLst>
              <a:ext uri="{FF2B5EF4-FFF2-40B4-BE49-F238E27FC236}">
                <a16:creationId xmlns:a16="http://schemas.microsoft.com/office/drawing/2014/main" id="{A8C9746B-FC59-C0C0-C1CB-433E2481E766}"/>
              </a:ext>
            </a:extLst>
          </p:cNvPr>
          <p:cNvPicPr>
            <a:picLocks noChangeAspect="1"/>
          </p:cNvPicPr>
          <p:nvPr/>
        </p:nvPicPr>
        <p:blipFill>
          <a:blip r:embed="rId3"/>
          <a:stretch>
            <a:fillRect/>
          </a:stretch>
        </p:blipFill>
        <p:spPr>
          <a:xfrm>
            <a:off x="4488654" y="806112"/>
            <a:ext cx="1961077" cy="1526783"/>
          </a:xfrm>
          <a:prstGeom prst="rect">
            <a:avLst/>
          </a:prstGeom>
        </p:spPr>
      </p:pic>
      <p:pic>
        <p:nvPicPr>
          <p:cNvPr id="7" name="Picture 6" descr="A diagram of a network&#10;&#10;Description automatically generated">
            <a:extLst>
              <a:ext uri="{FF2B5EF4-FFF2-40B4-BE49-F238E27FC236}">
                <a16:creationId xmlns:a16="http://schemas.microsoft.com/office/drawing/2014/main" id="{D47B3CAE-C874-57A6-8137-A709BF172709}"/>
              </a:ext>
            </a:extLst>
          </p:cNvPr>
          <p:cNvPicPr>
            <a:picLocks noChangeAspect="1"/>
          </p:cNvPicPr>
          <p:nvPr/>
        </p:nvPicPr>
        <p:blipFill>
          <a:blip r:embed="rId4"/>
          <a:stretch>
            <a:fillRect/>
          </a:stretch>
        </p:blipFill>
        <p:spPr>
          <a:xfrm>
            <a:off x="970415" y="2516127"/>
            <a:ext cx="4063316" cy="2285615"/>
          </a:xfrm>
          <a:prstGeom prst="rect">
            <a:avLst/>
          </a:prstGeom>
        </p:spPr>
      </p:pic>
    </p:spTree>
    <p:extLst>
      <p:ext uri="{BB962C8B-B14F-4D97-AF65-F5344CB8AC3E}">
        <p14:creationId xmlns:p14="http://schemas.microsoft.com/office/powerpoint/2010/main" val="428386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3A05-E19E-172C-7DDA-6C980AA024E1}"/>
              </a:ext>
            </a:extLst>
          </p:cNvPr>
          <p:cNvSpPr>
            <a:spLocks noGrp="1"/>
          </p:cNvSpPr>
          <p:nvPr>
            <p:ph type="title"/>
          </p:nvPr>
        </p:nvSpPr>
        <p:spPr/>
        <p:txBody>
          <a:bodyPr/>
          <a:lstStyle/>
          <a:p>
            <a:r>
              <a:rPr lang="en-US" dirty="0"/>
              <a:t>B</a:t>
            </a:r>
            <a:r>
              <a:rPr lang="en-US" altLang="zh-CN" dirty="0"/>
              <a:t>lock-wise BP-Free Network</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061AC1-43E3-0B8D-8C7B-EAC0A2C0DDDF}"/>
                  </a:ext>
                </a:extLst>
              </p:cNvPr>
              <p:cNvSpPr>
                <a:spLocks noGrp="1"/>
              </p:cNvSpPr>
              <p:nvPr>
                <p:ph idx="1"/>
              </p:nvPr>
            </p:nvSpPr>
            <p:spPr>
              <a:xfrm>
                <a:off x="818036" y="1447366"/>
                <a:ext cx="5521825" cy="2962028"/>
              </a:xfrm>
            </p:spPr>
            <p:txBody>
              <a:bodyPr/>
              <a:lstStyle/>
              <a:p>
                <a:endParaRPr lang="en-US" b="0" dirty="0">
                  <a:latin typeface="Arial Narrow" panose="020B0604020202020204" pitchFamily="34" charset="0"/>
                  <a:cs typeface="Arial Narrow" panose="020B0604020202020204" pitchFamily="34" charset="0"/>
                </a:endParaRPr>
              </a:p>
              <a:p>
                <a:endParaRPr lang="en-US" b="0" dirty="0">
                  <a:latin typeface="Arial Narrow" panose="020B0604020202020204" pitchFamily="34" charset="0"/>
                  <a:cs typeface="Arial Narrow" panose="020B0604020202020204" pitchFamily="34" charset="0"/>
                </a:endParaRPr>
              </a:p>
              <a:p>
                <a:endParaRPr lang="en-US" b="0" dirty="0">
                  <a:latin typeface="Arial Narrow" panose="020B0604020202020204" pitchFamily="34" charset="0"/>
                  <a:cs typeface="Arial Narrow" panose="020B0604020202020204" pitchFamily="34" charset="0"/>
                </a:endParaRPr>
              </a:p>
              <a:p>
                <a:endParaRPr lang="en-US" b="0" dirty="0">
                  <a:latin typeface="Arial Narrow" panose="020B0604020202020204" pitchFamily="34" charset="0"/>
                  <a:cs typeface="Arial Narrow" panose="020B0604020202020204" pitchFamily="34" charset="0"/>
                </a:endParaRPr>
              </a:p>
              <a:p>
                <a:endParaRPr lang="en-US" b="0" dirty="0">
                  <a:latin typeface="Arial Narrow" panose="020B0604020202020204" pitchFamily="34" charset="0"/>
                  <a:cs typeface="Arial Narrow" panose="020B0604020202020204" pitchFamily="34" charset="0"/>
                </a:endParaRPr>
              </a:p>
              <a:p>
                <a:endParaRPr lang="en-US" b="0" dirty="0">
                  <a:latin typeface="Arial Narrow" panose="020B0604020202020204" pitchFamily="34" charset="0"/>
                  <a:cs typeface="Arial Narrow" panose="020B0604020202020204" pitchFamily="34" charset="0"/>
                </a:endParaRPr>
              </a:p>
              <a:p>
                <a:pPr marL="0" indent="0">
                  <a:buNone/>
                </a:pPr>
                <a:endParaRPr lang="en-US" b="0" dirty="0">
                  <a:latin typeface="Arial Narrow" panose="020B0604020202020204" pitchFamily="34" charset="0"/>
                  <a:cs typeface="Arial Narrow" panose="020B0604020202020204" pitchFamily="34" charset="0"/>
                </a:endParaRPr>
              </a:p>
              <a:p>
                <a:r>
                  <a:rPr lang="en-US" sz="1600" dirty="0">
                    <a:latin typeface="Arial Narrow" panose="020B0604020202020204" pitchFamily="34" charset="0"/>
                    <a:cs typeface="Arial Narrow" panose="020B0604020202020204" pitchFamily="34" charset="0"/>
                  </a:rPr>
                  <a:t>Blocks: organize and group one or more layers together</a:t>
                </a:r>
              </a:p>
              <a:p>
                <a:r>
                  <a:rPr lang="en-US" sz="1600" dirty="0">
                    <a:latin typeface="Arial Narrow" panose="020B0604020202020204" pitchFamily="34" charset="0"/>
                    <a:cs typeface="Arial Narrow" panose="020B0604020202020204" pitchFamily="34" charset="0"/>
                  </a:rPr>
                  <a:t>Auxiliary components: update weights within each block</a:t>
                </a:r>
              </a:p>
              <a:p>
                <a:r>
                  <a:rPr lang="en-US" sz="1600" dirty="0">
                    <a:latin typeface="Arial Narrow" panose="020B0604020202020204" pitchFamily="34" charset="0"/>
                    <a:cs typeface="Arial Narrow" panose="020B0604020202020204" pitchFamily="34" charset="0"/>
                  </a:rPr>
                  <a:t>Advantage over BP: using local loss instead of global loss</a:t>
                </a:r>
              </a:p>
              <a:p>
                <a:r>
                  <a:rPr lang="en-US" sz="1600" dirty="0">
                    <a:latin typeface="Arial Narrow" panose="020B0604020202020204" pitchFamily="34" charset="0"/>
                    <a:cs typeface="Arial Narrow" panose="020B0604020202020204" pitchFamily="34" charset="0"/>
                  </a:rPr>
                  <a:t>Loss: </a:t>
                </a:r>
                <a14:m>
                  <m:oMath xmlns:m="http://schemas.openxmlformats.org/officeDocument/2006/math">
                    <m:r>
                      <a:rPr lang="en-US" sz="1600" i="1">
                        <a:latin typeface="Cambria Math" panose="02040503050406030204" pitchFamily="18" charset="0"/>
                        <a:cs typeface="Arial Narrow" panose="020B0604020202020204" pitchFamily="34" charset="0"/>
                      </a:rPr>
                      <m:t>𝑳</m:t>
                    </m:r>
                    <m:r>
                      <a:rPr lang="en-US" sz="1600" i="1">
                        <a:latin typeface="Cambria Math" panose="02040503050406030204" pitchFamily="18" charset="0"/>
                        <a:cs typeface="Arial Narrow" panose="020B0604020202020204" pitchFamily="34" charset="0"/>
                      </a:rPr>
                      <m:t>=</m:t>
                    </m:r>
                    <m:sSub>
                      <m:sSubPr>
                        <m:ctrlPr>
                          <a:rPr lang="en-US" sz="1600" i="1">
                            <a:latin typeface="Cambria Math" panose="02040503050406030204" pitchFamily="18" charset="0"/>
                            <a:cs typeface="Arial Narrow" panose="020B0604020202020204" pitchFamily="34" charset="0"/>
                          </a:rPr>
                        </m:ctrlPr>
                      </m:sSubPr>
                      <m:e>
                        <m:r>
                          <a:rPr lang="en-US" sz="1600" i="1">
                            <a:latin typeface="Cambria Math" panose="02040503050406030204" pitchFamily="18" charset="0"/>
                            <a:cs typeface="Arial Narrow" panose="020B0604020202020204" pitchFamily="34" charset="0"/>
                          </a:rPr>
                          <m:t>𝝀</m:t>
                        </m:r>
                      </m:e>
                      <m:sub>
                        <m:r>
                          <a:rPr lang="en-US" sz="1600" i="1">
                            <a:latin typeface="Cambria Math" panose="02040503050406030204" pitchFamily="18" charset="0"/>
                            <a:cs typeface="Arial Narrow" panose="020B0604020202020204" pitchFamily="34" charset="0"/>
                          </a:rPr>
                          <m:t>𝟏</m:t>
                        </m:r>
                      </m:sub>
                    </m:sSub>
                    <m:sSubSup>
                      <m:sSubSupPr>
                        <m:ctrlPr>
                          <a:rPr lang="en-US" sz="1600" i="1">
                            <a:latin typeface="Cambria Math" panose="02040503050406030204" pitchFamily="18" charset="0"/>
                            <a:cs typeface="Arial Narrow" panose="020B0604020202020204" pitchFamily="34" charset="0"/>
                          </a:rPr>
                        </m:ctrlPr>
                      </m:sSubSupPr>
                      <m:e>
                        <m:r>
                          <a:rPr lang="en-US" sz="1600" i="1">
                            <a:latin typeface="Cambria Math" panose="02040503050406030204" pitchFamily="18" charset="0"/>
                            <a:cs typeface="Arial Narrow" panose="020B0604020202020204" pitchFamily="34" charset="0"/>
                          </a:rPr>
                          <m:t>𝑳</m:t>
                        </m:r>
                      </m:e>
                      <m:sub>
                        <m:r>
                          <a:rPr lang="en-US" sz="1600" i="1">
                            <a:latin typeface="Cambria Math" panose="02040503050406030204" pitchFamily="18" charset="0"/>
                            <a:cs typeface="Arial Narrow" panose="020B0604020202020204" pitchFamily="34" charset="0"/>
                          </a:rPr>
                          <m:t>𝒈</m:t>
                        </m:r>
                      </m:sub>
                      <m:sup>
                        <m:r>
                          <a:rPr lang="en-US" sz="1600" i="1">
                            <a:latin typeface="Cambria Math" panose="02040503050406030204" pitchFamily="18" charset="0"/>
                            <a:cs typeface="Arial Narrow" panose="020B0604020202020204" pitchFamily="34" charset="0"/>
                          </a:rPr>
                          <m:t>𝑶</m:t>
                        </m:r>
                      </m:sup>
                    </m:sSubSup>
                    <m:r>
                      <a:rPr lang="en-US" sz="1600" i="1">
                        <a:latin typeface="Cambria Math" panose="02040503050406030204" pitchFamily="18" charset="0"/>
                        <a:cs typeface="Arial Narrow" panose="020B0604020202020204" pitchFamily="34" charset="0"/>
                      </a:rPr>
                      <m:t>+</m:t>
                    </m:r>
                  </m:oMath>
                </a14:m>
                <a:r>
                  <a:rPr lang="en-US" sz="1600" dirty="0">
                    <a:cs typeface="Arial Narrow" panose="020B0604020202020204" pitchFamily="34" charset="0"/>
                  </a:rPr>
                  <a:t> </a:t>
                </a:r>
                <a14:m>
                  <m:oMath xmlns:m="http://schemas.openxmlformats.org/officeDocument/2006/math">
                    <m:sSubSup>
                      <m:sSubSupPr>
                        <m:ctrlPr>
                          <a:rPr lang="en-US" sz="1600" i="1">
                            <a:latin typeface="Cambria Math" panose="02040503050406030204" pitchFamily="18" charset="0"/>
                            <a:cs typeface="Arial Narrow" panose="020B0604020202020204" pitchFamily="34" charset="0"/>
                          </a:rPr>
                        </m:ctrlPr>
                      </m:sSubSupPr>
                      <m:e>
                        <m:sSub>
                          <m:sSubPr>
                            <m:ctrlPr>
                              <a:rPr lang="en-US" altLang="zh-CN"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𝝀</m:t>
                            </m:r>
                          </m:e>
                          <m:sub>
                            <m:r>
                              <a:rPr lang="en-US" altLang="zh-CN" sz="1600" i="1">
                                <a:latin typeface="Cambria Math" panose="02040503050406030204" pitchFamily="18" charset="0"/>
                              </a:rPr>
                              <m:t>𝟐</m:t>
                            </m:r>
                          </m:sub>
                        </m:sSub>
                      </m:e>
                      <m:sub>
                        <m:r>
                          <a:rPr lang="en-US" sz="1600" i="1">
                            <a:latin typeface="Cambria Math" panose="02040503050406030204" pitchFamily="18" charset="0"/>
                            <a:cs typeface="Arial Narrow" panose="020B0604020202020204" pitchFamily="34" charset="0"/>
                          </a:rPr>
                          <m:t> </m:t>
                        </m:r>
                      </m:sub>
                      <m:sup>
                        <m:r>
                          <a:rPr lang="en-US" sz="1600" i="1">
                            <a:latin typeface="Cambria Math" panose="02040503050406030204" pitchFamily="18" charset="0"/>
                            <a:cs typeface="Arial Narrow" panose="020B0604020202020204" pitchFamily="34" charset="0"/>
                          </a:rPr>
                          <m:t> </m:t>
                        </m:r>
                      </m:sup>
                    </m:sSubSup>
                  </m:oMath>
                </a14:m>
                <a:r>
                  <a:rPr lang="en-US" altLang="zh-CN" sz="1600" dirty="0"/>
                  <a:t> </a:t>
                </a:r>
                <a14:m>
                  <m:oMath xmlns:m="http://schemas.openxmlformats.org/officeDocument/2006/math">
                    <m:nary>
                      <m:naryPr>
                        <m:chr m:val="∑"/>
                        <m:limLoc m:val="undOvr"/>
                        <m:grow m:val="on"/>
                        <m:ctrlPr>
                          <a:rPr lang="en-US" altLang="zh-CN" sz="1000" i="1">
                            <a:latin typeface="Cambria Math" panose="02040503050406030204" pitchFamily="18" charset="0"/>
                          </a:rPr>
                        </m:ctrlPr>
                      </m:naryPr>
                      <m:sub>
                        <m:r>
                          <a:rPr lang="zh-CN" altLang="en-US" sz="1000" i="1">
                            <a:latin typeface="Cambria Math" panose="02040503050406030204" pitchFamily="18" charset="0"/>
                          </a:rPr>
                          <m:t>𝒍</m:t>
                        </m:r>
                        <m:r>
                          <a:rPr lang="en-US" altLang="zh-CN" sz="1000" i="1">
                            <a:latin typeface="Cambria Math" panose="02040503050406030204" pitchFamily="18" charset="0"/>
                          </a:rPr>
                          <m:t>=</m:t>
                        </m:r>
                        <m:r>
                          <a:rPr lang="en-US" altLang="zh-CN" sz="1000" i="1">
                            <a:latin typeface="Cambria Math" panose="02040503050406030204" pitchFamily="18" charset="0"/>
                          </a:rPr>
                          <m:t>𝟏</m:t>
                        </m:r>
                      </m:sub>
                      <m:sup>
                        <m:r>
                          <a:rPr lang="zh-CN" altLang="en-US" sz="1000" i="1">
                            <a:latin typeface="Cambria Math" panose="02040503050406030204" pitchFamily="18" charset="0"/>
                          </a:rPr>
                          <m:t>𝑲</m:t>
                        </m:r>
                      </m:sup>
                      <m:e>
                        <m:sSubSup>
                          <m:sSubSupPr>
                            <m:ctrlPr>
                              <a:rPr lang="en-US" altLang="zh-CN" sz="1000" i="1">
                                <a:solidFill>
                                  <a:srgbClr val="836967"/>
                                </a:solidFill>
                                <a:latin typeface="Cambria Math" panose="02040503050406030204" pitchFamily="18" charset="0"/>
                              </a:rPr>
                            </m:ctrlPr>
                          </m:sSubSupPr>
                          <m:e>
                            <m:r>
                              <a:rPr lang="en-US" altLang="zh-CN" sz="1000" i="1">
                                <a:latin typeface="Cambria Math" panose="02040503050406030204" pitchFamily="18" charset="0"/>
                              </a:rPr>
                              <m:t>𝓛</m:t>
                            </m:r>
                          </m:e>
                          <m:sub>
                            <m:r>
                              <a:rPr lang="zh-CN" altLang="en-US" sz="1000" i="1">
                                <a:latin typeface="Cambria Math" panose="02040503050406030204" pitchFamily="18" charset="0"/>
                              </a:rPr>
                              <m:t>𝒍</m:t>
                            </m:r>
                          </m:sub>
                          <m:sup>
                            <m:r>
                              <a:rPr lang="zh-CN" altLang="en-US" sz="1000" i="1">
                                <a:latin typeface="Cambria Math" panose="02040503050406030204" pitchFamily="18" charset="0"/>
                              </a:rPr>
                              <m:t>𝜹</m:t>
                            </m:r>
                          </m:sup>
                        </m:sSubSup>
                      </m:e>
                    </m:nary>
                  </m:oMath>
                </a14:m>
                <a:endParaRPr lang="en-US" sz="1600" dirty="0">
                  <a:latin typeface="Arial Narrow" panose="020B0604020202020204" pitchFamily="34" charset="0"/>
                  <a:cs typeface="Arial Narrow" panose="020B0604020202020204" pitchFamily="34" charset="0"/>
                </a:endParaRPr>
              </a:p>
            </p:txBody>
          </p:sp>
        </mc:Choice>
        <mc:Fallback xmlns="">
          <p:sp>
            <p:nvSpPr>
              <p:cNvPr id="3" name="Content Placeholder 2">
                <a:extLst>
                  <a:ext uri="{FF2B5EF4-FFF2-40B4-BE49-F238E27FC236}">
                    <a16:creationId xmlns:a16="http://schemas.microsoft.com/office/drawing/2014/main" id="{36061AC1-43E3-0B8D-8C7B-EAC0A2C0DDDF}"/>
                  </a:ext>
                </a:extLst>
              </p:cNvPr>
              <p:cNvSpPr>
                <a:spLocks noGrp="1" noRot="1" noChangeAspect="1" noMove="1" noResize="1" noEditPoints="1" noAdjustHandles="1" noChangeArrowheads="1" noChangeShapeType="1" noTextEdit="1"/>
              </p:cNvSpPr>
              <p:nvPr>
                <p:ph idx="1"/>
              </p:nvPr>
            </p:nvSpPr>
            <p:spPr>
              <a:xfrm>
                <a:off x="818036" y="1447366"/>
                <a:ext cx="5521825" cy="2962028"/>
              </a:xfrm>
              <a:blipFill>
                <a:blip r:embed="rId3"/>
                <a:stretch>
                  <a:fillRect b="-3600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C8525E9-3A3D-61DF-B51D-CF80FB5BD1EA}"/>
              </a:ext>
            </a:extLst>
          </p:cNvPr>
          <p:cNvSpPr>
            <a:spLocks noGrp="1"/>
          </p:cNvSpPr>
          <p:nvPr>
            <p:ph type="sldNum" sz="quarter" idx="12"/>
          </p:nvPr>
        </p:nvSpPr>
        <p:spPr/>
        <p:txBody>
          <a:bodyPr/>
          <a:lstStyle/>
          <a:p>
            <a:pPr>
              <a:defRPr/>
            </a:pPr>
            <a:fld id="{6BACAB69-1B2F-42C9-A36B-19E28B50061C}" type="slidenum">
              <a:rPr lang="en-US" smtClean="0">
                <a:latin typeface="Arial Narrow" panose="020B0604020202020204" pitchFamily="34" charset="0"/>
                <a:cs typeface="Arial Narrow" panose="020B0604020202020204" pitchFamily="34" charset="0"/>
              </a:rPr>
              <a:pPr>
                <a:defRPr/>
              </a:pPr>
              <a:t>3</a:t>
            </a:fld>
            <a:endParaRPr lang="en-US" dirty="0">
              <a:latin typeface="Arial Narrow" panose="020B0604020202020204" pitchFamily="34" charset="0"/>
              <a:cs typeface="Arial Narrow" panose="020B0604020202020204" pitchFamily="34" charset="0"/>
            </a:endParaRPr>
          </a:p>
        </p:txBody>
      </p:sp>
      <p:pic>
        <p:nvPicPr>
          <p:cNvPr id="7" name="图片 6" descr="图示&#10;&#10;描述已自动生成">
            <a:extLst>
              <a:ext uri="{FF2B5EF4-FFF2-40B4-BE49-F238E27FC236}">
                <a16:creationId xmlns:a16="http://schemas.microsoft.com/office/drawing/2014/main" id="{83B7FE90-D618-5377-0504-8053F7591852}"/>
              </a:ext>
            </a:extLst>
          </p:cNvPr>
          <p:cNvPicPr>
            <a:picLocks noChangeAspect="1"/>
          </p:cNvPicPr>
          <p:nvPr/>
        </p:nvPicPr>
        <p:blipFill rotWithShape="1">
          <a:blip r:embed="rId4"/>
          <a:srcRect l="14204"/>
          <a:stretch/>
        </p:blipFill>
        <p:spPr>
          <a:xfrm>
            <a:off x="818036" y="942820"/>
            <a:ext cx="5221928" cy="2209375"/>
          </a:xfrm>
          <a:prstGeom prst="rect">
            <a:avLst/>
          </a:prstGeom>
        </p:spPr>
      </p:pic>
      <p:sp>
        <p:nvSpPr>
          <p:cNvPr id="5" name="Rectangle 4">
            <a:extLst>
              <a:ext uri="{FF2B5EF4-FFF2-40B4-BE49-F238E27FC236}">
                <a16:creationId xmlns:a16="http://schemas.microsoft.com/office/drawing/2014/main" id="{597CAA40-A284-AE84-8351-225F4289D98C}"/>
              </a:ext>
            </a:extLst>
          </p:cNvPr>
          <p:cNvSpPr/>
          <p:nvPr/>
        </p:nvSpPr>
        <p:spPr>
          <a:xfrm>
            <a:off x="818036" y="905091"/>
            <a:ext cx="343184" cy="2086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94833CA8-78F4-9E6B-48D8-A709A04E4E92}"/>
              </a:ext>
            </a:extLst>
          </p:cNvPr>
          <p:cNvSpPr/>
          <p:nvPr/>
        </p:nvSpPr>
        <p:spPr>
          <a:xfrm>
            <a:off x="3429000" y="981027"/>
            <a:ext cx="343184" cy="1439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55590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2A673-7061-FFD7-6616-A7689E011BC6}"/>
              </a:ext>
            </a:extLst>
          </p:cNvPr>
          <p:cNvSpPr>
            <a:spLocks noGrp="1"/>
          </p:cNvSpPr>
          <p:nvPr>
            <p:ph type="title"/>
          </p:nvPr>
        </p:nvSpPr>
        <p:spPr>
          <a:xfrm>
            <a:off x="-55813" y="195136"/>
            <a:ext cx="6986110" cy="385763"/>
          </a:xfrm>
        </p:spPr>
        <p:txBody>
          <a:bodyPr/>
          <a:lstStyle/>
          <a:p>
            <a:r>
              <a:rPr lang="en-US" dirty="0"/>
              <a:t>Results on Cifar-10 and Tiny-ImageNet</a:t>
            </a:r>
          </a:p>
        </p:txBody>
      </p:sp>
      <p:sp>
        <p:nvSpPr>
          <p:cNvPr id="3" name="Content Placeholder 2">
            <a:extLst>
              <a:ext uri="{FF2B5EF4-FFF2-40B4-BE49-F238E27FC236}">
                <a16:creationId xmlns:a16="http://schemas.microsoft.com/office/drawing/2014/main" id="{74017B4D-9946-F212-3EE5-07711E8B20B8}"/>
              </a:ext>
            </a:extLst>
          </p:cNvPr>
          <p:cNvSpPr>
            <a:spLocks noGrp="1"/>
          </p:cNvSpPr>
          <p:nvPr>
            <p:ph idx="1"/>
          </p:nvPr>
        </p:nvSpPr>
        <p:spPr/>
        <p:txBody>
          <a:bodyPr/>
          <a:lstStyle/>
          <a:p>
            <a:r>
              <a:rPr lang="en-US" dirty="0">
                <a:latin typeface="Arial Narrow" panose="020B0604020202020204" pitchFamily="34" charset="0"/>
                <a:cs typeface="Arial Narrow" panose="020B0604020202020204" pitchFamily="34" charset="0"/>
              </a:rPr>
              <a:t>Error rate of multiple networks</a:t>
            </a:r>
          </a:p>
          <a:p>
            <a:pPr marL="86438" indent="0">
              <a:buNone/>
            </a:pPr>
            <a:endParaRPr lang="en-US" dirty="0">
              <a:latin typeface="Arial Narrow" panose="020B0604020202020204" pitchFamily="34" charset="0"/>
              <a:cs typeface="Arial Narrow" panose="020B0604020202020204" pitchFamily="34" charset="0"/>
            </a:endParaRPr>
          </a:p>
          <a:p>
            <a:pPr lvl="1"/>
            <a:r>
              <a:rPr lang="en-US" dirty="0">
                <a:latin typeface="Arial Narrow" panose="020B0604020202020204" pitchFamily="34" charset="0"/>
                <a:cs typeface="Arial Narrow" panose="020B0604020202020204" pitchFamily="34" charset="0"/>
              </a:rPr>
              <a:t>Networks’ results on Cifar-10</a:t>
            </a:r>
          </a:p>
          <a:p>
            <a:pPr marL="0" indent="0">
              <a:buNone/>
            </a:pPr>
            <a:endParaRPr lang="en-US" dirty="0">
              <a:latin typeface="Arial Narrow" panose="020B0604020202020204" pitchFamily="34" charset="0"/>
              <a:cs typeface="Arial Narrow" panose="020B0604020202020204" pitchFamily="34" charset="0"/>
            </a:endParaRPr>
          </a:p>
          <a:p>
            <a:endParaRPr lang="en-US" dirty="0">
              <a:latin typeface="Arial Narrow" panose="020B0604020202020204" pitchFamily="34" charset="0"/>
              <a:cs typeface="Arial Narrow" panose="020B0604020202020204" pitchFamily="34" charset="0"/>
            </a:endParaRPr>
          </a:p>
          <a:p>
            <a:endParaRPr lang="en-US" dirty="0">
              <a:latin typeface="Arial Narrow" panose="020B0604020202020204" pitchFamily="34" charset="0"/>
              <a:cs typeface="Arial Narrow" panose="020B0604020202020204" pitchFamily="34" charset="0"/>
            </a:endParaRPr>
          </a:p>
          <a:p>
            <a:endParaRPr lang="en-US" dirty="0">
              <a:latin typeface="Arial Narrow" panose="020B0604020202020204" pitchFamily="34" charset="0"/>
              <a:cs typeface="Arial Narrow" panose="020B0604020202020204" pitchFamily="34" charset="0"/>
            </a:endParaRPr>
          </a:p>
          <a:p>
            <a:endParaRPr lang="en-US" dirty="0">
              <a:latin typeface="Arial Narrow" panose="020B0604020202020204" pitchFamily="34" charset="0"/>
              <a:cs typeface="Arial Narrow" panose="020B0604020202020204" pitchFamily="34" charset="0"/>
            </a:endParaRPr>
          </a:p>
          <a:p>
            <a:endParaRPr lang="en-US" dirty="0">
              <a:latin typeface="Arial Narrow" panose="020B0604020202020204" pitchFamily="34" charset="0"/>
              <a:cs typeface="Arial Narrow" panose="020B0604020202020204" pitchFamily="34" charset="0"/>
            </a:endParaRPr>
          </a:p>
          <a:p>
            <a:pPr lvl="1"/>
            <a:endParaRPr lang="en-US" dirty="0">
              <a:latin typeface="Arial Narrow" panose="020B0604020202020204" pitchFamily="34" charset="0"/>
              <a:cs typeface="Arial Narrow" panose="020B0604020202020204" pitchFamily="34" charset="0"/>
            </a:endParaRPr>
          </a:p>
          <a:p>
            <a:pPr lvl="1"/>
            <a:endParaRPr lang="en-US" dirty="0">
              <a:latin typeface="Arial Narrow" panose="020B0604020202020204" pitchFamily="34" charset="0"/>
              <a:cs typeface="Arial Narrow" panose="020B0604020202020204" pitchFamily="34" charset="0"/>
            </a:endParaRPr>
          </a:p>
        </p:txBody>
      </p:sp>
      <p:sp>
        <p:nvSpPr>
          <p:cNvPr id="4" name="Slide Number Placeholder 3">
            <a:extLst>
              <a:ext uri="{FF2B5EF4-FFF2-40B4-BE49-F238E27FC236}">
                <a16:creationId xmlns:a16="http://schemas.microsoft.com/office/drawing/2014/main" id="{91960DD2-F6BF-36EF-FBA0-DB756BA57CBA}"/>
              </a:ext>
            </a:extLst>
          </p:cNvPr>
          <p:cNvSpPr>
            <a:spLocks noGrp="1"/>
          </p:cNvSpPr>
          <p:nvPr>
            <p:ph type="sldNum" sz="quarter" idx="12"/>
          </p:nvPr>
        </p:nvSpPr>
        <p:spPr/>
        <p:txBody>
          <a:bodyPr/>
          <a:lstStyle/>
          <a:p>
            <a:pPr>
              <a:defRPr/>
            </a:pPr>
            <a:fld id="{6BACAB69-1B2F-42C9-A36B-19E28B50061C}" type="slidenum">
              <a:rPr lang="en-US" smtClean="0"/>
              <a:pPr>
                <a:defRPr/>
              </a:pPr>
              <a:t>4</a:t>
            </a:fld>
            <a:endParaRPr lang="en-US" dirty="0"/>
          </a:p>
        </p:txBody>
      </p:sp>
      <p:sp>
        <p:nvSpPr>
          <p:cNvPr id="10" name="文本框 9">
            <a:extLst>
              <a:ext uri="{FF2B5EF4-FFF2-40B4-BE49-F238E27FC236}">
                <a16:creationId xmlns:a16="http://schemas.microsoft.com/office/drawing/2014/main" id="{B08D246B-1186-A977-A8A9-282477D4CD8A}"/>
              </a:ext>
            </a:extLst>
          </p:cNvPr>
          <p:cNvSpPr txBox="1"/>
          <p:nvPr/>
        </p:nvSpPr>
        <p:spPr>
          <a:xfrm>
            <a:off x="149594" y="4767110"/>
            <a:ext cx="2555909" cy="213585"/>
          </a:xfrm>
          <a:prstGeom prst="rect">
            <a:avLst/>
          </a:prstGeom>
          <a:noFill/>
        </p:spPr>
        <p:txBody>
          <a:bodyPr wrap="square" rtlCol="0">
            <a:spAutoFit/>
          </a:bodyPr>
          <a:lstStyle/>
          <a:p>
            <a:r>
              <a:rPr lang="en-US" altLang="zh-CN" sz="788" dirty="0" err="1"/>
              <a:t>arXiv</a:t>
            </a:r>
            <a:r>
              <a:rPr lang="en-US" altLang="zh-CN" sz="788" dirty="0"/>
              <a:t> link: https://arxiv.org/abs/2312.13311</a:t>
            </a:r>
            <a:endParaRPr lang="zh-CN" altLang="en-US" sz="788" dirty="0"/>
          </a:p>
        </p:txBody>
      </p:sp>
      <p:pic>
        <p:nvPicPr>
          <p:cNvPr id="5" name="Google Shape;253;p47">
            <a:extLst>
              <a:ext uri="{FF2B5EF4-FFF2-40B4-BE49-F238E27FC236}">
                <a16:creationId xmlns:a16="http://schemas.microsoft.com/office/drawing/2014/main" id="{CF5E3AEB-DA7D-5EDA-B035-405AF2B32C16}"/>
              </a:ext>
            </a:extLst>
          </p:cNvPr>
          <p:cNvPicPr preferRelativeResize="0"/>
          <p:nvPr/>
        </p:nvPicPr>
        <p:blipFill rotWithShape="1">
          <a:blip r:embed="rId3">
            <a:alphaModFix/>
          </a:blip>
          <a:srcRect b="18038"/>
          <a:stretch/>
        </p:blipFill>
        <p:spPr>
          <a:xfrm>
            <a:off x="376862" y="1740026"/>
            <a:ext cx="5955358" cy="2791084"/>
          </a:xfrm>
          <a:prstGeom prst="rect">
            <a:avLst/>
          </a:prstGeom>
          <a:noFill/>
          <a:ln>
            <a:noFill/>
          </a:ln>
        </p:spPr>
      </p:pic>
      <p:sp>
        <p:nvSpPr>
          <p:cNvPr id="12" name="TextBox 11">
            <a:extLst>
              <a:ext uri="{FF2B5EF4-FFF2-40B4-BE49-F238E27FC236}">
                <a16:creationId xmlns:a16="http://schemas.microsoft.com/office/drawing/2014/main" id="{2A8C5E8D-CCD3-9845-4BA8-06CB04CF69A9}"/>
              </a:ext>
            </a:extLst>
          </p:cNvPr>
          <p:cNvSpPr txBox="1"/>
          <p:nvPr/>
        </p:nvSpPr>
        <p:spPr>
          <a:xfrm>
            <a:off x="3469864" y="1390422"/>
            <a:ext cx="3460433" cy="300082"/>
          </a:xfrm>
          <a:prstGeom prst="rect">
            <a:avLst/>
          </a:prstGeom>
          <a:noFill/>
        </p:spPr>
        <p:txBody>
          <a:bodyPr wrap="square">
            <a:spAutoFit/>
          </a:bodyPr>
          <a:lstStyle/>
          <a:p>
            <a:pPr marL="214308" indent="-214308">
              <a:buClr>
                <a:srgbClr val="A20000"/>
              </a:buClr>
              <a:buSzPct val="88000"/>
              <a:buFont typeface="Wingdings" panose="05000000000000000000" pitchFamily="2" charset="2"/>
              <a:buChar char="q"/>
            </a:pPr>
            <a:r>
              <a:rPr lang="en-US" sz="1350" dirty="0">
                <a:latin typeface="Arial Narrow" panose="020B0604020202020204" pitchFamily="34" charset="0"/>
                <a:cs typeface="Arial Narrow" panose="020B0604020202020204" pitchFamily="34" charset="0"/>
              </a:rPr>
              <a:t>Networks’ results on Tiny-ImageNet</a:t>
            </a:r>
          </a:p>
        </p:txBody>
      </p:sp>
    </p:spTree>
    <p:extLst>
      <p:ext uri="{BB962C8B-B14F-4D97-AF65-F5344CB8AC3E}">
        <p14:creationId xmlns:p14="http://schemas.microsoft.com/office/powerpoint/2010/main" val="2537281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9C637-8832-65EF-D68C-95DC7C12B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DD9902-B70B-4512-9D37-26A4AC3D52EE}"/>
              </a:ext>
            </a:extLst>
          </p:cNvPr>
          <p:cNvSpPr>
            <a:spLocks noGrp="1"/>
          </p:cNvSpPr>
          <p:nvPr>
            <p:ph type="title"/>
          </p:nvPr>
        </p:nvSpPr>
        <p:spPr>
          <a:xfrm>
            <a:off x="316106" y="195136"/>
            <a:ext cx="6513670" cy="385763"/>
          </a:xfrm>
        </p:spPr>
        <p:txBody>
          <a:bodyPr/>
          <a:lstStyle/>
          <a:p>
            <a:r>
              <a:rPr lang="en-US" dirty="0"/>
              <a:t>Results on Cifar-10 and Tiny-ImageNet</a:t>
            </a:r>
          </a:p>
        </p:txBody>
      </p:sp>
      <p:sp>
        <p:nvSpPr>
          <p:cNvPr id="3" name="Content Placeholder 2">
            <a:extLst>
              <a:ext uri="{FF2B5EF4-FFF2-40B4-BE49-F238E27FC236}">
                <a16:creationId xmlns:a16="http://schemas.microsoft.com/office/drawing/2014/main" id="{9CD53AD2-0F5D-F6C0-DE01-0BCB28FAAEBB}"/>
              </a:ext>
            </a:extLst>
          </p:cNvPr>
          <p:cNvSpPr>
            <a:spLocks noGrp="1"/>
          </p:cNvSpPr>
          <p:nvPr>
            <p:ph idx="1"/>
          </p:nvPr>
        </p:nvSpPr>
        <p:spPr/>
        <p:txBody>
          <a:bodyPr/>
          <a:lstStyle/>
          <a:p>
            <a:r>
              <a:rPr lang="en-US" dirty="0">
                <a:latin typeface="Arial Narrow" panose="020B0604020202020204" pitchFamily="34" charset="0"/>
                <a:cs typeface="Arial Narrow" panose="020B0604020202020204" pitchFamily="34" charset="0"/>
              </a:rPr>
              <a:t>BWBPF with multiple blocks</a:t>
            </a:r>
          </a:p>
          <a:p>
            <a:pPr marL="86438" indent="0">
              <a:buNone/>
            </a:pPr>
            <a:r>
              <a:rPr lang="en-US" dirty="0">
                <a:latin typeface="Arial Narrow" panose="020B0604020202020204" pitchFamily="34" charset="0"/>
                <a:cs typeface="Arial Narrow" panose="020B0604020202020204" pitchFamily="34" charset="0"/>
              </a:rPr>
              <a:t> </a:t>
            </a:r>
          </a:p>
          <a:p>
            <a:pPr lvl="1"/>
            <a:r>
              <a:rPr lang="en-US" dirty="0">
                <a:latin typeface="Arial Narrow" panose="020B0604020202020204" pitchFamily="34" charset="0"/>
                <a:cs typeface="Arial Narrow" panose="020B0604020202020204" pitchFamily="34" charset="0"/>
              </a:rPr>
              <a:t>With K </a:t>
            </a:r>
            <a:r>
              <a:rPr lang="en-US" altLang="zh-CN" dirty="0">
                <a:latin typeface="Arial Narrow" panose="020B0604020202020204" pitchFamily="34" charset="0"/>
                <a:cs typeface="Arial Narrow" panose="020B0604020202020204" pitchFamily="34" charset="0"/>
              </a:rPr>
              <a:t>blocks on ResNet101</a:t>
            </a:r>
          </a:p>
          <a:p>
            <a:pPr lvl="1"/>
            <a:endParaRPr lang="en-US" altLang="zh-CN" dirty="0">
              <a:latin typeface="Arial Narrow" panose="020B0604020202020204" pitchFamily="34" charset="0"/>
              <a:cs typeface="Arial Narrow" panose="020B0604020202020204" pitchFamily="34" charset="0"/>
            </a:endParaRPr>
          </a:p>
          <a:p>
            <a:pPr lvl="1"/>
            <a:endParaRPr lang="en-US" dirty="0">
              <a:latin typeface="Arial Narrow" panose="020B0604020202020204" pitchFamily="34" charset="0"/>
              <a:cs typeface="Arial Narrow" panose="020B0604020202020204" pitchFamily="34" charset="0"/>
            </a:endParaRPr>
          </a:p>
          <a:p>
            <a:pPr lvl="1"/>
            <a:endParaRPr lang="en-US" dirty="0">
              <a:latin typeface="Arial Narrow" panose="020B0604020202020204" pitchFamily="34" charset="0"/>
              <a:cs typeface="Arial Narrow" panose="020B0604020202020204" pitchFamily="34" charset="0"/>
            </a:endParaRPr>
          </a:p>
          <a:p>
            <a:pPr lvl="1"/>
            <a:endParaRPr lang="en-US" dirty="0">
              <a:latin typeface="Arial Narrow" panose="020B0604020202020204" pitchFamily="34" charset="0"/>
              <a:cs typeface="Arial Narrow" panose="020B0604020202020204" pitchFamily="34" charset="0"/>
            </a:endParaRPr>
          </a:p>
          <a:p>
            <a:pPr marL="0" indent="0">
              <a:buNone/>
            </a:pPr>
            <a:endParaRPr lang="en-US" dirty="0">
              <a:latin typeface="Arial Narrow" panose="020B0604020202020204" pitchFamily="34" charset="0"/>
              <a:cs typeface="Arial Narrow" panose="020B0604020202020204" pitchFamily="34" charset="0"/>
            </a:endParaRPr>
          </a:p>
          <a:p>
            <a:endParaRPr lang="en-US" dirty="0">
              <a:latin typeface="Arial Narrow" panose="020B0604020202020204" pitchFamily="34" charset="0"/>
              <a:cs typeface="Arial Narrow" panose="020B0604020202020204" pitchFamily="34" charset="0"/>
            </a:endParaRPr>
          </a:p>
          <a:p>
            <a:endParaRPr lang="en-US" dirty="0">
              <a:latin typeface="Arial Narrow" panose="020B0604020202020204" pitchFamily="34" charset="0"/>
              <a:cs typeface="Arial Narrow" panose="020B0604020202020204" pitchFamily="34" charset="0"/>
            </a:endParaRPr>
          </a:p>
          <a:p>
            <a:endParaRPr lang="en-US" dirty="0">
              <a:latin typeface="Arial Narrow" panose="020B0604020202020204" pitchFamily="34" charset="0"/>
              <a:cs typeface="Arial Narrow" panose="020B0604020202020204" pitchFamily="34" charset="0"/>
            </a:endParaRPr>
          </a:p>
          <a:p>
            <a:endParaRPr lang="en-US" dirty="0">
              <a:latin typeface="Arial Narrow" panose="020B0604020202020204" pitchFamily="34" charset="0"/>
              <a:cs typeface="Arial Narrow" panose="020B0604020202020204" pitchFamily="34" charset="0"/>
            </a:endParaRPr>
          </a:p>
          <a:p>
            <a:endParaRPr lang="en-US" dirty="0">
              <a:latin typeface="Arial Narrow" panose="020B0604020202020204" pitchFamily="34" charset="0"/>
              <a:cs typeface="Arial Narrow" panose="020B0604020202020204" pitchFamily="34" charset="0"/>
            </a:endParaRPr>
          </a:p>
          <a:p>
            <a:pPr lvl="1"/>
            <a:endParaRPr lang="en-US" dirty="0">
              <a:latin typeface="Arial Narrow" panose="020B0604020202020204" pitchFamily="34" charset="0"/>
              <a:cs typeface="Arial Narrow" panose="020B0604020202020204" pitchFamily="34" charset="0"/>
            </a:endParaRPr>
          </a:p>
          <a:p>
            <a:pPr lvl="1"/>
            <a:endParaRPr lang="en-US" dirty="0">
              <a:latin typeface="Arial Narrow" panose="020B0604020202020204" pitchFamily="34" charset="0"/>
              <a:cs typeface="Arial Narrow" panose="020B0604020202020204" pitchFamily="34" charset="0"/>
            </a:endParaRPr>
          </a:p>
        </p:txBody>
      </p:sp>
      <p:sp>
        <p:nvSpPr>
          <p:cNvPr id="4" name="Slide Number Placeholder 3">
            <a:extLst>
              <a:ext uri="{FF2B5EF4-FFF2-40B4-BE49-F238E27FC236}">
                <a16:creationId xmlns:a16="http://schemas.microsoft.com/office/drawing/2014/main" id="{5A997473-6CF9-B57F-828C-85C80B029955}"/>
              </a:ext>
            </a:extLst>
          </p:cNvPr>
          <p:cNvSpPr>
            <a:spLocks noGrp="1"/>
          </p:cNvSpPr>
          <p:nvPr>
            <p:ph type="sldNum" sz="quarter" idx="12"/>
          </p:nvPr>
        </p:nvSpPr>
        <p:spPr/>
        <p:txBody>
          <a:bodyPr/>
          <a:lstStyle/>
          <a:p>
            <a:pPr>
              <a:defRPr/>
            </a:pPr>
            <a:fld id="{6BACAB69-1B2F-42C9-A36B-19E28B50061C}" type="slidenum">
              <a:rPr lang="en-US" smtClean="0"/>
              <a:pPr>
                <a:defRPr/>
              </a:pPr>
              <a:t>5</a:t>
            </a:fld>
            <a:endParaRPr lang="en-US" dirty="0"/>
          </a:p>
        </p:txBody>
      </p:sp>
      <p:pic>
        <p:nvPicPr>
          <p:cNvPr id="6" name="图片 5">
            <a:extLst>
              <a:ext uri="{FF2B5EF4-FFF2-40B4-BE49-F238E27FC236}">
                <a16:creationId xmlns:a16="http://schemas.microsoft.com/office/drawing/2014/main" id="{79EA5A11-C3D1-477F-4BB4-D574E1CD8DCA}"/>
              </a:ext>
            </a:extLst>
          </p:cNvPr>
          <p:cNvPicPr>
            <a:picLocks noChangeAspect="1"/>
          </p:cNvPicPr>
          <p:nvPr/>
        </p:nvPicPr>
        <p:blipFill>
          <a:blip r:embed="rId3"/>
          <a:stretch>
            <a:fillRect/>
          </a:stretch>
        </p:blipFill>
        <p:spPr>
          <a:xfrm>
            <a:off x="367651" y="1796412"/>
            <a:ext cx="2931053" cy="2033791"/>
          </a:xfrm>
          <a:prstGeom prst="rect">
            <a:avLst/>
          </a:prstGeom>
        </p:spPr>
      </p:pic>
      <p:pic>
        <p:nvPicPr>
          <p:cNvPr id="9" name="图片 8">
            <a:extLst>
              <a:ext uri="{FF2B5EF4-FFF2-40B4-BE49-F238E27FC236}">
                <a16:creationId xmlns:a16="http://schemas.microsoft.com/office/drawing/2014/main" id="{3242B27D-A0CD-A02F-CD83-E06BF8E4E435}"/>
              </a:ext>
            </a:extLst>
          </p:cNvPr>
          <p:cNvPicPr>
            <a:picLocks noChangeAspect="1"/>
          </p:cNvPicPr>
          <p:nvPr/>
        </p:nvPicPr>
        <p:blipFill>
          <a:blip r:embed="rId4"/>
          <a:stretch>
            <a:fillRect/>
          </a:stretch>
        </p:blipFill>
        <p:spPr>
          <a:xfrm>
            <a:off x="3678403" y="1836821"/>
            <a:ext cx="2835427" cy="1952972"/>
          </a:xfrm>
          <a:prstGeom prst="rect">
            <a:avLst/>
          </a:prstGeom>
        </p:spPr>
      </p:pic>
      <p:sp>
        <p:nvSpPr>
          <p:cNvPr id="10" name="文本框 9">
            <a:extLst>
              <a:ext uri="{FF2B5EF4-FFF2-40B4-BE49-F238E27FC236}">
                <a16:creationId xmlns:a16="http://schemas.microsoft.com/office/drawing/2014/main" id="{B46D4569-4EA5-42D9-13E7-77F5C0CE5D62}"/>
              </a:ext>
            </a:extLst>
          </p:cNvPr>
          <p:cNvSpPr txBox="1"/>
          <p:nvPr/>
        </p:nvSpPr>
        <p:spPr>
          <a:xfrm>
            <a:off x="155969" y="4713710"/>
            <a:ext cx="2555909" cy="213585"/>
          </a:xfrm>
          <a:prstGeom prst="rect">
            <a:avLst/>
          </a:prstGeom>
          <a:noFill/>
        </p:spPr>
        <p:txBody>
          <a:bodyPr wrap="square" rtlCol="0">
            <a:spAutoFit/>
          </a:bodyPr>
          <a:lstStyle/>
          <a:p>
            <a:r>
              <a:rPr lang="en-US" altLang="zh-CN" sz="788" dirty="0" err="1"/>
              <a:t>arXiv</a:t>
            </a:r>
            <a:r>
              <a:rPr lang="en-US" altLang="zh-CN" sz="788" dirty="0"/>
              <a:t> link: https://arxiv.org/abs/2312.13311</a:t>
            </a:r>
            <a:endParaRPr lang="zh-CN" altLang="en-US" sz="788" dirty="0"/>
          </a:p>
        </p:txBody>
      </p:sp>
      <p:sp>
        <p:nvSpPr>
          <p:cNvPr id="11" name="文本框 10">
            <a:extLst>
              <a:ext uri="{FF2B5EF4-FFF2-40B4-BE49-F238E27FC236}">
                <a16:creationId xmlns:a16="http://schemas.microsoft.com/office/drawing/2014/main" id="{B7D90BFF-E4DB-E0D6-71ED-6E6ADC133310}"/>
              </a:ext>
            </a:extLst>
          </p:cNvPr>
          <p:cNvSpPr txBox="1"/>
          <p:nvPr/>
        </p:nvSpPr>
        <p:spPr>
          <a:xfrm>
            <a:off x="3540176" y="1391043"/>
            <a:ext cx="2857371" cy="300082"/>
          </a:xfrm>
          <a:prstGeom prst="rect">
            <a:avLst/>
          </a:prstGeom>
          <a:noFill/>
        </p:spPr>
        <p:txBody>
          <a:bodyPr wrap="square" rtlCol="0">
            <a:spAutoFit/>
          </a:bodyPr>
          <a:lstStyle/>
          <a:p>
            <a:pPr marL="417899" lvl="1" indent="-160731" eaLnBrk="0" fontAlgn="base" hangingPunct="0">
              <a:spcBef>
                <a:spcPct val="20000"/>
              </a:spcBef>
              <a:spcAft>
                <a:spcPct val="0"/>
              </a:spcAft>
              <a:buClr>
                <a:srgbClr val="A50021"/>
              </a:buClr>
              <a:buSzPct val="88000"/>
              <a:buFont typeface="Wingdings" pitchFamily="2" charset="2"/>
              <a:buChar char="q"/>
            </a:pPr>
            <a:r>
              <a:rPr lang="en-US" altLang="zh-CN" sz="1350" dirty="0">
                <a:latin typeface="Arial Narrow" panose="020B0604020202020204" pitchFamily="34" charset="0"/>
                <a:ea typeface="ＭＳ Ｐゴシック" charset="0"/>
              </a:rPr>
              <a:t>  With K blocks on ResNet152 </a:t>
            </a:r>
            <a:endParaRPr lang="zh-CN" altLang="en-US" sz="1350" dirty="0">
              <a:latin typeface="Arial Narrow" panose="020B0604020202020204" pitchFamily="34" charset="0"/>
              <a:ea typeface="ＭＳ Ｐゴシック" charset="0"/>
            </a:endParaRPr>
          </a:p>
        </p:txBody>
      </p:sp>
    </p:spTree>
    <p:extLst>
      <p:ext uri="{BB962C8B-B14F-4D97-AF65-F5344CB8AC3E}">
        <p14:creationId xmlns:p14="http://schemas.microsoft.com/office/powerpoint/2010/main" val="307122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3549F-E7D2-5964-4B77-A2BF39CF8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229EB-D105-8628-692C-7E47CDF0BAA6}"/>
              </a:ext>
            </a:extLst>
          </p:cNvPr>
          <p:cNvSpPr>
            <a:spLocks noGrp="1"/>
          </p:cNvSpPr>
          <p:nvPr>
            <p:ph type="title"/>
          </p:nvPr>
        </p:nvSpPr>
        <p:spPr>
          <a:xfrm>
            <a:off x="979318" y="190328"/>
            <a:ext cx="4933653" cy="385763"/>
          </a:xfrm>
        </p:spPr>
        <p:txBody>
          <a:bodyPr/>
          <a:lstStyle/>
          <a:p>
            <a:r>
              <a:rPr lang="en-US" dirty="0"/>
              <a:t>Future Work</a:t>
            </a:r>
          </a:p>
        </p:txBody>
      </p:sp>
      <p:sp>
        <p:nvSpPr>
          <p:cNvPr id="3" name="Content Placeholder 2">
            <a:extLst>
              <a:ext uri="{FF2B5EF4-FFF2-40B4-BE49-F238E27FC236}">
                <a16:creationId xmlns:a16="http://schemas.microsoft.com/office/drawing/2014/main" id="{A51F7BC3-96F8-3256-4C59-7C1AC363A9A9}"/>
              </a:ext>
            </a:extLst>
          </p:cNvPr>
          <p:cNvSpPr>
            <a:spLocks noGrp="1"/>
          </p:cNvSpPr>
          <p:nvPr>
            <p:ph idx="1"/>
          </p:nvPr>
        </p:nvSpPr>
        <p:spPr>
          <a:xfrm>
            <a:off x="-125730" y="1108246"/>
            <a:ext cx="4600575" cy="2962028"/>
          </a:xfrm>
        </p:spPr>
        <p:txBody>
          <a:bodyPr/>
          <a:lstStyle/>
          <a:p>
            <a:pPr indent="-237452" defTabSz="685783">
              <a:spcBef>
                <a:spcPts val="270"/>
              </a:spcBef>
              <a:buSzPts val="1386"/>
              <a:buFont typeface="Wingdings" panose="05000000000000000000" pitchFamily="2" charset="2"/>
              <a:buChar char="q"/>
              <a:defRPr/>
            </a:pPr>
            <a:r>
              <a:rPr lang="en-US" sz="1500" dirty="0"/>
              <a:t>Current Work</a:t>
            </a:r>
          </a:p>
          <a:p>
            <a:pPr lvl="1" rtl="0" eaLnBrk="1" fontAlgn="auto" latinLnBrk="0" hangingPunct="1"/>
            <a:r>
              <a:rPr lang="en-US" sz="1200" dirty="0"/>
              <a:t>Proposed novel block-wise learning method(BWBPF)</a:t>
            </a:r>
          </a:p>
          <a:p>
            <a:pPr lvl="2" indent="-235738" eaLnBrk="0" fontAlgn="base" hangingPunct="0">
              <a:buFont typeface="Wingdings" panose="05000000000000000000" pitchFamily="2" charset="2"/>
              <a:buChar char="q"/>
            </a:pPr>
            <a:r>
              <a:rPr lang="en-US" sz="1050" dirty="0"/>
              <a:t>Computes local losses for individual blocks</a:t>
            </a:r>
          </a:p>
          <a:p>
            <a:pPr lvl="2" indent="-235738">
              <a:buFont typeface="Wingdings" panose="05000000000000000000" pitchFamily="2" charset="2"/>
              <a:buChar char="q"/>
            </a:pPr>
            <a:r>
              <a:rPr lang="en-US" sz="1050" dirty="0"/>
              <a:t>Divides the network into subnetworks </a:t>
            </a:r>
          </a:p>
          <a:p>
            <a:pPr lvl="2" indent="-235738" eaLnBrk="0" fontAlgn="base" hangingPunct="0">
              <a:buFont typeface="Wingdings" panose="05000000000000000000" pitchFamily="2" charset="2"/>
              <a:buChar char="q"/>
            </a:pPr>
            <a:r>
              <a:rPr lang="en-US" sz="1050" dirty="0"/>
              <a:t>Improves generalization</a:t>
            </a:r>
          </a:p>
          <a:p>
            <a:pPr marL="791222" lvl="2" indent="0" defTabSz="685783">
              <a:spcBef>
                <a:spcPts val="270"/>
              </a:spcBef>
              <a:buSzPts val="1386"/>
              <a:buNone/>
              <a:defRPr/>
            </a:pPr>
            <a:endParaRPr lang="en-US" b="1" dirty="0"/>
          </a:p>
          <a:p>
            <a:pPr marL="791222" lvl="2" indent="0" defTabSz="685783">
              <a:spcBef>
                <a:spcPts val="270"/>
              </a:spcBef>
              <a:buSzPts val="1386"/>
              <a:buNone/>
              <a:defRPr/>
            </a:pPr>
            <a:endParaRPr lang="en-US" b="1" dirty="0"/>
          </a:p>
          <a:p>
            <a:pPr indent="-237452" defTabSz="685783">
              <a:spcBef>
                <a:spcPts val="270"/>
              </a:spcBef>
              <a:buSzPts val="1386"/>
              <a:buFont typeface="Wingdings" panose="05000000000000000000" pitchFamily="2" charset="2"/>
              <a:buChar char="q"/>
              <a:defRPr/>
            </a:pPr>
            <a:r>
              <a:rPr lang="en-US" sz="1500" dirty="0"/>
              <a:t>Future Work</a:t>
            </a:r>
          </a:p>
          <a:p>
            <a:pPr lvl="1" rtl="0" eaLnBrk="0" fontAlgn="base" hangingPunct="0"/>
            <a:r>
              <a:rPr lang="en-US" sz="1200" dirty="0">
                <a:latin typeface="+mj-lt"/>
              </a:rPr>
              <a:t>Extending application domains of BWBPF algorithm</a:t>
            </a:r>
          </a:p>
          <a:p>
            <a:pPr lvl="1" rtl="0" eaLnBrk="0" fontAlgn="base" hangingPunct="0"/>
            <a:r>
              <a:rPr lang="en-US" sz="1200" dirty="0">
                <a:latin typeface="+mj-lt"/>
              </a:rPr>
              <a:t>Exploring alternative learning mechanisms inspired by biology</a:t>
            </a:r>
            <a:endParaRPr lang="en-US" sz="1200" dirty="0">
              <a:latin typeface="+mj-lt"/>
              <a:cs typeface="Arial Narrow" panose="020B0604020202020204" pitchFamily="34" charset="0"/>
            </a:endParaRPr>
          </a:p>
          <a:p>
            <a:pPr lvl="1"/>
            <a:endParaRPr lang="en-US" dirty="0">
              <a:latin typeface="Arial Narrow" panose="020B0604020202020204" pitchFamily="34" charset="0"/>
              <a:cs typeface="Arial Narrow" panose="020B0604020202020204" pitchFamily="34" charset="0"/>
            </a:endParaRPr>
          </a:p>
        </p:txBody>
      </p:sp>
      <p:sp>
        <p:nvSpPr>
          <p:cNvPr id="4" name="Slide Number Placeholder 3">
            <a:extLst>
              <a:ext uri="{FF2B5EF4-FFF2-40B4-BE49-F238E27FC236}">
                <a16:creationId xmlns:a16="http://schemas.microsoft.com/office/drawing/2014/main" id="{587B7DC5-AAE0-6BFE-F291-7E2F1119AE02}"/>
              </a:ext>
            </a:extLst>
          </p:cNvPr>
          <p:cNvSpPr>
            <a:spLocks noGrp="1"/>
          </p:cNvSpPr>
          <p:nvPr>
            <p:ph type="sldNum" sz="quarter" idx="12"/>
          </p:nvPr>
        </p:nvSpPr>
        <p:spPr/>
        <p:txBody>
          <a:bodyPr/>
          <a:lstStyle/>
          <a:p>
            <a:pPr>
              <a:defRPr/>
            </a:pPr>
            <a:fld id="{6BACAB69-1B2F-42C9-A36B-19E28B50061C}" type="slidenum">
              <a:rPr lang="en-US" smtClean="0"/>
              <a:pPr>
                <a:defRPr/>
              </a:pPr>
              <a:t>6</a:t>
            </a:fld>
            <a:endParaRPr lang="en-US" dirty="0"/>
          </a:p>
        </p:txBody>
      </p:sp>
      <p:pic>
        <p:nvPicPr>
          <p:cNvPr id="12" name="Picture 11" descr="A diagram of a color wheel&#10;&#10;Description automatically generated">
            <a:extLst>
              <a:ext uri="{FF2B5EF4-FFF2-40B4-BE49-F238E27FC236}">
                <a16:creationId xmlns:a16="http://schemas.microsoft.com/office/drawing/2014/main" id="{5DE5DE76-70AE-945E-187F-4B8FEA0D1FDD}"/>
              </a:ext>
            </a:extLst>
          </p:cNvPr>
          <p:cNvPicPr>
            <a:picLocks noChangeAspect="1"/>
          </p:cNvPicPr>
          <p:nvPr/>
        </p:nvPicPr>
        <p:blipFill rotWithShape="1">
          <a:blip r:embed="rId3"/>
          <a:srcRect b="18815"/>
          <a:stretch/>
        </p:blipFill>
        <p:spPr>
          <a:xfrm>
            <a:off x="4326658" y="1312807"/>
            <a:ext cx="2531342" cy="2517886"/>
          </a:xfrm>
          <a:prstGeom prst="rect">
            <a:avLst/>
          </a:prstGeom>
        </p:spPr>
      </p:pic>
      <p:sp>
        <p:nvSpPr>
          <p:cNvPr id="13" name="TextBox 12">
            <a:extLst>
              <a:ext uri="{FF2B5EF4-FFF2-40B4-BE49-F238E27FC236}">
                <a16:creationId xmlns:a16="http://schemas.microsoft.com/office/drawing/2014/main" id="{9EC1BD63-C58A-9676-48C4-2F55BCADBE38}"/>
              </a:ext>
            </a:extLst>
          </p:cNvPr>
          <p:cNvSpPr txBox="1"/>
          <p:nvPr/>
        </p:nvSpPr>
        <p:spPr>
          <a:xfrm>
            <a:off x="108585" y="4602430"/>
            <a:ext cx="6640830" cy="473206"/>
          </a:xfrm>
          <a:prstGeom prst="rect">
            <a:avLst/>
          </a:prstGeom>
          <a:noFill/>
        </p:spPr>
        <p:txBody>
          <a:bodyPr wrap="square" rtlCol="0">
            <a:spAutoFit/>
          </a:bodyPr>
          <a:lstStyle/>
          <a:p>
            <a:r>
              <a:rPr lang="en-US" sz="825" dirty="0">
                <a:solidFill>
                  <a:srgbClr val="212121"/>
                </a:solidFill>
                <a:latin typeface="+mj-lt"/>
              </a:rPr>
              <a:t>Irimia A, Chambers MC, Torgerson CM, Van Horn JD. Circular representation of human cortical networks for subject and population-level </a:t>
            </a:r>
            <a:r>
              <a:rPr lang="en-US" sz="825" dirty="0" err="1">
                <a:solidFill>
                  <a:srgbClr val="212121"/>
                </a:solidFill>
                <a:latin typeface="+mj-lt"/>
              </a:rPr>
              <a:t>connectomic</a:t>
            </a:r>
            <a:r>
              <a:rPr lang="en-US" sz="825" dirty="0">
                <a:solidFill>
                  <a:srgbClr val="212121"/>
                </a:solidFill>
                <a:latin typeface="+mj-lt"/>
              </a:rPr>
              <a:t> visualization. Neuroimage. 2012 Apr 2;60(2):1340-51. </a:t>
            </a:r>
            <a:r>
              <a:rPr lang="en-US" sz="825" dirty="0" err="1">
                <a:solidFill>
                  <a:srgbClr val="212121"/>
                </a:solidFill>
                <a:latin typeface="+mj-lt"/>
              </a:rPr>
              <a:t>doi</a:t>
            </a:r>
            <a:r>
              <a:rPr lang="en-US" sz="825" dirty="0">
                <a:solidFill>
                  <a:srgbClr val="212121"/>
                </a:solidFill>
                <a:latin typeface="+mj-lt"/>
              </a:rPr>
              <a:t>: 10.1016/j.neuroimage.2012.01.107. </a:t>
            </a:r>
            <a:r>
              <a:rPr lang="en-US" sz="825" dirty="0" err="1">
                <a:solidFill>
                  <a:srgbClr val="212121"/>
                </a:solidFill>
                <a:latin typeface="+mj-lt"/>
              </a:rPr>
              <a:t>Epub</a:t>
            </a:r>
            <a:r>
              <a:rPr lang="en-US" sz="825" dirty="0">
                <a:solidFill>
                  <a:srgbClr val="212121"/>
                </a:solidFill>
                <a:latin typeface="+mj-lt"/>
              </a:rPr>
              <a:t> 2012 Jan 28. PMID: 22305988; PMCID: PMC3594415.</a:t>
            </a:r>
            <a:endParaRPr lang="en-US" sz="825" dirty="0">
              <a:latin typeface="+mj-lt"/>
            </a:endParaRPr>
          </a:p>
        </p:txBody>
      </p:sp>
    </p:spTree>
    <p:extLst>
      <p:ext uri="{BB962C8B-B14F-4D97-AF65-F5344CB8AC3E}">
        <p14:creationId xmlns:p14="http://schemas.microsoft.com/office/powerpoint/2010/main" val="352697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8F50-C87F-3CE3-F9A0-506FD8871626}"/>
              </a:ext>
            </a:extLst>
          </p:cNvPr>
          <p:cNvSpPr>
            <a:spLocks noGrp="1"/>
          </p:cNvSpPr>
          <p:nvPr>
            <p:ph type="ctrTitle"/>
          </p:nvPr>
        </p:nvSpPr>
        <p:spPr/>
        <p:txBody>
          <a:bodyPr/>
          <a:lstStyle/>
          <a:p>
            <a:r>
              <a:rPr lang="en-US" sz="3375" dirty="0">
                <a:latin typeface="Arial Narrow" panose="020B0606020202030204" pitchFamily="34" charset="0"/>
              </a:rPr>
              <a:t>Thank You!</a:t>
            </a:r>
          </a:p>
        </p:txBody>
      </p:sp>
      <p:sp>
        <p:nvSpPr>
          <p:cNvPr id="4" name="Slide Number Placeholder 3">
            <a:extLst>
              <a:ext uri="{FF2B5EF4-FFF2-40B4-BE49-F238E27FC236}">
                <a16:creationId xmlns:a16="http://schemas.microsoft.com/office/drawing/2014/main" id="{869AD8EC-AAFE-E745-BB66-08DF41AC0CE1}"/>
              </a:ext>
            </a:extLst>
          </p:cNvPr>
          <p:cNvSpPr>
            <a:spLocks noGrp="1"/>
          </p:cNvSpPr>
          <p:nvPr>
            <p:ph type="sldNum" sz="quarter" idx="12"/>
          </p:nvPr>
        </p:nvSpPr>
        <p:spPr/>
        <p:txBody>
          <a:bodyPr/>
          <a:lstStyle/>
          <a:p>
            <a:pPr>
              <a:defRPr/>
            </a:pPr>
            <a:fld id="{73774515-D496-4E24-8F5A-AD25AC77C9EA}" type="slidenum">
              <a:rPr lang="en-US" smtClean="0"/>
              <a:pPr>
                <a:defRPr/>
              </a:pPr>
              <a:t>7</a:t>
            </a:fld>
            <a:endParaRPr lang="en-US"/>
          </a:p>
        </p:txBody>
      </p:sp>
    </p:spTree>
    <p:extLst>
      <p:ext uri="{BB962C8B-B14F-4D97-AF65-F5344CB8AC3E}">
        <p14:creationId xmlns:p14="http://schemas.microsoft.com/office/powerpoint/2010/main" val="352485245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822</Words>
  <Application>Microsoft Office PowerPoint</Application>
  <PresentationFormat>Custom</PresentationFormat>
  <Paragraphs>92</Paragraphs>
  <Slides>7</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vt:i4>
      </vt:variant>
    </vt:vector>
  </HeadingPairs>
  <TitlesOfParts>
    <vt:vector size="17" baseType="lpstr">
      <vt:lpstr>Noto Sans Symbols</vt:lpstr>
      <vt:lpstr>Arial</vt:lpstr>
      <vt:lpstr>Arial Narrow</vt:lpstr>
      <vt:lpstr>Calibri</vt:lpstr>
      <vt:lpstr>Cambria Math</vt:lpstr>
      <vt:lpstr>Times New Roman</vt:lpstr>
      <vt:lpstr>Wingdings</vt:lpstr>
      <vt:lpstr>Simple Light</vt:lpstr>
      <vt:lpstr>2_Default Design</vt:lpstr>
      <vt:lpstr>Custom Design</vt:lpstr>
      <vt:lpstr>Unlocking deep learning: A BP-free approach for parallel block-wise training of neural networks </vt:lpstr>
      <vt:lpstr>Intuition of BWBPF</vt:lpstr>
      <vt:lpstr>Block-wise BP-Free Network</vt:lpstr>
      <vt:lpstr>Results on Cifar-10 and Tiny-ImageNet</vt:lpstr>
      <vt:lpstr>Results on Cifar-10 and Tiny-ImageNet</vt:lpstr>
      <vt:lpstr>Future 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deep learning: A BP-free approach for parallel block-wise training of neural networks </dc:title>
  <cp:lastModifiedBy>Belis Cheng</cp:lastModifiedBy>
  <cp:revision>6</cp:revision>
  <dcterms:modified xsi:type="dcterms:W3CDTF">2024-04-11T05:38:38Z</dcterms:modified>
</cp:coreProperties>
</file>