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58" r:id="rId4"/>
    <p:sldId id="261" r:id="rId5"/>
    <p:sldId id="260" r:id="rId6"/>
    <p:sldId id="267" r:id="rId7"/>
    <p:sldId id="269" r:id="rId8"/>
    <p:sldId id="262" r:id="rId9"/>
    <p:sldId id="268" r:id="rId10"/>
    <p:sldId id="270" r:id="rId11"/>
    <p:sldId id="263" r:id="rId12"/>
    <p:sldId id="271" r:id="rId13"/>
    <p:sldId id="26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0021FF"/>
    <a:srgbClr val="FDAD87"/>
    <a:srgbClr val="69DEF4"/>
    <a:srgbClr val="00CAF5"/>
    <a:srgbClr val="4E56F9"/>
    <a:srgbClr val="FF8B6E"/>
    <a:srgbClr val="88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5" autoAdjust="0"/>
    <p:restoredTop sz="88729" autoAdjust="0"/>
  </p:normalViewPr>
  <p:slideViewPr>
    <p:cSldViewPr snapToGrid="0" snapToObjects="1">
      <p:cViewPr varScale="1">
        <p:scale>
          <a:sx n="101" d="100"/>
          <a:sy n="101" d="100"/>
        </p:scale>
        <p:origin x="1328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赵睿" userId="04aa65f5-6f41-4a7a-ad1c-2887d895ac8d" providerId="ADAL" clId="{59B0C220-5D88-D84C-A798-C683C435F5F3}"/>
    <pc:docChg chg="modSld">
      <pc:chgData name="赵睿" userId="04aa65f5-6f41-4a7a-ad1c-2887d895ac8d" providerId="ADAL" clId="{59B0C220-5D88-D84C-A798-C683C435F5F3}" dt="2021-07-20T14:42:28.446" v="2325" actId="20577"/>
      <pc:docMkLst>
        <pc:docMk/>
      </pc:docMkLst>
      <pc:sldChg chg="modSp mod modNotesTx">
        <pc:chgData name="赵睿" userId="04aa65f5-6f41-4a7a-ad1c-2887d895ac8d" providerId="ADAL" clId="{59B0C220-5D88-D84C-A798-C683C435F5F3}" dt="2021-07-20T14:24:11.066" v="112" actId="20577"/>
        <pc:sldMkLst>
          <pc:docMk/>
          <pc:sldMk cId="218572293" sldId="256"/>
        </pc:sldMkLst>
        <pc:spChg chg="mod">
          <ac:chgData name="赵睿" userId="04aa65f5-6f41-4a7a-ad1c-2887d895ac8d" providerId="ADAL" clId="{59B0C220-5D88-D84C-A798-C683C435F5F3}" dt="2021-07-20T14:20:21.861" v="0" actId="20577"/>
          <ac:spMkLst>
            <pc:docMk/>
            <pc:sldMk cId="218572293" sldId="256"/>
            <ac:spMk id="6" creationId="{88FD212B-1F07-E74C-A9CF-5336A16B1929}"/>
          </ac:spMkLst>
        </pc:spChg>
      </pc:sldChg>
      <pc:sldChg chg="modNotesTx">
        <pc:chgData name="赵睿" userId="04aa65f5-6f41-4a7a-ad1c-2887d895ac8d" providerId="ADAL" clId="{59B0C220-5D88-D84C-A798-C683C435F5F3}" dt="2021-07-20T14:29:08.059" v="234" actId="20577"/>
        <pc:sldMkLst>
          <pc:docMk/>
          <pc:sldMk cId="219125485" sldId="258"/>
        </pc:sldMkLst>
      </pc:sldChg>
      <pc:sldChg chg="modNotesTx">
        <pc:chgData name="赵睿" userId="04aa65f5-6f41-4a7a-ad1c-2887d895ac8d" providerId="ADAL" clId="{59B0C220-5D88-D84C-A798-C683C435F5F3}" dt="2021-07-20T14:30:53.364" v="354" actId="20577"/>
        <pc:sldMkLst>
          <pc:docMk/>
          <pc:sldMk cId="2403480757" sldId="261"/>
        </pc:sldMkLst>
      </pc:sldChg>
      <pc:sldChg chg="modNotesTx">
        <pc:chgData name="赵睿" userId="04aa65f5-6f41-4a7a-ad1c-2887d895ac8d" providerId="ADAL" clId="{59B0C220-5D88-D84C-A798-C683C435F5F3}" dt="2021-07-20T14:34:34.594" v="1112" actId="20577"/>
        <pc:sldMkLst>
          <pc:docMk/>
          <pc:sldMk cId="2842097128" sldId="267"/>
        </pc:sldMkLst>
      </pc:sldChg>
      <pc:sldChg chg="modNotesTx">
        <pc:chgData name="赵睿" userId="04aa65f5-6f41-4a7a-ad1c-2887d895ac8d" providerId="ADAL" clId="{59B0C220-5D88-D84C-A798-C683C435F5F3}" dt="2021-07-20T14:42:09.638" v="2318" actId="20577"/>
        <pc:sldMkLst>
          <pc:docMk/>
          <pc:sldMk cId="3486712526" sldId="268"/>
        </pc:sldMkLst>
      </pc:sldChg>
      <pc:sldChg chg="modNotesTx">
        <pc:chgData name="赵睿" userId="04aa65f5-6f41-4a7a-ad1c-2887d895ac8d" providerId="ADAL" clId="{59B0C220-5D88-D84C-A798-C683C435F5F3}" dt="2021-07-20T14:41:03.770" v="2267" actId="20577"/>
        <pc:sldMkLst>
          <pc:docMk/>
          <pc:sldMk cId="261928690" sldId="269"/>
        </pc:sldMkLst>
      </pc:sldChg>
      <pc:sldChg chg="modNotesTx">
        <pc:chgData name="赵睿" userId="04aa65f5-6f41-4a7a-ad1c-2887d895ac8d" providerId="ADAL" clId="{59B0C220-5D88-D84C-A798-C683C435F5F3}" dt="2021-07-20T14:42:28.446" v="2325" actId="20577"/>
        <pc:sldMkLst>
          <pc:docMk/>
          <pc:sldMk cId="1373530983" sldId="271"/>
        </pc:sldMkLst>
      </pc:sldChg>
    </pc:docChg>
  </pc:docChgLst>
  <pc:docChgLst>
    <pc:chgData name="睿 赵" userId="04aa65f5-6f41-4a7a-ad1c-2887d895ac8d" providerId="ADAL" clId="{B91C74E6-4C9C-40AA-AA3D-9560CAA4FA5B}"/>
    <pc:docChg chg="undo redo custSel addSld delSld modSld modMainMaster">
      <pc:chgData name="睿 赵" userId="04aa65f5-6f41-4a7a-ad1c-2887d895ac8d" providerId="ADAL" clId="{B91C74E6-4C9C-40AA-AA3D-9560CAA4FA5B}" dt="2021-07-21T03:44:13.253" v="348" actId="1076"/>
      <pc:docMkLst>
        <pc:docMk/>
      </pc:docMkLst>
      <pc:sldChg chg="addSp delSp modSp">
        <pc:chgData name="睿 赵" userId="04aa65f5-6f41-4a7a-ad1c-2887d895ac8d" providerId="ADAL" clId="{B91C74E6-4C9C-40AA-AA3D-9560CAA4FA5B}" dt="2021-07-21T03:44:13.253" v="348" actId="1076"/>
        <pc:sldMkLst>
          <pc:docMk/>
          <pc:sldMk cId="218572293" sldId="256"/>
        </pc:sldMkLst>
        <pc:spChg chg="add del">
          <ac:chgData name="睿 赵" userId="04aa65f5-6f41-4a7a-ad1c-2887d895ac8d" providerId="ADAL" clId="{B91C74E6-4C9C-40AA-AA3D-9560CAA4FA5B}" dt="2021-07-21T03:22:03.266" v="35"/>
          <ac:spMkLst>
            <pc:docMk/>
            <pc:sldMk cId="218572293" sldId="256"/>
            <ac:spMk id="3" creationId="{9A7DD1DB-838F-4094-B866-4104A32B4642}"/>
          </ac:spMkLst>
        </pc:spChg>
        <pc:spChg chg="add del mod">
          <ac:chgData name="睿 赵" userId="04aa65f5-6f41-4a7a-ad1c-2887d895ac8d" providerId="ADAL" clId="{B91C74E6-4C9C-40AA-AA3D-9560CAA4FA5B}" dt="2021-07-21T03:22:06.829" v="39"/>
          <ac:spMkLst>
            <pc:docMk/>
            <pc:sldMk cId="218572293" sldId="256"/>
            <ac:spMk id="4" creationId="{66C49922-70A2-4C1B-BBE7-5926EC053B85}"/>
          </ac:spMkLst>
        </pc:spChg>
        <pc:spChg chg="mod">
          <ac:chgData name="睿 赵" userId="04aa65f5-6f41-4a7a-ad1c-2887d895ac8d" providerId="ADAL" clId="{B91C74E6-4C9C-40AA-AA3D-9560CAA4FA5B}" dt="2021-07-21T03:34:31.522" v="290" actId="1076"/>
          <ac:spMkLst>
            <pc:docMk/>
            <pc:sldMk cId="218572293" sldId="256"/>
            <ac:spMk id="5" creationId="{8F4283DD-80B8-2E4E-98FF-AC8F47F81C7C}"/>
          </ac:spMkLst>
        </pc:spChg>
        <pc:spChg chg="mod">
          <ac:chgData name="睿 赵" userId="04aa65f5-6f41-4a7a-ad1c-2887d895ac8d" providerId="ADAL" clId="{B91C74E6-4C9C-40AA-AA3D-9560CAA4FA5B}" dt="2021-07-21T03:34:38.847" v="291" actId="108"/>
          <ac:spMkLst>
            <pc:docMk/>
            <pc:sldMk cId="218572293" sldId="256"/>
            <ac:spMk id="6" creationId="{88FD212B-1F07-E74C-A9CF-5336A16B1929}"/>
          </ac:spMkLst>
        </pc:spChg>
        <pc:spChg chg="mod">
          <ac:chgData name="睿 赵" userId="04aa65f5-6f41-4a7a-ad1c-2887d895ac8d" providerId="ADAL" clId="{B91C74E6-4C9C-40AA-AA3D-9560CAA4FA5B}" dt="2021-07-21T03:34:07.375" v="283" actId="1076"/>
          <ac:spMkLst>
            <pc:docMk/>
            <pc:sldMk cId="218572293" sldId="256"/>
            <ac:spMk id="9" creationId="{3B069E49-C040-42C8-A92A-EBBFA2D7039A}"/>
          </ac:spMkLst>
        </pc:spChg>
        <pc:spChg chg="mod">
          <ac:chgData name="睿 赵" userId="04aa65f5-6f41-4a7a-ad1c-2887d895ac8d" providerId="ADAL" clId="{B91C74E6-4C9C-40AA-AA3D-9560CAA4FA5B}" dt="2021-07-21T03:33:52.413" v="281" actId="1076"/>
          <ac:spMkLst>
            <pc:docMk/>
            <pc:sldMk cId="218572293" sldId="256"/>
            <ac:spMk id="11" creationId="{3FD34170-C4B3-46D1-BE57-3FC15D278E4C}"/>
          </ac:spMkLst>
        </pc:spChg>
        <pc:spChg chg="mod">
          <ac:chgData name="睿 赵" userId="04aa65f5-6f41-4a7a-ad1c-2887d895ac8d" providerId="ADAL" clId="{B91C74E6-4C9C-40AA-AA3D-9560CAA4FA5B}" dt="2021-07-21T03:34:07.375" v="283" actId="1076"/>
          <ac:spMkLst>
            <pc:docMk/>
            <pc:sldMk cId="218572293" sldId="256"/>
            <ac:spMk id="12" creationId="{67230802-2739-254A-9DE4-593F24071949}"/>
          </ac:spMkLst>
        </pc:spChg>
        <pc:spChg chg="mod">
          <ac:chgData name="睿 赵" userId="04aa65f5-6f41-4a7a-ad1c-2887d895ac8d" providerId="ADAL" clId="{B91C74E6-4C9C-40AA-AA3D-9560CAA4FA5B}" dt="2021-07-21T03:34:07.375" v="283" actId="1076"/>
          <ac:spMkLst>
            <pc:docMk/>
            <pc:sldMk cId="218572293" sldId="256"/>
            <ac:spMk id="13" creationId="{59B80B8A-C5FD-1843-B779-B744DA3CF219}"/>
          </ac:spMkLst>
        </pc:spChg>
        <pc:spChg chg="add mod">
          <ac:chgData name="睿 赵" userId="04aa65f5-6f41-4a7a-ad1c-2887d895ac8d" providerId="ADAL" clId="{B91C74E6-4C9C-40AA-AA3D-9560CAA4FA5B}" dt="2021-07-21T03:29:53.788" v="223" actId="1076"/>
          <ac:spMkLst>
            <pc:docMk/>
            <pc:sldMk cId="218572293" sldId="256"/>
            <ac:spMk id="14" creationId="{4FE9540B-6E05-4084-8D64-6A8AB8103E9F}"/>
          </ac:spMkLst>
        </pc:spChg>
        <pc:spChg chg="add mod">
          <ac:chgData name="睿 赵" userId="04aa65f5-6f41-4a7a-ad1c-2887d895ac8d" providerId="ADAL" clId="{B91C74E6-4C9C-40AA-AA3D-9560CAA4FA5B}" dt="2021-07-21T03:29:53.788" v="223" actId="1076"/>
          <ac:spMkLst>
            <pc:docMk/>
            <pc:sldMk cId="218572293" sldId="256"/>
            <ac:spMk id="16" creationId="{104E3A7C-E66F-48BB-9946-B5C22248D25C}"/>
          </ac:spMkLst>
        </pc:spChg>
        <pc:spChg chg="add mod">
          <ac:chgData name="睿 赵" userId="04aa65f5-6f41-4a7a-ad1c-2887d895ac8d" providerId="ADAL" clId="{B91C74E6-4C9C-40AA-AA3D-9560CAA4FA5B}" dt="2021-07-21T03:29:52.576" v="222" actId="571"/>
          <ac:spMkLst>
            <pc:docMk/>
            <pc:sldMk cId="218572293" sldId="256"/>
            <ac:spMk id="20" creationId="{9FB90177-EF82-4FD6-9CBD-F9901A297AF7}"/>
          </ac:spMkLst>
        </pc:spChg>
        <pc:spChg chg="add mod">
          <ac:chgData name="睿 赵" userId="04aa65f5-6f41-4a7a-ad1c-2887d895ac8d" providerId="ADAL" clId="{B91C74E6-4C9C-40AA-AA3D-9560CAA4FA5B}" dt="2021-07-21T03:29:52.576" v="222" actId="571"/>
          <ac:spMkLst>
            <pc:docMk/>
            <pc:sldMk cId="218572293" sldId="256"/>
            <ac:spMk id="21" creationId="{F9EEBE4D-F7F0-48A6-9A64-C735BA681935}"/>
          </ac:spMkLst>
        </pc:spChg>
        <pc:spChg chg="add mod">
          <ac:chgData name="睿 赵" userId="04aa65f5-6f41-4a7a-ad1c-2887d895ac8d" providerId="ADAL" clId="{B91C74E6-4C9C-40AA-AA3D-9560CAA4FA5B}" dt="2021-07-21T03:33:59.885" v="282" actId="1076"/>
          <ac:spMkLst>
            <pc:docMk/>
            <pc:sldMk cId="218572293" sldId="256"/>
            <ac:spMk id="23" creationId="{FC6C4A51-DF8A-43A8-9006-3C4C97BD3CCE}"/>
          </ac:spMkLst>
        </pc:spChg>
        <pc:picChg chg="add del mod">
          <ac:chgData name="睿 赵" userId="04aa65f5-6f41-4a7a-ad1c-2887d895ac8d" providerId="ADAL" clId="{B91C74E6-4C9C-40AA-AA3D-9560CAA4FA5B}" dt="2021-07-21T03:21:02.971" v="33" actId="478"/>
          <ac:picMkLst>
            <pc:docMk/>
            <pc:sldMk cId="218572293" sldId="256"/>
            <ac:picMk id="2" creationId="{0525830F-AECB-4596-925B-1A9C69967582}"/>
          </ac:picMkLst>
        </pc:picChg>
        <pc:picChg chg="mod">
          <ac:chgData name="睿 赵" userId="04aa65f5-6f41-4a7a-ad1c-2887d895ac8d" providerId="ADAL" clId="{B91C74E6-4C9C-40AA-AA3D-9560CAA4FA5B}" dt="2021-07-21T03:29:53.788" v="223" actId="1076"/>
          <ac:picMkLst>
            <pc:docMk/>
            <pc:sldMk cId="218572293" sldId="256"/>
            <ac:picMk id="7" creationId="{601CAF62-9EE6-4466-83C0-3B6099210565}"/>
          </ac:picMkLst>
        </pc:picChg>
        <pc:picChg chg="add mod">
          <ac:chgData name="睿 赵" userId="04aa65f5-6f41-4a7a-ad1c-2887d895ac8d" providerId="ADAL" clId="{B91C74E6-4C9C-40AA-AA3D-9560CAA4FA5B}" dt="2021-07-21T03:29:44.313" v="219" actId="1076"/>
          <ac:picMkLst>
            <pc:docMk/>
            <pc:sldMk cId="218572293" sldId="256"/>
            <ac:picMk id="8" creationId="{D72E79D3-D132-47C0-A2A0-25653EDF5F1B}"/>
          </ac:picMkLst>
        </pc:picChg>
        <pc:picChg chg="add mod">
          <ac:chgData name="睿 赵" userId="04aa65f5-6f41-4a7a-ad1c-2887d895ac8d" providerId="ADAL" clId="{B91C74E6-4C9C-40AA-AA3D-9560CAA4FA5B}" dt="2021-07-21T03:44:13.253" v="348" actId="1076"/>
          <ac:picMkLst>
            <pc:docMk/>
            <pc:sldMk cId="218572293" sldId="256"/>
            <ac:picMk id="10" creationId="{1F8F3459-C325-48E0-B8C1-3E803F9678AC}"/>
          </ac:picMkLst>
        </pc:picChg>
        <pc:picChg chg="add mod">
          <ac:chgData name="睿 赵" userId="04aa65f5-6f41-4a7a-ad1c-2887d895ac8d" providerId="ADAL" clId="{B91C74E6-4C9C-40AA-AA3D-9560CAA4FA5B}" dt="2021-07-21T03:29:52.576" v="222" actId="571"/>
          <ac:picMkLst>
            <pc:docMk/>
            <pc:sldMk cId="218572293" sldId="256"/>
            <ac:picMk id="19" creationId="{5F294DE9-AC53-49BD-9F7F-6547E9B42DC9}"/>
          </ac:picMkLst>
        </pc:picChg>
        <pc:picChg chg="add del mod">
          <ac:chgData name="睿 赵" userId="04aa65f5-6f41-4a7a-ad1c-2887d895ac8d" providerId="ADAL" clId="{B91C74E6-4C9C-40AA-AA3D-9560CAA4FA5B}" dt="2021-07-21T03:33:39.546" v="277" actId="478"/>
          <ac:picMkLst>
            <pc:docMk/>
            <pc:sldMk cId="218572293" sldId="256"/>
            <ac:picMk id="22" creationId="{23E26136-6921-4994-B96A-44B2AAC0C5FB}"/>
          </ac:picMkLst>
        </pc:picChg>
        <pc:picChg chg="add del mod">
          <ac:chgData name="睿 赵" userId="04aa65f5-6f41-4a7a-ad1c-2887d895ac8d" providerId="ADAL" clId="{B91C74E6-4C9C-40AA-AA3D-9560CAA4FA5B}" dt="2021-07-21T03:36:59.699" v="295" actId="478"/>
          <ac:picMkLst>
            <pc:docMk/>
            <pc:sldMk cId="218572293" sldId="256"/>
            <ac:picMk id="25" creationId="{CBD7DD5D-97CA-4689-AC8B-6A27D0468173}"/>
          </ac:picMkLst>
        </pc:picChg>
        <pc:picChg chg="add mod">
          <ac:chgData name="睿 赵" userId="04aa65f5-6f41-4a7a-ad1c-2887d895ac8d" providerId="ADAL" clId="{B91C74E6-4C9C-40AA-AA3D-9560CAA4FA5B}" dt="2021-07-21T03:29:53.788" v="223" actId="1076"/>
          <ac:picMkLst>
            <pc:docMk/>
            <pc:sldMk cId="218572293" sldId="256"/>
            <ac:picMk id="1030" creationId="{3F9320AD-7580-4374-93E8-A760040F370E}"/>
          </ac:picMkLst>
        </pc:picChg>
        <pc:cxnChg chg="add mod">
          <ac:chgData name="睿 赵" userId="04aa65f5-6f41-4a7a-ad1c-2887d895ac8d" providerId="ADAL" clId="{B91C74E6-4C9C-40AA-AA3D-9560CAA4FA5B}" dt="2021-07-21T03:31:26.909" v="227" actId="1076"/>
          <ac:cxnSpMkLst>
            <pc:docMk/>
            <pc:sldMk cId="218572293" sldId="256"/>
            <ac:cxnSpMk id="17" creationId="{99BE4BEB-F0F9-47C7-B74A-B05CD98D7E8D}"/>
          </ac:cxnSpMkLst>
        </pc:cxnChg>
      </pc:sldChg>
      <pc:sldChg chg="modSp modNotesTx">
        <pc:chgData name="睿 赵" userId="04aa65f5-6f41-4a7a-ad1c-2887d895ac8d" providerId="ADAL" clId="{B91C74E6-4C9C-40AA-AA3D-9560CAA4FA5B}" dt="2021-07-21T03:37:08.526" v="297" actId="14100"/>
        <pc:sldMkLst>
          <pc:docMk/>
          <pc:sldMk cId="219125485" sldId="258"/>
        </pc:sldMkLst>
        <pc:picChg chg="mod">
          <ac:chgData name="睿 赵" userId="04aa65f5-6f41-4a7a-ad1c-2887d895ac8d" providerId="ADAL" clId="{B91C74E6-4C9C-40AA-AA3D-9560CAA4FA5B}" dt="2021-07-21T03:37:08.526" v="297" actId="14100"/>
          <ac:picMkLst>
            <pc:docMk/>
            <pc:sldMk cId="219125485" sldId="258"/>
            <ac:picMk id="50" creationId="{BB2FF28D-05E9-4B83-890F-FC94F5A86497}"/>
          </ac:picMkLst>
        </pc:picChg>
        <pc:cxnChg chg="mod">
          <ac:chgData name="睿 赵" userId="04aa65f5-6f41-4a7a-ad1c-2887d895ac8d" providerId="ADAL" clId="{B91C74E6-4C9C-40AA-AA3D-9560CAA4FA5B}" dt="2021-07-21T03:37:08.526" v="297" actId="14100"/>
          <ac:cxnSpMkLst>
            <pc:docMk/>
            <pc:sldMk cId="219125485" sldId="258"/>
            <ac:cxnSpMk id="13" creationId="{782EB58C-525D-4814-850A-43935564B9C3}"/>
          </ac:cxnSpMkLst>
        </pc:cxnChg>
      </pc:sldChg>
      <pc:sldChg chg="add del">
        <pc:chgData name="睿 赵" userId="04aa65f5-6f41-4a7a-ad1c-2887d895ac8d" providerId="ADAL" clId="{B91C74E6-4C9C-40AA-AA3D-9560CAA4FA5B}" dt="2021-07-21T03:17:41.842" v="22" actId="2696"/>
        <pc:sldMkLst>
          <pc:docMk/>
          <pc:sldMk cId="952826997" sldId="260"/>
        </pc:sldMkLst>
      </pc:sldChg>
      <pc:sldChg chg="modNotesTx">
        <pc:chgData name="睿 赵" userId="04aa65f5-6f41-4a7a-ad1c-2887d895ac8d" providerId="ADAL" clId="{B91C74E6-4C9C-40AA-AA3D-9560CAA4FA5B}" dt="2021-07-21T03:17:39.707" v="20" actId="6549"/>
        <pc:sldMkLst>
          <pc:docMk/>
          <pc:sldMk cId="2403480757" sldId="261"/>
        </pc:sldMkLst>
      </pc:sldChg>
      <pc:sldChg chg="addSp delSp modSp">
        <pc:chgData name="睿 赵" userId="04aa65f5-6f41-4a7a-ad1c-2887d895ac8d" providerId="ADAL" clId="{B91C74E6-4C9C-40AA-AA3D-9560CAA4FA5B}" dt="2021-07-21T03:43:17.067" v="347" actId="1076"/>
        <pc:sldMkLst>
          <pc:docMk/>
          <pc:sldMk cId="1749569863" sldId="266"/>
        </pc:sldMkLst>
        <pc:spChg chg="mod">
          <ac:chgData name="睿 赵" userId="04aa65f5-6f41-4a7a-ad1c-2887d895ac8d" providerId="ADAL" clId="{B91C74E6-4C9C-40AA-AA3D-9560CAA4FA5B}" dt="2021-07-21T03:43:10.630" v="346" actId="1076"/>
          <ac:spMkLst>
            <pc:docMk/>
            <pc:sldMk cId="1749569863" sldId="266"/>
            <ac:spMk id="2" creationId="{5ACCCD6C-D033-4356-BB70-2BAC86998E4E}"/>
          </ac:spMkLst>
        </pc:spChg>
        <pc:spChg chg="mod">
          <ac:chgData name="睿 赵" userId="04aa65f5-6f41-4a7a-ad1c-2887d895ac8d" providerId="ADAL" clId="{B91C74E6-4C9C-40AA-AA3D-9560CAA4FA5B}" dt="2021-07-21T03:43:17.067" v="347" actId="1076"/>
          <ac:spMkLst>
            <pc:docMk/>
            <pc:sldMk cId="1749569863" sldId="266"/>
            <ac:spMk id="8" creationId="{DA57AD6D-E282-40D1-A2A8-C3625652C57F}"/>
          </ac:spMkLst>
        </pc:spChg>
        <pc:spChg chg="mod">
          <ac:chgData name="睿 赵" userId="04aa65f5-6f41-4a7a-ad1c-2887d895ac8d" providerId="ADAL" clId="{B91C74E6-4C9C-40AA-AA3D-9560CAA4FA5B}" dt="2021-07-21T03:43:17.067" v="347" actId="1076"/>
          <ac:spMkLst>
            <pc:docMk/>
            <pc:sldMk cId="1749569863" sldId="266"/>
            <ac:spMk id="9" creationId="{D479595A-66F8-4702-B527-4B4993E78656}"/>
          </ac:spMkLst>
        </pc:spChg>
        <pc:spChg chg="add del">
          <ac:chgData name="睿 赵" userId="04aa65f5-6f41-4a7a-ad1c-2887d895ac8d" providerId="ADAL" clId="{B91C74E6-4C9C-40AA-AA3D-9560CAA4FA5B}" dt="2021-07-21T03:39:22.625" v="299"/>
          <ac:spMkLst>
            <pc:docMk/>
            <pc:sldMk cId="1749569863" sldId="266"/>
            <ac:spMk id="15" creationId="{30AAB192-1465-4E59-B9EB-31F2B78405AD}"/>
          </ac:spMkLst>
        </pc:spChg>
        <pc:spChg chg="add del">
          <ac:chgData name="睿 赵" userId="04aa65f5-6f41-4a7a-ad1c-2887d895ac8d" providerId="ADAL" clId="{B91C74E6-4C9C-40AA-AA3D-9560CAA4FA5B}" dt="2021-07-21T03:39:22.625" v="299"/>
          <ac:spMkLst>
            <pc:docMk/>
            <pc:sldMk cId="1749569863" sldId="266"/>
            <ac:spMk id="16" creationId="{01106120-D93C-4D4F-B0CE-32A00F4729E3}"/>
          </ac:spMkLst>
        </pc:spChg>
        <pc:spChg chg="add">
          <ac:chgData name="睿 赵" userId="04aa65f5-6f41-4a7a-ad1c-2887d895ac8d" providerId="ADAL" clId="{B91C74E6-4C9C-40AA-AA3D-9560CAA4FA5B}" dt="2021-07-21T03:39:24.965" v="301"/>
          <ac:spMkLst>
            <pc:docMk/>
            <pc:sldMk cId="1749569863" sldId="266"/>
            <ac:spMk id="22" creationId="{7A59621A-F056-4C57-8EF3-0A2254FC6F64}"/>
          </ac:spMkLst>
        </pc:spChg>
        <pc:spChg chg="add">
          <ac:chgData name="睿 赵" userId="04aa65f5-6f41-4a7a-ad1c-2887d895ac8d" providerId="ADAL" clId="{B91C74E6-4C9C-40AA-AA3D-9560CAA4FA5B}" dt="2021-07-21T03:39:24.965" v="301"/>
          <ac:spMkLst>
            <pc:docMk/>
            <pc:sldMk cId="1749569863" sldId="266"/>
            <ac:spMk id="23" creationId="{4098AF70-312A-41E1-9296-C679EEC91C91}"/>
          </ac:spMkLst>
        </pc:spChg>
        <pc:spChg chg="add mod">
          <ac:chgData name="睿 赵" userId="04aa65f5-6f41-4a7a-ad1c-2887d895ac8d" providerId="ADAL" clId="{B91C74E6-4C9C-40AA-AA3D-9560CAA4FA5B}" dt="2021-07-21T03:43:17.067" v="347" actId="1076"/>
          <ac:spMkLst>
            <pc:docMk/>
            <pc:sldMk cId="1749569863" sldId="266"/>
            <ac:spMk id="25" creationId="{F54432D3-EB24-4572-AE75-98243063BCF7}"/>
          </ac:spMkLst>
        </pc:spChg>
        <pc:spChg chg="add mod">
          <ac:chgData name="睿 赵" userId="04aa65f5-6f41-4a7a-ad1c-2887d895ac8d" providerId="ADAL" clId="{B91C74E6-4C9C-40AA-AA3D-9560CAA4FA5B}" dt="2021-07-21T03:42:42.388" v="325" actId="571"/>
          <ac:spMkLst>
            <pc:docMk/>
            <pc:sldMk cId="1749569863" sldId="266"/>
            <ac:spMk id="26" creationId="{62EE6FD7-6397-467C-B711-4756CD2AEE91}"/>
          </ac:spMkLst>
        </pc:spChg>
        <pc:spChg chg="add mod">
          <ac:chgData name="睿 赵" userId="04aa65f5-6f41-4a7a-ad1c-2887d895ac8d" providerId="ADAL" clId="{B91C74E6-4C9C-40AA-AA3D-9560CAA4FA5B}" dt="2021-07-21T03:43:01.267" v="343" actId="571"/>
          <ac:spMkLst>
            <pc:docMk/>
            <pc:sldMk cId="1749569863" sldId="266"/>
            <ac:spMk id="27" creationId="{079FD497-4BCD-482A-A332-0B88C31DF178}"/>
          </ac:spMkLst>
        </pc:spChg>
        <pc:picChg chg="del">
          <ac:chgData name="睿 赵" userId="04aa65f5-6f41-4a7a-ad1c-2887d895ac8d" providerId="ADAL" clId="{B91C74E6-4C9C-40AA-AA3D-9560CAA4FA5B}" dt="2021-07-21T03:39:24.140" v="300" actId="478"/>
          <ac:picMkLst>
            <pc:docMk/>
            <pc:sldMk cId="1749569863" sldId="266"/>
            <ac:picMk id="7" creationId="{601CAF62-9EE6-4466-83C0-3B6099210565}"/>
          </ac:picMkLst>
        </pc:picChg>
        <pc:picChg chg="add del">
          <ac:chgData name="睿 赵" userId="04aa65f5-6f41-4a7a-ad1c-2887d895ac8d" providerId="ADAL" clId="{B91C74E6-4C9C-40AA-AA3D-9560CAA4FA5B}" dt="2021-07-21T03:39:22.625" v="299"/>
          <ac:picMkLst>
            <pc:docMk/>
            <pc:sldMk cId="1749569863" sldId="266"/>
            <ac:picMk id="10" creationId="{7C3AAAC9-C4C9-44CB-A5F9-98461F6DAC89}"/>
          </ac:picMkLst>
        </pc:picChg>
        <pc:picChg chg="add del">
          <ac:chgData name="睿 赵" userId="04aa65f5-6f41-4a7a-ad1c-2887d895ac8d" providerId="ADAL" clId="{B91C74E6-4C9C-40AA-AA3D-9560CAA4FA5B}" dt="2021-07-21T03:39:22.625" v="299"/>
          <ac:picMkLst>
            <pc:docMk/>
            <pc:sldMk cId="1749569863" sldId="266"/>
            <ac:picMk id="12" creationId="{E977E12C-4B11-4356-8122-21FD813A0D6F}"/>
          </ac:picMkLst>
        </pc:picChg>
        <pc:picChg chg="add del">
          <ac:chgData name="睿 赵" userId="04aa65f5-6f41-4a7a-ad1c-2887d895ac8d" providerId="ADAL" clId="{B91C74E6-4C9C-40AA-AA3D-9560CAA4FA5B}" dt="2021-07-21T03:39:22.625" v="299"/>
          <ac:picMkLst>
            <pc:docMk/>
            <pc:sldMk cId="1749569863" sldId="266"/>
            <ac:picMk id="13" creationId="{4483E93C-1998-4245-A0F1-F8F048B8EEF7}"/>
          </ac:picMkLst>
        </pc:picChg>
        <pc:picChg chg="add del">
          <ac:chgData name="睿 赵" userId="04aa65f5-6f41-4a7a-ad1c-2887d895ac8d" providerId="ADAL" clId="{B91C74E6-4C9C-40AA-AA3D-9560CAA4FA5B}" dt="2021-07-21T03:39:22.625" v="299"/>
          <ac:picMkLst>
            <pc:docMk/>
            <pc:sldMk cId="1749569863" sldId="266"/>
            <ac:picMk id="14" creationId="{6B96B8C3-47C5-4005-8818-57CABEDCC649}"/>
          </ac:picMkLst>
        </pc:picChg>
        <pc:picChg chg="add">
          <ac:chgData name="睿 赵" userId="04aa65f5-6f41-4a7a-ad1c-2887d895ac8d" providerId="ADAL" clId="{B91C74E6-4C9C-40AA-AA3D-9560CAA4FA5B}" dt="2021-07-21T03:39:24.965" v="301"/>
          <ac:picMkLst>
            <pc:docMk/>
            <pc:sldMk cId="1749569863" sldId="266"/>
            <ac:picMk id="18" creationId="{043C4BBE-8386-44CF-9F54-3325485C1E7E}"/>
          </ac:picMkLst>
        </pc:picChg>
        <pc:picChg chg="add">
          <ac:chgData name="睿 赵" userId="04aa65f5-6f41-4a7a-ad1c-2887d895ac8d" providerId="ADAL" clId="{B91C74E6-4C9C-40AA-AA3D-9560CAA4FA5B}" dt="2021-07-21T03:39:24.965" v="301"/>
          <ac:picMkLst>
            <pc:docMk/>
            <pc:sldMk cId="1749569863" sldId="266"/>
            <ac:picMk id="19" creationId="{F55C5911-7657-4670-8809-742B81B7416A}"/>
          </ac:picMkLst>
        </pc:picChg>
        <pc:picChg chg="add">
          <ac:chgData name="睿 赵" userId="04aa65f5-6f41-4a7a-ad1c-2887d895ac8d" providerId="ADAL" clId="{B91C74E6-4C9C-40AA-AA3D-9560CAA4FA5B}" dt="2021-07-21T03:39:24.965" v="301"/>
          <ac:picMkLst>
            <pc:docMk/>
            <pc:sldMk cId="1749569863" sldId="266"/>
            <ac:picMk id="20" creationId="{04E72BDC-8A9B-4C37-BA2A-48A70ADFC739}"/>
          </ac:picMkLst>
        </pc:picChg>
        <pc:picChg chg="add">
          <ac:chgData name="睿 赵" userId="04aa65f5-6f41-4a7a-ad1c-2887d895ac8d" providerId="ADAL" clId="{B91C74E6-4C9C-40AA-AA3D-9560CAA4FA5B}" dt="2021-07-21T03:39:24.965" v="301"/>
          <ac:picMkLst>
            <pc:docMk/>
            <pc:sldMk cId="1749569863" sldId="266"/>
            <ac:picMk id="21" creationId="{8D6929B0-8982-494C-9391-F8DD023018B3}"/>
          </ac:picMkLst>
        </pc:picChg>
        <pc:cxnChg chg="add del">
          <ac:chgData name="睿 赵" userId="04aa65f5-6f41-4a7a-ad1c-2887d895ac8d" providerId="ADAL" clId="{B91C74E6-4C9C-40AA-AA3D-9560CAA4FA5B}" dt="2021-07-21T03:39:22.625" v="299"/>
          <ac:cxnSpMkLst>
            <pc:docMk/>
            <pc:sldMk cId="1749569863" sldId="266"/>
            <ac:cxnSpMk id="17" creationId="{938939AB-997E-461D-89D3-224E33A534DF}"/>
          </ac:cxnSpMkLst>
        </pc:cxnChg>
        <pc:cxnChg chg="add">
          <ac:chgData name="睿 赵" userId="04aa65f5-6f41-4a7a-ad1c-2887d895ac8d" providerId="ADAL" clId="{B91C74E6-4C9C-40AA-AA3D-9560CAA4FA5B}" dt="2021-07-21T03:39:24.965" v="301"/>
          <ac:cxnSpMkLst>
            <pc:docMk/>
            <pc:sldMk cId="1749569863" sldId="266"/>
            <ac:cxnSpMk id="24" creationId="{CBE8236F-1A2A-46F5-A0D9-F6A0C1F3F7DF}"/>
          </ac:cxnSpMkLst>
        </pc:cxnChg>
      </pc:sldChg>
      <pc:sldChg chg="modNotesTx">
        <pc:chgData name="睿 赵" userId="04aa65f5-6f41-4a7a-ad1c-2887d895ac8d" providerId="ADAL" clId="{B91C74E6-4C9C-40AA-AA3D-9560CAA4FA5B}" dt="2021-07-21T03:17:44.397" v="23" actId="20577"/>
        <pc:sldMkLst>
          <pc:docMk/>
          <pc:sldMk cId="2842097128" sldId="267"/>
        </pc:sldMkLst>
      </pc:sldChg>
      <pc:sldChg chg="modNotesTx">
        <pc:chgData name="睿 赵" userId="04aa65f5-6f41-4a7a-ad1c-2887d895ac8d" providerId="ADAL" clId="{B91C74E6-4C9C-40AA-AA3D-9560CAA4FA5B}" dt="2021-07-21T03:17:49.764" v="25" actId="20577"/>
        <pc:sldMkLst>
          <pc:docMk/>
          <pc:sldMk cId="3486712526" sldId="268"/>
        </pc:sldMkLst>
      </pc:sldChg>
      <pc:sldChg chg="modNotesTx">
        <pc:chgData name="睿 赵" userId="04aa65f5-6f41-4a7a-ad1c-2887d895ac8d" providerId="ADAL" clId="{B91C74E6-4C9C-40AA-AA3D-9560CAA4FA5B}" dt="2021-07-21T03:17:45.843" v="24" actId="20577"/>
        <pc:sldMkLst>
          <pc:docMk/>
          <pc:sldMk cId="261928690" sldId="269"/>
        </pc:sldMkLst>
      </pc:sldChg>
      <pc:sldChg chg="modNotesTx">
        <pc:chgData name="睿 赵" userId="04aa65f5-6f41-4a7a-ad1c-2887d895ac8d" providerId="ADAL" clId="{B91C74E6-4C9C-40AA-AA3D-9560CAA4FA5B}" dt="2021-07-21T03:17:53.951" v="26" actId="20577"/>
        <pc:sldMkLst>
          <pc:docMk/>
          <pc:sldMk cId="1373530983" sldId="271"/>
        </pc:sldMkLst>
      </pc:sldChg>
      <pc:sldMasterChg chg="modSldLayout">
        <pc:chgData name="睿 赵" userId="04aa65f5-6f41-4a7a-ad1c-2887d895ac8d" providerId="ADAL" clId="{B91C74E6-4C9C-40AA-AA3D-9560CAA4FA5B}" dt="2021-07-21T03:18:22.218" v="29" actId="207"/>
        <pc:sldMasterMkLst>
          <pc:docMk/>
          <pc:sldMasterMk cId="729625704" sldId="2147483648"/>
        </pc:sldMasterMkLst>
        <pc:sldLayoutChg chg="modSp">
          <pc:chgData name="睿 赵" userId="04aa65f5-6f41-4a7a-ad1c-2887d895ac8d" providerId="ADAL" clId="{B91C74E6-4C9C-40AA-AA3D-9560CAA4FA5B}" dt="2021-07-21T03:18:22.218" v="29" actId="207"/>
          <pc:sldLayoutMkLst>
            <pc:docMk/>
            <pc:sldMasterMk cId="729625704" sldId="2147483648"/>
            <pc:sldLayoutMk cId="862338035" sldId="2147483650"/>
          </pc:sldLayoutMkLst>
          <pc:spChg chg="mod">
            <ac:chgData name="睿 赵" userId="04aa65f5-6f41-4a7a-ad1c-2887d895ac8d" providerId="ADAL" clId="{B91C74E6-4C9C-40AA-AA3D-9560CAA4FA5B}" dt="2021-07-21T03:18:22.218" v="29" actId="207"/>
            <ac:spMkLst>
              <pc:docMk/>
              <pc:sldMasterMk cId="729625704" sldId="2147483648"/>
              <pc:sldLayoutMk cId="862338035" sldId="2147483650"/>
              <ac:spMk id="6" creationId="{FC07FB01-7431-964B-8D35-4D6308FC934B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0B6CE-9236-D840-B6C1-4322EC18C578}" type="datetimeFigureOut">
              <a:rPr kumimoji="1" lang="zh-CN" altLang="en-US" smtClean="0"/>
              <a:t>2021/7/21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DA2F8-024D-8B4C-BBFA-1350497422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49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DA2F8-024D-8B4C-BBFA-13504974223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7231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DA2F8-024D-8B4C-BBFA-13504974223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5476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DA2F8-024D-8B4C-BBFA-135049742239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8557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DA2F8-024D-8B4C-BBFA-135049742239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082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DA2F8-024D-8B4C-BBFA-13504974223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2582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DA2F8-024D-8B4C-BBFA-13504974223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069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DA2F8-024D-8B4C-BBFA-13504974223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059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DA2F8-024D-8B4C-BBFA-13504974223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2332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DA2F8-024D-8B4C-BBFA-13504974223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6412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DA2F8-024D-8B4C-BBFA-13504974223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8465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DA2F8-024D-8B4C-BBFA-135049742239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6440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DA2F8-024D-8B4C-BBFA-135049742239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881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00EFC-828E-CC4C-8043-E0DC7C6E5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45E9AC-0B68-E24E-953F-4436EB922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B7F38D-2E4D-A84C-9813-CAE39CED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0A99-3FB1-4B0F-844C-6F31D70913E9}" type="datetime1">
              <a:rPr kumimoji="1" lang="zh-CN" altLang="en-US" smtClean="0"/>
              <a:t>2021/7/21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A6F954-A4D7-B94C-A8E9-5B9777C6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C89DD7-20CB-3B41-8745-793504D3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203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A2C4DD-A9D0-314F-B2DD-6AE3B3DF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5543A2-76E5-C64E-9479-E014A9FF0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0766A6-BE15-944C-8A3B-A822CC5F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CE0C-B876-40F5-9EB6-B5D42B8618A5}" type="datetime1">
              <a:rPr kumimoji="1" lang="zh-CN" altLang="en-US" smtClean="0"/>
              <a:t>2021/7/21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601C72-535B-834B-80A2-EB574FC7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47E4B5-07EB-BF48-93C8-A33F787A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96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E3B6621-31C5-8F45-BC44-BB7E2836B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4E20BC-D331-AB43-B3F4-C60C7D8C2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1C3B3A-D3A9-924E-A018-344E17D5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1F0C-50ED-45D5-A0E1-518A96F01A4B}" type="datetime1">
              <a:rPr kumimoji="1" lang="zh-CN" altLang="en-US" smtClean="0"/>
              <a:t>2021/7/21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9E738A-4A44-9F4A-9556-842A99F7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0E07BF-0527-CB4C-9B0D-60664D38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727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385F34-7A35-ED40-901F-2A97F5A9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495CD8-3D48-4044-9565-35EF75ED2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E7FF04-CF85-034E-91AA-947F455DF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F86A-D8C5-4872-B0E3-8B88EA1B52F3}" type="datetime1">
              <a:rPr kumimoji="1" lang="zh-CN" altLang="en-US" smtClean="0"/>
              <a:t>2021/7/21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B5FB95-F77F-684C-B08F-171F5C475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07FB01-7431-964B-8D35-4D6308FC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75432"/>
            <a:ext cx="2743200" cy="36512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976B68C-B5BE-CA43-8926-FCEE3E4F082D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9FE1D89-9087-454B-A192-D44B9685E0D0}"/>
              </a:ext>
            </a:extLst>
          </p:cNvPr>
          <p:cNvCxnSpPr>
            <a:cxnSpLocks/>
          </p:cNvCxnSpPr>
          <p:nvPr userDrawn="1"/>
        </p:nvCxnSpPr>
        <p:spPr>
          <a:xfrm>
            <a:off x="361950" y="789792"/>
            <a:ext cx="111347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33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FEDBA-6B3A-0549-AC65-A18B762A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8C8425-30D5-9149-899B-4A83C34B4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827A33-50AC-3141-84D7-91A7DAD8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3736-1304-44B3-8BDD-4F10CA342802}" type="datetime1">
              <a:rPr kumimoji="1" lang="zh-CN" altLang="en-US" smtClean="0"/>
              <a:t>2021/7/21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0BF446-2AD9-ED41-97E3-F81DFC4B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133C13-CF29-9C46-A4A4-FE6D276E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788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46F310-C25E-9244-96C1-6A06E27F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3FF837-7619-EE4D-9CAE-1CF1B3E39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8577681-B191-9446-B2CB-B0891B751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CAC5AD-9215-DD45-A9AF-1CCD709B4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81E2-CC2E-40A4-8AA1-707B9388DA76}" type="datetime1">
              <a:rPr kumimoji="1" lang="zh-CN" altLang="en-US" smtClean="0"/>
              <a:t>2021/7/21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2FDA72-C1F5-394B-BAA3-8FD85D34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9B93D4-F4F8-D74D-BA34-47DC3841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182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CDEA3-C461-494C-8FEF-63F34EFA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EFF1A6-D8DA-8943-AFB6-B8BA72E09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247F29-7B83-E74C-9C22-6567D94B2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8A609A-2CA6-5743-9D40-68478D43E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07C0E7-EDA6-9042-8E6E-8B276CA13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727DC80-A04A-3E45-8D61-A25D6E36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F476-8EA2-4061-9AFB-003D8B386676}" type="datetime1">
              <a:rPr kumimoji="1" lang="zh-CN" altLang="en-US" smtClean="0"/>
              <a:t>2021/7/21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4266748-DCE2-6149-9D26-705EA157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FD64E9-0E42-664F-A70B-DDA68F77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418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EAD64A-1019-A748-97E5-D269B80D4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888C0C6-4458-8345-AF4A-D58F4CC7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27B6-B227-48BF-9245-6A56E0D79B8B}" type="datetime1">
              <a:rPr kumimoji="1" lang="zh-CN" altLang="en-US" smtClean="0"/>
              <a:t>2021/7/21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3DAF43-78F0-1F49-962C-A9845592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A20B841-9359-1E48-B481-0856593E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293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4A4754E-9339-6748-9B0E-8DEA9E62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4874-F80C-4B28-99D1-81137EA00B25}" type="datetime1">
              <a:rPr kumimoji="1" lang="zh-CN" altLang="en-US" smtClean="0"/>
              <a:t>2021/7/21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6D22A89-85F7-9649-A857-FDC9A232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3EFA7B-2499-864E-B78D-6690CBC9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152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6F74E-8B55-F04D-88DD-9601FF9D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DB9FFF-A699-1C44-9D6C-B44AB37A3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B8025F-98F2-264A-9DD3-61DD204FE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C2582A-C825-F84E-B3B6-86EFE3A1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E0ED-97FD-489E-9681-AA288F5C1E3A}" type="datetime1">
              <a:rPr kumimoji="1" lang="zh-CN" altLang="en-US" smtClean="0"/>
              <a:t>2021/7/21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F71C42-8C38-4743-9012-7C6DE912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773FB1-88C4-0948-B670-31F07F6C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993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54C909-C003-2A47-9765-CD858720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85C821-5A74-9A49-AC7D-CB2D60343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B4C73A-C976-FC4B-8B81-A2808AA41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2BBFAC-143C-244B-9EA9-61668F17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63EA-9041-4DC8-B791-F14E9425DE35}" type="datetime1">
              <a:rPr kumimoji="1" lang="zh-CN" altLang="en-US" smtClean="0"/>
              <a:t>2021/7/21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9482C9-A19B-D34E-8EB9-AE5F6B25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343E85-FBD0-DD40-82E9-B69593DE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122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700A3ED-0207-8641-B63E-49CF82FE3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964B73-4C7C-9442-8C01-25804F88D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BECC63-DF75-094A-929F-DC45A08CE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D0350-FEA0-4AF4-A9FF-FDD1988BA7B6}" type="datetime1">
              <a:rPr kumimoji="1" lang="zh-CN" altLang="en-US" smtClean="0"/>
              <a:t>2021/7/21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B11DB1-C3F8-EC4A-9C4F-1C7E6A5C9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EB5B0C-5FE7-AD41-B3CD-952CFEB3F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6B68C-B5BE-CA43-8926-FCEE3E4F082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962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4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9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F4283DD-80B8-2E4E-98FF-AC8F47F81C7C}"/>
              </a:ext>
            </a:extLst>
          </p:cNvPr>
          <p:cNvSpPr txBox="1"/>
          <p:nvPr/>
        </p:nvSpPr>
        <p:spPr>
          <a:xfrm>
            <a:off x="-40197" y="1732005"/>
            <a:ext cx="12272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Recover the Residual of Residual: Recurrent Residual Refinement Network for Image Super-Resolution </a:t>
            </a:r>
            <a:endParaRPr kumimoji="1"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8FD212B-1F07-E74C-A9CF-5336A16B1929}"/>
              </a:ext>
            </a:extLst>
          </p:cNvPr>
          <p:cNvSpPr txBox="1"/>
          <p:nvPr/>
        </p:nvSpPr>
        <p:spPr>
          <a:xfrm>
            <a:off x="1329426" y="3157765"/>
            <a:ext cx="953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Tianxiao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Gao</a:t>
            </a:r>
            <a:r>
              <a:rPr kumimoji="1"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Ruiqin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Xiong</a:t>
            </a:r>
            <a:r>
              <a:rPr kumimoji="1"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Rui Zhao</a:t>
            </a:r>
            <a:r>
              <a:rPr kumimoji="1"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Jian Zhang</a:t>
            </a:r>
            <a:r>
              <a:rPr kumimoji="1"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Shuyuan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Zhu</a:t>
            </a:r>
            <a:r>
              <a:rPr kumimoji="1"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Tiejun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Huang</a:t>
            </a:r>
            <a:r>
              <a:rPr kumimoji="1"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7230802-2739-254A-9DE4-593F24071949}"/>
              </a:ext>
            </a:extLst>
          </p:cNvPr>
          <p:cNvSpPr txBox="1"/>
          <p:nvPr/>
        </p:nvSpPr>
        <p:spPr>
          <a:xfrm>
            <a:off x="2793153" y="3997505"/>
            <a:ext cx="660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Peking University, Beijing, 100871, China</a:t>
            </a:r>
            <a:endParaRPr kumimoji="1"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B80B8A-C5FD-1843-B779-B744DA3CF219}"/>
              </a:ext>
            </a:extLst>
          </p:cNvPr>
          <p:cNvSpPr txBox="1"/>
          <p:nvPr/>
        </p:nvSpPr>
        <p:spPr>
          <a:xfrm>
            <a:off x="2048847" y="4305892"/>
            <a:ext cx="809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Shenzhen Graduate School of Peking University, Shenzhen, 518055, China</a:t>
            </a:r>
            <a:endParaRPr kumimoji="1"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01CAF62-9EE6-4466-83C0-3B6099210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23" y="200290"/>
            <a:ext cx="3044691" cy="85776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FD34170-C4B3-46D1-BE57-3FC15D278E4C}"/>
              </a:ext>
            </a:extLst>
          </p:cNvPr>
          <p:cNvSpPr txBox="1"/>
          <p:nvPr/>
        </p:nvSpPr>
        <p:spPr>
          <a:xfrm>
            <a:off x="5080864" y="5788219"/>
            <a:ext cx="25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IEEE ICIP 2021</a:t>
            </a:r>
            <a:endParaRPr kumimoji="1" lang="zh-CN" altLang="en-US" sz="2400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069E49-C040-42C8-A92A-EBBFA2D7039A}"/>
              </a:ext>
            </a:extLst>
          </p:cNvPr>
          <p:cNvSpPr txBox="1"/>
          <p:nvPr/>
        </p:nvSpPr>
        <p:spPr>
          <a:xfrm>
            <a:off x="1438074" y="4654434"/>
            <a:ext cx="931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 Electronic Science and Technology of China, Chengdu, 611731, China</a:t>
            </a:r>
            <a:endParaRPr kumimoji="1"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2E79D3-D132-47C0-A2A0-25653EDF5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3521" y="131888"/>
            <a:ext cx="1593198" cy="10940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F8F3459-C325-48E0-B8C1-3E803F9678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275" y="271225"/>
            <a:ext cx="2154205" cy="740897"/>
          </a:xfrm>
          <a:prstGeom prst="rect">
            <a:avLst/>
          </a:prstGeom>
        </p:spPr>
      </p:pic>
      <p:pic>
        <p:nvPicPr>
          <p:cNvPr id="1030" name="Picture 6" descr="IEEE ICIP 2021 || Anchorage, Alaska, USA || 19-22 September 2021">
            <a:extLst>
              <a:ext uri="{FF2B5EF4-FFF2-40B4-BE49-F238E27FC236}">
                <a16:creationId xmlns:a16="http://schemas.microsoft.com/office/drawing/2014/main" id="{3F9320AD-7580-4374-93E8-A760040F3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532" y="83260"/>
            <a:ext cx="1142349" cy="114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FE9540B-6E05-4084-8D64-6A8AB8103E9F}"/>
              </a:ext>
            </a:extLst>
          </p:cNvPr>
          <p:cNvSpPr/>
          <p:nvPr/>
        </p:nvSpPr>
        <p:spPr>
          <a:xfrm>
            <a:off x="9706775" y="256006"/>
            <a:ext cx="1776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ICIP 2021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04E3A7C-E66F-48BB-9946-B5C22248D25C}"/>
              </a:ext>
            </a:extLst>
          </p:cNvPr>
          <p:cNvSpPr/>
          <p:nvPr/>
        </p:nvSpPr>
        <p:spPr>
          <a:xfrm>
            <a:off x="9706775" y="792440"/>
            <a:ext cx="1893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Anchorage, Alaska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9BE4BEB-F0F9-47C7-B74A-B05CD98D7E8D}"/>
              </a:ext>
            </a:extLst>
          </p:cNvPr>
          <p:cNvCxnSpPr>
            <a:cxnSpLocks/>
          </p:cNvCxnSpPr>
          <p:nvPr/>
        </p:nvCxnSpPr>
        <p:spPr>
          <a:xfrm>
            <a:off x="-7620" y="1386636"/>
            <a:ext cx="12192000" cy="0"/>
          </a:xfrm>
          <a:prstGeom prst="line">
            <a:avLst/>
          </a:prstGeom>
          <a:ln w="25400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FC6C4A51-DF8A-43A8-9006-3C4C97BD3CCE}"/>
              </a:ext>
            </a:extLst>
          </p:cNvPr>
          <p:cNvSpPr/>
          <p:nvPr/>
        </p:nvSpPr>
        <p:spPr>
          <a:xfrm>
            <a:off x="5264083" y="5271309"/>
            <a:ext cx="2280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Speaker: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Rui Zhao</a:t>
            </a:r>
            <a:endParaRPr lang="zh-CN" altLang="en-US" sz="2000" dirty="0"/>
          </a:p>
        </p:txBody>
      </p:sp>
      <p:pic>
        <p:nvPicPr>
          <p:cNvPr id="4" name="音频 3">
            <a:hlinkClick r:id="" action="ppaction://media"/>
            <a:extLst>
              <a:ext uri="{FF2B5EF4-FFF2-40B4-BE49-F238E27FC236}">
                <a16:creationId xmlns:a16="http://schemas.microsoft.com/office/drawing/2014/main" id="{592729A2-4443-A747-9B87-0EEF0A738D9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2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20521"/>
    </mc:Choice>
    <mc:Fallback>
      <p:transition spd="slow" advTm="20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F3779EA-546F-4704-813C-FBAE53050E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05" r="26050" b="41846"/>
          <a:stretch/>
        </p:blipFill>
        <p:spPr>
          <a:xfrm>
            <a:off x="11296650" y="5993643"/>
            <a:ext cx="783431" cy="78653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D1760EA-7F07-47DA-80FB-50FD0B700CBA}"/>
              </a:ext>
            </a:extLst>
          </p:cNvPr>
          <p:cNvSpPr txBox="1"/>
          <p:nvPr/>
        </p:nvSpPr>
        <p:spPr>
          <a:xfrm>
            <a:off x="413199" y="118667"/>
            <a:ext cx="3834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</a:t>
            </a:r>
            <a:endParaRPr lang="zh-CN" altLang="en-US" sz="32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80854C4-1818-4038-88F2-64E26474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10</a:t>
            </a:fld>
            <a:endParaRPr kumimoji="1"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F1D973F-DE58-42E3-B6A0-848F875B7857}"/>
              </a:ext>
            </a:extLst>
          </p:cNvPr>
          <p:cNvSpPr/>
          <p:nvPr/>
        </p:nvSpPr>
        <p:spPr>
          <a:xfrm>
            <a:off x="2445192" y="1293477"/>
            <a:ext cx="7301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PSNR/SSIM with BD/DN Degradation Model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64E597BE-BB61-4957-8CB9-76770E543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49089" y="2212336"/>
            <a:ext cx="11293819" cy="2798306"/>
          </a:xfrm>
        </p:spPr>
      </p:pic>
      <p:pic>
        <p:nvPicPr>
          <p:cNvPr id="4" name="音频 3">
            <a:hlinkClick r:id="" action="ppaction://media"/>
            <a:extLst>
              <a:ext uri="{FF2B5EF4-FFF2-40B4-BE49-F238E27FC236}">
                <a16:creationId xmlns:a16="http://schemas.microsoft.com/office/drawing/2014/main" id="{4801C047-2F2A-2D4E-9454-CD501E413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0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74"/>
    </mc:Choice>
    <mc:Fallback>
      <p:transition spd="slow" advTm="15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F3779EA-546F-4704-813C-FBAE53050E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05" r="26050" b="41846"/>
          <a:stretch/>
        </p:blipFill>
        <p:spPr>
          <a:xfrm>
            <a:off x="11296650" y="5993643"/>
            <a:ext cx="783431" cy="78653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D1760EA-7F07-47DA-80FB-50FD0B700CBA}"/>
              </a:ext>
            </a:extLst>
          </p:cNvPr>
          <p:cNvSpPr txBox="1"/>
          <p:nvPr/>
        </p:nvSpPr>
        <p:spPr>
          <a:xfrm>
            <a:off x="413199" y="118667"/>
            <a:ext cx="3834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</a:t>
            </a:r>
            <a:endParaRPr lang="zh-CN" altLang="en-US" sz="32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80854C4-1818-4038-88F2-64E26474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11</a:t>
            </a:fld>
            <a:endParaRPr kumimoji="1" lang="zh-CN" altLang="en-US" dirty="0"/>
          </a:p>
        </p:txBody>
      </p:sp>
      <p:pic>
        <p:nvPicPr>
          <p:cNvPr id="13" name="内容占位符 4">
            <a:extLst>
              <a:ext uri="{FF2B5EF4-FFF2-40B4-BE49-F238E27FC236}">
                <a16:creationId xmlns:a16="http://schemas.microsoft.com/office/drawing/2014/main" id="{A7604870-0A03-4593-91C6-B5D2D19C2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49" y="1259662"/>
            <a:ext cx="4389120" cy="2194560"/>
          </a:xfr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92A8612-0B61-40C3-A461-EBE7164BB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73" y="3829002"/>
            <a:ext cx="2194560" cy="219456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51ACB69-FCFE-4A0E-8146-B30EE1377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99" y="3829002"/>
            <a:ext cx="2194560" cy="219456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95203F0-2575-43B3-827F-C81D73A21F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25" y="1233009"/>
            <a:ext cx="2194560" cy="21945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2AE8FFA-0A6D-4394-86AC-45CD4CB35A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25" y="3829002"/>
            <a:ext cx="2194560" cy="219456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900CE27A-51DF-4880-B057-64B0EB875D1C}"/>
              </a:ext>
            </a:extLst>
          </p:cNvPr>
          <p:cNvSpPr txBox="1"/>
          <p:nvPr/>
        </p:nvSpPr>
        <p:spPr>
          <a:xfrm>
            <a:off x="3316976" y="3395523"/>
            <a:ext cx="288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‘img_014’ from Urban100</a:t>
            </a:r>
            <a:endParaRPr lang="zh-CN" altLang="en-US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2E7814F-DD0F-4221-89A6-82397EF571D9}"/>
              </a:ext>
            </a:extLst>
          </p:cNvPr>
          <p:cNvSpPr txBox="1"/>
          <p:nvPr/>
        </p:nvSpPr>
        <p:spPr>
          <a:xfrm>
            <a:off x="7398457" y="3395523"/>
            <a:ext cx="288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endParaRPr lang="zh-CN" altLang="en-US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BD96492-1AFF-416E-9849-D89D974F8F9D}"/>
              </a:ext>
            </a:extLst>
          </p:cNvPr>
          <p:cNvSpPr txBox="1"/>
          <p:nvPr/>
        </p:nvSpPr>
        <p:spPr>
          <a:xfrm>
            <a:off x="1766820" y="5944147"/>
            <a:ext cx="288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Bicubic</a:t>
            </a:r>
            <a:endParaRPr lang="zh-CN" altLang="en-US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BBAE270-40A8-48D9-BC36-0679809ADE24}"/>
              </a:ext>
            </a:extLst>
          </p:cNvPr>
          <p:cNvSpPr txBox="1"/>
          <p:nvPr/>
        </p:nvSpPr>
        <p:spPr>
          <a:xfrm>
            <a:off x="4585546" y="5944147"/>
            <a:ext cx="288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SRFBN</a:t>
            </a:r>
            <a:endParaRPr lang="zh-CN" altLang="en-US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F0696AB-A2B3-4D37-A462-5A8838B86D65}"/>
              </a:ext>
            </a:extLst>
          </p:cNvPr>
          <p:cNvSpPr txBox="1"/>
          <p:nvPr/>
        </p:nvSpPr>
        <p:spPr>
          <a:xfrm>
            <a:off x="7398457" y="5945906"/>
            <a:ext cx="288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Ours</a:t>
            </a:r>
            <a:endParaRPr lang="zh-CN" altLang="en-US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音频 1">
            <a:hlinkClick r:id="" action="ppaction://media"/>
            <a:extLst>
              <a:ext uri="{FF2B5EF4-FFF2-40B4-BE49-F238E27FC236}">
                <a16:creationId xmlns:a16="http://schemas.microsoft.com/office/drawing/2014/main" id="{1C6CDFAF-F0FF-504B-8165-C46ED8098F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5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49"/>
    </mc:Choice>
    <mc:Fallback>
      <p:transition spd="slow" advTm="13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F3779EA-546F-4704-813C-FBAE53050E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05" r="26050" b="41846"/>
          <a:stretch/>
        </p:blipFill>
        <p:spPr>
          <a:xfrm>
            <a:off x="11296650" y="5993643"/>
            <a:ext cx="783431" cy="78653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D1760EA-7F07-47DA-80FB-50FD0B700CBA}"/>
              </a:ext>
            </a:extLst>
          </p:cNvPr>
          <p:cNvSpPr txBox="1"/>
          <p:nvPr/>
        </p:nvSpPr>
        <p:spPr>
          <a:xfrm>
            <a:off x="413199" y="118667"/>
            <a:ext cx="3834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</a:t>
            </a:r>
            <a:endParaRPr lang="zh-CN" altLang="en-US" sz="32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80854C4-1818-4038-88F2-64E26474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12</a:t>
            </a:fld>
            <a:endParaRPr kumimoji="1" lang="zh-CN" altLang="en-US" dirty="0"/>
          </a:p>
        </p:txBody>
      </p:sp>
      <p:pic>
        <p:nvPicPr>
          <p:cNvPr id="32" name="内容占位符 4">
            <a:extLst>
              <a:ext uri="{FF2B5EF4-FFF2-40B4-BE49-F238E27FC236}">
                <a16:creationId xmlns:a16="http://schemas.microsoft.com/office/drawing/2014/main" id="{9729E89E-FC4D-48AB-A709-18036A343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40" y="1432385"/>
            <a:ext cx="4389120" cy="2194560"/>
          </a:xfr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D23B9A6-A19D-4DA6-9EDE-3A599057E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64" y="4001725"/>
            <a:ext cx="2194560" cy="219456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E08EE1F0-830E-4666-AD71-D882BA354A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001725"/>
            <a:ext cx="2194560" cy="219456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A3D4BB1-B592-4980-9B16-9061CFA7B4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16" y="1405732"/>
            <a:ext cx="2194560" cy="21945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8A02CA3-B510-4F37-805D-7F982F14D1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16" y="4001725"/>
            <a:ext cx="2194560" cy="219456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AEBBA88F-4261-49BC-B080-D00B8F645E51}"/>
              </a:ext>
            </a:extLst>
          </p:cNvPr>
          <p:cNvSpPr txBox="1"/>
          <p:nvPr/>
        </p:nvSpPr>
        <p:spPr>
          <a:xfrm>
            <a:off x="3128767" y="3568246"/>
            <a:ext cx="288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‘img_024’ from Urban100</a:t>
            </a:r>
            <a:endParaRPr lang="zh-CN" altLang="en-US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B128036-7853-499A-B28A-72E9F65BCCAA}"/>
              </a:ext>
            </a:extLst>
          </p:cNvPr>
          <p:cNvSpPr txBox="1"/>
          <p:nvPr/>
        </p:nvSpPr>
        <p:spPr>
          <a:xfrm>
            <a:off x="7210248" y="3568246"/>
            <a:ext cx="288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endParaRPr lang="zh-CN" altLang="en-US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693B5F0-CD57-4A8C-AE27-E0EEEEAB431F}"/>
              </a:ext>
            </a:extLst>
          </p:cNvPr>
          <p:cNvSpPr txBox="1"/>
          <p:nvPr/>
        </p:nvSpPr>
        <p:spPr>
          <a:xfrm>
            <a:off x="1578611" y="6116870"/>
            <a:ext cx="288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Bicubic</a:t>
            </a:r>
            <a:endParaRPr lang="zh-CN" altLang="en-US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107BFBA-83F4-4E1E-ABB1-EAA6B9FD17BA}"/>
              </a:ext>
            </a:extLst>
          </p:cNvPr>
          <p:cNvSpPr txBox="1"/>
          <p:nvPr/>
        </p:nvSpPr>
        <p:spPr>
          <a:xfrm>
            <a:off x="4397337" y="6116870"/>
            <a:ext cx="288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SRFBN</a:t>
            </a:r>
            <a:endParaRPr lang="zh-CN" altLang="en-US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B3678CB-48D4-4CF9-9268-8D4FB4524927}"/>
              </a:ext>
            </a:extLst>
          </p:cNvPr>
          <p:cNvSpPr txBox="1"/>
          <p:nvPr/>
        </p:nvSpPr>
        <p:spPr>
          <a:xfrm>
            <a:off x="7210248" y="6118629"/>
            <a:ext cx="288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Ours</a:t>
            </a:r>
            <a:endParaRPr lang="zh-CN" altLang="en-US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音频 1">
            <a:hlinkClick r:id="" action="ppaction://media"/>
            <a:extLst>
              <a:ext uri="{FF2B5EF4-FFF2-40B4-BE49-F238E27FC236}">
                <a16:creationId xmlns:a16="http://schemas.microsoft.com/office/drawing/2014/main" id="{AD1D5B94-E346-4D43-94FD-1F43685F53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3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71"/>
    </mc:Choice>
    <mc:Fallback>
      <p:transition spd="slow" advTm="10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3FD34170-C4B3-46D1-BE57-3FC15D278E4C}"/>
              </a:ext>
            </a:extLst>
          </p:cNvPr>
          <p:cNvSpPr txBox="1"/>
          <p:nvPr/>
        </p:nvSpPr>
        <p:spPr>
          <a:xfrm>
            <a:off x="4812532" y="6312929"/>
            <a:ext cx="256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IEEE ICIP 2021</a:t>
            </a:r>
            <a:endParaRPr kumimoji="1" lang="zh-CN" altLang="en-US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ACCCD6C-D033-4356-BB70-2BAC86998E4E}"/>
              </a:ext>
            </a:extLst>
          </p:cNvPr>
          <p:cNvSpPr/>
          <p:nvPr/>
        </p:nvSpPr>
        <p:spPr>
          <a:xfrm>
            <a:off x="4298067" y="2121933"/>
            <a:ext cx="35958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zh-CN" altLang="en-US" sz="72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A57AD6D-E282-40D1-A2A8-C3625652C57F}"/>
              </a:ext>
            </a:extLst>
          </p:cNvPr>
          <p:cNvSpPr txBox="1"/>
          <p:nvPr/>
        </p:nvSpPr>
        <p:spPr>
          <a:xfrm>
            <a:off x="1329426" y="5136354"/>
            <a:ext cx="953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Tianxiao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Gao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Ruiqin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Xiong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Rui Zhao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Jian Zhang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Shuyuan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Zhu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Tiejun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Huang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79595A-66F8-4702-B527-4B4993E78656}"/>
              </a:ext>
            </a:extLst>
          </p:cNvPr>
          <p:cNvSpPr txBox="1"/>
          <p:nvPr/>
        </p:nvSpPr>
        <p:spPr>
          <a:xfrm>
            <a:off x="332691" y="3838695"/>
            <a:ext cx="11325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 the Residual of Residual: Recurrent Residual Refinement Network for Image Super-Resolution 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43C4BBE-8386-44CF-9F54-3325485C1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23" y="200290"/>
            <a:ext cx="3044691" cy="8577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55C5911-7657-4670-8809-742B81B74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521" y="131888"/>
            <a:ext cx="1593198" cy="109402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4E72BDC-8A9B-4C37-BA2A-48A70ADFC7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1195" y="271225"/>
            <a:ext cx="2154205" cy="740897"/>
          </a:xfrm>
          <a:prstGeom prst="rect">
            <a:avLst/>
          </a:prstGeom>
        </p:spPr>
      </p:pic>
      <p:pic>
        <p:nvPicPr>
          <p:cNvPr id="21" name="Picture 6" descr="IEEE ICIP 2021 || Anchorage, Alaska, USA || 19-22 September 2021">
            <a:extLst>
              <a:ext uri="{FF2B5EF4-FFF2-40B4-BE49-F238E27FC236}">
                <a16:creationId xmlns:a16="http://schemas.microsoft.com/office/drawing/2014/main" id="{8D6929B0-8982-494C-9391-F8DD0230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532" y="83260"/>
            <a:ext cx="1142349" cy="114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7A59621A-F056-4C57-8EF3-0A2254FC6F64}"/>
              </a:ext>
            </a:extLst>
          </p:cNvPr>
          <p:cNvSpPr/>
          <p:nvPr/>
        </p:nvSpPr>
        <p:spPr>
          <a:xfrm>
            <a:off x="9706775" y="256006"/>
            <a:ext cx="1776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ICIP 2021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098AF70-312A-41E1-9296-C679EEC91C91}"/>
              </a:ext>
            </a:extLst>
          </p:cNvPr>
          <p:cNvSpPr/>
          <p:nvPr/>
        </p:nvSpPr>
        <p:spPr>
          <a:xfrm>
            <a:off x="9706775" y="792440"/>
            <a:ext cx="1893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Anchorage, Alaska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BE8236F-1A2A-46F5-A0D9-F6A0C1F3F7DF}"/>
              </a:ext>
            </a:extLst>
          </p:cNvPr>
          <p:cNvCxnSpPr>
            <a:cxnSpLocks/>
          </p:cNvCxnSpPr>
          <p:nvPr/>
        </p:nvCxnSpPr>
        <p:spPr>
          <a:xfrm>
            <a:off x="-7620" y="1386636"/>
            <a:ext cx="12192000" cy="0"/>
          </a:xfrm>
          <a:prstGeom prst="line">
            <a:avLst/>
          </a:prstGeom>
          <a:ln w="25400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F54432D3-EB24-4572-AE75-98243063BCF7}"/>
              </a:ext>
            </a:extLst>
          </p:cNvPr>
          <p:cNvSpPr/>
          <p:nvPr/>
        </p:nvSpPr>
        <p:spPr>
          <a:xfrm>
            <a:off x="5203123" y="5698040"/>
            <a:ext cx="2280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Speaker: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Rui Zhao</a:t>
            </a:r>
            <a:endParaRPr lang="zh-CN" altLang="en-US" dirty="0"/>
          </a:p>
        </p:txBody>
      </p:sp>
      <p:pic>
        <p:nvPicPr>
          <p:cNvPr id="3" name="音频 2">
            <a:hlinkClick r:id="" action="ppaction://media"/>
            <a:extLst>
              <a:ext uri="{FF2B5EF4-FFF2-40B4-BE49-F238E27FC236}">
                <a16:creationId xmlns:a16="http://schemas.microsoft.com/office/drawing/2014/main" id="{520B994F-DAAE-974D-8BBC-3627816940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6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5"/>
    </mc:Choice>
    <mc:Fallback>
      <p:transition spd="slow" advTm="4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CF409EB-E0F3-4F09-AAB7-A0E3F99B33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05" r="26050" b="41846"/>
          <a:stretch/>
        </p:blipFill>
        <p:spPr>
          <a:xfrm>
            <a:off x="11296650" y="5993643"/>
            <a:ext cx="783431" cy="78653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DC3EA79-04AD-4356-B980-420955899DBB}"/>
              </a:ext>
            </a:extLst>
          </p:cNvPr>
          <p:cNvSpPr txBox="1"/>
          <p:nvPr/>
        </p:nvSpPr>
        <p:spPr>
          <a:xfrm>
            <a:off x="768739" y="1069264"/>
            <a:ext cx="1065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---------------------------------------------------------- pages 3-4</a:t>
            </a:r>
            <a:endParaRPr lang="zh-CN" altLang="en-US" sz="2800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3565E80-BBCB-497B-BEF8-3FE03B7A9FBD}"/>
              </a:ext>
            </a:extLst>
          </p:cNvPr>
          <p:cNvSpPr/>
          <p:nvPr/>
        </p:nvSpPr>
        <p:spPr>
          <a:xfrm>
            <a:off x="523142" y="1237833"/>
            <a:ext cx="186082" cy="18608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BEBA143-DD2C-41ED-B3AD-252A4BDCCA31}"/>
              </a:ext>
            </a:extLst>
          </p:cNvPr>
          <p:cNvSpPr/>
          <p:nvPr/>
        </p:nvSpPr>
        <p:spPr>
          <a:xfrm>
            <a:off x="523142" y="1908334"/>
            <a:ext cx="186082" cy="1860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8E75E3F-CF4B-4DB1-9E13-D7185126C203}"/>
              </a:ext>
            </a:extLst>
          </p:cNvPr>
          <p:cNvSpPr txBox="1"/>
          <p:nvPr/>
        </p:nvSpPr>
        <p:spPr>
          <a:xfrm>
            <a:off x="768738" y="1739765"/>
            <a:ext cx="1065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Proposed Method ---------------------------------------------------- page</a:t>
            </a:r>
            <a:r>
              <a:rPr lang="zh-CN" altLang="en-US" dirty="0"/>
              <a:t> </a:t>
            </a:r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F23A55D-F9CA-44A4-A483-5E2AECC14BF6}"/>
              </a:ext>
            </a:extLst>
          </p:cNvPr>
          <p:cNvSpPr/>
          <p:nvPr/>
        </p:nvSpPr>
        <p:spPr>
          <a:xfrm>
            <a:off x="523142" y="2578835"/>
            <a:ext cx="186082" cy="1860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9D75184-DEC4-4670-9E2E-FF682DF55CF4}"/>
              </a:ext>
            </a:extLst>
          </p:cNvPr>
          <p:cNvSpPr txBox="1"/>
          <p:nvPr/>
        </p:nvSpPr>
        <p:spPr>
          <a:xfrm>
            <a:off x="768739" y="2410266"/>
            <a:ext cx="1065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 -------------------------------------------------- page 8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灯片编号占位符 27">
            <a:extLst>
              <a:ext uri="{FF2B5EF4-FFF2-40B4-BE49-F238E27FC236}">
                <a16:creationId xmlns:a16="http://schemas.microsoft.com/office/drawing/2014/main" id="{B57F9434-C605-45ED-987D-F7CC838E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2</a:t>
            </a:fld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23FDA14-7F4C-4D99-8CAD-2FB97490DBB8}"/>
              </a:ext>
            </a:extLst>
          </p:cNvPr>
          <p:cNvSpPr txBox="1"/>
          <p:nvPr/>
        </p:nvSpPr>
        <p:spPr>
          <a:xfrm>
            <a:off x="413200" y="118667"/>
            <a:ext cx="244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32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音频 3">
            <a:hlinkClick r:id="" action="ppaction://media"/>
            <a:extLst>
              <a:ext uri="{FF2B5EF4-FFF2-40B4-BE49-F238E27FC236}">
                <a16:creationId xmlns:a16="http://schemas.microsoft.com/office/drawing/2014/main" id="{5332EEB1-FA26-2849-93F0-A504C5E1F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0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46"/>
    </mc:Choice>
    <mc:Fallback>
      <p:transition spd="slow" advTm="7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F3779EA-546F-4704-813C-FBAE53050E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05" r="26050" b="41846"/>
          <a:stretch/>
        </p:blipFill>
        <p:spPr>
          <a:xfrm>
            <a:off x="11296650" y="5993643"/>
            <a:ext cx="783431" cy="78653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D1760EA-7F07-47DA-80FB-50FD0B700CBA}"/>
              </a:ext>
            </a:extLst>
          </p:cNvPr>
          <p:cNvSpPr txBox="1"/>
          <p:nvPr/>
        </p:nvSpPr>
        <p:spPr>
          <a:xfrm>
            <a:off x="413200" y="118667"/>
            <a:ext cx="244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2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80854C4-1818-4038-88F2-64E26474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3</a:t>
            </a:fld>
            <a:endParaRPr kumimoji="1"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E9D79CA-A4C6-4A6A-8BF3-8EE528D9505B}"/>
              </a:ext>
            </a:extLst>
          </p:cNvPr>
          <p:cNvSpPr/>
          <p:nvPr/>
        </p:nvSpPr>
        <p:spPr>
          <a:xfrm>
            <a:off x="523142" y="1103017"/>
            <a:ext cx="186082" cy="18608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21F70F-ADB6-466C-B98B-E4CAE7E3A8A6}"/>
              </a:ext>
            </a:extLst>
          </p:cNvPr>
          <p:cNvSpPr/>
          <p:nvPr/>
        </p:nvSpPr>
        <p:spPr>
          <a:xfrm>
            <a:off x="709224" y="934448"/>
            <a:ext cx="3893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Super-Resolution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BB2FF28D-05E9-4B83-890F-FC94F5A864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50" y="3091805"/>
            <a:ext cx="1219200" cy="1219200"/>
          </a:xfrm>
          <a:prstGeom prst="rect">
            <a:avLst/>
          </a:prstGeom>
        </p:spPr>
      </p:pic>
      <p:sp>
        <p:nvSpPr>
          <p:cNvPr id="51" name="圆角矩形 39">
            <a:extLst>
              <a:ext uri="{FF2B5EF4-FFF2-40B4-BE49-F238E27FC236}">
                <a16:creationId xmlns:a16="http://schemas.microsoft.com/office/drawing/2014/main" id="{B0F02E56-F9D5-44CE-A0DD-B6FF7FCD4CF2}"/>
              </a:ext>
            </a:extLst>
          </p:cNvPr>
          <p:cNvSpPr/>
          <p:nvPr/>
        </p:nvSpPr>
        <p:spPr bwMode="auto">
          <a:xfrm>
            <a:off x="3099344" y="3343860"/>
            <a:ext cx="1440160" cy="715089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Residual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Learning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F59A07D6-401F-4A0D-8D8B-0C51F4C6F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98" y="2482204"/>
            <a:ext cx="2438400" cy="2438400"/>
          </a:xfrm>
          <a:prstGeom prst="rect">
            <a:avLst/>
          </a:prstGeom>
        </p:spPr>
      </p:pic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C46E805F-77BE-4F4B-BB7B-1191872FBA33}"/>
              </a:ext>
            </a:extLst>
          </p:cNvPr>
          <p:cNvCxnSpPr>
            <a:cxnSpLocks/>
          </p:cNvCxnSpPr>
          <p:nvPr/>
        </p:nvCxnSpPr>
        <p:spPr bwMode="auto">
          <a:xfrm>
            <a:off x="1364250" y="1757467"/>
            <a:ext cx="0" cy="1334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圆角矩形 70">
            <a:extLst>
              <a:ext uri="{FF2B5EF4-FFF2-40B4-BE49-F238E27FC236}">
                <a16:creationId xmlns:a16="http://schemas.microsoft.com/office/drawing/2014/main" id="{BD80DC4C-1084-4729-A020-A24701EEDDB9}"/>
              </a:ext>
            </a:extLst>
          </p:cNvPr>
          <p:cNvSpPr/>
          <p:nvPr/>
        </p:nvSpPr>
        <p:spPr bwMode="auto">
          <a:xfrm>
            <a:off x="3099344" y="1553155"/>
            <a:ext cx="1440160" cy="408623"/>
          </a:xfrm>
          <a:prstGeom prst="roundRect">
            <a:avLst/>
          </a:prstGeom>
          <a:solidFill>
            <a:srgbClr val="67B0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Up-sample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5" name="图片 74">
            <a:extLst>
              <a:ext uri="{FF2B5EF4-FFF2-40B4-BE49-F238E27FC236}">
                <a16:creationId xmlns:a16="http://schemas.microsoft.com/office/drawing/2014/main" id="{46D4D52D-60C8-4A26-BB87-C9A8FD8B91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681" y="2482204"/>
            <a:ext cx="2438400" cy="2438400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82EB58C-525D-4814-850A-43935564B9C3}"/>
              </a:ext>
            </a:extLst>
          </p:cNvPr>
          <p:cNvCxnSpPr>
            <a:cxnSpLocks/>
            <a:stCxn id="50" idx="3"/>
            <a:endCxn id="51" idx="1"/>
          </p:cNvCxnSpPr>
          <p:nvPr/>
        </p:nvCxnSpPr>
        <p:spPr>
          <a:xfrm>
            <a:off x="1973850" y="3701405"/>
            <a:ext cx="112549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DA73C373-A475-4DF2-A618-961F206CBEF9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 flipV="1">
            <a:off x="4539504" y="3701404"/>
            <a:ext cx="1125494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AEB0C635-BDF9-4212-8878-705E444283B1}"/>
              </a:ext>
            </a:extLst>
          </p:cNvPr>
          <p:cNvCxnSpPr>
            <a:cxnSpLocks/>
          </p:cNvCxnSpPr>
          <p:nvPr/>
        </p:nvCxnSpPr>
        <p:spPr>
          <a:xfrm>
            <a:off x="1364250" y="1757467"/>
            <a:ext cx="173509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A8AF5025-ECD5-4F8A-8077-4A4514AE7AC8}"/>
              </a:ext>
            </a:extLst>
          </p:cNvPr>
          <p:cNvCxnSpPr>
            <a:cxnSpLocks/>
            <a:stCxn id="52" idx="3"/>
            <a:endCxn id="80" idx="2"/>
          </p:cNvCxnSpPr>
          <p:nvPr/>
        </p:nvCxnSpPr>
        <p:spPr>
          <a:xfrm>
            <a:off x="8103398" y="3701404"/>
            <a:ext cx="571070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流程图: 或者 79">
            <a:extLst>
              <a:ext uri="{FF2B5EF4-FFF2-40B4-BE49-F238E27FC236}">
                <a16:creationId xmlns:a16="http://schemas.microsoft.com/office/drawing/2014/main" id="{A29281DD-80DE-4880-8548-1A103DA4AFC1}"/>
              </a:ext>
            </a:extLst>
          </p:cNvPr>
          <p:cNvSpPr/>
          <p:nvPr/>
        </p:nvSpPr>
        <p:spPr>
          <a:xfrm>
            <a:off x="8674468" y="3508013"/>
            <a:ext cx="386784" cy="386784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307B7807-66FE-498A-9BE3-2134B49B8497}"/>
              </a:ext>
            </a:extLst>
          </p:cNvPr>
          <p:cNvCxnSpPr>
            <a:cxnSpLocks/>
            <a:stCxn id="80" idx="6"/>
            <a:endCxn id="75" idx="1"/>
          </p:cNvCxnSpPr>
          <p:nvPr/>
        </p:nvCxnSpPr>
        <p:spPr>
          <a:xfrm flipV="1">
            <a:off x="9061252" y="3701404"/>
            <a:ext cx="580429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C299927D-9488-486C-AFC6-5CE82561E2BD}"/>
              </a:ext>
            </a:extLst>
          </p:cNvPr>
          <p:cNvCxnSpPr>
            <a:stCxn id="72" idx="3"/>
          </p:cNvCxnSpPr>
          <p:nvPr/>
        </p:nvCxnSpPr>
        <p:spPr>
          <a:xfrm>
            <a:off x="4539504" y="1757467"/>
            <a:ext cx="43283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41272E65-1EF1-446C-BB70-75617987F08B}"/>
              </a:ext>
            </a:extLst>
          </p:cNvPr>
          <p:cNvCxnSpPr>
            <a:endCxn id="80" idx="0"/>
          </p:cNvCxnSpPr>
          <p:nvPr/>
        </p:nvCxnSpPr>
        <p:spPr>
          <a:xfrm>
            <a:off x="8867860" y="1757467"/>
            <a:ext cx="0" cy="17505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>
            <a:extLst>
              <a:ext uri="{FF2B5EF4-FFF2-40B4-BE49-F238E27FC236}">
                <a16:creationId xmlns:a16="http://schemas.microsoft.com/office/drawing/2014/main" id="{FB2B7E09-8DDB-4FE4-946D-73BE7C6969B9}"/>
              </a:ext>
            </a:extLst>
          </p:cNvPr>
          <p:cNvSpPr txBox="1"/>
          <p:nvPr/>
        </p:nvSpPr>
        <p:spPr>
          <a:xfrm>
            <a:off x="441095" y="4426142"/>
            <a:ext cx="184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Low-Resolution Image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8A268166-3CD8-4E63-B0A8-6377C1A58C64}"/>
              </a:ext>
            </a:extLst>
          </p:cNvPr>
          <p:cNvSpPr txBox="1"/>
          <p:nvPr/>
        </p:nvSpPr>
        <p:spPr>
          <a:xfrm>
            <a:off x="5961043" y="5068855"/>
            <a:ext cx="1846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Image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3C4D23DF-1BE7-431B-B8D3-D3FB464FF081}"/>
              </a:ext>
            </a:extLst>
          </p:cNvPr>
          <p:cNvSpPr txBox="1"/>
          <p:nvPr/>
        </p:nvSpPr>
        <p:spPr>
          <a:xfrm>
            <a:off x="9641681" y="506885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High-Resolution Image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音频 3">
            <a:hlinkClick r:id="" action="ppaction://media"/>
            <a:extLst>
              <a:ext uri="{FF2B5EF4-FFF2-40B4-BE49-F238E27FC236}">
                <a16:creationId xmlns:a16="http://schemas.microsoft.com/office/drawing/2014/main" id="{10BF7137-EC31-C24E-B432-56EEE65472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41"/>
    </mc:Choice>
    <mc:Fallback>
      <p:transition spd="slow" advTm="33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F3779EA-546F-4704-813C-FBAE53050E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05" r="26050" b="41846"/>
          <a:stretch/>
        </p:blipFill>
        <p:spPr>
          <a:xfrm>
            <a:off x="11296650" y="5993643"/>
            <a:ext cx="783431" cy="78653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D1760EA-7F07-47DA-80FB-50FD0B700CBA}"/>
              </a:ext>
            </a:extLst>
          </p:cNvPr>
          <p:cNvSpPr txBox="1"/>
          <p:nvPr/>
        </p:nvSpPr>
        <p:spPr>
          <a:xfrm>
            <a:off x="413199" y="118667"/>
            <a:ext cx="339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2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80854C4-1818-4038-88F2-64E26474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4</a:t>
            </a:fld>
            <a:endParaRPr kumimoji="1"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E9D79CA-A4C6-4A6A-8BF3-8EE528D9505B}"/>
              </a:ext>
            </a:extLst>
          </p:cNvPr>
          <p:cNvSpPr/>
          <p:nvPr/>
        </p:nvSpPr>
        <p:spPr>
          <a:xfrm>
            <a:off x="523142" y="1103017"/>
            <a:ext cx="186082" cy="18608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21F70F-ADB6-466C-B98B-E4CAE7E3A8A6}"/>
              </a:ext>
            </a:extLst>
          </p:cNvPr>
          <p:cNvSpPr/>
          <p:nvPr/>
        </p:nvSpPr>
        <p:spPr>
          <a:xfrm>
            <a:off x="709223" y="934448"/>
            <a:ext cx="10250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for Complex Residual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D483562-E12C-4EDC-861C-8391C8EA5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2" y="1854024"/>
            <a:ext cx="1828800" cy="18288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49CA0AC-9032-40B1-97D3-FA30132EC8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70" y="1849487"/>
            <a:ext cx="1828800" cy="18288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0386993-B2F8-4573-8BA2-DD7E3A4B3C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2" y="3858468"/>
            <a:ext cx="2438400" cy="181927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01EA40A8-DD52-46E4-82A9-12BCF9D028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68" y="3858468"/>
            <a:ext cx="2438400" cy="18192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DCF197C-8E8B-4024-B4D2-13CC761EC714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234972" y="1849487"/>
            <a:ext cx="1828800" cy="18288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FD5F336-3BE4-48B2-ABED-B89F2F8EF38A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5936394" y="3852612"/>
            <a:ext cx="2437200" cy="18180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708ED49-448E-4D66-A588-AB0F9AD16E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4594" y="1579519"/>
            <a:ext cx="772494" cy="4175464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939C3C71-7A7A-40BE-B753-50586FC5B0B5}"/>
              </a:ext>
            </a:extLst>
          </p:cNvPr>
          <p:cNvSpPr txBox="1"/>
          <p:nvPr/>
        </p:nvSpPr>
        <p:spPr>
          <a:xfrm>
            <a:off x="516824" y="57714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HR Image</a:t>
            </a:r>
            <a:endParaRPr lang="zh-CN" altLang="en-US" b="0" i="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4C37C11-2EB8-47CD-984C-FB02B43E6ABF}"/>
              </a:ext>
            </a:extLst>
          </p:cNvPr>
          <p:cNvSpPr txBox="1"/>
          <p:nvPr/>
        </p:nvSpPr>
        <p:spPr>
          <a:xfrm>
            <a:off x="3235990" y="57714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LR Image</a:t>
            </a:r>
            <a:endParaRPr lang="zh-CN" altLang="en-US" b="0" i="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D482B66-F2A6-451D-AE38-F052CA825895}"/>
              </a:ext>
            </a:extLst>
          </p:cNvPr>
          <p:cNvSpPr txBox="1"/>
          <p:nvPr/>
        </p:nvSpPr>
        <p:spPr>
          <a:xfrm>
            <a:off x="5936394" y="57714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0" i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Residual Image</a:t>
            </a:r>
            <a:endParaRPr lang="zh-CN" altLang="en-US" b="0" i="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C5CF925-1F8E-42E2-BA0C-15C1460B2E45}"/>
              </a:ext>
            </a:extLst>
          </p:cNvPr>
          <p:cNvSpPr txBox="1"/>
          <p:nvPr/>
        </p:nvSpPr>
        <p:spPr>
          <a:xfrm>
            <a:off x="9342549" y="2225278"/>
            <a:ext cx="2737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Variance</a:t>
            </a:r>
          </a:p>
          <a:p>
            <a:pPr algn="ctr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Scale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8BF22D53-9A54-44C5-8C90-FCCE27280B18}"/>
              </a:ext>
            </a:extLst>
          </p:cNvPr>
          <p:cNvSpPr/>
          <p:nvPr/>
        </p:nvSpPr>
        <p:spPr>
          <a:xfrm>
            <a:off x="10419911" y="3429000"/>
            <a:ext cx="519311" cy="519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9A3AD4D-88C6-40A9-81FE-0C6A1A48CE06}"/>
              </a:ext>
            </a:extLst>
          </p:cNvPr>
          <p:cNvSpPr txBox="1"/>
          <p:nvPr/>
        </p:nvSpPr>
        <p:spPr>
          <a:xfrm>
            <a:off x="9310800" y="4070106"/>
            <a:ext cx="273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Learn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音频 1">
            <a:hlinkClick r:id="" action="ppaction://media"/>
            <a:extLst>
              <a:ext uri="{FF2B5EF4-FFF2-40B4-BE49-F238E27FC236}">
                <a16:creationId xmlns:a16="http://schemas.microsoft.com/office/drawing/2014/main" id="{C799DBE3-26E3-EC42-B057-94CDC27EC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8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03"/>
    </mc:Choice>
    <mc:Fallback>
      <p:transition spd="slow" advTm="15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CF409EB-E0F3-4F09-AAB7-A0E3F99B33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05" r="26050" b="41846"/>
          <a:stretch/>
        </p:blipFill>
        <p:spPr>
          <a:xfrm>
            <a:off x="11296650" y="5993643"/>
            <a:ext cx="783431" cy="78653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DC3EA79-04AD-4356-B980-420955899DBB}"/>
              </a:ext>
            </a:extLst>
          </p:cNvPr>
          <p:cNvSpPr txBox="1"/>
          <p:nvPr/>
        </p:nvSpPr>
        <p:spPr>
          <a:xfrm>
            <a:off x="768739" y="1069264"/>
            <a:ext cx="1065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altLang="zh-CN" sz="2800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 pages 3-4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3565E80-BBCB-497B-BEF8-3FE03B7A9FBD}"/>
              </a:ext>
            </a:extLst>
          </p:cNvPr>
          <p:cNvSpPr/>
          <p:nvPr/>
        </p:nvSpPr>
        <p:spPr>
          <a:xfrm>
            <a:off x="523142" y="1237833"/>
            <a:ext cx="186082" cy="1860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BEBA143-DD2C-41ED-B3AD-252A4BDCCA31}"/>
              </a:ext>
            </a:extLst>
          </p:cNvPr>
          <p:cNvSpPr/>
          <p:nvPr/>
        </p:nvSpPr>
        <p:spPr>
          <a:xfrm>
            <a:off x="523142" y="1908334"/>
            <a:ext cx="186082" cy="18608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8E75E3F-CF4B-4DB1-9E13-D7185126C203}"/>
              </a:ext>
            </a:extLst>
          </p:cNvPr>
          <p:cNvSpPr txBox="1"/>
          <p:nvPr/>
        </p:nvSpPr>
        <p:spPr>
          <a:xfrm>
            <a:off x="768738" y="1739765"/>
            <a:ext cx="1065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Proposed Method ---------------------------------------------------- page</a:t>
            </a:r>
            <a:r>
              <a:rPr lang="zh-CN" altLang="en-US" dirty="0"/>
              <a:t> </a:t>
            </a:r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F23A55D-F9CA-44A4-A483-5E2AECC14BF6}"/>
              </a:ext>
            </a:extLst>
          </p:cNvPr>
          <p:cNvSpPr/>
          <p:nvPr/>
        </p:nvSpPr>
        <p:spPr>
          <a:xfrm>
            <a:off x="523142" y="2578835"/>
            <a:ext cx="186082" cy="1860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9D75184-DEC4-4670-9E2E-FF682DF55CF4}"/>
              </a:ext>
            </a:extLst>
          </p:cNvPr>
          <p:cNvSpPr txBox="1"/>
          <p:nvPr/>
        </p:nvSpPr>
        <p:spPr>
          <a:xfrm>
            <a:off x="768739" y="2410266"/>
            <a:ext cx="1065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 -------------------------------------------------- page 8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灯片编号占位符 27">
            <a:extLst>
              <a:ext uri="{FF2B5EF4-FFF2-40B4-BE49-F238E27FC236}">
                <a16:creationId xmlns:a16="http://schemas.microsoft.com/office/drawing/2014/main" id="{B57F9434-C605-45ED-987D-F7CC838E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5</a:t>
            </a:fld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23FDA14-7F4C-4D99-8CAD-2FB97490DBB8}"/>
              </a:ext>
            </a:extLst>
          </p:cNvPr>
          <p:cNvSpPr txBox="1"/>
          <p:nvPr/>
        </p:nvSpPr>
        <p:spPr>
          <a:xfrm>
            <a:off x="413200" y="118667"/>
            <a:ext cx="244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32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音频 2">
            <a:hlinkClick r:id="" action="ppaction://media"/>
            <a:extLst>
              <a:ext uri="{FF2B5EF4-FFF2-40B4-BE49-F238E27FC236}">
                <a16:creationId xmlns:a16="http://schemas.microsoft.com/office/drawing/2014/main" id="{3A39DE66-17A3-0F41-B288-B6654391F8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2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18"/>
    </mc:Choice>
    <mc:Fallback>
      <p:transition spd="slow" advTm="11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1">
            <a:extLst>
              <a:ext uri="{FF2B5EF4-FFF2-40B4-BE49-F238E27FC236}">
                <a16:creationId xmlns:a16="http://schemas.microsoft.com/office/drawing/2014/main" id="{CAF39C11-74C9-4B70-834B-564005C656B3}"/>
              </a:ext>
            </a:extLst>
          </p:cNvPr>
          <p:cNvSpPr/>
          <p:nvPr/>
        </p:nvSpPr>
        <p:spPr>
          <a:xfrm>
            <a:off x="6032334" y="1519051"/>
            <a:ext cx="5055066" cy="5090526"/>
          </a:xfrm>
          <a:prstGeom prst="roundRect">
            <a:avLst>
              <a:gd name="adj" fmla="val 3652"/>
            </a:avLst>
          </a:prstGeom>
          <a:solidFill>
            <a:srgbClr val="FDAD87">
              <a:alpha val="10000"/>
            </a:srgbClr>
          </a:solidFill>
          <a:ln w="2540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F3779EA-546F-4704-813C-FBAE53050E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05" r="26050" b="41846"/>
          <a:stretch/>
        </p:blipFill>
        <p:spPr>
          <a:xfrm>
            <a:off x="11296650" y="5993643"/>
            <a:ext cx="783431" cy="78653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D1760EA-7F07-47DA-80FB-50FD0B700CBA}"/>
              </a:ext>
            </a:extLst>
          </p:cNvPr>
          <p:cNvSpPr txBox="1"/>
          <p:nvPr/>
        </p:nvSpPr>
        <p:spPr>
          <a:xfrm>
            <a:off x="413200" y="118667"/>
            <a:ext cx="244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2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80854C4-1818-4038-88F2-64E26474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6</a:t>
            </a:fld>
            <a:endParaRPr kumimoji="1"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E9D79CA-A4C6-4A6A-8BF3-8EE528D9505B}"/>
              </a:ext>
            </a:extLst>
          </p:cNvPr>
          <p:cNvSpPr/>
          <p:nvPr/>
        </p:nvSpPr>
        <p:spPr>
          <a:xfrm>
            <a:off x="523142" y="1103017"/>
            <a:ext cx="186082" cy="18608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21F70F-ADB6-466C-B98B-E4CAE7E3A8A6}"/>
              </a:ext>
            </a:extLst>
          </p:cNvPr>
          <p:cNvSpPr/>
          <p:nvPr/>
        </p:nvSpPr>
        <p:spPr>
          <a:xfrm>
            <a:off x="709224" y="934448"/>
            <a:ext cx="392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Refinement for Residual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5DE5CFF-BD3F-401C-A888-72A69FB3284C}"/>
              </a:ext>
            </a:extLst>
          </p:cNvPr>
          <p:cNvSpPr/>
          <p:nvPr/>
        </p:nvSpPr>
        <p:spPr>
          <a:xfrm>
            <a:off x="1826885" y="1507231"/>
            <a:ext cx="259558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zh-CN" altLang="en-US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直接连接符 6">
            <a:extLst>
              <a:ext uri="{FF2B5EF4-FFF2-40B4-BE49-F238E27FC236}">
                <a16:creationId xmlns:a16="http://schemas.microsoft.com/office/drawing/2014/main" id="{EE286044-BF4E-46A9-BB81-CABDF4F8AA13}"/>
              </a:ext>
            </a:extLst>
          </p:cNvPr>
          <p:cNvCxnSpPr>
            <a:cxnSpLocks/>
          </p:cNvCxnSpPr>
          <p:nvPr/>
        </p:nvCxnSpPr>
        <p:spPr>
          <a:xfrm>
            <a:off x="882587" y="3566737"/>
            <a:ext cx="462908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>
            <a:extLst>
              <a:ext uri="{FF2B5EF4-FFF2-40B4-BE49-F238E27FC236}">
                <a16:creationId xmlns:a16="http://schemas.microsoft.com/office/drawing/2014/main" id="{7B7F6932-E367-4FC0-B9DD-774CC19E5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0460" y="1951061"/>
            <a:ext cx="1886902" cy="620078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E96F648-5120-4EB8-BC24-3EF04E433D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604" y="3143794"/>
            <a:ext cx="4900613" cy="373380"/>
          </a:xfrm>
          <a:prstGeom prst="rect">
            <a:avLst/>
          </a:prstGeom>
        </p:spPr>
      </p:pic>
      <p:sp>
        <p:nvSpPr>
          <p:cNvPr id="56" name="下箭头 11">
            <a:extLst>
              <a:ext uri="{FF2B5EF4-FFF2-40B4-BE49-F238E27FC236}">
                <a16:creationId xmlns:a16="http://schemas.microsoft.com/office/drawing/2014/main" id="{AA3EC743-2CD9-4DAE-8C8A-5B64EF0564AA}"/>
              </a:ext>
            </a:extLst>
          </p:cNvPr>
          <p:cNvSpPr/>
          <p:nvPr/>
        </p:nvSpPr>
        <p:spPr bwMode="auto">
          <a:xfrm>
            <a:off x="3051828" y="2633507"/>
            <a:ext cx="360040" cy="356631"/>
          </a:xfrm>
          <a:prstGeom prst="downArrow">
            <a:avLst/>
          </a:prstGeom>
          <a:solidFill>
            <a:srgbClr val="4EB7F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E81E1829-DBFC-4057-A22C-0D3E6E5201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012" y="3702780"/>
            <a:ext cx="4707255" cy="2386965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A466FCE9-C152-475E-AEB0-DF7CBB669086}"/>
              </a:ext>
            </a:extLst>
          </p:cNvPr>
          <p:cNvSpPr/>
          <p:nvPr/>
        </p:nvSpPr>
        <p:spPr>
          <a:xfrm>
            <a:off x="1782629" y="6151128"/>
            <a:ext cx="294126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Residual Refinement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53B45A23-A8A0-4942-B306-66468066C563}"/>
              </a:ext>
            </a:extLst>
          </p:cNvPr>
          <p:cNvGrpSpPr>
            <a:grpSpLocks noChangeAspect="1"/>
          </p:cNvGrpSpPr>
          <p:nvPr/>
        </p:nvGrpSpPr>
        <p:grpSpPr>
          <a:xfrm>
            <a:off x="6136305" y="1456565"/>
            <a:ext cx="4754353" cy="4741184"/>
            <a:chOff x="1921650" y="1082601"/>
            <a:chExt cx="5310889" cy="5296179"/>
          </a:xfrm>
        </p:grpSpPr>
        <p:pic>
          <p:nvPicPr>
            <p:cNvPr id="151" name="图片 150">
              <a:extLst>
                <a:ext uri="{FF2B5EF4-FFF2-40B4-BE49-F238E27FC236}">
                  <a16:creationId xmlns:a16="http://schemas.microsoft.com/office/drawing/2014/main" id="{4AA3F922-FFD2-4492-912F-5772EC5AC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650" y="5521507"/>
              <a:ext cx="609600" cy="609600"/>
            </a:xfrm>
            <a:prstGeom prst="rect">
              <a:avLst/>
            </a:prstGeom>
          </p:spPr>
        </p:pic>
        <p:sp>
          <p:nvSpPr>
            <p:cNvPr id="152" name="文本框 151">
              <a:extLst>
                <a:ext uri="{FF2B5EF4-FFF2-40B4-BE49-F238E27FC236}">
                  <a16:creationId xmlns:a16="http://schemas.microsoft.com/office/drawing/2014/main" id="{8D163A97-9213-40E6-93C7-30F3B3834A25}"/>
                </a:ext>
              </a:extLst>
            </p:cNvPr>
            <p:cNvSpPr txBox="1"/>
            <p:nvPr/>
          </p:nvSpPr>
          <p:spPr>
            <a:xfrm>
              <a:off x="1950958" y="6071003"/>
              <a:ext cx="5539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LR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F7D0301C-9DFE-4505-838C-EA0EE9ED44FE}"/>
                </a:ext>
              </a:extLst>
            </p:cNvPr>
            <p:cNvCxnSpPr>
              <a:cxnSpLocks/>
              <a:stCxn id="151" idx="0"/>
            </p:cNvCxnSpPr>
            <p:nvPr/>
          </p:nvCxnSpPr>
          <p:spPr>
            <a:xfrm flipV="1">
              <a:off x="2226450" y="3090129"/>
              <a:ext cx="0" cy="24313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7F2FD514-142E-4A53-9FAB-39102BAD2997}"/>
                </a:ext>
              </a:extLst>
            </p:cNvPr>
            <p:cNvCxnSpPr>
              <a:cxnSpLocks/>
              <a:stCxn id="151" idx="3"/>
            </p:cNvCxnSpPr>
            <p:nvPr/>
          </p:nvCxnSpPr>
          <p:spPr>
            <a:xfrm>
              <a:off x="2531250" y="5826307"/>
              <a:ext cx="43465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箭头连接符 154">
              <a:extLst>
                <a:ext uri="{FF2B5EF4-FFF2-40B4-BE49-F238E27FC236}">
                  <a16:creationId xmlns:a16="http://schemas.microsoft.com/office/drawing/2014/main" id="{2A91CBF8-B7B1-4C8E-8B76-B8F901F8F191}"/>
                </a:ext>
              </a:extLst>
            </p:cNvPr>
            <p:cNvCxnSpPr>
              <a:cxnSpLocks/>
              <a:endCxn id="156" idx="2"/>
            </p:cNvCxnSpPr>
            <p:nvPr/>
          </p:nvCxnSpPr>
          <p:spPr>
            <a:xfrm flipV="1">
              <a:off x="2965903" y="5223241"/>
              <a:ext cx="0" cy="6030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矩形: 圆角 155">
              <a:extLst>
                <a:ext uri="{FF2B5EF4-FFF2-40B4-BE49-F238E27FC236}">
                  <a16:creationId xmlns:a16="http://schemas.microsoft.com/office/drawing/2014/main" id="{86094E67-0480-44B3-8AEB-3232A9DADE33}"/>
                </a:ext>
              </a:extLst>
            </p:cNvPr>
            <p:cNvSpPr/>
            <p:nvPr/>
          </p:nvSpPr>
          <p:spPr>
            <a:xfrm>
              <a:off x="2665386" y="3594054"/>
              <a:ext cx="601034" cy="162918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zh-CN" dirty="0"/>
                <a:t>Residual</a:t>
              </a:r>
            </a:p>
            <a:p>
              <a:pPr algn="ctr"/>
              <a:r>
                <a:rPr lang="en-US" altLang="zh-CN" dirty="0"/>
                <a:t>Learning</a:t>
              </a:r>
              <a:endParaRPr lang="zh-CN" altLang="en-US" dirty="0"/>
            </a:p>
          </p:txBody>
        </p:sp>
        <p:cxnSp>
          <p:nvCxnSpPr>
            <p:cNvPr id="157" name="直接箭头连接符 156">
              <a:extLst>
                <a:ext uri="{FF2B5EF4-FFF2-40B4-BE49-F238E27FC236}">
                  <a16:creationId xmlns:a16="http://schemas.microsoft.com/office/drawing/2014/main" id="{2625D840-8338-4BA8-AA5C-6715C0854B57}"/>
                </a:ext>
              </a:extLst>
            </p:cNvPr>
            <p:cNvCxnSpPr>
              <a:cxnSpLocks/>
              <a:stCxn id="156" idx="0"/>
              <a:endCxn id="159" idx="4"/>
            </p:cNvCxnSpPr>
            <p:nvPr/>
          </p:nvCxnSpPr>
          <p:spPr>
            <a:xfrm flipV="1">
              <a:off x="2965903" y="3278778"/>
              <a:ext cx="0" cy="3152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箭头连接符 157">
              <a:extLst>
                <a:ext uri="{FF2B5EF4-FFF2-40B4-BE49-F238E27FC236}">
                  <a16:creationId xmlns:a16="http://schemas.microsoft.com/office/drawing/2014/main" id="{86E3E33E-978C-4F75-88A0-A033719019E9}"/>
                </a:ext>
              </a:extLst>
            </p:cNvPr>
            <p:cNvCxnSpPr>
              <a:cxnSpLocks/>
              <a:endCxn id="159" idx="2"/>
            </p:cNvCxnSpPr>
            <p:nvPr/>
          </p:nvCxnSpPr>
          <p:spPr>
            <a:xfrm>
              <a:off x="2226450" y="3090130"/>
              <a:ext cx="5508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流程图: 或者 158">
              <a:extLst>
                <a:ext uri="{FF2B5EF4-FFF2-40B4-BE49-F238E27FC236}">
                  <a16:creationId xmlns:a16="http://schemas.microsoft.com/office/drawing/2014/main" id="{F53D8E92-559D-4846-93BA-E44804BAFDDC}"/>
                </a:ext>
              </a:extLst>
            </p:cNvPr>
            <p:cNvSpPr/>
            <p:nvPr/>
          </p:nvSpPr>
          <p:spPr>
            <a:xfrm>
              <a:off x="2777254" y="2901481"/>
              <a:ext cx="377297" cy="377297"/>
            </a:xfrm>
            <a:prstGeom prst="flowChartOr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0" name="直接箭头连接符 159">
              <a:extLst>
                <a:ext uri="{FF2B5EF4-FFF2-40B4-BE49-F238E27FC236}">
                  <a16:creationId xmlns:a16="http://schemas.microsoft.com/office/drawing/2014/main" id="{E9E89E9B-080E-4782-AB6D-6A4385D40245}"/>
                </a:ext>
              </a:extLst>
            </p:cNvPr>
            <p:cNvCxnSpPr>
              <a:cxnSpLocks/>
              <a:endCxn id="161" idx="2"/>
            </p:cNvCxnSpPr>
            <p:nvPr/>
          </p:nvCxnSpPr>
          <p:spPr>
            <a:xfrm flipH="1" flipV="1">
              <a:off x="2965902" y="2610188"/>
              <a:ext cx="2" cy="2912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图片 160">
              <a:extLst>
                <a:ext uri="{FF2B5EF4-FFF2-40B4-BE49-F238E27FC236}">
                  <a16:creationId xmlns:a16="http://schemas.microsoft.com/office/drawing/2014/main" id="{6822B8FB-A5B3-467B-92F2-40978DA08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302" y="1390988"/>
              <a:ext cx="1219200" cy="1219200"/>
            </a:xfrm>
            <a:prstGeom prst="rect">
              <a:avLst/>
            </a:prstGeom>
          </p:spPr>
        </p:pic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49D32FA5-BF13-4169-9327-655FFBBDB3FD}"/>
                </a:ext>
              </a:extLst>
            </p:cNvPr>
            <p:cNvCxnSpPr>
              <a:cxnSpLocks/>
              <a:stCxn id="161" idx="3"/>
            </p:cNvCxnSpPr>
            <p:nvPr/>
          </p:nvCxnSpPr>
          <p:spPr>
            <a:xfrm>
              <a:off x="3575502" y="2000588"/>
              <a:ext cx="47946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3D87122F-E7C0-41C0-AEAA-1AC2E7C02ED6}"/>
                </a:ext>
              </a:extLst>
            </p:cNvPr>
            <p:cNvCxnSpPr>
              <a:cxnSpLocks/>
            </p:cNvCxnSpPr>
            <p:nvPr/>
          </p:nvCxnSpPr>
          <p:spPr>
            <a:xfrm>
              <a:off x="4054969" y="5826307"/>
              <a:ext cx="73945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箭头连接符 163">
              <a:extLst>
                <a:ext uri="{FF2B5EF4-FFF2-40B4-BE49-F238E27FC236}">
                  <a16:creationId xmlns:a16="http://schemas.microsoft.com/office/drawing/2014/main" id="{FEC765E7-B163-4260-88E6-13ADE82D6FDD}"/>
                </a:ext>
              </a:extLst>
            </p:cNvPr>
            <p:cNvCxnSpPr>
              <a:cxnSpLocks/>
              <a:endCxn id="165" idx="2"/>
            </p:cNvCxnSpPr>
            <p:nvPr/>
          </p:nvCxnSpPr>
          <p:spPr>
            <a:xfrm flipV="1">
              <a:off x="4794422" y="5223241"/>
              <a:ext cx="0" cy="6030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矩形: 圆角 164">
              <a:extLst>
                <a:ext uri="{FF2B5EF4-FFF2-40B4-BE49-F238E27FC236}">
                  <a16:creationId xmlns:a16="http://schemas.microsoft.com/office/drawing/2014/main" id="{F750514E-463C-473A-8522-5117D870901B}"/>
                </a:ext>
              </a:extLst>
            </p:cNvPr>
            <p:cNvSpPr/>
            <p:nvPr/>
          </p:nvSpPr>
          <p:spPr>
            <a:xfrm>
              <a:off x="4493905" y="3594054"/>
              <a:ext cx="601034" cy="162918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zh-CN" dirty="0"/>
                <a:t>Residual</a:t>
              </a:r>
            </a:p>
            <a:p>
              <a:pPr algn="ctr"/>
              <a:r>
                <a:rPr lang="en-US" altLang="zh-CN" dirty="0"/>
                <a:t>Learning</a:t>
              </a:r>
              <a:endParaRPr lang="zh-CN" altLang="en-US" dirty="0"/>
            </a:p>
          </p:txBody>
        </p:sp>
        <p:cxnSp>
          <p:nvCxnSpPr>
            <p:cNvPr id="166" name="直接箭头连接符 165">
              <a:extLst>
                <a:ext uri="{FF2B5EF4-FFF2-40B4-BE49-F238E27FC236}">
                  <a16:creationId xmlns:a16="http://schemas.microsoft.com/office/drawing/2014/main" id="{1553932C-4DA0-4440-848F-E5E4C6ADDCE6}"/>
                </a:ext>
              </a:extLst>
            </p:cNvPr>
            <p:cNvCxnSpPr>
              <a:cxnSpLocks/>
              <a:stCxn id="165" idx="0"/>
              <a:endCxn id="168" idx="4"/>
            </p:cNvCxnSpPr>
            <p:nvPr/>
          </p:nvCxnSpPr>
          <p:spPr>
            <a:xfrm flipV="1">
              <a:off x="4794422" y="3278778"/>
              <a:ext cx="0" cy="3152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箭头连接符 166">
              <a:extLst>
                <a:ext uri="{FF2B5EF4-FFF2-40B4-BE49-F238E27FC236}">
                  <a16:creationId xmlns:a16="http://schemas.microsoft.com/office/drawing/2014/main" id="{373C916B-0B8D-4663-98D3-ADD2441053DA}"/>
                </a:ext>
              </a:extLst>
            </p:cNvPr>
            <p:cNvCxnSpPr>
              <a:cxnSpLocks/>
              <a:endCxn id="168" idx="2"/>
            </p:cNvCxnSpPr>
            <p:nvPr/>
          </p:nvCxnSpPr>
          <p:spPr>
            <a:xfrm>
              <a:off x="4054969" y="3090130"/>
              <a:ext cx="5508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流程图: 或者 167">
              <a:extLst>
                <a:ext uri="{FF2B5EF4-FFF2-40B4-BE49-F238E27FC236}">
                  <a16:creationId xmlns:a16="http://schemas.microsoft.com/office/drawing/2014/main" id="{2D44B78F-BB23-451A-9D57-D5506775026E}"/>
                </a:ext>
              </a:extLst>
            </p:cNvPr>
            <p:cNvSpPr/>
            <p:nvPr/>
          </p:nvSpPr>
          <p:spPr>
            <a:xfrm>
              <a:off x="4605773" y="2901481"/>
              <a:ext cx="377297" cy="377297"/>
            </a:xfrm>
            <a:prstGeom prst="flowChartOr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9" name="直接箭头连接符 168">
              <a:extLst>
                <a:ext uri="{FF2B5EF4-FFF2-40B4-BE49-F238E27FC236}">
                  <a16:creationId xmlns:a16="http://schemas.microsoft.com/office/drawing/2014/main" id="{2CFACBAB-EA8C-4D30-8588-E16B51B534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94421" y="2610188"/>
              <a:ext cx="2" cy="2912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903FEFBC-8AC2-4ACD-A258-1BADD3C5B2B0}"/>
                </a:ext>
              </a:extLst>
            </p:cNvPr>
            <p:cNvCxnSpPr>
              <a:cxnSpLocks/>
            </p:cNvCxnSpPr>
            <p:nvPr/>
          </p:nvCxnSpPr>
          <p:spPr>
            <a:xfrm>
              <a:off x="4054969" y="2000588"/>
              <a:ext cx="0" cy="10895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FAB71D26-9B26-49D8-BEAC-A586D2E102EF}"/>
                </a:ext>
              </a:extLst>
            </p:cNvPr>
            <p:cNvCxnSpPr>
              <a:cxnSpLocks/>
              <a:stCxn id="156" idx="3"/>
            </p:cNvCxnSpPr>
            <p:nvPr/>
          </p:nvCxnSpPr>
          <p:spPr>
            <a:xfrm>
              <a:off x="3266420" y="4408648"/>
              <a:ext cx="78854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BDF8507E-633A-452E-8306-7ED279697323}"/>
                </a:ext>
              </a:extLst>
            </p:cNvPr>
            <p:cNvCxnSpPr>
              <a:cxnSpLocks/>
            </p:cNvCxnSpPr>
            <p:nvPr/>
          </p:nvCxnSpPr>
          <p:spPr>
            <a:xfrm>
              <a:off x="4054969" y="4408648"/>
              <a:ext cx="0" cy="14176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3" name="图片 172">
              <a:extLst>
                <a:ext uri="{FF2B5EF4-FFF2-40B4-BE49-F238E27FC236}">
                  <a16:creationId xmlns:a16="http://schemas.microsoft.com/office/drawing/2014/main" id="{369764E0-2179-48B8-B577-5F3F1F2D9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4821" y="1390987"/>
              <a:ext cx="1219200" cy="1219200"/>
            </a:xfrm>
            <a:prstGeom prst="rect">
              <a:avLst/>
            </a:prstGeom>
          </p:spPr>
        </p:pic>
        <p:sp>
          <p:nvSpPr>
            <p:cNvPr id="174" name="文本框 173">
              <a:extLst>
                <a:ext uri="{FF2B5EF4-FFF2-40B4-BE49-F238E27FC236}">
                  <a16:creationId xmlns:a16="http://schemas.microsoft.com/office/drawing/2014/main" id="{C565F4E7-017B-41E9-B017-E76928DE98B0}"/>
                </a:ext>
              </a:extLst>
            </p:cNvPr>
            <p:cNvSpPr txBox="1"/>
            <p:nvPr/>
          </p:nvSpPr>
          <p:spPr>
            <a:xfrm>
              <a:off x="2688944" y="1082601"/>
              <a:ext cx="5539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SR</a:t>
              </a:r>
              <a:r>
                <a:rPr lang="en-US" altLang="zh-CN" sz="1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文本框 174">
              <a:extLst>
                <a:ext uri="{FF2B5EF4-FFF2-40B4-BE49-F238E27FC236}">
                  <a16:creationId xmlns:a16="http://schemas.microsoft.com/office/drawing/2014/main" id="{9D9F2A69-772C-4488-8390-9A3C26EB04CF}"/>
                </a:ext>
              </a:extLst>
            </p:cNvPr>
            <p:cNvSpPr txBox="1"/>
            <p:nvPr/>
          </p:nvSpPr>
          <p:spPr>
            <a:xfrm>
              <a:off x="4517463" y="1082601"/>
              <a:ext cx="5539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SR</a:t>
              </a:r>
              <a:r>
                <a:rPr lang="en-US" altLang="zh-CN" sz="1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9CF20959-AB0F-493A-8EB5-A32E9DEB5858}"/>
                </a:ext>
              </a:extLst>
            </p:cNvPr>
            <p:cNvCxnSpPr>
              <a:cxnSpLocks/>
            </p:cNvCxnSpPr>
            <p:nvPr/>
          </p:nvCxnSpPr>
          <p:spPr>
            <a:xfrm>
              <a:off x="5404020" y="2000589"/>
              <a:ext cx="47946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3CCA48D7-6384-4B2F-BFB9-313EFB347BE7}"/>
                </a:ext>
              </a:extLst>
            </p:cNvPr>
            <p:cNvCxnSpPr>
              <a:cxnSpLocks/>
            </p:cNvCxnSpPr>
            <p:nvPr/>
          </p:nvCxnSpPr>
          <p:spPr>
            <a:xfrm>
              <a:off x="5883487" y="5826308"/>
              <a:ext cx="73945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箭头连接符 177">
              <a:extLst>
                <a:ext uri="{FF2B5EF4-FFF2-40B4-BE49-F238E27FC236}">
                  <a16:creationId xmlns:a16="http://schemas.microsoft.com/office/drawing/2014/main" id="{52F912E2-97C7-43D5-892E-5BA539E3DBF2}"/>
                </a:ext>
              </a:extLst>
            </p:cNvPr>
            <p:cNvCxnSpPr>
              <a:cxnSpLocks/>
              <a:endCxn id="179" idx="2"/>
            </p:cNvCxnSpPr>
            <p:nvPr/>
          </p:nvCxnSpPr>
          <p:spPr>
            <a:xfrm flipV="1">
              <a:off x="6622940" y="5223242"/>
              <a:ext cx="0" cy="6030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矩形: 圆角 178">
              <a:extLst>
                <a:ext uri="{FF2B5EF4-FFF2-40B4-BE49-F238E27FC236}">
                  <a16:creationId xmlns:a16="http://schemas.microsoft.com/office/drawing/2014/main" id="{F5E25BF7-DF18-4DF4-B9E1-F12C1DBB7A25}"/>
                </a:ext>
              </a:extLst>
            </p:cNvPr>
            <p:cNvSpPr/>
            <p:nvPr/>
          </p:nvSpPr>
          <p:spPr>
            <a:xfrm>
              <a:off x="6322423" y="3594055"/>
              <a:ext cx="601034" cy="162918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zh-CN" dirty="0"/>
                <a:t>Residual</a:t>
              </a:r>
            </a:p>
            <a:p>
              <a:pPr algn="ctr"/>
              <a:r>
                <a:rPr lang="en-US" altLang="zh-CN" dirty="0"/>
                <a:t>Learning</a:t>
              </a:r>
              <a:endParaRPr lang="zh-CN" altLang="en-US" dirty="0"/>
            </a:p>
          </p:txBody>
        </p:sp>
        <p:cxnSp>
          <p:nvCxnSpPr>
            <p:cNvPr id="180" name="直接箭头连接符 179">
              <a:extLst>
                <a:ext uri="{FF2B5EF4-FFF2-40B4-BE49-F238E27FC236}">
                  <a16:creationId xmlns:a16="http://schemas.microsoft.com/office/drawing/2014/main" id="{AB004F34-9166-4C71-BCE5-BD3E02B22E60}"/>
                </a:ext>
              </a:extLst>
            </p:cNvPr>
            <p:cNvCxnSpPr>
              <a:cxnSpLocks/>
              <a:stCxn id="179" idx="0"/>
              <a:endCxn id="182" idx="4"/>
            </p:cNvCxnSpPr>
            <p:nvPr/>
          </p:nvCxnSpPr>
          <p:spPr>
            <a:xfrm flipV="1">
              <a:off x="6622940" y="3278779"/>
              <a:ext cx="0" cy="3152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箭头连接符 180">
              <a:extLst>
                <a:ext uri="{FF2B5EF4-FFF2-40B4-BE49-F238E27FC236}">
                  <a16:creationId xmlns:a16="http://schemas.microsoft.com/office/drawing/2014/main" id="{4C1FD603-0E39-456D-AFC5-AA403C4234AE}"/>
                </a:ext>
              </a:extLst>
            </p:cNvPr>
            <p:cNvCxnSpPr>
              <a:cxnSpLocks/>
              <a:endCxn id="182" idx="2"/>
            </p:cNvCxnSpPr>
            <p:nvPr/>
          </p:nvCxnSpPr>
          <p:spPr>
            <a:xfrm>
              <a:off x="5883487" y="3090131"/>
              <a:ext cx="5508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流程图: 或者 181">
              <a:extLst>
                <a:ext uri="{FF2B5EF4-FFF2-40B4-BE49-F238E27FC236}">
                  <a16:creationId xmlns:a16="http://schemas.microsoft.com/office/drawing/2014/main" id="{95BA3153-9CCB-4C34-8DC5-7FE1E6114AF0}"/>
                </a:ext>
              </a:extLst>
            </p:cNvPr>
            <p:cNvSpPr/>
            <p:nvPr/>
          </p:nvSpPr>
          <p:spPr>
            <a:xfrm>
              <a:off x="6434291" y="2901482"/>
              <a:ext cx="377297" cy="377297"/>
            </a:xfrm>
            <a:prstGeom prst="flowChartOr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3" name="直接箭头连接符 182">
              <a:extLst>
                <a:ext uri="{FF2B5EF4-FFF2-40B4-BE49-F238E27FC236}">
                  <a16:creationId xmlns:a16="http://schemas.microsoft.com/office/drawing/2014/main" id="{E93C21C4-C3B6-4401-B2C5-1A1B58A15A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2939" y="2610189"/>
              <a:ext cx="2" cy="2912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id="{2F09AB73-9AE3-48BF-8550-63424AE21B03}"/>
                </a:ext>
              </a:extLst>
            </p:cNvPr>
            <p:cNvCxnSpPr>
              <a:cxnSpLocks/>
            </p:cNvCxnSpPr>
            <p:nvPr/>
          </p:nvCxnSpPr>
          <p:spPr>
            <a:xfrm>
              <a:off x="5883487" y="2000589"/>
              <a:ext cx="0" cy="10895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>
              <a:extLst>
                <a:ext uri="{FF2B5EF4-FFF2-40B4-BE49-F238E27FC236}">
                  <a16:creationId xmlns:a16="http://schemas.microsoft.com/office/drawing/2014/main" id="{C715CD50-5994-483C-B943-E377515235AF}"/>
                </a:ext>
              </a:extLst>
            </p:cNvPr>
            <p:cNvCxnSpPr>
              <a:cxnSpLocks/>
            </p:cNvCxnSpPr>
            <p:nvPr/>
          </p:nvCxnSpPr>
          <p:spPr>
            <a:xfrm>
              <a:off x="5094938" y="4408649"/>
              <a:ext cx="78854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5794E4D0-4BCC-421A-8D59-8DD5A97DAD04}"/>
                </a:ext>
              </a:extLst>
            </p:cNvPr>
            <p:cNvCxnSpPr>
              <a:cxnSpLocks/>
            </p:cNvCxnSpPr>
            <p:nvPr/>
          </p:nvCxnSpPr>
          <p:spPr>
            <a:xfrm>
              <a:off x="5883487" y="4408649"/>
              <a:ext cx="0" cy="14176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7" name="图片 186">
              <a:extLst>
                <a:ext uri="{FF2B5EF4-FFF2-40B4-BE49-F238E27FC236}">
                  <a16:creationId xmlns:a16="http://schemas.microsoft.com/office/drawing/2014/main" id="{F987B067-B0CB-476A-BE1C-22D25E8AD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339" y="1390988"/>
              <a:ext cx="1219200" cy="1219200"/>
            </a:xfrm>
            <a:prstGeom prst="rect">
              <a:avLst/>
            </a:prstGeom>
          </p:spPr>
        </p:pic>
        <p:sp>
          <p:nvSpPr>
            <p:cNvPr id="188" name="文本框 187">
              <a:extLst>
                <a:ext uri="{FF2B5EF4-FFF2-40B4-BE49-F238E27FC236}">
                  <a16:creationId xmlns:a16="http://schemas.microsoft.com/office/drawing/2014/main" id="{564DFAC1-AD25-495D-8570-47712E2CF246}"/>
                </a:ext>
              </a:extLst>
            </p:cNvPr>
            <p:cNvSpPr txBox="1"/>
            <p:nvPr/>
          </p:nvSpPr>
          <p:spPr>
            <a:xfrm>
              <a:off x="6345981" y="1082602"/>
              <a:ext cx="5539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SR</a:t>
              </a:r>
              <a:r>
                <a:rPr lang="en-US" altLang="zh-CN" sz="1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9" name="矩形 188">
            <a:extLst>
              <a:ext uri="{FF2B5EF4-FFF2-40B4-BE49-F238E27FC236}">
                <a16:creationId xmlns:a16="http://schemas.microsoft.com/office/drawing/2014/main" id="{76CDCB5E-7842-449B-BBA0-8D4B2968970E}"/>
              </a:ext>
            </a:extLst>
          </p:cNvPr>
          <p:cNvSpPr/>
          <p:nvPr/>
        </p:nvSpPr>
        <p:spPr>
          <a:xfrm>
            <a:off x="7240008" y="6118862"/>
            <a:ext cx="294126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Residual Refinement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圆角矩形 41">
            <a:extLst>
              <a:ext uri="{FF2B5EF4-FFF2-40B4-BE49-F238E27FC236}">
                <a16:creationId xmlns:a16="http://schemas.microsoft.com/office/drawing/2014/main" id="{0780180E-0C0D-43B3-B235-2F5FA0367754}"/>
              </a:ext>
            </a:extLst>
          </p:cNvPr>
          <p:cNvSpPr/>
          <p:nvPr/>
        </p:nvSpPr>
        <p:spPr>
          <a:xfrm>
            <a:off x="653276" y="1519051"/>
            <a:ext cx="5055066" cy="5090526"/>
          </a:xfrm>
          <a:prstGeom prst="roundRect">
            <a:avLst>
              <a:gd name="adj" fmla="val 3652"/>
            </a:avLst>
          </a:prstGeom>
          <a:solidFill>
            <a:srgbClr val="FDAD87">
              <a:alpha val="10000"/>
            </a:srgbClr>
          </a:solidFill>
          <a:ln w="2540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音频 4">
            <a:hlinkClick r:id="" action="ppaction://media"/>
            <a:extLst>
              <a:ext uri="{FF2B5EF4-FFF2-40B4-BE49-F238E27FC236}">
                <a16:creationId xmlns:a16="http://schemas.microsoft.com/office/drawing/2014/main" id="{F753716E-5917-F746-A5F7-5C59D7D40A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9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320"/>
    </mc:Choice>
    <mc:Fallback>
      <p:transition spd="slow" advTm="89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7" grpId="0" animBg="1"/>
      <p:bldP spid="32" grpId="0"/>
      <p:bldP spid="58" grpId="0"/>
      <p:bldP spid="1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F3779EA-546F-4704-813C-FBAE53050E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05" r="26050" b="41846"/>
          <a:stretch/>
        </p:blipFill>
        <p:spPr>
          <a:xfrm>
            <a:off x="11296650" y="5993643"/>
            <a:ext cx="783431" cy="78653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D1760EA-7F07-47DA-80FB-50FD0B700CBA}"/>
              </a:ext>
            </a:extLst>
          </p:cNvPr>
          <p:cNvSpPr txBox="1"/>
          <p:nvPr/>
        </p:nvSpPr>
        <p:spPr>
          <a:xfrm>
            <a:off x="413200" y="118667"/>
            <a:ext cx="244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2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80854C4-1818-4038-88F2-64E26474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7</a:t>
            </a:fld>
            <a:endParaRPr kumimoji="1"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E9D79CA-A4C6-4A6A-8BF3-8EE528D9505B}"/>
              </a:ext>
            </a:extLst>
          </p:cNvPr>
          <p:cNvSpPr/>
          <p:nvPr/>
        </p:nvSpPr>
        <p:spPr>
          <a:xfrm>
            <a:off x="523142" y="1103017"/>
            <a:ext cx="186082" cy="18608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21F70F-ADB6-466C-B98B-E4CAE7E3A8A6}"/>
              </a:ext>
            </a:extLst>
          </p:cNvPr>
          <p:cNvSpPr/>
          <p:nvPr/>
        </p:nvSpPr>
        <p:spPr>
          <a:xfrm>
            <a:off x="709224" y="934448"/>
            <a:ext cx="432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Network Structure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内容占位符 7">
            <a:extLst>
              <a:ext uri="{FF2B5EF4-FFF2-40B4-BE49-F238E27FC236}">
                <a16:creationId xmlns:a16="http://schemas.microsoft.com/office/drawing/2014/main" id="{C82B0322-FE2A-4539-A5CF-FAE612318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36220" y="1427752"/>
            <a:ext cx="1171956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音频 4">
            <a:hlinkClick r:id="" action="ppaction://media"/>
            <a:extLst>
              <a:ext uri="{FF2B5EF4-FFF2-40B4-BE49-F238E27FC236}">
                <a16:creationId xmlns:a16="http://schemas.microsoft.com/office/drawing/2014/main" id="{D5EE38AB-0084-EA42-97C1-4233A46D10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021"/>
    </mc:Choice>
    <mc:Fallback>
      <p:transition spd="slow" advTm="114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CF409EB-E0F3-4F09-AAB7-A0E3F99B33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05" r="26050" b="41846"/>
          <a:stretch/>
        </p:blipFill>
        <p:spPr>
          <a:xfrm>
            <a:off x="11296650" y="5993643"/>
            <a:ext cx="783431" cy="78653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DC3EA79-04AD-4356-B980-420955899DBB}"/>
              </a:ext>
            </a:extLst>
          </p:cNvPr>
          <p:cNvSpPr txBox="1"/>
          <p:nvPr/>
        </p:nvSpPr>
        <p:spPr>
          <a:xfrm>
            <a:off x="768739" y="1069264"/>
            <a:ext cx="1065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altLang="zh-CN" sz="2800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 pages 3-4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3565E80-BBCB-497B-BEF8-3FE03B7A9FBD}"/>
              </a:ext>
            </a:extLst>
          </p:cNvPr>
          <p:cNvSpPr/>
          <p:nvPr/>
        </p:nvSpPr>
        <p:spPr>
          <a:xfrm>
            <a:off x="523142" y="1237833"/>
            <a:ext cx="186082" cy="1860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BEBA143-DD2C-41ED-B3AD-252A4BDCCA31}"/>
              </a:ext>
            </a:extLst>
          </p:cNvPr>
          <p:cNvSpPr/>
          <p:nvPr/>
        </p:nvSpPr>
        <p:spPr>
          <a:xfrm>
            <a:off x="523142" y="1908334"/>
            <a:ext cx="186082" cy="1860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8E75E3F-CF4B-4DB1-9E13-D7185126C203}"/>
              </a:ext>
            </a:extLst>
          </p:cNvPr>
          <p:cNvSpPr txBox="1"/>
          <p:nvPr/>
        </p:nvSpPr>
        <p:spPr>
          <a:xfrm>
            <a:off x="768738" y="1739765"/>
            <a:ext cx="1065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Proposed Method ---------------------------------------------------- page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F23A55D-F9CA-44A4-A483-5E2AECC14BF6}"/>
              </a:ext>
            </a:extLst>
          </p:cNvPr>
          <p:cNvSpPr/>
          <p:nvPr/>
        </p:nvSpPr>
        <p:spPr>
          <a:xfrm>
            <a:off x="523142" y="2578835"/>
            <a:ext cx="186082" cy="18608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9D75184-DEC4-4670-9E2E-FF682DF55CF4}"/>
              </a:ext>
            </a:extLst>
          </p:cNvPr>
          <p:cNvSpPr txBox="1"/>
          <p:nvPr/>
        </p:nvSpPr>
        <p:spPr>
          <a:xfrm>
            <a:off x="768739" y="2410266"/>
            <a:ext cx="1065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 -------------------------------------------------- page8</a:t>
            </a:r>
            <a:endParaRPr lang="zh-CN" altLang="en-US" sz="2800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灯片编号占位符 27">
            <a:extLst>
              <a:ext uri="{FF2B5EF4-FFF2-40B4-BE49-F238E27FC236}">
                <a16:creationId xmlns:a16="http://schemas.microsoft.com/office/drawing/2014/main" id="{B57F9434-C605-45ED-987D-F7CC838E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8</a:t>
            </a:fld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23FDA14-7F4C-4D99-8CAD-2FB97490DBB8}"/>
              </a:ext>
            </a:extLst>
          </p:cNvPr>
          <p:cNvSpPr txBox="1"/>
          <p:nvPr/>
        </p:nvSpPr>
        <p:spPr>
          <a:xfrm>
            <a:off x="413200" y="118667"/>
            <a:ext cx="244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32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音频 1">
            <a:hlinkClick r:id="" action="ppaction://media"/>
            <a:extLst>
              <a:ext uri="{FF2B5EF4-FFF2-40B4-BE49-F238E27FC236}">
                <a16:creationId xmlns:a16="http://schemas.microsoft.com/office/drawing/2014/main" id="{FE8E078D-6020-3447-A5EA-29BCA5C5D0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7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77"/>
    </mc:Choice>
    <mc:Fallback>
      <p:transition spd="slow" advTm="5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F3779EA-546F-4704-813C-FBAE53050E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05" r="26050" b="41846"/>
          <a:stretch/>
        </p:blipFill>
        <p:spPr>
          <a:xfrm>
            <a:off x="11296650" y="5993643"/>
            <a:ext cx="783431" cy="78653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D1760EA-7F07-47DA-80FB-50FD0B700CBA}"/>
              </a:ext>
            </a:extLst>
          </p:cNvPr>
          <p:cNvSpPr txBox="1"/>
          <p:nvPr/>
        </p:nvSpPr>
        <p:spPr>
          <a:xfrm>
            <a:off x="413199" y="118667"/>
            <a:ext cx="3834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</a:t>
            </a:r>
            <a:endParaRPr lang="zh-CN" altLang="en-US" sz="32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80854C4-1818-4038-88F2-64E26474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B68C-B5BE-CA43-8926-FCEE3E4F082D}" type="slidenum">
              <a:rPr kumimoji="1" lang="zh-CN" altLang="en-US" smtClean="0"/>
              <a:t>9</a:t>
            </a:fld>
            <a:endParaRPr kumimoji="1"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6E8B5A2-0B79-45C2-9B53-87BA2855C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081605" y="1917285"/>
            <a:ext cx="10028789" cy="3444538"/>
          </a:xfr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7F1D973F-DE58-42E3-B6A0-848F875B7857}"/>
              </a:ext>
            </a:extLst>
          </p:cNvPr>
          <p:cNvSpPr/>
          <p:nvPr/>
        </p:nvSpPr>
        <p:spPr>
          <a:xfrm>
            <a:off x="2761784" y="1293477"/>
            <a:ext cx="6668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PSNR/SSIM with BI Degradation Model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音频 6">
            <a:hlinkClick r:id="" action="ppaction://media"/>
            <a:extLst>
              <a:ext uri="{FF2B5EF4-FFF2-40B4-BE49-F238E27FC236}">
                <a16:creationId xmlns:a16="http://schemas.microsoft.com/office/drawing/2014/main" id="{45275971-C433-6B46-9C3E-463F5B844A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1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987"/>
    </mc:Choice>
    <mc:Fallback>
      <p:transition spd="slow" advTm="54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5785</TotalTime>
  <Words>294</Words>
  <Application>Microsoft Macintosh PowerPoint</Application>
  <PresentationFormat>宽屏</PresentationFormat>
  <Paragraphs>99</Paragraphs>
  <Slides>13</Slides>
  <Notes>12</Notes>
  <HiddenSlides>0</HiddenSlides>
  <MMClips>13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赵睿</dc:creator>
  <cp:lastModifiedBy>赵睿</cp:lastModifiedBy>
  <cp:revision>66</cp:revision>
  <dcterms:created xsi:type="dcterms:W3CDTF">2020-11-22T14:48:25Z</dcterms:created>
  <dcterms:modified xsi:type="dcterms:W3CDTF">2021-07-21T09:17:20Z</dcterms:modified>
</cp:coreProperties>
</file>