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1206400" cy="288036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660"/>
  </p:normalViewPr>
  <p:slideViewPr>
    <p:cSldViewPr snapToGrid="0">
      <p:cViewPr varScale="1">
        <p:scale>
          <a:sx n="27" d="100"/>
          <a:sy n="27" d="100"/>
        </p:scale>
        <p:origin x="10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1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2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7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56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52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9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77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0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BA9D-AAD6-4F4F-A77B-5F102DC8F74B}" type="datetimeFigureOut">
              <a:rPr lang="zh-CN" altLang="en-US" smtClean="0"/>
              <a:t>2019/9/20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BB68-BBC3-4F8B-B473-D45421860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2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1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7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 广阳</dc:creator>
  <cp:lastModifiedBy>吴 广阳</cp:lastModifiedBy>
  <cp:revision>9</cp:revision>
  <dcterms:created xsi:type="dcterms:W3CDTF">2019-09-20T06:16:45Z</dcterms:created>
  <dcterms:modified xsi:type="dcterms:W3CDTF">2019-09-20T09:47:25Z</dcterms:modified>
</cp:coreProperties>
</file>