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2"/>
  </p:notesMasterIdLst>
  <p:sldIdLst>
    <p:sldId id="256" r:id="rId3"/>
    <p:sldId id="257" r:id="rId4"/>
    <p:sldId id="848" r:id="rId5"/>
    <p:sldId id="847" r:id="rId6"/>
    <p:sldId id="850" r:id="rId7"/>
    <p:sldId id="852" r:id="rId8"/>
    <p:sldId id="851" r:id="rId9"/>
    <p:sldId id="853" r:id="rId10"/>
    <p:sldId id="64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6560"/>
    <a:srgbClr val="B8B8B8"/>
    <a:srgbClr val="B1614A"/>
    <a:srgbClr val="897266"/>
    <a:srgbClr val="8FA0BD"/>
    <a:srgbClr val="4472C4"/>
    <a:srgbClr val="71AD47"/>
    <a:srgbClr val="D9D9D9"/>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4"/>
  </p:normalViewPr>
  <p:slideViewPr>
    <p:cSldViewPr snapToGrid="0" snapToObjects="1">
      <p:cViewPr varScale="1">
        <p:scale>
          <a:sx n="100" d="100"/>
          <a:sy n="100" d="100"/>
        </p:scale>
        <p:origin x="100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137F7-0C5E-DA45-B712-F0E903D3525B}" type="datetimeFigureOut">
              <a:rPr kumimoji="1" lang="zh-CN" altLang="en-US" smtClean="0"/>
              <a:t>2024/4/16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52CE8-3DA8-9D49-A6A0-63EF4311FD54}" type="slidenum">
              <a:rPr kumimoji="1" lang="zh-CN" altLang="en-US" smtClean="0"/>
              <a:t>‹#›</a:t>
            </a:fld>
            <a:endParaRPr kumimoji="1" lang="zh-CN" altLang="en-US"/>
          </a:p>
        </p:txBody>
      </p:sp>
    </p:spTree>
    <p:extLst>
      <p:ext uri="{BB962C8B-B14F-4D97-AF65-F5344CB8AC3E}">
        <p14:creationId xmlns:p14="http://schemas.microsoft.com/office/powerpoint/2010/main" val="22359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D0E16-96AE-A945-B57A-4172713D385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B9EA268E-C14B-7D4A-A486-CBD8F423E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2E2EE349-2366-894F-A76A-2D89EB599618}"/>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5" name="页脚占位符 4">
            <a:extLst>
              <a:ext uri="{FF2B5EF4-FFF2-40B4-BE49-F238E27FC236}">
                <a16:creationId xmlns:a16="http://schemas.microsoft.com/office/drawing/2014/main" id="{C318B199-7E5C-4A46-BD01-0B9C335BEE9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9674392-1702-AC4D-B0BB-D62AAD4E4E5E}"/>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375775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C3B589-E64B-8849-B780-DF132EDF2BC7}"/>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B1D9939-A101-0D44-A4E5-118BF8074743}"/>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D18D80F-52B0-FC41-8C1F-87B11E359E18}"/>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5" name="页脚占位符 4">
            <a:extLst>
              <a:ext uri="{FF2B5EF4-FFF2-40B4-BE49-F238E27FC236}">
                <a16:creationId xmlns:a16="http://schemas.microsoft.com/office/drawing/2014/main" id="{C027E18F-46C0-D441-98BD-7CD70FE0CC0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687015A-224D-064F-A389-A9B578DFAF0B}"/>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199560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376F40-6045-C442-9FE6-628059418D38}"/>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20619EF-965E-E44D-87E5-74D84CED44D3}"/>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CDB0F5B-6778-8842-B20C-98314F7E8D99}"/>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5" name="页脚占位符 4">
            <a:extLst>
              <a:ext uri="{FF2B5EF4-FFF2-40B4-BE49-F238E27FC236}">
                <a16:creationId xmlns:a16="http://schemas.microsoft.com/office/drawing/2014/main" id="{F5FE674E-CBE2-DA46-8715-CA1E296877F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C3DD8B8-4DE8-3748-AB9A-E8FEAAC830B6}"/>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297843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2" name="图片 11" descr="图片包含 雪花, 户外, 树, 建筑物&#10;&#10;描述已自动生成">
            <a:extLst>
              <a:ext uri="{FF2B5EF4-FFF2-40B4-BE49-F238E27FC236}">
                <a16:creationId xmlns:a16="http://schemas.microsoft.com/office/drawing/2014/main" id="{DD250FAC-F628-4F74-A8F7-B808D01D77F6}"/>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13" name="图片 12" descr="图片包含 建筑物, 户外, 天空, 道路&#10;&#10;描述已自动生成">
            <a:extLst>
              <a:ext uri="{FF2B5EF4-FFF2-40B4-BE49-F238E27FC236}">
                <a16:creationId xmlns:a16="http://schemas.microsoft.com/office/drawing/2014/main" id="{C723F2CB-497E-4C43-A7EB-5BD93DE5620C}"/>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14" name="矩形 13">
            <a:extLst>
              <a:ext uri="{FF2B5EF4-FFF2-40B4-BE49-F238E27FC236}">
                <a16:creationId xmlns:a16="http://schemas.microsoft.com/office/drawing/2014/main" id="{4274D866-218D-4235-A6DA-6D1472E7CCCB}"/>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2" name="标题 1">
            <a:extLst>
              <a:ext uri="{FF2B5EF4-FFF2-40B4-BE49-F238E27FC236}">
                <a16:creationId xmlns:a16="http://schemas.microsoft.com/office/drawing/2014/main" id="{CB0E9269-C203-426E-9FCE-2956F7E0729B}"/>
              </a:ext>
            </a:extLst>
          </p:cNvPr>
          <p:cNvSpPr>
            <a:spLocks noGrp="1"/>
          </p:cNvSpPr>
          <p:nvPr>
            <p:ph type="ctrTitle" hasCustomPrompt="1"/>
          </p:nvPr>
        </p:nvSpPr>
        <p:spPr>
          <a:xfrm>
            <a:off x="1524000" y="4268527"/>
            <a:ext cx="9144000" cy="709200"/>
          </a:xfrm>
        </p:spPr>
        <p:txBody>
          <a:bodyPr anchor="b">
            <a:normAutofit/>
          </a:bodyPr>
          <a:lstStyle>
            <a:lvl1pPr marL="0" algn="ctr" defTabSz="914400" rtl="0" eaLnBrk="1" latinLnBrk="0" hangingPunct="1">
              <a:defRPr lang="zh-CN" altLang="en-US" sz="4000" b="1" kern="1200" spc="300" dirty="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r>
              <a:rPr lang="zh-CN" altLang="en-US" dirty="0"/>
              <a:t>在这里输入标题在这里输入标题</a:t>
            </a:r>
          </a:p>
        </p:txBody>
      </p:sp>
      <p:sp>
        <p:nvSpPr>
          <p:cNvPr id="15" name="椭圆 14">
            <a:extLst>
              <a:ext uri="{FF2B5EF4-FFF2-40B4-BE49-F238E27FC236}">
                <a16:creationId xmlns:a16="http://schemas.microsoft.com/office/drawing/2014/main" id="{2870766E-A565-45AE-B8CE-67FCA71CD70D}"/>
              </a:ext>
            </a:extLst>
          </p:cNvPr>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Microsoft YaHei" panose="020B0503020204020204" pitchFamily="34" charset="-122"/>
              <a:cs typeface="+mn-ea"/>
              <a:sym typeface="Arial" panose="020B0604020202020204" pitchFamily="34" charset="0"/>
            </a:endParaRPr>
          </a:p>
        </p:txBody>
      </p:sp>
      <p:pic>
        <p:nvPicPr>
          <p:cNvPr id="16" name="图片 15">
            <a:extLst>
              <a:ext uri="{FF2B5EF4-FFF2-40B4-BE49-F238E27FC236}">
                <a16:creationId xmlns:a16="http://schemas.microsoft.com/office/drawing/2014/main" id="{CD86654D-F857-4233-8AC5-DBEA591C5234}"/>
              </a:ext>
            </a:extLst>
          </p:cNvPr>
          <p:cNvPicPr>
            <a:picLocks noChangeAspect="1"/>
          </p:cNvPicPr>
          <p:nvPr userDrawn="1"/>
        </p:nvPicPr>
        <p:blipFill>
          <a:blip r:embed="rId4"/>
          <a:srcRect/>
          <a:stretch/>
        </p:blipFill>
        <p:spPr>
          <a:xfrm>
            <a:off x="5425040" y="2691267"/>
            <a:ext cx="1338743" cy="1339881"/>
          </a:xfrm>
          <a:prstGeom prst="rect">
            <a:avLst/>
          </a:prstGeom>
        </p:spPr>
      </p:pic>
      <p:sp>
        <p:nvSpPr>
          <p:cNvPr id="18" name="文本占位符 17">
            <a:extLst>
              <a:ext uri="{FF2B5EF4-FFF2-40B4-BE49-F238E27FC236}">
                <a16:creationId xmlns:a16="http://schemas.microsoft.com/office/drawing/2014/main" id="{C74497EC-5374-495C-994A-7D6ECE2DC04C}"/>
              </a:ext>
            </a:extLst>
          </p:cNvPr>
          <p:cNvSpPr>
            <a:spLocks noGrp="1"/>
          </p:cNvSpPr>
          <p:nvPr>
            <p:ph type="body" sz="quarter" idx="10" hasCustomPrompt="1"/>
          </p:nvPr>
        </p:nvSpPr>
        <p:spPr>
          <a:xfrm>
            <a:off x="1998308" y="5437824"/>
            <a:ext cx="1845026" cy="360000"/>
          </a:xfrm>
        </p:spPr>
        <p:txBody>
          <a:bodyPr>
            <a:normAutofit/>
          </a:bodyPr>
          <a:lstStyle>
            <a:lvl1pPr marL="0" indent="0" algn="ctr" defTabSz="914400" rtl="0" eaLnBrk="1" latinLnBrk="0" hangingPunct="1">
              <a:buNone/>
              <a:defRPr lang="zh-CN" altLang="en-US" sz="1800" kern="1200" dirty="0">
                <a:solidFill>
                  <a:srgbClr val="222A35"/>
                </a:solidFill>
                <a:latin typeface="Arial" panose="020B0604020202020204" pitchFamily="34" charset="0"/>
                <a:ea typeface="Microsoft YaHei" panose="020B0503020204020204" pitchFamily="34" charset="-122"/>
                <a:cs typeface="+mn-ea"/>
              </a:defRPr>
            </a:lvl1pPr>
          </a:lstStyle>
          <a:p>
            <a:pPr lvl="0"/>
            <a:r>
              <a:rPr lang="zh-CN" altLang="en-US" dirty="0"/>
              <a:t>点击输入姓名</a:t>
            </a:r>
          </a:p>
        </p:txBody>
      </p:sp>
      <p:sp>
        <p:nvSpPr>
          <p:cNvPr id="19" name="文本占位符 17">
            <a:extLst>
              <a:ext uri="{FF2B5EF4-FFF2-40B4-BE49-F238E27FC236}">
                <a16:creationId xmlns:a16="http://schemas.microsoft.com/office/drawing/2014/main" id="{A920E1F3-78BC-4CF6-984B-4C794B421195}"/>
              </a:ext>
            </a:extLst>
          </p:cNvPr>
          <p:cNvSpPr>
            <a:spLocks noGrp="1"/>
          </p:cNvSpPr>
          <p:nvPr>
            <p:ph type="body" sz="quarter" idx="11" hasCustomPrompt="1"/>
          </p:nvPr>
        </p:nvSpPr>
        <p:spPr>
          <a:xfrm>
            <a:off x="5173487" y="5437824"/>
            <a:ext cx="1845026" cy="360000"/>
          </a:xfrm>
        </p:spPr>
        <p:txBody>
          <a:bodyPr>
            <a:normAutofit/>
          </a:bodyPr>
          <a:lstStyle>
            <a:lvl1pPr marL="0" indent="0" algn="ctr" defTabSz="914400" rtl="0" eaLnBrk="1" latinLnBrk="0" hangingPunct="1">
              <a:buNone/>
              <a:defRPr lang="zh-CN" altLang="en-US" sz="1800" kern="1200" dirty="0">
                <a:solidFill>
                  <a:srgbClr val="222A35"/>
                </a:solidFill>
                <a:latin typeface="Arial" panose="020B0604020202020204" pitchFamily="34" charset="0"/>
                <a:ea typeface="Microsoft YaHei" panose="020B0503020204020204" pitchFamily="34" charset="-122"/>
                <a:cs typeface="+mn-ea"/>
              </a:defRPr>
            </a:lvl1pPr>
          </a:lstStyle>
          <a:p>
            <a:pPr lvl="0"/>
            <a:r>
              <a:rPr lang="zh-CN" altLang="en-US" dirty="0"/>
              <a:t>点击输入院系</a:t>
            </a:r>
          </a:p>
        </p:txBody>
      </p:sp>
      <p:sp>
        <p:nvSpPr>
          <p:cNvPr id="20" name="文本占位符 17">
            <a:extLst>
              <a:ext uri="{FF2B5EF4-FFF2-40B4-BE49-F238E27FC236}">
                <a16:creationId xmlns:a16="http://schemas.microsoft.com/office/drawing/2014/main" id="{3F531104-CF1A-450B-A560-2DA253CC094A}"/>
              </a:ext>
            </a:extLst>
          </p:cNvPr>
          <p:cNvSpPr>
            <a:spLocks noGrp="1"/>
          </p:cNvSpPr>
          <p:nvPr>
            <p:ph type="body" sz="quarter" idx="12" hasCustomPrompt="1"/>
          </p:nvPr>
        </p:nvSpPr>
        <p:spPr>
          <a:xfrm>
            <a:off x="8348666" y="5437824"/>
            <a:ext cx="1845026" cy="360000"/>
          </a:xfrm>
        </p:spPr>
        <p:txBody>
          <a:bodyPr>
            <a:normAutofit/>
          </a:bodyPr>
          <a:lstStyle>
            <a:lvl1pPr marL="0" indent="0" algn="ctr" defTabSz="914400" rtl="0" eaLnBrk="1" latinLnBrk="0" hangingPunct="1">
              <a:buNone/>
              <a:defRPr lang="zh-CN" altLang="en-US" sz="1800" kern="1200" dirty="0">
                <a:solidFill>
                  <a:srgbClr val="222A35"/>
                </a:solidFill>
                <a:latin typeface="Arial" panose="020B0604020202020204" pitchFamily="34" charset="0"/>
                <a:ea typeface="Microsoft YaHei" panose="020B0503020204020204" pitchFamily="34" charset="-122"/>
                <a:cs typeface="+mn-ea"/>
              </a:defRPr>
            </a:lvl1pPr>
          </a:lstStyle>
          <a:p>
            <a:pPr lvl="0"/>
            <a:r>
              <a:rPr lang="zh-CN" altLang="en-US" dirty="0"/>
              <a:t>点击输入单位</a:t>
            </a:r>
          </a:p>
        </p:txBody>
      </p:sp>
    </p:spTree>
    <p:extLst>
      <p:ext uri="{BB962C8B-B14F-4D97-AF65-F5344CB8AC3E}">
        <p14:creationId xmlns:p14="http://schemas.microsoft.com/office/powerpoint/2010/main" val="104001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自由">
    <p:spTree>
      <p:nvGrpSpPr>
        <p:cNvPr id="1" name=""/>
        <p:cNvGrpSpPr/>
        <p:nvPr/>
      </p:nvGrpSpPr>
      <p:grpSpPr>
        <a:xfrm>
          <a:off x="0" y="0"/>
          <a:ext cx="0" cy="0"/>
          <a:chOff x="0" y="0"/>
          <a:chExt cx="0" cy="0"/>
        </a:xfrm>
      </p:grpSpPr>
      <p:pic>
        <p:nvPicPr>
          <p:cNvPr id="6" name="图片 5" descr="图片包含 雪花, 户外, 树, 建筑物&#10;&#10;描述已自动生成">
            <a:extLst>
              <a:ext uri="{FF2B5EF4-FFF2-40B4-BE49-F238E27FC236}">
                <a16:creationId xmlns:a16="http://schemas.microsoft.com/office/drawing/2014/main" id="{CF1E9BF0-55E8-4969-B18B-70A4129372D8}"/>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7" name="图片 6" descr="图片包含 建筑物, 户外, 天空, 道路&#10;&#10;描述已自动生成">
            <a:extLst>
              <a:ext uri="{FF2B5EF4-FFF2-40B4-BE49-F238E27FC236}">
                <a16:creationId xmlns:a16="http://schemas.microsoft.com/office/drawing/2014/main" id="{3A2190C3-CFA8-4C4E-BA6C-1D449CF00A68}"/>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8" name="矩形 7">
            <a:extLst>
              <a:ext uri="{FF2B5EF4-FFF2-40B4-BE49-F238E27FC236}">
                <a16:creationId xmlns:a16="http://schemas.microsoft.com/office/drawing/2014/main" id="{45232649-C52C-4785-BEC2-EF5E6DA64331}"/>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extLst>
      <p:ext uri="{BB962C8B-B14F-4D97-AF65-F5344CB8AC3E}">
        <p14:creationId xmlns:p14="http://schemas.microsoft.com/office/powerpoint/2010/main" val="34412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4">
    <p:spTree>
      <p:nvGrpSpPr>
        <p:cNvPr id="1" name=""/>
        <p:cNvGrpSpPr/>
        <p:nvPr/>
      </p:nvGrpSpPr>
      <p:grpSpPr>
        <a:xfrm>
          <a:off x="0" y="0"/>
          <a:ext cx="0" cy="0"/>
          <a:chOff x="0" y="0"/>
          <a:chExt cx="0" cy="0"/>
        </a:xfrm>
      </p:grpSpPr>
      <p:sp>
        <p:nvSpPr>
          <p:cNvPr id="25" name="iṩ1îḍe">
            <a:extLst>
              <a:ext uri="{FF2B5EF4-FFF2-40B4-BE49-F238E27FC236}">
                <a16:creationId xmlns:a16="http://schemas.microsoft.com/office/drawing/2014/main" id="{9D31C7B6-E24D-4AD8-ABCC-80726DC0BE1A}"/>
              </a:ext>
            </a:extLst>
          </p:cNvPr>
          <p:cNvSpPr txBox="1"/>
          <p:nvPr userDrawn="1"/>
        </p:nvSpPr>
        <p:spPr>
          <a:xfrm>
            <a:off x="2049047" y="4379237"/>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01.</a:t>
            </a:r>
          </a:p>
        </p:txBody>
      </p:sp>
      <p:sp>
        <p:nvSpPr>
          <p:cNvPr id="27" name="ïṩľîḋe">
            <a:extLst>
              <a:ext uri="{FF2B5EF4-FFF2-40B4-BE49-F238E27FC236}">
                <a16:creationId xmlns:a16="http://schemas.microsoft.com/office/drawing/2014/main" id="{6734F751-FD7D-4FE6-AA3B-B9628101ED4C}"/>
              </a:ext>
            </a:extLst>
          </p:cNvPr>
          <p:cNvSpPr txBox="1"/>
          <p:nvPr userDrawn="1"/>
        </p:nvSpPr>
        <p:spPr>
          <a:xfrm>
            <a:off x="2049047" y="5269608"/>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a:t>
            </a:r>
            <a:r>
              <a:rPr lang="en-US" altLang="zh-CN"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3</a:t>
            </a: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a:t>
            </a:r>
          </a:p>
        </p:txBody>
      </p:sp>
      <p:sp>
        <p:nvSpPr>
          <p:cNvPr id="29" name="ï$ľïde">
            <a:extLst>
              <a:ext uri="{FF2B5EF4-FFF2-40B4-BE49-F238E27FC236}">
                <a16:creationId xmlns:a16="http://schemas.microsoft.com/office/drawing/2014/main" id="{F38ECC13-E416-4331-9FA4-5CF864EC404A}"/>
              </a:ext>
            </a:extLst>
          </p:cNvPr>
          <p:cNvSpPr txBox="1"/>
          <p:nvPr userDrawn="1"/>
        </p:nvSpPr>
        <p:spPr>
          <a:xfrm>
            <a:off x="6929577" y="4379237"/>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a:t>
            </a:r>
            <a:r>
              <a:rPr lang="en-US" altLang="zh-CN"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2</a:t>
            </a: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a:t>
            </a:r>
          </a:p>
        </p:txBody>
      </p:sp>
      <p:sp>
        <p:nvSpPr>
          <p:cNvPr id="31" name="ïṥ1ïḓè">
            <a:extLst>
              <a:ext uri="{FF2B5EF4-FFF2-40B4-BE49-F238E27FC236}">
                <a16:creationId xmlns:a16="http://schemas.microsoft.com/office/drawing/2014/main" id="{E11F16A5-49A8-4E75-B58E-DE67B0E342A4}"/>
              </a:ext>
            </a:extLst>
          </p:cNvPr>
          <p:cNvSpPr txBox="1"/>
          <p:nvPr userDrawn="1"/>
        </p:nvSpPr>
        <p:spPr>
          <a:xfrm>
            <a:off x="6929577" y="5269608"/>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a:t>
            </a:r>
            <a:r>
              <a:rPr lang="en-US" altLang="zh-CN"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4</a:t>
            </a: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a:t>
            </a:r>
          </a:p>
        </p:txBody>
      </p:sp>
      <p:sp>
        <p:nvSpPr>
          <p:cNvPr id="33" name="矩形 32">
            <a:extLst>
              <a:ext uri="{FF2B5EF4-FFF2-40B4-BE49-F238E27FC236}">
                <a16:creationId xmlns:a16="http://schemas.microsoft.com/office/drawing/2014/main" id="{0FB63B14-A9D8-47EE-A699-69D15118013A}"/>
              </a:ext>
            </a:extLst>
          </p:cNvPr>
          <p:cNvSpPr/>
          <p:nvPr userDrawn="1"/>
        </p:nvSpPr>
        <p:spPr>
          <a:xfrm>
            <a:off x="5277728" y="3568897"/>
            <a:ext cx="1636544" cy="707886"/>
          </a:xfrm>
          <a:prstGeom prst="rect">
            <a:avLst/>
          </a:prstGeom>
        </p:spPr>
        <p:txBody>
          <a:bodyPr wrap="square">
            <a:spAutoFit/>
          </a:bodyPr>
          <a:lstStyle/>
          <a:p>
            <a:pPr algn="dist"/>
            <a:r>
              <a:rPr lang="zh-CN" altLang="en-US" sz="24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目录 </a:t>
            </a:r>
            <a:endParaRPr lang="en-US" altLang="zh-CN" sz="24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a:p>
            <a:pPr algn="dist"/>
            <a:r>
              <a:rPr lang="en-US" altLang="zh-CN" sz="1600"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contents</a:t>
            </a:r>
            <a:endParaRPr lang="zh-CN" altLang="en-US" sz="1600"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 name="内容占位符 2">
            <a:extLst>
              <a:ext uri="{FF2B5EF4-FFF2-40B4-BE49-F238E27FC236}">
                <a16:creationId xmlns:a16="http://schemas.microsoft.com/office/drawing/2014/main" id="{A029F328-5AF2-4522-A53C-B35965EFDF4A}"/>
              </a:ext>
            </a:extLst>
          </p:cNvPr>
          <p:cNvSpPr>
            <a:spLocks noGrp="1"/>
          </p:cNvSpPr>
          <p:nvPr>
            <p:ph sz="quarter" idx="10" hasCustomPrompt="1"/>
          </p:nvPr>
        </p:nvSpPr>
        <p:spPr>
          <a:xfrm>
            <a:off x="3206995" y="4480562"/>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5" name="内容占位符 2">
            <a:extLst>
              <a:ext uri="{FF2B5EF4-FFF2-40B4-BE49-F238E27FC236}">
                <a16:creationId xmlns:a16="http://schemas.microsoft.com/office/drawing/2014/main" id="{9025C107-5C35-4A1E-8DFC-4031A6A7C0A1}"/>
              </a:ext>
            </a:extLst>
          </p:cNvPr>
          <p:cNvSpPr>
            <a:spLocks noGrp="1"/>
          </p:cNvSpPr>
          <p:nvPr>
            <p:ph sz="quarter" idx="11" hasCustomPrompt="1"/>
          </p:nvPr>
        </p:nvSpPr>
        <p:spPr>
          <a:xfrm>
            <a:off x="8024834" y="4480562"/>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6" name="内容占位符 2">
            <a:extLst>
              <a:ext uri="{FF2B5EF4-FFF2-40B4-BE49-F238E27FC236}">
                <a16:creationId xmlns:a16="http://schemas.microsoft.com/office/drawing/2014/main" id="{D6C4A764-13E6-46CB-8EBF-CB4AF7E3642E}"/>
              </a:ext>
            </a:extLst>
          </p:cNvPr>
          <p:cNvSpPr>
            <a:spLocks noGrp="1"/>
          </p:cNvSpPr>
          <p:nvPr>
            <p:ph sz="quarter" idx="12" hasCustomPrompt="1"/>
          </p:nvPr>
        </p:nvSpPr>
        <p:spPr>
          <a:xfrm>
            <a:off x="8024834" y="5373173"/>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7" name="内容占位符 2">
            <a:extLst>
              <a:ext uri="{FF2B5EF4-FFF2-40B4-BE49-F238E27FC236}">
                <a16:creationId xmlns:a16="http://schemas.microsoft.com/office/drawing/2014/main" id="{F2228B44-6FD2-4FBB-B8D1-5EEE9E281CAF}"/>
              </a:ext>
            </a:extLst>
          </p:cNvPr>
          <p:cNvSpPr>
            <a:spLocks noGrp="1"/>
          </p:cNvSpPr>
          <p:nvPr>
            <p:ph sz="quarter" idx="13" hasCustomPrompt="1"/>
          </p:nvPr>
        </p:nvSpPr>
        <p:spPr>
          <a:xfrm>
            <a:off x="3206995" y="5373173"/>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pic>
        <p:nvPicPr>
          <p:cNvPr id="18" name="图片 17" descr="图片包含 雪花, 户外, 树, 建筑物&#10;&#10;描述已自动生成">
            <a:extLst>
              <a:ext uri="{FF2B5EF4-FFF2-40B4-BE49-F238E27FC236}">
                <a16:creationId xmlns:a16="http://schemas.microsoft.com/office/drawing/2014/main" id="{AEC7AD79-CA6F-475A-9E32-657A24A71121}"/>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19" name="图片 18" descr="图片包含 建筑物, 户外, 天空, 道路&#10;&#10;描述已自动生成">
            <a:extLst>
              <a:ext uri="{FF2B5EF4-FFF2-40B4-BE49-F238E27FC236}">
                <a16:creationId xmlns:a16="http://schemas.microsoft.com/office/drawing/2014/main" id="{B2AD11BC-0B35-48FB-BEC0-C559DD4773CA}"/>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20" name="矩形 19">
            <a:extLst>
              <a:ext uri="{FF2B5EF4-FFF2-40B4-BE49-F238E27FC236}">
                <a16:creationId xmlns:a16="http://schemas.microsoft.com/office/drawing/2014/main" id="{B176A264-1FBD-43F6-B0B9-B9030CF55AE8}"/>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extLst>
      <p:ext uri="{BB962C8B-B14F-4D97-AF65-F5344CB8AC3E}">
        <p14:creationId xmlns:p14="http://schemas.microsoft.com/office/powerpoint/2010/main" val="339910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目录页-6">
    <p:spTree>
      <p:nvGrpSpPr>
        <p:cNvPr id="1" name=""/>
        <p:cNvGrpSpPr/>
        <p:nvPr/>
      </p:nvGrpSpPr>
      <p:grpSpPr>
        <a:xfrm>
          <a:off x="0" y="0"/>
          <a:ext cx="0" cy="0"/>
          <a:chOff x="0" y="0"/>
          <a:chExt cx="0" cy="0"/>
        </a:xfrm>
      </p:grpSpPr>
      <p:sp>
        <p:nvSpPr>
          <p:cNvPr id="25" name="iṩ1îḍe">
            <a:extLst>
              <a:ext uri="{FF2B5EF4-FFF2-40B4-BE49-F238E27FC236}">
                <a16:creationId xmlns:a16="http://schemas.microsoft.com/office/drawing/2014/main" id="{9D31C7B6-E24D-4AD8-ABCC-80726DC0BE1A}"/>
              </a:ext>
            </a:extLst>
          </p:cNvPr>
          <p:cNvSpPr txBox="1"/>
          <p:nvPr userDrawn="1"/>
        </p:nvSpPr>
        <p:spPr>
          <a:xfrm>
            <a:off x="2049047" y="4379237"/>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01.</a:t>
            </a:r>
          </a:p>
        </p:txBody>
      </p:sp>
      <p:sp>
        <p:nvSpPr>
          <p:cNvPr id="27" name="ïṩľîḋe">
            <a:extLst>
              <a:ext uri="{FF2B5EF4-FFF2-40B4-BE49-F238E27FC236}">
                <a16:creationId xmlns:a16="http://schemas.microsoft.com/office/drawing/2014/main" id="{6734F751-FD7D-4FE6-AA3B-B9628101ED4C}"/>
              </a:ext>
            </a:extLst>
          </p:cNvPr>
          <p:cNvSpPr txBox="1"/>
          <p:nvPr userDrawn="1"/>
        </p:nvSpPr>
        <p:spPr>
          <a:xfrm>
            <a:off x="2049047" y="5019976"/>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a:t>
            </a:r>
            <a:r>
              <a:rPr lang="en-US" altLang="zh-CN"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3</a:t>
            </a: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a:t>
            </a:r>
          </a:p>
        </p:txBody>
      </p:sp>
      <p:sp>
        <p:nvSpPr>
          <p:cNvPr id="29" name="ï$ľïde">
            <a:extLst>
              <a:ext uri="{FF2B5EF4-FFF2-40B4-BE49-F238E27FC236}">
                <a16:creationId xmlns:a16="http://schemas.microsoft.com/office/drawing/2014/main" id="{F38ECC13-E416-4331-9FA4-5CF864EC404A}"/>
              </a:ext>
            </a:extLst>
          </p:cNvPr>
          <p:cNvSpPr txBox="1"/>
          <p:nvPr userDrawn="1"/>
        </p:nvSpPr>
        <p:spPr>
          <a:xfrm>
            <a:off x="6929577" y="4379237"/>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a:t>
            </a:r>
            <a:r>
              <a:rPr lang="en-US" altLang="zh-CN"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2</a:t>
            </a: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a:t>
            </a:r>
          </a:p>
        </p:txBody>
      </p:sp>
      <p:sp>
        <p:nvSpPr>
          <p:cNvPr id="31" name="ïṥ1ïḓè">
            <a:extLst>
              <a:ext uri="{FF2B5EF4-FFF2-40B4-BE49-F238E27FC236}">
                <a16:creationId xmlns:a16="http://schemas.microsoft.com/office/drawing/2014/main" id="{E11F16A5-49A8-4E75-B58E-DE67B0E342A4}"/>
              </a:ext>
            </a:extLst>
          </p:cNvPr>
          <p:cNvSpPr txBox="1"/>
          <p:nvPr userDrawn="1"/>
        </p:nvSpPr>
        <p:spPr>
          <a:xfrm>
            <a:off x="6929577" y="5019976"/>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a:t>
            </a:r>
            <a:r>
              <a:rPr lang="en-US" altLang="zh-CN"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4</a:t>
            </a: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a:t>
            </a:r>
          </a:p>
        </p:txBody>
      </p:sp>
      <p:sp>
        <p:nvSpPr>
          <p:cNvPr id="33" name="矩形 32">
            <a:extLst>
              <a:ext uri="{FF2B5EF4-FFF2-40B4-BE49-F238E27FC236}">
                <a16:creationId xmlns:a16="http://schemas.microsoft.com/office/drawing/2014/main" id="{0FB63B14-A9D8-47EE-A699-69D15118013A}"/>
              </a:ext>
            </a:extLst>
          </p:cNvPr>
          <p:cNvSpPr/>
          <p:nvPr userDrawn="1"/>
        </p:nvSpPr>
        <p:spPr>
          <a:xfrm>
            <a:off x="5277728" y="3568897"/>
            <a:ext cx="1636544" cy="707886"/>
          </a:xfrm>
          <a:prstGeom prst="rect">
            <a:avLst/>
          </a:prstGeom>
        </p:spPr>
        <p:txBody>
          <a:bodyPr wrap="square">
            <a:spAutoFit/>
          </a:bodyPr>
          <a:lstStyle/>
          <a:p>
            <a:pPr algn="dist"/>
            <a:r>
              <a:rPr lang="zh-CN" altLang="en-US" sz="24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目录 </a:t>
            </a:r>
            <a:endParaRPr lang="en-US" altLang="zh-CN" sz="24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a:p>
            <a:pPr algn="dist"/>
            <a:r>
              <a:rPr lang="en-US" altLang="zh-CN" sz="1600"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contents</a:t>
            </a:r>
            <a:endParaRPr lang="zh-CN" altLang="en-US" sz="1600"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 name="内容占位符 2">
            <a:extLst>
              <a:ext uri="{FF2B5EF4-FFF2-40B4-BE49-F238E27FC236}">
                <a16:creationId xmlns:a16="http://schemas.microsoft.com/office/drawing/2014/main" id="{A029F328-5AF2-4522-A53C-B35965EFDF4A}"/>
              </a:ext>
            </a:extLst>
          </p:cNvPr>
          <p:cNvSpPr>
            <a:spLocks noGrp="1"/>
          </p:cNvSpPr>
          <p:nvPr>
            <p:ph sz="quarter" idx="10" hasCustomPrompt="1"/>
          </p:nvPr>
        </p:nvSpPr>
        <p:spPr>
          <a:xfrm>
            <a:off x="3206995" y="4480562"/>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5" name="内容占位符 2">
            <a:extLst>
              <a:ext uri="{FF2B5EF4-FFF2-40B4-BE49-F238E27FC236}">
                <a16:creationId xmlns:a16="http://schemas.microsoft.com/office/drawing/2014/main" id="{9025C107-5C35-4A1E-8DFC-4031A6A7C0A1}"/>
              </a:ext>
            </a:extLst>
          </p:cNvPr>
          <p:cNvSpPr>
            <a:spLocks noGrp="1"/>
          </p:cNvSpPr>
          <p:nvPr>
            <p:ph sz="quarter" idx="11" hasCustomPrompt="1"/>
          </p:nvPr>
        </p:nvSpPr>
        <p:spPr>
          <a:xfrm>
            <a:off x="8024834" y="4480562"/>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6" name="内容占位符 2">
            <a:extLst>
              <a:ext uri="{FF2B5EF4-FFF2-40B4-BE49-F238E27FC236}">
                <a16:creationId xmlns:a16="http://schemas.microsoft.com/office/drawing/2014/main" id="{D6C4A764-13E6-46CB-8EBF-CB4AF7E3642E}"/>
              </a:ext>
            </a:extLst>
          </p:cNvPr>
          <p:cNvSpPr>
            <a:spLocks noGrp="1"/>
          </p:cNvSpPr>
          <p:nvPr>
            <p:ph sz="quarter" idx="12" hasCustomPrompt="1"/>
          </p:nvPr>
        </p:nvSpPr>
        <p:spPr>
          <a:xfrm>
            <a:off x="8024834" y="5123541"/>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7" name="内容占位符 2">
            <a:extLst>
              <a:ext uri="{FF2B5EF4-FFF2-40B4-BE49-F238E27FC236}">
                <a16:creationId xmlns:a16="http://schemas.microsoft.com/office/drawing/2014/main" id="{F2228B44-6FD2-4FBB-B8D1-5EEE9E281CAF}"/>
              </a:ext>
            </a:extLst>
          </p:cNvPr>
          <p:cNvSpPr>
            <a:spLocks noGrp="1"/>
          </p:cNvSpPr>
          <p:nvPr>
            <p:ph sz="quarter" idx="13" hasCustomPrompt="1"/>
          </p:nvPr>
        </p:nvSpPr>
        <p:spPr>
          <a:xfrm>
            <a:off x="3206995" y="5123541"/>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 name="ïṩľîḋe">
            <a:extLst>
              <a:ext uri="{FF2B5EF4-FFF2-40B4-BE49-F238E27FC236}">
                <a16:creationId xmlns:a16="http://schemas.microsoft.com/office/drawing/2014/main" id="{64611B4F-7700-4208-9329-D5FC758311BC}"/>
              </a:ext>
            </a:extLst>
          </p:cNvPr>
          <p:cNvSpPr txBox="1"/>
          <p:nvPr userDrawn="1"/>
        </p:nvSpPr>
        <p:spPr>
          <a:xfrm>
            <a:off x="2049047" y="5660715"/>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05.</a:t>
            </a:r>
          </a:p>
        </p:txBody>
      </p:sp>
      <p:sp>
        <p:nvSpPr>
          <p:cNvPr id="14" name="ïṥ1ïḓè">
            <a:extLst>
              <a:ext uri="{FF2B5EF4-FFF2-40B4-BE49-F238E27FC236}">
                <a16:creationId xmlns:a16="http://schemas.microsoft.com/office/drawing/2014/main" id="{7430C1DA-0206-4FB2-9E36-55FB93FC745B}"/>
              </a:ext>
            </a:extLst>
          </p:cNvPr>
          <p:cNvSpPr txBox="1"/>
          <p:nvPr userDrawn="1"/>
        </p:nvSpPr>
        <p:spPr>
          <a:xfrm>
            <a:off x="6929577" y="5660715"/>
            <a:ext cx="1157948" cy="646331"/>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sz="3600" b="1" dirty="0">
                <a:solidFill>
                  <a:schemeClr val="accent4"/>
                </a:solidFill>
                <a:latin typeface="Arial" panose="020B0604020202020204" pitchFamily="34" charset="0"/>
                <a:ea typeface="Microsoft YaHei" panose="020B0503020204020204" pitchFamily="34" charset="-122"/>
                <a:cs typeface="+mn-ea"/>
                <a:sym typeface="Arial" panose="020B0604020202020204" pitchFamily="34" charset="0"/>
              </a:rPr>
              <a:t>06.</a:t>
            </a:r>
          </a:p>
        </p:txBody>
      </p:sp>
      <p:sp>
        <p:nvSpPr>
          <p:cNvPr id="18" name="内容占位符 2">
            <a:extLst>
              <a:ext uri="{FF2B5EF4-FFF2-40B4-BE49-F238E27FC236}">
                <a16:creationId xmlns:a16="http://schemas.microsoft.com/office/drawing/2014/main" id="{695A8888-1E5D-4B17-ABC3-0044A5DE9934}"/>
              </a:ext>
            </a:extLst>
          </p:cNvPr>
          <p:cNvSpPr>
            <a:spLocks noGrp="1"/>
          </p:cNvSpPr>
          <p:nvPr>
            <p:ph sz="quarter" idx="14" hasCustomPrompt="1"/>
          </p:nvPr>
        </p:nvSpPr>
        <p:spPr>
          <a:xfrm>
            <a:off x="8024834" y="5764280"/>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 name="内容占位符 2">
            <a:extLst>
              <a:ext uri="{FF2B5EF4-FFF2-40B4-BE49-F238E27FC236}">
                <a16:creationId xmlns:a16="http://schemas.microsoft.com/office/drawing/2014/main" id="{1C38085B-FFCC-4DF2-AD50-0A86541F558D}"/>
              </a:ext>
            </a:extLst>
          </p:cNvPr>
          <p:cNvSpPr>
            <a:spLocks noGrp="1"/>
          </p:cNvSpPr>
          <p:nvPr>
            <p:ph sz="quarter" idx="15" hasCustomPrompt="1"/>
          </p:nvPr>
        </p:nvSpPr>
        <p:spPr>
          <a:xfrm>
            <a:off x="3206995" y="5764280"/>
            <a:ext cx="2523515" cy="439200"/>
          </a:xfrm>
        </p:spPr>
        <p:txBody>
          <a:bodyPr/>
          <a:lstStyle>
            <a:lvl1pPr marL="0" indent="0" algn="l" defTabSz="914400" rtl="0" eaLnBrk="1" latinLnBrk="0" hangingPunct="1">
              <a:lnSpc>
                <a:spcPct val="120000"/>
              </a:lnSpc>
              <a:buNone/>
              <a:defRPr lang="zh-CN" altLang="en-US" sz="2000" b="1" kern="1200" dirty="0" smtClean="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2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pic>
        <p:nvPicPr>
          <p:cNvPr id="22" name="图片 21" descr="图片包含 雪花, 户外, 树, 建筑物&#10;&#10;描述已自动生成">
            <a:extLst>
              <a:ext uri="{FF2B5EF4-FFF2-40B4-BE49-F238E27FC236}">
                <a16:creationId xmlns:a16="http://schemas.microsoft.com/office/drawing/2014/main" id="{74AA7E21-FCDE-4C13-B6FB-9C3B6D7F6DBE}"/>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23" name="图片 22" descr="图片包含 建筑物, 户外, 天空, 道路&#10;&#10;描述已自动生成">
            <a:extLst>
              <a:ext uri="{FF2B5EF4-FFF2-40B4-BE49-F238E27FC236}">
                <a16:creationId xmlns:a16="http://schemas.microsoft.com/office/drawing/2014/main" id="{5121FF1E-AE73-43EC-8B8A-09120B7287D8}"/>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24" name="矩形 23">
            <a:extLst>
              <a:ext uri="{FF2B5EF4-FFF2-40B4-BE49-F238E27FC236}">
                <a16:creationId xmlns:a16="http://schemas.microsoft.com/office/drawing/2014/main" id="{CB83CF1C-0F56-41B9-B7F4-51AC3F19DF36}"/>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extLst>
      <p:ext uri="{BB962C8B-B14F-4D97-AF65-F5344CB8AC3E}">
        <p14:creationId xmlns:p14="http://schemas.microsoft.com/office/powerpoint/2010/main" val="236581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小标题 - 自由">
    <p:spTree>
      <p:nvGrpSpPr>
        <p:cNvPr id="1" name=""/>
        <p:cNvGrpSpPr/>
        <p:nvPr/>
      </p:nvGrpSpPr>
      <p:grpSpPr>
        <a:xfrm>
          <a:off x="0" y="0"/>
          <a:ext cx="0" cy="0"/>
          <a:chOff x="0" y="0"/>
          <a:chExt cx="0" cy="0"/>
        </a:xfrm>
      </p:grpSpPr>
      <p:pic>
        <p:nvPicPr>
          <p:cNvPr id="7" name="图片 6" descr="图片包含 雪花, 户外, 树, 建筑物&#10;&#10;描述已自动生成">
            <a:extLst>
              <a:ext uri="{FF2B5EF4-FFF2-40B4-BE49-F238E27FC236}">
                <a16:creationId xmlns:a16="http://schemas.microsoft.com/office/drawing/2014/main" id="{F05AE8E5-9B0A-44BD-9FDA-EAE8C14D3653}"/>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8" name="图片 7" descr="图片包含 建筑物, 户外, 天空, 道路&#10;&#10;描述已自动生成">
            <a:extLst>
              <a:ext uri="{FF2B5EF4-FFF2-40B4-BE49-F238E27FC236}">
                <a16:creationId xmlns:a16="http://schemas.microsoft.com/office/drawing/2014/main" id="{27A9E9DC-A91E-46D0-BECC-2428EC87508A}"/>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10" name="矩形 9">
            <a:extLst>
              <a:ext uri="{FF2B5EF4-FFF2-40B4-BE49-F238E27FC236}">
                <a16:creationId xmlns:a16="http://schemas.microsoft.com/office/drawing/2014/main" id="{BD8E2708-C355-4E86-A188-BBB280971B68}"/>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9" name="矩形: 圆角 8">
            <a:extLst>
              <a:ext uri="{FF2B5EF4-FFF2-40B4-BE49-F238E27FC236}">
                <a16:creationId xmlns:a16="http://schemas.microsoft.com/office/drawing/2014/main" id="{CFCE0552-0D30-4FDC-8BEF-00265CC9FE3B}"/>
              </a:ext>
            </a:extLst>
          </p:cNvPr>
          <p:cNvSpPr/>
          <p:nvPr userDrawn="1"/>
        </p:nvSpPr>
        <p:spPr>
          <a:xfrm>
            <a:off x="1587819" y="2455755"/>
            <a:ext cx="9016363" cy="2899595"/>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Microsoft YaHei"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85439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小标题 - 带编号 - 中英">
    <p:spTree>
      <p:nvGrpSpPr>
        <p:cNvPr id="1" name=""/>
        <p:cNvGrpSpPr/>
        <p:nvPr/>
      </p:nvGrpSpPr>
      <p:grpSpPr>
        <a:xfrm>
          <a:off x="0" y="0"/>
          <a:ext cx="0" cy="0"/>
          <a:chOff x="0" y="0"/>
          <a:chExt cx="0" cy="0"/>
        </a:xfrm>
      </p:grpSpPr>
      <p:pic>
        <p:nvPicPr>
          <p:cNvPr id="8" name="图片 7" descr="图片包含 雪花, 户外, 树, 建筑物&#10;&#10;描述已自动生成">
            <a:extLst>
              <a:ext uri="{FF2B5EF4-FFF2-40B4-BE49-F238E27FC236}">
                <a16:creationId xmlns:a16="http://schemas.microsoft.com/office/drawing/2014/main" id="{3B8E7A36-4D03-4463-955C-B2CCB1FB355F}"/>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9" name="图片 8" descr="图片包含 建筑物, 户外, 天空, 道路&#10;&#10;描述已自动生成">
            <a:extLst>
              <a:ext uri="{FF2B5EF4-FFF2-40B4-BE49-F238E27FC236}">
                <a16:creationId xmlns:a16="http://schemas.microsoft.com/office/drawing/2014/main" id="{A1536948-D183-4CA0-AB16-83A15ED7A5A7}"/>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12" name="矩形 11">
            <a:extLst>
              <a:ext uri="{FF2B5EF4-FFF2-40B4-BE49-F238E27FC236}">
                <a16:creationId xmlns:a16="http://schemas.microsoft.com/office/drawing/2014/main" id="{CDAC095A-E664-4AAF-B57D-2FD4B83F07FE}"/>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13" name="矩形: 圆角 12">
            <a:extLst>
              <a:ext uri="{FF2B5EF4-FFF2-40B4-BE49-F238E27FC236}">
                <a16:creationId xmlns:a16="http://schemas.microsoft.com/office/drawing/2014/main" id="{A92CCC15-97E6-4A81-BEF8-8E0A63FD216C}"/>
              </a:ext>
            </a:extLst>
          </p:cNvPr>
          <p:cNvSpPr/>
          <p:nvPr userDrawn="1"/>
        </p:nvSpPr>
        <p:spPr>
          <a:xfrm>
            <a:off x="1587819" y="2455755"/>
            <a:ext cx="9016363" cy="2899595"/>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 name="文本占位符 2">
            <a:extLst>
              <a:ext uri="{FF2B5EF4-FFF2-40B4-BE49-F238E27FC236}">
                <a16:creationId xmlns:a16="http://schemas.microsoft.com/office/drawing/2014/main" id="{805675B7-736B-4599-BF55-4B77412AD5BB}"/>
              </a:ext>
            </a:extLst>
          </p:cNvPr>
          <p:cNvSpPr>
            <a:spLocks noGrp="1"/>
          </p:cNvSpPr>
          <p:nvPr>
            <p:ph type="body" sz="quarter" idx="10" hasCustomPrompt="1"/>
          </p:nvPr>
        </p:nvSpPr>
        <p:spPr>
          <a:xfrm>
            <a:off x="2407059" y="3433307"/>
            <a:ext cx="2826000" cy="986400"/>
          </a:xfrm>
        </p:spPr>
        <p:txBody>
          <a:bodyPr>
            <a:noAutofit/>
          </a:bodyPr>
          <a:lstStyle>
            <a:lvl1pPr marL="0" indent="0" algn="ctr" defTabSz="914400" rtl="0" eaLnBrk="1" latinLnBrk="0" hangingPunct="1">
              <a:lnSpc>
                <a:spcPct val="120000"/>
              </a:lnSpc>
              <a:buNone/>
              <a:defRPr lang="zh-CN" altLang="en-US" sz="5400" b="1" kern="1200" dirty="0">
                <a:solidFill>
                  <a:schemeClr val="accent4"/>
                </a:solidFill>
                <a:latin typeface="Arial" panose="020B0604020202020204" pitchFamily="34" charset="0"/>
                <a:ea typeface="Microsoft YaHei" panose="020B0503020204020204" pitchFamily="34" charset="-122"/>
                <a:cs typeface="+mn-ea"/>
              </a:defRPr>
            </a:lvl1pPr>
          </a:lstStyle>
          <a:p>
            <a:pPr lvl="0"/>
            <a:r>
              <a:rPr lang="zh-CN" altLang="en-US" dirty="0"/>
              <a:t>编号</a:t>
            </a:r>
          </a:p>
        </p:txBody>
      </p:sp>
      <p:sp>
        <p:nvSpPr>
          <p:cNvPr id="20" name="文本占位符 19">
            <a:extLst>
              <a:ext uri="{FF2B5EF4-FFF2-40B4-BE49-F238E27FC236}">
                <a16:creationId xmlns:a16="http://schemas.microsoft.com/office/drawing/2014/main" id="{96A93DDB-0A84-4B79-8D69-6CD71F30CDF4}"/>
              </a:ext>
            </a:extLst>
          </p:cNvPr>
          <p:cNvSpPr>
            <a:spLocks noGrp="1"/>
          </p:cNvSpPr>
          <p:nvPr>
            <p:ph type="body" sz="quarter" idx="11" hasCustomPrompt="1"/>
          </p:nvPr>
        </p:nvSpPr>
        <p:spPr>
          <a:xfrm>
            <a:off x="6602018" y="3300012"/>
            <a:ext cx="3153600" cy="766800"/>
          </a:xfrm>
        </p:spPr>
        <p:txBody>
          <a:bodyPr>
            <a:normAutofit/>
          </a:bodyPr>
          <a:lstStyle>
            <a:lvl1pPr marL="0" indent="0" algn="dist" defTabSz="914400" rtl="0" eaLnBrk="1" latinLnBrk="0" hangingPunct="1">
              <a:lnSpc>
                <a:spcPct val="120000"/>
              </a:lnSpc>
              <a:buNone/>
              <a:defRPr lang="zh-CN" altLang="en-US" sz="4000" b="1" kern="1200" spc="300" dirty="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lvl="0"/>
            <a:r>
              <a:rPr lang="zh-CN" altLang="en-US" dirty="0"/>
              <a:t>标题文字</a:t>
            </a:r>
          </a:p>
        </p:txBody>
      </p:sp>
      <p:sp>
        <p:nvSpPr>
          <p:cNvPr id="22" name="文本占位符 21">
            <a:extLst>
              <a:ext uri="{FF2B5EF4-FFF2-40B4-BE49-F238E27FC236}">
                <a16:creationId xmlns:a16="http://schemas.microsoft.com/office/drawing/2014/main" id="{558AAD25-F9EE-4FB5-AC2E-560B8660AE76}"/>
              </a:ext>
            </a:extLst>
          </p:cNvPr>
          <p:cNvSpPr>
            <a:spLocks noGrp="1"/>
          </p:cNvSpPr>
          <p:nvPr>
            <p:ph type="body" sz="quarter" idx="12" hasCustomPrompt="1"/>
          </p:nvPr>
        </p:nvSpPr>
        <p:spPr>
          <a:xfrm>
            <a:off x="6630707" y="4089583"/>
            <a:ext cx="3096000" cy="338400"/>
          </a:xfrm>
        </p:spPr>
        <p:txBody>
          <a:bodyPr>
            <a:normAutofit/>
          </a:bodyPr>
          <a:lstStyle>
            <a:lvl1pPr marL="0" indent="0">
              <a:buNone/>
              <a:defRPr kumimoji="0" lang="zh-CN" altLang="en-US" sz="1600" b="0" i="0" u="none" strike="noStrike" kern="1200" cap="none" spc="0" normalizeH="0" baseline="0" dirty="0">
                <a:ln>
                  <a:noFill/>
                </a:ln>
                <a:solidFill>
                  <a:sysClr val="windowText" lastClr="000000"/>
                </a:solidFill>
                <a:effectLst/>
                <a:uLnTx/>
                <a:uFillTx/>
                <a:latin typeface="Arial" panose="020B0604020202020204" pitchFamily="34" charset="0"/>
                <a:ea typeface="Microsoft YaHei" panose="020B0503020204020204" pitchFamily="34" charset="-122"/>
                <a:cs typeface="+mn-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dirty="0"/>
              <a:t>English Title</a:t>
            </a:r>
            <a:endParaRPr lang="zh-CN" altLang="en-US" dirty="0"/>
          </a:p>
        </p:txBody>
      </p:sp>
    </p:spTree>
    <p:extLst>
      <p:ext uri="{BB962C8B-B14F-4D97-AF65-F5344CB8AC3E}">
        <p14:creationId xmlns:p14="http://schemas.microsoft.com/office/powerpoint/2010/main" val="196492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小标题 - 带编号 - 中">
    <p:spTree>
      <p:nvGrpSpPr>
        <p:cNvPr id="1" name=""/>
        <p:cNvGrpSpPr/>
        <p:nvPr/>
      </p:nvGrpSpPr>
      <p:grpSpPr>
        <a:xfrm>
          <a:off x="0" y="0"/>
          <a:ext cx="0" cy="0"/>
          <a:chOff x="0" y="0"/>
          <a:chExt cx="0" cy="0"/>
        </a:xfrm>
      </p:grpSpPr>
      <p:pic>
        <p:nvPicPr>
          <p:cNvPr id="9" name="图片 8" descr="图片包含 雪花, 户外, 树, 建筑物&#10;&#10;描述已自动生成">
            <a:extLst>
              <a:ext uri="{FF2B5EF4-FFF2-40B4-BE49-F238E27FC236}">
                <a16:creationId xmlns:a16="http://schemas.microsoft.com/office/drawing/2014/main" id="{C3802116-F276-4A0D-83C9-FC27B175F632}"/>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10" name="图片 9" descr="图片包含 建筑物, 户外, 天空, 道路&#10;&#10;描述已自动生成">
            <a:extLst>
              <a:ext uri="{FF2B5EF4-FFF2-40B4-BE49-F238E27FC236}">
                <a16:creationId xmlns:a16="http://schemas.microsoft.com/office/drawing/2014/main" id="{0FCBEDCA-778B-4C37-ABC1-F39E4514F2B0}"/>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11" name="矩形 10">
            <a:extLst>
              <a:ext uri="{FF2B5EF4-FFF2-40B4-BE49-F238E27FC236}">
                <a16:creationId xmlns:a16="http://schemas.microsoft.com/office/drawing/2014/main" id="{A6097CEE-DB8D-4600-9B77-5DDBC075B650}"/>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13" name="矩形: 圆角 12">
            <a:extLst>
              <a:ext uri="{FF2B5EF4-FFF2-40B4-BE49-F238E27FC236}">
                <a16:creationId xmlns:a16="http://schemas.microsoft.com/office/drawing/2014/main" id="{A92CCC15-97E6-4A81-BEF8-8E0A63FD216C}"/>
              </a:ext>
            </a:extLst>
          </p:cNvPr>
          <p:cNvSpPr/>
          <p:nvPr userDrawn="1"/>
        </p:nvSpPr>
        <p:spPr>
          <a:xfrm>
            <a:off x="1587819" y="2455755"/>
            <a:ext cx="9016363" cy="2899595"/>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 name="文本占位符 2">
            <a:extLst>
              <a:ext uri="{FF2B5EF4-FFF2-40B4-BE49-F238E27FC236}">
                <a16:creationId xmlns:a16="http://schemas.microsoft.com/office/drawing/2014/main" id="{E1F1AC68-73E2-43C6-95F4-0E196C64B76D}"/>
              </a:ext>
            </a:extLst>
          </p:cNvPr>
          <p:cNvSpPr>
            <a:spLocks noGrp="1"/>
          </p:cNvSpPr>
          <p:nvPr>
            <p:ph type="body" sz="quarter" idx="10" hasCustomPrompt="1"/>
          </p:nvPr>
        </p:nvSpPr>
        <p:spPr>
          <a:xfrm>
            <a:off x="2407059" y="3433307"/>
            <a:ext cx="2826000" cy="986400"/>
          </a:xfrm>
        </p:spPr>
        <p:txBody>
          <a:bodyPr>
            <a:noAutofit/>
          </a:bodyPr>
          <a:lstStyle>
            <a:lvl1pPr marL="0" indent="0" algn="ctr" defTabSz="914400" rtl="0" eaLnBrk="1" latinLnBrk="0" hangingPunct="1">
              <a:lnSpc>
                <a:spcPct val="120000"/>
              </a:lnSpc>
              <a:buNone/>
              <a:defRPr lang="zh-CN" altLang="en-US" sz="5400" b="1" kern="1200" dirty="0">
                <a:solidFill>
                  <a:schemeClr val="accent4"/>
                </a:solidFill>
                <a:latin typeface="Arial" panose="020B0604020202020204" pitchFamily="34" charset="0"/>
                <a:ea typeface="Microsoft YaHei" panose="020B0503020204020204" pitchFamily="34" charset="-122"/>
                <a:cs typeface="+mn-ea"/>
              </a:defRPr>
            </a:lvl1pPr>
          </a:lstStyle>
          <a:p>
            <a:pPr lvl="0"/>
            <a:r>
              <a:rPr lang="zh-CN" altLang="en-US" dirty="0"/>
              <a:t>编号</a:t>
            </a:r>
          </a:p>
        </p:txBody>
      </p:sp>
      <p:sp>
        <p:nvSpPr>
          <p:cNvPr id="15" name="文本占位符 19">
            <a:extLst>
              <a:ext uri="{FF2B5EF4-FFF2-40B4-BE49-F238E27FC236}">
                <a16:creationId xmlns:a16="http://schemas.microsoft.com/office/drawing/2014/main" id="{3CAAEFA8-DB86-4C9E-AC8A-806EA1D4DB6B}"/>
              </a:ext>
            </a:extLst>
          </p:cNvPr>
          <p:cNvSpPr>
            <a:spLocks noGrp="1"/>
          </p:cNvSpPr>
          <p:nvPr>
            <p:ph type="body" sz="quarter" idx="12" hasCustomPrompt="1"/>
          </p:nvPr>
        </p:nvSpPr>
        <p:spPr>
          <a:xfrm>
            <a:off x="6602018" y="3522152"/>
            <a:ext cx="3153600" cy="766800"/>
          </a:xfrm>
        </p:spPr>
        <p:txBody>
          <a:bodyPr>
            <a:normAutofit/>
          </a:bodyPr>
          <a:lstStyle>
            <a:lvl1pPr marL="0" indent="0" algn="dist" defTabSz="914400" rtl="0" eaLnBrk="1" latinLnBrk="0" hangingPunct="1">
              <a:lnSpc>
                <a:spcPct val="120000"/>
              </a:lnSpc>
              <a:buNone/>
              <a:defRPr lang="zh-CN" altLang="en-US" sz="4000" b="1" kern="1200" spc="300" dirty="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lvl="0"/>
            <a:r>
              <a:rPr lang="zh-CN" altLang="en-US" dirty="0"/>
              <a:t>标题文字</a:t>
            </a:r>
          </a:p>
        </p:txBody>
      </p:sp>
    </p:spTree>
    <p:extLst>
      <p:ext uri="{BB962C8B-B14F-4D97-AF65-F5344CB8AC3E}">
        <p14:creationId xmlns:p14="http://schemas.microsoft.com/office/powerpoint/2010/main" val="409034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小标题 - 不带编号 - 中英">
    <p:spTree>
      <p:nvGrpSpPr>
        <p:cNvPr id="1" name=""/>
        <p:cNvGrpSpPr/>
        <p:nvPr/>
      </p:nvGrpSpPr>
      <p:grpSpPr>
        <a:xfrm>
          <a:off x="0" y="0"/>
          <a:ext cx="0" cy="0"/>
          <a:chOff x="0" y="0"/>
          <a:chExt cx="0" cy="0"/>
        </a:xfrm>
      </p:grpSpPr>
      <p:pic>
        <p:nvPicPr>
          <p:cNvPr id="9" name="图片 8" descr="图片包含 雪花, 户外, 树, 建筑物&#10;&#10;描述已自动生成">
            <a:extLst>
              <a:ext uri="{FF2B5EF4-FFF2-40B4-BE49-F238E27FC236}">
                <a16:creationId xmlns:a16="http://schemas.microsoft.com/office/drawing/2014/main" id="{2C3F371F-CEF4-470E-8289-4419C40F38E0}"/>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10" name="图片 9" descr="图片包含 建筑物, 户外, 天空, 道路&#10;&#10;描述已自动生成">
            <a:extLst>
              <a:ext uri="{FF2B5EF4-FFF2-40B4-BE49-F238E27FC236}">
                <a16:creationId xmlns:a16="http://schemas.microsoft.com/office/drawing/2014/main" id="{9507BA0F-E3CE-4E77-BD4E-B19A522E4B0D}"/>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11" name="矩形 10">
            <a:extLst>
              <a:ext uri="{FF2B5EF4-FFF2-40B4-BE49-F238E27FC236}">
                <a16:creationId xmlns:a16="http://schemas.microsoft.com/office/drawing/2014/main" id="{4FFA0D89-7142-477B-85B8-B0DC1F933443}"/>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13" name="矩形: 圆角 12">
            <a:extLst>
              <a:ext uri="{FF2B5EF4-FFF2-40B4-BE49-F238E27FC236}">
                <a16:creationId xmlns:a16="http://schemas.microsoft.com/office/drawing/2014/main" id="{A92CCC15-97E6-4A81-BEF8-8E0A63FD216C}"/>
              </a:ext>
            </a:extLst>
          </p:cNvPr>
          <p:cNvSpPr/>
          <p:nvPr userDrawn="1"/>
        </p:nvSpPr>
        <p:spPr>
          <a:xfrm>
            <a:off x="1587819" y="2455755"/>
            <a:ext cx="9016363" cy="2899595"/>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 name="文本占位符 19">
            <a:extLst>
              <a:ext uri="{FF2B5EF4-FFF2-40B4-BE49-F238E27FC236}">
                <a16:creationId xmlns:a16="http://schemas.microsoft.com/office/drawing/2014/main" id="{7EE5F25C-73E6-4925-AC91-304448997471}"/>
              </a:ext>
            </a:extLst>
          </p:cNvPr>
          <p:cNvSpPr>
            <a:spLocks noGrp="1"/>
          </p:cNvSpPr>
          <p:nvPr>
            <p:ph type="body" sz="quarter" idx="11" hasCustomPrompt="1"/>
          </p:nvPr>
        </p:nvSpPr>
        <p:spPr>
          <a:xfrm>
            <a:off x="2496000" y="3300012"/>
            <a:ext cx="7200000" cy="766800"/>
          </a:xfrm>
        </p:spPr>
        <p:txBody>
          <a:bodyPr>
            <a:normAutofit/>
          </a:bodyPr>
          <a:lstStyle>
            <a:lvl1pPr marL="0" indent="0" algn="ctr" defTabSz="914400" rtl="0" eaLnBrk="1" latinLnBrk="0" hangingPunct="1">
              <a:lnSpc>
                <a:spcPct val="120000"/>
              </a:lnSpc>
              <a:buNone/>
              <a:defRPr lang="zh-CN" altLang="en-US" sz="4000" b="1" kern="1200" spc="300" dirty="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4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40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2" name="文本占位符 19">
            <a:extLst>
              <a:ext uri="{FF2B5EF4-FFF2-40B4-BE49-F238E27FC236}">
                <a16:creationId xmlns:a16="http://schemas.microsoft.com/office/drawing/2014/main" id="{D4B2A15F-9EEC-40F7-9157-A5C5259BBCBC}"/>
              </a:ext>
            </a:extLst>
          </p:cNvPr>
          <p:cNvSpPr>
            <a:spLocks noGrp="1"/>
          </p:cNvSpPr>
          <p:nvPr>
            <p:ph type="body" sz="quarter" idx="12" hasCustomPrompt="1"/>
          </p:nvPr>
        </p:nvSpPr>
        <p:spPr>
          <a:xfrm>
            <a:off x="2496000" y="4066812"/>
            <a:ext cx="7200000" cy="338400"/>
          </a:xfrm>
        </p:spPr>
        <p:txBody>
          <a:bodyPr>
            <a:normAutofit/>
          </a:bodyPr>
          <a:lstStyle>
            <a:lvl1pPr marL="0" indent="0" algn="ctr" defTabSz="914400" rtl="0" eaLnBrk="1" latinLnBrk="0" hangingPunct="1">
              <a:lnSpc>
                <a:spcPct val="120000"/>
              </a:lnSpc>
              <a:buNone/>
              <a:defRPr lang="zh-CN" altLang="en-US" sz="1600" b="0" kern="1200" spc="300" dirty="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lvl="0"/>
            <a:r>
              <a:rPr lang="en-US" altLang="zh-CN" dirty="0"/>
              <a:t>English Title</a:t>
            </a:r>
            <a:endParaRPr lang="zh-CN" altLang="en-US" dirty="0"/>
          </a:p>
        </p:txBody>
      </p:sp>
    </p:spTree>
    <p:extLst>
      <p:ext uri="{BB962C8B-B14F-4D97-AF65-F5344CB8AC3E}">
        <p14:creationId xmlns:p14="http://schemas.microsoft.com/office/powerpoint/2010/main" val="248924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CEA194-D481-3345-9F5D-89EEED45021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31B0E9F5-482E-9C4A-945F-9FFED6096BEF}"/>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C6DB369-C0DA-D847-8AF0-35F95E8D1388}"/>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5" name="页脚占位符 4">
            <a:extLst>
              <a:ext uri="{FF2B5EF4-FFF2-40B4-BE49-F238E27FC236}">
                <a16:creationId xmlns:a16="http://schemas.microsoft.com/office/drawing/2014/main" id="{3D287903-C008-724C-BDAE-C7EC79B691A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9B166E8-6A6E-3343-8E2B-BE0EF411A7A3}"/>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334916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小标题 - 不带编号 - 中">
    <p:spTree>
      <p:nvGrpSpPr>
        <p:cNvPr id="1" name=""/>
        <p:cNvGrpSpPr/>
        <p:nvPr/>
      </p:nvGrpSpPr>
      <p:grpSpPr>
        <a:xfrm>
          <a:off x="0" y="0"/>
          <a:ext cx="0" cy="0"/>
          <a:chOff x="0" y="0"/>
          <a:chExt cx="0" cy="0"/>
        </a:xfrm>
      </p:grpSpPr>
      <p:pic>
        <p:nvPicPr>
          <p:cNvPr id="9" name="图片 8" descr="图片包含 雪花, 户外, 树, 建筑物&#10;&#10;描述已自动生成">
            <a:extLst>
              <a:ext uri="{FF2B5EF4-FFF2-40B4-BE49-F238E27FC236}">
                <a16:creationId xmlns:a16="http://schemas.microsoft.com/office/drawing/2014/main" id="{4169C25C-182E-4ED3-9182-F132A9C3A2A0}"/>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10" name="图片 9" descr="图片包含 建筑物, 户外, 天空, 道路&#10;&#10;描述已自动生成">
            <a:extLst>
              <a:ext uri="{FF2B5EF4-FFF2-40B4-BE49-F238E27FC236}">
                <a16:creationId xmlns:a16="http://schemas.microsoft.com/office/drawing/2014/main" id="{61C679F0-8585-4989-B749-E3B5FA585CED}"/>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11" name="矩形 10">
            <a:extLst>
              <a:ext uri="{FF2B5EF4-FFF2-40B4-BE49-F238E27FC236}">
                <a16:creationId xmlns:a16="http://schemas.microsoft.com/office/drawing/2014/main" id="{78E8F234-A95A-44E1-A786-7EEBE3C5D603}"/>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13" name="矩形: 圆角 12">
            <a:extLst>
              <a:ext uri="{FF2B5EF4-FFF2-40B4-BE49-F238E27FC236}">
                <a16:creationId xmlns:a16="http://schemas.microsoft.com/office/drawing/2014/main" id="{A92CCC15-97E6-4A81-BEF8-8E0A63FD216C}"/>
              </a:ext>
            </a:extLst>
          </p:cNvPr>
          <p:cNvSpPr/>
          <p:nvPr userDrawn="1"/>
        </p:nvSpPr>
        <p:spPr>
          <a:xfrm>
            <a:off x="1587819" y="2455755"/>
            <a:ext cx="9016363" cy="2899595"/>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 name="文本占位符 5">
            <a:extLst>
              <a:ext uri="{FF2B5EF4-FFF2-40B4-BE49-F238E27FC236}">
                <a16:creationId xmlns:a16="http://schemas.microsoft.com/office/drawing/2014/main" id="{4C080A15-A16C-4C38-8E30-3474D0E756AC}"/>
              </a:ext>
            </a:extLst>
          </p:cNvPr>
          <p:cNvSpPr>
            <a:spLocks noGrp="1"/>
          </p:cNvSpPr>
          <p:nvPr>
            <p:ph type="body" sz="quarter" idx="11" hasCustomPrompt="1"/>
          </p:nvPr>
        </p:nvSpPr>
        <p:spPr>
          <a:xfrm>
            <a:off x="2442259" y="3543107"/>
            <a:ext cx="7459832" cy="766800"/>
          </a:xfrm>
        </p:spPr>
        <p:txBody>
          <a:bodyPr>
            <a:normAutofit/>
          </a:bodyPr>
          <a:lstStyle>
            <a:lvl1pPr marL="0" indent="0" algn="ctr" defTabSz="914400" rtl="0" eaLnBrk="1" latinLnBrk="0" hangingPunct="1">
              <a:lnSpc>
                <a:spcPct val="120000"/>
              </a:lnSpc>
              <a:buNone/>
              <a:defRPr lang="zh-CN" altLang="en-US" sz="4400" b="1" kern="1200" spc="300" dirty="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a:lnSpc>
                <a:spcPct val="120000"/>
              </a:lnSpc>
            </a:pPr>
            <a:r>
              <a:rPr lang="zh-CN" altLang="en-US" sz="44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rPr>
              <a:t>标题文字添加</a:t>
            </a:r>
            <a:endParaRPr lang="en-US" altLang="zh-CN" sz="4400" b="1" dirty="0">
              <a:solidFill>
                <a:schemeClr val="tx1">
                  <a:lumMod val="85000"/>
                  <a:lumOff val="1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1196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页 - 自由">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B59B9B1-D9ED-4BFA-B4FF-6DA8AEB50CFA}"/>
              </a:ext>
            </a:extLst>
          </p:cNvPr>
          <p:cNvPicPr>
            <a:picLocks noChangeAspect="1"/>
          </p:cNvPicPr>
          <p:nvPr userDrawn="1"/>
        </p:nvPicPr>
        <p:blipFill>
          <a:blip r:embed="rId2"/>
          <a:srcRect/>
          <a:stretch/>
        </p:blipFill>
        <p:spPr>
          <a:xfrm>
            <a:off x="10018056" y="298973"/>
            <a:ext cx="1886646" cy="506709"/>
          </a:xfrm>
          <a:prstGeom prst="rect">
            <a:avLst/>
          </a:prstGeom>
        </p:spPr>
      </p:pic>
      <p:sp>
        <p:nvSpPr>
          <p:cNvPr id="7" name="标题 1">
            <a:extLst>
              <a:ext uri="{FF2B5EF4-FFF2-40B4-BE49-F238E27FC236}">
                <a16:creationId xmlns:a16="http://schemas.microsoft.com/office/drawing/2014/main" id="{648C5FB3-6C66-4DE0-BC71-85D34C3C51E7}"/>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4"/>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8" name="组合 7">
            <a:extLst>
              <a:ext uri="{FF2B5EF4-FFF2-40B4-BE49-F238E27FC236}">
                <a16:creationId xmlns:a16="http://schemas.microsoft.com/office/drawing/2014/main" id="{15ECE98A-F7D7-4478-9EBB-63FF1D370964}"/>
              </a:ext>
            </a:extLst>
          </p:cNvPr>
          <p:cNvGrpSpPr/>
          <p:nvPr userDrawn="1"/>
        </p:nvGrpSpPr>
        <p:grpSpPr>
          <a:xfrm>
            <a:off x="528706" y="867990"/>
            <a:ext cx="2433027" cy="0"/>
            <a:chOff x="7460343" y="1311756"/>
            <a:chExt cx="2433027" cy="0"/>
          </a:xfrm>
        </p:grpSpPr>
        <p:cxnSp>
          <p:nvCxnSpPr>
            <p:cNvPr id="9" name="直接连接符 8">
              <a:extLst>
                <a:ext uri="{FF2B5EF4-FFF2-40B4-BE49-F238E27FC236}">
                  <a16:creationId xmlns:a16="http://schemas.microsoft.com/office/drawing/2014/main" id="{99C665F2-773C-48D9-BAB4-BFD28F54284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6790B1F-89CC-49B6-9BC1-D2E7316F2007}"/>
                </a:ext>
              </a:extLst>
            </p:cNvPr>
            <p:cNvCxnSpPr>
              <a:cxnSpLocks/>
            </p:cNvCxnSpPr>
            <p:nvPr/>
          </p:nvCxnSpPr>
          <p:spPr>
            <a:xfrm>
              <a:off x="7460343" y="1311756"/>
              <a:ext cx="5897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 name="日期占位符 2">
            <a:extLst>
              <a:ext uri="{FF2B5EF4-FFF2-40B4-BE49-F238E27FC236}">
                <a16:creationId xmlns:a16="http://schemas.microsoft.com/office/drawing/2014/main" id="{CC228A8D-F17B-4F17-B629-7C558F3E4FEE}"/>
              </a:ext>
            </a:extLst>
          </p:cNvPr>
          <p:cNvSpPr>
            <a:spLocks noGrp="1"/>
          </p:cNvSpPr>
          <p:nvPr>
            <p:ph type="dt" sz="half" idx="10"/>
          </p:nvPr>
        </p:nvSpPr>
        <p:spPr>
          <a:xfrm>
            <a:off x="528706" y="6356350"/>
            <a:ext cx="2743200" cy="365125"/>
          </a:xfrm>
          <a:prstGeom prst="rect">
            <a:avLst/>
          </a:prstGeom>
        </p:spPr>
        <p:txBody>
          <a:bodyPr/>
          <a:lstStyle/>
          <a:p>
            <a:fld id="{B9AA7948-2C92-441B-8ECE-DF8C7A6B902D}" type="datetime1">
              <a:rPr lang="zh-CN" altLang="en-US" smtClean="0"/>
              <a:t>2024/4/16</a:t>
            </a:fld>
            <a:endParaRPr lang="zh-CN" altLang="en-US"/>
          </a:p>
        </p:txBody>
      </p:sp>
      <p:sp>
        <p:nvSpPr>
          <p:cNvPr id="12" name="页脚占位符 3">
            <a:extLst>
              <a:ext uri="{FF2B5EF4-FFF2-40B4-BE49-F238E27FC236}">
                <a16:creationId xmlns:a16="http://schemas.microsoft.com/office/drawing/2014/main" id="{84D15261-00BB-40A8-93B3-D2D45D7AE4A3}"/>
              </a:ext>
            </a:extLst>
          </p:cNvPr>
          <p:cNvSpPr>
            <a:spLocks noGrp="1"/>
          </p:cNvSpPr>
          <p:nvPr>
            <p:ph type="ftr" sz="quarter" idx="11"/>
          </p:nvPr>
        </p:nvSpPr>
        <p:spPr>
          <a:xfrm>
            <a:off x="4038600" y="6356350"/>
            <a:ext cx="4114800" cy="365125"/>
          </a:xfrm>
          <a:prstGeom prst="rect">
            <a:avLst/>
          </a:prstGeom>
        </p:spPr>
        <p:txBody>
          <a:bodyPr/>
          <a:lstStyle/>
          <a:p>
            <a:r>
              <a:rPr lang="zh-CN" altLang="en-US" dirty="0"/>
              <a:t>厚德博学 敬业乐群</a:t>
            </a:r>
          </a:p>
        </p:txBody>
      </p:sp>
      <p:sp>
        <p:nvSpPr>
          <p:cNvPr id="13" name="灯片编号占位符 4">
            <a:extLst>
              <a:ext uri="{FF2B5EF4-FFF2-40B4-BE49-F238E27FC236}">
                <a16:creationId xmlns:a16="http://schemas.microsoft.com/office/drawing/2014/main" id="{0E4F5B16-7557-41B9-9644-1374B93F11D5}"/>
              </a:ext>
            </a:extLst>
          </p:cNvPr>
          <p:cNvSpPr>
            <a:spLocks noGrp="1"/>
          </p:cNvSpPr>
          <p:nvPr>
            <p:ph type="sldNum" sz="quarter" idx="12"/>
          </p:nvPr>
        </p:nvSpPr>
        <p:spPr>
          <a:xfrm>
            <a:off x="9135378" y="6356350"/>
            <a:ext cx="2743200" cy="365125"/>
          </a:xfrm>
          <a:prstGeom prst="rect">
            <a:avLst/>
          </a:prstGeom>
        </p:spPr>
        <p:txBody>
          <a:bodyPr/>
          <a:lstStyle/>
          <a:p>
            <a:fld id="{8600A124-D721-411F-9162-4E666AD151EC}" type="slidenum">
              <a:rPr lang="zh-CN" altLang="en-US" smtClean="0"/>
              <a:t>‹#›</a:t>
            </a:fld>
            <a:endParaRPr lang="zh-CN" altLang="en-US"/>
          </a:p>
        </p:txBody>
      </p:sp>
    </p:spTree>
    <p:extLst>
      <p:ext uri="{BB962C8B-B14F-4D97-AF65-F5344CB8AC3E}">
        <p14:creationId xmlns:p14="http://schemas.microsoft.com/office/powerpoint/2010/main" val="305084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页 - 中心句与文字介绍">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648C5FB3-6C66-4DE0-BC71-85D34C3C51E7}"/>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4"/>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8" name="组合 7">
            <a:extLst>
              <a:ext uri="{FF2B5EF4-FFF2-40B4-BE49-F238E27FC236}">
                <a16:creationId xmlns:a16="http://schemas.microsoft.com/office/drawing/2014/main" id="{15ECE98A-F7D7-4478-9EBB-63FF1D370964}"/>
              </a:ext>
            </a:extLst>
          </p:cNvPr>
          <p:cNvGrpSpPr/>
          <p:nvPr userDrawn="1"/>
        </p:nvGrpSpPr>
        <p:grpSpPr>
          <a:xfrm>
            <a:off x="528706" y="867990"/>
            <a:ext cx="2433027" cy="0"/>
            <a:chOff x="7460343" y="1311756"/>
            <a:chExt cx="2433027" cy="0"/>
          </a:xfrm>
        </p:grpSpPr>
        <p:cxnSp>
          <p:nvCxnSpPr>
            <p:cNvPr id="9" name="直接连接符 8">
              <a:extLst>
                <a:ext uri="{FF2B5EF4-FFF2-40B4-BE49-F238E27FC236}">
                  <a16:creationId xmlns:a16="http://schemas.microsoft.com/office/drawing/2014/main" id="{99C665F2-773C-48D9-BAB4-BFD28F54284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6790B1F-89CC-49B6-9BC1-D2E7316F2007}"/>
                </a:ext>
              </a:extLst>
            </p:cNvPr>
            <p:cNvCxnSpPr>
              <a:cxnSpLocks/>
            </p:cNvCxnSpPr>
            <p:nvPr/>
          </p:nvCxnSpPr>
          <p:spPr>
            <a:xfrm>
              <a:off x="7460343" y="1311756"/>
              <a:ext cx="5897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 name="文本占位符 2">
            <a:extLst>
              <a:ext uri="{FF2B5EF4-FFF2-40B4-BE49-F238E27FC236}">
                <a16:creationId xmlns:a16="http://schemas.microsoft.com/office/drawing/2014/main" id="{FB0AD78E-E669-482B-ABFA-C5E5BE4AFD31}"/>
              </a:ext>
            </a:extLst>
          </p:cNvPr>
          <p:cNvSpPr>
            <a:spLocks noGrp="1"/>
          </p:cNvSpPr>
          <p:nvPr>
            <p:ph type="body" sz="quarter" idx="13" hasCustomPrompt="1"/>
          </p:nvPr>
        </p:nvSpPr>
        <p:spPr>
          <a:xfrm>
            <a:off x="442913" y="1014058"/>
            <a:ext cx="11435665" cy="381629"/>
          </a:xfrm>
        </p:spPr>
        <p:txBody>
          <a:bodyPr vert="horz" lIns="91440" tIns="45720" rIns="91440" bIns="45720" rtlCol="0" anchor="t">
            <a:normAutofit/>
          </a:bodyPr>
          <a:lstStyle>
            <a:lvl1pPr marL="0" indent="0">
              <a:buNone/>
              <a:defRPr lang="zh-CN" altLang="en-US" sz="1800" b="1" dirty="0" smtClean="0">
                <a:solidFill>
                  <a:schemeClr val="accent4"/>
                </a:solidFill>
                <a:latin typeface="微软雅黑" panose="020B0503020204020204" pitchFamily="34" charset="-122"/>
                <a:ea typeface="微软雅黑" panose="020B0503020204020204" pitchFamily="34" charset="-122"/>
                <a:cs typeface="+mn-ea"/>
              </a:defRPr>
            </a:lvl1pPr>
          </a:lstStyle>
          <a:p>
            <a:pPr marL="342900" marR="0" lvl="0" indent="-342900" fontAlgn="auto">
              <a:spcBef>
                <a:spcPct val="0"/>
              </a:spcBef>
              <a:spcAft>
                <a:spcPts val="0"/>
              </a:spcAft>
              <a:buClrTx/>
              <a:buSzTx/>
              <a:tabLst/>
            </a:pPr>
            <a:r>
              <a:rPr lang="zh-CN" altLang="en-US" dirty="0"/>
              <a:t>单击此处插入中心句单击此处插入中心句单击此处插入中心句单击此处插入中心句</a:t>
            </a:r>
          </a:p>
        </p:txBody>
      </p:sp>
      <p:sp>
        <p:nvSpPr>
          <p:cNvPr id="12" name="文本占位符 2">
            <a:extLst>
              <a:ext uri="{FF2B5EF4-FFF2-40B4-BE49-F238E27FC236}">
                <a16:creationId xmlns:a16="http://schemas.microsoft.com/office/drawing/2014/main" id="{B44A7EDA-A7DE-4B92-9592-A5748D6E390E}"/>
              </a:ext>
            </a:extLst>
          </p:cNvPr>
          <p:cNvSpPr>
            <a:spLocks noGrp="1"/>
          </p:cNvSpPr>
          <p:nvPr>
            <p:ph type="body" sz="quarter" idx="14" hasCustomPrompt="1"/>
          </p:nvPr>
        </p:nvSpPr>
        <p:spPr>
          <a:xfrm>
            <a:off x="442913" y="1472306"/>
            <a:ext cx="11435665" cy="381629"/>
          </a:xfrm>
        </p:spPr>
        <p:txBody>
          <a:bodyPr vert="horz" lIns="91440" tIns="45720" rIns="91440" bIns="45720" rtlCol="0" anchor="t">
            <a:normAutofit/>
          </a:bodyPr>
          <a:lstStyle>
            <a:lvl1pPr marL="0" indent="0">
              <a:lnSpc>
                <a:spcPct val="100000"/>
              </a:lnSpc>
              <a:buNone/>
              <a:def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单击此处输入本页的结论单击此处输入本页的结论单击此处输入本页的结论单击此处输入本页的结论</a:t>
            </a:r>
          </a:p>
        </p:txBody>
      </p:sp>
      <p:sp>
        <p:nvSpPr>
          <p:cNvPr id="14" name="日期占位符 2">
            <a:extLst>
              <a:ext uri="{FF2B5EF4-FFF2-40B4-BE49-F238E27FC236}">
                <a16:creationId xmlns:a16="http://schemas.microsoft.com/office/drawing/2014/main" id="{5471C8FB-0C06-412F-8B9B-F85B073F6621}"/>
              </a:ext>
            </a:extLst>
          </p:cNvPr>
          <p:cNvSpPr>
            <a:spLocks noGrp="1"/>
          </p:cNvSpPr>
          <p:nvPr>
            <p:ph type="dt" sz="half" idx="10"/>
          </p:nvPr>
        </p:nvSpPr>
        <p:spPr>
          <a:xfrm>
            <a:off x="528706" y="6356350"/>
            <a:ext cx="2743200" cy="365125"/>
          </a:xfrm>
          <a:prstGeom prst="rect">
            <a:avLst/>
          </a:prstGeom>
        </p:spPr>
        <p:txBody>
          <a:bodyPr/>
          <a:lstStyle/>
          <a:p>
            <a:fld id="{B9AA7948-2C92-441B-8ECE-DF8C7A6B902D}" type="datetime1">
              <a:rPr lang="zh-CN" altLang="en-US" smtClean="0"/>
              <a:t>2024/4/16</a:t>
            </a:fld>
            <a:endParaRPr lang="zh-CN" altLang="en-US"/>
          </a:p>
        </p:txBody>
      </p:sp>
      <p:sp>
        <p:nvSpPr>
          <p:cNvPr id="15" name="页脚占位符 3">
            <a:extLst>
              <a:ext uri="{FF2B5EF4-FFF2-40B4-BE49-F238E27FC236}">
                <a16:creationId xmlns:a16="http://schemas.microsoft.com/office/drawing/2014/main" id="{4C145140-4CF0-453E-8DDE-F1814608DAC6}"/>
              </a:ext>
            </a:extLst>
          </p:cNvPr>
          <p:cNvSpPr>
            <a:spLocks noGrp="1"/>
          </p:cNvSpPr>
          <p:nvPr>
            <p:ph type="ftr" sz="quarter" idx="11"/>
          </p:nvPr>
        </p:nvSpPr>
        <p:spPr>
          <a:xfrm>
            <a:off x="4038600" y="6356350"/>
            <a:ext cx="4114800" cy="365125"/>
          </a:xfrm>
          <a:prstGeom prst="rect">
            <a:avLst/>
          </a:prstGeom>
        </p:spPr>
        <p:txBody>
          <a:bodyPr/>
          <a:lstStyle/>
          <a:p>
            <a:r>
              <a:rPr lang="zh-CN" altLang="en-US" dirty="0"/>
              <a:t>厚德博学 敬业乐群</a:t>
            </a:r>
          </a:p>
        </p:txBody>
      </p:sp>
      <p:sp>
        <p:nvSpPr>
          <p:cNvPr id="16" name="灯片编号占位符 4">
            <a:extLst>
              <a:ext uri="{FF2B5EF4-FFF2-40B4-BE49-F238E27FC236}">
                <a16:creationId xmlns:a16="http://schemas.microsoft.com/office/drawing/2014/main" id="{C9DE09FC-7FE0-43DC-B68A-FFD80FDA9E91}"/>
              </a:ext>
            </a:extLst>
          </p:cNvPr>
          <p:cNvSpPr>
            <a:spLocks noGrp="1"/>
          </p:cNvSpPr>
          <p:nvPr>
            <p:ph type="sldNum" sz="quarter" idx="12"/>
          </p:nvPr>
        </p:nvSpPr>
        <p:spPr>
          <a:xfrm>
            <a:off x="9135378" y="6356350"/>
            <a:ext cx="2743200" cy="365125"/>
          </a:xfrm>
          <a:prstGeom prst="rect">
            <a:avLst/>
          </a:prstGeom>
        </p:spPr>
        <p:txBody>
          <a:bodyPr/>
          <a:lstStyle/>
          <a:p>
            <a:fld id="{8600A124-D721-411F-9162-4E666AD151EC}" type="slidenum">
              <a:rPr lang="zh-CN" altLang="en-US" smtClean="0"/>
              <a:t>‹#›</a:t>
            </a:fld>
            <a:endParaRPr lang="zh-CN" altLang="en-US"/>
          </a:p>
        </p:txBody>
      </p:sp>
      <p:pic>
        <p:nvPicPr>
          <p:cNvPr id="17" name="图片 16">
            <a:extLst>
              <a:ext uri="{FF2B5EF4-FFF2-40B4-BE49-F238E27FC236}">
                <a16:creationId xmlns:a16="http://schemas.microsoft.com/office/drawing/2014/main" id="{341EAD55-71C8-457E-8AD3-ABA31842EE9F}"/>
              </a:ext>
            </a:extLst>
          </p:cNvPr>
          <p:cNvPicPr>
            <a:picLocks noChangeAspect="1"/>
          </p:cNvPicPr>
          <p:nvPr userDrawn="1"/>
        </p:nvPicPr>
        <p:blipFill>
          <a:blip r:embed="rId2"/>
          <a:srcRect/>
          <a:stretch/>
        </p:blipFill>
        <p:spPr>
          <a:xfrm>
            <a:off x="10018056" y="298973"/>
            <a:ext cx="1886646" cy="506709"/>
          </a:xfrm>
          <a:prstGeom prst="rect">
            <a:avLst/>
          </a:prstGeom>
        </p:spPr>
      </p:pic>
    </p:spTree>
    <p:extLst>
      <p:ext uri="{BB962C8B-B14F-4D97-AF65-F5344CB8AC3E}">
        <p14:creationId xmlns:p14="http://schemas.microsoft.com/office/powerpoint/2010/main" val="4113584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页 - 图片与结论1">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648C5FB3-6C66-4DE0-BC71-85D34C3C51E7}"/>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4"/>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8" name="组合 7">
            <a:extLst>
              <a:ext uri="{FF2B5EF4-FFF2-40B4-BE49-F238E27FC236}">
                <a16:creationId xmlns:a16="http://schemas.microsoft.com/office/drawing/2014/main" id="{15ECE98A-F7D7-4478-9EBB-63FF1D370964}"/>
              </a:ext>
            </a:extLst>
          </p:cNvPr>
          <p:cNvGrpSpPr/>
          <p:nvPr userDrawn="1"/>
        </p:nvGrpSpPr>
        <p:grpSpPr>
          <a:xfrm>
            <a:off x="528706" y="867990"/>
            <a:ext cx="2433027" cy="0"/>
            <a:chOff x="7460343" y="1311756"/>
            <a:chExt cx="2433027" cy="0"/>
          </a:xfrm>
        </p:grpSpPr>
        <p:cxnSp>
          <p:nvCxnSpPr>
            <p:cNvPr id="9" name="直接连接符 8">
              <a:extLst>
                <a:ext uri="{FF2B5EF4-FFF2-40B4-BE49-F238E27FC236}">
                  <a16:creationId xmlns:a16="http://schemas.microsoft.com/office/drawing/2014/main" id="{99C665F2-773C-48D9-BAB4-BFD28F54284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6790B1F-89CC-49B6-9BC1-D2E7316F2007}"/>
                </a:ext>
              </a:extLst>
            </p:cNvPr>
            <p:cNvCxnSpPr>
              <a:cxnSpLocks/>
            </p:cNvCxnSpPr>
            <p:nvPr/>
          </p:nvCxnSpPr>
          <p:spPr>
            <a:xfrm>
              <a:off x="7460343" y="1311756"/>
              <a:ext cx="5897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图片占位符 1">
            <a:extLst>
              <a:ext uri="{FF2B5EF4-FFF2-40B4-BE49-F238E27FC236}">
                <a16:creationId xmlns:a16="http://schemas.microsoft.com/office/drawing/2014/main" id="{3B0A6701-8FFF-4E83-A309-9A49D02372D3}"/>
              </a:ext>
            </a:extLst>
          </p:cNvPr>
          <p:cNvSpPr>
            <a:spLocks noGrp="1"/>
          </p:cNvSpPr>
          <p:nvPr>
            <p:ph type="pic" sz="quarter" idx="15" hasCustomPrompt="1"/>
          </p:nvPr>
        </p:nvSpPr>
        <p:spPr>
          <a:xfrm>
            <a:off x="442913" y="2467598"/>
            <a:ext cx="11435665"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
        <p:nvSpPr>
          <p:cNvPr id="15" name="日期占位符 2">
            <a:extLst>
              <a:ext uri="{FF2B5EF4-FFF2-40B4-BE49-F238E27FC236}">
                <a16:creationId xmlns:a16="http://schemas.microsoft.com/office/drawing/2014/main" id="{D5158784-4BFB-42D2-B9F3-CBFC81F2EE7B}"/>
              </a:ext>
            </a:extLst>
          </p:cNvPr>
          <p:cNvSpPr>
            <a:spLocks noGrp="1"/>
          </p:cNvSpPr>
          <p:nvPr>
            <p:ph type="dt" sz="half" idx="10"/>
          </p:nvPr>
        </p:nvSpPr>
        <p:spPr>
          <a:xfrm>
            <a:off x="528706" y="6356350"/>
            <a:ext cx="2743200" cy="365125"/>
          </a:xfrm>
          <a:prstGeom prst="rect">
            <a:avLst/>
          </a:prstGeom>
        </p:spPr>
        <p:txBody>
          <a:bodyPr/>
          <a:lstStyle/>
          <a:p>
            <a:fld id="{B9AA7948-2C92-441B-8ECE-DF8C7A6B902D}" type="datetime1">
              <a:rPr lang="zh-CN" altLang="en-US" smtClean="0"/>
              <a:t>2024/4/16</a:t>
            </a:fld>
            <a:endParaRPr lang="zh-CN" altLang="en-US"/>
          </a:p>
        </p:txBody>
      </p:sp>
      <p:sp>
        <p:nvSpPr>
          <p:cNvPr id="16" name="页脚占位符 3">
            <a:extLst>
              <a:ext uri="{FF2B5EF4-FFF2-40B4-BE49-F238E27FC236}">
                <a16:creationId xmlns:a16="http://schemas.microsoft.com/office/drawing/2014/main" id="{DAE5CDDF-F764-4D8F-9AC5-0FA3E576631D}"/>
              </a:ext>
            </a:extLst>
          </p:cNvPr>
          <p:cNvSpPr>
            <a:spLocks noGrp="1"/>
          </p:cNvSpPr>
          <p:nvPr>
            <p:ph type="ftr" sz="quarter" idx="11"/>
          </p:nvPr>
        </p:nvSpPr>
        <p:spPr>
          <a:xfrm>
            <a:off x="4038600" y="6356350"/>
            <a:ext cx="4114800" cy="365125"/>
          </a:xfrm>
          <a:prstGeom prst="rect">
            <a:avLst/>
          </a:prstGeom>
        </p:spPr>
        <p:txBody>
          <a:bodyPr/>
          <a:lstStyle/>
          <a:p>
            <a:r>
              <a:rPr lang="zh-CN" altLang="en-US" dirty="0"/>
              <a:t>厚德博学 敬业乐群</a:t>
            </a:r>
          </a:p>
        </p:txBody>
      </p:sp>
      <p:sp>
        <p:nvSpPr>
          <p:cNvPr id="19" name="灯片编号占位符 4">
            <a:extLst>
              <a:ext uri="{FF2B5EF4-FFF2-40B4-BE49-F238E27FC236}">
                <a16:creationId xmlns:a16="http://schemas.microsoft.com/office/drawing/2014/main" id="{C4B8619A-5F33-4BEE-8020-30B060DC9E33}"/>
              </a:ext>
            </a:extLst>
          </p:cNvPr>
          <p:cNvSpPr>
            <a:spLocks noGrp="1"/>
          </p:cNvSpPr>
          <p:nvPr>
            <p:ph type="sldNum" sz="quarter" idx="12"/>
          </p:nvPr>
        </p:nvSpPr>
        <p:spPr>
          <a:xfrm>
            <a:off x="9135378" y="6356350"/>
            <a:ext cx="2743200" cy="365125"/>
          </a:xfrm>
          <a:prstGeom prst="rect">
            <a:avLst/>
          </a:prstGeom>
        </p:spPr>
        <p:txBody>
          <a:bodyPr/>
          <a:lstStyle/>
          <a:p>
            <a:fld id="{8600A124-D721-411F-9162-4E666AD151EC}" type="slidenum">
              <a:rPr lang="zh-CN" altLang="en-US" smtClean="0"/>
              <a:t>‹#›</a:t>
            </a:fld>
            <a:endParaRPr lang="zh-CN" altLang="en-US"/>
          </a:p>
        </p:txBody>
      </p:sp>
      <p:pic>
        <p:nvPicPr>
          <p:cNvPr id="20" name="图片 19">
            <a:extLst>
              <a:ext uri="{FF2B5EF4-FFF2-40B4-BE49-F238E27FC236}">
                <a16:creationId xmlns:a16="http://schemas.microsoft.com/office/drawing/2014/main" id="{CF865AD1-D924-440B-A8EE-6CACFFC91907}"/>
              </a:ext>
            </a:extLst>
          </p:cNvPr>
          <p:cNvPicPr>
            <a:picLocks noChangeAspect="1"/>
          </p:cNvPicPr>
          <p:nvPr userDrawn="1"/>
        </p:nvPicPr>
        <p:blipFill>
          <a:blip r:embed="rId2"/>
          <a:srcRect/>
          <a:stretch/>
        </p:blipFill>
        <p:spPr>
          <a:xfrm>
            <a:off x="10018056" y="298973"/>
            <a:ext cx="1886646" cy="506709"/>
          </a:xfrm>
          <a:prstGeom prst="rect">
            <a:avLst/>
          </a:prstGeom>
        </p:spPr>
      </p:pic>
      <p:sp>
        <p:nvSpPr>
          <p:cNvPr id="22" name="文本占位符 2">
            <a:extLst>
              <a:ext uri="{FF2B5EF4-FFF2-40B4-BE49-F238E27FC236}">
                <a16:creationId xmlns:a16="http://schemas.microsoft.com/office/drawing/2014/main" id="{840267A9-2B5B-4356-88EF-F9D21E2A75A5}"/>
              </a:ext>
            </a:extLst>
          </p:cNvPr>
          <p:cNvSpPr>
            <a:spLocks noGrp="1"/>
          </p:cNvSpPr>
          <p:nvPr>
            <p:ph type="body" sz="quarter" idx="13" hasCustomPrompt="1"/>
          </p:nvPr>
        </p:nvSpPr>
        <p:spPr>
          <a:xfrm>
            <a:off x="442913" y="1014058"/>
            <a:ext cx="11435665" cy="381629"/>
          </a:xfrm>
        </p:spPr>
        <p:txBody>
          <a:bodyPr vert="horz" lIns="91440" tIns="45720" rIns="91440" bIns="45720" rtlCol="0" anchor="t">
            <a:normAutofit/>
          </a:bodyPr>
          <a:lstStyle>
            <a:lvl1pPr marL="0" indent="0">
              <a:buNone/>
              <a:defRPr lang="zh-CN" altLang="en-US" sz="1800" b="1" dirty="0" smtClean="0">
                <a:solidFill>
                  <a:schemeClr val="accent4"/>
                </a:solidFill>
                <a:latin typeface="微软雅黑" panose="020B0503020204020204" pitchFamily="34" charset="-122"/>
                <a:ea typeface="微软雅黑" panose="020B0503020204020204" pitchFamily="34" charset="-122"/>
                <a:cs typeface="+mn-ea"/>
              </a:defRPr>
            </a:lvl1pPr>
          </a:lstStyle>
          <a:p>
            <a:pPr marL="342900" marR="0" lvl="0" indent="-342900" fontAlgn="auto">
              <a:spcBef>
                <a:spcPct val="0"/>
              </a:spcBef>
              <a:spcAft>
                <a:spcPts val="0"/>
              </a:spcAft>
              <a:buClrTx/>
              <a:buSzTx/>
              <a:tabLst/>
            </a:pPr>
            <a:r>
              <a:rPr lang="zh-CN" altLang="en-US" dirty="0"/>
              <a:t>单击此处插入中心句单击此处插入中心句单击此处插入中心句单击此处插入中心句</a:t>
            </a:r>
          </a:p>
        </p:txBody>
      </p:sp>
      <p:sp>
        <p:nvSpPr>
          <p:cNvPr id="23" name="文本占位符 2">
            <a:extLst>
              <a:ext uri="{FF2B5EF4-FFF2-40B4-BE49-F238E27FC236}">
                <a16:creationId xmlns:a16="http://schemas.microsoft.com/office/drawing/2014/main" id="{22C8C469-6B40-44F8-AAAA-DE0B97D6CA75}"/>
              </a:ext>
            </a:extLst>
          </p:cNvPr>
          <p:cNvSpPr>
            <a:spLocks noGrp="1"/>
          </p:cNvSpPr>
          <p:nvPr>
            <p:ph type="body" sz="quarter" idx="14" hasCustomPrompt="1"/>
          </p:nvPr>
        </p:nvSpPr>
        <p:spPr>
          <a:xfrm>
            <a:off x="442913" y="1472306"/>
            <a:ext cx="11435665" cy="381629"/>
          </a:xfrm>
        </p:spPr>
        <p:txBody>
          <a:bodyPr vert="horz" lIns="91440" tIns="45720" rIns="91440" bIns="45720" rtlCol="0" anchor="t">
            <a:normAutofit/>
          </a:bodyPr>
          <a:lstStyle>
            <a:lvl1pPr marL="0" indent="0">
              <a:lnSpc>
                <a:spcPct val="100000"/>
              </a:lnSpc>
              <a:buNone/>
              <a:def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单击此处输入本页的结论单击此处输入本页的结论单击此处输入本页的结论单击此处输入本页的结论</a:t>
            </a:r>
          </a:p>
        </p:txBody>
      </p:sp>
    </p:spTree>
    <p:extLst>
      <p:ext uri="{BB962C8B-B14F-4D97-AF65-F5344CB8AC3E}">
        <p14:creationId xmlns:p14="http://schemas.microsoft.com/office/powerpoint/2010/main" val="3078617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页 - 图片与结论2">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648C5FB3-6C66-4DE0-BC71-85D34C3C51E7}"/>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4"/>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8" name="组合 7">
            <a:extLst>
              <a:ext uri="{FF2B5EF4-FFF2-40B4-BE49-F238E27FC236}">
                <a16:creationId xmlns:a16="http://schemas.microsoft.com/office/drawing/2014/main" id="{15ECE98A-F7D7-4478-9EBB-63FF1D370964}"/>
              </a:ext>
            </a:extLst>
          </p:cNvPr>
          <p:cNvGrpSpPr/>
          <p:nvPr userDrawn="1"/>
        </p:nvGrpSpPr>
        <p:grpSpPr>
          <a:xfrm>
            <a:off x="528706" y="867990"/>
            <a:ext cx="2433027" cy="0"/>
            <a:chOff x="7460343" y="1311756"/>
            <a:chExt cx="2433027" cy="0"/>
          </a:xfrm>
        </p:grpSpPr>
        <p:cxnSp>
          <p:nvCxnSpPr>
            <p:cNvPr id="9" name="直接连接符 8">
              <a:extLst>
                <a:ext uri="{FF2B5EF4-FFF2-40B4-BE49-F238E27FC236}">
                  <a16:creationId xmlns:a16="http://schemas.microsoft.com/office/drawing/2014/main" id="{99C665F2-773C-48D9-BAB4-BFD28F54284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6790B1F-89CC-49B6-9BC1-D2E7316F2007}"/>
                </a:ext>
              </a:extLst>
            </p:cNvPr>
            <p:cNvCxnSpPr>
              <a:cxnSpLocks/>
            </p:cNvCxnSpPr>
            <p:nvPr/>
          </p:nvCxnSpPr>
          <p:spPr>
            <a:xfrm>
              <a:off x="7460343" y="1311756"/>
              <a:ext cx="5897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图片占位符 1">
            <a:extLst>
              <a:ext uri="{FF2B5EF4-FFF2-40B4-BE49-F238E27FC236}">
                <a16:creationId xmlns:a16="http://schemas.microsoft.com/office/drawing/2014/main" id="{3B0A6701-8FFF-4E83-A309-9A49D02372D3}"/>
              </a:ext>
            </a:extLst>
          </p:cNvPr>
          <p:cNvSpPr>
            <a:spLocks noGrp="1"/>
          </p:cNvSpPr>
          <p:nvPr>
            <p:ph type="pic" sz="quarter" idx="15" hasCustomPrompt="1"/>
          </p:nvPr>
        </p:nvSpPr>
        <p:spPr>
          <a:xfrm>
            <a:off x="442913" y="2467598"/>
            <a:ext cx="5653087"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
        <p:nvSpPr>
          <p:cNvPr id="14" name="图片占位符 1">
            <a:extLst>
              <a:ext uri="{FF2B5EF4-FFF2-40B4-BE49-F238E27FC236}">
                <a16:creationId xmlns:a16="http://schemas.microsoft.com/office/drawing/2014/main" id="{DB174BB6-EBCA-4200-85F0-32C57359F064}"/>
              </a:ext>
            </a:extLst>
          </p:cNvPr>
          <p:cNvSpPr>
            <a:spLocks noGrp="1"/>
          </p:cNvSpPr>
          <p:nvPr>
            <p:ph type="pic" sz="quarter" idx="16" hasCustomPrompt="1"/>
          </p:nvPr>
        </p:nvSpPr>
        <p:spPr>
          <a:xfrm>
            <a:off x="6225491" y="2467598"/>
            <a:ext cx="5653087"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
        <p:nvSpPr>
          <p:cNvPr id="16" name="日期占位符 2">
            <a:extLst>
              <a:ext uri="{FF2B5EF4-FFF2-40B4-BE49-F238E27FC236}">
                <a16:creationId xmlns:a16="http://schemas.microsoft.com/office/drawing/2014/main" id="{11D2069E-28CA-49B4-BB36-B1B90FACC225}"/>
              </a:ext>
            </a:extLst>
          </p:cNvPr>
          <p:cNvSpPr>
            <a:spLocks noGrp="1"/>
          </p:cNvSpPr>
          <p:nvPr>
            <p:ph type="dt" sz="half" idx="10"/>
          </p:nvPr>
        </p:nvSpPr>
        <p:spPr>
          <a:xfrm>
            <a:off x="528706" y="6356350"/>
            <a:ext cx="2743200" cy="365125"/>
          </a:xfrm>
          <a:prstGeom prst="rect">
            <a:avLst/>
          </a:prstGeom>
        </p:spPr>
        <p:txBody>
          <a:bodyPr/>
          <a:lstStyle/>
          <a:p>
            <a:fld id="{B9AA7948-2C92-441B-8ECE-DF8C7A6B902D}" type="datetime1">
              <a:rPr lang="zh-CN" altLang="en-US" smtClean="0"/>
              <a:t>2024/4/16</a:t>
            </a:fld>
            <a:endParaRPr lang="zh-CN" altLang="en-US"/>
          </a:p>
        </p:txBody>
      </p:sp>
      <p:sp>
        <p:nvSpPr>
          <p:cNvPr id="19" name="页脚占位符 3">
            <a:extLst>
              <a:ext uri="{FF2B5EF4-FFF2-40B4-BE49-F238E27FC236}">
                <a16:creationId xmlns:a16="http://schemas.microsoft.com/office/drawing/2014/main" id="{240D9B6D-5735-43C0-A3B4-840500CC97BE}"/>
              </a:ext>
            </a:extLst>
          </p:cNvPr>
          <p:cNvSpPr>
            <a:spLocks noGrp="1"/>
          </p:cNvSpPr>
          <p:nvPr>
            <p:ph type="ftr" sz="quarter" idx="11"/>
          </p:nvPr>
        </p:nvSpPr>
        <p:spPr>
          <a:xfrm>
            <a:off x="4038600" y="6356350"/>
            <a:ext cx="4114800" cy="365125"/>
          </a:xfrm>
          <a:prstGeom prst="rect">
            <a:avLst/>
          </a:prstGeom>
        </p:spPr>
        <p:txBody>
          <a:bodyPr/>
          <a:lstStyle/>
          <a:p>
            <a:r>
              <a:rPr lang="zh-CN" altLang="en-US" dirty="0"/>
              <a:t>厚德博学 敬业乐群</a:t>
            </a:r>
          </a:p>
        </p:txBody>
      </p:sp>
      <p:sp>
        <p:nvSpPr>
          <p:cNvPr id="20" name="灯片编号占位符 4">
            <a:extLst>
              <a:ext uri="{FF2B5EF4-FFF2-40B4-BE49-F238E27FC236}">
                <a16:creationId xmlns:a16="http://schemas.microsoft.com/office/drawing/2014/main" id="{D23A5988-5B05-4923-B81F-1785F44719CF}"/>
              </a:ext>
            </a:extLst>
          </p:cNvPr>
          <p:cNvSpPr>
            <a:spLocks noGrp="1"/>
          </p:cNvSpPr>
          <p:nvPr>
            <p:ph type="sldNum" sz="quarter" idx="12"/>
          </p:nvPr>
        </p:nvSpPr>
        <p:spPr>
          <a:xfrm>
            <a:off x="9135378" y="6356350"/>
            <a:ext cx="2743200" cy="365125"/>
          </a:xfrm>
          <a:prstGeom prst="rect">
            <a:avLst/>
          </a:prstGeom>
        </p:spPr>
        <p:txBody>
          <a:bodyPr/>
          <a:lstStyle/>
          <a:p>
            <a:fld id="{8600A124-D721-411F-9162-4E666AD151EC}" type="slidenum">
              <a:rPr lang="zh-CN" altLang="en-US" smtClean="0"/>
              <a:t>‹#›</a:t>
            </a:fld>
            <a:endParaRPr lang="zh-CN" altLang="en-US"/>
          </a:p>
        </p:txBody>
      </p:sp>
      <p:pic>
        <p:nvPicPr>
          <p:cNvPr id="21" name="图片 20">
            <a:extLst>
              <a:ext uri="{FF2B5EF4-FFF2-40B4-BE49-F238E27FC236}">
                <a16:creationId xmlns:a16="http://schemas.microsoft.com/office/drawing/2014/main" id="{4520C2FB-35B9-4247-8752-CF36684D9632}"/>
              </a:ext>
            </a:extLst>
          </p:cNvPr>
          <p:cNvPicPr>
            <a:picLocks noChangeAspect="1"/>
          </p:cNvPicPr>
          <p:nvPr userDrawn="1"/>
        </p:nvPicPr>
        <p:blipFill>
          <a:blip r:embed="rId2"/>
          <a:srcRect/>
          <a:stretch/>
        </p:blipFill>
        <p:spPr>
          <a:xfrm>
            <a:off x="10018056" y="298973"/>
            <a:ext cx="1886646" cy="506709"/>
          </a:xfrm>
          <a:prstGeom prst="rect">
            <a:avLst/>
          </a:prstGeom>
        </p:spPr>
      </p:pic>
      <p:sp>
        <p:nvSpPr>
          <p:cNvPr id="23" name="文本占位符 2">
            <a:extLst>
              <a:ext uri="{FF2B5EF4-FFF2-40B4-BE49-F238E27FC236}">
                <a16:creationId xmlns:a16="http://schemas.microsoft.com/office/drawing/2014/main" id="{59478ECB-A0E7-4499-9E0A-82A386C802CC}"/>
              </a:ext>
            </a:extLst>
          </p:cNvPr>
          <p:cNvSpPr>
            <a:spLocks noGrp="1"/>
          </p:cNvSpPr>
          <p:nvPr>
            <p:ph type="body" sz="quarter" idx="13" hasCustomPrompt="1"/>
          </p:nvPr>
        </p:nvSpPr>
        <p:spPr>
          <a:xfrm>
            <a:off x="442913" y="1014058"/>
            <a:ext cx="11435665" cy="381629"/>
          </a:xfrm>
        </p:spPr>
        <p:txBody>
          <a:bodyPr vert="horz" lIns="91440" tIns="45720" rIns="91440" bIns="45720" rtlCol="0" anchor="t">
            <a:normAutofit/>
          </a:bodyPr>
          <a:lstStyle>
            <a:lvl1pPr marL="0" indent="0">
              <a:buNone/>
              <a:defRPr lang="zh-CN" altLang="en-US" sz="1800" b="1" dirty="0" smtClean="0">
                <a:solidFill>
                  <a:schemeClr val="accent4"/>
                </a:solidFill>
                <a:latin typeface="微软雅黑" panose="020B0503020204020204" pitchFamily="34" charset="-122"/>
                <a:ea typeface="微软雅黑" panose="020B0503020204020204" pitchFamily="34" charset="-122"/>
                <a:cs typeface="+mn-ea"/>
              </a:defRPr>
            </a:lvl1pPr>
          </a:lstStyle>
          <a:p>
            <a:pPr marL="342900" marR="0" lvl="0" indent="-342900" fontAlgn="auto">
              <a:spcBef>
                <a:spcPct val="0"/>
              </a:spcBef>
              <a:spcAft>
                <a:spcPts val="0"/>
              </a:spcAft>
              <a:buClrTx/>
              <a:buSzTx/>
              <a:tabLst/>
            </a:pPr>
            <a:r>
              <a:rPr lang="zh-CN" altLang="en-US" dirty="0"/>
              <a:t>单击此处插入中心句单击此处插入中心句单击此处插入中心句单击此处插入中心句</a:t>
            </a:r>
          </a:p>
        </p:txBody>
      </p:sp>
      <p:sp>
        <p:nvSpPr>
          <p:cNvPr id="24" name="文本占位符 2">
            <a:extLst>
              <a:ext uri="{FF2B5EF4-FFF2-40B4-BE49-F238E27FC236}">
                <a16:creationId xmlns:a16="http://schemas.microsoft.com/office/drawing/2014/main" id="{26666F8F-BBD2-4966-A7BE-9533500CFD99}"/>
              </a:ext>
            </a:extLst>
          </p:cNvPr>
          <p:cNvSpPr>
            <a:spLocks noGrp="1"/>
          </p:cNvSpPr>
          <p:nvPr>
            <p:ph type="body" sz="quarter" idx="14" hasCustomPrompt="1"/>
          </p:nvPr>
        </p:nvSpPr>
        <p:spPr>
          <a:xfrm>
            <a:off x="442913" y="1472306"/>
            <a:ext cx="11435665" cy="381629"/>
          </a:xfrm>
        </p:spPr>
        <p:txBody>
          <a:bodyPr vert="horz" lIns="91440" tIns="45720" rIns="91440" bIns="45720" rtlCol="0" anchor="t">
            <a:normAutofit/>
          </a:bodyPr>
          <a:lstStyle>
            <a:lvl1pPr marL="0" indent="0">
              <a:lnSpc>
                <a:spcPct val="100000"/>
              </a:lnSpc>
              <a:buNone/>
              <a:def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单击此处输入本页的结论单击此处输入本页的结论单击此处输入本页的结论单击此处输入本页的结论</a:t>
            </a:r>
          </a:p>
        </p:txBody>
      </p:sp>
    </p:spTree>
    <p:extLst>
      <p:ext uri="{BB962C8B-B14F-4D97-AF65-F5344CB8AC3E}">
        <p14:creationId xmlns:p14="http://schemas.microsoft.com/office/powerpoint/2010/main" val="2383105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页 - 图片与结论3">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648C5FB3-6C66-4DE0-BC71-85D34C3C51E7}"/>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4"/>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8" name="组合 7">
            <a:extLst>
              <a:ext uri="{FF2B5EF4-FFF2-40B4-BE49-F238E27FC236}">
                <a16:creationId xmlns:a16="http://schemas.microsoft.com/office/drawing/2014/main" id="{15ECE98A-F7D7-4478-9EBB-63FF1D370964}"/>
              </a:ext>
            </a:extLst>
          </p:cNvPr>
          <p:cNvGrpSpPr/>
          <p:nvPr userDrawn="1"/>
        </p:nvGrpSpPr>
        <p:grpSpPr>
          <a:xfrm>
            <a:off x="528706" y="867990"/>
            <a:ext cx="2433027" cy="0"/>
            <a:chOff x="7460343" y="1311756"/>
            <a:chExt cx="2433027" cy="0"/>
          </a:xfrm>
        </p:grpSpPr>
        <p:cxnSp>
          <p:nvCxnSpPr>
            <p:cNvPr id="9" name="直接连接符 8">
              <a:extLst>
                <a:ext uri="{FF2B5EF4-FFF2-40B4-BE49-F238E27FC236}">
                  <a16:creationId xmlns:a16="http://schemas.microsoft.com/office/drawing/2014/main" id="{99C665F2-773C-48D9-BAB4-BFD28F54284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6790B1F-89CC-49B6-9BC1-D2E7316F2007}"/>
                </a:ext>
              </a:extLst>
            </p:cNvPr>
            <p:cNvCxnSpPr>
              <a:cxnSpLocks/>
            </p:cNvCxnSpPr>
            <p:nvPr/>
          </p:nvCxnSpPr>
          <p:spPr>
            <a:xfrm>
              <a:off x="7460343" y="1311756"/>
              <a:ext cx="5897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图片占位符 1">
            <a:extLst>
              <a:ext uri="{FF2B5EF4-FFF2-40B4-BE49-F238E27FC236}">
                <a16:creationId xmlns:a16="http://schemas.microsoft.com/office/drawing/2014/main" id="{3B0A6701-8FFF-4E83-A309-9A49D02372D3}"/>
              </a:ext>
            </a:extLst>
          </p:cNvPr>
          <p:cNvSpPr>
            <a:spLocks noGrp="1"/>
          </p:cNvSpPr>
          <p:nvPr>
            <p:ph type="pic" sz="quarter" idx="15" hasCustomPrompt="1"/>
          </p:nvPr>
        </p:nvSpPr>
        <p:spPr>
          <a:xfrm>
            <a:off x="442913" y="1674094"/>
            <a:ext cx="5653087" cy="4239296"/>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
        <p:nvSpPr>
          <p:cNvPr id="15" name="文本占位符 14">
            <a:extLst>
              <a:ext uri="{FF2B5EF4-FFF2-40B4-BE49-F238E27FC236}">
                <a16:creationId xmlns:a16="http://schemas.microsoft.com/office/drawing/2014/main" id="{ED8AD2B2-E3B8-45B3-9F29-B70BB75160AC}"/>
              </a:ext>
            </a:extLst>
          </p:cNvPr>
          <p:cNvSpPr>
            <a:spLocks noGrp="1"/>
          </p:cNvSpPr>
          <p:nvPr>
            <p:ph type="body" sz="quarter" idx="16" hasCustomPrompt="1"/>
          </p:nvPr>
        </p:nvSpPr>
        <p:spPr>
          <a:xfrm>
            <a:off x="6504810" y="1674094"/>
            <a:ext cx="5373767" cy="4239296"/>
          </a:xfrm>
        </p:spPr>
        <p:txBody>
          <a:bodyPr anchor="ctr" anchorCtr="0">
            <a:normAutofit/>
          </a:bodyPr>
          <a:lstStyle>
            <a:lvl1pPr marL="0" indent="0">
              <a:buNone/>
              <a:defRPr sz="1800" b="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单击此处输入本页的结论单击此处输入本页的结论单击此处输入本页的结论单击此处输入本页的结论单击此处输入本页的结论单击此处输入本页的结论</a:t>
            </a:r>
          </a:p>
        </p:txBody>
      </p:sp>
      <p:sp>
        <p:nvSpPr>
          <p:cNvPr id="16" name="日期占位符 2">
            <a:extLst>
              <a:ext uri="{FF2B5EF4-FFF2-40B4-BE49-F238E27FC236}">
                <a16:creationId xmlns:a16="http://schemas.microsoft.com/office/drawing/2014/main" id="{2E3A93D0-AC11-44DA-9119-B867B8BD223B}"/>
              </a:ext>
            </a:extLst>
          </p:cNvPr>
          <p:cNvSpPr>
            <a:spLocks noGrp="1"/>
          </p:cNvSpPr>
          <p:nvPr>
            <p:ph type="dt" sz="half" idx="10"/>
          </p:nvPr>
        </p:nvSpPr>
        <p:spPr>
          <a:xfrm>
            <a:off x="528706" y="6356350"/>
            <a:ext cx="2743200" cy="365125"/>
          </a:xfrm>
          <a:prstGeom prst="rect">
            <a:avLst/>
          </a:prstGeom>
        </p:spPr>
        <p:txBody>
          <a:bodyPr/>
          <a:lstStyle/>
          <a:p>
            <a:fld id="{B9AA7948-2C92-441B-8ECE-DF8C7A6B902D}" type="datetime1">
              <a:rPr lang="zh-CN" altLang="en-US" smtClean="0"/>
              <a:t>2024/4/16</a:t>
            </a:fld>
            <a:endParaRPr lang="zh-CN" altLang="en-US"/>
          </a:p>
        </p:txBody>
      </p:sp>
      <p:sp>
        <p:nvSpPr>
          <p:cNvPr id="18" name="页脚占位符 3">
            <a:extLst>
              <a:ext uri="{FF2B5EF4-FFF2-40B4-BE49-F238E27FC236}">
                <a16:creationId xmlns:a16="http://schemas.microsoft.com/office/drawing/2014/main" id="{679B3A8C-42CC-4A01-B3A6-4DB4F0833A46}"/>
              </a:ext>
            </a:extLst>
          </p:cNvPr>
          <p:cNvSpPr>
            <a:spLocks noGrp="1"/>
          </p:cNvSpPr>
          <p:nvPr>
            <p:ph type="ftr" sz="quarter" idx="11"/>
          </p:nvPr>
        </p:nvSpPr>
        <p:spPr>
          <a:xfrm>
            <a:off x="4038600" y="6356350"/>
            <a:ext cx="4114800" cy="365125"/>
          </a:xfrm>
          <a:prstGeom prst="rect">
            <a:avLst/>
          </a:prstGeom>
        </p:spPr>
        <p:txBody>
          <a:bodyPr/>
          <a:lstStyle/>
          <a:p>
            <a:r>
              <a:rPr lang="zh-CN" altLang="en-US" dirty="0"/>
              <a:t>厚德博学 敬业乐群</a:t>
            </a:r>
          </a:p>
        </p:txBody>
      </p:sp>
      <p:sp>
        <p:nvSpPr>
          <p:cNvPr id="19" name="灯片编号占位符 4">
            <a:extLst>
              <a:ext uri="{FF2B5EF4-FFF2-40B4-BE49-F238E27FC236}">
                <a16:creationId xmlns:a16="http://schemas.microsoft.com/office/drawing/2014/main" id="{C1C7142C-237B-461A-B097-463690A8EF9A}"/>
              </a:ext>
            </a:extLst>
          </p:cNvPr>
          <p:cNvSpPr>
            <a:spLocks noGrp="1"/>
          </p:cNvSpPr>
          <p:nvPr>
            <p:ph type="sldNum" sz="quarter" idx="12"/>
          </p:nvPr>
        </p:nvSpPr>
        <p:spPr>
          <a:xfrm>
            <a:off x="9135378" y="6356350"/>
            <a:ext cx="2743200" cy="365125"/>
          </a:xfrm>
          <a:prstGeom prst="rect">
            <a:avLst/>
          </a:prstGeom>
        </p:spPr>
        <p:txBody>
          <a:bodyPr/>
          <a:lstStyle/>
          <a:p>
            <a:fld id="{8600A124-D721-411F-9162-4E666AD151EC}" type="slidenum">
              <a:rPr lang="zh-CN" altLang="en-US" smtClean="0"/>
              <a:t>‹#›</a:t>
            </a:fld>
            <a:endParaRPr lang="zh-CN" altLang="en-US"/>
          </a:p>
        </p:txBody>
      </p:sp>
      <p:pic>
        <p:nvPicPr>
          <p:cNvPr id="20" name="图片 19">
            <a:extLst>
              <a:ext uri="{FF2B5EF4-FFF2-40B4-BE49-F238E27FC236}">
                <a16:creationId xmlns:a16="http://schemas.microsoft.com/office/drawing/2014/main" id="{BC266FC2-0D1F-4781-96D7-8AD0DAD3D51E}"/>
              </a:ext>
            </a:extLst>
          </p:cNvPr>
          <p:cNvPicPr>
            <a:picLocks noChangeAspect="1"/>
          </p:cNvPicPr>
          <p:nvPr userDrawn="1"/>
        </p:nvPicPr>
        <p:blipFill>
          <a:blip r:embed="rId2"/>
          <a:srcRect/>
          <a:stretch/>
        </p:blipFill>
        <p:spPr>
          <a:xfrm>
            <a:off x="10018056" y="298973"/>
            <a:ext cx="1886646" cy="506709"/>
          </a:xfrm>
          <a:prstGeom prst="rect">
            <a:avLst/>
          </a:prstGeom>
        </p:spPr>
      </p:pic>
      <p:sp>
        <p:nvSpPr>
          <p:cNvPr id="21" name="文本占位符 2">
            <a:extLst>
              <a:ext uri="{FF2B5EF4-FFF2-40B4-BE49-F238E27FC236}">
                <a16:creationId xmlns:a16="http://schemas.microsoft.com/office/drawing/2014/main" id="{CAE1019A-2CFA-4EC9-8A3E-6B5B90F72F83}"/>
              </a:ext>
            </a:extLst>
          </p:cNvPr>
          <p:cNvSpPr>
            <a:spLocks noGrp="1"/>
          </p:cNvSpPr>
          <p:nvPr>
            <p:ph type="body" sz="quarter" idx="13" hasCustomPrompt="1"/>
          </p:nvPr>
        </p:nvSpPr>
        <p:spPr>
          <a:xfrm>
            <a:off x="442913" y="1014058"/>
            <a:ext cx="11435665" cy="381629"/>
          </a:xfrm>
        </p:spPr>
        <p:txBody>
          <a:bodyPr vert="horz" lIns="91440" tIns="45720" rIns="91440" bIns="45720" rtlCol="0" anchor="t">
            <a:normAutofit/>
          </a:bodyPr>
          <a:lstStyle>
            <a:lvl1pPr marL="0" indent="0">
              <a:buNone/>
              <a:defRPr lang="zh-CN" altLang="en-US" sz="1800" b="1" dirty="0" smtClean="0">
                <a:solidFill>
                  <a:schemeClr val="accent4"/>
                </a:solidFill>
                <a:latin typeface="微软雅黑" panose="020B0503020204020204" pitchFamily="34" charset="-122"/>
                <a:ea typeface="微软雅黑" panose="020B0503020204020204" pitchFamily="34" charset="-122"/>
                <a:cs typeface="+mn-ea"/>
              </a:defRPr>
            </a:lvl1pPr>
          </a:lstStyle>
          <a:p>
            <a:pPr marL="342900" marR="0" lvl="0" indent="-342900" fontAlgn="auto">
              <a:spcBef>
                <a:spcPct val="0"/>
              </a:spcBef>
              <a:spcAft>
                <a:spcPts val="0"/>
              </a:spcAft>
              <a:buClrTx/>
              <a:buSzTx/>
              <a:tabLst/>
            </a:pPr>
            <a:r>
              <a:rPr lang="zh-CN" altLang="en-US" dirty="0"/>
              <a:t>单击此处插入中心句单击此处插入中心句单击此处插入中心句单击此处插入中心句</a:t>
            </a:r>
          </a:p>
        </p:txBody>
      </p:sp>
    </p:spTree>
    <p:extLst>
      <p:ext uri="{BB962C8B-B14F-4D97-AF65-F5344CB8AC3E}">
        <p14:creationId xmlns:p14="http://schemas.microsoft.com/office/powerpoint/2010/main" val="1458314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结束页面">
    <p:spTree>
      <p:nvGrpSpPr>
        <p:cNvPr id="1" name=""/>
        <p:cNvGrpSpPr/>
        <p:nvPr/>
      </p:nvGrpSpPr>
      <p:grpSpPr>
        <a:xfrm>
          <a:off x="0" y="0"/>
          <a:ext cx="0" cy="0"/>
          <a:chOff x="0" y="0"/>
          <a:chExt cx="0" cy="0"/>
        </a:xfrm>
      </p:grpSpPr>
      <p:pic>
        <p:nvPicPr>
          <p:cNvPr id="12" name="图片 11" descr="图片包含 雪花, 户外, 树, 建筑物&#10;&#10;描述已自动生成">
            <a:extLst>
              <a:ext uri="{FF2B5EF4-FFF2-40B4-BE49-F238E27FC236}">
                <a16:creationId xmlns:a16="http://schemas.microsoft.com/office/drawing/2014/main" id="{390E58FA-58A8-4405-8A27-C3CBE2126CEA}"/>
              </a:ext>
            </a:extLst>
          </p:cNvPr>
          <p:cNvPicPr>
            <a:picLocks noChangeAspect="1"/>
          </p:cNvPicPr>
          <p:nvPr userDrawn="1"/>
        </p:nvPicPr>
        <p:blipFill rotWithShape="1">
          <a:blip r:embed="rId2"/>
          <a:srcRect l="10991" t="14225" r="31362" b="62091"/>
          <a:stretch/>
        </p:blipFill>
        <p:spPr>
          <a:xfrm>
            <a:off x="-1600" y="3990"/>
            <a:ext cx="12193600" cy="3353227"/>
          </a:xfrm>
          <a:prstGeom prst="rect">
            <a:avLst/>
          </a:prstGeom>
        </p:spPr>
      </p:pic>
      <p:pic>
        <p:nvPicPr>
          <p:cNvPr id="13" name="图片 12" descr="图片包含 建筑物, 户外, 天空, 道路&#10;&#10;描述已自动生成">
            <a:extLst>
              <a:ext uri="{FF2B5EF4-FFF2-40B4-BE49-F238E27FC236}">
                <a16:creationId xmlns:a16="http://schemas.microsoft.com/office/drawing/2014/main" id="{BB351E3A-2716-4290-8B56-D91B7A2EBC1E}"/>
              </a:ext>
            </a:extLst>
          </p:cNvPr>
          <p:cNvPicPr>
            <a:picLocks noChangeAspect="1"/>
          </p:cNvPicPr>
          <p:nvPr userDrawn="1"/>
        </p:nvPicPr>
        <p:blipFill rotWithShape="1">
          <a:blip r:embed="rId3"/>
          <a:srcRect l="26303" t="12848" r="15621" b="63106"/>
          <a:stretch/>
        </p:blipFill>
        <p:spPr>
          <a:xfrm>
            <a:off x="0" y="0"/>
            <a:ext cx="12190400" cy="3353227"/>
          </a:xfrm>
          <a:prstGeom prst="rect">
            <a:avLst/>
          </a:prstGeom>
        </p:spPr>
      </p:pic>
      <p:sp>
        <p:nvSpPr>
          <p:cNvPr id="15" name="矩形 14">
            <a:extLst>
              <a:ext uri="{FF2B5EF4-FFF2-40B4-BE49-F238E27FC236}">
                <a16:creationId xmlns:a16="http://schemas.microsoft.com/office/drawing/2014/main" id="{D0F5ED54-BFC5-4AED-AD2A-DB77FC73379C}"/>
              </a:ext>
            </a:extLst>
          </p:cNvPr>
          <p:cNvSpPr/>
          <p:nvPr userDrawn="1"/>
        </p:nvSpPr>
        <p:spPr>
          <a:xfrm>
            <a:off x="-1600" y="-3990"/>
            <a:ext cx="12192000" cy="335721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9" name="矩形: 圆角 8">
            <a:extLst>
              <a:ext uri="{FF2B5EF4-FFF2-40B4-BE49-F238E27FC236}">
                <a16:creationId xmlns:a16="http://schemas.microsoft.com/office/drawing/2014/main" id="{76D070B3-AD3D-435C-B859-3659D9B75A9E}"/>
              </a:ext>
            </a:extLst>
          </p:cNvPr>
          <p:cNvSpPr/>
          <p:nvPr userDrawn="1"/>
        </p:nvSpPr>
        <p:spPr>
          <a:xfrm>
            <a:off x="1587819" y="2455755"/>
            <a:ext cx="9016363" cy="2899595"/>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14" name="直接连接符 13">
            <a:extLst>
              <a:ext uri="{FF2B5EF4-FFF2-40B4-BE49-F238E27FC236}">
                <a16:creationId xmlns:a16="http://schemas.microsoft.com/office/drawing/2014/main" id="{8338A5F8-DC0B-454A-A2B2-2986B6D620FD}"/>
              </a:ext>
            </a:extLst>
          </p:cNvPr>
          <p:cNvCxnSpPr>
            <a:cxnSpLocks/>
          </p:cNvCxnSpPr>
          <p:nvPr userDrawn="1"/>
        </p:nvCxnSpPr>
        <p:spPr>
          <a:xfrm>
            <a:off x="5843180" y="4016466"/>
            <a:ext cx="505641"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文本占位符 17">
            <a:extLst>
              <a:ext uri="{FF2B5EF4-FFF2-40B4-BE49-F238E27FC236}">
                <a16:creationId xmlns:a16="http://schemas.microsoft.com/office/drawing/2014/main" id="{CBB93B0E-BD3D-4D6C-9F39-AFFCEE9072E3}"/>
              </a:ext>
            </a:extLst>
          </p:cNvPr>
          <p:cNvSpPr>
            <a:spLocks noGrp="1"/>
          </p:cNvSpPr>
          <p:nvPr>
            <p:ph type="body" sz="quarter" idx="10" hasCustomPrompt="1"/>
          </p:nvPr>
        </p:nvSpPr>
        <p:spPr>
          <a:xfrm>
            <a:off x="1601095" y="3135461"/>
            <a:ext cx="8946000" cy="766800"/>
          </a:xfrm>
        </p:spPr>
        <p:txBody>
          <a:bodyPr>
            <a:normAutofit/>
          </a:bodyPr>
          <a:lstStyle>
            <a:lvl1pPr marL="0" indent="0" algn="ctr">
              <a:lnSpc>
                <a:spcPct val="100000"/>
              </a:lnSpc>
              <a:spcBef>
                <a:spcPts val="0"/>
              </a:spcBef>
              <a:buNone/>
              <a:defRPr lang="zh-CN" altLang="en-US" sz="4000" b="1" kern="1200" spc="300" dirty="0">
                <a:solidFill>
                  <a:schemeClr val="tx1">
                    <a:lumMod val="85000"/>
                    <a:lumOff val="15000"/>
                  </a:schemeClr>
                </a:solidFill>
                <a:latin typeface="Arial" panose="020B0604020202020204" pitchFamily="34" charset="0"/>
                <a:ea typeface="Microsoft YaHei" panose="020B0503020204020204" pitchFamily="34" charset="-122"/>
                <a:cs typeface="+mn-ea"/>
              </a:defRPr>
            </a:lvl1pPr>
          </a:lstStyle>
          <a:p>
            <a:pPr lvl="0"/>
            <a:r>
              <a:rPr lang="zh-CN" altLang="en-US" dirty="0"/>
              <a:t>插入感谢语</a:t>
            </a:r>
          </a:p>
        </p:txBody>
      </p:sp>
      <p:sp>
        <p:nvSpPr>
          <p:cNvPr id="19" name="文本占位符 17">
            <a:extLst>
              <a:ext uri="{FF2B5EF4-FFF2-40B4-BE49-F238E27FC236}">
                <a16:creationId xmlns:a16="http://schemas.microsoft.com/office/drawing/2014/main" id="{A14244F4-2FF4-484C-823F-1C1D2CD11BD8}"/>
              </a:ext>
            </a:extLst>
          </p:cNvPr>
          <p:cNvSpPr>
            <a:spLocks noGrp="1"/>
          </p:cNvSpPr>
          <p:nvPr>
            <p:ph type="body" sz="quarter" idx="11" hasCustomPrompt="1"/>
          </p:nvPr>
        </p:nvSpPr>
        <p:spPr>
          <a:xfrm>
            <a:off x="3734512" y="4220875"/>
            <a:ext cx="1845026" cy="360000"/>
          </a:xfrm>
        </p:spPr>
        <p:txBody>
          <a:bodyPr>
            <a:normAutofit/>
          </a:bodyPr>
          <a:lstStyle>
            <a:lvl1pPr marL="0" indent="0" algn="ctr" defTabSz="914400" rtl="0" eaLnBrk="1" latinLnBrk="0" hangingPunct="1">
              <a:buNone/>
              <a:defRPr lang="zh-CN" altLang="en-US" sz="1800" kern="1200" dirty="0">
                <a:solidFill>
                  <a:srgbClr val="222A35"/>
                </a:solidFill>
                <a:latin typeface="Arial" panose="020B0604020202020204" pitchFamily="34" charset="0"/>
                <a:ea typeface="Microsoft YaHei" panose="020B0503020204020204" pitchFamily="34" charset="-122"/>
                <a:cs typeface="+mn-ea"/>
              </a:defRPr>
            </a:lvl1pPr>
          </a:lstStyle>
          <a:p>
            <a:pPr lvl="0"/>
            <a:r>
              <a:rPr lang="zh-CN" altLang="en-US" dirty="0"/>
              <a:t>点击输入姓名</a:t>
            </a:r>
          </a:p>
        </p:txBody>
      </p:sp>
      <p:sp>
        <p:nvSpPr>
          <p:cNvPr id="20" name="文本占位符 17">
            <a:extLst>
              <a:ext uri="{FF2B5EF4-FFF2-40B4-BE49-F238E27FC236}">
                <a16:creationId xmlns:a16="http://schemas.microsoft.com/office/drawing/2014/main" id="{C909BD3A-1565-447C-A084-7B417008567C}"/>
              </a:ext>
            </a:extLst>
          </p:cNvPr>
          <p:cNvSpPr>
            <a:spLocks noGrp="1"/>
          </p:cNvSpPr>
          <p:nvPr>
            <p:ph type="body" sz="quarter" idx="12" hasCustomPrompt="1"/>
          </p:nvPr>
        </p:nvSpPr>
        <p:spPr>
          <a:xfrm>
            <a:off x="6603464" y="4220875"/>
            <a:ext cx="1845026" cy="360000"/>
          </a:xfrm>
        </p:spPr>
        <p:txBody>
          <a:bodyPr>
            <a:normAutofit/>
          </a:bodyPr>
          <a:lstStyle>
            <a:lvl1pPr marL="0" indent="0" algn="ctr" defTabSz="914400" rtl="0" eaLnBrk="1" latinLnBrk="0" hangingPunct="1">
              <a:buNone/>
              <a:defRPr lang="zh-CN" altLang="en-US" sz="1800" kern="1200" dirty="0">
                <a:solidFill>
                  <a:srgbClr val="222A35"/>
                </a:solidFill>
                <a:latin typeface="Arial" panose="020B0604020202020204" pitchFamily="34" charset="0"/>
                <a:ea typeface="Microsoft YaHei" panose="020B0503020204020204" pitchFamily="34" charset="-122"/>
                <a:cs typeface="+mn-ea"/>
              </a:defRPr>
            </a:lvl1pPr>
          </a:lstStyle>
          <a:p>
            <a:pPr lvl="0"/>
            <a:r>
              <a:rPr lang="zh-CN" altLang="en-US" dirty="0"/>
              <a:t>点击输入单位</a:t>
            </a:r>
          </a:p>
        </p:txBody>
      </p:sp>
    </p:spTree>
    <p:extLst>
      <p:ext uri="{BB962C8B-B14F-4D97-AF65-F5344CB8AC3E}">
        <p14:creationId xmlns:p14="http://schemas.microsoft.com/office/powerpoint/2010/main" val="1753162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28036-4416-283B-2E93-35DF0ADA32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AA6FC19-57E2-11CB-F81B-215D33C0C4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5B534E-D43B-9F2E-6437-F04A96136B77}"/>
              </a:ext>
            </a:extLst>
          </p:cNvPr>
          <p:cNvSpPr>
            <a:spLocks noGrp="1"/>
          </p:cNvSpPr>
          <p:nvPr>
            <p:ph type="dt" sz="half" idx="10"/>
          </p:nvPr>
        </p:nvSpPr>
        <p:spPr/>
        <p:txBody>
          <a:bodyPr/>
          <a:lstStyle/>
          <a:p>
            <a:fld id="{A98B4119-B67A-4203-8E79-48BDDD4D8681}"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388F6899-5A64-B4FE-4D53-BF0950EF51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1090AC-CA3A-FCC8-9AC4-ED8B25178C82}"/>
              </a:ext>
            </a:extLst>
          </p:cNvPr>
          <p:cNvSpPr>
            <a:spLocks noGrp="1"/>
          </p:cNvSpPr>
          <p:nvPr>
            <p:ph type="sldNum" sz="quarter" idx="12"/>
          </p:nvPr>
        </p:nvSpPr>
        <p:spPr/>
        <p:txBody>
          <a:bodyPr/>
          <a:lstStyle/>
          <a:p>
            <a:fld id="{329A8A33-A730-4835-A35B-1811590F2973}" type="slidenum">
              <a:rPr lang="zh-CN" altLang="en-US" smtClean="0"/>
              <a:t>‹#›</a:t>
            </a:fld>
            <a:endParaRPr lang="zh-CN" altLang="en-US"/>
          </a:p>
        </p:txBody>
      </p:sp>
    </p:spTree>
    <p:extLst>
      <p:ext uri="{BB962C8B-B14F-4D97-AF65-F5344CB8AC3E}">
        <p14:creationId xmlns:p14="http://schemas.microsoft.com/office/powerpoint/2010/main" val="23294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DA57F-AB23-2F48-8092-AEF864EBA6D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C4C7E3D3-8234-5C4E-BAC9-D23098507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4FFDC0F5-F761-DA47-A483-18969A955C37}"/>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5" name="页脚占位符 4">
            <a:extLst>
              <a:ext uri="{FF2B5EF4-FFF2-40B4-BE49-F238E27FC236}">
                <a16:creationId xmlns:a16="http://schemas.microsoft.com/office/drawing/2014/main" id="{E900FC30-5194-2344-A22C-C36B39BEDE0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6C92F7A-49E0-DB42-B5CE-FAE29454C586}"/>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191612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7D0CBA-F4CE-0C42-A890-D98185A7A68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E0177D0-9579-8B42-8122-7746B2C8DADC}"/>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7991124-6B6E-C944-BA15-DE08CAC63C41}"/>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ADC31B61-F709-0240-BF3A-3B365716A8F0}"/>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6" name="页脚占位符 5">
            <a:extLst>
              <a:ext uri="{FF2B5EF4-FFF2-40B4-BE49-F238E27FC236}">
                <a16:creationId xmlns:a16="http://schemas.microsoft.com/office/drawing/2014/main" id="{E65E1A63-3146-EA43-AF4B-C6609D32B0B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F65A1A3-BD97-8E43-9EE6-7767F2C4DA72}"/>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42591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63BA76-8FC7-0C4F-853D-0B8CDF7C2681}"/>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B62518E-759C-0143-9DDF-E624ECFBE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B9D80181-4FF0-5C45-AB2C-D19ACC576CDF}"/>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DF648CB7-B315-A84D-ADE2-110713AC7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FC5FA8A5-ED09-7E49-85A5-E64F6ED34260}"/>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A5A7E907-A951-284A-8D16-B0526E360B81}"/>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8" name="页脚占位符 7">
            <a:extLst>
              <a:ext uri="{FF2B5EF4-FFF2-40B4-BE49-F238E27FC236}">
                <a16:creationId xmlns:a16="http://schemas.microsoft.com/office/drawing/2014/main" id="{ED1E514A-251B-934B-B2F6-C8AA7BE4C8BA}"/>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2279C9E-7D46-C34C-B2AB-476CA4BB9D85}"/>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217829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DD3CB6-8B6B-BD4E-A7FF-6E4B9DCA81A3}"/>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524D64D-D9F4-F243-AF34-8872ABDE6EF6}"/>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4" name="页脚占位符 3">
            <a:extLst>
              <a:ext uri="{FF2B5EF4-FFF2-40B4-BE49-F238E27FC236}">
                <a16:creationId xmlns:a16="http://schemas.microsoft.com/office/drawing/2014/main" id="{45CA3036-D465-3D40-B884-3CFFF14EC3B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834B05-27CE-7540-A4F8-825BA515EFBB}"/>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48996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6D6C95A-82A0-3F40-95B0-D0A460F878B2}"/>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3" name="页脚占位符 2">
            <a:extLst>
              <a:ext uri="{FF2B5EF4-FFF2-40B4-BE49-F238E27FC236}">
                <a16:creationId xmlns:a16="http://schemas.microsoft.com/office/drawing/2014/main" id="{E6FE724D-DDE9-E644-9597-649E2F38D5CE}"/>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236FF15-D04C-BF40-9889-8DA81896F6D5}"/>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267965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15736F-6ABA-5246-ABBD-FD6F9FE5B15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C3A02E06-7887-7C44-99DB-3573BAE3D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4334905E-E236-1C44-8F83-BD8ED2579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7142197C-2FA4-1E42-AB65-E826570CD76F}"/>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6" name="页脚占位符 5">
            <a:extLst>
              <a:ext uri="{FF2B5EF4-FFF2-40B4-BE49-F238E27FC236}">
                <a16:creationId xmlns:a16="http://schemas.microsoft.com/office/drawing/2014/main" id="{1E3B690B-5992-474C-AB6F-A4B70963C90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C5BFA2D-A886-8C42-9775-9E9B265E1BC0}"/>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132449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F1C933-C415-BE45-A1C6-CAD66D0C8A6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872B006D-87A2-3547-B997-7E14700E7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29902917-C9E0-844B-8ED9-63B287FB1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85E8AC0-9BAB-7D46-B0E0-FF639417D36A}"/>
              </a:ext>
            </a:extLst>
          </p:cNvPr>
          <p:cNvSpPr>
            <a:spLocks noGrp="1"/>
          </p:cNvSpPr>
          <p:nvPr>
            <p:ph type="dt" sz="half" idx="10"/>
          </p:nvPr>
        </p:nvSpPr>
        <p:spPr/>
        <p:txBody>
          <a:bodyPr/>
          <a:lstStyle/>
          <a:p>
            <a:fld id="{3F568068-03AA-634A-B9CD-8A798557F438}" type="datetimeFigureOut">
              <a:rPr kumimoji="1" lang="zh-CN" altLang="en-US" smtClean="0"/>
              <a:t>2024/4/16</a:t>
            </a:fld>
            <a:endParaRPr kumimoji="1" lang="zh-CN" altLang="en-US"/>
          </a:p>
        </p:txBody>
      </p:sp>
      <p:sp>
        <p:nvSpPr>
          <p:cNvPr id="6" name="页脚占位符 5">
            <a:extLst>
              <a:ext uri="{FF2B5EF4-FFF2-40B4-BE49-F238E27FC236}">
                <a16:creationId xmlns:a16="http://schemas.microsoft.com/office/drawing/2014/main" id="{48C81D3E-AF40-FF45-8272-A73A2253590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928DBFF-1468-D545-8BF6-DA37465A657F}"/>
              </a:ext>
            </a:extLst>
          </p:cNvPr>
          <p:cNvSpPr>
            <a:spLocks noGrp="1"/>
          </p:cNvSpPr>
          <p:nvPr>
            <p:ph type="sldNum" sz="quarter" idx="12"/>
          </p:nvPr>
        </p:nvSpPr>
        <p:spPr/>
        <p:txBody>
          <a:body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375482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B3CAEF-4BAC-434C-9256-753AAC49F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9E05094-7F7F-634B-B14B-670BBF70C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C15FFBC-885F-6743-9148-D1CE3FE81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68068-03AA-634A-B9CD-8A798557F438}" type="datetimeFigureOut">
              <a:rPr kumimoji="1" lang="zh-CN" altLang="en-US" smtClean="0"/>
              <a:t>2024/4/16</a:t>
            </a:fld>
            <a:endParaRPr kumimoji="1" lang="zh-CN" altLang="en-US"/>
          </a:p>
        </p:txBody>
      </p:sp>
      <p:sp>
        <p:nvSpPr>
          <p:cNvPr id="5" name="页脚占位符 4">
            <a:extLst>
              <a:ext uri="{FF2B5EF4-FFF2-40B4-BE49-F238E27FC236}">
                <a16:creationId xmlns:a16="http://schemas.microsoft.com/office/drawing/2014/main" id="{38A59EC5-D851-1246-85BF-D50B30069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C7AA3804-244A-BD49-9753-AAD47506F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FE9E2-AC87-B04E-90AF-92D5AE18B5E8}" type="slidenum">
              <a:rPr kumimoji="1" lang="zh-CN" altLang="en-US" smtClean="0"/>
              <a:t>‹#›</a:t>
            </a:fld>
            <a:endParaRPr kumimoji="1" lang="zh-CN" altLang="en-US"/>
          </a:p>
        </p:txBody>
      </p:sp>
    </p:spTree>
    <p:extLst>
      <p:ext uri="{BB962C8B-B14F-4D97-AF65-F5344CB8AC3E}">
        <p14:creationId xmlns:p14="http://schemas.microsoft.com/office/powerpoint/2010/main" val="2833282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A6B958-5BC0-49CF-9731-C37FD5FA647E}"/>
              </a:ext>
            </a:extLst>
          </p:cNvPr>
          <p:cNvSpPr>
            <a:spLocks noGrp="1"/>
          </p:cNvSpPr>
          <p:nvPr>
            <p:ph type="title"/>
          </p:nvPr>
        </p:nvSpPr>
        <p:spPr>
          <a:xfrm>
            <a:off x="528706" y="365125"/>
            <a:ext cx="1137599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291FD0F-C7DE-435A-8143-EEA87C6BD130}"/>
              </a:ext>
            </a:extLst>
          </p:cNvPr>
          <p:cNvSpPr>
            <a:spLocks noGrp="1"/>
          </p:cNvSpPr>
          <p:nvPr>
            <p:ph type="body" idx="1"/>
          </p:nvPr>
        </p:nvSpPr>
        <p:spPr>
          <a:xfrm>
            <a:off x="528706" y="1825625"/>
            <a:ext cx="11375996"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2476E4-20E4-4733-AAB5-79F4702B5B0C}"/>
              </a:ext>
            </a:extLst>
          </p:cNvPr>
          <p:cNvSpPr>
            <a:spLocks noGrp="1"/>
          </p:cNvSpPr>
          <p:nvPr>
            <p:ph type="dt" sz="half" idx="2"/>
          </p:nvPr>
        </p:nvSpPr>
        <p:spPr>
          <a:xfrm>
            <a:off x="52870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C375F-0348-4C5E-AC65-2154892F7819}" type="datetime1">
              <a:rPr lang="zh-CN" altLang="en-US" smtClean="0"/>
              <a:t>2024/4/16</a:t>
            </a:fld>
            <a:endParaRPr lang="zh-CN" altLang="en-US"/>
          </a:p>
        </p:txBody>
      </p:sp>
      <p:sp>
        <p:nvSpPr>
          <p:cNvPr id="5" name="页脚占位符 4">
            <a:extLst>
              <a:ext uri="{FF2B5EF4-FFF2-40B4-BE49-F238E27FC236}">
                <a16:creationId xmlns:a16="http://schemas.microsoft.com/office/drawing/2014/main" id="{28D46CBE-D8FF-4F71-A27A-E029B5B2C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a:t>厚德博学 敬业乐群</a:t>
            </a:r>
          </a:p>
        </p:txBody>
      </p:sp>
      <p:sp>
        <p:nvSpPr>
          <p:cNvPr id="6" name="灯片编号占位符 5">
            <a:extLst>
              <a:ext uri="{FF2B5EF4-FFF2-40B4-BE49-F238E27FC236}">
                <a16:creationId xmlns:a16="http://schemas.microsoft.com/office/drawing/2014/main" id="{4E47A482-AD10-4975-AA18-B24632EEF11B}"/>
              </a:ext>
            </a:extLst>
          </p:cNvPr>
          <p:cNvSpPr>
            <a:spLocks noGrp="1"/>
          </p:cNvSpPr>
          <p:nvPr>
            <p:ph type="sldNum" sz="quarter" idx="4"/>
          </p:nvPr>
        </p:nvSpPr>
        <p:spPr>
          <a:xfrm>
            <a:off x="91615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0A124-D721-411F-9162-4E666AD151EC}" type="slidenum">
              <a:rPr lang="zh-CN" altLang="en-US" smtClean="0"/>
              <a:t>‹#›</a:t>
            </a:fld>
            <a:endParaRPr lang="zh-CN" altLang="en-US"/>
          </a:p>
        </p:txBody>
      </p:sp>
    </p:spTree>
    <p:extLst>
      <p:ext uri="{BB962C8B-B14F-4D97-AF65-F5344CB8AC3E}">
        <p14:creationId xmlns:p14="http://schemas.microsoft.com/office/powerpoint/2010/main" val="37518521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17A3FB-4F25-050A-B791-BAA01EECDA62}"/>
              </a:ext>
            </a:extLst>
          </p:cNvPr>
          <p:cNvSpPr>
            <a:spLocks noGrp="1"/>
          </p:cNvSpPr>
          <p:nvPr>
            <p:ph type="ctrTitle"/>
          </p:nvPr>
        </p:nvSpPr>
        <p:spPr>
          <a:xfrm>
            <a:off x="588433" y="1524798"/>
            <a:ext cx="11015134" cy="1655762"/>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ColorFlow: A Conditional Normalizing Flow Network for Image Colorization</a:t>
            </a:r>
            <a:endParaRPr lang="zh-CN" altLang="en-US"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414620BA-A6E3-4BAD-56C4-1747808C2611}"/>
              </a:ext>
            </a:extLst>
          </p:cNvPr>
          <p:cNvSpPr>
            <a:spLocks noGrp="1"/>
          </p:cNvSpPr>
          <p:nvPr>
            <p:ph type="subTitle" idx="1"/>
          </p:nvPr>
        </p:nvSpPr>
        <p:spPr>
          <a:xfrm>
            <a:off x="1524000" y="3280442"/>
            <a:ext cx="9144000" cy="580358"/>
          </a:xfrm>
        </p:spPr>
        <p:txBody>
          <a:bodyPr>
            <a:normAutofit/>
          </a:bodyPr>
          <a:lstStyle/>
          <a:p>
            <a:r>
              <a:rPr lang="en" altLang="zh-CN" sz="2800" dirty="0">
                <a:latin typeface="Times New Roman" panose="02020603050405020304" pitchFamily="18" charset="0"/>
                <a:cs typeface="Times New Roman" panose="02020603050405020304" pitchFamily="18" charset="0"/>
              </a:rPr>
              <a:t>Wang Yin</a:t>
            </a:r>
            <a:r>
              <a:rPr lang="en" altLang="zh-CN" sz="2800" baseline="30000" dirty="0">
                <a:latin typeface="Times New Roman" panose="02020603050405020304" pitchFamily="18" charset="0"/>
                <a:cs typeface="Times New Roman" panose="02020603050405020304" pitchFamily="18" charset="0"/>
              </a:rPr>
              <a:t>1</a:t>
            </a:r>
            <a:r>
              <a:rPr lang="en" altLang="zh-CN" sz="2800" dirty="0">
                <a:latin typeface="Times New Roman" panose="02020603050405020304" pitchFamily="18" charset="0"/>
                <a:cs typeface="Times New Roman" panose="02020603050405020304" pitchFamily="18" charset="0"/>
              </a:rPr>
              <a:t> , Peng Lu</a:t>
            </a:r>
            <a:r>
              <a:rPr lang="en" altLang="zh-CN" sz="2800" baseline="30000" dirty="0">
                <a:latin typeface="Times New Roman" panose="02020603050405020304" pitchFamily="18" charset="0"/>
                <a:cs typeface="Times New Roman" panose="02020603050405020304" pitchFamily="18" charset="0"/>
              </a:rPr>
              <a:t>1∗</a:t>
            </a:r>
            <a:r>
              <a:rPr lang="en" altLang="zh-CN" sz="2800" dirty="0">
                <a:latin typeface="Times New Roman" panose="02020603050405020304" pitchFamily="18" charset="0"/>
                <a:cs typeface="Times New Roman" panose="02020603050405020304" pitchFamily="18" charset="0"/>
              </a:rPr>
              <a:t> , Xujun Peng</a:t>
            </a:r>
            <a:r>
              <a:rPr lang="en" altLang="zh-CN" sz="2800" baseline="30000" dirty="0">
                <a:latin typeface="Times New Roman" panose="02020603050405020304" pitchFamily="18" charset="0"/>
                <a:cs typeface="Times New Roman" panose="02020603050405020304" pitchFamily="18" charset="0"/>
              </a:rPr>
              <a:t>2</a:t>
            </a:r>
          </a:p>
        </p:txBody>
      </p:sp>
      <p:pic>
        <p:nvPicPr>
          <p:cNvPr id="6" name="图片 5">
            <a:extLst>
              <a:ext uri="{FF2B5EF4-FFF2-40B4-BE49-F238E27FC236}">
                <a16:creationId xmlns:a16="http://schemas.microsoft.com/office/drawing/2014/main" id="{6C73CC4E-8A10-204A-8C4E-7DC3C8908E0A}"/>
              </a:ext>
            </a:extLst>
          </p:cNvPr>
          <p:cNvPicPr>
            <a:picLocks noChangeAspect="1"/>
          </p:cNvPicPr>
          <p:nvPr/>
        </p:nvPicPr>
        <p:blipFill>
          <a:blip r:embed="rId2"/>
          <a:stretch>
            <a:fillRect/>
          </a:stretch>
        </p:blipFill>
        <p:spPr>
          <a:xfrm>
            <a:off x="10900834" y="1"/>
            <a:ext cx="1291166" cy="1079500"/>
          </a:xfrm>
          <a:prstGeom prst="rect">
            <a:avLst/>
          </a:prstGeom>
        </p:spPr>
      </p:pic>
      <p:sp>
        <p:nvSpPr>
          <p:cNvPr id="7" name="副标题 2">
            <a:extLst>
              <a:ext uri="{FF2B5EF4-FFF2-40B4-BE49-F238E27FC236}">
                <a16:creationId xmlns:a16="http://schemas.microsoft.com/office/drawing/2014/main" id="{B6292459-3351-2243-AB4B-DFC32EC7AF8B}"/>
              </a:ext>
            </a:extLst>
          </p:cNvPr>
          <p:cNvSpPr txBox="1">
            <a:spLocks/>
          </p:cNvSpPr>
          <p:nvPr/>
        </p:nvSpPr>
        <p:spPr>
          <a:xfrm>
            <a:off x="588432" y="3860800"/>
            <a:ext cx="11015133" cy="1917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baseline="30000" dirty="0">
                <a:latin typeface="Times New Roman" panose="02020603050405020304" pitchFamily="18" charset="0"/>
                <a:cs typeface="Times New Roman" panose="02020603050405020304" pitchFamily="18" charset="0"/>
              </a:rPr>
              <a:t>1</a:t>
            </a:r>
            <a:r>
              <a:rPr lang="en" altLang="zh-CN" sz="2800" dirty="0">
                <a:latin typeface="Times New Roman" panose="02020603050405020304" pitchFamily="18" charset="0"/>
                <a:cs typeface="Times New Roman" panose="02020603050405020304" pitchFamily="18" charset="0"/>
              </a:rPr>
              <a:t>School of Artificial Intelligence, Beijing University of Posts and Telecommunications, Beijing, China</a:t>
            </a:r>
          </a:p>
          <a:p>
            <a:r>
              <a:rPr lang="en" altLang="zh-CN" sz="2800" baseline="30000" dirty="0">
                <a:latin typeface="Times New Roman" panose="02020603050405020304" pitchFamily="18" charset="0"/>
                <a:cs typeface="Times New Roman" panose="02020603050405020304" pitchFamily="18" charset="0"/>
              </a:rPr>
              <a:t>2</a:t>
            </a:r>
            <a:r>
              <a:rPr lang="en" altLang="zh-CN" sz="2800" dirty="0">
                <a:latin typeface="Times New Roman" panose="02020603050405020304" pitchFamily="18" charset="0"/>
                <a:cs typeface="Times New Roman" panose="02020603050405020304" pitchFamily="18" charset="0"/>
              </a:rPr>
              <a:t>Amazon Alexa AI, USA</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56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3943E24-3349-B5F3-D262-01A3EDC09D7A}"/>
              </a:ext>
            </a:extLst>
          </p:cNvPr>
          <p:cNvPicPr>
            <a:picLocks noChangeAspect="1"/>
          </p:cNvPicPr>
          <p:nvPr/>
        </p:nvPicPr>
        <p:blipFill>
          <a:blip r:embed="rId2"/>
          <a:stretch>
            <a:fillRect/>
          </a:stretch>
        </p:blipFill>
        <p:spPr>
          <a:xfrm>
            <a:off x="1588676" y="1637242"/>
            <a:ext cx="3092913" cy="1936164"/>
          </a:xfrm>
          <a:prstGeom prst="rect">
            <a:avLst/>
          </a:prstGeom>
        </p:spPr>
      </p:pic>
      <p:pic>
        <p:nvPicPr>
          <p:cNvPr id="4" name="图片 3">
            <a:extLst>
              <a:ext uri="{FF2B5EF4-FFF2-40B4-BE49-F238E27FC236}">
                <a16:creationId xmlns:a16="http://schemas.microsoft.com/office/drawing/2014/main" id="{56C152F3-9DC3-D043-19EE-B43B70FE4DD0}"/>
              </a:ext>
            </a:extLst>
          </p:cNvPr>
          <p:cNvPicPr>
            <a:picLocks noChangeAspect="1"/>
          </p:cNvPicPr>
          <p:nvPr/>
        </p:nvPicPr>
        <p:blipFill>
          <a:blip r:embed="rId3"/>
          <a:stretch>
            <a:fillRect/>
          </a:stretch>
        </p:blipFill>
        <p:spPr>
          <a:xfrm>
            <a:off x="4966918" y="1637242"/>
            <a:ext cx="2551006" cy="1932073"/>
          </a:xfrm>
          <a:prstGeom prst="rect">
            <a:avLst/>
          </a:prstGeom>
        </p:spPr>
      </p:pic>
      <p:pic>
        <p:nvPicPr>
          <p:cNvPr id="6" name="图片 5">
            <a:extLst>
              <a:ext uri="{FF2B5EF4-FFF2-40B4-BE49-F238E27FC236}">
                <a16:creationId xmlns:a16="http://schemas.microsoft.com/office/drawing/2014/main" id="{B2DD75B9-ABBB-34FE-5497-6014A6E247D9}"/>
              </a:ext>
            </a:extLst>
          </p:cNvPr>
          <p:cNvPicPr>
            <a:picLocks noChangeAspect="1"/>
          </p:cNvPicPr>
          <p:nvPr/>
        </p:nvPicPr>
        <p:blipFill>
          <a:blip r:embed="rId4"/>
          <a:stretch>
            <a:fillRect/>
          </a:stretch>
        </p:blipFill>
        <p:spPr>
          <a:xfrm>
            <a:off x="7708972" y="1637241"/>
            <a:ext cx="2898111" cy="1932073"/>
          </a:xfrm>
          <a:prstGeom prst="rect">
            <a:avLst/>
          </a:prstGeom>
        </p:spPr>
      </p:pic>
      <p:pic>
        <p:nvPicPr>
          <p:cNvPr id="10" name="图片 9">
            <a:extLst>
              <a:ext uri="{FF2B5EF4-FFF2-40B4-BE49-F238E27FC236}">
                <a16:creationId xmlns:a16="http://schemas.microsoft.com/office/drawing/2014/main" id="{1C7C6D45-40BC-67D9-CFA5-7D2315AB9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676" y="3846824"/>
            <a:ext cx="2931583" cy="1951786"/>
          </a:xfrm>
          <a:prstGeom prst="rect">
            <a:avLst/>
          </a:prstGeom>
        </p:spPr>
      </p:pic>
      <p:pic>
        <p:nvPicPr>
          <p:cNvPr id="13" name="图片 12">
            <a:extLst>
              <a:ext uri="{FF2B5EF4-FFF2-40B4-BE49-F238E27FC236}">
                <a16:creationId xmlns:a16="http://schemas.microsoft.com/office/drawing/2014/main" id="{C3A692A9-8ED3-D06B-C08C-56C3344639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703" y="3846825"/>
            <a:ext cx="2896043" cy="1932074"/>
          </a:xfrm>
          <a:prstGeom prst="rect">
            <a:avLst/>
          </a:prstGeom>
        </p:spPr>
      </p:pic>
      <p:pic>
        <p:nvPicPr>
          <p:cNvPr id="19" name="图片 18">
            <a:extLst>
              <a:ext uri="{FF2B5EF4-FFF2-40B4-BE49-F238E27FC236}">
                <a16:creationId xmlns:a16="http://schemas.microsoft.com/office/drawing/2014/main" id="{33D259E7-3D98-53E4-E029-EF108E1834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575" y="3846824"/>
            <a:ext cx="2876536" cy="1932073"/>
          </a:xfrm>
          <a:prstGeom prst="rect">
            <a:avLst/>
          </a:prstGeom>
        </p:spPr>
      </p:pic>
      <p:sp>
        <p:nvSpPr>
          <p:cNvPr id="11" name="标题 1">
            <a:extLst>
              <a:ext uri="{FF2B5EF4-FFF2-40B4-BE49-F238E27FC236}">
                <a16:creationId xmlns:a16="http://schemas.microsoft.com/office/drawing/2014/main" id="{BB8D7FE1-8E54-EF4F-8536-A8EE70ABFCD3}"/>
              </a:ext>
            </a:extLst>
          </p:cNvPr>
          <p:cNvSpPr txBox="1">
            <a:spLocks/>
          </p:cNvSpPr>
          <p:nvPr/>
        </p:nvSpPr>
        <p:spPr>
          <a:xfrm>
            <a:off x="438492" y="423260"/>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Times New Roman" panose="02020603050405020304" pitchFamily="18" charset="0"/>
                <a:cs typeface="Times New Roman" panose="02020603050405020304" pitchFamily="18" charset="0"/>
                <a:sym typeface="Arial" panose="020B0604020202020204" pitchFamily="34" charset="0"/>
              </a:rPr>
              <a:t>Motivation</a:t>
            </a:r>
            <a:endParaRPr lang="zh-CN"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灯片编号占位符 7">
            <a:extLst>
              <a:ext uri="{FF2B5EF4-FFF2-40B4-BE49-F238E27FC236}">
                <a16:creationId xmlns:a16="http://schemas.microsoft.com/office/drawing/2014/main" id="{2FCB2E04-4C4D-1D4A-AA1B-2F1BAB5F0B3B}"/>
              </a:ext>
            </a:extLst>
          </p:cNvPr>
          <p:cNvSpPr>
            <a:spLocks noGrp="1"/>
          </p:cNvSpPr>
          <p:nvPr>
            <p:ph type="sldNum" sz="quarter" idx="12"/>
          </p:nvPr>
        </p:nvSpPr>
        <p:spPr/>
        <p:txBody>
          <a:bodyPr/>
          <a:lstStyle/>
          <a:p>
            <a:fld id="{329A8A33-A730-4835-A35B-1811590F2973}" type="slidenum">
              <a:rPr lang="zh-CN" altLang="en-US" smtClean="0"/>
              <a:t>2</a:t>
            </a:fld>
            <a:endParaRPr lang="zh-CN" altLang="en-US"/>
          </a:p>
        </p:txBody>
      </p:sp>
      <p:pic>
        <p:nvPicPr>
          <p:cNvPr id="12" name="图片 11">
            <a:extLst>
              <a:ext uri="{FF2B5EF4-FFF2-40B4-BE49-F238E27FC236}">
                <a16:creationId xmlns:a16="http://schemas.microsoft.com/office/drawing/2014/main" id="{9F154A14-3EDA-D74B-BFE2-B1DA56FAFDE9}"/>
              </a:ext>
            </a:extLst>
          </p:cNvPr>
          <p:cNvPicPr>
            <a:picLocks noChangeAspect="1"/>
          </p:cNvPicPr>
          <p:nvPr/>
        </p:nvPicPr>
        <p:blipFill>
          <a:blip r:embed="rId8"/>
          <a:stretch>
            <a:fillRect/>
          </a:stretch>
        </p:blipFill>
        <p:spPr>
          <a:xfrm>
            <a:off x="10900834" y="1"/>
            <a:ext cx="1291166" cy="1079500"/>
          </a:xfrm>
          <a:prstGeom prst="rect">
            <a:avLst/>
          </a:prstGeom>
        </p:spPr>
      </p:pic>
    </p:spTree>
    <p:extLst>
      <p:ext uri="{BB962C8B-B14F-4D97-AF65-F5344CB8AC3E}">
        <p14:creationId xmlns:p14="http://schemas.microsoft.com/office/powerpoint/2010/main" val="333097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BB8D7FE1-8E54-EF4F-8536-A8EE70ABFCD3}"/>
              </a:ext>
            </a:extLst>
          </p:cNvPr>
          <p:cNvSpPr txBox="1">
            <a:spLocks/>
          </p:cNvSpPr>
          <p:nvPr/>
        </p:nvSpPr>
        <p:spPr>
          <a:xfrm>
            <a:off x="438492" y="423260"/>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Times New Roman" panose="02020603050405020304" pitchFamily="18" charset="0"/>
                <a:cs typeface="Times New Roman" panose="02020603050405020304" pitchFamily="18" charset="0"/>
                <a:sym typeface="Arial" panose="020B0604020202020204" pitchFamily="34" charset="0"/>
              </a:rPr>
              <a:t>Solved Problem</a:t>
            </a:r>
            <a:endParaRPr lang="zh-CN"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灯片编号占位符 7">
            <a:extLst>
              <a:ext uri="{FF2B5EF4-FFF2-40B4-BE49-F238E27FC236}">
                <a16:creationId xmlns:a16="http://schemas.microsoft.com/office/drawing/2014/main" id="{2FCB2E04-4C4D-1D4A-AA1B-2F1BAB5F0B3B}"/>
              </a:ext>
            </a:extLst>
          </p:cNvPr>
          <p:cNvSpPr>
            <a:spLocks noGrp="1"/>
          </p:cNvSpPr>
          <p:nvPr>
            <p:ph type="sldNum" sz="quarter" idx="12"/>
          </p:nvPr>
        </p:nvSpPr>
        <p:spPr/>
        <p:txBody>
          <a:bodyPr/>
          <a:lstStyle/>
          <a:p>
            <a:fld id="{329A8A33-A730-4835-A35B-1811590F2973}" type="slidenum">
              <a:rPr lang="zh-CN" altLang="en-US" smtClean="0"/>
              <a:t>3</a:t>
            </a:fld>
            <a:endParaRPr lang="zh-CN" altLang="en-US"/>
          </a:p>
        </p:txBody>
      </p:sp>
      <p:pic>
        <p:nvPicPr>
          <p:cNvPr id="5" name="图片 4">
            <a:extLst>
              <a:ext uri="{FF2B5EF4-FFF2-40B4-BE49-F238E27FC236}">
                <a16:creationId xmlns:a16="http://schemas.microsoft.com/office/drawing/2014/main" id="{FA58132C-4F9E-624F-85FB-F0347C8E31A1}"/>
              </a:ext>
            </a:extLst>
          </p:cNvPr>
          <p:cNvPicPr>
            <a:picLocks noChangeAspect="1"/>
          </p:cNvPicPr>
          <p:nvPr/>
        </p:nvPicPr>
        <p:blipFill>
          <a:blip r:embed="rId2"/>
          <a:stretch>
            <a:fillRect/>
          </a:stretch>
        </p:blipFill>
        <p:spPr>
          <a:xfrm>
            <a:off x="10900834" y="1"/>
            <a:ext cx="1291166" cy="1079500"/>
          </a:xfrm>
          <a:prstGeom prst="rect">
            <a:avLst/>
          </a:prstGeom>
        </p:spPr>
      </p:pic>
      <p:pic>
        <p:nvPicPr>
          <p:cNvPr id="2" name="图片 1">
            <a:extLst>
              <a:ext uri="{FF2B5EF4-FFF2-40B4-BE49-F238E27FC236}">
                <a16:creationId xmlns:a16="http://schemas.microsoft.com/office/drawing/2014/main" id="{B7AA500D-F7E1-0549-A82F-BF976641663A}"/>
              </a:ext>
            </a:extLst>
          </p:cNvPr>
          <p:cNvPicPr>
            <a:picLocks noChangeAspect="1"/>
          </p:cNvPicPr>
          <p:nvPr/>
        </p:nvPicPr>
        <p:blipFill>
          <a:blip r:embed="rId3"/>
          <a:stretch>
            <a:fillRect/>
          </a:stretch>
        </p:blipFill>
        <p:spPr>
          <a:xfrm>
            <a:off x="3230880" y="1470408"/>
            <a:ext cx="5657722" cy="2136602"/>
          </a:xfrm>
          <a:prstGeom prst="rect">
            <a:avLst/>
          </a:prstGeom>
        </p:spPr>
      </p:pic>
      <p:sp>
        <p:nvSpPr>
          <p:cNvPr id="9" name="文本框 8">
            <a:extLst>
              <a:ext uri="{FF2B5EF4-FFF2-40B4-BE49-F238E27FC236}">
                <a16:creationId xmlns:a16="http://schemas.microsoft.com/office/drawing/2014/main" id="{38060F89-22AF-8C40-A265-B214BBBB7CD8}"/>
              </a:ext>
            </a:extLst>
          </p:cNvPr>
          <p:cNvSpPr txBox="1"/>
          <p:nvPr/>
        </p:nvSpPr>
        <p:spPr>
          <a:xfrm>
            <a:off x="440702" y="3938214"/>
            <a:ext cx="11310595" cy="142199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Autoregressive methods</a:t>
            </a:r>
          </a:p>
          <a:p>
            <a:pPr marL="285750" indent="-285750">
              <a:lnSpc>
                <a:spcPct val="150000"/>
              </a:lnSpc>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GAN-based methods</a:t>
            </a:r>
          </a:p>
          <a:p>
            <a:pPr marL="285750" indent="-285750">
              <a:lnSpc>
                <a:spcPct val="150000"/>
              </a:lnSpc>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Flow-based methods</a:t>
            </a:r>
          </a:p>
        </p:txBody>
      </p:sp>
    </p:spTree>
    <p:extLst>
      <p:ext uri="{BB962C8B-B14F-4D97-AF65-F5344CB8AC3E}">
        <p14:creationId xmlns:p14="http://schemas.microsoft.com/office/powerpoint/2010/main" val="114628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BB8D7FE1-8E54-EF4F-8536-A8EE70ABFCD3}"/>
              </a:ext>
            </a:extLst>
          </p:cNvPr>
          <p:cNvSpPr txBox="1">
            <a:spLocks/>
          </p:cNvSpPr>
          <p:nvPr/>
        </p:nvSpPr>
        <p:spPr>
          <a:xfrm>
            <a:off x="438492" y="423260"/>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Times New Roman" panose="02020603050405020304" pitchFamily="18" charset="0"/>
                <a:cs typeface="Times New Roman" panose="02020603050405020304" pitchFamily="18" charset="0"/>
                <a:sym typeface="Arial" panose="020B0604020202020204" pitchFamily="34" charset="0"/>
              </a:rPr>
              <a:t>Our Contributions</a:t>
            </a:r>
            <a:endParaRPr lang="zh-CN"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灯片编号占位符 7">
            <a:extLst>
              <a:ext uri="{FF2B5EF4-FFF2-40B4-BE49-F238E27FC236}">
                <a16:creationId xmlns:a16="http://schemas.microsoft.com/office/drawing/2014/main" id="{2FCB2E04-4C4D-1D4A-AA1B-2F1BAB5F0B3B}"/>
              </a:ext>
            </a:extLst>
          </p:cNvPr>
          <p:cNvSpPr>
            <a:spLocks noGrp="1"/>
          </p:cNvSpPr>
          <p:nvPr>
            <p:ph type="sldNum" sz="quarter" idx="12"/>
          </p:nvPr>
        </p:nvSpPr>
        <p:spPr/>
        <p:txBody>
          <a:bodyPr/>
          <a:lstStyle/>
          <a:p>
            <a:fld id="{329A8A33-A730-4835-A35B-1811590F2973}" type="slidenum">
              <a:rPr lang="zh-CN" altLang="en-US" smtClean="0"/>
              <a:t>4</a:t>
            </a:fld>
            <a:endParaRPr lang="zh-CN" altLang="en-US"/>
          </a:p>
        </p:txBody>
      </p:sp>
      <p:pic>
        <p:nvPicPr>
          <p:cNvPr id="12" name="图片 11">
            <a:extLst>
              <a:ext uri="{FF2B5EF4-FFF2-40B4-BE49-F238E27FC236}">
                <a16:creationId xmlns:a16="http://schemas.microsoft.com/office/drawing/2014/main" id="{A58E9A1C-ABB9-5E4C-9AB8-09372D9F5711}"/>
              </a:ext>
            </a:extLst>
          </p:cNvPr>
          <p:cNvPicPr>
            <a:picLocks noChangeAspect="1"/>
          </p:cNvPicPr>
          <p:nvPr/>
        </p:nvPicPr>
        <p:blipFill>
          <a:blip r:embed="rId2"/>
          <a:stretch>
            <a:fillRect/>
          </a:stretch>
        </p:blipFill>
        <p:spPr>
          <a:xfrm>
            <a:off x="10900834" y="1"/>
            <a:ext cx="1291166" cy="1079500"/>
          </a:xfrm>
          <a:prstGeom prst="rect">
            <a:avLst/>
          </a:prstGeom>
        </p:spPr>
      </p:pic>
      <p:sp>
        <p:nvSpPr>
          <p:cNvPr id="18" name="文本框 17">
            <a:extLst>
              <a:ext uri="{FF2B5EF4-FFF2-40B4-BE49-F238E27FC236}">
                <a16:creationId xmlns:a16="http://schemas.microsoft.com/office/drawing/2014/main" id="{D4EF0307-C50D-C440-B9AD-CAB8235E45D2}"/>
              </a:ext>
            </a:extLst>
          </p:cNvPr>
          <p:cNvSpPr txBox="1"/>
          <p:nvPr/>
        </p:nvSpPr>
        <p:spPr>
          <a:xfrm>
            <a:off x="440702" y="1271271"/>
            <a:ext cx="11310595" cy="37303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We propose a conditional normalizing flow, named ColorFlow, to jointly learn the one-to-many relationships between object and its corresponding colors, and the color correlations between different objects within image.</a:t>
            </a:r>
          </a:p>
          <a:p>
            <a:pPr marL="285750" indent="-285750">
              <a:lnSpc>
                <a:spcPct val="150000"/>
              </a:lnSpc>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To represent the color correlations between different objects, we predict the global color histogram of grayscale image and utilize it as the mean value of the prior distribution for the flow's latent variables. By integrate these global tones into flow, we generate more realistic colors than the classic flow.</a:t>
            </a:r>
          </a:p>
          <a:p>
            <a:pPr marL="285750" indent="-285750">
              <a:lnSpc>
                <a:spcPct val="150000"/>
              </a:lnSpc>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experimental results demonstrate that ColorFlow outperforms state-of-the-art approaches in terms of the visual quality, realism, and vividness.</a:t>
            </a:r>
          </a:p>
        </p:txBody>
      </p:sp>
    </p:spTree>
    <p:extLst>
      <p:ext uri="{BB962C8B-B14F-4D97-AF65-F5344CB8AC3E}">
        <p14:creationId xmlns:p14="http://schemas.microsoft.com/office/powerpoint/2010/main" val="202561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BB8D7FE1-8E54-EF4F-8536-A8EE70ABFCD3}"/>
              </a:ext>
            </a:extLst>
          </p:cNvPr>
          <p:cNvSpPr txBox="1">
            <a:spLocks/>
          </p:cNvSpPr>
          <p:nvPr/>
        </p:nvSpPr>
        <p:spPr>
          <a:xfrm>
            <a:off x="438492" y="423260"/>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Times New Roman" panose="02020603050405020304" pitchFamily="18" charset="0"/>
                <a:cs typeface="Times New Roman" panose="02020603050405020304" pitchFamily="18" charset="0"/>
                <a:sym typeface="Arial" panose="020B0604020202020204" pitchFamily="34" charset="0"/>
              </a:rPr>
              <a:t>Methodology</a:t>
            </a:r>
            <a:endParaRPr lang="zh-CN"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灯片编号占位符 7">
            <a:extLst>
              <a:ext uri="{FF2B5EF4-FFF2-40B4-BE49-F238E27FC236}">
                <a16:creationId xmlns:a16="http://schemas.microsoft.com/office/drawing/2014/main" id="{2FCB2E04-4C4D-1D4A-AA1B-2F1BAB5F0B3B}"/>
              </a:ext>
            </a:extLst>
          </p:cNvPr>
          <p:cNvSpPr>
            <a:spLocks noGrp="1"/>
          </p:cNvSpPr>
          <p:nvPr>
            <p:ph type="sldNum" sz="quarter" idx="12"/>
          </p:nvPr>
        </p:nvSpPr>
        <p:spPr/>
        <p:txBody>
          <a:bodyPr/>
          <a:lstStyle/>
          <a:p>
            <a:fld id="{329A8A33-A730-4835-A35B-1811590F2973}" type="slidenum">
              <a:rPr lang="zh-CN" altLang="en-US" smtClean="0"/>
              <a:t>5</a:t>
            </a:fld>
            <a:endParaRPr lang="zh-CN" altLang="en-US"/>
          </a:p>
        </p:txBody>
      </p:sp>
      <p:pic>
        <p:nvPicPr>
          <p:cNvPr id="5" name="图片 4">
            <a:extLst>
              <a:ext uri="{FF2B5EF4-FFF2-40B4-BE49-F238E27FC236}">
                <a16:creationId xmlns:a16="http://schemas.microsoft.com/office/drawing/2014/main" id="{501D5848-F77C-0F44-A027-7E351BFEA847}"/>
              </a:ext>
            </a:extLst>
          </p:cNvPr>
          <p:cNvPicPr>
            <a:picLocks noChangeAspect="1"/>
          </p:cNvPicPr>
          <p:nvPr/>
        </p:nvPicPr>
        <p:blipFill>
          <a:blip r:embed="rId2"/>
          <a:stretch>
            <a:fillRect/>
          </a:stretch>
        </p:blipFill>
        <p:spPr>
          <a:xfrm>
            <a:off x="10900834" y="1"/>
            <a:ext cx="1291166" cy="1079500"/>
          </a:xfrm>
          <a:prstGeom prst="rect">
            <a:avLst/>
          </a:prstGeom>
        </p:spPr>
      </p:pic>
      <p:pic>
        <p:nvPicPr>
          <p:cNvPr id="3" name="图片 2">
            <a:extLst>
              <a:ext uri="{FF2B5EF4-FFF2-40B4-BE49-F238E27FC236}">
                <a16:creationId xmlns:a16="http://schemas.microsoft.com/office/drawing/2014/main" id="{9CAFBE26-C354-9348-8CD3-BF6BC53561B5}"/>
              </a:ext>
            </a:extLst>
          </p:cNvPr>
          <p:cNvPicPr>
            <a:picLocks noChangeAspect="1"/>
          </p:cNvPicPr>
          <p:nvPr/>
        </p:nvPicPr>
        <p:blipFill>
          <a:blip r:embed="rId3"/>
          <a:stretch>
            <a:fillRect/>
          </a:stretch>
        </p:blipFill>
        <p:spPr>
          <a:xfrm>
            <a:off x="949198" y="1586585"/>
            <a:ext cx="10293604" cy="2692605"/>
          </a:xfrm>
          <a:prstGeom prst="rect">
            <a:avLst/>
          </a:prstGeom>
        </p:spPr>
      </p:pic>
    </p:spTree>
    <p:extLst>
      <p:ext uri="{BB962C8B-B14F-4D97-AF65-F5344CB8AC3E}">
        <p14:creationId xmlns:p14="http://schemas.microsoft.com/office/powerpoint/2010/main" val="357250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BB8D7FE1-8E54-EF4F-8536-A8EE70ABFCD3}"/>
              </a:ext>
            </a:extLst>
          </p:cNvPr>
          <p:cNvSpPr txBox="1">
            <a:spLocks/>
          </p:cNvSpPr>
          <p:nvPr/>
        </p:nvSpPr>
        <p:spPr>
          <a:xfrm>
            <a:off x="438492" y="423260"/>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Times New Roman" panose="02020603050405020304" pitchFamily="18" charset="0"/>
                <a:cs typeface="Times New Roman" panose="02020603050405020304" pitchFamily="18" charset="0"/>
                <a:sym typeface="Arial" panose="020B0604020202020204" pitchFamily="34" charset="0"/>
              </a:rPr>
              <a:t>Experiments</a:t>
            </a:r>
            <a:endParaRPr lang="zh-CN"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灯片编号占位符 7">
            <a:extLst>
              <a:ext uri="{FF2B5EF4-FFF2-40B4-BE49-F238E27FC236}">
                <a16:creationId xmlns:a16="http://schemas.microsoft.com/office/drawing/2014/main" id="{2FCB2E04-4C4D-1D4A-AA1B-2F1BAB5F0B3B}"/>
              </a:ext>
            </a:extLst>
          </p:cNvPr>
          <p:cNvSpPr>
            <a:spLocks noGrp="1"/>
          </p:cNvSpPr>
          <p:nvPr>
            <p:ph type="sldNum" sz="quarter" idx="12"/>
          </p:nvPr>
        </p:nvSpPr>
        <p:spPr/>
        <p:txBody>
          <a:bodyPr/>
          <a:lstStyle/>
          <a:p>
            <a:fld id="{329A8A33-A730-4835-A35B-1811590F2973}" type="slidenum">
              <a:rPr lang="zh-CN" altLang="en-US" smtClean="0"/>
              <a:t>6</a:t>
            </a:fld>
            <a:endParaRPr lang="zh-CN" altLang="en-US"/>
          </a:p>
        </p:txBody>
      </p:sp>
      <p:pic>
        <p:nvPicPr>
          <p:cNvPr id="5" name="图片 4">
            <a:extLst>
              <a:ext uri="{FF2B5EF4-FFF2-40B4-BE49-F238E27FC236}">
                <a16:creationId xmlns:a16="http://schemas.microsoft.com/office/drawing/2014/main" id="{501D5848-F77C-0F44-A027-7E351BFEA847}"/>
              </a:ext>
            </a:extLst>
          </p:cNvPr>
          <p:cNvPicPr>
            <a:picLocks noChangeAspect="1"/>
          </p:cNvPicPr>
          <p:nvPr/>
        </p:nvPicPr>
        <p:blipFill>
          <a:blip r:embed="rId2"/>
          <a:stretch>
            <a:fillRect/>
          </a:stretch>
        </p:blipFill>
        <p:spPr>
          <a:xfrm>
            <a:off x="10900834" y="1"/>
            <a:ext cx="1291166" cy="1079500"/>
          </a:xfrm>
          <a:prstGeom prst="rect">
            <a:avLst/>
          </a:prstGeom>
        </p:spPr>
      </p:pic>
      <p:pic>
        <p:nvPicPr>
          <p:cNvPr id="2" name="图片 1">
            <a:extLst>
              <a:ext uri="{FF2B5EF4-FFF2-40B4-BE49-F238E27FC236}">
                <a16:creationId xmlns:a16="http://schemas.microsoft.com/office/drawing/2014/main" id="{D959E55D-0C0C-8D42-B1AA-971C0E1855D4}"/>
              </a:ext>
            </a:extLst>
          </p:cNvPr>
          <p:cNvPicPr>
            <a:picLocks noChangeAspect="1"/>
          </p:cNvPicPr>
          <p:nvPr/>
        </p:nvPicPr>
        <p:blipFill>
          <a:blip r:embed="rId3"/>
          <a:stretch>
            <a:fillRect/>
          </a:stretch>
        </p:blipFill>
        <p:spPr>
          <a:xfrm>
            <a:off x="2377442" y="2642586"/>
            <a:ext cx="7604758" cy="2812120"/>
          </a:xfrm>
          <a:prstGeom prst="rect">
            <a:avLst/>
          </a:prstGeom>
        </p:spPr>
      </p:pic>
      <p:sp>
        <p:nvSpPr>
          <p:cNvPr id="9" name="文本框 8">
            <a:extLst>
              <a:ext uri="{FF2B5EF4-FFF2-40B4-BE49-F238E27FC236}">
                <a16:creationId xmlns:a16="http://schemas.microsoft.com/office/drawing/2014/main" id="{02A2AB91-9565-0C40-9C4D-6F098D247311}"/>
              </a:ext>
            </a:extLst>
          </p:cNvPr>
          <p:cNvSpPr txBox="1"/>
          <p:nvPr/>
        </p:nvSpPr>
        <p:spPr>
          <a:xfrm>
            <a:off x="438492" y="1262667"/>
            <a:ext cx="2487587" cy="498663"/>
          </a:xfrm>
          <a:prstGeom prst="rect">
            <a:avLst/>
          </a:prstGeom>
          <a:noFill/>
        </p:spPr>
        <p:txBody>
          <a:bodyPr wrap="square" rtlCol="0">
            <a:spAutoFit/>
          </a:bodyPr>
          <a:lstStyle/>
          <a:p>
            <a:pPr>
              <a:lnSpc>
                <a:spcPct val="15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Objective Function:</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A3E9EFC-5478-2A4E-A2BF-81E2E7327E02}"/>
                  </a:ext>
                </a:extLst>
              </p:cNvPr>
              <p:cNvSpPr txBox="1"/>
              <p:nvPr/>
            </p:nvSpPr>
            <p:spPr>
              <a:xfrm>
                <a:off x="3321298" y="1403294"/>
                <a:ext cx="55494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i="1">
                              <a:latin typeface="Cambria Math" panose="02040503050406030204" pitchFamily="18" charset="0"/>
                              <a:ea typeface="Cambria Math" panose="02040503050406030204" pitchFamily="18" charset="0"/>
                            </a:rPr>
                            <m:t>ℒ</m:t>
                          </m:r>
                        </m:e>
                        <m:sub>
                          <m:r>
                            <a:rPr kumimoji="1" lang="en-US" altLang="zh-CN" sz="2000" b="0" i="1" smtClean="0">
                              <a:latin typeface="Cambria Math" panose="02040503050406030204" pitchFamily="18" charset="0"/>
                            </a:rPr>
                            <m:t>𝐼</m:t>
                          </m:r>
                        </m:sub>
                      </m:sSub>
                      <m:r>
                        <a:rPr kumimoji="1" lang="en-US" altLang="zh-CN" sz="2000" b="0" i="1" smtClean="0">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ea typeface="Cambria Math" panose="02040503050406030204" pitchFamily="18" charset="0"/>
                            </a:rPr>
                            <m:t>𝜆</m:t>
                          </m:r>
                        </m:e>
                        <m:sub>
                          <m:r>
                            <a:rPr kumimoji="1" lang="en-US" altLang="zh-CN" sz="2000" i="1">
                              <a:latin typeface="Cambria Math" panose="02040503050406030204" pitchFamily="18" charset="0"/>
                            </a:rPr>
                            <m:t>𝑁𝐿𝐿</m:t>
                          </m:r>
                        </m:sub>
                      </m:sSub>
                      <m:r>
                        <a:rPr kumimoji="1" lang="en-US" altLang="zh-CN" sz="2000" i="1" smtClean="0">
                          <a:latin typeface="Cambria Math" panose="02040503050406030204" pitchFamily="18" charset="0"/>
                          <a:ea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ℒ</m:t>
                          </m:r>
                        </m:e>
                        <m:sub>
                          <m:r>
                            <a:rPr kumimoji="1" lang="en-US" altLang="zh-CN" sz="2000" b="0" i="1" smtClean="0">
                              <a:latin typeface="Cambria Math" panose="02040503050406030204" pitchFamily="18" charset="0"/>
                            </a:rPr>
                            <m:t>𝑁𝐿𝐿</m:t>
                          </m:r>
                        </m:sub>
                      </m:sSub>
                      <m:r>
                        <a:rPr kumimoji="1" lang="en-US" altLang="zh-CN" sz="2000" b="0" i="1" smtClean="0">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ea typeface="Cambria Math" panose="02040503050406030204" pitchFamily="18" charset="0"/>
                            </a:rPr>
                            <m:t>𝜆</m:t>
                          </m:r>
                        </m:e>
                        <m:sub>
                          <m:r>
                            <a:rPr kumimoji="1" lang="en-US" altLang="zh-CN" sz="2000" b="0" i="1" smtClean="0">
                              <a:latin typeface="Cambria Math" panose="02040503050406030204" pitchFamily="18" charset="0"/>
                              <a:ea typeface="Cambria Math" panose="02040503050406030204" pitchFamily="18" charset="0"/>
                            </a:rPr>
                            <m:t>𝐾</m:t>
                          </m:r>
                          <m:r>
                            <a:rPr kumimoji="1" lang="en-US" altLang="zh-CN" sz="2000" i="1">
                              <a:latin typeface="Cambria Math" panose="02040503050406030204" pitchFamily="18" charset="0"/>
                            </a:rPr>
                            <m:t>𝐿</m:t>
                          </m:r>
                        </m:sub>
                      </m:sSub>
                      <m:r>
                        <a:rPr kumimoji="1" lang="en-US" altLang="zh-CN" sz="2000" i="1">
                          <a:latin typeface="Cambria Math" panose="02040503050406030204" pitchFamily="18" charset="0"/>
                          <a:ea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ea typeface="Cambria Math" panose="02040503050406030204" pitchFamily="18" charset="0"/>
                            </a:rPr>
                            <m:t>ℒ</m:t>
                          </m:r>
                        </m:e>
                        <m:sub>
                          <m:r>
                            <a:rPr kumimoji="1" lang="en-US" altLang="zh-CN" sz="2000" b="0" i="1" smtClean="0">
                              <a:latin typeface="Cambria Math" panose="02040503050406030204" pitchFamily="18" charset="0"/>
                              <a:ea typeface="Cambria Math" panose="02040503050406030204" pitchFamily="18" charset="0"/>
                            </a:rPr>
                            <m:t>𝐾𝐿</m:t>
                          </m:r>
                        </m:sub>
                      </m:sSub>
                      <m:r>
                        <a:rPr kumimoji="1" lang="en-US" altLang="zh-CN" sz="2000" b="0" i="1" smtClean="0">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ea typeface="Cambria Math" panose="02040503050406030204" pitchFamily="18" charset="0"/>
                            </a:rPr>
                            <m:t>𝜆</m:t>
                          </m:r>
                        </m:e>
                        <m:sub>
                          <m:r>
                            <a:rPr kumimoji="1" lang="en-US" altLang="zh-CN" sz="2000" b="0" i="1" smtClean="0">
                              <a:latin typeface="Cambria Math" panose="02040503050406030204" pitchFamily="18" charset="0"/>
                              <a:ea typeface="Cambria Math" panose="02040503050406030204" pitchFamily="18" charset="0"/>
                            </a:rPr>
                            <m:t>𝑐𝑜𝑛𝑡𝑒𝑛𝑡</m:t>
                          </m:r>
                        </m:sub>
                      </m:sSub>
                      <m:r>
                        <a:rPr kumimoji="1" lang="en-US" altLang="zh-CN" sz="2000" i="1">
                          <a:latin typeface="Cambria Math" panose="02040503050406030204" pitchFamily="18" charset="0"/>
                          <a:ea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ea typeface="Cambria Math" panose="02040503050406030204" pitchFamily="18" charset="0"/>
                            </a:rPr>
                            <m:t>ℒ</m:t>
                          </m:r>
                        </m:e>
                        <m:sub>
                          <m:r>
                            <a:rPr kumimoji="1" lang="en-US" altLang="zh-CN" sz="2000" b="0" i="1" smtClean="0">
                              <a:latin typeface="Cambria Math" panose="02040503050406030204" pitchFamily="18" charset="0"/>
                              <a:ea typeface="Cambria Math" panose="02040503050406030204" pitchFamily="18" charset="0"/>
                            </a:rPr>
                            <m:t>𝑐𝑜𝑛𝑡𝑒𝑛𝑡</m:t>
                          </m:r>
                        </m:sub>
                      </m:sSub>
                    </m:oMath>
                  </m:oMathPara>
                </a14:m>
                <a:endParaRPr kumimoji="1" lang="zh-CN" altLang="en-US" sz="2000" dirty="0"/>
              </a:p>
            </p:txBody>
          </p:sp>
        </mc:Choice>
        <mc:Fallback xmlns="">
          <p:sp>
            <p:nvSpPr>
              <p:cNvPr id="10" name="文本框 9">
                <a:extLst>
                  <a:ext uri="{FF2B5EF4-FFF2-40B4-BE49-F238E27FC236}">
                    <a16:creationId xmlns:a16="http://schemas.microsoft.com/office/drawing/2014/main" id="{3A3E9EFC-5478-2A4E-A2BF-81E2E7327E02}"/>
                  </a:ext>
                </a:extLst>
              </p:cNvPr>
              <p:cNvSpPr txBox="1">
                <a:spLocks noRot="1" noChangeAspect="1" noMove="1" noResize="1" noEditPoints="1" noAdjustHandles="1" noChangeArrowheads="1" noChangeShapeType="1" noTextEdit="1"/>
              </p:cNvSpPr>
              <p:nvPr/>
            </p:nvSpPr>
            <p:spPr>
              <a:xfrm>
                <a:off x="3321298" y="1403294"/>
                <a:ext cx="5549403" cy="307777"/>
              </a:xfrm>
              <a:prstGeom prst="rect">
                <a:avLst/>
              </a:prstGeom>
              <a:blipFill>
                <a:blip r:embed="rId4"/>
                <a:stretch>
                  <a:fillRect b="-16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2235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BB8D7FE1-8E54-EF4F-8536-A8EE70ABFCD3}"/>
              </a:ext>
            </a:extLst>
          </p:cNvPr>
          <p:cNvSpPr txBox="1">
            <a:spLocks/>
          </p:cNvSpPr>
          <p:nvPr/>
        </p:nvSpPr>
        <p:spPr>
          <a:xfrm>
            <a:off x="438492" y="423260"/>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Times New Roman" panose="02020603050405020304" pitchFamily="18" charset="0"/>
                <a:cs typeface="Times New Roman" panose="02020603050405020304" pitchFamily="18" charset="0"/>
                <a:sym typeface="Arial" panose="020B0604020202020204" pitchFamily="34" charset="0"/>
              </a:rPr>
              <a:t>Experiments</a:t>
            </a:r>
            <a:endParaRPr lang="zh-CN"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灯片编号占位符 7">
            <a:extLst>
              <a:ext uri="{FF2B5EF4-FFF2-40B4-BE49-F238E27FC236}">
                <a16:creationId xmlns:a16="http://schemas.microsoft.com/office/drawing/2014/main" id="{2FCB2E04-4C4D-1D4A-AA1B-2F1BAB5F0B3B}"/>
              </a:ext>
            </a:extLst>
          </p:cNvPr>
          <p:cNvSpPr>
            <a:spLocks noGrp="1"/>
          </p:cNvSpPr>
          <p:nvPr>
            <p:ph type="sldNum" sz="quarter" idx="12"/>
          </p:nvPr>
        </p:nvSpPr>
        <p:spPr/>
        <p:txBody>
          <a:bodyPr/>
          <a:lstStyle/>
          <a:p>
            <a:fld id="{329A8A33-A730-4835-A35B-1811590F2973}" type="slidenum">
              <a:rPr lang="zh-CN" altLang="en-US" smtClean="0"/>
              <a:t>7</a:t>
            </a:fld>
            <a:endParaRPr lang="zh-CN" altLang="en-US"/>
          </a:p>
        </p:txBody>
      </p:sp>
      <p:pic>
        <p:nvPicPr>
          <p:cNvPr id="5" name="图片 4">
            <a:extLst>
              <a:ext uri="{FF2B5EF4-FFF2-40B4-BE49-F238E27FC236}">
                <a16:creationId xmlns:a16="http://schemas.microsoft.com/office/drawing/2014/main" id="{501D5848-F77C-0F44-A027-7E351BFEA847}"/>
              </a:ext>
            </a:extLst>
          </p:cNvPr>
          <p:cNvPicPr>
            <a:picLocks noChangeAspect="1"/>
          </p:cNvPicPr>
          <p:nvPr/>
        </p:nvPicPr>
        <p:blipFill>
          <a:blip r:embed="rId2"/>
          <a:stretch>
            <a:fillRect/>
          </a:stretch>
        </p:blipFill>
        <p:spPr>
          <a:xfrm>
            <a:off x="10900834" y="1"/>
            <a:ext cx="1291166" cy="1079500"/>
          </a:xfrm>
          <a:prstGeom prst="rect">
            <a:avLst/>
          </a:prstGeom>
        </p:spPr>
      </p:pic>
      <p:pic>
        <p:nvPicPr>
          <p:cNvPr id="6" name="图片 5">
            <a:extLst>
              <a:ext uri="{FF2B5EF4-FFF2-40B4-BE49-F238E27FC236}">
                <a16:creationId xmlns:a16="http://schemas.microsoft.com/office/drawing/2014/main" id="{DEAFBF10-3464-F645-85EF-EF77B9A0E0FA}"/>
              </a:ext>
            </a:extLst>
          </p:cNvPr>
          <p:cNvPicPr>
            <a:picLocks noChangeAspect="1"/>
          </p:cNvPicPr>
          <p:nvPr/>
        </p:nvPicPr>
        <p:blipFill>
          <a:blip r:embed="rId3"/>
          <a:stretch>
            <a:fillRect/>
          </a:stretch>
        </p:blipFill>
        <p:spPr>
          <a:xfrm>
            <a:off x="438492" y="1685169"/>
            <a:ext cx="11326788" cy="4130668"/>
          </a:xfrm>
          <a:prstGeom prst="rect">
            <a:avLst/>
          </a:prstGeom>
        </p:spPr>
      </p:pic>
    </p:spTree>
    <p:extLst>
      <p:ext uri="{BB962C8B-B14F-4D97-AF65-F5344CB8AC3E}">
        <p14:creationId xmlns:p14="http://schemas.microsoft.com/office/powerpoint/2010/main" val="256859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BB8D7FE1-8E54-EF4F-8536-A8EE70ABFCD3}"/>
              </a:ext>
            </a:extLst>
          </p:cNvPr>
          <p:cNvSpPr txBox="1">
            <a:spLocks/>
          </p:cNvSpPr>
          <p:nvPr/>
        </p:nvSpPr>
        <p:spPr>
          <a:xfrm>
            <a:off x="438492" y="423260"/>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Times New Roman" panose="02020603050405020304" pitchFamily="18" charset="0"/>
                <a:cs typeface="Times New Roman" panose="02020603050405020304" pitchFamily="18" charset="0"/>
                <a:sym typeface="Arial" panose="020B0604020202020204" pitchFamily="34" charset="0"/>
              </a:rPr>
              <a:t>Experiments</a:t>
            </a:r>
            <a:endParaRPr lang="zh-CN"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灯片编号占位符 7">
            <a:extLst>
              <a:ext uri="{FF2B5EF4-FFF2-40B4-BE49-F238E27FC236}">
                <a16:creationId xmlns:a16="http://schemas.microsoft.com/office/drawing/2014/main" id="{2FCB2E04-4C4D-1D4A-AA1B-2F1BAB5F0B3B}"/>
              </a:ext>
            </a:extLst>
          </p:cNvPr>
          <p:cNvSpPr>
            <a:spLocks noGrp="1"/>
          </p:cNvSpPr>
          <p:nvPr>
            <p:ph type="sldNum" sz="quarter" idx="12"/>
          </p:nvPr>
        </p:nvSpPr>
        <p:spPr/>
        <p:txBody>
          <a:bodyPr/>
          <a:lstStyle/>
          <a:p>
            <a:fld id="{329A8A33-A730-4835-A35B-1811590F2973}" type="slidenum">
              <a:rPr lang="zh-CN" altLang="en-US" smtClean="0"/>
              <a:t>8</a:t>
            </a:fld>
            <a:endParaRPr lang="zh-CN" altLang="en-US"/>
          </a:p>
        </p:txBody>
      </p:sp>
      <p:pic>
        <p:nvPicPr>
          <p:cNvPr id="5" name="图片 4">
            <a:extLst>
              <a:ext uri="{FF2B5EF4-FFF2-40B4-BE49-F238E27FC236}">
                <a16:creationId xmlns:a16="http://schemas.microsoft.com/office/drawing/2014/main" id="{501D5848-F77C-0F44-A027-7E351BFEA847}"/>
              </a:ext>
            </a:extLst>
          </p:cNvPr>
          <p:cNvPicPr>
            <a:picLocks noChangeAspect="1"/>
          </p:cNvPicPr>
          <p:nvPr/>
        </p:nvPicPr>
        <p:blipFill>
          <a:blip r:embed="rId2"/>
          <a:stretch>
            <a:fillRect/>
          </a:stretch>
        </p:blipFill>
        <p:spPr>
          <a:xfrm>
            <a:off x="10900834" y="1"/>
            <a:ext cx="1291166" cy="1079500"/>
          </a:xfrm>
          <a:prstGeom prst="rect">
            <a:avLst/>
          </a:prstGeom>
        </p:spPr>
      </p:pic>
      <p:pic>
        <p:nvPicPr>
          <p:cNvPr id="2" name="图片 1">
            <a:extLst>
              <a:ext uri="{FF2B5EF4-FFF2-40B4-BE49-F238E27FC236}">
                <a16:creationId xmlns:a16="http://schemas.microsoft.com/office/drawing/2014/main" id="{83542513-7D2C-2F40-977B-5EE7B7969392}"/>
              </a:ext>
            </a:extLst>
          </p:cNvPr>
          <p:cNvPicPr>
            <a:picLocks noChangeAspect="1"/>
          </p:cNvPicPr>
          <p:nvPr/>
        </p:nvPicPr>
        <p:blipFill>
          <a:blip r:embed="rId3"/>
          <a:stretch>
            <a:fillRect/>
          </a:stretch>
        </p:blipFill>
        <p:spPr>
          <a:xfrm>
            <a:off x="2995295" y="1538573"/>
            <a:ext cx="6201410" cy="4319981"/>
          </a:xfrm>
          <a:prstGeom prst="rect">
            <a:avLst/>
          </a:prstGeom>
        </p:spPr>
      </p:pic>
    </p:spTree>
    <p:extLst>
      <p:ext uri="{BB962C8B-B14F-4D97-AF65-F5344CB8AC3E}">
        <p14:creationId xmlns:p14="http://schemas.microsoft.com/office/powerpoint/2010/main" val="55192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8B5EEB8-ADCC-2680-7D5B-4BEF5BBB3410}"/>
              </a:ext>
            </a:extLst>
          </p:cNvPr>
          <p:cNvSpPr/>
          <p:nvPr/>
        </p:nvSpPr>
        <p:spPr>
          <a:xfrm>
            <a:off x="3136246" y="2428994"/>
            <a:ext cx="5919506" cy="1862048"/>
          </a:xfrm>
          <a:prstGeom prst="rect">
            <a:avLst/>
          </a:prstGeom>
        </p:spPr>
        <p:txBody>
          <a:bodyPr wrap="none">
            <a:spAutoFit/>
          </a:bodyPr>
          <a:lstStyle/>
          <a:p>
            <a:pPr algn="ctr"/>
            <a:r>
              <a:rPr lang="en-US" altLang="zh-CN" sz="10000" i="1" dirty="0">
                <a:latin typeface="Times New Roman" panose="02020603050405020304" pitchFamily="18" charset="0"/>
                <a:cs typeface="Times New Roman" panose="02020603050405020304" pitchFamily="18" charset="0"/>
              </a:rPr>
              <a:t>Thank</a:t>
            </a:r>
            <a:r>
              <a:rPr lang="en-US" altLang="zh-CN" sz="11500" i="1" dirty="0">
                <a:latin typeface="Times New Roman" panose="02020603050405020304" pitchFamily="18" charset="0"/>
                <a:cs typeface="Times New Roman" panose="02020603050405020304" pitchFamily="18" charset="0"/>
              </a:rPr>
              <a:t> You</a:t>
            </a:r>
            <a:endParaRPr lang="zh-CN" altLang="en-US" sz="11500" i="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3120B440-AD72-E34F-8912-3DEEF7637950}"/>
              </a:ext>
            </a:extLst>
          </p:cNvPr>
          <p:cNvPicPr>
            <a:picLocks noChangeAspect="1"/>
          </p:cNvPicPr>
          <p:nvPr/>
        </p:nvPicPr>
        <p:blipFill>
          <a:blip r:embed="rId2"/>
          <a:stretch>
            <a:fillRect/>
          </a:stretch>
        </p:blipFill>
        <p:spPr>
          <a:xfrm>
            <a:off x="10900834" y="1"/>
            <a:ext cx="1291166" cy="1079500"/>
          </a:xfrm>
          <a:prstGeom prst="rect">
            <a:avLst/>
          </a:prstGeom>
        </p:spPr>
      </p:pic>
    </p:spTree>
    <p:extLst>
      <p:ext uri="{BB962C8B-B14F-4D97-AF65-F5344CB8AC3E}">
        <p14:creationId xmlns:p14="http://schemas.microsoft.com/office/powerpoint/2010/main" val="36335758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BUPT">
      <a:dk1>
        <a:srgbClr val="000000"/>
      </a:dk1>
      <a:lt1>
        <a:srgbClr val="FFFFFF"/>
      </a:lt1>
      <a:dk2>
        <a:srgbClr val="013A89"/>
      </a:dk2>
      <a:lt2>
        <a:srgbClr val="FFFFFF"/>
      </a:lt2>
      <a:accent1>
        <a:srgbClr val="01A099"/>
      </a:accent1>
      <a:accent2>
        <a:srgbClr val="E32223"/>
      </a:accent2>
      <a:accent3>
        <a:srgbClr val="B5702F"/>
      </a:accent3>
      <a:accent4>
        <a:srgbClr val="003399"/>
      </a:accent4>
      <a:accent5>
        <a:srgbClr val="81A0C3"/>
      </a:accent5>
      <a:accent6>
        <a:srgbClr val="FFFFFF"/>
      </a:accent6>
      <a:hlink>
        <a:srgbClr val="0070C0"/>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3341</TotalTime>
  <Words>187</Words>
  <Application>Microsoft Macintosh PowerPoint</Application>
  <PresentationFormat>宽屏</PresentationFormat>
  <Paragraphs>27</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9</vt:i4>
      </vt:variant>
    </vt:vector>
  </HeadingPairs>
  <TitlesOfParts>
    <vt:vector size="18" baseType="lpstr">
      <vt:lpstr>等线</vt:lpstr>
      <vt:lpstr>等线 Light</vt:lpstr>
      <vt:lpstr>微软雅黑</vt:lpstr>
      <vt:lpstr>Arial</vt:lpstr>
      <vt:lpstr>Cambria Math</vt:lpstr>
      <vt:lpstr>Times New Roman</vt:lpstr>
      <vt:lpstr>Wingdings</vt:lpstr>
      <vt:lpstr>Office 主题​​</vt:lpstr>
      <vt:lpstr>1_自定义设计方案</vt:lpstr>
      <vt:lpstr>ColorFlow: A Conditional Normalizing Flow Network for Image Colorization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fishyinwang@163.com</dc:creator>
  <cp:lastModifiedBy>fishyinwang@163.com</cp:lastModifiedBy>
  <cp:revision>395</cp:revision>
  <dcterms:created xsi:type="dcterms:W3CDTF">2023-07-24T09:03:53Z</dcterms:created>
  <dcterms:modified xsi:type="dcterms:W3CDTF">2024-04-15T23:07:10Z</dcterms:modified>
</cp:coreProperties>
</file>