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3653" r:id="rId2"/>
  </p:sldMasterIdLst>
  <p:notesMasterIdLst>
    <p:notesMasterId r:id="rId4"/>
  </p:notesMasterIdLst>
  <p:sldIdLst>
    <p:sldId id="256" r:id="rId3"/>
  </p:sldIdLst>
  <p:sldSz cx="32918400" cy="21945600"/>
  <p:notesSz cx="6858000" cy="9144000"/>
  <p:defaultTextStyle>
    <a:defPPr>
      <a:defRPr lang="en-US"/>
    </a:defPPr>
    <a:lvl1pPr marL="0" algn="l" defTabSz="3134552" rtl="0" eaLnBrk="1" latinLnBrk="0" hangingPunct="1">
      <a:defRPr sz="6100" kern="1200">
        <a:solidFill>
          <a:schemeClr val="tx1"/>
        </a:solidFill>
        <a:latin typeface="+mn-lt"/>
        <a:ea typeface="+mn-ea"/>
        <a:cs typeface="+mn-cs"/>
      </a:defRPr>
    </a:lvl1pPr>
    <a:lvl2pPr marL="1567277" algn="l" defTabSz="3134552" rtl="0" eaLnBrk="1" latinLnBrk="0" hangingPunct="1">
      <a:defRPr sz="6100" kern="1200">
        <a:solidFill>
          <a:schemeClr val="tx1"/>
        </a:solidFill>
        <a:latin typeface="+mn-lt"/>
        <a:ea typeface="+mn-ea"/>
        <a:cs typeface="+mn-cs"/>
      </a:defRPr>
    </a:lvl2pPr>
    <a:lvl3pPr marL="3134552" algn="l" defTabSz="3134552" rtl="0" eaLnBrk="1" latinLnBrk="0" hangingPunct="1">
      <a:defRPr sz="6100" kern="1200">
        <a:solidFill>
          <a:schemeClr val="tx1"/>
        </a:solidFill>
        <a:latin typeface="+mn-lt"/>
        <a:ea typeface="+mn-ea"/>
        <a:cs typeface="+mn-cs"/>
      </a:defRPr>
    </a:lvl3pPr>
    <a:lvl4pPr marL="4701829" algn="l" defTabSz="3134552" rtl="0" eaLnBrk="1" latinLnBrk="0" hangingPunct="1">
      <a:defRPr sz="6100" kern="1200">
        <a:solidFill>
          <a:schemeClr val="tx1"/>
        </a:solidFill>
        <a:latin typeface="+mn-lt"/>
        <a:ea typeface="+mn-ea"/>
        <a:cs typeface="+mn-cs"/>
      </a:defRPr>
    </a:lvl4pPr>
    <a:lvl5pPr marL="6269105" algn="l" defTabSz="3134552" rtl="0" eaLnBrk="1" latinLnBrk="0" hangingPunct="1">
      <a:defRPr sz="6100" kern="1200">
        <a:solidFill>
          <a:schemeClr val="tx1"/>
        </a:solidFill>
        <a:latin typeface="+mn-lt"/>
        <a:ea typeface="+mn-ea"/>
        <a:cs typeface="+mn-cs"/>
      </a:defRPr>
    </a:lvl5pPr>
    <a:lvl6pPr marL="7836382" algn="l" defTabSz="3134552" rtl="0" eaLnBrk="1" latinLnBrk="0" hangingPunct="1">
      <a:defRPr sz="6100" kern="1200">
        <a:solidFill>
          <a:schemeClr val="tx1"/>
        </a:solidFill>
        <a:latin typeface="+mn-lt"/>
        <a:ea typeface="+mn-ea"/>
        <a:cs typeface="+mn-cs"/>
      </a:defRPr>
    </a:lvl6pPr>
    <a:lvl7pPr marL="9403659" algn="l" defTabSz="3134552" rtl="0" eaLnBrk="1" latinLnBrk="0" hangingPunct="1">
      <a:defRPr sz="6100" kern="1200">
        <a:solidFill>
          <a:schemeClr val="tx1"/>
        </a:solidFill>
        <a:latin typeface="+mn-lt"/>
        <a:ea typeface="+mn-ea"/>
        <a:cs typeface="+mn-cs"/>
      </a:defRPr>
    </a:lvl7pPr>
    <a:lvl8pPr marL="10970935" algn="l" defTabSz="3134552" rtl="0" eaLnBrk="1" latinLnBrk="0" hangingPunct="1">
      <a:defRPr sz="6100" kern="1200">
        <a:solidFill>
          <a:schemeClr val="tx1"/>
        </a:solidFill>
        <a:latin typeface="+mn-lt"/>
        <a:ea typeface="+mn-ea"/>
        <a:cs typeface="+mn-cs"/>
      </a:defRPr>
    </a:lvl8pPr>
    <a:lvl9pPr marL="12538212" algn="l" defTabSz="3134552" rtl="0" eaLnBrk="1" latinLnBrk="0" hangingPunct="1">
      <a:defRPr sz="61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212">
          <p15:clr>
            <a:srgbClr val="A4A3A4"/>
          </p15:clr>
        </p15:guide>
        <p15:guide id="2" orient="horz" pos="192">
          <p15:clr>
            <a:srgbClr val="A4A3A4"/>
          </p15:clr>
        </p15:guide>
        <p15:guide id="3" orient="horz" pos="13440">
          <p15:clr>
            <a:srgbClr val="A4A3A4"/>
          </p15:clr>
        </p15:guide>
        <p15:guide id="4" orient="horz">
          <p15:clr>
            <a:srgbClr val="A4A3A4"/>
          </p15:clr>
        </p15:guide>
        <p15:guide id="5" pos="436">
          <p15:clr>
            <a:srgbClr val="A4A3A4"/>
          </p15:clr>
        </p15:guide>
        <p15:guide id="6" pos="20302">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밝은 스타일 2 - 강조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밝은 스타일 1 - 강조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4550" autoAdjust="0"/>
  </p:normalViewPr>
  <p:slideViewPr>
    <p:cSldViewPr snapToGrid="0" snapToObjects="1" showGuides="1">
      <p:cViewPr varScale="1">
        <p:scale>
          <a:sx n="50" d="100"/>
          <a:sy n="50" d="100"/>
        </p:scale>
        <p:origin x="-1434" y="-84"/>
      </p:cViewPr>
      <p:guideLst>
        <p:guide orient="horz" pos="2212"/>
        <p:guide orient="horz" pos="192"/>
        <p:guide orient="horz" pos="13440"/>
        <p:guide orient="horz"/>
        <p:guide pos="436"/>
        <p:guide pos="20302"/>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31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ko-KR"/>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0"/>
    <c:plotArea>
      <c:layout/>
      <c:lineChart>
        <c:grouping val="standard"/>
        <c:varyColors val="0"/>
        <c:ser>
          <c:idx val="0"/>
          <c:order val="0"/>
          <c:tx>
            <c:strRef>
              <c:f>Sheet1!$B$1</c:f>
              <c:strCache>
                <c:ptCount val="1"/>
                <c:pt idx="0">
                  <c:v>β=1</c:v>
                </c:pt>
              </c:strCache>
            </c:strRef>
          </c:tx>
          <c:marker>
            <c:symbol val="none"/>
          </c:marker>
          <c:cat>
            <c:numRef>
              <c:f>Sheet1!$A$2:$A$7</c:f>
              <c:numCache>
                <c:formatCode>General</c:formatCode>
                <c:ptCount val="6"/>
                <c:pt idx="0">
                  <c:v>0.01</c:v>
                </c:pt>
                <c:pt idx="1">
                  <c:v>0.05</c:v>
                </c:pt>
                <c:pt idx="2">
                  <c:v>0.1</c:v>
                </c:pt>
                <c:pt idx="3">
                  <c:v>0.4</c:v>
                </c:pt>
                <c:pt idx="4">
                  <c:v>0.7</c:v>
                </c:pt>
                <c:pt idx="5">
                  <c:v>1</c:v>
                </c:pt>
              </c:numCache>
            </c:numRef>
          </c:cat>
          <c:val>
            <c:numRef>
              <c:f>Sheet1!$B$2:$B$7</c:f>
              <c:numCache>
                <c:formatCode>General</c:formatCode>
                <c:ptCount val="6"/>
                <c:pt idx="0">
                  <c:v>0.99</c:v>
                </c:pt>
                <c:pt idx="1">
                  <c:v>0.95099999999999996</c:v>
                </c:pt>
                <c:pt idx="2">
                  <c:v>0.90500000000000003</c:v>
                </c:pt>
                <c:pt idx="3">
                  <c:v>0.67</c:v>
                </c:pt>
                <c:pt idx="4">
                  <c:v>0.497</c:v>
                </c:pt>
                <c:pt idx="5">
                  <c:v>0.36799999999999999</c:v>
                </c:pt>
              </c:numCache>
            </c:numRef>
          </c:val>
          <c:smooth val="0"/>
        </c:ser>
        <c:ser>
          <c:idx val="1"/>
          <c:order val="1"/>
          <c:tx>
            <c:strRef>
              <c:f>Sheet1!$C$1</c:f>
              <c:strCache>
                <c:ptCount val="1"/>
                <c:pt idx="0">
                  <c:v>β=2</c:v>
                </c:pt>
              </c:strCache>
            </c:strRef>
          </c:tx>
          <c:marker>
            <c:symbol val="none"/>
          </c:marker>
          <c:cat>
            <c:numRef>
              <c:f>Sheet1!$A$2:$A$7</c:f>
              <c:numCache>
                <c:formatCode>General</c:formatCode>
                <c:ptCount val="6"/>
                <c:pt idx="0">
                  <c:v>0.01</c:v>
                </c:pt>
                <c:pt idx="1">
                  <c:v>0.05</c:v>
                </c:pt>
                <c:pt idx="2">
                  <c:v>0.1</c:v>
                </c:pt>
                <c:pt idx="3">
                  <c:v>0.4</c:v>
                </c:pt>
                <c:pt idx="4">
                  <c:v>0.7</c:v>
                </c:pt>
                <c:pt idx="5">
                  <c:v>1</c:v>
                </c:pt>
              </c:numCache>
            </c:numRef>
          </c:cat>
          <c:val>
            <c:numRef>
              <c:f>Sheet1!$C$2:$C$7</c:f>
              <c:numCache>
                <c:formatCode>General</c:formatCode>
                <c:ptCount val="6"/>
                <c:pt idx="0">
                  <c:v>0.98</c:v>
                </c:pt>
                <c:pt idx="1">
                  <c:v>0.90500000000000003</c:v>
                </c:pt>
                <c:pt idx="2">
                  <c:v>0.81899999999999995</c:v>
                </c:pt>
                <c:pt idx="3">
                  <c:v>0.44900000000000001</c:v>
                </c:pt>
                <c:pt idx="4">
                  <c:v>0.247</c:v>
                </c:pt>
                <c:pt idx="5">
                  <c:v>0.13500000000000001</c:v>
                </c:pt>
              </c:numCache>
            </c:numRef>
          </c:val>
          <c:smooth val="0"/>
        </c:ser>
        <c:ser>
          <c:idx val="2"/>
          <c:order val="2"/>
          <c:tx>
            <c:strRef>
              <c:f>Sheet1!$D$1</c:f>
              <c:strCache>
                <c:ptCount val="1"/>
                <c:pt idx="0">
                  <c:v>β=5</c:v>
                </c:pt>
              </c:strCache>
            </c:strRef>
          </c:tx>
          <c:marker>
            <c:symbol val="none"/>
          </c:marker>
          <c:cat>
            <c:numRef>
              <c:f>Sheet1!$A$2:$A$7</c:f>
              <c:numCache>
                <c:formatCode>General</c:formatCode>
                <c:ptCount val="6"/>
                <c:pt idx="0">
                  <c:v>0.01</c:v>
                </c:pt>
                <c:pt idx="1">
                  <c:v>0.05</c:v>
                </c:pt>
                <c:pt idx="2">
                  <c:v>0.1</c:v>
                </c:pt>
                <c:pt idx="3">
                  <c:v>0.4</c:v>
                </c:pt>
                <c:pt idx="4">
                  <c:v>0.7</c:v>
                </c:pt>
                <c:pt idx="5">
                  <c:v>1</c:v>
                </c:pt>
              </c:numCache>
            </c:numRef>
          </c:cat>
          <c:val>
            <c:numRef>
              <c:f>Sheet1!$D$2:$D$7</c:f>
              <c:numCache>
                <c:formatCode>General</c:formatCode>
                <c:ptCount val="6"/>
                <c:pt idx="0">
                  <c:v>0.95099999999999996</c:v>
                </c:pt>
                <c:pt idx="1">
                  <c:v>0.77900000000000003</c:v>
                </c:pt>
                <c:pt idx="2">
                  <c:v>0.60699999999999998</c:v>
                </c:pt>
                <c:pt idx="3">
                  <c:v>0.13500000000000001</c:v>
                </c:pt>
                <c:pt idx="4">
                  <c:v>0.03</c:v>
                </c:pt>
                <c:pt idx="5">
                  <c:v>7.0000000000000001E-3</c:v>
                </c:pt>
              </c:numCache>
            </c:numRef>
          </c:val>
          <c:smooth val="0"/>
        </c:ser>
        <c:dLbls>
          <c:showLegendKey val="0"/>
          <c:showVal val="0"/>
          <c:showCatName val="0"/>
          <c:showSerName val="0"/>
          <c:showPercent val="0"/>
          <c:showBubbleSize val="0"/>
        </c:dLbls>
        <c:marker val="1"/>
        <c:smooth val="0"/>
        <c:axId val="197544960"/>
        <c:axId val="209374016"/>
      </c:lineChart>
      <c:catAx>
        <c:axId val="197544960"/>
        <c:scaling>
          <c:orientation val="minMax"/>
        </c:scaling>
        <c:delete val="0"/>
        <c:axPos val="b"/>
        <c:numFmt formatCode="General" sourceLinked="1"/>
        <c:majorTickMark val="out"/>
        <c:minorTickMark val="none"/>
        <c:tickLblPos val="nextTo"/>
        <c:crossAx val="209374016"/>
        <c:crosses val="autoZero"/>
        <c:auto val="1"/>
        <c:lblAlgn val="ctr"/>
        <c:lblOffset val="100"/>
        <c:noMultiLvlLbl val="0"/>
      </c:catAx>
      <c:valAx>
        <c:axId val="209374016"/>
        <c:scaling>
          <c:orientation val="minMax"/>
          <c:max val="1"/>
        </c:scaling>
        <c:delete val="0"/>
        <c:axPos val="l"/>
        <c:majorGridlines/>
        <c:numFmt formatCode="General" sourceLinked="1"/>
        <c:majorTickMark val="out"/>
        <c:minorTickMark val="none"/>
        <c:tickLblPos val="nextTo"/>
        <c:crossAx val="197544960"/>
        <c:crosses val="autoZero"/>
        <c:crossBetween val="between"/>
      </c:valAx>
    </c:plotArea>
    <c:legend>
      <c:legendPos val="r"/>
      <c:layout/>
      <c:overlay val="0"/>
    </c:legend>
    <c:plotVisOnly val="1"/>
    <c:dispBlanksAs val="gap"/>
    <c:showDLblsOverMax val="0"/>
  </c:chart>
  <c:txPr>
    <a:bodyPr/>
    <a:lstStyle/>
    <a:p>
      <a:pPr>
        <a:defRPr sz="1800"/>
      </a:pPr>
      <a:endParaRPr lang="ko-K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5/7/2019</a:t>
            </a:fld>
            <a:endParaRPr lang="en-US" dirty="0"/>
          </a:p>
        </p:txBody>
      </p:sp>
      <p:sp>
        <p:nvSpPr>
          <p:cNvPr id="4" name="Slide Image Placehold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784840913"/>
      </p:ext>
    </p:extLst>
  </p:cSld>
  <p:clrMap bg1="lt1" tx1="dk1" bg2="lt2" tx2="dk2" accent1="accent1" accent2="accent2" accent3="accent3" accent4="accent4" accent5="accent5" accent6="accent6" hlink="hlink" folHlink="folHlink"/>
  <p:notesStyle>
    <a:lvl1pPr marL="0" algn="l" defTabSz="3134552" rtl="0" eaLnBrk="1" latinLnBrk="0" hangingPunct="1">
      <a:defRPr sz="4100" kern="1200">
        <a:solidFill>
          <a:schemeClr val="tx1"/>
        </a:solidFill>
        <a:latin typeface="+mn-lt"/>
        <a:ea typeface="+mn-ea"/>
        <a:cs typeface="+mn-cs"/>
      </a:defRPr>
    </a:lvl1pPr>
    <a:lvl2pPr marL="1567277" algn="l" defTabSz="3134552" rtl="0" eaLnBrk="1" latinLnBrk="0" hangingPunct="1">
      <a:defRPr sz="4100" kern="1200">
        <a:solidFill>
          <a:schemeClr val="tx1"/>
        </a:solidFill>
        <a:latin typeface="+mn-lt"/>
        <a:ea typeface="+mn-ea"/>
        <a:cs typeface="+mn-cs"/>
      </a:defRPr>
    </a:lvl2pPr>
    <a:lvl3pPr marL="3134552" algn="l" defTabSz="3134552" rtl="0" eaLnBrk="1" latinLnBrk="0" hangingPunct="1">
      <a:defRPr sz="4100" kern="1200">
        <a:solidFill>
          <a:schemeClr val="tx1"/>
        </a:solidFill>
        <a:latin typeface="+mn-lt"/>
        <a:ea typeface="+mn-ea"/>
        <a:cs typeface="+mn-cs"/>
      </a:defRPr>
    </a:lvl3pPr>
    <a:lvl4pPr marL="4701829" algn="l" defTabSz="3134552" rtl="0" eaLnBrk="1" latinLnBrk="0" hangingPunct="1">
      <a:defRPr sz="4100" kern="1200">
        <a:solidFill>
          <a:schemeClr val="tx1"/>
        </a:solidFill>
        <a:latin typeface="+mn-lt"/>
        <a:ea typeface="+mn-ea"/>
        <a:cs typeface="+mn-cs"/>
      </a:defRPr>
    </a:lvl4pPr>
    <a:lvl5pPr marL="6269105" algn="l" defTabSz="3134552" rtl="0" eaLnBrk="1" latinLnBrk="0" hangingPunct="1">
      <a:defRPr sz="4100" kern="1200">
        <a:solidFill>
          <a:schemeClr val="tx1"/>
        </a:solidFill>
        <a:latin typeface="+mn-lt"/>
        <a:ea typeface="+mn-ea"/>
        <a:cs typeface="+mn-cs"/>
      </a:defRPr>
    </a:lvl5pPr>
    <a:lvl6pPr marL="7836382" algn="l" defTabSz="3134552" rtl="0" eaLnBrk="1" latinLnBrk="0" hangingPunct="1">
      <a:defRPr sz="4100" kern="1200">
        <a:solidFill>
          <a:schemeClr val="tx1"/>
        </a:solidFill>
        <a:latin typeface="+mn-lt"/>
        <a:ea typeface="+mn-ea"/>
        <a:cs typeface="+mn-cs"/>
      </a:defRPr>
    </a:lvl6pPr>
    <a:lvl7pPr marL="9403659" algn="l" defTabSz="3134552" rtl="0" eaLnBrk="1" latinLnBrk="0" hangingPunct="1">
      <a:defRPr sz="4100" kern="1200">
        <a:solidFill>
          <a:schemeClr val="tx1"/>
        </a:solidFill>
        <a:latin typeface="+mn-lt"/>
        <a:ea typeface="+mn-ea"/>
        <a:cs typeface="+mn-cs"/>
      </a:defRPr>
    </a:lvl7pPr>
    <a:lvl8pPr marL="10970935" algn="l" defTabSz="3134552" rtl="0" eaLnBrk="1" latinLnBrk="0" hangingPunct="1">
      <a:defRPr sz="4100" kern="1200">
        <a:solidFill>
          <a:schemeClr val="tx1"/>
        </a:solidFill>
        <a:latin typeface="+mn-lt"/>
        <a:ea typeface="+mn-ea"/>
        <a:cs typeface="+mn-cs"/>
      </a:defRPr>
    </a:lvl8pPr>
    <a:lvl9pPr marL="12538212" algn="l" defTabSz="3134552" rtl="0" eaLnBrk="1" latinLnBrk="0" hangingPunct="1">
      <a:defRPr sz="4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226325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78140" y="4002937"/>
            <a:ext cx="10193458"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691753" y="3510493"/>
            <a:ext cx="10179845"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691754" y="12023504"/>
            <a:ext cx="10194648"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706560" y="11495316"/>
            <a:ext cx="10179844"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1365707" y="14259907"/>
            <a:ext cx="10178651"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365707" y="13715605"/>
            <a:ext cx="10178651"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11371661" y="4002937"/>
            <a:ext cx="10178651"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1366899" y="3510493"/>
            <a:ext cx="10184606"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2046806" y="3510493"/>
            <a:ext cx="10182022"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2046806" y="4002937"/>
            <a:ext cx="10182022"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2046806" y="11473911"/>
            <a:ext cx="10182022"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2043033" y="11966354"/>
            <a:ext cx="10185796" cy="606704"/>
          </a:xfrm>
          <a:prstGeom prst="rect">
            <a:avLst/>
          </a:prstGeom>
        </p:spPr>
        <p:txBody>
          <a:bodyPr wrap="square" lIns="163258" tIns="163258" rIns="163258" bIns="163258">
            <a:spAutoFit/>
          </a:bodyPr>
          <a:lstStyle>
            <a:lvl1pPr marL="0" indent="0">
              <a:buNone/>
              <a:tabLst/>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2046806" y="17062451"/>
            <a:ext cx="10182022"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2046807" y="17612045"/>
            <a:ext cx="10185796"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Type in or paste your text here</a:t>
            </a:r>
            <a:endParaRPr lang="en-US" dirty="0"/>
          </a:p>
        </p:txBody>
      </p:sp>
      <p:sp>
        <p:nvSpPr>
          <p:cNvPr id="63" name="Text Placeholder 76"/>
          <p:cNvSpPr>
            <a:spLocks noGrp="1"/>
          </p:cNvSpPr>
          <p:nvPr>
            <p:ph type="body" sz="quarter" idx="150" hasCustomPrompt="1"/>
          </p:nvPr>
        </p:nvSpPr>
        <p:spPr>
          <a:xfrm>
            <a:off x="4378036" y="1522268"/>
            <a:ext cx="24162328" cy="805296"/>
          </a:xfrm>
          <a:prstGeom prst="rect">
            <a:avLst/>
          </a:prstGeom>
        </p:spPr>
        <p:txBody>
          <a:bodyPr>
            <a:normAutofit/>
          </a:bodyPr>
          <a:lstStyle>
            <a:lvl1pPr marL="0" indent="0" algn="ctr">
              <a:buFontTx/>
              <a:buNone/>
              <a:defRPr sz="4800">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4" name="Text Placeholder 76"/>
          <p:cNvSpPr>
            <a:spLocks noGrp="1"/>
          </p:cNvSpPr>
          <p:nvPr>
            <p:ph type="body" sz="quarter" idx="184" hasCustomPrompt="1"/>
          </p:nvPr>
        </p:nvSpPr>
        <p:spPr>
          <a:xfrm>
            <a:off x="4378036" y="2305475"/>
            <a:ext cx="24162328" cy="634555"/>
          </a:xfrm>
          <a:prstGeom prst="rect">
            <a:avLst/>
          </a:prstGeom>
        </p:spPr>
        <p:txBody>
          <a:bodyPr>
            <a:normAutofit/>
          </a:bodyPr>
          <a:lstStyle>
            <a:lvl1pPr marL="0" indent="0" algn="ctr">
              <a:buFontTx/>
              <a:buNone/>
              <a:defRPr sz="4000">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65" name="Text Placeholder 76"/>
          <p:cNvSpPr>
            <a:spLocks noGrp="1"/>
          </p:cNvSpPr>
          <p:nvPr>
            <p:ph type="body" sz="quarter" idx="185" hasCustomPrompt="1"/>
          </p:nvPr>
        </p:nvSpPr>
        <p:spPr>
          <a:xfrm>
            <a:off x="4378036" y="319262"/>
            <a:ext cx="24162328" cy="1203006"/>
          </a:xfrm>
          <a:prstGeom prst="rect">
            <a:avLst/>
          </a:prstGeom>
        </p:spPr>
        <p:txBody>
          <a:bodyPr>
            <a:normAutofit/>
          </a:bodyPr>
          <a:lstStyle>
            <a:lvl1pPr marL="0" indent="0" algn="ctr">
              <a:buFontTx/>
              <a:buNone/>
              <a:defRPr sz="7200" b="1">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78141" y="4002937"/>
            <a:ext cx="7542610"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691756" y="3510493"/>
            <a:ext cx="7536656" cy="531993"/>
          </a:xfrm>
          <a:prstGeom prst="rect">
            <a:avLst/>
          </a:prstGeom>
          <a:noFill/>
        </p:spPr>
        <p:txBody>
          <a:bodyPr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676949" y="10003197"/>
            <a:ext cx="7543800"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691754" y="9475009"/>
            <a:ext cx="7537847"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8687069" y="4026220"/>
            <a:ext cx="15540036"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8687068" y="3510493"/>
            <a:ext cx="15540038"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8687068" y="14542274"/>
            <a:ext cx="15540038"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8687068" y="14049831"/>
            <a:ext cx="15540038"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4679152" y="3510493"/>
            <a:ext cx="7535264"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4679152" y="4002937"/>
            <a:ext cx="7535264"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4679152" y="9515159"/>
            <a:ext cx="7535264"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4679152" y="10007602"/>
            <a:ext cx="7539038"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4679152" y="17119601"/>
            <a:ext cx="7535264" cy="531993"/>
          </a:xfrm>
          <a:prstGeom prst="rect">
            <a:avLst/>
          </a:prstGeom>
          <a:noFill/>
        </p:spPr>
        <p:txBody>
          <a:bodyPr wrap="square" lIns="65304" tIns="65304" rIns="65304" bIns="65304" anchor="ctr" anchorCtr="0">
            <a:spAutoFit/>
          </a:bodyPr>
          <a:lstStyle>
            <a:lvl1pPr marL="0" indent="0" algn="ctr">
              <a:buNone/>
              <a:defRPr sz="26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4679152" y="17687564"/>
            <a:ext cx="7539038" cy="606704"/>
          </a:xfrm>
          <a:prstGeom prst="rect">
            <a:avLst/>
          </a:prstGeom>
        </p:spPr>
        <p:txBody>
          <a:bodyPr wrap="square" lIns="163258" tIns="163258" rIns="163258" bIns="163258">
            <a:spAutoFit/>
          </a:bodyPr>
          <a:lstStyle>
            <a:lvl1pPr marL="0" indent="0">
              <a:buNone/>
              <a:defRPr sz="1800">
                <a:solidFill>
                  <a:schemeClr val="accent5">
                    <a:lumMod val="50000"/>
                  </a:schemeClr>
                </a:solidFill>
                <a:latin typeface="Times New Roman" panose="02020603050405020304" pitchFamily="18" charset="0"/>
                <a:cs typeface="Times New Roman" panose="02020603050405020304" pitchFamily="18" charset="0"/>
              </a:defRPr>
            </a:lvl1pPr>
            <a:lvl2pPr marL="1061176" indent="-408145">
              <a:defRPr sz="1800">
                <a:latin typeface="Trebuchet MS" pitchFamily="34" charset="0"/>
              </a:defRPr>
            </a:lvl2pPr>
            <a:lvl3pPr marL="1469322" indent="-408145">
              <a:defRPr sz="1800">
                <a:latin typeface="Trebuchet MS" pitchFamily="34" charset="0"/>
              </a:defRPr>
            </a:lvl3pPr>
            <a:lvl4pPr marL="1918281" indent="-448960">
              <a:defRPr sz="1800">
                <a:latin typeface="Trebuchet MS" pitchFamily="34" charset="0"/>
              </a:defRPr>
            </a:lvl4pPr>
            <a:lvl5pPr marL="2244797" indent="-326516">
              <a:defRPr sz="1800">
                <a:latin typeface="Trebuchet MS" pitchFamily="34" charset="0"/>
              </a:defRPr>
            </a:lvl5pPr>
          </a:lstStyle>
          <a:p>
            <a:pPr lvl="0"/>
            <a:r>
              <a:rPr lang="en-US" dirty="0" smtClean="0"/>
              <a:t>Enter your text here</a:t>
            </a:r>
            <a:endParaRPr lang="en-US" dirty="0"/>
          </a:p>
        </p:txBody>
      </p:sp>
      <p:sp>
        <p:nvSpPr>
          <p:cNvPr id="63" name="Text Placeholder 76"/>
          <p:cNvSpPr>
            <a:spLocks noGrp="1"/>
          </p:cNvSpPr>
          <p:nvPr>
            <p:ph type="body" sz="quarter" idx="150" hasCustomPrompt="1"/>
          </p:nvPr>
        </p:nvSpPr>
        <p:spPr>
          <a:xfrm>
            <a:off x="4378036" y="1522268"/>
            <a:ext cx="24162328" cy="805296"/>
          </a:xfrm>
          <a:prstGeom prst="rect">
            <a:avLst/>
          </a:prstGeom>
        </p:spPr>
        <p:txBody>
          <a:bodyPr>
            <a:normAutofit/>
          </a:bodyPr>
          <a:lstStyle>
            <a:lvl1pPr marL="0" indent="0" algn="ctr">
              <a:buFontTx/>
              <a:buNone/>
              <a:defRPr sz="4800">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4" name="Text Placeholder 76"/>
          <p:cNvSpPr>
            <a:spLocks noGrp="1"/>
          </p:cNvSpPr>
          <p:nvPr>
            <p:ph type="body" sz="quarter" idx="184" hasCustomPrompt="1"/>
          </p:nvPr>
        </p:nvSpPr>
        <p:spPr>
          <a:xfrm>
            <a:off x="4378036" y="2305475"/>
            <a:ext cx="24162328" cy="634555"/>
          </a:xfrm>
          <a:prstGeom prst="rect">
            <a:avLst/>
          </a:prstGeom>
        </p:spPr>
        <p:txBody>
          <a:bodyPr>
            <a:normAutofit/>
          </a:bodyPr>
          <a:lstStyle>
            <a:lvl1pPr marL="0" indent="0" algn="ctr">
              <a:buFontTx/>
              <a:buNone/>
              <a:defRPr sz="4000">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65" name="Text Placeholder 76"/>
          <p:cNvSpPr>
            <a:spLocks noGrp="1"/>
          </p:cNvSpPr>
          <p:nvPr>
            <p:ph type="body" sz="quarter" idx="185" hasCustomPrompt="1"/>
          </p:nvPr>
        </p:nvSpPr>
        <p:spPr>
          <a:xfrm>
            <a:off x="4378036" y="319262"/>
            <a:ext cx="24162328" cy="1203006"/>
          </a:xfrm>
          <a:prstGeom prst="rect">
            <a:avLst/>
          </a:prstGeom>
        </p:spPr>
        <p:txBody>
          <a:bodyPr>
            <a:normAutofit/>
          </a:bodyPr>
          <a:lstStyle>
            <a:lvl1pPr marL="0" indent="0" algn="ctr">
              <a:buFontTx/>
              <a:buNone/>
              <a:defRPr sz="7200" b="1">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31" name="TextBox 30"/>
          <p:cNvSpPr txBox="1"/>
          <p:nvPr userDrawn="1"/>
        </p:nvSpPr>
        <p:spPr>
          <a:xfrm>
            <a:off x="13685520" y="7620000"/>
            <a:ext cx="4937760" cy="369332"/>
          </a:xfrm>
          <a:prstGeom prst="rect">
            <a:avLst/>
          </a:prstGeom>
          <a:noFill/>
        </p:spPr>
        <p:txBody>
          <a:bodyPr wrap="square" rtlCol="0">
            <a:spAutoFit/>
          </a:bodyPr>
          <a:lstStyle/>
          <a:p>
            <a:endParaRPr lang="en-US" sz="1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5.wmf"/><Relationship Id="rId12"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wmf"/><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wmf"/></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5.wmf"/><Relationship Id="rId12"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wmf"/><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8" name="Rectangle 37"/>
          <p:cNvSpPr/>
          <p:nvPr userDrawn="1"/>
        </p:nvSpPr>
        <p:spPr>
          <a:xfrm>
            <a:off x="-1" y="2115"/>
            <a:ext cx="32918401" cy="536328"/>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userDrawn="1"/>
        </p:nvSpPr>
        <p:spPr>
          <a:xfrm>
            <a:off x="0" y="3000527"/>
            <a:ext cx="32918399" cy="176023"/>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userDrawn="1"/>
        </p:nvSpPr>
        <p:spPr>
          <a:xfrm rot="10800000">
            <a:off x="0" y="21401082"/>
            <a:ext cx="32918401" cy="536328"/>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1" name="Group 130"/>
          <p:cNvGrpSpPr>
            <a:grpSpLocks noChangeAspect="1"/>
          </p:cNvGrpSpPr>
          <p:nvPr userDrawn="1"/>
        </p:nvGrpSpPr>
        <p:grpSpPr>
          <a:xfrm>
            <a:off x="-6886463" y="2"/>
            <a:ext cx="6608534" cy="21945598"/>
            <a:chOff x="-11220550" y="-1"/>
            <a:chExt cx="11014226" cy="27432000"/>
          </a:xfrm>
        </p:grpSpPr>
        <p:sp>
          <p:nvSpPr>
            <p:cNvPr id="132" name="Rectangle 131"/>
            <p:cNvSpPr/>
            <p:nvPr userDrawn="1"/>
          </p:nvSpPr>
          <p:spPr>
            <a:xfrm>
              <a:off x="-11216136" y="-1"/>
              <a:ext cx="11009812"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18288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2000" b="1" spc="0" dirty="0" smtClean="0">
                  <a:solidFill>
                    <a:srgbClr val="FF0000"/>
                  </a:solidFill>
                  <a:latin typeface="Trebuchet MS" pitchFamily="34" charset="0"/>
                </a:rPr>
                <a:t>(—THIS SIDEBAR DOES NOT PRINT—)</a:t>
              </a:r>
            </a:p>
            <a:p>
              <a:pPr marL="0" marR="0" indent="0" algn="ctr" defTabSz="1518341" rtl="0" eaLnBrk="1" fontAlgn="auto" latinLnBrk="0" hangingPunct="1">
                <a:lnSpc>
                  <a:spcPct val="100000"/>
                </a:lnSpc>
                <a:spcBef>
                  <a:spcPts val="0"/>
                </a:spcBef>
                <a:spcAft>
                  <a:spcPts val="0"/>
                </a:spcAft>
                <a:buClrTx/>
                <a:buSzTx/>
                <a:buFontTx/>
                <a:buNone/>
                <a:tabLst/>
                <a:defRPr/>
              </a:pPr>
              <a:endParaRPr lang="en-US" sz="2000" b="1" spc="600" dirty="0" smtClean="0">
                <a:solidFill>
                  <a:schemeClr val="bg1"/>
                </a:solidFill>
                <a:latin typeface="Trebuchet MS" pitchFamily="34" charset="0"/>
              </a:endParaRPr>
            </a:p>
            <a:p>
              <a:pPr algn="ctr"/>
              <a:r>
                <a:rPr lang="en-US" sz="2800" b="1" spc="600" dirty="0" smtClean="0">
                  <a:solidFill>
                    <a:schemeClr val="bg1"/>
                  </a:solidFill>
                  <a:latin typeface="Trebuchet MS" pitchFamily="34" charset="0"/>
                </a:rPr>
                <a:t>DESIGN</a:t>
              </a:r>
              <a:r>
                <a:rPr lang="en-US" sz="2800" b="1" spc="600" baseline="0" dirty="0" smtClean="0">
                  <a:solidFill>
                    <a:schemeClr val="bg1"/>
                  </a:solidFill>
                  <a:latin typeface="Trebuchet MS" pitchFamily="34" charset="0"/>
                </a:rPr>
                <a:t> </a:t>
              </a:r>
              <a:r>
                <a:rPr lang="en-US" sz="2800" b="1" spc="600" dirty="0" smtClean="0">
                  <a:solidFill>
                    <a:schemeClr val="bg1"/>
                  </a:solidFill>
                  <a:latin typeface="Trebuchet MS" pitchFamily="34" charset="0"/>
                </a:rPr>
                <a:t>GUIDE</a:t>
              </a:r>
            </a:p>
            <a:p>
              <a:pPr algn="ctr"/>
              <a:r>
                <a:rPr lang="en-US" sz="1050" b="1" dirty="0" smtClean="0">
                  <a:latin typeface="Trebuchet MS" pitchFamily="34" charset="0"/>
                </a:rPr>
                <a:t> </a:t>
              </a:r>
            </a:p>
            <a:p>
              <a:pPr defTabSz="3765639"/>
              <a:r>
                <a:rPr lang="en-US" sz="1800" i="0" dirty="0" smtClean="0">
                  <a:latin typeface="Trebuchet MS" pitchFamily="34" charset="0"/>
                </a:rPr>
                <a:t>This PowerPoint</a:t>
              </a:r>
              <a:r>
                <a:rPr lang="en-US" sz="1800" i="0" baseline="0" dirty="0" smtClean="0">
                  <a:latin typeface="Trebuchet MS" pitchFamily="34" charset="0"/>
                </a:rPr>
                <a:t> </a:t>
              </a:r>
              <a:r>
                <a:rPr lang="en-US" sz="1800" i="0" dirty="0" smtClean="0">
                  <a:latin typeface="Trebuchet MS" pitchFamily="34" charset="0"/>
                </a:rPr>
                <a:t>2007 template produces</a:t>
              </a:r>
              <a:r>
                <a:rPr lang="en-US" sz="1800" i="0" baseline="0" dirty="0" smtClean="0">
                  <a:latin typeface="Trebuchet MS" pitchFamily="34" charset="0"/>
                </a:rPr>
                <a:t> </a:t>
              </a:r>
              <a:r>
                <a:rPr lang="en-US" sz="1800" i="0" dirty="0" smtClean="0">
                  <a:latin typeface="Trebuchet MS" pitchFamily="34" charset="0"/>
                </a:rPr>
                <a:t>a 48”x72” presentation poster. </a:t>
              </a:r>
              <a:r>
                <a:rPr lang="en-US" sz="1800" dirty="0" smtClean="0">
                  <a:latin typeface="Trebuchet MS" pitchFamily="34" charset="0"/>
                </a:rPr>
                <a:t>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3765639"/>
              <a:r>
                <a:rPr lang="en-US" sz="1050" dirty="0" smtClean="0">
                  <a:latin typeface="Trebuchet MS" pitchFamily="34" charset="0"/>
                </a:rPr>
                <a:t> </a:t>
              </a:r>
            </a:p>
            <a:p>
              <a:pPr defTabSz="4389219"/>
              <a:r>
                <a:rPr lang="en-US" sz="1800" dirty="0" smtClean="0">
                  <a:latin typeface="Trebuchet MS" pitchFamily="34" charset="0"/>
                </a:rPr>
                <a:t>We provide a series of online answer your poster production questions. To view our template tutorials, go online to </a:t>
              </a:r>
              <a:r>
                <a:rPr lang="en-US" sz="1800" b="1" dirty="0" smtClean="0">
                  <a:solidFill>
                    <a:srgbClr val="FFC000"/>
                  </a:solidFill>
                  <a:latin typeface="Trebuchet MS" pitchFamily="34" charset="0"/>
                </a:rPr>
                <a:t>PosterPresentations.com</a:t>
              </a:r>
              <a:r>
                <a:rPr lang="en-US" sz="1800" b="1" dirty="0" smtClean="0">
                  <a:solidFill>
                    <a:schemeClr val="bg1"/>
                  </a:solidFill>
                  <a:latin typeface="Trebuchet MS" pitchFamily="34" charset="0"/>
                </a:rPr>
                <a:t> </a:t>
              </a:r>
              <a:r>
                <a:rPr lang="en-US" sz="1800" dirty="0" smtClean="0">
                  <a:solidFill>
                    <a:schemeClr val="bg1"/>
                  </a:solidFill>
                  <a:latin typeface="Trebuchet MS" pitchFamily="34" charset="0"/>
                </a:rPr>
                <a:t>and click on HELP DESK.</a:t>
              </a:r>
            </a:p>
            <a:p>
              <a:pPr defTabSz="4389219"/>
              <a:r>
                <a:rPr lang="en-US" sz="1050" dirty="0" smtClean="0">
                  <a:latin typeface="Trebuchet MS" pitchFamily="34" charset="0"/>
                </a:rPr>
                <a:t> </a:t>
              </a:r>
            </a:p>
            <a:p>
              <a:pPr defTabSz="4389219"/>
              <a:r>
                <a:rPr lang="en-US" sz="1800" dirty="0" smtClean="0">
                  <a:solidFill>
                    <a:schemeClr val="bg1"/>
                  </a:solidFill>
                  <a:latin typeface="Trebuchet MS" pitchFamily="34" charset="0"/>
                </a:rPr>
                <a:t>When</a:t>
              </a:r>
              <a:r>
                <a:rPr lang="en-US" sz="1800" baseline="0" dirty="0" smtClean="0">
                  <a:solidFill>
                    <a:schemeClr val="bg1"/>
                  </a:solidFill>
                  <a:latin typeface="Trebuchet MS" pitchFamily="34" charset="0"/>
                </a:rPr>
                <a:t> you are ready to</a:t>
              </a:r>
              <a:r>
                <a:rPr lang="en-US" sz="1800" dirty="0" smtClean="0">
                  <a:solidFill>
                    <a:schemeClr val="bg1"/>
                  </a:solidFill>
                  <a:latin typeface="Trebuchet MS" pitchFamily="34" charset="0"/>
                </a:rPr>
                <a:t> </a:t>
              </a:r>
              <a:r>
                <a:rPr lang="en-US" sz="1800" baseline="0" dirty="0" smtClean="0">
                  <a:solidFill>
                    <a:schemeClr val="bg1"/>
                  </a:solidFill>
                  <a:latin typeface="Trebuchet MS" pitchFamily="34" charset="0"/>
                </a:rPr>
                <a:t> print your poster</a:t>
              </a:r>
              <a:r>
                <a:rPr lang="en-US" sz="1800" dirty="0" smtClean="0">
                  <a:solidFill>
                    <a:schemeClr val="bg1"/>
                  </a:solidFill>
                  <a:latin typeface="Trebuchet MS" pitchFamily="34" charset="0"/>
                </a:rPr>
                <a:t>,</a:t>
              </a:r>
              <a:r>
                <a:rPr lang="en-US" sz="1800" baseline="0" dirty="0" smtClean="0">
                  <a:solidFill>
                    <a:schemeClr val="bg1"/>
                  </a:solidFill>
                  <a:latin typeface="Trebuchet MS" pitchFamily="34" charset="0"/>
                </a:rPr>
                <a:t> go online to </a:t>
              </a:r>
              <a:r>
                <a:rPr lang="en-US" sz="1800" b="0" dirty="0" smtClean="0">
                  <a:solidFill>
                    <a:schemeClr val="bg1"/>
                  </a:solidFill>
                  <a:latin typeface="Trebuchet MS" pitchFamily="34" charset="0"/>
                </a:rPr>
                <a:t>PosterPresentations.com</a:t>
              </a:r>
              <a:r>
                <a:rPr lang="en-US" sz="1800" dirty="0" smtClean="0">
                  <a:solidFill>
                    <a:schemeClr val="bg1"/>
                  </a:solidFill>
                  <a:latin typeface="Trebuchet MS" pitchFamily="34" charset="0"/>
                </a:rPr>
                <a:t/>
              </a:r>
              <a:br>
                <a:rPr lang="en-US" sz="1800" dirty="0" smtClean="0">
                  <a:solidFill>
                    <a:schemeClr val="bg1"/>
                  </a:solidFill>
                  <a:latin typeface="Trebuchet MS" pitchFamily="34" charset="0"/>
                </a:rPr>
              </a:br>
              <a:r>
                <a:rPr lang="en-US" sz="1050" dirty="0" smtClean="0">
                  <a:solidFill>
                    <a:schemeClr val="bg1"/>
                  </a:solidFill>
                  <a:latin typeface="Trebuchet MS" pitchFamily="34" charset="0"/>
                </a:rPr>
                <a:t> </a:t>
              </a:r>
            </a:p>
            <a:p>
              <a:pPr algn="l" defTabSz="3765639"/>
              <a:r>
                <a:rPr lang="en-US" sz="1800" b="0" dirty="0" smtClean="0">
                  <a:solidFill>
                    <a:schemeClr val="bg1"/>
                  </a:solidFill>
                  <a:latin typeface="Trebuchet MS" pitchFamily="34" charset="0"/>
                </a:rPr>
                <a:t>Need</a:t>
              </a:r>
              <a:r>
                <a:rPr lang="en-US" sz="1800" b="0" baseline="0" dirty="0" smtClean="0">
                  <a:solidFill>
                    <a:schemeClr val="bg1"/>
                  </a:solidFill>
                  <a:latin typeface="Trebuchet MS" pitchFamily="34" charset="0"/>
                </a:rPr>
                <a:t> assistance? Call us at </a:t>
              </a:r>
              <a:r>
                <a:rPr lang="en-US" sz="1800" b="0" dirty="0" smtClean="0">
                  <a:solidFill>
                    <a:srgbClr val="FFC000"/>
                  </a:solidFill>
                  <a:latin typeface="Trebuchet MS" pitchFamily="34" charset="0"/>
                </a:rPr>
                <a:t>1.510.649.3001</a:t>
              </a:r>
            </a:p>
            <a:p>
              <a:pPr algn="l" defTabSz="3765639"/>
              <a:r>
                <a:rPr lang="en-US" sz="1050" b="1" dirty="0" smtClean="0">
                  <a:solidFill>
                    <a:srgbClr val="FFFF00"/>
                  </a:solidFill>
                  <a:latin typeface="Trebuchet MS" pitchFamily="34" charset="0"/>
                </a:rPr>
                <a:t> </a:t>
              </a:r>
            </a:p>
            <a:p>
              <a:pPr algn="l" defTabSz="3765639"/>
              <a:endParaRPr lang="en-US" sz="1050" b="1" dirty="0" smtClean="0">
                <a:solidFill>
                  <a:srgbClr val="FFFF00"/>
                </a:solidFill>
                <a:latin typeface="Trebuchet MS" pitchFamily="34" charset="0"/>
              </a:endParaRPr>
            </a:p>
            <a:p>
              <a:pPr algn="l" defTabSz="3765639"/>
              <a:endParaRPr lang="en-US" sz="1050" b="1" dirty="0" smtClean="0">
                <a:solidFill>
                  <a:srgbClr val="FFFF00"/>
                </a:solidFill>
                <a:latin typeface="Trebuchet MS" pitchFamily="34" charset="0"/>
              </a:endParaRPr>
            </a:p>
            <a:p>
              <a:pPr algn="l" defTabSz="3765639"/>
              <a:endParaRPr lang="en-US" sz="1050" b="1" dirty="0" smtClean="0">
                <a:solidFill>
                  <a:srgbClr val="FFFF00"/>
                </a:solidFill>
                <a:latin typeface="Trebuchet MS" pitchFamily="34" charset="0"/>
              </a:endParaRPr>
            </a:p>
            <a:p>
              <a:pPr algn="l" defTabSz="3765639"/>
              <a:endParaRPr lang="en-US" sz="1050" b="1" dirty="0" smtClean="0">
                <a:solidFill>
                  <a:srgbClr val="FFFF00"/>
                </a:solidFill>
                <a:latin typeface="Trebuchet MS" pitchFamily="34" charset="0"/>
              </a:endParaRPr>
            </a:p>
            <a:p>
              <a:pPr algn="ctr"/>
              <a:endParaRPr lang="en-US" sz="1600" b="1" dirty="0" smtClean="0">
                <a:solidFill>
                  <a:schemeClr val="bg1"/>
                </a:solidFill>
                <a:latin typeface="Trebuchet MS" pitchFamily="34" charset="0"/>
              </a:endParaRPr>
            </a:p>
            <a:p>
              <a:pPr algn="ctr"/>
              <a:r>
                <a:rPr lang="en-US" sz="2800" b="1" spc="600" dirty="0" smtClean="0">
                  <a:solidFill>
                    <a:schemeClr val="bg1"/>
                  </a:solidFill>
                  <a:latin typeface="Trebuchet MS" pitchFamily="34" charset="0"/>
                </a:rPr>
                <a:t>QUICK START</a:t>
              </a:r>
            </a:p>
            <a:p>
              <a:pPr algn="ctr"/>
              <a:r>
                <a:rPr lang="en-US" sz="1050" b="1" baseline="0" dirty="0" smtClean="0">
                  <a:solidFill>
                    <a:schemeClr val="bg1"/>
                  </a:solidFill>
                  <a:latin typeface="Trebuchet MS" pitchFamily="34" charset="0"/>
                </a:rPr>
                <a:t> </a:t>
              </a:r>
            </a:p>
            <a:p>
              <a:pPr algn="ctr"/>
              <a:r>
                <a:rPr lang="en-US" sz="2000" b="1" baseline="0" dirty="0" smtClean="0">
                  <a:solidFill>
                    <a:srgbClr val="FFC000"/>
                  </a:solidFill>
                  <a:latin typeface="Trebuchet MS" pitchFamily="34" charset="0"/>
                </a:rPr>
                <a:t>Zoom in and out</a:t>
              </a:r>
            </a:p>
            <a:p>
              <a:pPr marL="1203325" indent="0" algn="l" defTabSz="850900"/>
              <a:r>
                <a:rPr lang="en-US" sz="1600" b="0" baseline="0" dirty="0" smtClean="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1800" b="0" baseline="0" dirty="0" smtClean="0">
                <a:solidFill>
                  <a:schemeClr val="bg1"/>
                </a:solidFill>
                <a:latin typeface="Trebuchet MS" pitchFamily="34" charset="0"/>
              </a:endParaRPr>
            </a:p>
            <a:p>
              <a:pPr algn="ctr"/>
              <a:r>
                <a:rPr lang="en-US" sz="2000" b="1" baseline="0" dirty="0" smtClean="0">
                  <a:solidFill>
                    <a:srgbClr val="FFC000"/>
                  </a:solidFill>
                  <a:latin typeface="Trebuchet MS" pitchFamily="34" charset="0"/>
                </a:rPr>
                <a:t>Title, Authors, and Affiliations</a:t>
              </a:r>
            </a:p>
            <a:p>
              <a:pPr algn="l"/>
              <a:r>
                <a:rPr lang="en-US" sz="16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16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r>
                <a:rPr lang="en-US" sz="1050" b="0" spc="0" baseline="0" dirty="0" smtClean="0">
                  <a:solidFill>
                    <a:schemeClr val="bg1">
                      <a:lumMod val="75000"/>
                    </a:schemeClr>
                  </a:solidFill>
                  <a:latin typeface="Trebuchet MS" pitchFamily="34" charset="0"/>
                </a:rPr>
                <a:t> </a:t>
              </a:r>
            </a:p>
            <a:p>
              <a:pPr algn="l"/>
              <a:r>
                <a:rPr lang="en-US" sz="1600" b="1" spc="300" baseline="0" dirty="0" smtClean="0">
                  <a:solidFill>
                    <a:srgbClr val="FFC000"/>
                  </a:solidFill>
                  <a:latin typeface="Trebuchet MS" pitchFamily="34" charset="0"/>
                </a:rPr>
                <a:t>TIP</a:t>
              </a:r>
              <a:r>
                <a:rPr lang="en-US" sz="1600" b="1" baseline="0" dirty="0" smtClean="0">
                  <a:solidFill>
                    <a:srgbClr val="FFC000"/>
                  </a:solidFill>
                  <a:latin typeface="Trebuchet MS" pitchFamily="34" charset="0"/>
                </a:rPr>
                <a:t>: </a:t>
              </a:r>
              <a:r>
                <a:rPr lang="en-US" sz="1600" b="0" baseline="0" dirty="0" smtClean="0">
                  <a:solidFill>
                    <a:schemeClr val="bg1">
                      <a:lumMod val="75000"/>
                    </a:schemeClr>
                  </a:solidFill>
                  <a:latin typeface="Trebuchet MS" pitchFamily="34" charset="0"/>
                </a:rPr>
                <a:t>The font size of your title should be bigger than your name(s) and institution name(s).</a:t>
              </a:r>
            </a:p>
            <a:p>
              <a:pPr algn="l"/>
              <a:endParaRPr lang="en-US" sz="1600" b="0" baseline="0" dirty="0" smtClean="0">
                <a:solidFill>
                  <a:schemeClr val="bg1">
                    <a:lumMod val="75000"/>
                  </a:schemeClr>
                </a:solidFill>
                <a:latin typeface="Trebuchet MS" pitchFamily="34" charset="0"/>
              </a:endParaRPr>
            </a:p>
            <a:p>
              <a:pPr algn="l"/>
              <a:endParaRPr lang="en-US" sz="1600" b="0" baseline="0" dirty="0" smtClean="0">
                <a:solidFill>
                  <a:schemeClr val="bg1">
                    <a:lumMod val="75000"/>
                  </a:schemeClr>
                </a:solidFill>
                <a:latin typeface="Trebuchet MS" pitchFamily="34" charset="0"/>
              </a:endParaRPr>
            </a:p>
            <a:p>
              <a:pPr algn="l"/>
              <a:r>
                <a:rPr lang="en-US" sz="1800" b="1" baseline="0" dirty="0" smtClean="0">
                  <a:solidFill>
                    <a:schemeClr val="bg1"/>
                  </a:solidFill>
                  <a:latin typeface="Trebuchet MS" pitchFamily="34" charset="0"/>
                </a:rPr>
                <a:t/>
              </a:r>
              <a:br>
                <a:rPr lang="en-US" sz="1800" b="1" baseline="0" dirty="0" smtClean="0">
                  <a:solidFill>
                    <a:schemeClr val="bg1"/>
                  </a:solidFill>
                  <a:latin typeface="Trebuchet MS" pitchFamily="34" charset="0"/>
                </a:rPr>
              </a:br>
              <a:endParaRPr lang="en-US" sz="1800" b="1" dirty="0" smtClean="0">
                <a:solidFill>
                  <a:schemeClr val="bg1"/>
                </a:solidFill>
                <a:latin typeface="Trebuchet MS" pitchFamily="34" charset="0"/>
              </a:endParaRPr>
            </a:p>
            <a:p>
              <a:pPr algn="ctr"/>
              <a:endParaRPr lang="en-US" sz="1800" b="1" dirty="0" smtClean="0">
                <a:solidFill>
                  <a:srgbClr val="FFC000"/>
                </a:solidFill>
                <a:latin typeface="Trebuchet MS" pitchFamily="34" charset="0"/>
              </a:endParaRPr>
            </a:p>
            <a:p>
              <a:pPr algn="ctr"/>
              <a:endParaRPr lang="en-US" sz="1800" b="1" dirty="0" smtClean="0">
                <a:solidFill>
                  <a:srgbClr val="FFC000"/>
                </a:solidFill>
                <a:latin typeface="Trebuchet MS" pitchFamily="34" charset="0"/>
              </a:endParaRPr>
            </a:p>
            <a:p>
              <a:pPr algn="ctr"/>
              <a:r>
                <a:rPr lang="en-US" sz="2000" b="1" dirty="0" smtClean="0">
                  <a:solidFill>
                    <a:srgbClr val="FFC000"/>
                  </a:solidFill>
                  <a:latin typeface="Trebuchet MS" pitchFamily="34" charset="0"/>
                </a:rPr>
                <a:t>Adding Logos</a:t>
              </a:r>
              <a:r>
                <a:rPr lang="en-US" sz="2000" b="1" baseline="0" dirty="0" smtClean="0">
                  <a:solidFill>
                    <a:srgbClr val="FFC000"/>
                  </a:solidFill>
                  <a:latin typeface="Trebuchet MS" pitchFamily="34" charset="0"/>
                </a:rPr>
                <a:t> / Seals</a:t>
              </a:r>
            </a:p>
            <a:p>
              <a:pPr algn="l"/>
              <a:r>
                <a:rPr lang="en-US" sz="16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1050" b="0" spc="300" baseline="0" dirty="0" smtClean="0">
                <a:solidFill>
                  <a:schemeClr val="bg1">
                    <a:lumMod val="75000"/>
                  </a:schemeClr>
                </a:solidFill>
                <a:latin typeface="Trebuchet MS" pitchFamily="34" charset="0"/>
              </a:endParaRPr>
            </a:p>
            <a:p>
              <a:pPr algn="l"/>
              <a:r>
                <a:rPr lang="en-US" sz="1600" b="1" spc="300" baseline="0" dirty="0" smtClean="0">
                  <a:solidFill>
                    <a:srgbClr val="FFC000"/>
                  </a:solidFill>
                  <a:latin typeface="Trebuchet MS" pitchFamily="34" charset="0"/>
                </a:rPr>
                <a:t>TIP:</a:t>
              </a:r>
              <a:r>
                <a:rPr lang="en-US" sz="1600" b="1" spc="0" baseline="0" dirty="0" smtClean="0">
                  <a:solidFill>
                    <a:srgbClr val="FFC000"/>
                  </a:solidFill>
                  <a:latin typeface="Trebuchet MS" pitchFamily="34" charset="0"/>
                </a:rPr>
                <a:t> </a:t>
              </a:r>
              <a:r>
                <a:rPr lang="en-US" sz="1600" b="0" baseline="0" dirty="0" smtClean="0">
                  <a:solidFill>
                    <a:schemeClr val="bg1">
                      <a:lumMod val="75000"/>
                    </a:schemeClr>
                  </a:solidFill>
                  <a:latin typeface="Trebuchet MS" pitchFamily="34" charset="0"/>
                </a:rPr>
                <a:t>See if your company’s logo is available on our free poster templates page.</a:t>
              </a:r>
            </a:p>
            <a:p>
              <a:pPr algn="l"/>
              <a:endParaRPr lang="en-US" sz="1600" b="0" baseline="0" dirty="0" smtClean="0">
                <a:latin typeface="Trebuchet MS" pitchFamily="34" charset="0"/>
              </a:endParaRPr>
            </a:p>
            <a:p>
              <a:pPr algn="ctr"/>
              <a:r>
                <a:rPr lang="en-US" sz="2000" b="1" baseline="0" dirty="0" smtClean="0">
                  <a:solidFill>
                    <a:srgbClr val="FFC000"/>
                  </a:solidFill>
                  <a:latin typeface="Trebuchet MS" pitchFamily="34" charset="0"/>
                </a:rPr>
                <a:t>Photographs / Graphics</a:t>
              </a:r>
            </a:p>
            <a:p>
              <a:pPr algn="l" defTabSz="977900"/>
              <a:r>
                <a:rPr lang="en-US" sz="16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1600" b="0" spc="0" baseline="0" dirty="0" smtClean="0">
                  <a:solidFill>
                    <a:schemeClr val="bg1">
                      <a:lumMod val="75000"/>
                    </a:schemeClr>
                  </a:solidFill>
                  <a:latin typeface="Trebuchet MS" pitchFamily="34" charset="0"/>
                </a:rPr>
                <a:t>disproportionally.</a:t>
              </a:r>
            </a:p>
            <a:p>
              <a:pPr algn="l" defTabSz="977900"/>
              <a:endParaRPr lang="en-US" sz="1600" b="0" baseline="0" dirty="0" smtClean="0">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r>
                <a:rPr lang="en-US" sz="2000" b="1" baseline="0" dirty="0" smtClean="0">
                  <a:solidFill>
                    <a:srgbClr val="FFC000"/>
                  </a:solidFill>
                  <a:latin typeface="Trebuchet MS" pitchFamily="34" charset="0"/>
                </a:rPr>
                <a:t>Image Quality Check</a:t>
              </a:r>
            </a:p>
            <a:p>
              <a:pPr lvl="0" algn="l" defTabSz="977900"/>
              <a:r>
                <a:rPr lang="en-US" sz="16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1800" b="0" dirty="0" smtClean="0">
                <a:latin typeface="Trebuchet MS" pitchFamily="34" charset="0"/>
              </a:endParaRPr>
            </a:p>
          </p:txBody>
        </p:sp>
        <p:cxnSp>
          <p:nvCxnSpPr>
            <p:cNvPr id="133" name="Straight Connector 132"/>
            <p:cNvCxnSpPr/>
            <p:nvPr userDrawn="1"/>
          </p:nvCxnSpPr>
          <p:spPr>
            <a:xfrm>
              <a:off x="-11220550" y="6558957"/>
              <a:ext cx="10999746" cy="27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134" name="Picture 133"/>
            <p:cNvPicPr>
              <a:picLocks noChangeAspect="1"/>
            </p:cNvPicPr>
            <p:nvPr userDrawn="1"/>
          </p:nvPicPr>
          <p:blipFill>
            <a:blip r:embed="rId3"/>
            <a:stretch>
              <a:fillRect/>
            </a:stretch>
          </p:blipFill>
          <p:spPr>
            <a:xfrm>
              <a:off x="-10921163" y="8258380"/>
              <a:ext cx="1597665" cy="1001614"/>
            </a:xfrm>
            <a:prstGeom prst="rect">
              <a:avLst/>
            </a:prstGeom>
          </p:spPr>
        </p:pic>
        <p:pic>
          <p:nvPicPr>
            <p:cNvPr id="135" name="Picture 134"/>
            <p:cNvPicPr>
              <a:picLocks noChangeAspect="1"/>
            </p:cNvPicPr>
            <p:nvPr userDrawn="1"/>
          </p:nvPicPr>
          <p:blipFill>
            <a:blip r:embed="rId4"/>
            <a:stretch>
              <a:fillRect/>
            </a:stretch>
          </p:blipFill>
          <p:spPr>
            <a:xfrm>
              <a:off x="-10736023" y="12656056"/>
              <a:ext cx="9986807" cy="877998"/>
            </a:xfrm>
            <a:prstGeom prst="rect">
              <a:avLst/>
            </a:prstGeom>
          </p:spPr>
        </p:pic>
        <p:grpSp>
          <p:nvGrpSpPr>
            <p:cNvPr id="136" name="Group 135"/>
            <p:cNvGrpSpPr/>
            <p:nvPr userDrawn="1"/>
          </p:nvGrpSpPr>
          <p:grpSpPr>
            <a:xfrm>
              <a:off x="-9844889" y="20003965"/>
              <a:ext cx="7631078" cy="1987374"/>
              <a:chOff x="-4516464" y="11400895"/>
              <a:chExt cx="3516822" cy="1095700"/>
            </a:xfrm>
          </p:grpSpPr>
          <p:grpSp>
            <p:nvGrpSpPr>
              <p:cNvPr id="142" name="Group 141"/>
              <p:cNvGrpSpPr/>
              <p:nvPr userDrawn="1"/>
            </p:nvGrpSpPr>
            <p:grpSpPr>
              <a:xfrm>
                <a:off x="-2783494" y="11400931"/>
                <a:ext cx="624373" cy="894738"/>
                <a:chOff x="-3958698" y="11604666"/>
                <a:chExt cx="779266" cy="1282148"/>
              </a:xfrm>
            </p:grpSpPr>
            <p:pic>
              <p:nvPicPr>
                <p:cNvPr id="148" name="Picture 147"/>
                <p:cNvPicPr>
                  <a:picLocks noChangeAspect="1"/>
                </p:cNvPicPr>
                <p:nvPr userDrawn="1"/>
              </p:nvPicPr>
              <p:blipFill>
                <a:blip r:embed="rId5"/>
                <a:stretch>
                  <a:fillRect/>
                </a:stretch>
              </p:blipFill>
              <p:spPr>
                <a:xfrm>
                  <a:off x="-3948160" y="11604666"/>
                  <a:ext cx="768728" cy="1090753"/>
                </a:xfrm>
                <a:prstGeom prst="rect">
                  <a:avLst/>
                </a:prstGeom>
              </p:spPr>
            </p:pic>
            <p:sp>
              <p:nvSpPr>
                <p:cNvPr id="149" name="TextBox 56"/>
                <p:cNvSpPr txBox="1"/>
                <p:nvPr userDrawn="1"/>
              </p:nvSpPr>
              <p:spPr>
                <a:xfrm>
                  <a:off x="-3958698" y="12643655"/>
                  <a:ext cx="779263" cy="243159"/>
                </a:xfrm>
                <a:prstGeom prst="rect">
                  <a:avLst/>
                </a:prstGeom>
                <a:solidFill>
                  <a:schemeClr val="accent1"/>
                </a:solidFill>
                <a:ln>
                  <a:noFill/>
                </a:ln>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b="1" dirty="0" smtClean="0">
                      <a:solidFill>
                        <a:schemeClr val="tx1"/>
                      </a:solidFill>
                    </a:rPr>
                    <a:t>ORIGINAL</a:t>
                  </a:r>
                  <a:endParaRPr lang="en-US" sz="1200" b="1" dirty="0">
                    <a:solidFill>
                      <a:schemeClr val="tx1"/>
                    </a:solidFill>
                  </a:endParaRPr>
                </a:p>
              </p:txBody>
            </p:sp>
          </p:grpSp>
          <p:grpSp>
            <p:nvGrpSpPr>
              <p:cNvPr id="143" name="Group 142"/>
              <p:cNvGrpSpPr/>
              <p:nvPr userDrawn="1"/>
            </p:nvGrpSpPr>
            <p:grpSpPr>
              <a:xfrm>
                <a:off x="-2033159" y="11400901"/>
                <a:ext cx="1033517" cy="907673"/>
                <a:chOff x="-2921738" y="11667366"/>
                <a:chExt cx="1420279" cy="1247341"/>
              </a:xfrm>
            </p:grpSpPr>
            <p:pic>
              <p:nvPicPr>
                <p:cNvPr id="146" name="Picture 145"/>
                <p:cNvPicPr>
                  <a:picLocks noChangeAspect="1"/>
                </p:cNvPicPr>
                <p:nvPr userDrawn="1"/>
              </p:nvPicPr>
              <p:blipFill>
                <a:blip r:embed="rId5"/>
                <a:stretch>
                  <a:fillRect/>
                </a:stretch>
              </p:blipFill>
              <p:spPr>
                <a:xfrm>
                  <a:off x="-2921738" y="11667366"/>
                  <a:ext cx="1420279" cy="1029695"/>
                </a:xfrm>
                <a:prstGeom prst="rect">
                  <a:avLst/>
                </a:prstGeom>
              </p:spPr>
            </p:pic>
            <p:sp>
              <p:nvSpPr>
                <p:cNvPr id="147" name="TextBox 54"/>
                <p:cNvSpPr txBox="1"/>
                <p:nvPr userDrawn="1"/>
              </p:nvSpPr>
              <p:spPr>
                <a:xfrm>
                  <a:off x="-2918992" y="12642653"/>
                  <a:ext cx="1417533" cy="272054"/>
                </a:xfrm>
                <a:prstGeom prst="rect">
                  <a:avLst/>
                </a:prstGeom>
                <a:solidFill>
                  <a:srgbClr val="FF0000"/>
                </a:solid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b="1" dirty="0" smtClean="0">
                      <a:solidFill>
                        <a:schemeClr val="bg1"/>
                      </a:solidFill>
                    </a:rPr>
                    <a:t>DISTORTED</a:t>
                  </a:r>
                  <a:endParaRPr lang="en-US" sz="700" b="1" dirty="0">
                    <a:solidFill>
                      <a:schemeClr val="bg1"/>
                    </a:solidFill>
                  </a:endParaRPr>
                </a:p>
              </p:txBody>
            </p:sp>
          </p:grpSp>
          <p:pic>
            <p:nvPicPr>
              <p:cNvPr id="144" name="Picture 143"/>
              <p:cNvPicPr>
                <a:picLocks noChangeAspect="1"/>
              </p:cNvPicPr>
              <p:nvPr userDrawn="1"/>
            </p:nvPicPr>
            <p:blipFill>
              <a:blip r:embed="rId6"/>
              <a:stretch>
                <a:fillRect/>
              </a:stretch>
            </p:blipFill>
            <p:spPr>
              <a:xfrm>
                <a:off x="-4516464" y="11400895"/>
                <a:ext cx="1098742" cy="847761"/>
              </a:xfrm>
              <a:prstGeom prst="rect">
                <a:avLst/>
              </a:prstGeom>
            </p:spPr>
          </p:pic>
          <p:sp>
            <p:nvSpPr>
              <p:cNvPr id="145" name="TextBox 52"/>
              <p:cNvSpPr txBox="1"/>
              <p:nvPr userDrawn="1"/>
            </p:nvSpPr>
            <p:spPr>
              <a:xfrm>
                <a:off x="-4471893" y="12298627"/>
                <a:ext cx="1035685" cy="197968"/>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dirty="0" smtClean="0">
                    <a:solidFill>
                      <a:schemeClr val="bg1"/>
                    </a:solidFill>
                  </a:rPr>
                  <a:t>Corner</a:t>
                </a:r>
                <a:r>
                  <a:rPr lang="en-US" sz="1400" baseline="0" dirty="0" smtClean="0">
                    <a:solidFill>
                      <a:schemeClr val="bg1"/>
                    </a:solidFill>
                  </a:rPr>
                  <a:t> handles</a:t>
                </a:r>
                <a:endParaRPr lang="en-US" sz="1400" dirty="0">
                  <a:solidFill>
                    <a:schemeClr val="bg1"/>
                  </a:solidFill>
                </a:endParaRPr>
              </a:p>
            </p:txBody>
          </p:sp>
        </p:grpSp>
        <p:grpSp>
          <p:nvGrpSpPr>
            <p:cNvPr id="137" name="Group 136"/>
            <p:cNvGrpSpPr/>
            <p:nvPr userDrawn="1"/>
          </p:nvGrpSpPr>
          <p:grpSpPr>
            <a:xfrm>
              <a:off x="-9469558" y="23877378"/>
              <a:ext cx="7832477" cy="2027099"/>
              <a:chOff x="-4365215" y="13511542"/>
              <a:chExt cx="3609638" cy="1117602"/>
            </a:xfrm>
          </p:grpSpPr>
          <p:pic>
            <p:nvPicPr>
              <p:cNvPr id="138" name="Picture 137"/>
              <p:cNvPicPr/>
              <p:nvPr userDrawn="1"/>
            </p:nvPicPr>
            <p:blipFill>
              <a:blip r:embed="rId7"/>
              <a:stretch>
                <a:fillRect/>
              </a:stretch>
            </p:blipFill>
            <p:spPr>
              <a:xfrm>
                <a:off x="-4116855" y="13661577"/>
                <a:ext cx="1512652" cy="772700"/>
              </a:xfrm>
              <a:prstGeom prst="rect">
                <a:avLst/>
              </a:prstGeom>
            </p:spPr>
          </p:pic>
          <p:pic>
            <p:nvPicPr>
              <p:cNvPr id="139" name="Picture 138"/>
              <p:cNvPicPr/>
              <p:nvPr userDrawn="1"/>
            </p:nvPicPr>
            <p:blipFill>
              <a:blip r:embed="rId8"/>
              <a:stretch>
                <a:fillRect/>
              </a:stretch>
            </p:blipFill>
            <p:spPr>
              <a:xfrm>
                <a:off x="-2534018" y="13661577"/>
                <a:ext cx="1512652" cy="772700"/>
              </a:xfrm>
              <a:prstGeom prst="rect">
                <a:avLst/>
              </a:prstGeom>
            </p:spPr>
          </p:pic>
          <p:sp>
            <p:nvSpPr>
              <p:cNvPr id="140" name="TextBox 47"/>
              <p:cNvSpPr txBox="1"/>
              <p:nvPr userDrawn="1"/>
            </p:nvSpPr>
            <p:spPr>
              <a:xfrm rot="16200000">
                <a:off x="-4859006" y="14005333"/>
                <a:ext cx="1117601" cy="130020"/>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100" dirty="0" smtClean="0">
                    <a:solidFill>
                      <a:srgbClr val="92D050"/>
                    </a:solidFill>
                  </a:rPr>
                  <a:t>Good</a:t>
                </a:r>
                <a:r>
                  <a:rPr lang="en-US" sz="1100" baseline="0" dirty="0" smtClean="0">
                    <a:solidFill>
                      <a:srgbClr val="92D050"/>
                    </a:solidFill>
                  </a:rPr>
                  <a:t> </a:t>
                </a:r>
                <a:r>
                  <a:rPr lang="en-US" sz="1100" baseline="0" dirty="0" smtClean="0">
                    <a:solidFill>
                      <a:schemeClr val="bg1"/>
                    </a:solidFill>
                  </a:rPr>
                  <a:t>printing quality</a:t>
                </a:r>
                <a:endParaRPr lang="en-US" sz="1100" dirty="0">
                  <a:solidFill>
                    <a:schemeClr val="bg1"/>
                  </a:solidFill>
                </a:endParaRPr>
              </a:p>
            </p:txBody>
          </p:sp>
          <p:sp>
            <p:nvSpPr>
              <p:cNvPr id="141" name="TextBox 48"/>
              <p:cNvSpPr txBox="1"/>
              <p:nvPr userDrawn="1"/>
            </p:nvSpPr>
            <p:spPr>
              <a:xfrm rot="16200000">
                <a:off x="-1385298" y="13999423"/>
                <a:ext cx="1117601" cy="141841"/>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dirty="0" smtClean="0">
                    <a:solidFill>
                      <a:srgbClr val="FF0000"/>
                    </a:solidFill>
                  </a:rPr>
                  <a:t>Bad </a:t>
                </a:r>
                <a:r>
                  <a:rPr lang="en-US" sz="1200" dirty="0" smtClean="0">
                    <a:solidFill>
                      <a:schemeClr val="bg1"/>
                    </a:solidFill>
                  </a:rPr>
                  <a:t>printing quality</a:t>
                </a:r>
                <a:endParaRPr lang="en-US" sz="1200" dirty="0">
                  <a:solidFill>
                    <a:schemeClr val="bg1"/>
                  </a:solidFill>
                </a:endParaRPr>
              </a:p>
            </p:txBody>
          </p:sp>
        </p:grpSp>
      </p:grpSp>
      <p:grpSp>
        <p:nvGrpSpPr>
          <p:cNvPr id="150" name="Group 149"/>
          <p:cNvGrpSpPr>
            <a:grpSpLocks noChangeAspect="1"/>
          </p:cNvGrpSpPr>
          <p:nvPr userDrawn="1"/>
        </p:nvGrpSpPr>
        <p:grpSpPr>
          <a:xfrm>
            <a:off x="33172104" y="11216"/>
            <a:ext cx="6632760" cy="21934383"/>
            <a:chOff x="36782324" y="0"/>
            <a:chExt cx="11062139" cy="27432000"/>
          </a:xfrm>
        </p:grpSpPr>
        <p:sp>
          <p:nvSpPr>
            <p:cNvPr id="151" name="Rectangle 150"/>
            <p:cNvSpPr/>
            <p:nvPr userDrawn="1"/>
          </p:nvSpPr>
          <p:spPr>
            <a:xfrm>
              <a:off x="36782324" y="0"/>
              <a:ext cx="11062139"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r>
                <a:rPr lang="en-US" sz="3200" b="1" spc="600" dirty="0" smtClean="0">
                  <a:solidFill>
                    <a:schemeClr val="bg1"/>
                  </a:solidFill>
                  <a:latin typeface="Trebuchet MS" pitchFamily="34" charset="0"/>
                </a:rPr>
                <a:t>QUICK START (cont.)</a:t>
              </a:r>
            </a:p>
            <a:p>
              <a:pPr algn="ctr"/>
              <a:endParaRPr lang="en-US" sz="2800" b="1" baseline="0" dirty="0" smtClean="0">
                <a:solidFill>
                  <a:schemeClr val="bg1"/>
                </a:solidFill>
                <a:latin typeface="Trebuchet MS" pitchFamily="34" charset="0"/>
              </a:endParaRPr>
            </a:p>
            <a:p>
              <a:pPr algn="ctr"/>
              <a:r>
                <a:rPr lang="en-US" sz="20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16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16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r>
                <a:rPr lang="en-US" sz="16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1600" b="0" baseline="0" dirty="0" smtClean="0">
                <a:solidFill>
                  <a:schemeClr val="bg1">
                    <a:lumMod val="75000"/>
                  </a:schemeClr>
                </a:solidFill>
                <a:latin typeface="Trebuchet MS" pitchFamily="34" charset="0"/>
              </a:endParaRPr>
            </a:p>
            <a:p>
              <a:pPr algn="ctr"/>
              <a:r>
                <a:rPr lang="en-US" sz="2000" b="1" baseline="0" dirty="0" smtClean="0">
                  <a:solidFill>
                    <a:srgbClr val="FFC000"/>
                  </a:solidFill>
                  <a:latin typeface="Trebuchet MS" pitchFamily="34" charset="0"/>
                </a:rPr>
                <a:t>How to add Text</a:t>
              </a:r>
            </a:p>
            <a:p>
              <a:pPr marL="1730375" lvl="2" indent="0" algn="l" defTabSz="114300"/>
              <a:r>
                <a:rPr lang="en-US" sz="16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16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1600" b="0" baseline="0" dirty="0" smtClean="0">
                  <a:solidFill>
                    <a:schemeClr val="bg1">
                      <a:lumMod val="75000"/>
                    </a:schemeClr>
                  </a:solidFill>
                  <a:latin typeface="Trebuchet MS" pitchFamily="34" charset="0"/>
                </a:rPr>
                <a:t> </a:t>
              </a:r>
              <a:r>
                <a:rPr kumimoji="0" lang="en-US" sz="20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1600" b="0" baseline="0" dirty="0" smtClean="0">
                <a:solidFill>
                  <a:schemeClr val="bg1">
                    <a:lumMod val="75000"/>
                  </a:schemeClr>
                </a:solidFill>
                <a:latin typeface="Trebuchet MS" pitchFamily="34" charset="0"/>
              </a:endParaRPr>
            </a:p>
            <a:p>
              <a:pPr marL="1518341" lvl="2" indent="0" algn="l" defTabSz="114300"/>
              <a:endParaRPr lang="en-US" sz="1600" b="0" baseline="0" dirty="0" smtClean="0">
                <a:solidFill>
                  <a:schemeClr val="bg1">
                    <a:lumMod val="75000"/>
                  </a:schemeClr>
                </a:solidFill>
                <a:latin typeface="Trebuchet MS" pitchFamily="34" charset="0"/>
              </a:endParaRPr>
            </a:p>
            <a:p>
              <a:pPr algn="ctr"/>
              <a:r>
                <a:rPr lang="en-US" sz="2000" b="1" baseline="0" dirty="0" smtClean="0">
                  <a:solidFill>
                    <a:srgbClr val="FFC000"/>
                  </a:solidFill>
                  <a:latin typeface="Trebuchet MS" pitchFamily="34" charset="0"/>
                </a:rPr>
                <a:t>How to add Tables</a:t>
              </a:r>
            </a:p>
            <a:p>
              <a:pPr marL="971550" lvl="1" indent="0" algn="l" defTabSz="114300"/>
              <a:r>
                <a:rPr lang="en-US" sz="1600" b="0" baseline="0" dirty="0" smtClean="0">
                  <a:solidFill>
                    <a:schemeClr val="bg1">
                      <a:lumMod val="75000"/>
                    </a:schemeClr>
                  </a:solidFill>
                  <a:latin typeface="Trebuchet MS" pitchFamily="34" charset="0"/>
                </a:rPr>
                <a:t>To add a table from scratch go to the INSERT menu and click on TABLE. A drop-down box will help you select rows and columns. </a:t>
              </a:r>
            </a:p>
            <a:p>
              <a:pPr marL="0" lvl="0" indent="0" algn="l" defTabSz="114300"/>
              <a:r>
                <a:rPr lang="en-US" sz="16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16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pic>
          <p:nvPicPr>
            <p:cNvPr id="152" name="Picture 151"/>
            <p:cNvPicPr/>
            <p:nvPr userDrawn="1"/>
          </p:nvPicPr>
          <p:blipFill>
            <a:blip r:embed="rId9"/>
            <a:stretch>
              <a:fillRect/>
            </a:stretch>
          </p:blipFill>
          <p:spPr>
            <a:xfrm>
              <a:off x="39540164" y="3688889"/>
              <a:ext cx="5586150" cy="1716939"/>
            </a:xfrm>
            <a:prstGeom prst="rect">
              <a:avLst/>
            </a:prstGeom>
          </p:spPr>
        </p:pic>
        <p:pic>
          <p:nvPicPr>
            <p:cNvPr id="153" name="Picture 152"/>
            <p:cNvPicPr>
              <a:picLocks noChangeAspect="1"/>
            </p:cNvPicPr>
            <p:nvPr userDrawn="1"/>
          </p:nvPicPr>
          <p:blipFill>
            <a:blip r:embed="rId10"/>
            <a:stretch>
              <a:fillRect/>
            </a:stretch>
          </p:blipFill>
          <p:spPr>
            <a:xfrm>
              <a:off x="37163425" y="8002947"/>
              <a:ext cx="2969584" cy="1140240"/>
            </a:xfrm>
            <a:prstGeom prst="rect">
              <a:avLst/>
            </a:prstGeom>
            <a:ln>
              <a:noFill/>
            </a:ln>
          </p:spPr>
        </p:pic>
        <p:pic>
          <p:nvPicPr>
            <p:cNvPr id="154" name="Picture 153"/>
            <p:cNvPicPr/>
            <p:nvPr userDrawn="1"/>
          </p:nvPicPr>
          <p:blipFill>
            <a:blip r:embed="rId11"/>
            <a:stretch>
              <a:fillRect/>
            </a:stretch>
          </p:blipFill>
          <p:spPr>
            <a:xfrm>
              <a:off x="37593435" y="11823083"/>
              <a:ext cx="1482265" cy="825421"/>
            </a:xfrm>
            <a:prstGeom prst="rect">
              <a:avLst/>
            </a:prstGeom>
          </p:spPr>
        </p:pic>
        <p:grpSp>
          <p:nvGrpSpPr>
            <p:cNvPr id="155" name="Group 154"/>
            <p:cNvGrpSpPr/>
            <p:nvPr userDrawn="1"/>
          </p:nvGrpSpPr>
          <p:grpSpPr>
            <a:xfrm>
              <a:off x="37163426" y="23152348"/>
              <a:ext cx="10354213" cy="1115850"/>
              <a:chOff x="31687960" y="29635357"/>
              <a:chExt cx="9771399" cy="1155811"/>
            </a:xfrm>
          </p:grpSpPr>
          <p:sp>
            <p:nvSpPr>
              <p:cNvPr id="157" name="Rounded Rectangle 156"/>
              <p:cNvSpPr/>
              <p:nvPr userDrawn="1"/>
            </p:nvSpPr>
            <p:spPr>
              <a:xfrm>
                <a:off x="31687960" y="29635357"/>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endParaRPr lang="en-US"/>
              </a:p>
            </p:txBody>
          </p:sp>
          <p:pic>
            <p:nvPicPr>
              <p:cNvPr id="158" name="Picture 157" descr="http://t2.gstatic.com/images?q=tbn:ANd9GcR4APHC6TT9w54M2zn_pvCiBxUNcspYPoVxirLRphBoJabfSvu7zw">
                <a:hlinkClick r:id="rId12"/>
              </p:cNvPr>
              <p:cNvPicPr>
                <a:picLocks noChangeAspect="1" noChangeArrowheads="1"/>
              </p:cNvPicPr>
              <p:nvPr userDrawn="1"/>
            </p:nvPicPr>
            <p:blipFill>
              <a:blip r:embed="rId13" cstate="print"/>
              <a:srcRect/>
              <a:stretch>
                <a:fillRect/>
              </a:stretch>
            </p:blipFill>
            <p:spPr bwMode="auto">
              <a:xfrm>
                <a:off x="31813900" y="29733687"/>
                <a:ext cx="914401" cy="914399"/>
              </a:xfrm>
              <a:prstGeom prst="rect">
                <a:avLst/>
              </a:prstGeom>
              <a:noFill/>
              <a:ln>
                <a:noFill/>
              </a:ln>
            </p:spPr>
          </p:pic>
          <p:sp>
            <p:nvSpPr>
              <p:cNvPr id="159" name="TextBox 66"/>
              <p:cNvSpPr txBox="1"/>
              <p:nvPr userDrawn="1"/>
            </p:nvSpPr>
            <p:spPr>
              <a:xfrm>
                <a:off x="32788169" y="29887288"/>
                <a:ext cx="8671190" cy="903880"/>
              </a:xfrm>
              <a:prstGeom prst="rect">
                <a:avLst/>
              </a:prstGeom>
              <a:noFill/>
              <a:ln>
                <a:noFill/>
              </a:ln>
            </p:spPr>
            <p:txBody>
              <a:bodyPr wrap="square"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a:t>
                </a:r>
                <a:br>
                  <a:rPr lang="en-US" sz="1400" baseline="0" dirty="0" smtClean="0">
                    <a:solidFill>
                      <a:schemeClr val="tx2"/>
                    </a:solidFill>
                    <a:latin typeface="Trebuchet MS" pitchFamily="34" charset="0"/>
                  </a:rPr>
                </a:br>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 </a:t>
                </a:r>
                <a:endParaRPr lang="en-US" sz="1400" dirty="0">
                  <a:solidFill>
                    <a:schemeClr val="tx2"/>
                  </a:solidFill>
                  <a:latin typeface="Trebuchet MS" pitchFamily="34" charset="0"/>
                </a:endParaRPr>
              </a:p>
            </p:txBody>
          </p:sp>
        </p:grpSp>
        <p:sp>
          <p:nvSpPr>
            <p:cNvPr id="156" name="TextBox 63"/>
            <p:cNvSpPr txBox="1"/>
            <p:nvPr userDrawn="1"/>
          </p:nvSpPr>
          <p:spPr>
            <a:xfrm>
              <a:off x="37163425" y="24832205"/>
              <a:ext cx="4030238" cy="1077768"/>
            </a:xfrm>
            <a:prstGeom prst="rect">
              <a:avLst/>
            </a:prstGeom>
            <a:noFill/>
          </p:spPr>
          <p:txBody>
            <a:bodyPr wrap="non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nSpc>
                  <a:spcPct val="100000"/>
                </a:lnSpc>
              </a:pPr>
              <a:r>
                <a:rPr lang="en-US" sz="1400" dirty="0" smtClean="0">
                  <a:solidFill>
                    <a:schemeClr val="bg1"/>
                  </a:solidFill>
                  <a:latin typeface="Calibri" panose="020F0502020204030204" pitchFamily="34" charset="0"/>
                </a:rPr>
                <a:t>©</a:t>
              </a:r>
              <a:r>
                <a:rPr lang="en-US" sz="1400" baseline="0" dirty="0" smtClean="0">
                  <a:solidFill>
                    <a:schemeClr val="bg1"/>
                  </a:solidFill>
                  <a:latin typeface="Calibri" panose="020F0502020204030204" pitchFamily="34" charset="0"/>
                </a:rPr>
                <a:t> </a:t>
              </a:r>
              <a:r>
                <a:rPr lang="en-US" sz="1400" dirty="0" smtClean="0">
                  <a:solidFill>
                    <a:schemeClr val="bg1"/>
                  </a:solidFill>
                  <a:latin typeface="Calibri" panose="020F0502020204030204" pitchFamily="34" charset="0"/>
                </a:rPr>
                <a:t>2015</a:t>
              </a:r>
              <a:r>
                <a:rPr lang="en-US" sz="1400" baseline="0" dirty="0" smtClean="0">
                  <a:solidFill>
                    <a:schemeClr val="bg1"/>
                  </a:solidFill>
                  <a:latin typeface="Calibri" panose="020F0502020204030204" pitchFamily="34" charset="0"/>
                </a:rPr>
                <a:t> </a:t>
              </a:r>
              <a:r>
                <a:rPr lang="en-US" sz="1400" dirty="0" smtClean="0">
                  <a:solidFill>
                    <a:schemeClr val="bg1"/>
                  </a:solidFill>
                  <a:latin typeface="Calibri" panose="020F0502020204030204" pitchFamily="34" charset="0"/>
                </a:rPr>
                <a:t>PosterPresentations.com</a:t>
              </a:r>
            </a:p>
            <a:p>
              <a:pPr marL="174625" indent="0">
                <a:lnSpc>
                  <a:spcPct val="100000"/>
                </a:lnSpc>
              </a:pPr>
              <a:r>
                <a:rPr lang="en-US" sz="1400" dirty="0" smtClean="0">
                  <a:solidFill>
                    <a:schemeClr val="bg1"/>
                  </a:solidFill>
                  <a:latin typeface="Calibri" panose="020F0502020204030204" pitchFamily="34" charset="0"/>
                </a:rPr>
                <a:t>2117 Fourth Street ,</a:t>
              </a:r>
              <a:r>
                <a:rPr lang="en-US" sz="1400" baseline="0" dirty="0" smtClean="0">
                  <a:solidFill>
                    <a:schemeClr val="bg1"/>
                  </a:solidFill>
                  <a:latin typeface="Calibri" panose="020F0502020204030204" pitchFamily="34" charset="0"/>
                </a:rPr>
                <a:t> Unit C</a:t>
              </a:r>
            </a:p>
            <a:p>
              <a:pPr marL="174625" indent="0">
                <a:lnSpc>
                  <a:spcPct val="100000"/>
                </a:lnSpc>
              </a:pPr>
              <a:r>
                <a:rPr lang="en-US" sz="1400" baseline="0" dirty="0" smtClean="0">
                  <a:solidFill>
                    <a:schemeClr val="bg1"/>
                  </a:solidFill>
                  <a:latin typeface="Calibri" panose="020F0502020204030204" pitchFamily="34" charset="0"/>
                </a:rPr>
                <a:t>Berkeley CA 94710</a:t>
              </a:r>
            </a:p>
            <a:p>
              <a:pPr marL="174625" indent="0">
                <a:lnSpc>
                  <a:spcPct val="100000"/>
                </a:lnSpc>
              </a:pPr>
              <a:r>
                <a:rPr lang="en-US" sz="1400" b="1" baseline="0" dirty="0" smtClean="0">
                  <a:solidFill>
                    <a:srgbClr val="FFFF00"/>
                  </a:solidFill>
                  <a:latin typeface="Calibri" panose="020F0502020204030204" pitchFamily="34" charset="0"/>
                </a:rPr>
                <a:t>posterpresenter@gmail.com</a:t>
              </a:r>
              <a:endParaRPr lang="en-US" sz="1400" b="1" dirty="0">
                <a:solidFill>
                  <a:srgbClr val="FFFF00"/>
                </a:solidFill>
                <a:latin typeface="Calibri" panose="020F0502020204030204" pitchFamily="34" charset="0"/>
              </a:endParaRPr>
            </a:p>
          </p:txBody>
        </p:sp>
      </p:grpSp>
      <p:sp>
        <p:nvSpPr>
          <p:cNvPr id="41" name="Rounded Rectangle 40"/>
          <p:cNvSpPr/>
          <p:nvPr userDrawn="1"/>
        </p:nvSpPr>
        <p:spPr>
          <a:xfrm>
            <a:off x="729989" y="3515654"/>
            <a:ext cx="10158459" cy="17811996"/>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userDrawn="1"/>
        </p:nvSpPr>
        <p:spPr>
          <a:xfrm>
            <a:off x="11400477" y="3515654"/>
            <a:ext cx="10158459" cy="17811996"/>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userDrawn="1"/>
        </p:nvSpPr>
        <p:spPr>
          <a:xfrm>
            <a:off x="22070966" y="3515654"/>
            <a:ext cx="10158459" cy="17811996"/>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 Box 14"/>
          <p:cNvSpPr txBox="1">
            <a:spLocks noChangeArrowheads="1"/>
          </p:cNvSpPr>
          <p:nvPr userDrawn="1"/>
        </p:nvSpPr>
        <p:spPr bwMode="auto">
          <a:xfrm>
            <a:off x="1333503" y="21528803"/>
            <a:ext cx="1885950" cy="247393"/>
          </a:xfrm>
          <a:prstGeom prst="rect">
            <a:avLst/>
          </a:prstGeom>
          <a:noFill/>
          <a:ln w="9525">
            <a:noFill/>
            <a:miter lim="800000"/>
            <a:headEnd/>
            <a:tailEnd/>
          </a:ln>
          <a:effectLst/>
        </p:spPr>
        <p:txBody>
          <a:bodyPr lIns="65180" tIns="32584" rIns="65180" bIns="32584">
            <a:spAutoFit/>
          </a:bodyPr>
          <a:lstStyle/>
          <a:p>
            <a:pPr eaLnBrk="0" hangingPunct="0">
              <a:lnSpc>
                <a:spcPct val="65000"/>
              </a:lnSpc>
              <a:spcBef>
                <a:spcPct val="50000"/>
              </a:spcBef>
              <a:defRPr/>
            </a:pPr>
            <a:r>
              <a:rPr lang="en-US" sz="400" b="1" dirty="0" smtClean="0">
                <a:solidFill>
                  <a:schemeClr val="bg1">
                    <a:lumMod val="75000"/>
                  </a:schemeClr>
                </a:solidFill>
                <a:latin typeface="Arial" charset="0"/>
              </a:rPr>
              <a:t>RESEARCH POSTER PRESENTATION </a:t>
            </a:r>
            <a:r>
              <a:rPr lang="en-US" sz="400" b="1" dirty="0">
                <a:solidFill>
                  <a:schemeClr val="bg1">
                    <a:lumMod val="75000"/>
                  </a:schemeClr>
                </a:solidFill>
                <a:latin typeface="Arial" charset="0"/>
              </a:rPr>
              <a:t>DESIGN © </a:t>
            </a:r>
            <a:r>
              <a:rPr lang="en-US" sz="400" b="1" dirty="0" smtClean="0">
                <a:solidFill>
                  <a:schemeClr val="bg1">
                    <a:lumMod val="75000"/>
                  </a:schemeClr>
                </a:solidFill>
                <a:latin typeface="Arial" charset="0"/>
              </a:rPr>
              <a:t>2015</a:t>
            </a:r>
            <a:endParaRPr lang="en-US" sz="400" b="1" dirty="0">
              <a:solidFill>
                <a:schemeClr val="bg1">
                  <a:lumMod val="75000"/>
                </a:schemeClr>
              </a:solidFill>
              <a:latin typeface="Arial" charset="0"/>
            </a:endParaRPr>
          </a:p>
          <a:p>
            <a:pPr eaLnBrk="0" hangingPunct="0">
              <a:lnSpc>
                <a:spcPct val="65000"/>
              </a:lnSpc>
              <a:spcBef>
                <a:spcPct val="50000"/>
              </a:spcBef>
              <a:defRPr/>
            </a:pPr>
            <a:r>
              <a:rPr lang="en-US" sz="80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3134552" rtl="0" eaLnBrk="1" latinLnBrk="0" hangingPunct="1">
        <a:spcBef>
          <a:spcPct val="0"/>
        </a:spcBef>
        <a:buNone/>
        <a:defRPr sz="6300" kern="1200">
          <a:solidFill>
            <a:schemeClr val="bg1"/>
          </a:solidFill>
          <a:latin typeface="Trebuchet MS" pitchFamily="34" charset="0"/>
          <a:ea typeface="+mj-ea"/>
          <a:cs typeface="+mj-cs"/>
        </a:defRPr>
      </a:lvl1pPr>
    </p:titleStyle>
    <p:bodyStyle>
      <a:lvl1pPr marL="1175457" indent="-1175457" algn="l" defTabSz="3134552" rtl="0" eaLnBrk="1" latinLnBrk="0" hangingPunct="1">
        <a:spcBef>
          <a:spcPct val="20000"/>
        </a:spcBef>
        <a:buFont typeface="Arial" pitchFamily="34" charset="0"/>
        <a:buChar char="•"/>
        <a:defRPr sz="11000" kern="1200">
          <a:solidFill>
            <a:schemeClr val="tx1"/>
          </a:solidFill>
          <a:latin typeface="+mn-lt"/>
          <a:ea typeface="+mn-ea"/>
          <a:cs typeface="+mn-cs"/>
        </a:defRPr>
      </a:lvl1pPr>
      <a:lvl2pPr marL="2546824" indent="-979547" algn="l" defTabSz="3134552" rtl="0" eaLnBrk="1" latinLnBrk="0" hangingPunct="1">
        <a:spcBef>
          <a:spcPct val="20000"/>
        </a:spcBef>
        <a:buFont typeface="Arial" pitchFamily="34" charset="0"/>
        <a:buChar char="–"/>
        <a:defRPr sz="9600" kern="1200">
          <a:solidFill>
            <a:schemeClr val="tx1"/>
          </a:solidFill>
          <a:latin typeface="+mn-lt"/>
          <a:ea typeface="+mn-ea"/>
          <a:cs typeface="+mn-cs"/>
        </a:defRPr>
      </a:lvl2pPr>
      <a:lvl3pPr marL="3918191" indent="-783639" algn="l" defTabSz="3134552" rtl="0" eaLnBrk="1" latinLnBrk="0" hangingPunct="1">
        <a:spcBef>
          <a:spcPct val="20000"/>
        </a:spcBef>
        <a:buFont typeface="Arial" pitchFamily="34" charset="0"/>
        <a:buChar char="•"/>
        <a:defRPr sz="8300" kern="1200">
          <a:solidFill>
            <a:schemeClr val="tx1"/>
          </a:solidFill>
          <a:latin typeface="+mn-lt"/>
          <a:ea typeface="+mn-ea"/>
          <a:cs typeface="+mn-cs"/>
        </a:defRPr>
      </a:lvl3pPr>
      <a:lvl4pPr marL="5485468"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4pPr>
      <a:lvl5pPr marL="7052744"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5pPr>
      <a:lvl6pPr marL="8620020"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6pPr>
      <a:lvl7pPr marL="10187296"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7pPr>
      <a:lvl8pPr marL="11754573"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8pPr>
      <a:lvl9pPr marL="13321849"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9pPr>
    </p:bodyStyle>
    <p:otherStyle>
      <a:defPPr>
        <a:defRPr lang="en-US"/>
      </a:defPPr>
      <a:lvl1pPr marL="0" algn="l" defTabSz="3134552" rtl="0" eaLnBrk="1" latinLnBrk="0" hangingPunct="1">
        <a:defRPr sz="6100" kern="1200">
          <a:solidFill>
            <a:schemeClr val="tx1"/>
          </a:solidFill>
          <a:latin typeface="+mn-lt"/>
          <a:ea typeface="+mn-ea"/>
          <a:cs typeface="+mn-cs"/>
        </a:defRPr>
      </a:lvl1pPr>
      <a:lvl2pPr marL="1567277" algn="l" defTabSz="3134552" rtl="0" eaLnBrk="1" latinLnBrk="0" hangingPunct="1">
        <a:defRPr sz="6100" kern="1200">
          <a:solidFill>
            <a:schemeClr val="tx1"/>
          </a:solidFill>
          <a:latin typeface="+mn-lt"/>
          <a:ea typeface="+mn-ea"/>
          <a:cs typeface="+mn-cs"/>
        </a:defRPr>
      </a:lvl2pPr>
      <a:lvl3pPr marL="3134552" algn="l" defTabSz="3134552" rtl="0" eaLnBrk="1" latinLnBrk="0" hangingPunct="1">
        <a:defRPr sz="6100" kern="1200">
          <a:solidFill>
            <a:schemeClr val="tx1"/>
          </a:solidFill>
          <a:latin typeface="+mn-lt"/>
          <a:ea typeface="+mn-ea"/>
          <a:cs typeface="+mn-cs"/>
        </a:defRPr>
      </a:lvl3pPr>
      <a:lvl4pPr marL="4701829" algn="l" defTabSz="3134552" rtl="0" eaLnBrk="1" latinLnBrk="0" hangingPunct="1">
        <a:defRPr sz="6100" kern="1200">
          <a:solidFill>
            <a:schemeClr val="tx1"/>
          </a:solidFill>
          <a:latin typeface="+mn-lt"/>
          <a:ea typeface="+mn-ea"/>
          <a:cs typeface="+mn-cs"/>
        </a:defRPr>
      </a:lvl4pPr>
      <a:lvl5pPr marL="6269105" algn="l" defTabSz="3134552" rtl="0" eaLnBrk="1" latinLnBrk="0" hangingPunct="1">
        <a:defRPr sz="6100" kern="1200">
          <a:solidFill>
            <a:schemeClr val="tx1"/>
          </a:solidFill>
          <a:latin typeface="+mn-lt"/>
          <a:ea typeface="+mn-ea"/>
          <a:cs typeface="+mn-cs"/>
        </a:defRPr>
      </a:lvl5pPr>
      <a:lvl6pPr marL="7836382" algn="l" defTabSz="3134552" rtl="0" eaLnBrk="1" latinLnBrk="0" hangingPunct="1">
        <a:defRPr sz="6100" kern="1200">
          <a:solidFill>
            <a:schemeClr val="tx1"/>
          </a:solidFill>
          <a:latin typeface="+mn-lt"/>
          <a:ea typeface="+mn-ea"/>
          <a:cs typeface="+mn-cs"/>
        </a:defRPr>
      </a:lvl6pPr>
      <a:lvl7pPr marL="9403659" algn="l" defTabSz="3134552" rtl="0" eaLnBrk="1" latinLnBrk="0" hangingPunct="1">
        <a:defRPr sz="6100" kern="1200">
          <a:solidFill>
            <a:schemeClr val="tx1"/>
          </a:solidFill>
          <a:latin typeface="+mn-lt"/>
          <a:ea typeface="+mn-ea"/>
          <a:cs typeface="+mn-cs"/>
        </a:defRPr>
      </a:lvl7pPr>
      <a:lvl8pPr marL="10970935" algn="l" defTabSz="3134552" rtl="0" eaLnBrk="1" latinLnBrk="0" hangingPunct="1">
        <a:defRPr sz="6100" kern="1200">
          <a:solidFill>
            <a:schemeClr val="tx1"/>
          </a:solidFill>
          <a:latin typeface="+mn-lt"/>
          <a:ea typeface="+mn-ea"/>
          <a:cs typeface="+mn-cs"/>
        </a:defRPr>
      </a:lvl8pPr>
      <a:lvl9pPr marL="12538212" algn="l" defTabSz="3134552" rtl="0" eaLnBrk="1" latinLnBrk="0" hangingPunct="1">
        <a:defRPr sz="6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8" name="Rectangle 47"/>
          <p:cNvSpPr/>
          <p:nvPr userDrawn="1"/>
        </p:nvSpPr>
        <p:spPr>
          <a:xfrm rot="10800000">
            <a:off x="0" y="21401082"/>
            <a:ext cx="32918401" cy="536328"/>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Box 14"/>
          <p:cNvSpPr txBox="1">
            <a:spLocks noChangeArrowheads="1"/>
          </p:cNvSpPr>
          <p:nvPr/>
        </p:nvSpPr>
        <p:spPr bwMode="auto">
          <a:xfrm>
            <a:off x="1333503" y="21528803"/>
            <a:ext cx="1885950" cy="247393"/>
          </a:xfrm>
          <a:prstGeom prst="rect">
            <a:avLst/>
          </a:prstGeom>
          <a:noFill/>
          <a:ln w="9525">
            <a:noFill/>
            <a:miter lim="800000"/>
            <a:headEnd/>
            <a:tailEnd/>
          </a:ln>
          <a:effectLst/>
        </p:spPr>
        <p:txBody>
          <a:bodyPr lIns="65180" tIns="32584" rIns="65180" bIns="32584">
            <a:spAutoFit/>
          </a:bodyPr>
          <a:lstStyle/>
          <a:p>
            <a:pPr eaLnBrk="0" hangingPunct="0">
              <a:lnSpc>
                <a:spcPct val="65000"/>
              </a:lnSpc>
              <a:spcBef>
                <a:spcPct val="50000"/>
              </a:spcBef>
              <a:defRPr/>
            </a:pPr>
            <a:r>
              <a:rPr lang="en-US" sz="400" b="1" dirty="0" smtClean="0">
                <a:solidFill>
                  <a:schemeClr val="bg1">
                    <a:lumMod val="75000"/>
                  </a:schemeClr>
                </a:solidFill>
                <a:latin typeface="Arial" charset="0"/>
              </a:rPr>
              <a:t>RESEARCH POSTER PRESENTATION </a:t>
            </a:r>
            <a:r>
              <a:rPr lang="en-US" sz="400" b="1" dirty="0">
                <a:solidFill>
                  <a:schemeClr val="bg1">
                    <a:lumMod val="75000"/>
                  </a:schemeClr>
                </a:solidFill>
                <a:latin typeface="Arial" charset="0"/>
              </a:rPr>
              <a:t>DESIGN © </a:t>
            </a:r>
            <a:r>
              <a:rPr lang="en-US" sz="400" b="1" dirty="0" smtClean="0">
                <a:solidFill>
                  <a:schemeClr val="bg1">
                    <a:lumMod val="75000"/>
                  </a:schemeClr>
                </a:solidFill>
                <a:latin typeface="Arial" charset="0"/>
              </a:rPr>
              <a:t>2015</a:t>
            </a:r>
            <a:endParaRPr lang="en-US" sz="400" b="1" dirty="0">
              <a:solidFill>
                <a:schemeClr val="bg1">
                  <a:lumMod val="75000"/>
                </a:schemeClr>
              </a:solidFill>
              <a:latin typeface="Arial" charset="0"/>
            </a:endParaRPr>
          </a:p>
          <a:p>
            <a:pPr eaLnBrk="0" hangingPunct="0">
              <a:lnSpc>
                <a:spcPct val="65000"/>
              </a:lnSpc>
              <a:spcBef>
                <a:spcPct val="50000"/>
              </a:spcBef>
              <a:defRPr/>
            </a:pPr>
            <a:r>
              <a:rPr lang="en-US" sz="800" b="1" dirty="0">
                <a:solidFill>
                  <a:schemeClr val="bg1">
                    <a:lumMod val="75000"/>
                  </a:schemeClr>
                </a:solidFill>
                <a:latin typeface="Arial" charset="0"/>
              </a:rPr>
              <a:t>www.PosterPresentations.com</a:t>
            </a:r>
          </a:p>
        </p:txBody>
      </p:sp>
      <p:grpSp>
        <p:nvGrpSpPr>
          <p:cNvPr id="37" name="Group 36"/>
          <p:cNvGrpSpPr>
            <a:grpSpLocks noChangeAspect="1"/>
          </p:cNvGrpSpPr>
          <p:nvPr userDrawn="1"/>
        </p:nvGrpSpPr>
        <p:grpSpPr>
          <a:xfrm>
            <a:off x="-6886463" y="2"/>
            <a:ext cx="6608534" cy="21945598"/>
            <a:chOff x="-11220550" y="-1"/>
            <a:chExt cx="11014226" cy="27432000"/>
          </a:xfrm>
        </p:grpSpPr>
        <p:sp>
          <p:nvSpPr>
            <p:cNvPr id="38" name="Rectangle 37"/>
            <p:cNvSpPr/>
            <p:nvPr userDrawn="1"/>
          </p:nvSpPr>
          <p:spPr>
            <a:xfrm>
              <a:off x="-11216136" y="-1"/>
              <a:ext cx="11009812"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18288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2000" b="1" spc="0" dirty="0" smtClean="0">
                  <a:solidFill>
                    <a:srgbClr val="FF0000"/>
                  </a:solidFill>
                  <a:latin typeface="Trebuchet MS" pitchFamily="34" charset="0"/>
                </a:rPr>
                <a:t>(—THIS SIDEBAR DOES NOT PRINT—)</a:t>
              </a:r>
            </a:p>
            <a:p>
              <a:pPr marL="0" marR="0" indent="0" algn="ctr" defTabSz="1518341" rtl="0" eaLnBrk="1" fontAlgn="auto" latinLnBrk="0" hangingPunct="1">
                <a:lnSpc>
                  <a:spcPct val="100000"/>
                </a:lnSpc>
                <a:spcBef>
                  <a:spcPts val="0"/>
                </a:spcBef>
                <a:spcAft>
                  <a:spcPts val="0"/>
                </a:spcAft>
                <a:buClrTx/>
                <a:buSzTx/>
                <a:buFontTx/>
                <a:buNone/>
                <a:tabLst/>
                <a:defRPr/>
              </a:pPr>
              <a:endParaRPr lang="en-US" sz="2000" b="1" spc="600" dirty="0" smtClean="0">
                <a:solidFill>
                  <a:schemeClr val="bg1"/>
                </a:solidFill>
                <a:latin typeface="Trebuchet MS" pitchFamily="34" charset="0"/>
              </a:endParaRPr>
            </a:p>
            <a:p>
              <a:pPr algn="ctr"/>
              <a:r>
                <a:rPr lang="en-US" sz="2800" b="1" spc="600" dirty="0" smtClean="0">
                  <a:solidFill>
                    <a:schemeClr val="bg1"/>
                  </a:solidFill>
                  <a:latin typeface="Trebuchet MS" pitchFamily="34" charset="0"/>
                </a:rPr>
                <a:t>DESIGN</a:t>
              </a:r>
              <a:r>
                <a:rPr lang="en-US" sz="2800" b="1" spc="600" baseline="0" dirty="0" smtClean="0">
                  <a:solidFill>
                    <a:schemeClr val="bg1"/>
                  </a:solidFill>
                  <a:latin typeface="Trebuchet MS" pitchFamily="34" charset="0"/>
                </a:rPr>
                <a:t> </a:t>
              </a:r>
              <a:r>
                <a:rPr lang="en-US" sz="2800" b="1" spc="600" dirty="0" smtClean="0">
                  <a:solidFill>
                    <a:schemeClr val="bg1"/>
                  </a:solidFill>
                  <a:latin typeface="Trebuchet MS" pitchFamily="34" charset="0"/>
                </a:rPr>
                <a:t>GUIDE</a:t>
              </a:r>
            </a:p>
            <a:p>
              <a:pPr algn="ctr"/>
              <a:r>
                <a:rPr lang="en-US" sz="1050" b="1" dirty="0" smtClean="0">
                  <a:latin typeface="Trebuchet MS" pitchFamily="34" charset="0"/>
                </a:rPr>
                <a:t> </a:t>
              </a:r>
            </a:p>
            <a:p>
              <a:pPr defTabSz="3765639"/>
              <a:r>
                <a:rPr lang="en-US" sz="1800" i="0" dirty="0" smtClean="0">
                  <a:latin typeface="Trebuchet MS" pitchFamily="34" charset="0"/>
                </a:rPr>
                <a:t>This PowerPoint</a:t>
              </a:r>
              <a:r>
                <a:rPr lang="en-US" sz="1800" i="0" baseline="0" dirty="0" smtClean="0">
                  <a:latin typeface="Trebuchet MS" pitchFamily="34" charset="0"/>
                </a:rPr>
                <a:t> </a:t>
              </a:r>
              <a:r>
                <a:rPr lang="en-US" sz="1800" i="0" dirty="0" smtClean="0">
                  <a:latin typeface="Trebuchet MS" pitchFamily="34" charset="0"/>
                </a:rPr>
                <a:t>2007 template produces</a:t>
              </a:r>
              <a:r>
                <a:rPr lang="en-US" sz="1800" i="0" baseline="0" dirty="0" smtClean="0">
                  <a:latin typeface="Trebuchet MS" pitchFamily="34" charset="0"/>
                </a:rPr>
                <a:t> </a:t>
              </a:r>
              <a:r>
                <a:rPr lang="en-US" sz="1800" i="0" dirty="0" smtClean="0">
                  <a:latin typeface="Trebuchet MS" pitchFamily="34" charset="0"/>
                </a:rPr>
                <a:t>a 48”x72” presentation poster. </a:t>
              </a:r>
              <a:r>
                <a:rPr lang="en-US" sz="1800" dirty="0" smtClean="0">
                  <a:latin typeface="Trebuchet MS" pitchFamily="34" charset="0"/>
                </a:rPr>
                <a:t>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3765639"/>
              <a:r>
                <a:rPr lang="en-US" sz="1050" dirty="0" smtClean="0">
                  <a:latin typeface="Trebuchet MS" pitchFamily="34" charset="0"/>
                </a:rPr>
                <a:t> </a:t>
              </a:r>
            </a:p>
            <a:p>
              <a:pPr defTabSz="4389219"/>
              <a:r>
                <a:rPr lang="en-US" sz="1800" dirty="0" smtClean="0">
                  <a:latin typeface="Trebuchet MS" pitchFamily="34" charset="0"/>
                </a:rPr>
                <a:t>We provide a series of online answer your poster production questions. To view our template tutorials, go online to </a:t>
              </a:r>
              <a:r>
                <a:rPr lang="en-US" sz="1800" b="1" dirty="0" smtClean="0">
                  <a:solidFill>
                    <a:srgbClr val="FFC000"/>
                  </a:solidFill>
                  <a:latin typeface="Trebuchet MS" pitchFamily="34" charset="0"/>
                </a:rPr>
                <a:t>PosterPresentations.com</a:t>
              </a:r>
              <a:r>
                <a:rPr lang="en-US" sz="1800" b="1" dirty="0" smtClean="0">
                  <a:solidFill>
                    <a:schemeClr val="bg1"/>
                  </a:solidFill>
                  <a:latin typeface="Trebuchet MS" pitchFamily="34" charset="0"/>
                </a:rPr>
                <a:t> </a:t>
              </a:r>
              <a:r>
                <a:rPr lang="en-US" sz="1800" dirty="0" smtClean="0">
                  <a:solidFill>
                    <a:schemeClr val="bg1"/>
                  </a:solidFill>
                  <a:latin typeface="Trebuchet MS" pitchFamily="34" charset="0"/>
                </a:rPr>
                <a:t>and click on HELP DESK.</a:t>
              </a:r>
            </a:p>
            <a:p>
              <a:pPr defTabSz="4389219"/>
              <a:r>
                <a:rPr lang="en-US" sz="1050" dirty="0" smtClean="0">
                  <a:latin typeface="Trebuchet MS" pitchFamily="34" charset="0"/>
                </a:rPr>
                <a:t> </a:t>
              </a:r>
            </a:p>
            <a:p>
              <a:pPr defTabSz="4389219"/>
              <a:r>
                <a:rPr lang="en-US" sz="1800" dirty="0" smtClean="0">
                  <a:solidFill>
                    <a:schemeClr val="bg1"/>
                  </a:solidFill>
                  <a:latin typeface="Trebuchet MS" pitchFamily="34" charset="0"/>
                </a:rPr>
                <a:t>When</a:t>
              </a:r>
              <a:r>
                <a:rPr lang="en-US" sz="1800" baseline="0" dirty="0" smtClean="0">
                  <a:solidFill>
                    <a:schemeClr val="bg1"/>
                  </a:solidFill>
                  <a:latin typeface="Trebuchet MS" pitchFamily="34" charset="0"/>
                </a:rPr>
                <a:t> you are ready to</a:t>
              </a:r>
              <a:r>
                <a:rPr lang="en-US" sz="1800" dirty="0" smtClean="0">
                  <a:solidFill>
                    <a:schemeClr val="bg1"/>
                  </a:solidFill>
                  <a:latin typeface="Trebuchet MS" pitchFamily="34" charset="0"/>
                </a:rPr>
                <a:t> </a:t>
              </a:r>
              <a:r>
                <a:rPr lang="en-US" sz="1800" baseline="0" dirty="0" smtClean="0">
                  <a:solidFill>
                    <a:schemeClr val="bg1"/>
                  </a:solidFill>
                  <a:latin typeface="Trebuchet MS" pitchFamily="34" charset="0"/>
                </a:rPr>
                <a:t> print your poster</a:t>
              </a:r>
              <a:r>
                <a:rPr lang="en-US" sz="1800" dirty="0" smtClean="0">
                  <a:solidFill>
                    <a:schemeClr val="bg1"/>
                  </a:solidFill>
                  <a:latin typeface="Trebuchet MS" pitchFamily="34" charset="0"/>
                </a:rPr>
                <a:t>,</a:t>
              </a:r>
              <a:r>
                <a:rPr lang="en-US" sz="1800" baseline="0" dirty="0" smtClean="0">
                  <a:solidFill>
                    <a:schemeClr val="bg1"/>
                  </a:solidFill>
                  <a:latin typeface="Trebuchet MS" pitchFamily="34" charset="0"/>
                </a:rPr>
                <a:t> go online to </a:t>
              </a:r>
              <a:r>
                <a:rPr lang="en-US" sz="1800" b="0" dirty="0" smtClean="0">
                  <a:solidFill>
                    <a:schemeClr val="bg1"/>
                  </a:solidFill>
                  <a:latin typeface="Trebuchet MS" pitchFamily="34" charset="0"/>
                </a:rPr>
                <a:t>PosterPresentations.com</a:t>
              </a:r>
              <a:r>
                <a:rPr lang="en-US" sz="1800" dirty="0" smtClean="0">
                  <a:solidFill>
                    <a:schemeClr val="bg1"/>
                  </a:solidFill>
                  <a:latin typeface="Trebuchet MS" pitchFamily="34" charset="0"/>
                </a:rPr>
                <a:t/>
              </a:r>
              <a:br>
                <a:rPr lang="en-US" sz="1800" dirty="0" smtClean="0">
                  <a:solidFill>
                    <a:schemeClr val="bg1"/>
                  </a:solidFill>
                  <a:latin typeface="Trebuchet MS" pitchFamily="34" charset="0"/>
                </a:rPr>
              </a:br>
              <a:r>
                <a:rPr lang="en-US" sz="1050" dirty="0" smtClean="0">
                  <a:solidFill>
                    <a:schemeClr val="bg1"/>
                  </a:solidFill>
                  <a:latin typeface="Trebuchet MS" pitchFamily="34" charset="0"/>
                </a:rPr>
                <a:t> </a:t>
              </a:r>
            </a:p>
            <a:p>
              <a:pPr algn="l" defTabSz="3765639"/>
              <a:r>
                <a:rPr lang="en-US" sz="1800" b="0" dirty="0" smtClean="0">
                  <a:solidFill>
                    <a:schemeClr val="bg1"/>
                  </a:solidFill>
                  <a:latin typeface="Trebuchet MS" pitchFamily="34" charset="0"/>
                </a:rPr>
                <a:t>Need</a:t>
              </a:r>
              <a:r>
                <a:rPr lang="en-US" sz="1800" b="0" baseline="0" dirty="0" smtClean="0">
                  <a:solidFill>
                    <a:schemeClr val="bg1"/>
                  </a:solidFill>
                  <a:latin typeface="Trebuchet MS" pitchFamily="34" charset="0"/>
                </a:rPr>
                <a:t> assistance? Call us at </a:t>
              </a:r>
              <a:r>
                <a:rPr lang="en-US" sz="1800" b="0" dirty="0" smtClean="0">
                  <a:solidFill>
                    <a:srgbClr val="FFC000"/>
                  </a:solidFill>
                  <a:latin typeface="Trebuchet MS" pitchFamily="34" charset="0"/>
                </a:rPr>
                <a:t>1.510.649.3001</a:t>
              </a:r>
            </a:p>
            <a:p>
              <a:pPr algn="l" defTabSz="3765639"/>
              <a:r>
                <a:rPr lang="en-US" sz="1050" b="1" dirty="0" smtClean="0">
                  <a:solidFill>
                    <a:srgbClr val="FFFF00"/>
                  </a:solidFill>
                  <a:latin typeface="Trebuchet MS" pitchFamily="34" charset="0"/>
                </a:rPr>
                <a:t> </a:t>
              </a:r>
            </a:p>
            <a:p>
              <a:pPr algn="l" defTabSz="3765639"/>
              <a:endParaRPr lang="en-US" sz="1050" b="1" dirty="0" smtClean="0">
                <a:solidFill>
                  <a:srgbClr val="FFFF00"/>
                </a:solidFill>
                <a:latin typeface="Trebuchet MS" pitchFamily="34" charset="0"/>
              </a:endParaRPr>
            </a:p>
            <a:p>
              <a:pPr algn="l" defTabSz="3765639"/>
              <a:endParaRPr lang="en-US" sz="1050" b="1" dirty="0" smtClean="0">
                <a:solidFill>
                  <a:srgbClr val="FFFF00"/>
                </a:solidFill>
                <a:latin typeface="Trebuchet MS" pitchFamily="34" charset="0"/>
              </a:endParaRPr>
            </a:p>
            <a:p>
              <a:pPr algn="l" defTabSz="3765639"/>
              <a:endParaRPr lang="en-US" sz="1050" b="1" dirty="0" smtClean="0">
                <a:solidFill>
                  <a:srgbClr val="FFFF00"/>
                </a:solidFill>
                <a:latin typeface="Trebuchet MS" pitchFamily="34" charset="0"/>
              </a:endParaRPr>
            </a:p>
            <a:p>
              <a:pPr algn="l" defTabSz="3765639"/>
              <a:endParaRPr lang="en-US" sz="1050" b="1" dirty="0" smtClean="0">
                <a:solidFill>
                  <a:srgbClr val="FFFF00"/>
                </a:solidFill>
                <a:latin typeface="Trebuchet MS" pitchFamily="34" charset="0"/>
              </a:endParaRPr>
            </a:p>
            <a:p>
              <a:pPr algn="ctr"/>
              <a:endParaRPr lang="en-US" sz="1600" b="1" dirty="0" smtClean="0">
                <a:solidFill>
                  <a:schemeClr val="bg1"/>
                </a:solidFill>
                <a:latin typeface="Trebuchet MS" pitchFamily="34" charset="0"/>
              </a:endParaRPr>
            </a:p>
            <a:p>
              <a:pPr algn="ctr"/>
              <a:r>
                <a:rPr lang="en-US" sz="2800" b="1" spc="600" dirty="0" smtClean="0">
                  <a:solidFill>
                    <a:schemeClr val="bg1"/>
                  </a:solidFill>
                  <a:latin typeface="Trebuchet MS" pitchFamily="34" charset="0"/>
                </a:rPr>
                <a:t>QUICK START</a:t>
              </a:r>
            </a:p>
            <a:p>
              <a:pPr algn="ctr"/>
              <a:r>
                <a:rPr lang="en-US" sz="1050" b="1" baseline="0" dirty="0" smtClean="0">
                  <a:solidFill>
                    <a:schemeClr val="bg1"/>
                  </a:solidFill>
                  <a:latin typeface="Trebuchet MS" pitchFamily="34" charset="0"/>
                </a:rPr>
                <a:t> </a:t>
              </a:r>
            </a:p>
            <a:p>
              <a:pPr algn="ctr"/>
              <a:r>
                <a:rPr lang="en-US" sz="2000" b="1" baseline="0" dirty="0" smtClean="0">
                  <a:solidFill>
                    <a:srgbClr val="FFC000"/>
                  </a:solidFill>
                  <a:latin typeface="Trebuchet MS" pitchFamily="34" charset="0"/>
                </a:rPr>
                <a:t>Zoom in and out</a:t>
              </a:r>
            </a:p>
            <a:p>
              <a:pPr marL="1203325" indent="0" algn="l" defTabSz="850900"/>
              <a:r>
                <a:rPr lang="en-US" sz="1600" b="0" baseline="0" dirty="0" smtClean="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1800" b="0" baseline="0" dirty="0" smtClean="0">
                <a:solidFill>
                  <a:schemeClr val="bg1"/>
                </a:solidFill>
                <a:latin typeface="Trebuchet MS" pitchFamily="34" charset="0"/>
              </a:endParaRPr>
            </a:p>
            <a:p>
              <a:pPr algn="ctr"/>
              <a:r>
                <a:rPr lang="en-US" sz="2000" b="1" baseline="0" dirty="0" smtClean="0">
                  <a:solidFill>
                    <a:srgbClr val="FFC000"/>
                  </a:solidFill>
                  <a:latin typeface="Trebuchet MS" pitchFamily="34" charset="0"/>
                </a:rPr>
                <a:t>Title, Authors, and Affiliations</a:t>
              </a:r>
            </a:p>
            <a:p>
              <a:pPr algn="l"/>
              <a:r>
                <a:rPr lang="en-US" sz="16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16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r>
                <a:rPr lang="en-US" sz="1050" b="0" spc="0" baseline="0" dirty="0" smtClean="0">
                  <a:solidFill>
                    <a:schemeClr val="bg1">
                      <a:lumMod val="75000"/>
                    </a:schemeClr>
                  </a:solidFill>
                  <a:latin typeface="Trebuchet MS" pitchFamily="34" charset="0"/>
                </a:rPr>
                <a:t> </a:t>
              </a:r>
            </a:p>
            <a:p>
              <a:pPr algn="l"/>
              <a:r>
                <a:rPr lang="en-US" sz="1600" b="1" spc="300" baseline="0" dirty="0" smtClean="0">
                  <a:solidFill>
                    <a:srgbClr val="FFC000"/>
                  </a:solidFill>
                  <a:latin typeface="Trebuchet MS" pitchFamily="34" charset="0"/>
                </a:rPr>
                <a:t>TIP</a:t>
              </a:r>
              <a:r>
                <a:rPr lang="en-US" sz="1600" b="1" baseline="0" dirty="0" smtClean="0">
                  <a:solidFill>
                    <a:srgbClr val="FFC000"/>
                  </a:solidFill>
                  <a:latin typeface="Trebuchet MS" pitchFamily="34" charset="0"/>
                </a:rPr>
                <a:t>: </a:t>
              </a:r>
              <a:r>
                <a:rPr lang="en-US" sz="1600" b="0" baseline="0" dirty="0" smtClean="0">
                  <a:solidFill>
                    <a:schemeClr val="bg1">
                      <a:lumMod val="75000"/>
                    </a:schemeClr>
                  </a:solidFill>
                  <a:latin typeface="Trebuchet MS" pitchFamily="34" charset="0"/>
                </a:rPr>
                <a:t>The font size of your title should be bigger than your name(s) and institution name(s).</a:t>
              </a:r>
            </a:p>
            <a:p>
              <a:pPr algn="l"/>
              <a:endParaRPr lang="en-US" sz="1600" b="0" baseline="0" dirty="0" smtClean="0">
                <a:solidFill>
                  <a:schemeClr val="bg1">
                    <a:lumMod val="75000"/>
                  </a:schemeClr>
                </a:solidFill>
                <a:latin typeface="Trebuchet MS" pitchFamily="34" charset="0"/>
              </a:endParaRPr>
            </a:p>
            <a:p>
              <a:pPr algn="l"/>
              <a:endParaRPr lang="en-US" sz="1600" b="0" baseline="0" dirty="0" smtClean="0">
                <a:solidFill>
                  <a:schemeClr val="bg1">
                    <a:lumMod val="75000"/>
                  </a:schemeClr>
                </a:solidFill>
                <a:latin typeface="Trebuchet MS" pitchFamily="34" charset="0"/>
              </a:endParaRPr>
            </a:p>
            <a:p>
              <a:pPr algn="l"/>
              <a:r>
                <a:rPr lang="en-US" sz="1800" b="1" baseline="0" dirty="0" smtClean="0">
                  <a:solidFill>
                    <a:schemeClr val="bg1"/>
                  </a:solidFill>
                  <a:latin typeface="Trebuchet MS" pitchFamily="34" charset="0"/>
                </a:rPr>
                <a:t/>
              </a:r>
              <a:br>
                <a:rPr lang="en-US" sz="1800" b="1" baseline="0" dirty="0" smtClean="0">
                  <a:solidFill>
                    <a:schemeClr val="bg1"/>
                  </a:solidFill>
                  <a:latin typeface="Trebuchet MS" pitchFamily="34" charset="0"/>
                </a:rPr>
              </a:br>
              <a:endParaRPr lang="en-US" sz="1800" b="1" dirty="0" smtClean="0">
                <a:solidFill>
                  <a:schemeClr val="bg1"/>
                </a:solidFill>
                <a:latin typeface="Trebuchet MS" pitchFamily="34" charset="0"/>
              </a:endParaRPr>
            </a:p>
            <a:p>
              <a:pPr algn="ctr"/>
              <a:endParaRPr lang="en-US" sz="1800" b="1" dirty="0" smtClean="0">
                <a:solidFill>
                  <a:srgbClr val="FFC000"/>
                </a:solidFill>
                <a:latin typeface="Trebuchet MS" pitchFamily="34" charset="0"/>
              </a:endParaRPr>
            </a:p>
            <a:p>
              <a:pPr algn="ctr"/>
              <a:endParaRPr lang="en-US" sz="1800" b="1" dirty="0" smtClean="0">
                <a:solidFill>
                  <a:srgbClr val="FFC000"/>
                </a:solidFill>
                <a:latin typeface="Trebuchet MS" pitchFamily="34" charset="0"/>
              </a:endParaRPr>
            </a:p>
            <a:p>
              <a:pPr algn="ctr"/>
              <a:r>
                <a:rPr lang="en-US" sz="2000" b="1" dirty="0" smtClean="0">
                  <a:solidFill>
                    <a:srgbClr val="FFC000"/>
                  </a:solidFill>
                  <a:latin typeface="Trebuchet MS" pitchFamily="34" charset="0"/>
                </a:rPr>
                <a:t>Adding Logos</a:t>
              </a:r>
              <a:r>
                <a:rPr lang="en-US" sz="2000" b="1" baseline="0" dirty="0" smtClean="0">
                  <a:solidFill>
                    <a:srgbClr val="FFC000"/>
                  </a:solidFill>
                  <a:latin typeface="Trebuchet MS" pitchFamily="34" charset="0"/>
                </a:rPr>
                <a:t> / Seals</a:t>
              </a:r>
            </a:p>
            <a:p>
              <a:pPr algn="l"/>
              <a:r>
                <a:rPr lang="en-US" sz="16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1050" b="0" spc="300" baseline="0" dirty="0" smtClean="0">
                <a:solidFill>
                  <a:schemeClr val="bg1">
                    <a:lumMod val="75000"/>
                  </a:schemeClr>
                </a:solidFill>
                <a:latin typeface="Trebuchet MS" pitchFamily="34" charset="0"/>
              </a:endParaRPr>
            </a:p>
            <a:p>
              <a:pPr algn="l"/>
              <a:r>
                <a:rPr lang="en-US" sz="1600" b="1" spc="300" baseline="0" dirty="0" smtClean="0">
                  <a:solidFill>
                    <a:srgbClr val="FFC000"/>
                  </a:solidFill>
                  <a:latin typeface="Trebuchet MS" pitchFamily="34" charset="0"/>
                </a:rPr>
                <a:t>TIP:</a:t>
              </a:r>
              <a:r>
                <a:rPr lang="en-US" sz="1600" b="1" spc="0" baseline="0" dirty="0" smtClean="0">
                  <a:solidFill>
                    <a:srgbClr val="FFC000"/>
                  </a:solidFill>
                  <a:latin typeface="Trebuchet MS" pitchFamily="34" charset="0"/>
                </a:rPr>
                <a:t> </a:t>
              </a:r>
              <a:r>
                <a:rPr lang="en-US" sz="1600" b="0" baseline="0" dirty="0" smtClean="0">
                  <a:solidFill>
                    <a:schemeClr val="bg1">
                      <a:lumMod val="75000"/>
                    </a:schemeClr>
                  </a:solidFill>
                  <a:latin typeface="Trebuchet MS" pitchFamily="34" charset="0"/>
                </a:rPr>
                <a:t>See if your company’s logo is available on our free poster templates page.</a:t>
              </a:r>
            </a:p>
            <a:p>
              <a:pPr algn="l"/>
              <a:endParaRPr lang="en-US" sz="1600" b="0" baseline="0" dirty="0" smtClean="0">
                <a:latin typeface="Trebuchet MS" pitchFamily="34" charset="0"/>
              </a:endParaRPr>
            </a:p>
            <a:p>
              <a:pPr algn="ctr"/>
              <a:r>
                <a:rPr lang="en-US" sz="2000" b="1" baseline="0" dirty="0" smtClean="0">
                  <a:solidFill>
                    <a:srgbClr val="FFC000"/>
                  </a:solidFill>
                  <a:latin typeface="Trebuchet MS" pitchFamily="34" charset="0"/>
                </a:rPr>
                <a:t>Photographs / Graphics</a:t>
              </a:r>
            </a:p>
            <a:p>
              <a:pPr algn="l" defTabSz="977900"/>
              <a:r>
                <a:rPr lang="en-US" sz="16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1600" b="0" spc="0" baseline="0" dirty="0" smtClean="0">
                  <a:solidFill>
                    <a:schemeClr val="bg1">
                      <a:lumMod val="75000"/>
                    </a:schemeClr>
                  </a:solidFill>
                  <a:latin typeface="Trebuchet MS" pitchFamily="34" charset="0"/>
                </a:rPr>
                <a:t>disproportionally.</a:t>
              </a:r>
            </a:p>
            <a:p>
              <a:pPr algn="l" defTabSz="977900"/>
              <a:endParaRPr lang="en-US" sz="1600" b="0" baseline="0" dirty="0" smtClean="0">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endParaRPr lang="en-US" sz="1800" b="1" baseline="0" dirty="0" smtClean="0">
                <a:solidFill>
                  <a:srgbClr val="FFC000"/>
                </a:solidFill>
                <a:latin typeface="Trebuchet MS" pitchFamily="34" charset="0"/>
              </a:endParaRPr>
            </a:p>
            <a:p>
              <a:pPr algn="ctr"/>
              <a:r>
                <a:rPr lang="en-US" sz="2000" b="1" baseline="0" dirty="0" smtClean="0">
                  <a:solidFill>
                    <a:srgbClr val="FFC000"/>
                  </a:solidFill>
                  <a:latin typeface="Trebuchet MS" pitchFamily="34" charset="0"/>
                </a:rPr>
                <a:t>Image Quality Check</a:t>
              </a:r>
            </a:p>
            <a:p>
              <a:pPr lvl="0" algn="l" defTabSz="977900"/>
              <a:r>
                <a:rPr lang="en-US" sz="16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1800" b="0" dirty="0" smtClean="0">
                <a:latin typeface="Trebuchet MS" pitchFamily="34" charset="0"/>
              </a:endParaRPr>
            </a:p>
          </p:txBody>
        </p:sp>
        <p:cxnSp>
          <p:nvCxnSpPr>
            <p:cNvPr id="39" name="Straight Connector 38"/>
            <p:cNvCxnSpPr/>
            <p:nvPr userDrawn="1"/>
          </p:nvCxnSpPr>
          <p:spPr>
            <a:xfrm>
              <a:off x="-11220550" y="6558957"/>
              <a:ext cx="10999746" cy="27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40" name="Picture 39"/>
            <p:cNvPicPr>
              <a:picLocks noChangeAspect="1"/>
            </p:cNvPicPr>
            <p:nvPr userDrawn="1"/>
          </p:nvPicPr>
          <p:blipFill>
            <a:blip r:embed="rId3"/>
            <a:stretch>
              <a:fillRect/>
            </a:stretch>
          </p:blipFill>
          <p:spPr>
            <a:xfrm>
              <a:off x="-10921163" y="8258380"/>
              <a:ext cx="1597665" cy="1001614"/>
            </a:xfrm>
            <a:prstGeom prst="rect">
              <a:avLst/>
            </a:prstGeom>
          </p:spPr>
        </p:pic>
        <p:pic>
          <p:nvPicPr>
            <p:cNvPr id="41" name="Picture 40"/>
            <p:cNvPicPr>
              <a:picLocks noChangeAspect="1"/>
            </p:cNvPicPr>
            <p:nvPr userDrawn="1"/>
          </p:nvPicPr>
          <p:blipFill>
            <a:blip r:embed="rId4"/>
            <a:stretch>
              <a:fillRect/>
            </a:stretch>
          </p:blipFill>
          <p:spPr>
            <a:xfrm>
              <a:off x="-10736023" y="12656056"/>
              <a:ext cx="9986807" cy="877998"/>
            </a:xfrm>
            <a:prstGeom prst="rect">
              <a:avLst/>
            </a:prstGeom>
          </p:spPr>
        </p:pic>
        <p:grpSp>
          <p:nvGrpSpPr>
            <p:cNvPr id="42" name="Group 41"/>
            <p:cNvGrpSpPr/>
            <p:nvPr userDrawn="1"/>
          </p:nvGrpSpPr>
          <p:grpSpPr>
            <a:xfrm>
              <a:off x="-9844889" y="20003965"/>
              <a:ext cx="7631078" cy="1987374"/>
              <a:chOff x="-4516464" y="11400895"/>
              <a:chExt cx="3516822" cy="1095700"/>
            </a:xfrm>
          </p:grpSpPr>
          <p:grpSp>
            <p:nvGrpSpPr>
              <p:cNvPr id="71" name="Group 70"/>
              <p:cNvGrpSpPr/>
              <p:nvPr userDrawn="1"/>
            </p:nvGrpSpPr>
            <p:grpSpPr>
              <a:xfrm>
                <a:off x="-2783494" y="11400931"/>
                <a:ext cx="624373" cy="894738"/>
                <a:chOff x="-3958698" y="11604666"/>
                <a:chExt cx="779266" cy="1282148"/>
              </a:xfrm>
            </p:grpSpPr>
            <p:pic>
              <p:nvPicPr>
                <p:cNvPr id="77" name="Picture 76"/>
                <p:cNvPicPr>
                  <a:picLocks noChangeAspect="1"/>
                </p:cNvPicPr>
                <p:nvPr userDrawn="1"/>
              </p:nvPicPr>
              <p:blipFill>
                <a:blip r:embed="rId5"/>
                <a:stretch>
                  <a:fillRect/>
                </a:stretch>
              </p:blipFill>
              <p:spPr>
                <a:xfrm>
                  <a:off x="-3948160" y="11604666"/>
                  <a:ext cx="768728" cy="1090753"/>
                </a:xfrm>
                <a:prstGeom prst="rect">
                  <a:avLst/>
                </a:prstGeom>
              </p:spPr>
            </p:pic>
            <p:sp>
              <p:nvSpPr>
                <p:cNvPr id="78" name="TextBox 56"/>
                <p:cNvSpPr txBox="1"/>
                <p:nvPr userDrawn="1"/>
              </p:nvSpPr>
              <p:spPr>
                <a:xfrm>
                  <a:off x="-3958698" y="12643655"/>
                  <a:ext cx="779263" cy="243159"/>
                </a:xfrm>
                <a:prstGeom prst="rect">
                  <a:avLst/>
                </a:prstGeom>
                <a:solidFill>
                  <a:schemeClr val="accent1"/>
                </a:solidFill>
                <a:ln>
                  <a:noFill/>
                </a:ln>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b="1" dirty="0" smtClean="0">
                      <a:solidFill>
                        <a:schemeClr val="tx1"/>
                      </a:solidFill>
                    </a:rPr>
                    <a:t>ORIGINAL</a:t>
                  </a:r>
                  <a:endParaRPr lang="en-US" sz="1200" b="1" dirty="0">
                    <a:solidFill>
                      <a:schemeClr val="tx1"/>
                    </a:solidFill>
                  </a:endParaRPr>
                </a:p>
              </p:txBody>
            </p:sp>
          </p:grpSp>
          <p:grpSp>
            <p:nvGrpSpPr>
              <p:cNvPr id="72" name="Group 71"/>
              <p:cNvGrpSpPr/>
              <p:nvPr userDrawn="1"/>
            </p:nvGrpSpPr>
            <p:grpSpPr>
              <a:xfrm>
                <a:off x="-2033159" y="11400901"/>
                <a:ext cx="1033517" cy="907673"/>
                <a:chOff x="-2921738" y="11667366"/>
                <a:chExt cx="1420279" cy="1247341"/>
              </a:xfrm>
            </p:grpSpPr>
            <p:pic>
              <p:nvPicPr>
                <p:cNvPr id="75" name="Picture 74"/>
                <p:cNvPicPr>
                  <a:picLocks noChangeAspect="1"/>
                </p:cNvPicPr>
                <p:nvPr userDrawn="1"/>
              </p:nvPicPr>
              <p:blipFill>
                <a:blip r:embed="rId5"/>
                <a:stretch>
                  <a:fillRect/>
                </a:stretch>
              </p:blipFill>
              <p:spPr>
                <a:xfrm>
                  <a:off x="-2921738" y="11667366"/>
                  <a:ext cx="1420279" cy="1029695"/>
                </a:xfrm>
                <a:prstGeom prst="rect">
                  <a:avLst/>
                </a:prstGeom>
              </p:spPr>
            </p:pic>
            <p:sp>
              <p:nvSpPr>
                <p:cNvPr id="76" name="TextBox 54"/>
                <p:cNvSpPr txBox="1"/>
                <p:nvPr userDrawn="1"/>
              </p:nvSpPr>
              <p:spPr>
                <a:xfrm>
                  <a:off x="-2918992" y="12642653"/>
                  <a:ext cx="1417533" cy="272054"/>
                </a:xfrm>
                <a:prstGeom prst="rect">
                  <a:avLst/>
                </a:prstGeom>
                <a:solidFill>
                  <a:srgbClr val="FF0000"/>
                </a:solid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b="1" dirty="0" smtClean="0">
                      <a:solidFill>
                        <a:schemeClr val="bg1"/>
                      </a:solidFill>
                    </a:rPr>
                    <a:t>DISTORTED</a:t>
                  </a:r>
                  <a:endParaRPr lang="en-US" sz="700" b="1" dirty="0">
                    <a:solidFill>
                      <a:schemeClr val="bg1"/>
                    </a:solidFill>
                  </a:endParaRPr>
                </a:p>
              </p:txBody>
            </p:sp>
          </p:grpSp>
          <p:pic>
            <p:nvPicPr>
              <p:cNvPr id="73" name="Picture 72"/>
              <p:cNvPicPr>
                <a:picLocks noChangeAspect="1"/>
              </p:cNvPicPr>
              <p:nvPr userDrawn="1"/>
            </p:nvPicPr>
            <p:blipFill>
              <a:blip r:embed="rId6"/>
              <a:stretch>
                <a:fillRect/>
              </a:stretch>
            </p:blipFill>
            <p:spPr>
              <a:xfrm>
                <a:off x="-4516464" y="11400895"/>
                <a:ext cx="1098742" cy="847761"/>
              </a:xfrm>
              <a:prstGeom prst="rect">
                <a:avLst/>
              </a:prstGeom>
            </p:spPr>
          </p:pic>
          <p:sp>
            <p:nvSpPr>
              <p:cNvPr id="74" name="TextBox 52"/>
              <p:cNvSpPr txBox="1"/>
              <p:nvPr userDrawn="1"/>
            </p:nvSpPr>
            <p:spPr>
              <a:xfrm>
                <a:off x="-4471893" y="12298627"/>
                <a:ext cx="1035685" cy="197968"/>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dirty="0" smtClean="0">
                    <a:solidFill>
                      <a:schemeClr val="bg1"/>
                    </a:solidFill>
                  </a:rPr>
                  <a:t>Corner</a:t>
                </a:r>
                <a:r>
                  <a:rPr lang="en-US" sz="1400" baseline="0" dirty="0" smtClean="0">
                    <a:solidFill>
                      <a:schemeClr val="bg1"/>
                    </a:solidFill>
                  </a:rPr>
                  <a:t> handles</a:t>
                </a:r>
                <a:endParaRPr lang="en-US" sz="1400" dirty="0">
                  <a:solidFill>
                    <a:schemeClr val="bg1"/>
                  </a:solidFill>
                </a:endParaRPr>
              </a:p>
            </p:txBody>
          </p:sp>
        </p:grpSp>
        <p:grpSp>
          <p:nvGrpSpPr>
            <p:cNvPr id="43" name="Group 42"/>
            <p:cNvGrpSpPr/>
            <p:nvPr userDrawn="1"/>
          </p:nvGrpSpPr>
          <p:grpSpPr>
            <a:xfrm>
              <a:off x="-9469558" y="23877378"/>
              <a:ext cx="7832477" cy="2027099"/>
              <a:chOff x="-4365215" y="13511542"/>
              <a:chExt cx="3609638" cy="1117602"/>
            </a:xfrm>
          </p:grpSpPr>
          <p:pic>
            <p:nvPicPr>
              <p:cNvPr id="44" name="Picture 43"/>
              <p:cNvPicPr/>
              <p:nvPr userDrawn="1"/>
            </p:nvPicPr>
            <p:blipFill>
              <a:blip r:embed="rId7"/>
              <a:stretch>
                <a:fillRect/>
              </a:stretch>
            </p:blipFill>
            <p:spPr>
              <a:xfrm>
                <a:off x="-4116855" y="13661577"/>
                <a:ext cx="1512652" cy="772700"/>
              </a:xfrm>
              <a:prstGeom prst="rect">
                <a:avLst/>
              </a:prstGeom>
            </p:spPr>
          </p:pic>
          <p:pic>
            <p:nvPicPr>
              <p:cNvPr id="45" name="Picture 44"/>
              <p:cNvPicPr/>
              <p:nvPr userDrawn="1"/>
            </p:nvPicPr>
            <p:blipFill>
              <a:blip r:embed="rId8"/>
              <a:stretch>
                <a:fillRect/>
              </a:stretch>
            </p:blipFill>
            <p:spPr>
              <a:xfrm>
                <a:off x="-2534018" y="13661577"/>
                <a:ext cx="1512652" cy="772700"/>
              </a:xfrm>
              <a:prstGeom prst="rect">
                <a:avLst/>
              </a:prstGeom>
            </p:spPr>
          </p:pic>
          <p:sp>
            <p:nvSpPr>
              <p:cNvPr id="69" name="TextBox 47"/>
              <p:cNvSpPr txBox="1"/>
              <p:nvPr userDrawn="1"/>
            </p:nvSpPr>
            <p:spPr>
              <a:xfrm rot="16200000">
                <a:off x="-4859006" y="14005333"/>
                <a:ext cx="1117601" cy="130020"/>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100" dirty="0" smtClean="0">
                    <a:solidFill>
                      <a:srgbClr val="92D050"/>
                    </a:solidFill>
                  </a:rPr>
                  <a:t>Good</a:t>
                </a:r>
                <a:r>
                  <a:rPr lang="en-US" sz="1100" baseline="0" dirty="0" smtClean="0">
                    <a:solidFill>
                      <a:srgbClr val="92D050"/>
                    </a:solidFill>
                  </a:rPr>
                  <a:t> </a:t>
                </a:r>
                <a:r>
                  <a:rPr lang="en-US" sz="1100" baseline="0" dirty="0" smtClean="0">
                    <a:solidFill>
                      <a:schemeClr val="bg1"/>
                    </a:solidFill>
                  </a:rPr>
                  <a:t>printing quality</a:t>
                </a:r>
                <a:endParaRPr lang="en-US" sz="1100" dirty="0">
                  <a:solidFill>
                    <a:schemeClr val="bg1"/>
                  </a:solidFill>
                </a:endParaRPr>
              </a:p>
            </p:txBody>
          </p:sp>
          <p:sp>
            <p:nvSpPr>
              <p:cNvPr id="70" name="TextBox 48"/>
              <p:cNvSpPr txBox="1"/>
              <p:nvPr userDrawn="1"/>
            </p:nvSpPr>
            <p:spPr>
              <a:xfrm rot="16200000">
                <a:off x="-1385298" y="13999423"/>
                <a:ext cx="1117601" cy="141841"/>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dirty="0" smtClean="0">
                    <a:solidFill>
                      <a:srgbClr val="FF0000"/>
                    </a:solidFill>
                  </a:rPr>
                  <a:t>Bad </a:t>
                </a:r>
                <a:r>
                  <a:rPr lang="en-US" sz="1200" dirty="0" smtClean="0">
                    <a:solidFill>
                      <a:schemeClr val="bg1"/>
                    </a:solidFill>
                  </a:rPr>
                  <a:t>printing quality</a:t>
                </a:r>
                <a:endParaRPr lang="en-US" sz="1200" dirty="0">
                  <a:solidFill>
                    <a:schemeClr val="bg1"/>
                  </a:solidFill>
                </a:endParaRPr>
              </a:p>
            </p:txBody>
          </p:sp>
        </p:grpSp>
      </p:grpSp>
      <p:grpSp>
        <p:nvGrpSpPr>
          <p:cNvPr id="79" name="Group 78"/>
          <p:cNvGrpSpPr>
            <a:grpSpLocks noChangeAspect="1"/>
          </p:cNvGrpSpPr>
          <p:nvPr userDrawn="1"/>
        </p:nvGrpSpPr>
        <p:grpSpPr>
          <a:xfrm>
            <a:off x="33172104" y="11216"/>
            <a:ext cx="6632760" cy="21934383"/>
            <a:chOff x="36782324" y="0"/>
            <a:chExt cx="11062139" cy="27432000"/>
          </a:xfrm>
        </p:grpSpPr>
        <p:sp>
          <p:nvSpPr>
            <p:cNvPr id="80" name="Rectangle 79"/>
            <p:cNvSpPr/>
            <p:nvPr userDrawn="1"/>
          </p:nvSpPr>
          <p:spPr>
            <a:xfrm>
              <a:off x="36782324" y="0"/>
              <a:ext cx="11062139"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r>
                <a:rPr lang="en-US" sz="3200" b="1" spc="600" dirty="0" smtClean="0">
                  <a:solidFill>
                    <a:schemeClr val="bg1"/>
                  </a:solidFill>
                  <a:latin typeface="Trebuchet MS" pitchFamily="34" charset="0"/>
                </a:rPr>
                <a:t>QUICK START (cont.)</a:t>
              </a:r>
            </a:p>
            <a:p>
              <a:pPr algn="ctr"/>
              <a:endParaRPr lang="en-US" sz="2800" b="1" baseline="0" dirty="0" smtClean="0">
                <a:solidFill>
                  <a:schemeClr val="bg1"/>
                </a:solidFill>
                <a:latin typeface="Trebuchet MS" pitchFamily="34" charset="0"/>
              </a:endParaRPr>
            </a:p>
            <a:p>
              <a:pPr algn="ctr"/>
              <a:r>
                <a:rPr lang="en-US" sz="20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16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16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endParaRPr lang="en-US" sz="1600" b="0" baseline="0" dirty="0" smtClean="0">
                <a:solidFill>
                  <a:schemeClr val="bg1">
                    <a:lumMod val="75000"/>
                  </a:schemeClr>
                </a:solidFill>
                <a:latin typeface="Trebuchet MS" pitchFamily="34" charset="0"/>
              </a:endParaRPr>
            </a:p>
            <a:p>
              <a:pPr marL="0" indent="0" algn="l" defTabSz="114300"/>
              <a:r>
                <a:rPr lang="en-US" sz="16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1600" b="0" baseline="0" dirty="0" smtClean="0">
                <a:solidFill>
                  <a:schemeClr val="bg1">
                    <a:lumMod val="75000"/>
                  </a:schemeClr>
                </a:solidFill>
                <a:latin typeface="Trebuchet MS" pitchFamily="34" charset="0"/>
              </a:endParaRPr>
            </a:p>
            <a:p>
              <a:pPr algn="ctr"/>
              <a:r>
                <a:rPr lang="en-US" sz="2000" b="1" baseline="0" dirty="0" smtClean="0">
                  <a:solidFill>
                    <a:srgbClr val="FFC000"/>
                  </a:solidFill>
                  <a:latin typeface="Trebuchet MS" pitchFamily="34" charset="0"/>
                </a:rPr>
                <a:t>How to add Text</a:t>
              </a:r>
            </a:p>
            <a:p>
              <a:pPr marL="1730375" lvl="2" indent="0" algn="l" defTabSz="114300"/>
              <a:r>
                <a:rPr lang="en-US" sz="16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16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1600" b="0" baseline="0" dirty="0" smtClean="0">
                  <a:solidFill>
                    <a:schemeClr val="bg1">
                      <a:lumMod val="75000"/>
                    </a:schemeClr>
                  </a:solidFill>
                  <a:latin typeface="Trebuchet MS" pitchFamily="34" charset="0"/>
                </a:rPr>
                <a:t> </a:t>
              </a:r>
              <a:r>
                <a:rPr kumimoji="0" lang="en-US" sz="20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1600" b="0" baseline="0" dirty="0" smtClean="0">
                <a:solidFill>
                  <a:schemeClr val="bg1">
                    <a:lumMod val="75000"/>
                  </a:schemeClr>
                </a:solidFill>
                <a:latin typeface="Trebuchet MS" pitchFamily="34" charset="0"/>
              </a:endParaRPr>
            </a:p>
            <a:p>
              <a:pPr marL="1518341" lvl="2" indent="0" algn="l" defTabSz="114300"/>
              <a:endParaRPr lang="en-US" sz="1600" b="0" baseline="0" dirty="0" smtClean="0">
                <a:solidFill>
                  <a:schemeClr val="bg1">
                    <a:lumMod val="75000"/>
                  </a:schemeClr>
                </a:solidFill>
                <a:latin typeface="Trebuchet MS" pitchFamily="34" charset="0"/>
              </a:endParaRPr>
            </a:p>
            <a:p>
              <a:pPr algn="ctr"/>
              <a:r>
                <a:rPr lang="en-US" sz="2000" b="1" baseline="0" dirty="0" smtClean="0">
                  <a:solidFill>
                    <a:srgbClr val="FFC000"/>
                  </a:solidFill>
                  <a:latin typeface="Trebuchet MS" pitchFamily="34" charset="0"/>
                </a:rPr>
                <a:t>How to add Tables</a:t>
              </a:r>
            </a:p>
            <a:p>
              <a:pPr marL="971550" lvl="1" indent="0" algn="l" defTabSz="114300"/>
              <a:r>
                <a:rPr lang="en-US" sz="1600" b="0" baseline="0" dirty="0" smtClean="0">
                  <a:solidFill>
                    <a:schemeClr val="bg1">
                      <a:lumMod val="75000"/>
                    </a:schemeClr>
                  </a:solidFill>
                  <a:latin typeface="Trebuchet MS" pitchFamily="34" charset="0"/>
                </a:rPr>
                <a:t>To add a table from scratch go to the INSERT menu and click on TABLE. A drop-down box will help you select rows and columns. </a:t>
              </a:r>
            </a:p>
            <a:p>
              <a:pPr marL="0" lvl="0" indent="0" algn="l" defTabSz="114300"/>
              <a:r>
                <a:rPr lang="en-US" sz="16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16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pic>
          <p:nvPicPr>
            <p:cNvPr id="81" name="Picture 80"/>
            <p:cNvPicPr/>
            <p:nvPr userDrawn="1"/>
          </p:nvPicPr>
          <p:blipFill>
            <a:blip r:embed="rId9"/>
            <a:stretch>
              <a:fillRect/>
            </a:stretch>
          </p:blipFill>
          <p:spPr>
            <a:xfrm>
              <a:off x="39540164" y="3688889"/>
              <a:ext cx="5586150" cy="1716939"/>
            </a:xfrm>
            <a:prstGeom prst="rect">
              <a:avLst/>
            </a:prstGeom>
          </p:spPr>
        </p:pic>
        <p:pic>
          <p:nvPicPr>
            <p:cNvPr id="82" name="Picture 81"/>
            <p:cNvPicPr>
              <a:picLocks noChangeAspect="1"/>
            </p:cNvPicPr>
            <p:nvPr userDrawn="1"/>
          </p:nvPicPr>
          <p:blipFill>
            <a:blip r:embed="rId10"/>
            <a:stretch>
              <a:fillRect/>
            </a:stretch>
          </p:blipFill>
          <p:spPr>
            <a:xfrm>
              <a:off x="37163425" y="8002947"/>
              <a:ext cx="2969584" cy="1140240"/>
            </a:xfrm>
            <a:prstGeom prst="rect">
              <a:avLst/>
            </a:prstGeom>
            <a:ln>
              <a:noFill/>
            </a:ln>
          </p:spPr>
        </p:pic>
        <p:pic>
          <p:nvPicPr>
            <p:cNvPr id="83" name="Picture 82"/>
            <p:cNvPicPr/>
            <p:nvPr userDrawn="1"/>
          </p:nvPicPr>
          <p:blipFill>
            <a:blip r:embed="rId11"/>
            <a:stretch>
              <a:fillRect/>
            </a:stretch>
          </p:blipFill>
          <p:spPr>
            <a:xfrm>
              <a:off x="37593435" y="11823083"/>
              <a:ext cx="1482265" cy="825421"/>
            </a:xfrm>
            <a:prstGeom prst="rect">
              <a:avLst/>
            </a:prstGeom>
          </p:spPr>
        </p:pic>
        <p:grpSp>
          <p:nvGrpSpPr>
            <p:cNvPr id="84" name="Group 83"/>
            <p:cNvGrpSpPr/>
            <p:nvPr userDrawn="1"/>
          </p:nvGrpSpPr>
          <p:grpSpPr>
            <a:xfrm>
              <a:off x="37163426" y="23152348"/>
              <a:ext cx="10354213" cy="1115850"/>
              <a:chOff x="31687960" y="29635357"/>
              <a:chExt cx="9771399" cy="1155811"/>
            </a:xfrm>
          </p:grpSpPr>
          <p:sp>
            <p:nvSpPr>
              <p:cNvPr id="86" name="Rounded Rectangle 85"/>
              <p:cNvSpPr/>
              <p:nvPr userDrawn="1"/>
            </p:nvSpPr>
            <p:spPr>
              <a:xfrm>
                <a:off x="31687960" y="29635357"/>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endParaRPr lang="en-US"/>
              </a:p>
            </p:txBody>
          </p:sp>
          <p:pic>
            <p:nvPicPr>
              <p:cNvPr id="87" name="Picture 86" descr="http://t2.gstatic.com/images?q=tbn:ANd9GcR4APHC6TT9w54M2zn_pvCiBxUNcspYPoVxirLRphBoJabfSvu7zw">
                <a:hlinkClick r:id="rId12"/>
              </p:cNvPr>
              <p:cNvPicPr>
                <a:picLocks noChangeAspect="1" noChangeArrowheads="1"/>
              </p:cNvPicPr>
              <p:nvPr userDrawn="1"/>
            </p:nvPicPr>
            <p:blipFill>
              <a:blip r:embed="rId13" cstate="print"/>
              <a:srcRect/>
              <a:stretch>
                <a:fillRect/>
              </a:stretch>
            </p:blipFill>
            <p:spPr bwMode="auto">
              <a:xfrm>
                <a:off x="31813900" y="29733687"/>
                <a:ext cx="914401" cy="914399"/>
              </a:xfrm>
              <a:prstGeom prst="rect">
                <a:avLst/>
              </a:prstGeom>
              <a:noFill/>
              <a:ln>
                <a:noFill/>
              </a:ln>
            </p:spPr>
          </p:pic>
          <p:sp>
            <p:nvSpPr>
              <p:cNvPr id="88" name="TextBox 66"/>
              <p:cNvSpPr txBox="1"/>
              <p:nvPr userDrawn="1"/>
            </p:nvSpPr>
            <p:spPr>
              <a:xfrm>
                <a:off x="32788169" y="29887288"/>
                <a:ext cx="8671190" cy="903880"/>
              </a:xfrm>
              <a:prstGeom prst="rect">
                <a:avLst/>
              </a:prstGeom>
              <a:noFill/>
              <a:ln>
                <a:noFill/>
              </a:ln>
            </p:spPr>
            <p:txBody>
              <a:bodyPr wrap="square"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a:t>
                </a:r>
                <a:br>
                  <a:rPr lang="en-US" sz="1400" baseline="0" dirty="0" smtClean="0">
                    <a:solidFill>
                      <a:schemeClr val="tx2"/>
                    </a:solidFill>
                    <a:latin typeface="Trebuchet MS" pitchFamily="34" charset="0"/>
                  </a:rPr>
                </a:br>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 </a:t>
                </a:r>
                <a:endParaRPr lang="en-US" sz="1400" dirty="0">
                  <a:solidFill>
                    <a:schemeClr val="tx2"/>
                  </a:solidFill>
                  <a:latin typeface="Trebuchet MS" pitchFamily="34" charset="0"/>
                </a:endParaRPr>
              </a:p>
            </p:txBody>
          </p:sp>
        </p:grpSp>
      </p:grpSp>
      <p:sp>
        <p:nvSpPr>
          <p:cNvPr id="46" name="Rectangle 45"/>
          <p:cNvSpPr/>
          <p:nvPr userDrawn="1"/>
        </p:nvSpPr>
        <p:spPr>
          <a:xfrm>
            <a:off x="-1" y="2115"/>
            <a:ext cx="32918401" cy="536328"/>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userDrawn="1"/>
        </p:nvSpPr>
        <p:spPr>
          <a:xfrm>
            <a:off x="0" y="3000527"/>
            <a:ext cx="32918399" cy="176023"/>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ounded Rectangle 48"/>
          <p:cNvSpPr/>
          <p:nvPr userDrawn="1"/>
        </p:nvSpPr>
        <p:spPr>
          <a:xfrm>
            <a:off x="705926" y="3484282"/>
            <a:ext cx="7523673" cy="17851718"/>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ounded Rectangle 49"/>
          <p:cNvSpPr/>
          <p:nvPr userDrawn="1"/>
        </p:nvSpPr>
        <p:spPr>
          <a:xfrm>
            <a:off x="24679152" y="3484282"/>
            <a:ext cx="7523673" cy="17851718"/>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ounded Rectangle 50"/>
          <p:cNvSpPr/>
          <p:nvPr userDrawn="1"/>
        </p:nvSpPr>
        <p:spPr>
          <a:xfrm>
            <a:off x="8667046" y="3484282"/>
            <a:ext cx="15574659" cy="17851718"/>
          </a:xfrm>
          <a:prstGeom prst="roundRect">
            <a:avLst>
              <a:gd name="adj" fmla="val 91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63"/>
          <p:cNvSpPr txBox="1"/>
          <p:nvPr userDrawn="1"/>
        </p:nvSpPr>
        <p:spPr>
          <a:xfrm>
            <a:off x="33400609" y="19866826"/>
            <a:ext cx="2416495" cy="861774"/>
          </a:xfrm>
          <a:prstGeom prst="rect">
            <a:avLst/>
          </a:prstGeom>
          <a:noFill/>
        </p:spPr>
        <p:txBody>
          <a:bodyPr wrap="non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nSpc>
                <a:spcPct val="100000"/>
              </a:lnSpc>
            </a:pPr>
            <a:r>
              <a:rPr lang="en-US" sz="1400" dirty="0" smtClean="0">
                <a:solidFill>
                  <a:schemeClr val="bg1"/>
                </a:solidFill>
                <a:latin typeface="Calibri" panose="020F0502020204030204" pitchFamily="34" charset="0"/>
              </a:rPr>
              <a:t>©</a:t>
            </a:r>
            <a:r>
              <a:rPr lang="en-US" sz="1400" baseline="0" dirty="0" smtClean="0">
                <a:solidFill>
                  <a:schemeClr val="bg1"/>
                </a:solidFill>
                <a:latin typeface="Calibri" panose="020F0502020204030204" pitchFamily="34" charset="0"/>
              </a:rPr>
              <a:t> </a:t>
            </a:r>
            <a:r>
              <a:rPr lang="en-US" sz="1400" dirty="0" smtClean="0">
                <a:solidFill>
                  <a:schemeClr val="bg1"/>
                </a:solidFill>
                <a:latin typeface="Calibri" panose="020F0502020204030204" pitchFamily="34" charset="0"/>
              </a:rPr>
              <a:t>2015</a:t>
            </a:r>
            <a:r>
              <a:rPr lang="en-US" sz="1400" baseline="0" dirty="0" smtClean="0">
                <a:solidFill>
                  <a:schemeClr val="bg1"/>
                </a:solidFill>
                <a:latin typeface="Calibri" panose="020F0502020204030204" pitchFamily="34" charset="0"/>
              </a:rPr>
              <a:t> </a:t>
            </a:r>
            <a:r>
              <a:rPr lang="en-US" sz="1400" dirty="0" smtClean="0">
                <a:solidFill>
                  <a:schemeClr val="bg1"/>
                </a:solidFill>
                <a:latin typeface="Calibri" panose="020F0502020204030204" pitchFamily="34" charset="0"/>
              </a:rPr>
              <a:t>PosterPresentations.com</a:t>
            </a:r>
          </a:p>
          <a:p>
            <a:pPr marL="174625" indent="0">
              <a:lnSpc>
                <a:spcPct val="100000"/>
              </a:lnSpc>
            </a:pPr>
            <a:r>
              <a:rPr lang="en-US" sz="1400" dirty="0" smtClean="0">
                <a:solidFill>
                  <a:schemeClr val="bg1"/>
                </a:solidFill>
                <a:latin typeface="Calibri" panose="020F0502020204030204" pitchFamily="34" charset="0"/>
              </a:rPr>
              <a:t>2117 Fourth Street ,</a:t>
            </a:r>
            <a:r>
              <a:rPr lang="en-US" sz="1400" baseline="0" dirty="0" smtClean="0">
                <a:solidFill>
                  <a:schemeClr val="bg1"/>
                </a:solidFill>
                <a:latin typeface="Calibri" panose="020F0502020204030204" pitchFamily="34" charset="0"/>
              </a:rPr>
              <a:t> Unit C</a:t>
            </a:r>
          </a:p>
          <a:p>
            <a:pPr marL="174625" indent="0">
              <a:lnSpc>
                <a:spcPct val="100000"/>
              </a:lnSpc>
            </a:pPr>
            <a:r>
              <a:rPr lang="en-US" sz="1400" baseline="0" dirty="0" smtClean="0">
                <a:solidFill>
                  <a:schemeClr val="bg1"/>
                </a:solidFill>
                <a:latin typeface="Calibri" panose="020F0502020204030204" pitchFamily="34" charset="0"/>
              </a:rPr>
              <a:t>Berkeley CA 94710</a:t>
            </a:r>
          </a:p>
          <a:p>
            <a:pPr marL="174625" indent="0">
              <a:lnSpc>
                <a:spcPct val="100000"/>
              </a:lnSpc>
            </a:pPr>
            <a:r>
              <a:rPr lang="en-US" sz="1400" b="1" baseline="0" dirty="0" smtClean="0">
                <a:solidFill>
                  <a:srgbClr val="FFFF00"/>
                </a:solidFill>
                <a:latin typeface="Calibri" panose="020F0502020204030204" pitchFamily="34" charset="0"/>
              </a:rPr>
              <a:t>posterpresenter@gmail.com</a:t>
            </a:r>
            <a:endParaRPr lang="en-US" sz="1400" b="1" dirty="0">
              <a:solidFill>
                <a:srgbClr val="FFFF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3134552" rtl="0" eaLnBrk="1" latinLnBrk="0" hangingPunct="1">
        <a:spcBef>
          <a:spcPct val="0"/>
        </a:spcBef>
        <a:buNone/>
        <a:defRPr sz="6300" kern="1200">
          <a:solidFill>
            <a:schemeClr val="bg1"/>
          </a:solidFill>
          <a:latin typeface="Trebuchet MS" pitchFamily="34" charset="0"/>
          <a:ea typeface="+mj-ea"/>
          <a:cs typeface="+mj-cs"/>
        </a:defRPr>
      </a:lvl1pPr>
    </p:titleStyle>
    <p:bodyStyle>
      <a:lvl1pPr marL="1175457" indent="-1175457" algn="l" defTabSz="3134552" rtl="0" eaLnBrk="1" latinLnBrk="0" hangingPunct="1">
        <a:spcBef>
          <a:spcPct val="20000"/>
        </a:spcBef>
        <a:buFont typeface="Arial" pitchFamily="34" charset="0"/>
        <a:buChar char="•"/>
        <a:defRPr sz="11000" kern="1200">
          <a:solidFill>
            <a:schemeClr val="tx1"/>
          </a:solidFill>
          <a:latin typeface="+mn-lt"/>
          <a:ea typeface="+mn-ea"/>
          <a:cs typeface="+mn-cs"/>
        </a:defRPr>
      </a:lvl1pPr>
      <a:lvl2pPr marL="2546824" indent="-979547" algn="l" defTabSz="3134552" rtl="0" eaLnBrk="1" latinLnBrk="0" hangingPunct="1">
        <a:spcBef>
          <a:spcPct val="20000"/>
        </a:spcBef>
        <a:buFont typeface="Arial" pitchFamily="34" charset="0"/>
        <a:buChar char="–"/>
        <a:defRPr sz="9600" kern="1200">
          <a:solidFill>
            <a:schemeClr val="tx1"/>
          </a:solidFill>
          <a:latin typeface="+mn-lt"/>
          <a:ea typeface="+mn-ea"/>
          <a:cs typeface="+mn-cs"/>
        </a:defRPr>
      </a:lvl2pPr>
      <a:lvl3pPr marL="3918191" indent="-783639" algn="l" defTabSz="3134552" rtl="0" eaLnBrk="1" latinLnBrk="0" hangingPunct="1">
        <a:spcBef>
          <a:spcPct val="20000"/>
        </a:spcBef>
        <a:buFont typeface="Arial" pitchFamily="34" charset="0"/>
        <a:buChar char="•"/>
        <a:defRPr sz="8300" kern="1200">
          <a:solidFill>
            <a:schemeClr val="tx1"/>
          </a:solidFill>
          <a:latin typeface="+mn-lt"/>
          <a:ea typeface="+mn-ea"/>
          <a:cs typeface="+mn-cs"/>
        </a:defRPr>
      </a:lvl3pPr>
      <a:lvl4pPr marL="5485468"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4pPr>
      <a:lvl5pPr marL="7052744"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5pPr>
      <a:lvl6pPr marL="8620020"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6pPr>
      <a:lvl7pPr marL="10187296"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7pPr>
      <a:lvl8pPr marL="11754573"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8pPr>
      <a:lvl9pPr marL="13321849" indent="-783639" algn="l" defTabSz="3134552" rtl="0" eaLnBrk="1" latinLnBrk="0" hangingPunct="1">
        <a:spcBef>
          <a:spcPct val="20000"/>
        </a:spcBef>
        <a:buFont typeface="Arial" pitchFamily="34" charset="0"/>
        <a:buChar char="•"/>
        <a:defRPr sz="6900" kern="1200">
          <a:solidFill>
            <a:schemeClr val="tx1"/>
          </a:solidFill>
          <a:latin typeface="+mn-lt"/>
          <a:ea typeface="+mn-ea"/>
          <a:cs typeface="+mn-cs"/>
        </a:defRPr>
      </a:lvl9pPr>
    </p:bodyStyle>
    <p:otherStyle>
      <a:defPPr>
        <a:defRPr lang="en-US"/>
      </a:defPPr>
      <a:lvl1pPr marL="0" algn="l" defTabSz="3134552" rtl="0" eaLnBrk="1" latinLnBrk="0" hangingPunct="1">
        <a:defRPr sz="6100" kern="1200">
          <a:solidFill>
            <a:schemeClr val="tx1"/>
          </a:solidFill>
          <a:latin typeface="+mn-lt"/>
          <a:ea typeface="+mn-ea"/>
          <a:cs typeface="+mn-cs"/>
        </a:defRPr>
      </a:lvl1pPr>
      <a:lvl2pPr marL="1567277" algn="l" defTabSz="3134552" rtl="0" eaLnBrk="1" latinLnBrk="0" hangingPunct="1">
        <a:defRPr sz="6100" kern="1200">
          <a:solidFill>
            <a:schemeClr val="tx1"/>
          </a:solidFill>
          <a:latin typeface="+mn-lt"/>
          <a:ea typeface="+mn-ea"/>
          <a:cs typeface="+mn-cs"/>
        </a:defRPr>
      </a:lvl2pPr>
      <a:lvl3pPr marL="3134552" algn="l" defTabSz="3134552" rtl="0" eaLnBrk="1" latinLnBrk="0" hangingPunct="1">
        <a:defRPr sz="6100" kern="1200">
          <a:solidFill>
            <a:schemeClr val="tx1"/>
          </a:solidFill>
          <a:latin typeface="+mn-lt"/>
          <a:ea typeface="+mn-ea"/>
          <a:cs typeface="+mn-cs"/>
        </a:defRPr>
      </a:lvl3pPr>
      <a:lvl4pPr marL="4701829" algn="l" defTabSz="3134552" rtl="0" eaLnBrk="1" latinLnBrk="0" hangingPunct="1">
        <a:defRPr sz="6100" kern="1200">
          <a:solidFill>
            <a:schemeClr val="tx1"/>
          </a:solidFill>
          <a:latin typeface="+mn-lt"/>
          <a:ea typeface="+mn-ea"/>
          <a:cs typeface="+mn-cs"/>
        </a:defRPr>
      </a:lvl4pPr>
      <a:lvl5pPr marL="6269105" algn="l" defTabSz="3134552" rtl="0" eaLnBrk="1" latinLnBrk="0" hangingPunct="1">
        <a:defRPr sz="6100" kern="1200">
          <a:solidFill>
            <a:schemeClr val="tx1"/>
          </a:solidFill>
          <a:latin typeface="+mn-lt"/>
          <a:ea typeface="+mn-ea"/>
          <a:cs typeface="+mn-cs"/>
        </a:defRPr>
      </a:lvl5pPr>
      <a:lvl6pPr marL="7836382" algn="l" defTabSz="3134552" rtl="0" eaLnBrk="1" latinLnBrk="0" hangingPunct="1">
        <a:defRPr sz="6100" kern="1200">
          <a:solidFill>
            <a:schemeClr val="tx1"/>
          </a:solidFill>
          <a:latin typeface="+mn-lt"/>
          <a:ea typeface="+mn-ea"/>
          <a:cs typeface="+mn-cs"/>
        </a:defRPr>
      </a:lvl6pPr>
      <a:lvl7pPr marL="9403659" algn="l" defTabSz="3134552" rtl="0" eaLnBrk="1" latinLnBrk="0" hangingPunct="1">
        <a:defRPr sz="6100" kern="1200">
          <a:solidFill>
            <a:schemeClr val="tx1"/>
          </a:solidFill>
          <a:latin typeface="+mn-lt"/>
          <a:ea typeface="+mn-ea"/>
          <a:cs typeface="+mn-cs"/>
        </a:defRPr>
      </a:lvl7pPr>
      <a:lvl8pPr marL="10970935" algn="l" defTabSz="3134552" rtl="0" eaLnBrk="1" latinLnBrk="0" hangingPunct="1">
        <a:defRPr sz="6100" kern="1200">
          <a:solidFill>
            <a:schemeClr val="tx1"/>
          </a:solidFill>
          <a:latin typeface="+mn-lt"/>
          <a:ea typeface="+mn-ea"/>
          <a:cs typeface="+mn-cs"/>
        </a:defRPr>
      </a:lvl8pPr>
      <a:lvl9pPr marL="12538212" algn="l" defTabSz="3134552" rtl="0" eaLnBrk="1" latinLnBrk="0" hangingPunct="1">
        <a:defRPr sz="6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18" Type="http://schemas.openxmlformats.org/officeDocument/2006/relationships/image" Target="../media/image22.png"/><Relationship Id="rId3" Type="http://schemas.openxmlformats.org/officeDocument/2006/relationships/image" Target="../media/image11.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chart" Target="../charts/chart1.xml"/><Relationship Id="rId2" Type="http://schemas.openxmlformats.org/officeDocument/2006/relationships/notesSlide" Target="../notesSlides/notesSlide1.xml"/><Relationship Id="rId16" Type="http://schemas.openxmlformats.org/officeDocument/2006/relationships/image" Target="../media/image21.png"/><Relationship Id="rId1" Type="http://schemas.openxmlformats.org/officeDocument/2006/relationships/slideLayout" Target="../slideLayouts/slideLayout1.xml"/><Relationship Id="rId6" Type="http://schemas.openxmlformats.org/officeDocument/2006/relationships/image" Target="../media/image11.jpeg"/><Relationship Id="rId11" Type="http://schemas.openxmlformats.org/officeDocument/2006/relationships/image" Target="../media/image17.png"/><Relationship Id="rId5" Type="http://schemas.openxmlformats.org/officeDocument/2006/relationships/hyperlink" Target="https://arxiv.org/abs/1904.08779" TargetMode="External"/><Relationship Id="rId15" Type="http://schemas.microsoft.com/office/2007/relationships/hdphoto" Target="../media/hdphoto1.wdp"/><Relationship Id="rId10" Type="http://schemas.openxmlformats.org/officeDocument/2006/relationships/image" Target="../media/image16.png"/><Relationship Id="rId19" Type="http://schemas.openxmlformats.org/officeDocument/2006/relationships/image" Target="../media/image23.png"/><Relationship Id="rId4" Type="http://schemas.openxmlformats.org/officeDocument/2006/relationships/image" Target="../media/image12.png"/><Relationship Id="rId9" Type="http://schemas.openxmlformats.org/officeDocument/2006/relationships/image" Target="../media/image15.png"/><Relationship Id="rId1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52" name="Text Placeholder 251"/>
              <p:cNvSpPr>
                <a:spLocks noGrp="1"/>
              </p:cNvSpPr>
              <p:nvPr>
                <p:ph type="body" sz="quarter" idx="10"/>
              </p:nvPr>
            </p:nvSpPr>
            <p:spPr>
              <a:xfrm>
                <a:off x="678140" y="4002937"/>
                <a:ext cx="10193458" cy="7642476"/>
              </a:xfrm>
            </p:spPr>
            <p:txBody>
              <a:bodyPr/>
              <a:lstStyle/>
              <a:p>
                <a:r>
                  <a:rPr lang="en-US" sz="2400" dirty="0" smtClean="0">
                    <a:solidFill>
                      <a:schemeClr val="tx1"/>
                    </a:solidFill>
                  </a:rPr>
                  <a:t>On-device ASR requires compressed models</a:t>
                </a:r>
              </a:p>
              <a:p>
                <a:pPr marL="342900" indent="-342900">
                  <a:buFont typeface="Arial" panose="020B0604020202020204" pitchFamily="34" charset="0"/>
                  <a:buChar char="•"/>
                </a:pPr>
                <a:r>
                  <a:rPr lang="en-US" sz="2400" dirty="0" smtClean="0">
                    <a:solidFill>
                      <a:schemeClr val="tx1"/>
                    </a:solidFill>
                  </a:rPr>
                  <a:t>Small memory footprint</a:t>
                </a:r>
              </a:p>
              <a:p>
                <a:pPr marL="342900" indent="-342900">
                  <a:buFont typeface="Arial" panose="020B0604020202020204" pitchFamily="34" charset="0"/>
                  <a:buChar char="•"/>
                </a:pPr>
                <a:r>
                  <a:rPr lang="en-US" sz="2400" dirty="0" smtClean="0">
                    <a:solidFill>
                      <a:schemeClr val="tx1"/>
                    </a:solidFill>
                    <a:sym typeface="Wingdings" panose="05000000000000000000" pitchFamily="2" charset="2"/>
                  </a:rPr>
                  <a:t>Small battery consumption</a:t>
                </a:r>
              </a:p>
              <a:p>
                <a:pPr marL="342900" indent="-342900">
                  <a:buFont typeface="Arial" panose="020B0604020202020204" pitchFamily="34" charset="0"/>
                  <a:buChar char="•"/>
                </a:pPr>
                <a:r>
                  <a:rPr lang="en-US" sz="2400" dirty="0" smtClean="0">
                    <a:solidFill>
                      <a:schemeClr val="tx1"/>
                    </a:solidFill>
                    <a:sym typeface="Wingdings" panose="05000000000000000000" pitchFamily="2" charset="2"/>
                  </a:rPr>
                  <a:t>(Fast running time)</a:t>
                </a:r>
                <a:endParaRPr lang="en-US" sz="2400" dirty="0" smtClean="0">
                  <a:solidFill>
                    <a:schemeClr val="tx1"/>
                  </a:solidFill>
                </a:endParaRPr>
              </a:p>
              <a:p>
                <a:endParaRPr lang="en-US" sz="2400" dirty="0" smtClean="0">
                  <a:solidFill>
                    <a:schemeClr val="tx1"/>
                  </a:solidFill>
                </a:endParaRPr>
              </a:p>
              <a:p>
                <a:endParaRPr lang="en-US" sz="2400" dirty="0">
                  <a:solidFill>
                    <a:schemeClr val="tx1"/>
                  </a:solidFill>
                </a:endParaRPr>
              </a:p>
              <a:p>
                <a:endParaRPr lang="en-US" sz="2400" dirty="0" smtClean="0">
                  <a:solidFill>
                    <a:schemeClr val="tx1"/>
                  </a:solidFill>
                </a:endParaRPr>
              </a:p>
              <a:p>
                <a:r>
                  <a:rPr lang="en-US" sz="2400" dirty="0" smtClean="0">
                    <a:solidFill>
                      <a:schemeClr val="tx1"/>
                    </a:solidFill>
                  </a:rPr>
                  <a:t>Model Compression using Knowledge </a:t>
                </a:r>
                <a:r>
                  <a:rPr lang="en-US" sz="2400" dirty="0">
                    <a:solidFill>
                      <a:schemeClr val="tx1"/>
                    </a:solidFill>
                  </a:rPr>
                  <a:t>distillation (KD</a:t>
                </a:r>
                <a:r>
                  <a:rPr lang="en-US" sz="2400" dirty="0" smtClean="0">
                    <a:solidFill>
                      <a:schemeClr val="tx1"/>
                    </a:solidFill>
                  </a:rPr>
                  <a:t>) [1]</a:t>
                </a:r>
              </a:p>
              <a:p>
                <a:endParaRPr lang="en-US" sz="2400" dirty="0" smtClean="0">
                  <a:solidFill>
                    <a:schemeClr val="tx1"/>
                  </a:solidFill>
                </a:endParaRPr>
              </a:p>
              <a:p>
                <a:pPr/>
                <a14:m>
                  <m:oMathPara xmlns:m="http://schemas.openxmlformats.org/officeDocument/2006/math">
                    <m:oMathParaPr>
                      <m:jc m:val="centerGroup"/>
                    </m:oMathParaPr>
                    <m:oMath xmlns:m="http://schemas.openxmlformats.org/officeDocument/2006/math">
                      <m:r>
                        <a:rPr lang="en-US" altLang="ko-KR" sz="2400" i="1">
                          <a:solidFill>
                            <a:schemeClr val="tx1"/>
                          </a:solidFill>
                          <a:latin typeface="Cambria Math"/>
                        </a:rPr>
                        <m:t>ℒ</m:t>
                      </m:r>
                      <m:r>
                        <a:rPr lang="en-US" altLang="ko-KR" sz="2400">
                          <a:solidFill>
                            <a:schemeClr val="tx1"/>
                          </a:solidFill>
                          <a:latin typeface="Cambria Math"/>
                        </a:rPr>
                        <m:t>=</m:t>
                      </m:r>
                      <m:d>
                        <m:dPr>
                          <m:ctrlPr>
                            <a:rPr lang="ko-KR" altLang="ko-KR" sz="2400" i="1">
                              <a:solidFill>
                                <a:schemeClr val="tx1"/>
                              </a:solidFill>
                              <a:latin typeface="Cambria Math"/>
                            </a:rPr>
                          </m:ctrlPr>
                        </m:dPr>
                        <m:e>
                          <m:r>
                            <a:rPr lang="en-US" altLang="ko-KR" sz="2400">
                              <a:solidFill>
                                <a:schemeClr val="tx1"/>
                              </a:solidFill>
                              <a:latin typeface="Cambria Math"/>
                            </a:rPr>
                            <m:t>1</m:t>
                          </m:r>
                          <m:r>
                            <a:rPr lang="en-US" altLang="ko-KR" sz="2400" i="1">
                              <a:solidFill>
                                <a:schemeClr val="tx1"/>
                              </a:solidFill>
                              <a:latin typeface="Cambria Math"/>
                            </a:rPr>
                            <m:t>−</m:t>
                          </m:r>
                          <m:r>
                            <a:rPr lang="en-US" altLang="ko-KR" sz="2400" i="1">
                              <a:solidFill>
                                <a:schemeClr val="tx1"/>
                              </a:solidFill>
                              <a:latin typeface="Cambria Math"/>
                            </a:rPr>
                            <m:t>𝛼</m:t>
                          </m:r>
                        </m:e>
                      </m:d>
                      <m:sSub>
                        <m:sSubPr>
                          <m:ctrlPr>
                            <a:rPr lang="ko-KR" altLang="ko-KR" sz="2400" i="1">
                              <a:solidFill>
                                <a:schemeClr val="tx1"/>
                              </a:solidFill>
                              <a:latin typeface="Cambria Math"/>
                            </a:rPr>
                          </m:ctrlPr>
                        </m:sSubPr>
                        <m:e>
                          <m:r>
                            <a:rPr lang="en-US" altLang="ko-KR" sz="2400" i="1">
                              <a:solidFill>
                                <a:schemeClr val="tx1"/>
                              </a:solidFill>
                              <a:latin typeface="Cambria Math"/>
                            </a:rPr>
                            <m:t>ℒ</m:t>
                          </m:r>
                        </m:e>
                        <m:sub>
                          <m:r>
                            <a:rPr lang="en-US" altLang="ko-KR" sz="2400" i="1">
                              <a:solidFill>
                                <a:schemeClr val="tx1"/>
                              </a:solidFill>
                              <a:latin typeface="Cambria Math"/>
                            </a:rPr>
                            <m:t>𝑁𝐿𝐿</m:t>
                          </m:r>
                        </m:sub>
                      </m:sSub>
                      <m:r>
                        <a:rPr lang="en-US" altLang="ko-KR" sz="2400" i="1">
                          <a:solidFill>
                            <a:schemeClr val="tx1"/>
                          </a:solidFill>
                          <a:latin typeface="Cambria Math"/>
                        </a:rPr>
                        <m:t>+</m:t>
                      </m:r>
                      <m:r>
                        <a:rPr lang="en-US" altLang="ko-KR" sz="2400" i="1">
                          <a:solidFill>
                            <a:schemeClr val="tx1"/>
                          </a:solidFill>
                          <a:latin typeface="Cambria Math"/>
                        </a:rPr>
                        <m:t>𝛼</m:t>
                      </m:r>
                      <m:sSub>
                        <m:sSubPr>
                          <m:ctrlPr>
                            <a:rPr lang="ko-KR" altLang="ko-KR" sz="2400" i="1">
                              <a:solidFill>
                                <a:schemeClr val="tx1"/>
                              </a:solidFill>
                              <a:latin typeface="Cambria Math"/>
                            </a:rPr>
                          </m:ctrlPr>
                        </m:sSubPr>
                        <m:e>
                          <m:r>
                            <a:rPr lang="en-US" altLang="ko-KR" sz="2400" i="1">
                              <a:solidFill>
                                <a:schemeClr val="tx1"/>
                              </a:solidFill>
                              <a:latin typeface="Cambria Math"/>
                            </a:rPr>
                            <m:t>ℒ</m:t>
                          </m:r>
                        </m:e>
                        <m:sub>
                          <m:r>
                            <a:rPr lang="en-US" altLang="ko-KR" sz="2400" i="1">
                              <a:solidFill>
                                <a:schemeClr val="tx1"/>
                              </a:solidFill>
                              <a:latin typeface="Cambria Math"/>
                            </a:rPr>
                            <m:t>𝐾𝐷</m:t>
                          </m:r>
                        </m:sub>
                      </m:sSub>
                      <m:r>
                        <a:rPr lang="en-US" altLang="ko-KR" sz="2400">
                          <a:solidFill>
                            <a:schemeClr val="tx1"/>
                          </a:solidFill>
                          <a:latin typeface="Cambria Math"/>
                        </a:rPr>
                        <m:t> </m:t>
                      </m:r>
                    </m:oMath>
                  </m:oMathPara>
                </a14:m>
                <a:endParaRPr lang="en-US" altLang="ko-KR" sz="2400" dirty="0" smtClean="0">
                  <a:solidFill>
                    <a:schemeClr val="tx1"/>
                  </a:solidFill>
                </a:endParaRPr>
              </a:p>
              <a:p>
                <a:endParaRPr lang="en-US" sz="2400" dirty="0" smtClean="0">
                  <a:solidFill>
                    <a:schemeClr val="tx1"/>
                  </a:solidFill>
                </a:endParaRPr>
              </a:p>
              <a:p>
                <a:pPr marL="342900" indent="-342900">
                  <a:buFont typeface="Arial" panose="020B0604020202020204" pitchFamily="34" charset="0"/>
                  <a:buChar char="•"/>
                </a:pPr>
                <a14:m>
                  <m:oMath xmlns:m="http://schemas.openxmlformats.org/officeDocument/2006/math">
                    <m:sSub>
                      <m:sSubPr>
                        <m:ctrlPr>
                          <a:rPr lang="ko-KR" altLang="ko-KR" sz="2400" i="1">
                            <a:solidFill>
                              <a:schemeClr val="tx1"/>
                            </a:solidFill>
                            <a:latin typeface="Cambria Math"/>
                          </a:rPr>
                        </m:ctrlPr>
                      </m:sSubPr>
                      <m:e>
                        <m:r>
                          <a:rPr lang="en-US" altLang="ko-KR" sz="2400" i="1">
                            <a:solidFill>
                              <a:schemeClr val="tx1"/>
                            </a:solidFill>
                            <a:latin typeface="Cambria Math"/>
                          </a:rPr>
                          <m:t>ℒ</m:t>
                        </m:r>
                      </m:e>
                      <m:sub>
                        <m:r>
                          <a:rPr lang="en-US" altLang="ko-KR" sz="2400" i="1">
                            <a:solidFill>
                              <a:schemeClr val="tx1"/>
                            </a:solidFill>
                            <a:latin typeface="Cambria Math"/>
                          </a:rPr>
                          <m:t>𝑁𝐿𝐿</m:t>
                        </m:r>
                      </m:sub>
                    </m:sSub>
                  </m:oMath>
                </a14:m>
                <a:r>
                  <a:rPr lang="en-US" altLang="ko-KR" sz="2400" dirty="0">
                    <a:solidFill>
                      <a:schemeClr val="tx1"/>
                    </a:solidFill>
                  </a:rPr>
                  <a:t> </a:t>
                </a:r>
                <a:r>
                  <a:rPr lang="en-US" altLang="ko-KR" sz="2400" dirty="0" smtClean="0">
                    <a:solidFill>
                      <a:schemeClr val="tx1"/>
                    </a:solidFill>
                  </a:rPr>
                  <a:t>: the </a:t>
                </a:r>
                <a:r>
                  <a:rPr lang="en-US" altLang="ko-KR" sz="2400" dirty="0">
                    <a:solidFill>
                      <a:schemeClr val="tx1"/>
                    </a:solidFill>
                  </a:rPr>
                  <a:t>training loss of the original </a:t>
                </a:r>
                <a:r>
                  <a:rPr lang="en-US" altLang="ko-KR" sz="2400" dirty="0" smtClean="0">
                    <a:solidFill>
                      <a:schemeClr val="tx1"/>
                    </a:solidFill>
                  </a:rPr>
                  <a:t>task, e.g. cross-entropy</a:t>
                </a:r>
              </a:p>
              <a:p>
                <a:pPr marL="342900" indent="-342900">
                  <a:buFont typeface="Arial" panose="020B0604020202020204" pitchFamily="34" charset="0"/>
                  <a:buChar char="•"/>
                </a:pPr>
                <a14:m>
                  <m:oMath xmlns:m="http://schemas.openxmlformats.org/officeDocument/2006/math">
                    <m:sSub>
                      <m:sSubPr>
                        <m:ctrlPr>
                          <a:rPr lang="ko-KR" altLang="ko-KR" sz="2400" i="1">
                            <a:solidFill>
                              <a:schemeClr val="tx1"/>
                            </a:solidFill>
                            <a:latin typeface="Cambria Math"/>
                          </a:rPr>
                        </m:ctrlPr>
                      </m:sSubPr>
                      <m:e>
                        <m:r>
                          <a:rPr lang="en-US" altLang="ko-KR" sz="2400" i="1">
                            <a:solidFill>
                              <a:schemeClr val="tx1"/>
                            </a:solidFill>
                            <a:latin typeface="Cambria Math"/>
                          </a:rPr>
                          <m:t>ℒ</m:t>
                        </m:r>
                      </m:e>
                      <m:sub>
                        <m:r>
                          <a:rPr lang="en-US" altLang="ko-KR" sz="2400" i="1">
                            <a:solidFill>
                              <a:schemeClr val="tx1"/>
                            </a:solidFill>
                            <a:latin typeface="Cambria Math"/>
                          </a:rPr>
                          <m:t>𝐾𝐷</m:t>
                        </m:r>
                      </m:sub>
                    </m:sSub>
                    <m:r>
                      <a:rPr lang="en-US" altLang="ko-KR" sz="2400">
                        <a:solidFill>
                          <a:schemeClr val="tx1"/>
                        </a:solidFill>
                        <a:latin typeface="Cambria Math"/>
                      </a:rPr>
                      <m:t> </m:t>
                    </m:r>
                  </m:oMath>
                </a14:m>
                <a:r>
                  <a:rPr lang="en-US" altLang="ko-KR" sz="2400" dirty="0" smtClean="0">
                    <a:solidFill>
                      <a:schemeClr val="tx1"/>
                    </a:solidFill>
                  </a:rPr>
                  <a:t>:  the </a:t>
                </a:r>
                <a:r>
                  <a:rPr lang="en-US" altLang="ko-KR" sz="2400" dirty="0">
                    <a:solidFill>
                      <a:schemeClr val="tx1"/>
                    </a:solidFill>
                  </a:rPr>
                  <a:t>differences between the teacher and student </a:t>
                </a:r>
                <a:r>
                  <a:rPr lang="en-US" altLang="ko-KR" sz="2400" dirty="0" smtClean="0">
                    <a:solidFill>
                      <a:schemeClr val="tx1"/>
                    </a:solidFill>
                  </a:rPr>
                  <a:t>models</a:t>
                </a:r>
                <a:br>
                  <a:rPr lang="en-US" altLang="ko-KR" sz="2400" dirty="0" smtClean="0">
                    <a:solidFill>
                      <a:schemeClr val="tx1"/>
                    </a:solidFill>
                  </a:rPr>
                </a:br>
                <a:r>
                  <a:rPr lang="en-US" altLang="ko-KR" sz="2400" dirty="0" smtClean="0">
                    <a:solidFill>
                      <a:schemeClr val="tx1"/>
                    </a:solidFill>
                  </a:rPr>
                  <a:t>           e.g. </a:t>
                </a:r>
                <a:r>
                  <a:rPr lang="en-US" altLang="ko-KR" sz="2400" dirty="0" err="1" smtClean="0">
                    <a:solidFill>
                      <a:schemeClr val="tx1"/>
                    </a:solidFill>
                  </a:rPr>
                  <a:t>Kullback</a:t>
                </a:r>
                <a:r>
                  <a:rPr lang="en-US" altLang="ko-KR" sz="2400" dirty="0" smtClean="0">
                    <a:solidFill>
                      <a:schemeClr val="tx1"/>
                    </a:solidFill>
                  </a:rPr>
                  <a:t>–</a:t>
                </a:r>
                <a:r>
                  <a:rPr lang="en-US" altLang="ko-KR" sz="2400" dirty="0" err="1" smtClean="0">
                    <a:solidFill>
                      <a:schemeClr val="tx1"/>
                    </a:solidFill>
                  </a:rPr>
                  <a:t>Leibler</a:t>
                </a:r>
                <a:r>
                  <a:rPr lang="en-US" altLang="ko-KR" sz="2400" dirty="0" smtClean="0">
                    <a:solidFill>
                      <a:schemeClr val="tx1"/>
                    </a:solidFill>
                  </a:rPr>
                  <a:t> </a:t>
                </a:r>
                <a:r>
                  <a:rPr lang="en-US" altLang="ko-KR" sz="2400" dirty="0">
                    <a:solidFill>
                      <a:schemeClr val="tx1"/>
                    </a:solidFill>
                  </a:rPr>
                  <a:t>divergence</a:t>
                </a:r>
                <a:endParaRPr lang="en-US" altLang="ko-KR" sz="2400" dirty="0" smtClean="0">
                  <a:solidFill>
                    <a:schemeClr val="tx1"/>
                  </a:solidFill>
                </a:endParaRPr>
              </a:p>
              <a:p>
                <a:endParaRPr lang="en-US" sz="2400" dirty="0" smtClean="0">
                  <a:solidFill>
                    <a:schemeClr val="tx1"/>
                  </a:solidFill>
                </a:endParaRPr>
              </a:p>
              <a:p>
                <a:r>
                  <a:rPr lang="en-US" sz="2400" dirty="0" smtClean="0">
                    <a:solidFill>
                      <a:schemeClr val="tx1"/>
                    </a:solidFill>
                  </a:rPr>
                  <a:t>Teacher might be wrong </a:t>
                </a:r>
                <a:r>
                  <a:rPr lang="en-US" sz="2400" dirty="0" smtClean="0">
                    <a:solidFill>
                      <a:schemeClr val="tx1"/>
                    </a:solidFill>
                    <a:sym typeface="Wingdings" panose="05000000000000000000" pitchFamily="2" charset="2"/>
                  </a:rPr>
                  <a:t></a:t>
                </a:r>
              </a:p>
              <a:p>
                <a:pPr marL="342900" indent="-342900">
                  <a:buFont typeface="Arial" panose="020B0604020202020204" pitchFamily="34" charset="0"/>
                  <a:buChar char="•"/>
                </a:pPr>
                <a:r>
                  <a:rPr lang="en-US" sz="2400" dirty="0" smtClean="0">
                    <a:solidFill>
                      <a:schemeClr val="tx1"/>
                    </a:solidFill>
                  </a:rPr>
                  <a:t>Penalize </a:t>
                </a:r>
                <a:r>
                  <a:rPr lang="en-US" sz="2400" dirty="0">
                    <a:solidFill>
                      <a:schemeClr val="tx1"/>
                    </a:solidFill>
                  </a:rPr>
                  <a:t>less accurate recognition results from the teacher</a:t>
                </a:r>
              </a:p>
            </p:txBody>
          </p:sp>
        </mc:Choice>
        <mc:Fallback xmlns="">
          <p:sp>
            <p:nvSpPr>
              <p:cNvPr id="252" name="Text Placeholder 251"/>
              <p:cNvSpPr>
                <a:spLocks noGrp="1" noRot="1" noChangeAspect="1" noMove="1" noResize="1" noEditPoints="1" noAdjustHandles="1" noChangeArrowheads="1" noChangeShapeType="1" noTextEdit="1"/>
              </p:cNvSpPr>
              <p:nvPr>
                <p:ph type="body" sz="quarter" idx="10"/>
              </p:nvPr>
            </p:nvSpPr>
            <p:spPr>
              <a:xfrm>
                <a:off x="678140" y="4002937"/>
                <a:ext cx="10193458" cy="7642476"/>
              </a:xfrm>
              <a:blipFill rotWithShape="1">
                <a:blip r:embed="rId3"/>
                <a:stretch>
                  <a:fillRect l="-179"/>
                </a:stretch>
              </a:blipFill>
            </p:spPr>
            <p:txBody>
              <a:bodyPr/>
              <a:lstStyle/>
              <a:p>
                <a:r>
                  <a:rPr lang="ko-KR" altLang="en-US">
                    <a:noFill/>
                  </a:rPr>
                  <a:t> </a:t>
                </a:r>
              </a:p>
            </p:txBody>
          </p:sp>
        </mc:Fallback>
      </mc:AlternateContent>
      <p:sp>
        <p:nvSpPr>
          <p:cNvPr id="253" name="Text Placeholder 252"/>
          <p:cNvSpPr>
            <a:spLocks noGrp="1"/>
          </p:cNvSpPr>
          <p:nvPr>
            <p:ph type="body" sz="quarter" idx="11"/>
          </p:nvPr>
        </p:nvSpPr>
        <p:spPr/>
        <p:txBody>
          <a:bodyPr/>
          <a:lstStyle/>
          <a:p>
            <a:r>
              <a:rPr lang="en-US" dirty="0" smtClean="0"/>
              <a:t>Introduction</a:t>
            </a:r>
            <a:endParaRPr lang="en-US" dirty="0"/>
          </a:p>
        </p:txBody>
      </p:sp>
      <p:sp>
        <p:nvSpPr>
          <p:cNvPr id="160" name="Text Placeholder 159"/>
          <p:cNvSpPr>
            <a:spLocks noGrp="1"/>
          </p:cNvSpPr>
          <p:nvPr>
            <p:ph type="body" sz="quarter" idx="19"/>
          </p:nvPr>
        </p:nvSpPr>
        <p:spPr>
          <a:xfrm>
            <a:off x="691754" y="13288861"/>
            <a:ext cx="10194648" cy="8032839"/>
          </a:xfrm>
        </p:spPr>
        <p:txBody>
          <a:bodyPr/>
          <a:lstStyle/>
          <a:p>
            <a:pPr marL="49055" lvl="2" indent="0">
              <a:spcAft>
                <a:spcPts val="500"/>
              </a:spcAft>
              <a:buClr>
                <a:schemeClr val="tx1">
                  <a:lumMod val="65000"/>
                  <a:lumOff val="35000"/>
                </a:schemeClr>
              </a:buClr>
              <a:buNone/>
              <a:defRPr/>
            </a:pPr>
            <a:r>
              <a:rPr lang="en-US" altLang="ko-KR" sz="2400" dirty="0">
                <a:ln w="15875">
                  <a:noFill/>
                </a:ln>
                <a:latin typeface="Times New Roman" panose="02020603050405020304" pitchFamily="18" charset="0"/>
                <a:cs typeface="Times New Roman" panose="02020603050405020304" pitchFamily="18" charset="0"/>
              </a:rPr>
              <a:t>SA-E2E is more efficient architecture than </a:t>
            </a:r>
            <a:r>
              <a:rPr lang="en-US" altLang="ko-KR" sz="2400" dirty="0" smtClean="0">
                <a:ln w="15875">
                  <a:noFill/>
                </a:ln>
                <a:latin typeface="Times New Roman" panose="02020603050405020304" pitchFamily="18" charset="0"/>
                <a:cs typeface="Times New Roman" panose="02020603050405020304" pitchFamily="18" charset="0"/>
              </a:rPr>
              <a:t>LSTM-E2E*</a:t>
            </a:r>
          </a:p>
          <a:p>
            <a:pPr marL="391955" lvl="2" indent="-342900">
              <a:spcAft>
                <a:spcPts val="500"/>
              </a:spcAft>
              <a:buClr>
                <a:schemeClr val="tx1">
                  <a:lumMod val="65000"/>
                  <a:lumOff val="35000"/>
                </a:schemeClr>
              </a:buClr>
              <a:defRPr/>
            </a:pPr>
            <a:r>
              <a:rPr lang="en-US" altLang="ko-KR" sz="2400" dirty="0" smtClean="0">
                <a:ln w="15875">
                  <a:noFill/>
                </a:ln>
                <a:latin typeface="Times New Roman" panose="02020603050405020304" pitchFamily="18" charset="0"/>
                <a:cs typeface="Times New Roman" panose="02020603050405020304" pitchFamily="18" charset="0"/>
              </a:rPr>
              <a:t>Reuse </a:t>
            </a:r>
            <a:r>
              <a:rPr lang="en-US" altLang="ko-KR" sz="2400" dirty="0">
                <a:ln w="15875">
                  <a:noFill/>
                </a:ln>
                <a:latin typeface="Times New Roman" panose="02020603050405020304" pitchFamily="18" charset="0"/>
                <a:cs typeface="Times New Roman" panose="02020603050405020304" pitchFamily="18" charset="0"/>
              </a:rPr>
              <a:t>model </a:t>
            </a:r>
            <a:r>
              <a:rPr lang="en-US" altLang="ko-KR" sz="2400" dirty="0" smtClean="0">
                <a:ln w="15875">
                  <a:noFill/>
                </a:ln>
                <a:latin typeface="Times New Roman" panose="02020603050405020304" pitchFamily="18" charset="0"/>
                <a:cs typeface="Times New Roman" panose="02020603050405020304" pitchFamily="18" charset="0"/>
              </a:rPr>
              <a:t>parameters in every encoder steps </a:t>
            </a:r>
            <a:r>
              <a:rPr lang="en-US" altLang="ko-KR" sz="2400" dirty="0">
                <a:latin typeface="Times New Roman" panose="02020603050405020304" pitchFamily="18" charset="0"/>
                <a:cs typeface="Times New Roman" panose="02020603050405020304" pitchFamily="18" charset="0"/>
                <a:sym typeface="Wingdings" panose="05000000000000000000" pitchFamily="2" charset="2"/>
              </a:rPr>
              <a:t></a:t>
            </a:r>
            <a:endParaRPr lang="en-US" altLang="ko-KR" sz="2400" dirty="0" smtClean="0">
              <a:ln w="15875">
                <a:noFill/>
              </a:ln>
              <a:latin typeface="Times New Roman" panose="02020603050405020304" pitchFamily="18" charset="0"/>
              <a:cs typeface="Times New Roman" panose="02020603050405020304" pitchFamily="18" charset="0"/>
            </a:endParaRPr>
          </a:p>
          <a:p>
            <a:pPr marL="391955" lvl="2" indent="-342900">
              <a:spcAft>
                <a:spcPts val="500"/>
              </a:spcAft>
              <a:buClr>
                <a:schemeClr val="tx1">
                  <a:lumMod val="65000"/>
                  <a:lumOff val="35000"/>
                </a:schemeClr>
              </a:buClr>
              <a:defRPr/>
            </a:pPr>
            <a:r>
              <a:rPr lang="en-US" altLang="ko-KR" sz="2400" dirty="0" smtClean="0">
                <a:latin typeface="Times New Roman" panose="02020603050405020304" pitchFamily="18" charset="0"/>
                <a:cs typeface="Times New Roman" panose="02020603050405020304" pitchFamily="18" charset="0"/>
                <a:sym typeface="Wingdings" panose="05000000000000000000" pitchFamily="2" charset="2"/>
              </a:rPr>
              <a:t>Less training time [2] for comparable accuracy </a:t>
            </a:r>
            <a:r>
              <a:rPr lang="en-US" altLang="ko-KR" sz="2400" dirty="0">
                <a:latin typeface="Times New Roman" panose="02020603050405020304" pitchFamily="18" charset="0"/>
                <a:cs typeface="Times New Roman" panose="02020603050405020304" pitchFamily="18" charset="0"/>
                <a:sym typeface="Wingdings" panose="05000000000000000000" pitchFamily="2" charset="2"/>
              </a:rPr>
              <a:t> </a:t>
            </a:r>
            <a:endParaRPr lang="en-US" altLang="ko-KR" sz="2400" dirty="0" smtClean="0">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smtClean="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smtClean="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smtClean="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smtClean="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smtClean="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391955" lvl="2" indent="-342900">
              <a:spcAft>
                <a:spcPts val="500"/>
              </a:spcAft>
              <a:buClr>
                <a:schemeClr val="tx1">
                  <a:lumMod val="65000"/>
                  <a:lumOff val="35000"/>
                </a:schemeClr>
              </a:buClr>
              <a:defRPr/>
            </a:pPr>
            <a:endParaRPr lang="en-US" altLang="ko-KR" sz="2400" dirty="0">
              <a:ln w="15875">
                <a:noFill/>
              </a:ln>
              <a:latin typeface="Times New Roman" panose="02020603050405020304" pitchFamily="18" charset="0"/>
              <a:cs typeface="Times New Roman" panose="02020603050405020304" pitchFamily="18" charset="0"/>
              <a:sym typeface="Wingdings" panose="05000000000000000000" pitchFamily="2" charset="2"/>
            </a:endParaRPr>
          </a:p>
          <a:p>
            <a:pPr marL="49055" lvl="2" indent="0">
              <a:spcAft>
                <a:spcPts val="500"/>
              </a:spcAft>
              <a:buClr>
                <a:schemeClr val="tx1">
                  <a:lumMod val="65000"/>
                  <a:lumOff val="35000"/>
                </a:schemeClr>
              </a:buClr>
              <a:buNone/>
              <a:defRPr/>
            </a:pPr>
            <a:r>
              <a:rPr lang="en-US" altLang="ko-KR" sz="2400" dirty="0">
                <a:ln w="15875">
                  <a:noFill/>
                </a:ln>
                <a:latin typeface="Times New Roman" panose="02020603050405020304" pitchFamily="18" charset="0"/>
                <a:cs typeface="Times New Roman" panose="02020603050405020304" pitchFamily="18" charset="0"/>
                <a:sym typeface="Wingdings" panose="05000000000000000000" pitchFamily="2" charset="2"/>
              </a:rPr>
              <a:t>*</a:t>
            </a:r>
            <a:r>
              <a:rPr lang="en-US" altLang="ko-KR" sz="2400" dirty="0" smtClean="0">
                <a:ln w="15875">
                  <a:noFill/>
                </a:ln>
                <a:latin typeface="Times New Roman" panose="02020603050405020304" pitchFamily="18" charset="0"/>
                <a:cs typeface="Times New Roman" panose="02020603050405020304" pitchFamily="18" charset="0"/>
                <a:sym typeface="Wingdings" panose="05000000000000000000" pitchFamily="2" charset="2"/>
              </a:rPr>
              <a:t> </a:t>
            </a:r>
            <a:r>
              <a:rPr lang="en-US" altLang="ko-KR" sz="2400" dirty="0">
                <a:ln w="15875">
                  <a:noFill/>
                </a:ln>
                <a:latin typeface="Times New Roman" panose="02020603050405020304" pitchFamily="18" charset="0"/>
                <a:cs typeface="Times New Roman" panose="02020603050405020304" pitchFamily="18" charset="0"/>
                <a:sym typeface="Wingdings" panose="05000000000000000000" pitchFamily="2" charset="2"/>
              </a:rPr>
              <a:t>It would be possible to reuse LSTM-E2E parameters if the size is very small. However, the size of an LSTM-E2E (&gt;100Mbytes) is usually too large to load on static random-access memory (&lt;2Mbytes) on a modern mobile device</a:t>
            </a:r>
            <a:r>
              <a:rPr lang="en-US" altLang="ko-KR" sz="2400" dirty="0" smtClean="0">
                <a:ln w="15875">
                  <a:noFill/>
                </a:ln>
                <a:latin typeface="Times New Roman" panose="02020603050405020304" pitchFamily="18" charset="0"/>
                <a:cs typeface="Times New Roman" panose="02020603050405020304" pitchFamily="18" charset="0"/>
                <a:sym typeface="Wingdings" panose="05000000000000000000" pitchFamily="2" charset="2"/>
              </a:rPr>
              <a:t>.</a:t>
            </a:r>
          </a:p>
        </p:txBody>
      </p:sp>
      <p:sp>
        <p:nvSpPr>
          <p:cNvPr id="161" name="Text Placeholder 160"/>
          <p:cNvSpPr>
            <a:spLocks noGrp="1"/>
          </p:cNvSpPr>
          <p:nvPr>
            <p:ph type="body" sz="quarter" idx="20"/>
          </p:nvPr>
        </p:nvSpPr>
        <p:spPr>
          <a:xfrm>
            <a:off x="706560" y="12760673"/>
            <a:ext cx="10179844" cy="531993"/>
          </a:xfrm>
        </p:spPr>
        <p:txBody>
          <a:bodyPr/>
          <a:lstStyle/>
          <a:p>
            <a:r>
              <a:rPr lang="en-US" dirty="0" smtClean="0"/>
              <a:t>Why Self-Attention Model for End-to-End ASR?</a:t>
            </a:r>
            <a:endParaRPr lang="en-US" dirty="0"/>
          </a:p>
        </p:txBody>
      </p:sp>
      <p:sp>
        <p:nvSpPr>
          <p:cNvPr id="162" name="Text Placeholder 161"/>
          <p:cNvSpPr>
            <a:spLocks noGrp="1"/>
          </p:cNvSpPr>
          <p:nvPr>
            <p:ph type="body" sz="quarter" idx="21"/>
          </p:nvPr>
        </p:nvSpPr>
        <p:spPr>
          <a:xfrm>
            <a:off x="11365707" y="12027309"/>
            <a:ext cx="10178651" cy="699037"/>
          </a:xfrm>
        </p:spPr>
        <p:txBody>
          <a:bodyPr/>
          <a:lstStyle/>
          <a:p>
            <a:r>
              <a:rPr lang="en-US" sz="2400" dirty="0"/>
              <a:t>Teacher </a:t>
            </a:r>
            <a:r>
              <a:rPr lang="en-US" sz="2400" dirty="0" smtClean="0"/>
              <a:t>&gt;=  </a:t>
            </a:r>
            <a:r>
              <a:rPr lang="en-US" sz="2400" dirty="0"/>
              <a:t>ERR-KD Student B (1/2) &gt; ERR-KD Student A (1/4</a:t>
            </a:r>
            <a:r>
              <a:rPr lang="en-US" sz="2400" dirty="0" smtClean="0"/>
              <a:t>)</a:t>
            </a:r>
            <a:endParaRPr lang="en-US" sz="2400" dirty="0"/>
          </a:p>
        </p:txBody>
      </p:sp>
      <p:sp>
        <p:nvSpPr>
          <p:cNvPr id="163" name="Text Placeholder 162"/>
          <p:cNvSpPr>
            <a:spLocks noGrp="1"/>
          </p:cNvSpPr>
          <p:nvPr>
            <p:ph type="body" sz="quarter" idx="22"/>
          </p:nvPr>
        </p:nvSpPr>
        <p:spPr>
          <a:xfrm>
            <a:off x="11365707" y="11495316"/>
            <a:ext cx="10178651" cy="531993"/>
          </a:xfrm>
        </p:spPr>
        <p:txBody>
          <a:bodyPr/>
          <a:lstStyle/>
          <a:p>
            <a:r>
              <a:rPr lang="en-US" dirty="0" smtClean="0"/>
              <a:t>Experimental Results</a:t>
            </a:r>
            <a:endParaRPr lang="en-US" dirty="0"/>
          </a:p>
        </p:txBody>
      </p:sp>
      <mc:AlternateContent xmlns:mc="http://schemas.openxmlformats.org/markup-compatibility/2006" xmlns:a14="http://schemas.microsoft.com/office/drawing/2010/main">
        <mc:Choice Requires="a14">
          <p:sp>
            <p:nvSpPr>
              <p:cNvPr id="164" name="Text Placeholder 163"/>
              <p:cNvSpPr>
                <a:spLocks noGrp="1"/>
              </p:cNvSpPr>
              <p:nvPr>
                <p:ph type="body" sz="quarter" idx="23"/>
              </p:nvPr>
            </p:nvSpPr>
            <p:spPr>
              <a:xfrm>
                <a:off x="11371661" y="4002937"/>
                <a:ext cx="10178651" cy="7019036"/>
              </a:xfrm>
            </p:spPr>
            <p:txBody>
              <a:bodyPr/>
              <a:lstStyle/>
              <a:p>
                <a:r>
                  <a:rPr lang="en-US" altLang="ko-KR" sz="2400" dirty="0" smtClean="0"/>
                  <a:t>Follow teacher’s output selectively</a:t>
                </a:r>
              </a:p>
              <a:p>
                <a:pPr marL="49055" lvl="2" indent="0">
                  <a:spcAft>
                    <a:spcPts val="500"/>
                  </a:spcAft>
                  <a:buClr>
                    <a:schemeClr val="tx1">
                      <a:lumMod val="65000"/>
                      <a:lumOff val="35000"/>
                    </a:schemeClr>
                  </a:buClr>
                  <a:buNone/>
                  <a:defRPr/>
                </a:pPr>
                <a:endParaRPr lang="en-US" altLang="ko-KR" sz="2400" i="1" dirty="0">
                  <a:solidFill>
                    <a:srgbClr val="FF0000"/>
                  </a:solidFill>
                  <a:latin typeface="Times New Roman" panose="02020603050405020304" pitchFamily="18" charset="0"/>
                  <a:cs typeface="Times New Roman" panose="02020603050405020304" pitchFamily="18" charset="0"/>
                </a:endParaRPr>
              </a:p>
              <a:p>
                <a:pPr marL="49055" lvl="2" indent="0">
                  <a:spcAft>
                    <a:spcPts val="500"/>
                  </a:spcAft>
                  <a:buClr>
                    <a:schemeClr val="tx1">
                      <a:lumMod val="65000"/>
                      <a:lumOff val="35000"/>
                    </a:schemeClr>
                  </a:buClr>
                  <a:buNone/>
                  <a:defRPr/>
                </a:pPr>
                <a14:m>
                  <m:oMathPara xmlns:m="http://schemas.openxmlformats.org/officeDocument/2006/math">
                    <m:oMathParaPr>
                      <m:jc m:val="left"/>
                    </m:oMathParaPr>
                    <m:oMath xmlns:m="http://schemas.openxmlformats.org/officeDocument/2006/math">
                      <m:func>
                        <m:funcPr>
                          <m:ctrlPr>
                            <a:rPr lang="en-US" altLang="ko-KR" sz="2400" i="1">
                              <a:solidFill>
                                <a:srgbClr val="FF0000"/>
                              </a:solidFill>
                              <a:latin typeface="Cambria Math"/>
                            </a:rPr>
                          </m:ctrlPr>
                        </m:funcPr>
                        <m:fName>
                          <m:r>
                            <m:rPr>
                              <m:sty m:val="p"/>
                            </m:rPr>
                            <a:rPr lang="en-US" altLang="ko-KR" sz="2400">
                              <a:solidFill>
                                <a:srgbClr val="FF0000"/>
                              </a:solidFill>
                              <a:latin typeface="Cambria Math"/>
                            </a:rPr>
                            <m:t>exp</m:t>
                          </m:r>
                        </m:fName>
                        <m:e>
                          <m:d>
                            <m:dPr>
                              <m:ctrlPr>
                                <a:rPr lang="en-US" altLang="ko-KR" sz="2400" i="1">
                                  <a:solidFill>
                                    <a:srgbClr val="FF0000"/>
                                  </a:solidFill>
                                  <a:latin typeface="Cambria Math"/>
                                </a:rPr>
                              </m:ctrlPr>
                            </m:dPr>
                            <m:e>
                              <m:r>
                                <a:rPr lang="en-US" altLang="ko-KR" sz="2400" i="1">
                                  <a:solidFill>
                                    <a:srgbClr val="FF0000"/>
                                  </a:solidFill>
                                  <a:latin typeface="Cambria Math"/>
                                </a:rPr>
                                <m:t>−</m:t>
                              </m:r>
                              <m:r>
                                <a:rPr lang="en-US" altLang="ko-KR" sz="2400" i="1">
                                  <a:solidFill>
                                    <a:srgbClr val="FF0000"/>
                                  </a:solidFill>
                                  <a:latin typeface="Cambria Math"/>
                                </a:rPr>
                                <m:t>𝛽</m:t>
                              </m:r>
                              <m:r>
                                <m:rPr>
                                  <m:sty m:val="p"/>
                                </m:rPr>
                                <a:rPr lang="en-US" altLang="ko-KR" sz="2400">
                                  <a:solidFill>
                                    <a:srgbClr val="FF0000"/>
                                  </a:solidFill>
                                  <a:latin typeface="Cambria Math"/>
                                </a:rPr>
                                <m:t>err</m:t>
                              </m:r>
                              <m:r>
                                <a:rPr lang="en-US" altLang="ko-KR" sz="2400">
                                  <a:solidFill>
                                    <a:srgbClr val="FF0000"/>
                                  </a:solidFill>
                                  <a:latin typeface="Cambria Math"/>
                                </a:rPr>
                                <m:t>(</m:t>
                              </m:r>
                              <m:sSup>
                                <m:sSupPr>
                                  <m:ctrlPr>
                                    <a:rPr lang="en-US" altLang="ko-KR" sz="2400" i="1">
                                      <a:solidFill>
                                        <a:srgbClr val="FF0000"/>
                                      </a:solidFill>
                                      <a:latin typeface="Cambria Math"/>
                                    </a:rPr>
                                  </m:ctrlPr>
                                </m:sSupPr>
                                <m:e>
                                  <m:r>
                                    <a:rPr lang="en-US" altLang="ko-KR" sz="2400" b="1" i="1">
                                      <a:solidFill>
                                        <a:srgbClr val="FF0000"/>
                                      </a:solidFill>
                                      <a:latin typeface="Cambria Math"/>
                                    </a:rPr>
                                    <m:t>𝐲</m:t>
                                  </m:r>
                                </m:e>
                                <m:sup>
                                  <m:r>
                                    <a:rPr lang="en-US" altLang="ko-KR" sz="2400" i="1">
                                      <a:solidFill>
                                        <a:srgbClr val="FF0000"/>
                                      </a:solidFill>
                                      <a:latin typeface="Cambria Math"/>
                                    </a:rPr>
                                    <m:t>∗</m:t>
                                  </m:r>
                                </m:sup>
                              </m:sSup>
                              <m:r>
                                <a:rPr lang="en-US" altLang="ko-KR" sz="2400" i="1">
                                  <a:solidFill>
                                    <a:srgbClr val="FF0000"/>
                                  </a:solidFill>
                                  <a:latin typeface="Cambria Math"/>
                                </a:rPr>
                                <m:t>,</m:t>
                              </m:r>
                              <m:acc>
                                <m:accPr>
                                  <m:chr m:val="̂"/>
                                  <m:ctrlPr>
                                    <a:rPr lang="ko-KR" altLang="ko-KR" sz="2400" b="1" i="1">
                                      <a:solidFill>
                                        <a:srgbClr val="FF0000"/>
                                      </a:solidFill>
                                      <a:latin typeface="Cambria Math"/>
                                    </a:rPr>
                                  </m:ctrlPr>
                                </m:accPr>
                                <m:e>
                                  <m:r>
                                    <a:rPr lang="en-US" altLang="ko-KR" sz="2400" b="1" i="1">
                                      <a:solidFill>
                                        <a:srgbClr val="FF0000"/>
                                      </a:solidFill>
                                      <a:latin typeface="Cambria Math"/>
                                    </a:rPr>
                                    <m:t>𝐲</m:t>
                                  </m:r>
                                </m:e>
                              </m:acc>
                              <m:r>
                                <a:rPr lang="en-US" altLang="ko-KR" sz="2400">
                                  <a:solidFill>
                                    <a:srgbClr val="FF0000"/>
                                  </a:solidFill>
                                  <a:latin typeface="Cambria Math"/>
                                </a:rPr>
                                <m:t>)</m:t>
                              </m:r>
                            </m:e>
                          </m:d>
                        </m:e>
                      </m:func>
                    </m:oMath>
                  </m:oMathPara>
                </a14:m>
                <a:endParaRPr lang="en-US" altLang="ko-KR" sz="2400" dirty="0">
                  <a:ln w="15875">
                    <a:noFill/>
                  </a:ln>
                  <a:solidFill>
                    <a:srgbClr val="626262"/>
                  </a:solidFill>
                  <a:latin typeface="Times New Roman" panose="02020603050405020304" pitchFamily="18" charset="0"/>
                  <a:cs typeface="Times New Roman" panose="02020603050405020304" pitchFamily="18" charset="0"/>
                </a:endParaRPr>
              </a:p>
              <a:p>
                <a:pPr marL="391955" lvl="2" indent="-342900">
                  <a:spcAft>
                    <a:spcPts val="500"/>
                  </a:spcAft>
                  <a:buClr>
                    <a:schemeClr val="tx1">
                      <a:lumMod val="65000"/>
                      <a:lumOff val="35000"/>
                    </a:schemeClr>
                  </a:buClr>
                  <a:defRPr/>
                </a:pPr>
                <a14:m>
                  <m:oMath xmlns:m="http://schemas.openxmlformats.org/officeDocument/2006/math">
                    <m:sSup>
                      <m:sSupPr>
                        <m:ctrlPr>
                          <a:rPr lang="en-US" altLang="ko-KR" sz="2400" b="1" i="1">
                            <a:solidFill>
                              <a:srgbClr val="FF0000"/>
                            </a:solidFill>
                            <a:latin typeface="Cambria Math"/>
                          </a:rPr>
                        </m:ctrlPr>
                      </m:sSupPr>
                      <m:e>
                        <m:r>
                          <a:rPr lang="en-US" altLang="ko-KR" sz="2400" b="1" i="1">
                            <a:solidFill>
                              <a:srgbClr val="FF0000"/>
                            </a:solidFill>
                            <a:latin typeface="Cambria Math"/>
                          </a:rPr>
                          <m:t>𝐲</m:t>
                        </m:r>
                      </m:e>
                      <m:sup>
                        <m:r>
                          <a:rPr lang="en-US" altLang="ko-KR" sz="2400" b="1" i="1">
                            <a:solidFill>
                              <a:srgbClr val="FF0000"/>
                            </a:solidFill>
                            <a:latin typeface="Cambria Math"/>
                          </a:rPr>
                          <m:t>∗</m:t>
                        </m:r>
                      </m:sup>
                    </m:sSup>
                  </m:oMath>
                </a14:m>
                <a:r>
                  <a:rPr lang="en-US" altLang="ko-KR" sz="2400" dirty="0">
                    <a:ln w="15875">
                      <a:noFill/>
                    </a:ln>
                    <a:solidFill>
                      <a:srgbClr val="626262"/>
                    </a:solidFill>
                    <a:latin typeface="Times New Roman" panose="02020603050405020304" pitchFamily="18" charset="0"/>
                    <a:cs typeface="Times New Roman" panose="02020603050405020304" pitchFamily="18" charset="0"/>
                  </a:rPr>
                  <a:t>: ground-truth sequence</a:t>
                </a:r>
                <a:endParaRPr lang="en-US" altLang="ko-KR" sz="2400" b="1" i="1" dirty="0">
                  <a:solidFill>
                    <a:srgbClr val="FF0000"/>
                  </a:solidFill>
                  <a:latin typeface="Times New Roman" panose="02020603050405020304" pitchFamily="18" charset="0"/>
                  <a:cs typeface="Times New Roman" panose="02020603050405020304" pitchFamily="18" charset="0"/>
                </a:endParaRPr>
              </a:p>
              <a:p>
                <a:pPr marL="391955" lvl="2" indent="-342900">
                  <a:spcAft>
                    <a:spcPts val="500"/>
                  </a:spcAft>
                  <a:buClr>
                    <a:schemeClr val="tx1">
                      <a:lumMod val="65000"/>
                      <a:lumOff val="35000"/>
                    </a:schemeClr>
                  </a:buClr>
                  <a:defRPr/>
                </a:pPr>
                <a14:m>
                  <m:oMath xmlns:m="http://schemas.openxmlformats.org/officeDocument/2006/math">
                    <m:acc>
                      <m:accPr>
                        <m:chr m:val="̂"/>
                        <m:ctrlPr>
                          <a:rPr lang="ko-KR" altLang="ko-KR" sz="2400" b="1" i="1">
                            <a:solidFill>
                              <a:srgbClr val="FF0000"/>
                            </a:solidFill>
                            <a:latin typeface="Cambria Math"/>
                          </a:rPr>
                        </m:ctrlPr>
                      </m:accPr>
                      <m:e>
                        <m:r>
                          <a:rPr lang="en-US" altLang="ko-KR" sz="2400" b="1" i="1">
                            <a:solidFill>
                              <a:srgbClr val="FF0000"/>
                            </a:solidFill>
                            <a:latin typeface="Cambria Math"/>
                          </a:rPr>
                          <m:t>𝐲</m:t>
                        </m:r>
                      </m:e>
                    </m:acc>
                  </m:oMath>
                </a14:m>
                <a:r>
                  <a:rPr lang="en-US" altLang="ko-KR" sz="2400" dirty="0">
                    <a:ln w="15875">
                      <a:noFill/>
                    </a:ln>
                    <a:solidFill>
                      <a:srgbClr val="626262"/>
                    </a:solidFill>
                    <a:latin typeface="Times New Roman" panose="02020603050405020304" pitchFamily="18" charset="0"/>
                    <a:cs typeface="Times New Roman" panose="02020603050405020304" pitchFamily="18" charset="0"/>
                  </a:rPr>
                  <a:t>: generated by teacher</a:t>
                </a:r>
              </a:p>
              <a:p>
                <a:pPr marL="391955" lvl="2" indent="-342900">
                  <a:spcAft>
                    <a:spcPts val="500"/>
                  </a:spcAft>
                  <a:buClr>
                    <a:schemeClr val="tx1">
                      <a:lumMod val="65000"/>
                      <a:lumOff val="35000"/>
                    </a:schemeClr>
                  </a:buClr>
                  <a:defRPr/>
                </a:pPr>
                <a14:m>
                  <m:oMath xmlns:m="http://schemas.openxmlformats.org/officeDocument/2006/math">
                    <m:r>
                      <a:rPr lang="en-US" altLang="ko-KR" sz="2400" i="1">
                        <a:solidFill>
                          <a:srgbClr val="FF0000"/>
                        </a:solidFill>
                        <a:latin typeface="Cambria Math"/>
                      </a:rPr>
                      <m:t>𝛽</m:t>
                    </m:r>
                  </m:oMath>
                </a14:m>
                <a:r>
                  <a:rPr lang="en-US" altLang="ko-KR" sz="2400" dirty="0">
                    <a:ln w="15875">
                      <a:noFill/>
                    </a:ln>
                    <a:solidFill>
                      <a:srgbClr val="626262"/>
                    </a:solidFill>
                    <a:latin typeface="Times New Roman" panose="02020603050405020304" pitchFamily="18" charset="0"/>
                    <a:cs typeface="Times New Roman" panose="02020603050405020304" pitchFamily="18" charset="0"/>
                  </a:rPr>
                  <a:t>: smoothing factor</a:t>
                </a:r>
                <a:endParaRPr lang="en-US" altLang="ko-KR" sz="2400" dirty="0">
                  <a:latin typeface="Times New Roman" panose="02020603050405020304" pitchFamily="18" charset="0"/>
                  <a:cs typeface="Times New Roman" panose="02020603050405020304" pitchFamily="18" charset="0"/>
                </a:endParaRPr>
              </a:p>
              <a:p>
                <a:pPr marL="457200" lvl="2">
                  <a:spcAft>
                    <a:spcPts val="500"/>
                  </a:spcAft>
                  <a:buClr>
                    <a:schemeClr val="tx1">
                      <a:lumMod val="65000"/>
                      <a:lumOff val="35000"/>
                    </a:schemeClr>
                  </a:buClr>
                  <a:defRPr/>
                </a:pPr>
                <a:endParaRPr lang="en-US" altLang="ko-KR" sz="2400" dirty="0">
                  <a:ln w="15875">
                    <a:noFill/>
                  </a:ln>
                  <a:solidFill>
                    <a:srgbClr val="626262"/>
                  </a:solidFill>
                  <a:latin typeface="Times New Roman" panose="02020603050405020304" pitchFamily="18" charset="0"/>
                  <a:cs typeface="Times New Roman" panose="02020603050405020304" pitchFamily="18" charset="0"/>
                </a:endParaRPr>
              </a:p>
              <a:p>
                <a:pPr marL="49055" lvl="2" indent="0">
                  <a:spcAft>
                    <a:spcPts val="500"/>
                  </a:spcAft>
                  <a:buClr>
                    <a:schemeClr val="tx1">
                      <a:lumMod val="65000"/>
                      <a:lumOff val="35000"/>
                    </a:schemeClr>
                  </a:buClr>
                  <a:buNone/>
                  <a:defRPr/>
                </a:pPr>
                <a:r>
                  <a:rPr lang="pt-BR" altLang="ko-KR" sz="2400" dirty="0">
                    <a:ln w="15875">
                      <a:noFill/>
                    </a:ln>
                    <a:solidFill>
                      <a:srgbClr val="626262"/>
                    </a:solidFill>
                    <a:latin typeface="Times New Roman" panose="02020603050405020304" pitchFamily="18" charset="0"/>
                    <a:cs typeface="Times New Roman" panose="02020603050405020304" pitchFamily="18" charset="0"/>
                  </a:rPr>
                  <a:t>Metric’s error (e.g. WER) as penalty</a:t>
                </a:r>
              </a:p>
              <a:p>
                <a:pPr marL="49055" lvl="2" indent="0">
                  <a:spcAft>
                    <a:spcPts val="500"/>
                  </a:spcAft>
                  <a:buClr>
                    <a:schemeClr val="tx1">
                      <a:lumMod val="65000"/>
                      <a:lumOff val="35000"/>
                    </a:schemeClr>
                  </a:buClr>
                  <a:buNone/>
                  <a:defRPr/>
                </a:pPr>
                <a:endParaRPr lang="en-US" altLang="ko-KR" sz="2400" dirty="0">
                  <a:ln w="15875">
                    <a:noFill/>
                  </a:ln>
                  <a:solidFill>
                    <a:srgbClr val="626262"/>
                  </a:solidFill>
                  <a:latin typeface="Times New Roman" panose="02020603050405020304" pitchFamily="18" charset="0"/>
                  <a:cs typeface="Times New Roman" panose="02020603050405020304" pitchFamily="18" charset="0"/>
                </a:endParaRPr>
              </a:p>
              <a:p>
                <a:pPr marL="49055" lvl="2" indent="0">
                  <a:spcAft>
                    <a:spcPts val="500"/>
                  </a:spcAft>
                  <a:buClr>
                    <a:schemeClr val="tx1">
                      <a:lumMod val="65000"/>
                      <a:lumOff val="35000"/>
                    </a:schemeClr>
                  </a:buClr>
                  <a:buNone/>
                  <a:defRPr/>
                </a:pPr>
                <a14:m>
                  <m:oMathPara xmlns:m="http://schemas.openxmlformats.org/officeDocument/2006/math">
                    <m:oMathParaPr>
                      <m:jc m:val="center"/>
                    </m:oMathParaPr>
                    <m:oMath xmlns:m="http://schemas.openxmlformats.org/officeDocument/2006/math">
                      <m:sSub>
                        <m:sSubPr>
                          <m:ctrlPr>
                            <a:rPr lang="ko-KR" altLang="ko-KR" sz="2400" i="1">
                              <a:latin typeface="Cambria Math"/>
                            </a:rPr>
                          </m:ctrlPr>
                        </m:sSubPr>
                        <m:e>
                          <m:r>
                            <a:rPr lang="en-US" altLang="ko-KR" sz="2400" i="1">
                              <a:latin typeface="Cambria Math"/>
                            </a:rPr>
                            <m:t>ℒ</m:t>
                          </m:r>
                        </m:e>
                        <m:sub>
                          <m:r>
                            <a:rPr lang="en-US" altLang="ko-KR" sz="2400" i="1">
                              <a:latin typeface="Cambria Math"/>
                            </a:rPr>
                            <m:t>𝐸𝑅𝑅</m:t>
                          </m:r>
                          <m:r>
                            <a:rPr lang="en-US" altLang="ko-KR" sz="2400" i="1">
                              <a:latin typeface="Cambria Math"/>
                            </a:rPr>
                            <m:t>−</m:t>
                          </m:r>
                          <m:r>
                            <a:rPr lang="en-US" altLang="ko-KR" sz="2400" i="1">
                              <a:latin typeface="Cambria Math"/>
                            </a:rPr>
                            <m:t>𝐾𝐷</m:t>
                          </m:r>
                        </m:sub>
                      </m:sSub>
                      <m:r>
                        <a:rPr lang="en-US" altLang="ko-KR" sz="2400" i="1">
                          <a:latin typeface="Cambria Math"/>
                        </a:rPr>
                        <m:t>≅</m:t>
                      </m:r>
                      <m:func>
                        <m:funcPr>
                          <m:ctrlPr>
                            <a:rPr lang="en-US" altLang="ko-KR" sz="2400" i="1">
                              <a:solidFill>
                                <a:srgbClr val="FF0000"/>
                              </a:solidFill>
                              <a:latin typeface="Cambria Math"/>
                            </a:rPr>
                          </m:ctrlPr>
                        </m:funcPr>
                        <m:fName>
                          <m:r>
                            <m:rPr>
                              <m:sty m:val="p"/>
                            </m:rPr>
                            <a:rPr lang="en-US" altLang="ko-KR" sz="2400">
                              <a:solidFill>
                                <a:srgbClr val="FF0000"/>
                              </a:solidFill>
                              <a:latin typeface="Cambria Math"/>
                            </a:rPr>
                            <m:t>exp</m:t>
                          </m:r>
                        </m:fName>
                        <m:e>
                          <m:d>
                            <m:dPr>
                              <m:ctrlPr>
                                <a:rPr lang="en-US" altLang="ko-KR" sz="2400" i="1">
                                  <a:solidFill>
                                    <a:srgbClr val="FF0000"/>
                                  </a:solidFill>
                                  <a:latin typeface="Cambria Math"/>
                                </a:rPr>
                              </m:ctrlPr>
                            </m:dPr>
                            <m:e>
                              <m:r>
                                <a:rPr lang="en-US" altLang="ko-KR" sz="2400" i="1">
                                  <a:solidFill>
                                    <a:srgbClr val="FF0000"/>
                                  </a:solidFill>
                                  <a:latin typeface="Cambria Math"/>
                                </a:rPr>
                                <m:t>−</m:t>
                              </m:r>
                              <m:r>
                                <a:rPr lang="en-US" altLang="ko-KR" sz="2400" i="1">
                                  <a:solidFill>
                                    <a:srgbClr val="FF0000"/>
                                  </a:solidFill>
                                  <a:latin typeface="Cambria Math"/>
                                </a:rPr>
                                <m:t>𝛽</m:t>
                              </m:r>
                              <m:r>
                                <m:rPr>
                                  <m:sty m:val="p"/>
                                </m:rPr>
                                <a:rPr lang="en-US" altLang="ko-KR" sz="2400">
                                  <a:solidFill>
                                    <a:srgbClr val="FF0000"/>
                                  </a:solidFill>
                                  <a:latin typeface="Cambria Math"/>
                                </a:rPr>
                                <m:t>err</m:t>
                              </m:r>
                              <m:d>
                                <m:dPr>
                                  <m:ctrlPr>
                                    <a:rPr lang="en-US" altLang="ko-KR" sz="2400" i="1">
                                      <a:solidFill>
                                        <a:srgbClr val="FF0000"/>
                                      </a:solidFill>
                                      <a:latin typeface="Cambria Math"/>
                                    </a:rPr>
                                  </m:ctrlPr>
                                </m:dPr>
                                <m:e>
                                  <m:sSup>
                                    <m:sSupPr>
                                      <m:ctrlPr>
                                        <a:rPr lang="en-US" altLang="ko-KR" sz="2400" b="1" i="1">
                                          <a:solidFill>
                                            <a:srgbClr val="FF0000"/>
                                          </a:solidFill>
                                          <a:latin typeface="Cambria Math"/>
                                        </a:rPr>
                                      </m:ctrlPr>
                                    </m:sSupPr>
                                    <m:e>
                                      <m:r>
                                        <a:rPr lang="en-US" altLang="ko-KR" sz="2400" b="1" i="1">
                                          <a:solidFill>
                                            <a:srgbClr val="FF0000"/>
                                          </a:solidFill>
                                          <a:latin typeface="Cambria Math"/>
                                        </a:rPr>
                                        <m:t>𝐲</m:t>
                                      </m:r>
                                    </m:e>
                                    <m:sup>
                                      <m:r>
                                        <a:rPr lang="en-US" altLang="ko-KR" sz="2400" b="1" i="1">
                                          <a:solidFill>
                                            <a:srgbClr val="FF0000"/>
                                          </a:solidFill>
                                          <a:latin typeface="Cambria Math"/>
                                        </a:rPr>
                                        <m:t>∗</m:t>
                                      </m:r>
                                    </m:sup>
                                  </m:sSup>
                                  <m:r>
                                    <a:rPr lang="en-US" altLang="ko-KR" sz="2400" i="1">
                                      <a:solidFill>
                                        <a:srgbClr val="FF0000"/>
                                      </a:solidFill>
                                      <a:latin typeface="Cambria Math"/>
                                    </a:rPr>
                                    <m:t>,</m:t>
                                  </m:r>
                                  <m:acc>
                                    <m:accPr>
                                      <m:chr m:val="̂"/>
                                      <m:ctrlPr>
                                        <a:rPr lang="ko-KR" altLang="ko-KR" sz="2400" b="1" i="1">
                                          <a:solidFill>
                                            <a:srgbClr val="FF0000"/>
                                          </a:solidFill>
                                          <a:latin typeface="Cambria Math"/>
                                        </a:rPr>
                                      </m:ctrlPr>
                                    </m:accPr>
                                    <m:e>
                                      <m:r>
                                        <a:rPr lang="en-US" altLang="ko-KR" sz="2400" b="1" i="1">
                                          <a:solidFill>
                                            <a:srgbClr val="FF0000"/>
                                          </a:solidFill>
                                          <a:latin typeface="Cambria Math"/>
                                        </a:rPr>
                                        <m:t>𝐲</m:t>
                                      </m:r>
                                    </m:e>
                                  </m:acc>
                                </m:e>
                              </m:d>
                            </m:e>
                          </m:d>
                        </m:e>
                      </m:func>
                      <m:func>
                        <m:funcPr>
                          <m:ctrlPr>
                            <a:rPr lang="ko-KR" altLang="ko-KR" sz="2400" i="1">
                              <a:latin typeface="Cambria Math"/>
                            </a:rPr>
                          </m:ctrlPr>
                        </m:funcPr>
                        <m:fName>
                          <m:r>
                            <m:rPr>
                              <m:sty m:val="p"/>
                            </m:rPr>
                            <a:rPr lang="en-US" altLang="ko-KR" sz="2400">
                              <a:latin typeface="Cambria Math"/>
                            </a:rPr>
                            <m:t>log</m:t>
                          </m:r>
                        </m:fName>
                        <m:e>
                          <m:r>
                            <a:rPr lang="en-US" altLang="ko-KR" sz="2400" i="1">
                              <a:latin typeface="Cambria Math"/>
                            </a:rPr>
                            <m:t>𝑞</m:t>
                          </m:r>
                          <m:d>
                            <m:dPr>
                              <m:ctrlPr>
                                <a:rPr lang="ko-KR" altLang="ko-KR" sz="2400" i="1">
                                  <a:latin typeface="Cambria Math"/>
                                </a:rPr>
                              </m:ctrlPr>
                            </m:dPr>
                            <m:e>
                              <m:acc>
                                <m:accPr>
                                  <m:chr m:val="̂"/>
                                  <m:ctrlPr>
                                    <a:rPr lang="ko-KR" altLang="ko-KR" sz="2400" b="1" i="1">
                                      <a:solidFill>
                                        <a:srgbClr val="FF0000"/>
                                      </a:solidFill>
                                      <a:latin typeface="Cambria Math"/>
                                    </a:rPr>
                                  </m:ctrlPr>
                                </m:accPr>
                                <m:e>
                                  <m:r>
                                    <a:rPr lang="en-US" altLang="ko-KR" sz="2400" b="1" i="1">
                                      <a:solidFill>
                                        <a:srgbClr val="FF0000"/>
                                      </a:solidFill>
                                      <a:latin typeface="Cambria Math"/>
                                    </a:rPr>
                                    <m:t>𝐲</m:t>
                                  </m:r>
                                </m:e>
                              </m:acc>
                              <m:r>
                                <a:rPr lang="en-US" altLang="ko-KR" sz="2400" i="1">
                                  <a:latin typeface="Cambria Math"/>
                                </a:rPr>
                                <m:t>|</m:t>
                              </m:r>
                              <m:r>
                                <a:rPr lang="en-US" altLang="ko-KR" sz="2400" b="1" i="1">
                                  <a:latin typeface="Cambria Math"/>
                                </a:rPr>
                                <m:t>𝐱</m:t>
                              </m:r>
                              <m:r>
                                <a:rPr lang="en-US" altLang="ko-KR" sz="2400" i="1">
                                  <a:latin typeface="Cambria Math"/>
                                </a:rPr>
                                <m:t>;</m:t>
                              </m:r>
                              <m:sSub>
                                <m:sSubPr>
                                  <m:ctrlPr>
                                    <a:rPr lang="en-US" altLang="ko-KR" sz="2400" i="1">
                                      <a:latin typeface="Cambria Math"/>
                                    </a:rPr>
                                  </m:ctrlPr>
                                </m:sSubPr>
                                <m:e>
                                  <m:r>
                                    <a:rPr lang="en-US" altLang="ko-KR" sz="2400" i="1">
                                      <a:latin typeface="Cambria Math"/>
                                    </a:rPr>
                                    <m:t>𝜃</m:t>
                                  </m:r>
                                </m:e>
                                <m:sub>
                                  <m:r>
                                    <a:rPr lang="en-US" altLang="ko-KR" sz="2400" i="1">
                                      <a:latin typeface="Cambria Math"/>
                                    </a:rPr>
                                    <m:t>𝑆</m:t>
                                  </m:r>
                                </m:sub>
                              </m:sSub>
                            </m:e>
                          </m:d>
                        </m:e>
                      </m:func>
                    </m:oMath>
                  </m:oMathPara>
                </a14:m>
                <a:endParaRPr lang="en-US" altLang="ko-KR" sz="2400" dirty="0" smtClean="0">
                  <a:latin typeface="Times New Roman" panose="02020603050405020304" pitchFamily="18" charset="0"/>
                </a:endParaRPr>
              </a:p>
              <a:p>
                <a:pPr marL="49055" lvl="2" indent="0">
                  <a:spcAft>
                    <a:spcPts val="500"/>
                  </a:spcAft>
                  <a:buClr>
                    <a:schemeClr val="tx1">
                      <a:lumMod val="65000"/>
                      <a:lumOff val="35000"/>
                    </a:schemeClr>
                  </a:buClr>
                  <a:buNone/>
                  <a:defRPr/>
                </a:pPr>
                <a:endParaRPr lang="en-US" altLang="ko-KR" sz="2400" dirty="0" smtClean="0">
                  <a:latin typeface="Times New Roman" panose="02020603050405020304" pitchFamily="18" charset="0"/>
                </a:endParaRPr>
              </a:p>
              <a:p>
                <a:pPr marL="391955" lvl="2" indent="-342900">
                  <a:spcAft>
                    <a:spcPts val="500"/>
                  </a:spcAft>
                  <a:buClr>
                    <a:schemeClr val="tx1">
                      <a:lumMod val="65000"/>
                      <a:lumOff val="35000"/>
                    </a:schemeClr>
                  </a:buClr>
                  <a:defRPr/>
                </a:pPr>
                <a:r>
                  <a:rPr lang="en-US" altLang="ko-KR" sz="2400" dirty="0" smtClean="0">
                    <a:ln w="15875">
                      <a:noFill/>
                    </a:ln>
                    <a:solidFill>
                      <a:srgbClr val="626262"/>
                    </a:solidFill>
                    <a:latin typeface="Times New Roman" panose="02020603050405020304" pitchFamily="18" charset="0"/>
                    <a:cs typeface="Times New Roman" panose="02020603050405020304" pitchFamily="18" charset="0"/>
                  </a:rPr>
                  <a:t>Higher </a:t>
                </a:r>
                <a:r>
                  <a:rPr lang="en-US" altLang="ko-KR" sz="2400" dirty="0">
                    <a:ln w="15875">
                      <a:noFill/>
                    </a:ln>
                    <a:solidFill>
                      <a:srgbClr val="626262"/>
                    </a:solidFill>
                    <a:latin typeface="Times New Roman" panose="02020603050405020304" pitchFamily="18" charset="0"/>
                    <a:cs typeface="Times New Roman" panose="02020603050405020304" pitchFamily="18" charset="0"/>
                  </a:rPr>
                  <a:t>error </a:t>
                </a:r>
                <a:r>
                  <a:rPr lang="en-US" altLang="ko-KR" sz="2400" dirty="0">
                    <a:ln w="15875">
                      <a:noFill/>
                    </a:ln>
                    <a:solidFill>
                      <a:srgbClr val="626262"/>
                    </a:solidFill>
                    <a:latin typeface="Times New Roman" panose="02020603050405020304" pitchFamily="18" charset="0"/>
                    <a:cs typeface="Times New Roman" panose="02020603050405020304" pitchFamily="18" charset="0"/>
                    <a:sym typeface="Wingdings" panose="05000000000000000000" pitchFamily="2" charset="2"/>
                  </a:rPr>
                  <a:t> Lower </a:t>
                </a:r>
                <a:r>
                  <a:rPr lang="en-US" altLang="ko-KR" sz="2400" dirty="0" smtClean="0">
                    <a:ln w="15875">
                      <a:noFill/>
                    </a:ln>
                    <a:solidFill>
                      <a:srgbClr val="626262"/>
                    </a:solidFill>
                    <a:latin typeface="Times New Roman" panose="02020603050405020304" pitchFamily="18" charset="0"/>
                    <a:cs typeface="Times New Roman" panose="02020603050405020304" pitchFamily="18" charset="0"/>
                    <a:sym typeface="Wingdings" panose="05000000000000000000" pitchFamily="2" charset="2"/>
                  </a:rPr>
                  <a:t>loss</a:t>
                </a:r>
              </a:p>
              <a:p>
                <a:pPr marL="391955" lvl="2" indent="-342900">
                  <a:spcAft>
                    <a:spcPts val="500"/>
                  </a:spcAft>
                  <a:buClr>
                    <a:schemeClr val="tx1">
                      <a:lumMod val="65000"/>
                      <a:lumOff val="35000"/>
                    </a:schemeClr>
                  </a:buClr>
                  <a:defRPr/>
                </a:pPr>
                <a:r>
                  <a:rPr lang="en-US" altLang="ko-KR" sz="2400" dirty="0" smtClean="0">
                    <a:ln w="15875">
                      <a:noFill/>
                    </a:ln>
                    <a:solidFill>
                      <a:srgbClr val="626262"/>
                    </a:solidFill>
                    <a:latin typeface="Times New Roman" panose="02020603050405020304" pitchFamily="18" charset="0"/>
                    <a:cs typeface="Times New Roman" panose="02020603050405020304" pitchFamily="18" charset="0"/>
                    <a:sym typeface="Wingdings" panose="05000000000000000000" pitchFamily="2" charset="2"/>
                  </a:rPr>
                  <a:t>Different </a:t>
                </a:r>
                <a:r>
                  <a:rPr lang="en-US" altLang="ko-KR" sz="2400" dirty="0">
                    <a:ln w="15875">
                      <a:noFill/>
                    </a:ln>
                    <a:solidFill>
                      <a:srgbClr val="626262"/>
                    </a:solidFill>
                    <a:latin typeface="Times New Roman" panose="02020603050405020304" pitchFamily="18" charset="0"/>
                    <a:cs typeface="Times New Roman" panose="02020603050405020304" pitchFamily="18" charset="0"/>
                    <a:sym typeface="Wingdings" panose="05000000000000000000" pitchFamily="2" charset="2"/>
                  </a:rPr>
                  <a:t>unit granularity different point of view</a:t>
                </a:r>
                <a:endParaRPr lang="en-US" altLang="ko-KR" sz="2400" dirty="0">
                  <a:ln w="15875">
                    <a:noFill/>
                  </a:ln>
                  <a:solidFill>
                    <a:srgbClr val="626262"/>
                  </a:solidFill>
                  <a:latin typeface="Times New Roman" panose="02020603050405020304" pitchFamily="18" charset="0"/>
                  <a:cs typeface="Times New Roman" panose="02020603050405020304" pitchFamily="18" charset="0"/>
                </a:endParaRPr>
              </a:p>
              <a:p>
                <a:endParaRPr lang="en-US" dirty="0"/>
              </a:p>
            </p:txBody>
          </p:sp>
        </mc:Choice>
        <mc:Fallback xmlns="">
          <p:sp>
            <p:nvSpPr>
              <p:cNvPr id="164" name="Text Placeholder 163"/>
              <p:cNvSpPr>
                <a:spLocks noGrp="1" noRot="1" noChangeAspect="1" noMove="1" noResize="1" noEditPoints="1" noAdjustHandles="1" noChangeArrowheads="1" noChangeShapeType="1" noTextEdit="1"/>
              </p:cNvSpPr>
              <p:nvPr>
                <p:ph type="body" sz="quarter" idx="23"/>
              </p:nvPr>
            </p:nvSpPr>
            <p:spPr>
              <a:xfrm>
                <a:off x="11371661" y="4002937"/>
                <a:ext cx="10178651" cy="7019036"/>
              </a:xfrm>
              <a:blipFill rotWithShape="1">
                <a:blip r:embed="rId4"/>
                <a:stretch>
                  <a:fillRect l="-180"/>
                </a:stretch>
              </a:blipFill>
            </p:spPr>
            <p:txBody>
              <a:bodyPr/>
              <a:lstStyle/>
              <a:p>
                <a:r>
                  <a:rPr lang="ko-KR" altLang="en-US">
                    <a:noFill/>
                  </a:rPr>
                  <a:t> </a:t>
                </a:r>
              </a:p>
            </p:txBody>
          </p:sp>
        </mc:Fallback>
      </mc:AlternateContent>
      <p:sp>
        <p:nvSpPr>
          <p:cNvPr id="165" name="Text Placeholder 164"/>
          <p:cNvSpPr>
            <a:spLocks noGrp="1"/>
          </p:cNvSpPr>
          <p:nvPr>
            <p:ph type="body" sz="quarter" idx="24"/>
          </p:nvPr>
        </p:nvSpPr>
        <p:spPr/>
        <p:txBody>
          <a:bodyPr/>
          <a:lstStyle/>
          <a:p>
            <a:r>
              <a:rPr lang="en-US" dirty="0"/>
              <a:t>Knowledge </a:t>
            </a:r>
            <a:r>
              <a:rPr lang="en-US" dirty="0" smtClean="0"/>
              <a:t>Distillation </a:t>
            </a:r>
            <a:r>
              <a:rPr lang="en-US" dirty="0"/>
              <a:t>using </a:t>
            </a:r>
            <a:r>
              <a:rPr lang="en-US" dirty="0" smtClean="0"/>
              <a:t>Output Errors</a:t>
            </a:r>
            <a:endParaRPr lang="en-US" dirty="0"/>
          </a:p>
        </p:txBody>
      </p:sp>
      <p:sp>
        <p:nvSpPr>
          <p:cNvPr id="166" name="Text Placeholder 165"/>
          <p:cNvSpPr>
            <a:spLocks noGrp="1"/>
          </p:cNvSpPr>
          <p:nvPr>
            <p:ph type="body" sz="quarter" idx="25"/>
          </p:nvPr>
        </p:nvSpPr>
        <p:spPr/>
        <p:txBody>
          <a:bodyPr/>
          <a:lstStyle/>
          <a:p>
            <a:r>
              <a:rPr lang="en-US" dirty="0" smtClean="0"/>
              <a:t>Comparison to Related Works</a:t>
            </a:r>
            <a:endParaRPr lang="en-US" dirty="0"/>
          </a:p>
        </p:txBody>
      </p:sp>
      <p:sp>
        <p:nvSpPr>
          <p:cNvPr id="167" name="Text Placeholder 166"/>
          <p:cNvSpPr>
            <a:spLocks noGrp="1"/>
          </p:cNvSpPr>
          <p:nvPr>
            <p:ph type="body" sz="quarter" idx="26"/>
          </p:nvPr>
        </p:nvSpPr>
        <p:spPr>
          <a:xfrm>
            <a:off x="22046806" y="4002937"/>
            <a:ext cx="10182022" cy="699037"/>
          </a:xfrm>
        </p:spPr>
        <p:txBody>
          <a:bodyPr/>
          <a:lstStyle/>
          <a:p>
            <a:r>
              <a:rPr lang="en-US" sz="2400" dirty="0"/>
              <a:t>Strong baseline, not tuned for easier cases (*-clean</a:t>
            </a:r>
            <a:r>
              <a:rPr lang="en-US" sz="2400" dirty="0" smtClean="0"/>
              <a:t>)</a:t>
            </a:r>
            <a:endParaRPr lang="en-US" sz="2400" dirty="0"/>
          </a:p>
        </p:txBody>
      </p:sp>
      <p:sp>
        <p:nvSpPr>
          <p:cNvPr id="168" name="Text Placeholder 167"/>
          <p:cNvSpPr>
            <a:spLocks noGrp="1"/>
          </p:cNvSpPr>
          <p:nvPr>
            <p:ph type="body" sz="quarter" idx="27"/>
          </p:nvPr>
        </p:nvSpPr>
        <p:spPr/>
        <p:txBody>
          <a:bodyPr/>
          <a:lstStyle/>
          <a:p>
            <a:r>
              <a:rPr lang="en-US" dirty="0" smtClean="0"/>
              <a:t>References</a:t>
            </a:r>
            <a:endParaRPr lang="en-US" dirty="0"/>
          </a:p>
        </p:txBody>
      </p:sp>
      <p:sp>
        <p:nvSpPr>
          <p:cNvPr id="169" name="Text Placeholder 168"/>
          <p:cNvSpPr>
            <a:spLocks noGrp="1"/>
          </p:cNvSpPr>
          <p:nvPr>
            <p:ph type="body" sz="quarter" idx="28"/>
          </p:nvPr>
        </p:nvSpPr>
        <p:spPr>
          <a:xfrm>
            <a:off x="22043033" y="11966354"/>
            <a:ext cx="10185796" cy="4817087"/>
          </a:xfrm>
        </p:spPr>
        <p:txBody>
          <a:bodyPr/>
          <a:lstStyle/>
          <a:p>
            <a:r>
              <a:rPr lang="en-US" dirty="0" smtClean="0"/>
              <a:t>[1]</a:t>
            </a:r>
            <a:r>
              <a:rPr lang="en-US" altLang="ko-KR" dirty="0" smtClean="0"/>
              <a:t> </a:t>
            </a:r>
            <a:r>
              <a:rPr lang="en-US" altLang="ko-KR" dirty="0"/>
              <a:t>G. Hinton, O. </a:t>
            </a:r>
            <a:r>
              <a:rPr lang="en-US" altLang="ko-KR" dirty="0" err="1"/>
              <a:t>Vinyals</a:t>
            </a:r>
            <a:r>
              <a:rPr lang="en-US" altLang="ko-KR" dirty="0"/>
              <a:t> and J. Dean, "Distilling the Knowledge in a Neural Network," in </a:t>
            </a:r>
            <a:r>
              <a:rPr lang="en-US" altLang="ko-KR" i="1" dirty="0" err="1"/>
              <a:t>CoRR</a:t>
            </a:r>
            <a:r>
              <a:rPr lang="en-US" altLang="ko-KR" i="1" dirty="0"/>
              <a:t>, </a:t>
            </a:r>
            <a:r>
              <a:rPr lang="en-US" altLang="ko-KR" dirty="0"/>
              <a:t>2015. </a:t>
            </a:r>
            <a:endParaRPr lang="en-US" altLang="ko-KR" dirty="0" smtClean="0"/>
          </a:p>
          <a:p>
            <a:r>
              <a:rPr lang="en-US" dirty="0" smtClean="0"/>
              <a:t>[2] </a:t>
            </a:r>
            <a:r>
              <a:rPr lang="en-US" altLang="ko-KR" dirty="0"/>
              <a:t>L. Dong, S. Xu and B. Xu, "Speech-transformer: a No-recurrence Sequence-to-Sequence Model for Speech Recognition," in </a:t>
            </a:r>
            <a:r>
              <a:rPr lang="en-US" altLang="ko-KR" i="1" dirty="0"/>
              <a:t>ICASSP</a:t>
            </a:r>
            <a:r>
              <a:rPr lang="en-US" altLang="ko-KR" dirty="0"/>
              <a:t>, 2018. </a:t>
            </a:r>
            <a:endParaRPr lang="en-US" altLang="ko-KR" dirty="0" smtClean="0"/>
          </a:p>
          <a:p>
            <a:r>
              <a:rPr lang="en-US" dirty="0" smtClean="0"/>
              <a:t>[3] </a:t>
            </a:r>
            <a:r>
              <a:rPr lang="en-US" altLang="ko-KR" dirty="0"/>
              <a:t>A. </a:t>
            </a:r>
            <a:r>
              <a:rPr lang="en-US" altLang="ko-KR" dirty="0" err="1"/>
              <a:t>Zeyer</a:t>
            </a:r>
            <a:r>
              <a:rPr lang="en-US" altLang="ko-KR" dirty="0"/>
              <a:t>, K. </a:t>
            </a:r>
            <a:r>
              <a:rPr lang="en-US" altLang="ko-KR" dirty="0" err="1"/>
              <a:t>Irie</a:t>
            </a:r>
            <a:r>
              <a:rPr lang="en-US" altLang="ko-KR" dirty="0"/>
              <a:t>, R. </a:t>
            </a:r>
            <a:r>
              <a:rPr lang="en-US" altLang="ko-KR" dirty="0" err="1"/>
              <a:t>Schluter</a:t>
            </a:r>
            <a:r>
              <a:rPr lang="en-US" altLang="ko-KR" dirty="0"/>
              <a:t> and H. Ney, "Improved training of end-to-end attention models for speech recognition," in </a:t>
            </a:r>
            <a:r>
              <a:rPr lang="en-US" altLang="ko-KR" i="1" dirty="0"/>
              <a:t>ICASSP</a:t>
            </a:r>
            <a:r>
              <a:rPr lang="en-US" altLang="ko-KR" dirty="0"/>
              <a:t>, 2018</a:t>
            </a:r>
            <a:r>
              <a:rPr lang="en-US" altLang="ko-KR" dirty="0" smtClean="0"/>
              <a:t>.</a:t>
            </a:r>
          </a:p>
          <a:p>
            <a:r>
              <a:rPr lang="en-US" dirty="0" smtClean="0"/>
              <a:t>[4] </a:t>
            </a:r>
            <a:r>
              <a:rPr lang="en-US" altLang="ko-KR" dirty="0"/>
              <a:t>Y. Zhou, C. </a:t>
            </a:r>
            <a:r>
              <a:rPr lang="en-US" altLang="ko-KR" dirty="0" err="1"/>
              <a:t>Xiong</a:t>
            </a:r>
            <a:r>
              <a:rPr lang="en-US" altLang="ko-KR" dirty="0"/>
              <a:t> and R. </a:t>
            </a:r>
            <a:r>
              <a:rPr lang="en-US" altLang="ko-KR" dirty="0" err="1"/>
              <a:t>Socher</a:t>
            </a:r>
            <a:r>
              <a:rPr lang="en-US" altLang="ko-KR" dirty="0"/>
              <a:t>, "Improving End-to-End Speech Recognition with Policy Learning," in </a:t>
            </a:r>
            <a:r>
              <a:rPr lang="en-US" altLang="ko-KR" i="1" dirty="0"/>
              <a:t>ICASSP</a:t>
            </a:r>
            <a:r>
              <a:rPr lang="en-US" altLang="ko-KR" dirty="0"/>
              <a:t>, 2018</a:t>
            </a:r>
            <a:r>
              <a:rPr lang="en-US" altLang="ko-KR" dirty="0" smtClean="0"/>
              <a:t>.</a:t>
            </a:r>
          </a:p>
          <a:p>
            <a:r>
              <a:rPr lang="en-US" dirty="0" smtClean="0"/>
              <a:t>[5] </a:t>
            </a:r>
            <a:r>
              <a:rPr lang="en-US" altLang="ko-KR" dirty="0"/>
              <a:t>D. </a:t>
            </a:r>
            <a:r>
              <a:rPr lang="en-US" altLang="ko-KR" dirty="0" err="1"/>
              <a:t>Amodei</a:t>
            </a:r>
            <a:r>
              <a:rPr lang="en-US" altLang="ko-KR" dirty="0"/>
              <a:t>, . R. </a:t>
            </a:r>
            <a:r>
              <a:rPr lang="en-US" altLang="ko-KR" dirty="0" err="1"/>
              <a:t>Anubhai</a:t>
            </a:r>
            <a:r>
              <a:rPr lang="en-US" altLang="ko-KR" dirty="0"/>
              <a:t>, E. Battenberg, . C. Case, J. Casper, B. Catanzaro, J. Chen, . M. </a:t>
            </a:r>
            <a:r>
              <a:rPr lang="en-US" altLang="ko-KR" dirty="0" err="1"/>
              <a:t>Chrzanowski</a:t>
            </a:r>
            <a:r>
              <a:rPr lang="en-US" altLang="ko-KR" dirty="0"/>
              <a:t>, . A. Coates, G. </a:t>
            </a:r>
            <a:r>
              <a:rPr lang="en-US" altLang="ko-KR" dirty="0" err="1"/>
              <a:t>Diamos</a:t>
            </a:r>
            <a:r>
              <a:rPr lang="en-US" altLang="ko-KR" dirty="0"/>
              <a:t> , E. </a:t>
            </a:r>
            <a:r>
              <a:rPr lang="en-US" altLang="ko-KR" dirty="0" err="1"/>
              <a:t>Elsen</a:t>
            </a:r>
            <a:r>
              <a:rPr lang="en-US" altLang="ko-KR" dirty="0"/>
              <a:t>, J. Engel , L. Fan, . C. </a:t>
            </a:r>
            <a:r>
              <a:rPr lang="en-US" altLang="ko-KR" dirty="0" err="1"/>
              <a:t>Fougner</a:t>
            </a:r>
            <a:r>
              <a:rPr lang="en-US" altLang="ko-KR" dirty="0"/>
              <a:t>, . T. Han , A. Y. </a:t>
            </a:r>
            <a:r>
              <a:rPr lang="en-US" altLang="ko-KR" dirty="0" err="1"/>
              <a:t>Hannun</a:t>
            </a:r>
            <a:r>
              <a:rPr lang="en-US" altLang="ko-KR" dirty="0"/>
              <a:t>, B. Jun, P. </a:t>
            </a:r>
            <a:r>
              <a:rPr lang="en-US" altLang="ko-KR" dirty="0" err="1"/>
              <a:t>LeGresley</a:t>
            </a:r>
            <a:r>
              <a:rPr lang="en-US" altLang="ko-KR" dirty="0"/>
              <a:t>, L. Lin, . S. </a:t>
            </a:r>
            <a:r>
              <a:rPr lang="en-US" altLang="ko-KR" dirty="0" err="1"/>
              <a:t>Narang</a:t>
            </a:r>
            <a:r>
              <a:rPr lang="en-US" altLang="ko-KR" dirty="0"/>
              <a:t>, A. Y. Ng, S. </a:t>
            </a:r>
            <a:r>
              <a:rPr lang="en-US" altLang="ko-KR" dirty="0" err="1"/>
              <a:t>Ozair</a:t>
            </a:r>
            <a:r>
              <a:rPr lang="en-US" altLang="ko-KR" dirty="0"/>
              <a:t>, R. </a:t>
            </a:r>
            <a:r>
              <a:rPr lang="en-US" altLang="ko-KR" dirty="0" err="1"/>
              <a:t>Prenger</a:t>
            </a:r>
            <a:r>
              <a:rPr lang="en-US" altLang="ko-KR" dirty="0"/>
              <a:t>, J. </a:t>
            </a:r>
            <a:r>
              <a:rPr lang="en-US" altLang="ko-KR" dirty="0" err="1"/>
              <a:t>Raiman</a:t>
            </a:r>
            <a:r>
              <a:rPr lang="en-US" altLang="ko-KR" dirty="0"/>
              <a:t>, S. </a:t>
            </a:r>
            <a:r>
              <a:rPr lang="en-US" altLang="ko-KR" dirty="0" err="1"/>
              <a:t>Satheesh</a:t>
            </a:r>
            <a:r>
              <a:rPr lang="en-US" altLang="ko-KR" dirty="0"/>
              <a:t>, . D. </a:t>
            </a:r>
            <a:r>
              <a:rPr lang="en-US" altLang="ko-KR" dirty="0" err="1"/>
              <a:t>Seetapun</a:t>
            </a:r>
            <a:r>
              <a:rPr lang="en-US" altLang="ko-KR" dirty="0"/>
              <a:t>, S. </a:t>
            </a:r>
            <a:r>
              <a:rPr lang="en-US" altLang="ko-KR" dirty="0" err="1"/>
              <a:t>Sengupta</a:t>
            </a:r>
            <a:r>
              <a:rPr lang="en-US" altLang="ko-KR" dirty="0"/>
              <a:t> , Y. Wang , Z. Wang, C. Wang , B. Xiao , D. </a:t>
            </a:r>
            <a:r>
              <a:rPr lang="en-US" altLang="ko-KR" dirty="0" err="1"/>
              <a:t>Yogatama</a:t>
            </a:r>
            <a:r>
              <a:rPr lang="en-US" altLang="ko-KR" dirty="0"/>
              <a:t> , J. Zhan and Z. Zhu, "Deep speech 2: End-to-end speech recognition in </a:t>
            </a:r>
            <a:r>
              <a:rPr lang="en-US" altLang="ko-KR" dirty="0" err="1"/>
              <a:t>english</a:t>
            </a:r>
            <a:r>
              <a:rPr lang="en-US" altLang="ko-KR" dirty="0"/>
              <a:t> and mandarin," in </a:t>
            </a:r>
            <a:r>
              <a:rPr lang="en-US" altLang="ko-KR" i="1" dirty="0"/>
              <a:t>ICML</a:t>
            </a:r>
            <a:r>
              <a:rPr lang="en-US" altLang="ko-KR" dirty="0"/>
              <a:t>, 2016</a:t>
            </a:r>
            <a:r>
              <a:rPr lang="en-US" altLang="ko-KR" dirty="0" smtClean="0"/>
              <a:t>.</a:t>
            </a:r>
          </a:p>
          <a:p>
            <a:r>
              <a:rPr lang="en-US" dirty="0" smtClean="0"/>
              <a:t>[6] D. </a:t>
            </a:r>
            <a:r>
              <a:rPr lang="en-US" dirty="0"/>
              <a:t>S. Park, </a:t>
            </a:r>
            <a:r>
              <a:rPr lang="en-US" dirty="0" smtClean="0"/>
              <a:t>W. </a:t>
            </a:r>
            <a:r>
              <a:rPr lang="en-US" dirty="0"/>
              <a:t>Chan, </a:t>
            </a:r>
            <a:r>
              <a:rPr lang="en-US" dirty="0" smtClean="0"/>
              <a:t>Y. </a:t>
            </a:r>
            <a:r>
              <a:rPr lang="en-US" dirty="0"/>
              <a:t>Zhang, </a:t>
            </a:r>
            <a:r>
              <a:rPr lang="en-US" dirty="0" smtClean="0"/>
              <a:t>C-C. </a:t>
            </a:r>
            <a:r>
              <a:rPr lang="en-US" dirty="0"/>
              <a:t>Chiu, </a:t>
            </a:r>
            <a:r>
              <a:rPr lang="en-US" dirty="0" smtClean="0"/>
              <a:t>B. </a:t>
            </a:r>
            <a:r>
              <a:rPr lang="en-US" dirty="0" err="1"/>
              <a:t>Zoph</a:t>
            </a:r>
            <a:r>
              <a:rPr lang="en-US" dirty="0"/>
              <a:t>, </a:t>
            </a:r>
            <a:r>
              <a:rPr lang="en-US" dirty="0" smtClean="0"/>
              <a:t>E. </a:t>
            </a:r>
            <a:r>
              <a:rPr lang="en-US" dirty="0"/>
              <a:t>D. </a:t>
            </a:r>
            <a:r>
              <a:rPr lang="en-US" dirty="0" err="1"/>
              <a:t>Cubuk</a:t>
            </a:r>
            <a:r>
              <a:rPr lang="en-US" dirty="0"/>
              <a:t>, </a:t>
            </a:r>
            <a:r>
              <a:rPr lang="en-US" dirty="0" smtClean="0"/>
              <a:t>Q. </a:t>
            </a:r>
            <a:r>
              <a:rPr lang="en-US" dirty="0"/>
              <a:t>V. </a:t>
            </a:r>
            <a:r>
              <a:rPr lang="en-US" dirty="0" smtClean="0"/>
              <a:t>Le, </a:t>
            </a:r>
            <a:r>
              <a:rPr lang="en-US" dirty="0" smtClean="0">
                <a:solidFill>
                  <a:schemeClr val="tx1"/>
                </a:solidFill>
              </a:rPr>
              <a:t>“</a:t>
            </a:r>
            <a:r>
              <a:rPr lang="en-US" altLang="ko-KR" dirty="0" err="1" smtClean="0">
                <a:solidFill>
                  <a:schemeClr val="tx1"/>
                </a:solidFill>
              </a:rPr>
              <a:t>SpecAugment</a:t>
            </a:r>
            <a:r>
              <a:rPr lang="en-US" altLang="ko-KR" dirty="0">
                <a:solidFill>
                  <a:schemeClr val="tx1"/>
                </a:solidFill>
              </a:rPr>
              <a:t>: A Simple Data Augmentation Method for Automatic Speech </a:t>
            </a:r>
            <a:r>
              <a:rPr lang="en-US" altLang="ko-KR" dirty="0" smtClean="0">
                <a:solidFill>
                  <a:schemeClr val="tx1"/>
                </a:solidFill>
              </a:rPr>
              <a:t>Recognition”, </a:t>
            </a:r>
            <a:r>
              <a:rPr lang="en-US" altLang="ko-KR" dirty="0">
                <a:hlinkClick r:id="rId5"/>
              </a:rPr>
              <a:t>https://arxiv.org/abs/1904.08779</a:t>
            </a:r>
            <a:endParaRPr lang="en-US" altLang="ko-KR" b="1" dirty="0"/>
          </a:p>
          <a:p>
            <a:endParaRPr lang="en-US" dirty="0"/>
          </a:p>
        </p:txBody>
      </p:sp>
      <p:sp>
        <p:nvSpPr>
          <p:cNvPr id="256" name="Text Placeholder 255"/>
          <p:cNvSpPr>
            <a:spLocks noGrp="1"/>
          </p:cNvSpPr>
          <p:nvPr>
            <p:ph type="body" sz="quarter" idx="29"/>
          </p:nvPr>
        </p:nvSpPr>
        <p:spPr>
          <a:xfrm>
            <a:off x="22046806" y="17861018"/>
            <a:ext cx="10182022" cy="531993"/>
          </a:xfrm>
        </p:spPr>
        <p:txBody>
          <a:bodyPr/>
          <a:lstStyle/>
          <a:p>
            <a:r>
              <a:rPr lang="en-US" dirty="0" smtClean="0"/>
              <a:t>Contact</a:t>
            </a:r>
            <a:endParaRPr lang="en-US" dirty="0"/>
          </a:p>
        </p:txBody>
      </p:sp>
      <p:sp>
        <p:nvSpPr>
          <p:cNvPr id="257" name="Text Placeholder 256"/>
          <p:cNvSpPr>
            <a:spLocks noGrp="1"/>
          </p:cNvSpPr>
          <p:nvPr>
            <p:ph type="body" sz="quarter" idx="30"/>
          </p:nvPr>
        </p:nvSpPr>
        <p:spPr>
          <a:xfrm>
            <a:off x="22046807" y="18410612"/>
            <a:ext cx="10185796" cy="699037"/>
          </a:xfrm>
        </p:spPr>
        <p:txBody>
          <a:bodyPr/>
          <a:lstStyle/>
          <a:p>
            <a:r>
              <a:rPr lang="en-US" altLang="ko-KR" sz="2400" dirty="0" smtClean="0"/>
              <a:t>Corresponding Authors: {</a:t>
            </a:r>
            <a:r>
              <a:rPr lang="en-US" altLang="ko-KR" sz="2400" dirty="0" err="1" smtClean="0"/>
              <a:t>hogyeong.kim</a:t>
            </a:r>
            <a:r>
              <a:rPr lang="en-US" altLang="ko-KR" sz="2400" dirty="0"/>
              <a:t>, hwidong.na}@</a:t>
            </a:r>
            <a:r>
              <a:rPr lang="en-US" altLang="ko-KR" sz="2400" dirty="0" smtClean="0"/>
              <a:t>samsung.com</a:t>
            </a:r>
            <a:endParaRPr lang="ko-KR" altLang="ko-KR" sz="2400" dirty="0"/>
          </a:p>
        </p:txBody>
      </p:sp>
      <p:sp>
        <p:nvSpPr>
          <p:cNvPr id="295" name="Text Placeholder 294"/>
          <p:cNvSpPr>
            <a:spLocks noGrp="1"/>
          </p:cNvSpPr>
          <p:nvPr>
            <p:ph type="body" sz="quarter" idx="150"/>
          </p:nvPr>
        </p:nvSpPr>
        <p:spPr/>
        <p:txBody>
          <a:bodyPr>
            <a:normAutofit fontScale="92500"/>
          </a:bodyPr>
          <a:lstStyle/>
          <a:p>
            <a:r>
              <a:rPr lang="en-US" dirty="0"/>
              <a:t>Ho-</a:t>
            </a:r>
            <a:r>
              <a:rPr lang="en-US" dirty="0" err="1"/>
              <a:t>Gyeong</a:t>
            </a:r>
            <a:r>
              <a:rPr lang="en-US" dirty="0"/>
              <a:t> Kim*, </a:t>
            </a:r>
            <a:r>
              <a:rPr lang="en-US" dirty="0" err="1"/>
              <a:t>Hwidong</a:t>
            </a:r>
            <a:r>
              <a:rPr lang="en-US" dirty="0"/>
              <a:t> Na*, </a:t>
            </a:r>
            <a:r>
              <a:rPr lang="en-US" dirty="0" err="1"/>
              <a:t>Hoshik</a:t>
            </a:r>
            <a:r>
              <a:rPr lang="en-US" dirty="0"/>
              <a:t> Lee, </a:t>
            </a:r>
            <a:r>
              <a:rPr lang="en-US" dirty="0" err="1"/>
              <a:t>Jihyun</a:t>
            </a:r>
            <a:r>
              <a:rPr lang="en-US" dirty="0"/>
              <a:t> Lee, </a:t>
            </a:r>
            <a:r>
              <a:rPr lang="en-US" dirty="0" smtClean="0"/>
              <a:t>Tae </a:t>
            </a:r>
            <a:r>
              <a:rPr lang="en-US" dirty="0" err="1"/>
              <a:t>Gyoon</a:t>
            </a:r>
            <a:r>
              <a:rPr lang="en-US" dirty="0"/>
              <a:t> Kang, Min-</a:t>
            </a:r>
            <a:r>
              <a:rPr lang="en-US" dirty="0" err="1"/>
              <a:t>Joong</a:t>
            </a:r>
            <a:r>
              <a:rPr lang="en-US" dirty="0"/>
              <a:t> Lee, Young Sang Choi</a:t>
            </a:r>
          </a:p>
          <a:p>
            <a:endParaRPr lang="en-US" dirty="0">
              <a:solidFill>
                <a:schemeClr val="accent5">
                  <a:lumMod val="50000"/>
                </a:schemeClr>
              </a:solidFill>
            </a:endParaRPr>
          </a:p>
        </p:txBody>
      </p:sp>
      <p:sp>
        <p:nvSpPr>
          <p:cNvPr id="296" name="Text Placeholder 295"/>
          <p:cNvSpPr>
            <a:spLocks noGrp="1"/>
          </p:cNvSpPr>
          <p:nvPr>
            <p:ph type="body" sz="quarter" idx="184"/>
          </p:nvPr>
        </p:nvSpPr>
        <p:spPr/>
        <p:txBody>
          <a:bodyPr>
            <a:normAutofit fontScale="92500" lnSpcReduction="10000"/>
          </a:bodyPr>
          <a:lstStyle/>
          <a:p>
            <a:r>
              <a:rPr lang="en-US" dirty="0"/>
              <a:t>Samsung Advanced Institute of Technology, Samsung Electronics, South Korea</a:t>
            </a:r>
            <a:endParaRPr lang="en-US" dirty="0">
              <a:solidFill>
                <a:schemeClr val="accent5">
                  <a:lumMod val="50000"/>
                </a:schemeClr>
              </a:solidFill>
            </a:endParaRPr>
          </a:p>
        </p:txBody>
      </p:sp>
      <p:sp>
        <p:nvSpPr>
          <p:cNvPr id="297" name="Text Placeholder 296"/>
          <p:cNvSpPr>
            <a:spLocks noGrp="1"/>
          </p:cNvSpPr>
          <p:nvPr>
            <p:ph type="body" sz="quarter" idx="185"/>
          </p:nvPr>
        </p:nvSpPr>
        <p:spPr/>
        <p:txBody>
          <a:bodyPr>
            <a:normAutofit fontScale="62500" lnSpcReduction="20000"/>
          </a:bodyPr>
          <a:lstStyle/>
          <a:p>
            <a:r>
              <a:rPr lang="en-US" dirty="0"/>
              <a:t>KNOWLEDGE DISTILLATION USING OUTPUT ERRORS </a:t>
            </a:r>
            <a:r>
              <a:rPr lang="en-US" dirty="0" smtClean="0"/>
              <a:t>FOR </a:t>
            </a:r>
            <a:r>
              <a:rPr lang="en-US" dirty="0"/>
              <a:t>SELF-ATTENTION END-TO-END MODELS</a:t>
            </a:r>
          </a:p>
          <a:p>
            <a:endParaRPr lang="en-US" dirty="0">
              <a:solidFill>
                <a:schemeClr val="accent5">
                  <a:lumMod val="50000"/>
                </a:schemeClr>
              </a:solidFill>
            </a:endParaRPr>
          </a:p>
        </p:txBody>
      </p:sp>
      <p:pic>
        <p:nvPicPr>
          <p:cNvPr id="19" name="Picture 11" descr="C:\Users\hwidong.na.CORP\Pictures\152930392836530866090.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146946" y="177670"/>
            <a:ext cx="1115109" cy="1484194"/>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203530" y="192819"/>
            <a:ext cx="965362" cy="1318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62055" y="192820"/>
            <a:ext cx="1083839" cy="13181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291475" y="216195"/>
            <a:ext cx="1139098" cy="1266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8"/>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8748812" y="1511003"/>
            <a:ext cx="1110709" cy="12623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9879166" y="1511003"/>
            <a:ext cx="949912" cy="1292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10"/>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0871156" y="1491605"/>
            <a:ext cx="949476" cy="12817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3" name="그룹 2"/>
          <p:cNvGrpSpPr/>
          <p:nvPr/>
        </p:nvGrpSpPr>
        <p:grpSpPr>
          <a:xfrm>
            <a:off x="5788577" y="15936621"/>
            <a:ext cx="3903637" cy="3669846"/>
            <a:chOff x="1225029" y="15146547"/>
            <a:chExt cx="3903637" cy="3669846"/>
          </a:xfrm>
        </p:grpSpPr>
        <p:grpSp>
          <p:nvGrpSpPr>
            <p:cNvPr id="87" name="그룹 86"/>
            <p:cNvGrpSpPr/>
            <p:nvPr/>
          </p:nvGrpSpPr>
          <p:grpSpPr>
            <a:xfrm>
              <a:off x="1225029" y="15146547"/>
              <a:ext cx="3903637" cy="652775"/>
              <a:chOff x="73793" y="2187096"/>
              <a:chExt cx="3903637" cy="652775"/>
            </a:xfrm>
          </p:grpSpPr>
          <p:pic>
            <p:nvPicPr>
              <p:cNvPr id="88" name="Picture 6"/>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2474" y="2337986"/>
                <a:ext cx="2899163" cy="3509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9" name="TextBox 88"/>
              <p:cNvSpPr txBox="1"/>
              <p:nvPr/>
            </p:nvSpPr>
            <p:spPr bwMode="auto">
              <a:xfrm>
                <a:off x="73793" y="2251874"/>
                <a:ext cx="823367" cy="523220"/>
              </a:xfrm>
              <a:prstGeom prst="rect">
                <a:avLst/>
              </a:prstGeom>
              <a:noFill/>
              <a:ln w="9525">
                <a:noFill/>
                <a:miter lim="800000"/>
                <a:headEnd/>
                <a:tailEnd/>
              </a:ln>
            </p:spPr>
            <p:txBody>
              <a:bodyPr wrap="none" rtlCol="0">
                <a:spAutoFit/>
              </a:bodyPr>
              <a:lstStyle/>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Feature</a:t>
                </a:r>
              </a:p>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Vectors</a:t>
                </a:r>
              </a:p>
            </p:txBody>
          </p:sp>
          <p:pic>
            <p:nvPicPr>
              <p:cNvPr id="90" name="Picture 5"/>
              <p:cNvPicPr>
                <a:picLocks noChangeAspect="1" noChangeArrowheads="1"/>
              </p:cNvPicPr>
              <p:nvPr/>
            </p:nvPicPr>
            <p:blipFill>
              <a:blip r:embed="rId14" cstate="print">
                <a:extLst>
                  <a:ext uri="{BEBA8EAE-BF5A-486C-A8C5-ECC9F3942E4B}">
                    <a14:imgProps xmlns:a14="http://schemas.microsoft.com/office/drawing/2010/main">
                      <a14:imgLayer r:embed="rId15">
                        <a14:imgEffect>
                          <a14:backgroundRemoval t="0" b="100000" l="0" r="100000"/>
                        </a14:imgEffect>
                      </a14:imgLayer>
                    </a14:imgProps>
                  </a:ext>
                </a:extLst>
              </a:blip>
              <a:srcRect/>
              <a:stretch>
                <a:fillRect/>
              </a:stretch>
            </p:blipFill>
            <p:spPr bwMode="auto">
              <a:xfrm>
                <a:off x="986682" y="2187096"/>
                <a:ext cx="2990748" cy="652775"/>
              </a:xfrm>
              <a:prstGeom prst="rect">
                <a:avLst/>
              </a:prstGeom>
              <a:noFill/>
              <a:ln w="9525">
                <a:noFill/>
                <a:miter lim="800000"/>
                <a:headEnd/>
                <a:tailEnd/>
              </a:ln>
            </p:spPr>
          </p:pic>
        </p:grpSp>
        <p:grpSp>
          <p:nvGrpSpPr>
            <p:cNvPr id="102" name="그룹 101"/>
            <p:cNvGrpSpPr/>
            <p:nvPr/>
          </p:nvGrpSpPr>
          <p:grpSpPr>
            <a:xfrm>
              <a:off x="1225029" y="15734545"/>
              <a:ext cx="3746773" cy="3081848"/>
              <a:chOff x="73793" y="2775094"/>
              <a:chExt cx="3746773" cy="3081848"/>
            </a:xfrm>
          </p:grpSpPr>
          <p:sp>
            <p:nvSpPr>
              <p:cNvPr id="103" name="타원 102"/>
              <p:cNvSpPr/>
              <p:nvPr/>
            </p:nvSpPr>
            <p:spPr>
              <a:xfrm>
                <a:off x="1039257" y="4286612"/>
                <a:ext cx="457200" cy="457200"/>
              </a:xfrm>
              <a:prstGeom prst="ellipse">
                <a:avLst/>
              </a:prstGeom>
              <a:ln>
                <a:solidFill>
                  <a:schemeClr val="accent1">
                    <a:alpha val="3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04" name="타원 103"/>
              <p:cNvSpPr/>
              <p:nvPr/>
            </p:nvSpPr>
            <p:spPr>
              <a:xfrm>
                <a:off x="1813960" y="4286612"/>
                <a:ext cx="457200" cy="457200"/>
              </a:xfrm>
              <a:prstGeom prst="ellipse">
                <a:avLst/>
              </a:prstGeom>
              <a:ln>
                <a:solidFill>
                  <a:schemeClr val="accent1">
                    <a:alpha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05" name="타원 104"/>
              <p:cNvSpPr/>
              <p:nvPr/>
            </p:nvSpPr>
            <p:spPr>
              <a:xfrm>
                <a:off x="2588663" y="4286612"/>
                <a:ext cx="457200" cy="457200"/>
              </a:xfrm>
              <a:prstGeom prst="ellipse">
                <a:avLst/>
              </a:prstGeom>
              <a:ln>
                <a:solidFill>
                  <a:schemeClr val="accent1">
                    <a:alpha val="7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06" name="타원 105"/>
              <p:cNvSpPr/>
              <p:nvPr/>
            </p:nvSpPr>
            <p:spPr>
              <a:xfrm>
                <a:off x="3363366" y="428661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cxnSp>
            <p:nvCxnSpPr>
              <p:cNvPr id="107" name="직선 화살표 연결선 106"/>
              <p:cNvCxnSpPr>
                <a:stCxn id="103" idx="6"/>
                <a:endCxn id="104" idx="2"/>
              </p:cNvCxnSpPr>
              <p:nvPr/>
            </p:nvCxnSpPr>
            <p:spPr>
              <a:xfrm>
                <a:off x="1496457" y="4515212"/>
                <a:ext cx="317503" cy="0"/>
              </a:xfrm>
              <a:prstGeom prst="straightConnector1">
                <a:avLst/>
              </a:prstGeom>
              <a:ln>
                <a:solidFill>
                  <a:schemeClr val="accent1">
                    <a:alpha val="5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08" name="직선 화살표 연결선 107"/>
              <p:cNvCxnSpPr>
                <a:stCxn id="104" idx="6"/>
                <a:endCxn id="105" idx="2"/>
              </p:cNvCxnSpPr>
              <p:nvPr/>
            </p:nvCxnSpPr>
            <p:spPr>
              <a:xfrm>
                <a:off x="2271160" y="4515212"/>
                <a:ext cx="317503" cy="0"/>
              </a:xfrm>
              <a:prstGeom prst="straightConnector1">
                <a:avLst/>
              </a:prstGeom>
              <a:ln>
                <a:solidFill>
                  <a:schemeClr val="accent1">
                    <a:alpha val="7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09" name="직선 화살표 연결선 108"/>
              <p:cNvCxnSpPr>
                <a:stCxn id="105" idx="6"/>
                <a:endCxn id="106" idx="2"/>
              </p:cNvCxnSpPr>
              <p:nvPr/>
            </p:nvCxnSpPr>
            <p:spPr>
              <a:xfrm>
                <a:off x="3045863" y="4515212"/>
                <a:ext cx="317503" cy="0"/>
              </a:xfrm>
              <a:prstGeom prst="straightConnector1">
                <a:avLst/>
              </a:prstGeom>
              <a:ln>
                <a:solidFill>
                  <a:schemeClr val="accent1">
                    <a:alpha val="70000"/>
                  </a:schemeClr>
                </a:solidFill>
                <a:headEnd type="arrow"/>
                <a:tailEnd type="arrow"/>
              </a:ln>
            </p:spPr>
            <p:style>
              <a:lnRef idx="1">
                <a:schemeClr val="dk1"/>
              </a:lnRef>
              <a:fillRef idx="0">
                <a:schemeClr val="dk1"/>
              </a:fillRef>
              <a:effectRef idx="0">
                <a:schemeClr val="dk1"/>
              </a:effectRef>
              <a:fontRef idx="minor">
                <a:schemeClr val="tx1"/>
              </a:fontRef>
            </p:style>
          </p:cxnSp>
          <p:sp>
            <p:nvSpPr>
              <p:cNvPr id="110" name="타원 109"/>
              <p:cNvSpPr/>
              <p:nvPr/>
            </p:nvSpPr>
            <p:spPr>
              <a:xfrm>
                <a:off x="1039257" y="3206492"/>
                <a:ext cx="457200" cy="457200"/>
              </a:xfrm>
              <a:prstGeom prst="ellipse">
                <a:avLst/>
              </a:prstGeom>
              <a:ln>
                <a:solidFill>
                  <a:schemeClr val="accent1">
                    <a:alpha val="3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11" name="타원 110"/>
              <p:cNvSpPr/>
              <p:nvPr/>
            </p:nvSpPr>
            <p:spPr>
              <a:xfrm>
                <a:off x="1813960" y="3206492"/>
                <a:ext cx="457200" cy="457200"/>
              </a:xfrm>
              <a:prstGeom prst="ellipse">
                <a:avLst/>
              </a:prstGeom>
              <a:ln>
                <a:solidFill>
                  <a:schemeClr val="accent1">
                    <a:alpha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12" name="타원 111"/>
              <p:cNvSpPr/>
              <p:nvPr/>
            </p:nvSpPr>
            <p:spPr>
              <a:xfrm>
                <a:off x="2588663" y="3206492"/>
                <a:ext cx="457200" cy="457200"/>
              </a:xfrm>
              <a:prstGeom prst="ellipse">
                <a:avLst/>
              </a:prstGeom>
              <a:ln>
                <a:solidFill>
                  <a:schemeClr val="accent1">
                    <a:alpha val="7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13" name="타원 112"/>
              <p:cNvSpPr/>
              <p:nvPr/>
            </p:nvSpPr>
            <p:spPr>
              <a:xfrm>
                <a:off x="3363366" y="320649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cxnSp>
            <p:nvCxnSpPr>
              <p:cNvPr id="114" name="직선 화살표 연결선 113"/>
              <p:cNvCxnSpPr>
                <a:stCxn id="110" idx="6"/>
                <a:endCxn id="111" idx="2"/>
              </p:cNvCxnSpPr>
              <p:nvPr/>
            </p:nvCxnSpPr>
            <p:spPr>
              <a:xfrm>
                <a:off x="1496457" y="3435092"/>
                <a:ext cx="317503" cy="0"/>
              </a:xfrm>
              <a:prstGeom prst="straightConnector1">
                <a:avLst/>
              </a:prstGeom>
              <a:ln>
                <a:solidFill>
                  <a:schemeClr val="accent1">
                    <a:alpha val="5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15" name="직선 화살표 연결선 114"/>
              <p:cNvCxnSpPr>
                <a:stCxn id="111" idx="6"/>
                <a:endCxn id="112" idx="2"/>
              </p:cNvCxnSpPr>
              <p:nvPr/>
            </p:nvCxnSpPr>
            <p:spPr>
              <a:xfrm>
                <a:off x="2271160" y="3435092"/>
                <a:ext cx="317503" cy="0"/>
              </a:xfrm>
              <a:prstGeom prst="straightConnector1">
                <a:avLst/>
              </a:prstGeom>
              <a:ln>
                <a:solidFill>
                  <a:schemeClr val="accent1">
                    <a:alpha val="7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16" name="직선 화살표 연결선 115"/>
              <p:cNvCxnSpPr>
                <a:stCxn id="112" idx="6"/>
                <a:endCxn id="113" idx="2"/>
              </p:cNvCxnSpPr>
              <p:nvPr/>
            </p:nvCxnSpPr>
            <p:spPr>
              <a:xfrm>
                <a:off x="3045863" y="3435092"/>
                <a:ext cx="317503" cy="0"/>
              </a:xfrm>
              <a:prstGeom prst="straightConnector1">
                <a:avLst/>
              </a:prstGeom>
              <a:ln>
                <a:solidFill>
                  <a:schemeClr val="accent1">
                    <a:alpha val="7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17" name="직선 화살표 연결선 116"/>
              <p:cNvCxnSpPr>
                <a:stCxn id="103" idx="0"/>
                <a:endCxn id="110" idx="4"/>
              </p:cNvCxnSpPr>
              <p:nvPr/>
            </p:nvCxnSpPr>
            <p:spPr>
              <a:xfrm flipV="1">
                <a:off x="1267857" y="3663692"/>
                <a:ext cx="0"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18" name="직선 화살표 연결선 117"/>
              <p:cNvCxnSpPr>
                <a:stCxn id="104" idx="0"/>
                <a:endCxn id="111" idx="4"/>
              </p:cNvCxnSpPr>
              <p:nvPr/>
            </p:nvCxnSpPr>
            <p:spPr>
              <a:xfrm flipV="1">
                <a:off x="2042560" y="3663692"/>
                <a:ext cx="0"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19" name="직선 화살표 연결선 118"/>
              <p:cNvCxnSpPr>
                <a:stCxn id="105" idx="0"/>
                <a:endCxn id="112" idx="4"/>
              </p:cNvCxnSpPr>
              <p:nvPr/>
            </p:nvCxnSpPr>
            <p:spPr>
              <a:xfrm flipV="1">
                <a:off x="2817263" y="3663692"/>
                <a:ext cx="0" cy="622920"/>
              </a:xfrm>
              <a:prstGeom prst="straightConnector1">
                <a:avLst/>
              </a:prstGeom>
              <a:ln>
                <a:solidFill>
                  <a:schemeClr val="accent1">
                    <a:alpha val="7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20" name="직선 화살표 연결선 119"/>
              <p:cNvCxnSpPr>
                <a:stCxn id="106" idx="0"/>
                <a:endCxn id="113" idx="4"/>
              </p:cNvCxnSpPr>
              <p:nvPr/>
            </p:nvCxnSpPr>
            <p:spPr>
              <a:xfrm flipV="1">
                <a:off x="3591966" y="3663692"/>
                <a:ext cx="0" cy="622920"/>
              </a:xfrm>
              <a:prstGeom prst="straightConnector1">
                <a:avLst/>
              </a:prstGeom>
              <a:ln>
                <a:headEnd type="arrow"/>
                <a:tailEnd type="none"/>
              </a:ln>
            </p:spPr>
            <p:style>
              <a:lnRef idx="1">
                <a:schemeClr val="accent1"/>
              </a:lnRef>
              <a:fillRef idx="0">
                <a:schemeClr val="accent1"/>
              </a:fillRef>
              <a:effectRef idx="0">
                <a:schemeClr val="accent1"/>
              </a:effectRef>
              <a:fontRef idx="minor">
                <a:schemeClr val="tx1"/>
              </a:fontRef>
            </p:style>
          </p:cxnSp>
          <p:sp>
            <p:nvSpPr>
              <p:cNvPr id="121" name="타원 120"/>
              <p:cNvSpPr/>
              <p:nvPr/>
            </p:nvSpPr>
            <p:spPr>
              <a:xfrm>
                <a:off x="1032905" y="5366732"/>
                <a:ext cx="457200" cy="457200"/>
              </a:xfrm>
              <a:prstGeom prst="ellipse">
                <a:avLst/>
              </a:prstGeom>
              <a:ln>
                <a:solidFill>
                  <a:schemeClr val="accent1">
                    <a:alpha val="3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22" name="타원 121"/>
              <p:cNvSpPr/>
              <p:nvPr/>
            </p:nvSpPr>
            <p:spPr>
              <a:xfrm>
                <a:off x="1807608" y="5366732"/>
                <a:ext cx="457200" cy="457200"/>
              </a:xfrm>
              <a:prstGeom prst="ellipse">
                <a:avLst/>
              </a:prstGeom>
              <a:ln>
                <a:solidFill>
                  <a:schemeClr val="accent1">
                    <a:alpha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23" name="타원 122"/>
              <p:cNvSpPr/>
              <p:nvPr/>
            </p:nvSpPr>
            <p:spPr>
              <a:xfrm>
                <a:off x="2582311" y="5366732"/>
                <a:ext cx="457200" cy="457200"/>
              </a:xfrm>
              <a:prstGeom prst="ellipse">
                <a:avLst/>
              </a:prstGeom>
              <a:ln>
                <a:solidFill>
                  <a:schemeClr val="accent1">
                    <a:alpha val="7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24" name="타원 123"/>
              <p:cNvSpPr/>
              <p:nvPr/>
            </p:nvSpPr>
            <p:spPr>
              <a:xfrm>
                <a:off x="3357014" y="536673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cxnSp>
            <p:nvCxnSpPr>
              <p:cNvPr id="125" name="직선 화살표 연결선 124"/>
              <p:cNvCxnSpPr>
                <a:stCxn id="121" idx="6"/>
                <a:endCxn id="122" idx="2"/>
              </p:cNvCxnSpPr>
              <p:nvPr/>
            </p:nvCxnSpPr>
            <p:spPr>
              <a:xfrm>
                <a:off x="1490105" y="5595332"/>
                <a:ext cx="317503" cy="0"/>
              </a:xfrm>
              <a:prstGeom prst="straightConnector1">
                <a:avLst/>
              </a:prstGeom>
              <a:ln>
                <a:solidFill>
                  <a:schemeClr val="accent1">
                    <a:alpha val="3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26" name="직선 화살표 연결선 125"/>
              <p:cNvCxnSpPr>
                <a:stCxn id="122" idx="6"/>
                <a:endCxn id="123" idx="2"/>
              </p:cNvCxnSpPr>
              <p:nvPr/>
            </p:nvCxnSpPr>
            <p:spPr>
              <a:xfrm>
                <a:off x="2264808" y="5595332"/>
                <a:ext cx="317503" cy="0"/>
              </a:xfrm>
              <a:prstGeom prst="straightConnector1">
                <a:avLst/>
              </a:prstGeom>
              <a:ln>
                <a:solidFill>
                  <a:schemeClr val="accent1">
                    <a:alpha val="5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27" name="직선 화살표 연결선 126"/>
              <p:cNvCxnSpPr>
                <a:stCxn id="123" idx="6"/>
                <a:endCxn id="124" idx="2"/>
              </p:cNvCxnSpPr>
              <p:nvPr/>
            </p:nvCxnSpPr>
            <p:spPr>
              <a:xfrm>
                <a:off x="3039511" y="5595332"/>
                <a:ext cx="317503" cy="0"/>
              </a:xfrm>
              <a:prstGeom prst="straightConnector1">
                <a:avLst/>
              </a:prstGeom>
              <a:ln>
                <a:solidFill>
                  <a:schemeClr val="accent1">
                    <a:alpha val="70000"/>
                  </a:schemeClr>
                </a:solidFill>
                <a:headEnd type="arrow"/>
                <a:tailEnd type="arrow"/>
              </a:ln>
            </p:spPr>
            <p:style>
              <a:lnRef idx="1">
                <a:schemeClr val="dk1"/>
              </a:lnRef>
              <a:fillRef idx="0">
                <a:schemeClr val="dk1"/>
              </a:fillRef>
              <a:effectRef idx="0">
                <a:schemeClr val="dk1"/>
              </a:effectRef>
              <a:fontRef idx="minor">
                <a:schemeClr val="tx1"/>
              </a:fontRef>
            </p:style>
          </p:cxnSp>
          <p:cxnSp>
            <p:nvCxnSpPr>
              <p:cNvPr id="128" name="직선 화살표 연결선 127"/>
              <p:cNvCxnSpPr>
                <a:stCxn id="121" idx="0"/>
              </p:cNvCxnSpPr>
              <p:nvPr/>
            </p:nvCxnSpPr>
            <p:spPr>
              <a:xfrm flipV="1">
                <a:off x="1261505" y="4743812"/>
                <a:ext cx="0"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29" name="직선 화살표 연결선 128"/>
              <p:cNvCxnSpPr>
                <a:stCxn id="122" idx="0"/>
              </p:cNvCxnSpPr>
              <p:nvPr/>
            </p:nvCxnSpPr>
            <p:spPr>
              <a:xfrm flipV="1">
                <a:off x="2036208" y="4743812"/>
                <a:ext cx="0"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30" name="직선 화살표 연결선 129"/>
              <p:cNvCxnSpPr>
                <a:stCxn id="123" idx="0"/>
              </p:cNvCxnSpPr>
              <p:nvPr/>
            </p:nvCxnSpPr>
            <p:spPr>
              <a:xfrm flipV="1">
                <a:off x="2810911" y="4743812"/>
                <a:ext cx="0" cy="622920"/>
              </a:xfrm>
              <a:prstGeom prst="straightConnector1">
                <a:avLst/>
              </a:prstGeom>
              <a:ln>
                <a:solidFill>
                  <a:schemeClr val="accent1">
                    <a:alpha val="7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31" name="직선 화살표 연결선 130"/>
              <p:cNvCxnSpPr>
                <a:stCxn id="124" idx="0"/>
              </p:cNvCxnSpPr>
              <p:nvPr/>
            </p:nvCxnSpPr>
            <p:spPr>
              <a:xfrm flipV="1">
                <a:off x="3585614" y="4743812"/>
                <a:ext cx="0" cy="622920"/>
              </a:xfrm>
              <a:prstGeom prst="straightConnector1">
                <a:avLst/>
              </a:prstGeom>
              <a:ln>
                <a:solidFill>
                  <a:schemeClr val="accent1"/>
                </a:solidFill>
                <a:headEnd type="arrow"/>
                <a:tailEnd type="none"/>
              </a:ln>
            </p:spPr>
            <p:style>
              <a:lnRef idx="1">
                <a:schemeClr val="accent2"/>
              </a:lnRef>
              <a:fillRef idx="0">
                <a:schemeClr val="accent2"/>
              </a:fillRef>
              <a:effectRef idx="0">
                <a:schemeClr val="accent2"/>
              </a:effectRef>
              <a:fontRef idx="minor">
                <a:schemeClr val="tx1"/>
              </a:fontRef>
            </p:style>
          </p:cxnSp>
          <p:sp>
            <p:nvSpPr>
              <p:cNvPr id="132" name="TextBox 131"/>
              <p:cNvSpPr txBox="1"/>
              <p:nvPr/>
            </p:nvSpPr>
            <p:spPr bwMode="auto">
              <a:xfrm>
                <a:off x="73793" y="5333722"/>
                <a:ext cx="827662" cy="523220"/>
              </a:xfrm>
              <a:prstGeom prst="rect">
                <a:avLst/>
              </a:prstGeom>
              <a:noFill/>
              <a:ln w="9525">
                <a:noFill/>
                <a:miter lim="800000"/>
                <a:headEnd/>
                <a:tailEnd/>
              </a:ln>
            </p:spPr>
            <p:txBody>
              <a:bodyPr wrap="none" rtlCol="0">
                <a:spAutoFit/>
              </a:bodyPr>
              <a:lstStyle/>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Hidden</a:t>
                </a:r>
              </a:p>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Nodes</a:t>
                </a:r>
              </a:p>
            </p:txBody>
          </p:sp>
          <p:cxnSp>
            <p:nvCxnSpPr>
              <p:cNvPr id="133" name="직선 화살표 연결선 132"/>
              <p:cNvCxnSpPr/>
              <p:nvPr/>
            </p:nvCxnSpPr>
            <p:spPr>
              <a:xfrm>
                <a:off x="1274210"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4" name="직선 화살표 연결선 133"/>
              <p:cNvCxnSpPr/>
              <p:nvPr/>
            </p:nvCxnSpPr>
            <p:spPr>
              <a:xfrm>
                <a:off x="2048913"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5" name="직선 화살표 연결선 134"/>
              <p:cNvCxnSpPr/>
              <p:nvPr/>
            </p:nvCxnSpPr>
            <p:spPr>
              <a:xfrm>
                <a:off x="2817264"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6" name="직선 화살표 연결선 135"/>
              <p:cNvCxnSpPr/>
              <p:nvPr/>
            </p:nvCxnSpPr>
            <p:spPr>
              <a:xfrm>
                <a:off x="3598319"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grpSp>
        <p:nvGrpSpPr>
          <p:cNvPr id="2" name="그룹 1"/>
          <p:cNvGrpSpPr/>
          <p:nvPr/>
        </p:nvGrpSpPr>
        <p:grpSpPr>
          <a:xfrm>
            <a:off x="1258926" y="15903611"/>
            <a:ext cx="3903637" cy="3669846"/>
            <a:chOff x="11924782" y="15211325"/>
            <a:chExt cx="3903637" cy="3669846"/>
          </a:xfrm>
        </p:grpSpPr>
        <p:grpSp>
          <p:nvGrpSpPr>
            <p:cNvPr id="137" name="그룹 136"/>
            <p:cNvGrpSpPr/>
            <p:nvPr/>
          </p:nvGrpSpPr>
          <p:grpSpPr>
            <a:xfrm>
              <a:off x="11924782" y="15211325"/>
              <a:ext cx="3903637" cy="652775"/>
              <a:chOff x="73793" y="2187096"/>
              <a:chExt cx="3903637" cy="652775"/>
            </a:xfrm>
          </p:grpSpPr>
          <p:pic>
            <p:nvPicPr>
              <p:cNvPr id="138" name="Picture 6"/>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2474" y="2337986"/>
                <a:ext cx="2899163" cy="3509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9" name="TextBox 138"/>
              <p:cNvSpPr txBox="1"/>
              <p:nvPr/>
            </p:nvSpPr>
            <p:spPr bwMode="auto">
              <a:xfrm>
                <a:off x="73793" y="2251874"/>
                <a:ext cx="823367" cy="523220"/>
              </a:xfrm>
              <a:prstGeom prst="rect">
                <a:avLst/>
              </a:prstGeom>
              <a:noFill/>
              <a:ln w="9525">
                <a:noFill/>
                <a:miter lim="800000"/>
                <a:headEnd/>
                <a:tailEnd/>
              </a:ln>
            </p:spPr>
            <p:txBody>
              <a:bodyPr wrap="none" rtlCol="0">
                <a:spAutoFit/>
              </a:bodyPr>
              <a:lstStyle/>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Feature</a:t>
                </a:r>
              </a:p>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Vectors</a:t>
                </a:r>
              </a:p>
            </p:txBody>
          </p:sp>
          <p:pic>
            <p:nvPicPr>
              <p:cNvPr id="140" name="Picture 5"/>
              <p:cNvPicPr>
                <a:picLocks noChangeAspect="1" noChangeArrowheads="1"/>
              </p:cNvPicPr>
              <p:nvPr/>
            </p:nvPicPr>
            <p:blipFill>
              <a:blip r:embed="rId14" cstate="print">
                <a:extLst>
                  <a:ext uri="{BEBA8EAE-BF5A-486C-A8C5-ECC9F3942E4B}">
                    <a14:imgProps xmlns:a14="http://schemas.microsoft.com/office/drawing/2010/main">
                      <a14:imgLayer r:embed="rId15">
                        <a14:imgEffect>
                          <a14:backgroundRemoval t="0" b="100000" l="0" r="100000"/>
                        </a14:imgEffect>
                      </a14:imgLayer>
                    </a14:imgProps>
                  </a:ext>
                </a:extLst>
              </a:blip>
              <a:srcRect/>
              <a:stretch>
                <a:fillRect/>
              </a:stretch>
            </p:blipFill>
            <p:spPr bwMode="auto">
              <a:xfrm>
                <a:off x="986682" y="2187096"/>
                <a:ext cx="2990748" cy="652775"/>
              </a:xfrm>
              <a:prstGeom prst="rect">
                <a:avLst/>
              </a:prstGeom>
              <a:noFill/>
              <a:ln w="9525">
                <a:noFill/>
                <a:miter lim="800000"/>
                <a:headEnd/>
                <a:tailEnd/>
              </a:ln>
            </p:spPr>
          </p:pic>
        </p:grpSp>
        <p:grpSp>
          <p:nvGrpSpPr>
            <p:cNvPr id="141" name="그룹 140"/>
            <p:cNvGrpSpPr/>
            <p:nvPr/>
          </p:nvGrpSpPr>
          <p:grpSpPr>
            <a:xfrm>
              <a:off x="11924782" y="15799323"/>
              <a:ext cx="3753126" cy="3081848"/>
              <a:chOff x="73793" y="2775094"/>
              <a:chExt cx="3753126" cy="3081848"/>
            </a:xfrm>
          </p:grpSpPr>
          <p:sp>
            <p:nvSpPr>
              <p:cNvPr id="142" name="타원 141"/>
              <p:cNvSpPr/>
              <p:nvPr/>
            </p:nvSpPr>
            <p:spPr>
              <a:xfrm>
                <a:off x="1045610" y="428661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43" name="타원 142"/>
              <p:cNvSpPr/>
              <p:nvPr/>
            </p:nvSpPr>
            <p:spPr>
              <a:xfrm>
                <a:off x="1820313" y="428661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44" name="타원 143"/>
              <p:cNvSpPr/>
              <p:nvPr/>
            </p:nvSpPr>
            <p:spPr>
              <a:xfrm>
                <a:off x="2595016" y="428661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45" name="타원 144"/>
              <p:cNvSpPr/>
              <p:nvPr/>
            </p:nvSpPr>
            <p:spPr>
              <a:xfrm>
                <a:off x="3369719" y="428661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46" name="타원 145"/>
              <p:cNvSpPr/>
              <p:nvPr/>
            </p:nvSpPr>
            <p:spPr>
              <a:xfrm>
                <a:off x="1045610" y="320649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47" name="타원 146"/>
              <p:cNvSpPr/>
              <p:nvPr/>
            </p:nvSpPr>
            <p:spPr>
              <a:xfrm>
                <a:off x="1820313" y="320649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48" name="타원 147"/>
              <p:cNvSpPr/>
              <p:nvPr/>
            </p:nvSpPr>
            <p:spPr>
              <a:xfrm>
                <a:off x="2595016" y="320649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49" name="타원 148"/>
              <p:cNvSpPr/>
              <p:nvPr/>
            </p:nvSpPr>
            <p:spPr>
              <a:xfrm>
                <a:off x="3369719" y="320649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cxnSp>
            <p:nvCxnSpPr>
              <p:cNvPr id="150" name="직선 화살표 연결선 149"/>
              <p:cNvCxnSpPr>
                <a:stCxn id="142" idx="0"/>
                <a:endCxn id="146" idx="4"/>
              </p:cNvCxnSpPr>
              <p:nvPr/>
            </p:nvCxnSpPr>
            <p:spPr>
              <a:xfrm flipV="1">
                <a:off x="1274210" y="3663692"/>
                <a:ext cx="0"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51" name="직선 화살표 연결선 150"/>
              <p:cNvCxnSpPr>
                <a:stCxn id="143" idx="0"/>
                <a:endCxn id="146" idx="4"/>
              </p:cNvCxnSpPr>
              <p:nvPr/>
            </p:nvCxnSpPr>
            <p:spPr>
              <a:xfrm flipH="1" flipV="1">
                <a:off x="1274210" y="3663692"/>
                <a:ext cx="774703"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52" name="직선 화살표 연결선 151"/>
              <p:cNvCxnSpPr>
                <a:stCxn id="144" idx="0"/>
                <a:endCxn id="146" idx="4"/>
              </p:cNvCxnSpPr>
              <p:nvPr/>
            </p:nvCxnSpPr>
            <p:spPr>
              <a:xfrm flipH="1" flipV="1">
                <a:off x="1274210" y="3663692"/>
                <a:ext cx="1549406" cy="622920"/>
              </a:xfrm>
              <a:prstGeom prst="straightConnector1">
                <a:avLst/>
              </a:prstGeom>
              <a:ln>
                <a:solidFill>
                  <a:schemeClr val="accent1">
                    <a:alpha val="7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53" name="직선 화살표 연결선 152"/>
              <p:cNvCxnSpPr>
                <a:stCxn id="145" idx="0"/>
                <a:endCxn id="146" idx="4"/>
              </p:cNvCxnSpPr>
              <p:nvPr/>
            </p:nvCxnSpPr>
            <p:spPr>
              <a:xfrm flipH="1" flipV="1">
                <a:off x="1274210" y="3663692"/>
                <a:ext cx="2324109"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sp>
            <p:nvSpPr>
              <p:cNvPr id="154" name="타원 153"/>
              <p:cNvSpPr/>
              <p:nvPr/>
            </p:nvSpPr>
            <p:spPr>
              <a:xfrm>
                <a:off x="1039258" y="536673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55" name="타원 154"/>
              <p:cNvSpPr/>
              <p:nvPr/>
            </p:nvSpPr>
            <p:spPr>
              <a:xfrm>
                <a:off x="1813961" y="536673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56" name="타원 155"/>
              <p:cNvSpPr/>
              <p:nvPr/>
            </p:nvSpPr>
            <p:spPr>
              <a:xfrm>
                <a:off x="2588664" y="536673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sp>
            <p:nvSpPr>
              <p:cNvPr id="157" name="타원 156"/>
              <p:cNvSpPr/>
              <p:nvPr/>
            </p:nvSpPr>
            <p:spPr>
              <a:xfrm>
                <a:off x="3363367" y="5366732"/>
                <a:ext cx="457200" cy="457200"/>
              </a:xfrm>
              <a:prstGeom prst="ellipse">
                <a:avLst/>
              </a:prstGeom>
              <a:ln>
                <a:solidFill>
                  <a:schemeClr val="accent1">
                    <a:alpha val="9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ko-KR" altLang="en-US"/>
              </a:p>
            </p:txBody>
          </p:sp>
          <p:cxnSp>
            <p:nvCxnSpPr>
              <p:cNvPr id="158" name="직선 화살표 연결선 157"/>
              <p:cNvCxnSpPr>
                <a:stCxn id="142" idx="0"/>
                <a:endCxn id="147" idx="4"/>
              </p:cNvCxnSpPr>
              <p:nvPr/>
            </p:nvCxnSpPr>
            <p:spPr>
              <a:xfrm flipV="1">
                <a:off x="1274210" y="3663692"/>
                <a:ext cx="774703"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59" name="직선 화살표 연결선 158"/>
              <p:cNvCxnSpPr>
                <a:stCxn id="143" idx="0"/>
                <a:endCxn id="147" idx="4"/>
              </p:cNvCxnSpPr>
              <p:nvPr/>
            </p:nvCxnSpPr>
            <p:spPr>
              <a:xfrm flipV="1">
                <a:off x="2048913" y="3663692"/>
                <a:ext cx="0"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0" name="직선 화살표 연결선 169"/>
              <p:cNvCxnSpPr>
                <a:stCxn id="144" idx="0"/>
                <a:endCxn id="147" idx="4"/>
              </p:cNvCxnSpPr>
              <p:nvPr/>
            </p:nvCxnSpPr>
            <p:spPr>
              <a:xfrm flipH="1" flipV="1">
                <a:off x="2048913" y="3663692"/>
                <a:ext cx="774703"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1" name="직선 화살표 연결선 170"/>
              <p:cNvCxnSpPr>
                <a:stCxn id="145" idx="0"/>
                <a:endCxn id="147" idx="4"/>
              </p:cNvCxnSpPr>
              <p:nvPr/>
            </p:nvCxnSpPr>
            <p:spPr>
              <a:xfrm flipH="1" flipV="1">
                <a:off x="2048913" y="3663692"/>
                <a:ext cx="1549406"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2" name="직선 화살표 연결선 171"/>
              <p:cNvCxnSpPr>
                <a:stCxn id="142" idx="0"/>
                <a:endCxn id="148" idx="4"/>
              </p:cNvCxnSpPr>
              <p:nvPr/>
            </p:nvCxnSpPr>
            <p:spPr>
              <a:xfrm flipV="1">
                <a:off x="1274210" y="3663692"/>
                <a:ext cx="1549406" cy="622920"/>
              </a:xfrm>
              <a:prstGeom prst="straightConnector1">
                <a:avLst/>
              </a:prstGeom>
              <a:ln>
                <a:solidFill>
                  <a:schemeClr val="accent1">
                    <a:alpha val="7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3" name="직선 화살표 연결선 172"/>
              <p:cNvCxnSpPr>
                <a:stCxn id="143" idx="0"/>
                <a:endCxn id="148" idx="4"/>
              </p:cNvCxnSpPr>
              <p:nvPr/>
            </p:nvCxnSpPr>
            <p:spPr>
              <a:xfrm flipV="1">
                <a:off x="2048913" y="3663692"/>
                <a:ext cx="774703"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4" name="직선 화살표 연결선 173"/>
              <p:cNvCxnSpPr>
                <a:stCxn id="144" idx="0"/>
                <a:endCxn id="148" idx="4"/>
              </p:cNvCxnSpPr>
              <p:nvPr/>
            </p:nvCxnSpPr>
            <p:spPr>
              <a:xfrm flipV="1">
                <a:off x="2823616" y="3663692"/>
                <a:ext cx="0"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5" name="직선 화살표 연결선 174"/>
              <p:cNvCxnSpPr>
                <a:stCxn id="145" idx="0"/>
                <a:endCxn id="148" idx="4"/>
              </p:cNvCxnSpPr>
              <p:nvPr/>
            </p:nvCxnSpPr>
            <p:spPr>
              <a:xfrm flipH="1" flipV="1">
                <a:off x="2823616" y="3663692"/>
                <a:ext cx="774703"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6" name="직선 화살표 연결선 175"/>
              <p:cNvCxnSpPr>
                <a:stCxn id="142" idx="0"/>
                <a:endCxn id="149" idx="4"/>
              </p:cNvCxnSpPr>
              <p:nvPr/>
            </p:nvCxnSpPr>
            <p:spPr>
              <a:xfrm flipV="1">
                <a:off x="1274210" y="3663692"/>
                <a:ext cx="2324109"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7" name="직선 화살표 연결선 176"/>
              <p:cNvCxnSpPr>
                <a:stCxn id="143" idx="0"/>
                <a:endCxn id="149" idx="4"/>
              </p:cNvCxnSpPr>
              <p:nvPr/>
            </p:nvCxnSpPr>
            <p:spPr>
              <a:xfrm flipV="1">
                <a:off x="2048913" y="3663692"/>
                <a:ext cx="1549406"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78" name="직선 화살표 연결선 177"/>
              <p:cNvCxnSpPr>
                <a:stCxn id="144" idx="0"/>
                <a:endCxn id="149" idx="4"/>
              </p:cNvCxnSpPr>
              <p:nvPr/>
            </p:nvCxnSpPr>
            <p:spPr>
              <a:xfrm flipV="1">
                <a:off x="2823616" y="3663692"/>
                <a:ext cx="774703" cy="622920"/>
              </a:xfrm>
              <a:prstGeom prst="straightConnector1">
                <a:avLst/>
              </a:prstGeom>
              <a:ln>
                <a:headEnd type="arrow"/>
                <a:tailEnd type="none"/>
              </a:ln>
            </p:spPr>
            <p:style>
              <a:lnRef idx="1">
                <a:schemeClr val="accent1"/>
              </a:lnRef>
              <a:fillRef idx="0">
                <a:schemeClr val="accent1"/>
              </a:fillRef>
              <a:effectRef idx="0">
                <a:schemeClr val="accent1"/>
              </a:effectRef>
              <a:fontRef idx="minor">
                <a:schemeClr val="tx1"/>
              </a:fontRef>
            </p:style>
          </p:cxnSp>
          <p:cxnSp>
            <p:nvCxnSpPr>
              <p:cNvPr id="179" name="직선 화살표 연결선 178"/>
              <p:cNvCxnSpPr>
                <a:stCxn id="145" idx="0"/>
                <a:endCxn id="149" idx="4"/>
              </p:cNvCxnSpPr>
              <p:nvPr/>
            </p:nvCxnSpPr>
            <p:spPr>
              <a:xfrm flipV="1">
                <a:off x="3598319" y="3663692"/>
                <a:ext cx="0"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0" name="직선 화살표 연결선 179"/>
              <p:cNvCxnSpPr/>
              <p:nvPr/>
            </p:nvCxnSpPr>
            <p:spPr>
              <a:xfrm flipV="1">
                <a:off x="1274210" y="4743812"/>
                <a:ext cx="0" cy="622920"/>
              </a:xfrm>
              <a:prstGeom prst="straightConnector1">
                <a:avLst/>
              </a:prstGeom>
              <a:ln>
                <a:solidFill>
                  <a:schemeClr val="accent1">
                    <a:alpha val="7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1" name="직선 화살표 연결선 180"/>
              <p:cNvCxnSpPr/>
              <p:nvPr/>
            </p:nvCxnSpPr>
            <p:spPr>
              <a:xfrm flipH="1" flipV="1">
                <a:off x="1274210" y="4743812"/>
                <a:ext cx="774703"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2" name="직선 화살표 연결선 181"/>
              <p:cNvCxnSpPr/>
              <p:nvPr/>
            </p:nvCxnSpPr>
            <p:spPr>
              <a:xfrm flipH="1" flipV="1">
                <a:off x="1274210" y="4743812"/>
                <a:ext cx="1549406"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3" name="직선 화살표 연결선 182"/>
              <p:cNvCxnSpPr/>
              <p:nvPr/>
            </p:nvCxnSpPr>
            <p:spPr>
              <a:xfrm flipH="1" flipV="1">
                <a:off x="1274210" y="4743812"/>
                <a:ext cx="2324109"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4" name="직선 화살표 연결선 183"/>
              <p:cNvCxnSpPr/>
              <p:nvPr/>
            </p:nvCxnSpPr>
            <p:spPr>
              <a:xfrm flipV="1">
                <a:off x="1274210" y="4743812"/>
                <a:ext cx="774703"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5" name="직선 화살표 연결선 184"/>
              <p:cNvCxnSpPr/>
              <p:nvPr/>
            </p:nvCxnSpPr>
            <p:spPr>
              <a:xfrm flipV="1">
                <a:off x="2048913" y="4743812"/>
                <a:ext cx="0"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6" name="직선 화살표 연결선 185"/>
              <p:cNvCxnSpPr/>
              <p:nvPr/>
            </p:nvCxnSpPr>
            <p:spPr>
              <a:xfrm flipH="1" flipV="1">
                <a:off x="2048913" y="4743812"/>
                <a:ext cx="774703"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7" name="직선 화살표 연결선 186"/>
              <p:cNvCxnSpPr/>
              <p:nvPr/>
            </p:nvCxnSpPr>
            <p:spPr>
              <a:xfrm flipH="1" flipV="1">
                <a:off x="2048913" y="4743812"/>
                <a:ext cx="1549406" cy="622920"/>
              </a:xfrm>
              <a:prstGeom prst="straightConnector1">
                <a:avLst/>
              </a:prstGeom>
              <a:ln>
                <a:solidFill>
                  <a:schemeClr val="accent1">
                    <a:alpha val="7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88" name="직선 화살표 연결선 187"/>
              <p:cNvCxnSpPr/>
              <p:nvPr/>
            </p:nvCxnSpPr>
            <p:spPr>
              <a:xfrm flipV="1">
                <a:off x="1274210" y="4743812"/>
                <a:ext cx="1549406" cy="622920"/>
              </a:xfrm>
              <a:prstGeom prst="straightConnector1">
                <a:avLst/>
              </a:prstGeom>
              <a:ln>
                <a:headEnd type="arrow"/>
                <a:tailEnd type="none"/>
              </a:ln>
            </p:spPr>
            <p:style>
              <a:lnRef idx="1">
                <a:schemeClr val="accent1"/>
              </a:lnRef>
              <a:fillRef idx="0">
                <a:schemeClr val="accent1"/>
              </a:fillRef>
              <a:effectRef idx="0">
                <a:schemeClr val="accent1"/>
              </a:effectRef>
              <a:fontRef idx="minor">
                <a:schemeClr val="tx1"/>
              </a:fontRef>
            </p:style>
          </p:cxnSp>
          <p:cxnSp>
            <p:nvCxnSpPr>
              <p:cNvPr id="189" name="직선 화살표 연결선 188"/>
              <p:cNvCxnSpPr/>
              <p:nvPr/>
            </p:nvCxnSpPr>
            <p:spPr>
              <a:xfrm flipV="1">
                <a:off x="2048913" y="4743812"/>
                <a:ext cx="774703" cy="622920"/>
              </a:xfrm>
              <a:prstGeom prst="straightConnector1">
                <a:avLst/>
              </a:prstGeom>
              <a:ln>
                <a:solidFill>
                  <a:schemeClr val="accent1">
                    <a:alpha val="7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90" name="직선 화살표 연결선 189"/>
              <p:cNvCxnSpPr/>
              <p:nvPr/>
            </p:nvCxnSpPr>
            <p:spPr>
              <a:xfrm flipV="1">
                <a:off x="2823616" y="4743812"/>
                <a:ext cx="0"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91" name="직선 화살표 연결선 190"/>
              <p:cNvCxnSpPr/>
              <p:nvPr/>
            </p:nvCxnSpPr>
            <p:spPr>
              <a:xfrm flipH="1" flipV="1">
                <a:off x="2823616" y="4743812"/>
                <a:ext cx="774703" cy="622920"/>
              </a:xfrm>
              <a:prstGeom prst="straightConnector1">
                <a:avLst/>
              </a:prstGeom>
              <a:ln>
                <a:solidFill>
                  <a:schemeClr val="accent1">
                    <a:alpha val="9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92" name="직선 화살표 연결선 191"/>
              <p:cNvCxnSpPr/>
              <p:nvPr/>
            </p:nvCxnSpPr>
            <p:spPr>
              <a:xfrm flipV="1">
                <a:off x="1274210" y="4743812"/>
                <a:ext cx="2324109"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93" name="직선 화살표 연결선 192"/>
              <p:cNvCxnSpPr/>
              <p:nvPr/>
            </p:nvCxnSpPr>
            <p:spPr>
              <a:xfrm flipV="1">
                <a:off x="2048913" y="4743812"/>
                <a:ext cx="1549406"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94" name="직선 화살표 연결선 193"/>
              <p:cNvCxnSpPr/>
              <p:nvPr/>
            </p:nvCxnSpPr>
            <p:spPr>
              <a:xfrm flipV="1">
                <a:off x="2823616" y="4743812"/>
                <a:ext cx="774703" cy="622920"/>
              </a:xfrm>
              <a:prstGeom prst="straightConnector1">
                <a:avLst/>
              </a:prstGeom>
              <a:ln>
                <a:solidFill>
                  <a:schemeClr val="accent1">
                    <a:alpha val="3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95" name="직선 화살표 연결선 194"/>
              <p:cNvCxnSpPr/>
              <p:nvPr/>
            </p:nvCxnSpPr>
            <p:spPr>
              <a:xfrm flipV="1">
                <a:off x="3598319" y="4743812"/>
                <a:ext cx="0" cy="622920"/>
              </a:xfrm>
              <a:prstGeom prst="straightConnector1">
                <a:avLst/>
              </a:prstGeom>
              <a:ln>
                <a:solidFill>
                  <a:schemeClr val="accent1">
                    <a:alpha val="50000"/>
                  </a:schemeClr>
                </a:solidFill>
                <a:headEnd type="arrow"/>
                <a:tailEnd type="none"/>
              </a:ln>
            </p:spPr>
            <p:style>
              <a:lnRef idx="1">
                <a:schemeClr val="dk1"/>
              </a:lnRef>
              <a:fillRef idx="0">
                <a:schemeClr val="dk1"/>
              </a:fillRef>
              <a:effectRef idx="0">
                <a:schemeClr val="dk1"/>
              </a:effectRef>
              <a:fontRef idx="minor">
                <a:schemeClr val="tx1"/>
              </a:fontRef>
            </p:style>
          </p:cxnSp>
          <p:cxnSp>
            <p:nvCxnSpPr>
              <p:cNvPr id="196" name="직선 화살표 연결선 195"/>
              <p:cNvCxnSpPr/>
              <p:nvPr/>
            </p:nvCxnSpPr>
            <p:spPr>
              <a:xfrm>
                <a:off x="1274210"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7" name="직선 화살표 연결선 196"/>
              <p:cNvCxnSpPr/>
              <p:nvPr/>
            </p:nvCxnSpPr>
            <p:spPr>
              <a:xfrm>
                <a:off x="2048913"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8" name="직선 화살표 연결선 197"/>
              <p:cNvCxnSpPr/>
              <p:nvPr/>
            </p:nvCxnSpPr>
            <p:spPr>
              <a:xfrm>
                <a:off x="2817264"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9" name="직선 화살표 연결선 198"/>
              <p:cNvCxnSpPr/>
              <p:nvPr/>
            </p:nvCxnSpPr>
            <p:spPr>
              <a:xfrm>
                <a:off x="3598319" y="2775094"/>
                <a:ext cx="0" cy="4313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0" name="TextBox 199"/>
              <p:cNvSpPr txBox="1"/>
              <p:nvPr/>
            </p:nvSpPr>
            <p:spPr bwMode="auto">
              <a:xfrm>
                <a:off x="73793" y="5333722"/>
                <a:ext cx="827662" cy="523220"/>
              </a:xfrm>
              <a:prstGeom prst="rect">
                <a:avLst/>
              </a:prstGeom>
              <a:noFill/>
              <a:ln w="9525">
                <a:noFill/>
                <a:miter lim="800000"/>
                <a:headEnd/>
                <a:tailEnd/>
              </a:ln>
            </p:spPr>
            <p:txBody>
              <a:bodyPr wrap="none" rtlCol="0">
                <a:spAutoFit/>
              </a:bodyPr>
              <a:lstStyle/>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Hidden</a:t>
                </a:r>
              </a:p>
              <a:p>
                <a:pPr>
                  <a:spcAft>
                    <a:spcPts val="0"/>
                  </a:spcAft>
                  <a:buClr>
                    <a:srgbClr val="0000FF"/>
                  </a:buClr>
                  <a:buSzPct val="110000"/>
                </a:pPr>
                <a:r>
                  <a:rPr lang="en-US" altLang="ko-KR" sz="1400" b="1" dirty="0" smtClean="0">
                    <a:solidFill>
                      <a:srgbClr val="000000"/>
                    </a:solidFill>
                    <a:latin typeface="맑은 고딕" pitchFamily="50" charset="-127"/>
                    <a:ea typeface="맑은 고딕" pitchFamily="50" charset="-127"/>
                  </a:rPr>
                  <a:t>Nodes</a:t>
                </a:r>
              </a:p>
            </p:txBody>
          </p:sp>
        </p:grpSp>
      </p:grpSp>
      <p:sp>
        <p:nvSpPr>
          <p:cNvPr id="5" name="직사각형 4"/>
          <p:cNvSpPr/>
          <p:nvPr/>
        </p:nvSpPr>
        <p:spPr>
          <a:xfrm>
            <a:off x="3061895" y="15331481"/>
            <a:ext cx="1210588" cy="461665"/>
          </a:xfrm>
          <a:prstGeom prst="rect">
            <a:avLst/>
          </a:prstGeom>
        </p:spPr>
        <p:txBody>
          <a:bodyPr wrap="none">
            <a:spAutoFit/>
          </a:bodyPr>
          <a:lstStyle/>
          <a:p>
            <a:r>
              <a:rPr lang="en-US" altLang="ko-KR" sz="2400" dirty="0">
                <a:ln w="15875">
                  <a:noFill/>
                </a:ln>
                <a:latin typeface="Times New Roman" panose="02020603050405020304" pitchFamily="18" charset="0"/>
                <a:cs typeface="Times New Roman" panose="02020603050405020304" pitchFamily="18" charset="0"/>
              </a:rPr>
              <a:t>SA-E2E</a:t>
            </a:r>
            <a:endParaRPr lang="ko-KR" altLang="en-US" sz="2400" dirty="0"/>
          </a:p>
        </p:txBody>
      </p:sp>
      <p:sp>
        <p:nvSpPr>
          <p:cNvPr id="201" name="직사각형 200"/>
          <p:cNvSpPr/>
          <p:nvPr/>
        </p:nvSpPr>
        <p:spPr>
          <a:xfrm>
            <a:off x="7319849" y="15331481"/>
            <a:ext cx="1636987" cy="461665"/>
          </a:xfrm>
          <a:prstGeom prst="rect">
            <a:avLst/>
          </a:prstGeom>
        </p:spPr>
        <p:txBody>
          <a:bodyPr wrap="none">
            <a:spAutoFit/>
          </a:bodyPr>
          <a:lstStyle/>
          <a:p>
            <a:r>
              <a:rPr lang="en-US" altLang="ko-KR" sz="2400" dirty="0" smtClean="0">
                <a:ln w="15875">
                  <a:noFill/>
                </a:ln>
                <a:latin typeface="Times New Roman" panose="02020603050405020304" pitchFamily="18" charset="0"/>
                <a:cs typeface="Times New Roman" panose="02020603050405020304" pitchFamily="18" charset="0"/>
              </a:rPr>
              <a:t>LSTM-E2E</a:t>
            </a:r>
            <a:endParaRPr lang="ko-KR" altLang="en-US" sz="2400" dirty="0"/>
          </a:p>
        </p:txBody>
      </p:sp>
      <p:graphicFrame>
        <p:nvGraphicFramePr>
          <p:cNvPr id="6" name="표 5"/>
          <p:cNvGraphicFramePr>
            <a:graphicFrameLocks noGrp="1"/>
          </p:cNvGraphicFramePr>
          <p:nvPr>
            <p:extLst>
              <p:ext uri="{D42A27DB-BD31-4B8C-83A1-F6EECF244321}">
                <p14:modId xmlns:p14="http://schemas.microsoft.com/office/powerpoint/2010/main" val="1790683079"/>
              </p:ext>
            </p:extLst>
          </p:nvPr>
        </p:nvGraphicFramePr>
        <p:xfrm>
          <a:off x="12497408" y="12768034"/>
          <a:ext cx="8040289" cy="2596180"/>
        </p:xfrm>
        <a:graphic>
          <a:graphicData uri="http://schemas.openxmlformats.org/drawingml/2006/table">
            <a:tbl>
              <a:tblPr firstRow="1" firstCol="1" bandRow="1">
                <a:tableStyleId>{3B4B98B0-60AC-42C2-AFA5-B58CD77FA1E5}</a:tableStyleId>
              </a:tblPr>
              <a:tblGrid>
                <a:gridCol w="1464628"/>
                <a:gridCol w="1241661"/>
                <a:gridCol w="1219200"/>
                <a:gridCol w="1504950"/>
                <a:gridCol w="1390650"/>
                <a:gridCol w="1219200"/>
              </a:tblGrid>
              <a:tr h="554272">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Model</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 Enc. Layers</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 Dec. Layers</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Hidden Size</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Filter Size</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Size (Bytes)</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609700">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Teacher</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4</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512</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2,048</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141M</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609700">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Student A</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8</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2</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256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1,024</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34.5M</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609700">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Student B</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10</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3</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256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2,048</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70.6M</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bl>
          </a:graphicData>
        </a:graphic>
      </p:graphicFrame>
      <p:graphicFrame>
        <p:nvGraphicFramePr>
          <p:cNvPr id="7" name="표 6"/>
          <p:cNvGraphicFramePr>
            <a:graphicFrameLocks noGrp="1"/>
          </p:cNvGraphicFramePr>
          <p:nvPr>
            <p:extLst>
              <p:ext uri="{D42A27DB-BD31-4B8C-83A1-F6EECF244321}">
                <p14:modId xmlns:p14="http://schemas.microsoft.com/office/powerpoint/2010/main" val="2681067920"/>
              </p:ext>
            </p:extLst>
          </p:nvPr>
        </p:nvGraphicFramePr>
        <p:xfrm>
          <a:off x="12497408" y="15630424"/>
          <a:ext cx="8040289" cy="5210127"/>
        </p:xfrm>
        <a:graphic>
          <a:graphicData uri="http://schemas.openxmlformats.org/drawingml/2006/table">
            <a:tbl>
              <a:tblPr firstRow="1" firstCol="1" bandRow="1">
                <a:tableStyleId>{3B4B98B0-60AC-42C2-AFA5-B58CD77FA1E5}</a:tableStyleId>
              </a:tblPr>
              <a:tblGrid>
                <a:gridCol w="1634678"/>
                <a:gridCol w="1577767"/>
                <a:gridCol w="1604344"/>
                <a:gridCol w="1598461"/>
                <a:gridCol w="1625039"/>
              </a:tblGrid>
              <a:tr h="578903">
                <a:tc rowSpan="2">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Model</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gridSpan="4">
                  <a:txBody>
                    <a:bodyPr/>
                    <a:lstStyle/>
                    <a:p>
                      <a:pPr algn="ctr">
                        <a:spcAft>
                          <a:spcPts val="0"/>
                        </a:spcAft>
                      </a:pPr>
                      <a:r>
                        <a:rPr lang="en-US" sz="2400">
                          <a:effectLst/>
                        </a:rPr>
                        <a:t>WER [%]</a:t>
                      </a:r>
                      <a:endParaRPr lang="ko-KR" sz="2400">
                        <a:effectLst/>
                        <a:latin typeface="Times New Roman"/>
                        <a:ea typeface="맑은 고딕"/>
                      </a:endParaRPr>
                    </a:p>
                  </a:txBody>
                  <a:tcPr marL="68580" marR="68580" marT="17780" marB="17780" anchor="ct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r h="578903">
                <a:tc vMerge="1">
                  <a:txBody>
                    <a:bodyPr/>
                    <a:lstStyle/>
                    <a:p>
                      <a:pPr latinLnBrk="1"/>
                      <a:endParaRPr lang="ko-KR" altLang="en-US"/>
                    </a:p>
                  </a:txBody>
                  <a:tcP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dev-clean</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dev-other</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test-clean</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test-other</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578903">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Teacher</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5.62</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14.19</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5.75</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14.36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578903">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Student A</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7.89</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17.96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7.99</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18.37</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578903">
                <a:tc>
                  <a:txBody>
                    <a:bodyPr/>
                    <a:lstStyle/>
                    <a:p>
                      <a:pPr algn="ctr">
                        <a:spcAft>
                          <a:spcPts val="0"/>
                        </a:spcAft>
                      </a:pPr>
                      <a:r>
                        <a:rPr lang="en-US" altLang="ko-KR" sz="2400" dirty="0" smtClean="0">
                          <a:effectLst/>
                          <a:latin typeface="Times New Roman" panose="02020603050405020304" pitchFamily="18" charset="0"/>
                          <a:ea typeface="맑은 고딕"/>
                          <a:cs typeface="Times New Roman" panose="02020603050405020304" pitchFamily="18" charset="0"/>
                        </a:rPr>
                        <a:t>+SEQ-KD</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a:ea typeface="맑은 고딕"/>
                        </a:rPr>
                        <a:t>7.64</a:t>
                      </a:r>
                      <a:endParaRPr lang="ko-KR" sz="2400" dirty="0">
                        <a:effectLst/>
                        <a:latin typeface="Times New Roman"/>
                        <a:ea typeface="맑은 고딕"/>
                      </a:endParaRPr>
                    </a:p>
                  </a:txBody>
                  <a:tcPr marL="68580" marR="68580" marT="17780" marB="17780" anchor="ctr"/>
                </a:tc>
                <a:tc>
                  <a:txBody>
                    <a:bodyPr/>
                    <a:lstStyle/>
                    <a:p>
                      <a:pPr algn="ctr">
                        <a:spcAft>
                          <a:spcPts val="0"/>
                        </a:spcAft>
                      </a:pPr>
                      <a:r>
                        <a:rPr lang="en-US" sz="2400">
                          <a:effectLst/>
                          <a:latin typeface="Times New Roman"/>
                          <a:ea typeface="맑은 고딕"/>
                        </a:rPr>
                        <a:t>17.77</a:t>
                      </a:r>
                      <a:endParaRPr lang="ko-KR" sz="2400">
                        <a:effectLst/>
                        <a:latin typeface="Times New Roman"/>
                        <a:ea typeface="맑은 고딕"/>
                      </a:endParaRPr>
                    </a:p>
                  </a:txBody>
                  <a:tcPr marL="68580" marR="68580" marT="17780" marB="17780" anchor="ctr"/>
                </a:tc>
                <a:tc>
                  <a:txBody>
                    <a:bodyPr/>
                    <a:lstStyle/>
                    <a:p>
                      <a:pPr algn="ctr">
                        <a:spcAft>
                          <a:spcPts val="0"/>
                        </a:spcAft>
                      </a:pPr>
                      <a:r>
                        <a:rPr lang="en-US" sz="2400">
                          <a:effectLst/>
                          <a:latin typeface="Times New Roman"/>
                          <a:ea typeface="맑은 고딕"/>
                        </a:rPr>
                        <a:t>7.77</a:t>
                      </a:r>
                      <a:endParaRPr lang="ko-KR" sz="2400">
                        <a:effectLst/>
                        <a:latin typeface="Times New Roman"/>
                        <a:ea typeface="맑은 고딕"/>
                      </a:endParaRPr>
                    </a:p>
                  </a:txBody>
                  <a:tcPr marL="68580" marR="68580" marT="17780" marB="17780" anchor="ctr"/>
                </a:tc>
                <a:tc>
                  <a:txBody>
                    <a:bodyPr/>
                    <a:lstStyle/>
                    <a:p>
                      <a:pPr algn="ctr">
                        <a:spcAft>
                          <a:spcPts val="0"/>
                        </a:spcAft>
                      </a:pPr>
                      <a:r>
                        <a:rPr lang="en-US" sz="2400" dirty="0">
                          <a:effectLst/>
                          <a:latin typeface="Times New Roman"/>
                          <a:ea typeface="맑은 고딕"/>
                        </a:rPr>
                        <a:t>17.98</a:t>
                      </a:r>
                      <a:endParaRPr lang="ko-KR" sz="2400" dirty="0">
                        <a:effectLst/>
                        <a:latin typeface="Times New Roman"/>
                        <a:ea typeface="맑은 고딕"/>
                      </a:endParaRPr>
                    </a:p>
                  </a:txBody>
                  <a:tcPr marL="68580" marR="68580" marT="17780" marB="17780" anchor="ctr"/>
                </a:tc>
              </a:tr>
              <a:tr h="578903">
                <a:tc>
                  <a:txBody>
                    <a:bodyPr/>
                    <a:lstStyle/>
                    <a:p>
                      <a:pPr algn="ctr">
                        <a:spcAft>
                          <a:spcPts val="0"/>
                        </a:spcAft>
                      </a:pPr>
                      <a:r>
                        <a:rPr lang="en-US" altLang="ko-KR" sz="2400" dirty="0" smtClean="0">
                          <a:solidFill>
                            <a:srgbClr val="FF0000"/>
                          </a:solidFill>
                          <a:effectLst/>
                          <a:latin typeface="Times New Roman" panose="02020603050405020304" pitchFamily="18" charset="0"/>
                          <a:cs typeface="Times New Roman" panose="02020603050405020304" pitchFamily="18" charset="0"/>
                        </a:rPr>
                        <a:t>+ERR-KD</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7.62</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17.79</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7.79</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17.76</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578903">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Student B</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5.99</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14.69</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6.30</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14.39</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578903">
                <a:tc>
                  <a:txBody>
                    <a:bodyPr/>
                    <a:lstStyle/>
                    <a:p>
                      <a:pPr marL="0" marR="0" indent="0" algn="ctr" defTabSz="3134552" rtl="0" eaLnBrk="1" fontAlgn="auto" latinLnBrk="0" hangingPunct="1">
                        <a:lnSpc>
                          <a:spcPct val="100000"/>
                        </a:lnSpc>
                        <a:spcBef>
                          <a:spcPts val="0"/>
                        </a:spcBef>
                        <a:spcAft>
                          <a:spcPts val="0"/>
                        </a:spcAft>
                        <a:buClrTx/>
                        <a:buSzTx/>
                        <a:buFontTx/>
                        <a:buNone/>
                        <a:tabLst/>
                        <a:defRPr/>
                      </a:pPr>
                      <a:r>
                        <a:rPr lang="en-US" altLang="ko-KR" sz="2400" dirty="0" smtClean="0">
                          <a:effectLst/>
                          <a:latin typeface="Times New Roman" panose="02020603050405020304" pitchFamily="18" charset="0"/>
                          <a:cs typeface="Times New Roman" panose="02020603050405020304" pitchFamily="18" charset="0"/>
                        </a:rPr>
                        <a:t>+SEQ-KD</a:t>
                      </a:r>
                      <a:endParaRPr lang="ko-KR" altLang="ko-KR" sz="2400" dirty="0" smtClean="0">
                        <a:effectLst/>
                        <a:latin typeface="Times New Roman" panose="02020603050405020304" pitchFamily="18" charset="0"/>
                        <a:ea typeface="+mn-ea"/>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a:ea typeface="맑은 고딕"/>
                        </a:rPr>
                        <a:t>5.85</a:t>
                      </a:r>
                      <a:endParaRPr lang="ko-KR" sz="2400" dirty="0">
                        <a:effectLst/>
                        <a:latin typeface="Times New Roman"/>
                        <a:ea typeface="맑은 고딕"/>
                      </a:endParaRPr>
                    </a:p>
                  </a:txBody>
                  <a:tcPr marL="68580" marR="68580" marT="17780" marB="17780" anchor="ctr"/>
                </a:tc>
                <a:tc>
                  <a:txBody>
                    <a:bodyPr/>
                    <a:lstStyle/>
                    <a:p>
                      <a:pPr algn="ctr">
                        <a:spcAft>
                          <a:spcPts val="0"/>
                        </a:spcAft>
                      </a:pPr>
                      <a:r>
                        <a:rPr lang="en-US" sz="2400">
                          <a:effectLst/>
                          <a:latin typeface="Times New Roman"/>
                          <a:ea typeface="맑은 고딕"/>
                        </a:rPr>
                        <a:t>14.25</a:t>
                      </a:r>
                      <a:endParaRPr lang="ko-KR" sz="2400">
                        <a:effectLst/>
                        <a:latin typeface="Times New Roman"/>
                        <a:ea typeface="맑은 고딕"/>
                      </a:endParaRPr>
                    </a:p>
                  </a:txBody>
                  <a:tcPr marL="68580" marR="68580" marT="17780" marB="17780" anchor="ctr"/>
                </a:tc>
                <a:tc>
                  <a:txBody>
                    <a:bodyPr/>
                    <a:lstStyle/>
                    <a:p>
                      <a:pPr algn="ctr">
                        <a:spcAft>
                          <a:spcPts val="0"/>
                        </a:spcAft>
                      </a:pPr>
                      <a:r>
                        <a:rPr lang="en-US" sz="2400">
                          <a:effectLst/>
                          <a:latin typeface="Times New Roman"/>
                          <a:ea typeface="맑은 고딕"/>
                        </a:rPr>
                        <a:t>6.14</a:t>
                      </a:r>
                      <a:endParaRPr lang="ko-KR" sz="2400">
                        <a:effectLst/>
                        <a:latin typeface="Times New Roman"/>
                        <a:ea typeface="맑은 고딕"/>
                      </a:endParaRPr>
                    </a:p>
                  </a:txBody>
                  <a:tcPr marL="68580" marR="68580" marT="17780" marB="17780" anchor="ctr"/>
                </a:tc>
                <a:tc>
                  <a:txBody>
                    <a:bodyPr/>
                    <a:lstStyle/>
                    <a:p>
                      <a:pPr algn="ctr">
                        <a:spcAft>
                          <a:spcPts val="0"/>
                        </a:spcAft>
                      </a:pPr>
                      <a:r>
                        <a:rPr lang="en-US" sz="2400" dirty="0">
                          <a:effectLst/>
                          <a:latin typeface="Times New Roman"/>
                          <a:ea typeface="맑은 고딕"/>
                        </a:rPr>
                        <a:t>14.27</a:t>
                      </a:r>
                      <a:endParaRPr lang="ko-KR" sz="2400" dirty="0">
                        <a:effectLst/>
                        <a:latin typeface="Times New Roman"/>
                        <a:ea typeface="맑은 고딕"/>
                      </a:endParaRPr>
                    </a:p>
                  </a:txBody>
                  <a:tcPr marL="68580" marR="68580" marT="17780" marB="17780" anchor="ctr"/>
                </a:tc>
              </a:tr>
              <a:tr h="578903">
                <a:tc>
                  <a:txBody>
                    <a:bodyPr/>
                    <a:lstStyle/>
                    <a:p>
                      <a:pPr marL="0" marR="0" indent="0" algn="ctr" defTabSz="3134552" rtl="0" eaLnBrk="1" fontAlgn="auto" latinLnBrk="0" hangingPunct="1">
                        <a:lnSpc>
                          <a:spcPct val="100000"/>
                        </a:lnSpc>
                        <a:spcBef>
                          <a:spcPts val="0"/>
                        </a:spcBef>
                        <a:spcAft>
                          <a:spcPts val="0"/>
                        </a:spcAft>
                        <a:buClrTx/>
                        <a:buSzTx/>
                        <a:buFontTx/>
                        <a:buNone/>
                        <a:tabLst/>
                        <a:defRPr/>
                      </a:pPr>
                      <a:r>
                        <a:rPr lang="en-US" altLang="ko-KR" sz="2400" dirty="0" smtClean="0">
                          <a:solidFill>
                            <a:srgbClr val="FF0000"/>
                          </a:solidFill>
                          <a:effectLst/>
                          <a:latin typeface="Times New Roman" panose="02020603050405020304" pitchFamily="18" charset="0"/>
                          <a:cs typeface="Times New Roman" panose="02020603050405020304" pitchFamily="18" charset="0"/>
                        </a:rPr>
                        <a:t>+ERR-KD</a:t>
                      </a:r>
                      <a:endParaRPr lang="ko-KR" altLang="ko-KR" sz="2400" dirty="0" smtClean="0">
                        <a:solidFill>
                          <a:srgbClr val="FF0000"/>
                        </a:solidFill>
                        <a:effectLst/>
                        <a:latin typeface="Times New Roman" panose="02020603050405020304" pitchFamily="18" charset="0"/>
                        <a:ea typeface="+mn-ea"/>
                        <a:cs typeface="Times New Roman" panose="02020603050405020304" pitchFamily="18" charset="0"/>
                      </a:endParaRPr>
                    </a:p>
                  </a:txBody>
                  <a:tcPr marL="68580" marR="68580" marT="17780" marB="17780" anchor="ctr"/>
                </a:tc>
                <a:tc>
                  <a:txBody>
                    <a:bodyPr/>
                    <a:lstStyle/>
                    <a:p>
                      <a:pPr algn="ctr">
                        <a:spcAft>
                          <a:spcPts val="0"/>
                        </a:spcAft>
                      </a:pPr>
                      <a:r>
                        <a:rPr lang="en-US" sz="2400" dirty="0">
                          <a:solidFill>
                            <a:srgbClr val="FF0000"/>
                          </a:solidFill>
                          <a:effectLst/>
                          <a:latin typeface="Times New Roman" panose="02020603050405020304" pitchFamily="18" charset="0"/>
                          <a:cs typeface="Times New Roman" panose="02020603050405020304" pitchFamily="18" charset="0"/>
                        </a:rPr>
                        <a:t>5.83</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solidFill>
                            <a:srgbClr val="FF0000"/>
                          </a:solidFill>
                          <a:effectLst/>
                          <a:latin typeface="Times New Roman" panose="02020603050405020304" pitchFamily="18" charset="0"/>
                          <a:cs typeface="Times New Roman" panose="02020603050405020304" pitchFamily="18" charset="0"/>
                        </a:rPr>
                        <a:t>14.26</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solidFill>
                            <a:srgbClr val="FF0000"/>
                          </a:solidFill>
                          <a:effectLst/>
                          <a:latin typeface="Times New Roman" panose="02020603050405020304" pitchFamily="18" charset="0"/>
                          <a:cs typeface="Times New Roman" panose="02020603050405020304" pitchFamily="18" charset="0"/>
                        </a:rPr>
                        <a:t>6.16</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solidFill>
                            <a:srgbClr val="FF0000"/>
                          </a:solidFill>
                          <a:effectLst/>
                          <a:latin typeface="Times New Roman" panose="02020603050405020304" pitchFamily="18" charset="0"/>
                          <a:cs typeface="Times New Roman" panose="02020603050405020304" pitchFamily="18" charset="0"/>
                        </a:rPr>
                        <a:t>14.22</a:t>
                      </a:r>
                      <a:endParaRPr lang="ko-KR" sz="2400" dirty="0">
                        <a:solidFill>
                          <a:srgbClr val="FF0000"/>
                        </a:solidFill>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bl>
          </a:graphicData>
        </a:graphic>
      </p:graphicFrame>
      <p:graphicFrame>
        <p:nvGraphicFramePr>
          <p:cNvPr id="203" name="표 202"/>
          <p:cNvGraphicFramePr>
            <a:graphicFrameLocks noGrp="1"/>
          </p:cNvGraphicFramePr>
          <p:nvPr>
            <p:extLst>
              <p:ext uri="{D42A27DB-BD31-4B8C-83A1-F6EECF244321}">
                <p14:modId xmlns:p14="http://schemas.microsoft.com/office/powerpoint/2010/main" val="2750993983"/>
              </p:ext>
            </p:extLst>
          </p:nvPr>
        </p:nvGraphicFramePr>
        <p:xfrm>
          <a:off x="22830669" y="5121074"/>
          <a:ext cx="8595667" cy="5217160"/>
        </p:xfrm>
        <a:graphic>
          <a:graphicData uri="http://schemas.openxmlformats.org/drawingml/2006/table">
            <a:tbl>
              <a:tblPr firstRow="1" firstCol="1" bandRow="1">
                <a:tableStyleId>{3B4B98B0-60AC-42C2-AFA5-B58CD77FA1E5}</a:tableStyleId>
              </a:tblPr>
              <a:tblGrid>
                <a:gridCol w="3078152"/>
                <a:gridCol w="1396048"/>
                <a:gridCol w="1380172"/>
                <a:gridCol w="1378585"/>
                <a:gridCol w="1362710"/>
              </a:tblGrid>
              <a:tr h="74295">
                <a:tc rowSpan="2">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Model</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gridSpan="4">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WER [%]</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r h="203200">
                <a:tc vMerge="1">
                  <a:txBody>
                    <a:bodyPr/>
                    <a:lstStyle/>
                    <a:p>
                      <a:pPr latinLnBrk="1"/>
                      <a:endParaRPr lang="ko-KR" altLang="en-US"/>
                    </a:p>
                  </a:txBody>
                  <a:tcP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dev-clean</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dev-other</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test-clean</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test-other</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76530">
                <a:tc>
                  <a:txBody>
                    <a:bodyPr/>
                    <a:lstStyle/>
                    <a:p>
                      <a:pPr algn="just">
                        <a:spcAft>
                          <a:spcPts val="0"/>
                        </a:spcAft>
                      </a:pPr>
                      <a:r>
                        <a:rPr lang="en-US" sz="2400" dirty="0">
                          <a:effectLst/>
                          <a:latin typeface="Times New Roman" panose="02020603050405020304" pitchFamily="18" charset="0"/>
                          <a:cs typeface="Times New Roman" panose="02020603050405020304" pitchFamily="18" charset="0"/>
                        </a:rPr>
                        <a:t>Prior works</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gridSpan="4">
                  <a:txBody>
                    <a:bodyPr/>
                    <a:lstStyle/>
                    <a:p>
                      <a:pPr algn="ctr">
                        <a:spcAft>
                          <a:spcPts val="0"/>
                        </a:spcAft>
                      </a:pPr>
                      <a:r>
                        <a:rPr lang="ko-KR" sz="2400" dirty="0">
                          <a:effectLst/>
                          <a:latin typeface="Times New Roman" panose="02020603050405020304" pitchFamily="18" charset="0"/>
                          <a:cs typeface="Times New Roman" panose="02020603050405020304" pitchFamily="18" charset="0"/>
                        </a:rPr>
                        <a:t> </a:t>
                      </a:r>
                      <a:endParaRPr lang="ko-KR" sz="2400" dirty="0">
                        <a:effectLst/>
                        <a:latin typeface="Times New Roman" panose="02020603050405020304" pitchFamily="18" charset="0"/>
                        <a:ea typeface="맑은 고딕"/>
                        <a:cs typeface="Times New Roman" panose="02020603050405020304" pitchFamily="18" charset="0"/>
                      </a:endParaRPr>
                    </a:p>
                  </a:txBody>
                  <a:tcPr marL="0" marR="0" marT="0" marB="0" anchor="ct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r h="198120">
                <a:tc>
                  <a:txBody>
                    <a:bodyPr/>
                    <a:lstStyle/>
                    <a:p>
                      <a:pPr indent="57150">
                        <a:spcAft>
                          <a:spcPts val="0"/>
                        </a:spcAft>
                      </a:pPr>
                      <a:r>
                        <a:rPr lang="en-US" sz="2400" dirty="0">
                          <a:effectLst/>
                          <a:latin typeface="Times New Roman" panose="02020603050405020304" pitchFamily="18" charset="0"/>
                          <a:cs typeface="Times New Roman" panose="02020603050405020304" pitchFamily="18" charset="0"/>
                        </a:rPr>
                        <a:t>LAS </a:t>
                      </a:r>
                      <a:r>
                        <a:rPr lang="en-US" sz="2400" dirty="0" smtClean="0">
                          <a:effectLst/>
                          <a:latin typeface="Times New Roman" panose="02020603050405020304" pitchFamily="18" charset="0"/>
                          <a:cs typeface="Times New Roman" panose="02020603050405020304" pitchFamily="18" charset="0"/>
                        </a:rPr>
                        <a:t>[3]</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4.87</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14.37</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4.87</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15.39</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98120">
                <a:tc>
                  <a:txBody>
                    <a:bodyPr/>
                    <a:lstStyle/>
                    <a:p>
                      <a:pPr indent="57150">
                        <a:spcAft>
                          <a:spcPts val="0"/>
                        </a:spcAft>
                      </a:pPr>
                      <a:r>
                        <a:rPr lang="en-US" sz="2400" dirty="0">
                          <a:effectLst/>
                          <a:latin typeface="Times New Roman" panose="02020603050405020304" pitchFamily="18" charset="0"/>
                          <a:cs typeface="Times New Roman" panose="02020603050405020304" pitchFamily="18" charset="0"/>
                        </a:rPr>
                        <a:t>LAS + LM </a:t>
                      </a:r>
                      <a:r>
                        <a:rPr lang="en-US" sz="2400" dirty="0" smtClean="0">
                          <a:effectLst/>
                          <a:latin typeface="Times New Roman" panose="02020603050405020304" pitchFamily="18" charset="0"/>
                          <a:cs typeface="Times New Roman" panose="02020603050405020304" pitchFamily="18" charset="0"/>
                        </a:rPr>
                        <a:t>[3]</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3.54</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11.52</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3.82</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12.76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98120">
                <a:tc>
                  <a:txBody>
                    <a:bodyPr/>
                    <a:lstStyle/>
                    <a:p>
                      <a:pPr indent="57150">
                        <a:spcAft>
                          <a:spcPts val="0"/>
                        </a:spcAft>
                      </a:pPr>
                      <a:r>
                        <a:rPr lang="en-US" sz="2400" dirty="0">
                          <a:effectLst/>
                          <a:latin typeface="Times New Roman" panose="02020603050405020304" pitchFamily="18" charset="0"/>
                          <a:cs typeface="Times New Roman" panose="02020603050405020304" pitchFamily="18" charset="0"/>
                        </a:rPr>
                        <a:t>CTC, PL </a:t>
                      </a:r>
                      <a:r>
                        <a:rPr lang="en-US" sz="2400" dirty="0" smtClean="0">
                          <a:effectLst/>
                          <a:latin typeface="Times New Roman" panose="02020603050405020304" pitchFamily="18" charset="0"/>
                          <a:cs typeface="Times New Roman" panose="02020603050405020304" pitchFamily="18" charset="0"/>
                        </a:rPr>
                        <a:t>[4]</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5.10</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14.26</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5.42</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14.70</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98120">
                <a:tc>
                  <a:txBody>
                    <a:bodyPr/>
                    <a:lstStyle/>
                    <a:p>
                      <a:pPr indent="57150">
                        <a:spcAft>
                          <a:spcPts val="0"/>
                        </a:spcAft>
                      </a:pPr>
                      <a:r>
                        <a:rPr lang="en-US" sz="2400" dirty="0">
                          <a:effectLst/>
                          <a:latin typeface="Times New Roman" panose="02020603050405020304" pitchFamily="18" charset="0"/>
                          <a:cs typeface="Times New Roman" panose="02020603050405020304" pitchFamily="18" charset="0"/>
                        </a:rPr>
                        <a:t>CTC </a:t>
                      </a:r>
                      <a:r>
                        <a:rPr lang="en-US" sz="2400" dirty="0" smtClean="0">
                          <a:effectLst/>
                          <a:latin typeface="Times New Roman" panose="02020603050405020304" pitchFamily="18" charset="0"/>
                          <a:cs typeface="Times New Roman" panose="02020603050405020304" pitchFamily="18" charset="0"/>
                        </a:rPr>
                        <a:t>[5]</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5.33</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13.25</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98120">
                <a:tc>
                  <a:txBody>
                    <a:bodyPr/>
                    <a:lstStyle/>
                    <a:p>
                      <a:pPr indent="57150">
                        <a:spcAft>
                          <a:spcPts val="0"/>
                        </a:spcAft>
                      </a:pPr>
                      <a:r>
                        <a:rPr lang="en-US" altLang="ko-KR" sz="2400" dirty="0" err="1" smtClean="0">
                          <a:effectLst/>
                          <a:latin typeface="Times New Roman" panose="02020603050405020304" pitchFamily="18" charset="0"/>
                          <a:ea typeface="맑은 고딕"/>
                          <a:cs typeface="Times New Roman" panose="02020603050405020304" pitchFamily="18" charset="0"/>
                        </a:rPr>
                        <a:t>LAS+SpecAug</a:t>
                      </a:r>
                      <a:r>
                        <a:rPr lang="en-US" altLang="ko-KR" sz="2400" dirty="0" smtClean="0">
                          <a:effectLst/>
                          <a:latin typeface="Times New Roman" panose="02020603050405020304" pitchFamily="18" charset="0"/>
                          <a:ea typeface="맑은 고딕"/>
                          <a:cs typeface="Times New Roman" panose="02020603050405020304" pitchFamily="18" charset="0"/>
                        </a:rPr>
                        <a:t> [6]</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altLang="ko-KR" sz="2400" dirty="0" smtClean="0">
                          <a:effectLst/>
                          <a:latin typeface="Times New Roman" panose="02020603050405020304" pitchFamily="18" charset="0"/>
                          <a:ea typeface="맑은 고딕"/>
                          <a:cs typeface="Times New Roman" panose="02020603050405020304" pitchFamily="18" charset="0"/>
                        </a:rPr>
                        <a:t>-</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altLang="ko-KR" sz="2400" dirty="0" smtClean="0">
                          <a:effectLst/>
                          <a:latin typeface="Times New Roman" panose="02020603050405020304" pitchFamily="18" charset="0"/>
                          <a:ea typeface="맑은 고딕"/>
                          <a:cs typeface="Times New Roman" panose="02020603050405020304" pitchFamily="18" charset="0"/>
                        </a:rPr>
                        <a:t>-</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altLang="ko-KR" sz="2400" dirty="0" smtClean="0">
                          <a:effectLst/>
                          <a:latin typeface="Times New Roman" panose="02020603050405020304" pitchFamily="18" charset="0"/>
                          <a:ea typeface="맑은 고딕"/>
                          <a:cs typeface="Times New Roman" panose="02020603050405020304" pitchFamily="18" charset="0"/>
                        </a:rPr>
                        <a:t>2.8</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altLang="ko-KR" sz="2400" dirty="0" smtClean="0">
                          <a:effectLst/>
                          <a:latin typeface="Times New Roman" panose="02020603050405020304" pitchFamily="18" charset="0"/>
                          <a:ea typeface="맑은 고딕"/>
                          <a:cs typeface="Times New Roman" panose="02020603050405020304" pitchFamily="18" charset="0"/>
                        </a:rPr>
                        <a:t>6.8</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76530">
                <a:tc>
                  <a:txBody>
                    <a:bodyPr/>
                    <a:lstStyle/>
                    <a:p>
                      <a:pPr algn="just">
                        <a:spcAft>
                          <a:spcPts val="0"/>
                        </a:spcAft>
                      </a:pPr>
                      <a:r>
                        <a:rPr lang="en-US" sz="2400">
                          <a:effectLst/>
                          <a:latin typeface="Times New Roman" panose="02020603050405020304" pitchFamily="18" charset="0"/>
                          <a:cs typeface="Times New Roman" panose="02020603050405020304" pitchFamily="18" charset="0"/>
                        </a:rPr>
                        <a:t>Our Implementation</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gridSpan="4">
                  <a:txBody>
                    <a:bodyPr/>
                    <a:lstStyle/>
                    <a:p>
                      <a:pPr algn="ctr">
                        <a:spcAft>
                          <a:spcPts val="0"/>
                        </a:spcAft>
                      </a:pPr>
                      <a:r>
                        <a:rPr lang="ko-KR" sz="2400" dirty="0">
                          <a:effectLst/>
                          <a:latin typeface="Times New Roman" panose="02020603050405020304" pitchFamily="18" charset="0"/>
                          <a:cs typeface="Times New Roman" panose="02020603050405020304" pitchFamily="18" charset="0"/>
                        </a:rPr>
                        <a:t> </a:t>
                      </a:r>
                      <a:endParaRPr lang="ko-KR" sz="2400" dirty="0">
                        <a:effectLst/>
                        <a:latin typeface="Times New Roman" panose="02020603050405020304" pitchFamily="18" charset="0"/>
                        <a:ea typeface="맑은 고딕"/>
                        <a:cs typeface="Times New Roman" panose="02020603050405020304" pitchFamily="18" charset="0"/>
                      </a:endParaRPr>
                    </a:p>
                  </a:txBody>
                  <a:tcPr marL="0" marR="0" marT="0" marB="0" anchor="ct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r h="198120">
                <a:tc>
                  <a:txBody>
                    <a:bodyPr/>
                    <a:lstStyle/>
                    <a:p>
                      <a:pPr indent="57150">
                        <a:spcAft>
                          <a:spcPts val="0"/>
                        </a:spcAft>
                      </a:pPr>
                      <a:r>
                        <a:rPr lang="en-US" sz="2400" dirty="0">
                          <a:effectLst/>
                          <a:latin typeface="Times New Roman" panose="02020603050405020304" pitchFamily="18" charset="0"/>
                          <a:cs typeface="Times New Roman" panose="02020603050405020304" pitchFamily="18" charset="0"/>
                        </a:rPr>
                        <a:t>Teacher</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5.62</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14.19</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5.75</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14.36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98120">
                <a:tc>
                  <a:txBody>
                    <a:bodyPr/>
                    <a:lstStyle/>
                    <a:p>
                      <a:pPr indent="57150">
                        <a:spcAft>
                          <a:spcPts val="0"/>
                        </a:spcAft>
                      </a:pPr>
                      <a:r>
                        <a:rPr lang="en-US" sz="2400" dirty="0">
                          <a:effectLst/>
                          <a:latin typeface="Times New Roman" panose="02020603050405020304" pitchFamily="18" charset="0"/>
                          <a:cs typeface="Times New Roman" panose="02020603050405020304" pitchFamily="18" charset="0"/>
                        </a:rPr>
                        <a:t>Teacher + SA-LM</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4.42</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10.65</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4.73</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10.90</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98120">
                <a:tc>
                  <a:txBody>
                    <a:bodyPr/>
                    <a:lstStyle/>
                    <a:p>
                      <a:pPr indent="57150">
                        <a:spcAft>
                          <a:spcPts val="0"/>
                        </a:spcAft>
                      </a:pPr>
                      <a:r>
                        <a:rPr lang="en-US" sz="2400">
                          <a:effectLst/>
                          <a:latin typeface="Times New Roman" panose="02020603050405020304" pitchFamily="18" charset="0"/>
                          <a:cs typeface="Times New Roman" panose="02020603050405020304" pitchFamily="18" charset="0"/>
                        </a:rPr>
                        <a:t>ERR-KD </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5.83</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14.26</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6.16</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14.22</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r h="198120">
                <a:tc>
                  <a:txBody>
                    <a:bodyPr/>
                    <a:lstStyle/>
                    <a:p>
                      <a:pPr indent="57150">
                        <a:spcAft>
                          <a:spcPts val="0"/>
                        </a:spcAft>
                      </a:pPr>
                      <a:r>
                        <a:rPr lang="en-US" sz="2400">
                          <a:effectLst/>
                          <a:latin typeface="Times New Roman" panose="02020603050405020304" pitchFamily="18" charset="0"/>
                          <a:cs typeface="Times New Roman" panose="02020603050405020304" pitchFamily="18" charset="0"/>
                        </a:rPr>
                        <a:t>ERR-KD + SA-LM</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4.67</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a:effectLst/>
                          <a:latin typeface="Times New Roman" panose="02020603050405020304" pitchFamily="18" charset="0"/>
                          <a:cs typeface="Times New Roman" panose="02020603050405020304" pitchFamily="18" charset="0"/>
                        </a:rPr>
                        <a:t>11.03</a:t>
                      </a:r>
                      <a:endParaRPr lang="ko-KR" sz="240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5.13</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c>
                  <a:txBody>
                    <a:bodyPr/>
                    <a:lstStyle/>
                    <a:p>
                      <a:pPr algn="ctr">
                        <a:spcAft>
                          <a:spcPts val="0"/>
                        </a:spcAft>
                      </a:pPr>
                      <a:r>
                        <a:rPr lang="en-US" sz="2400" dirty="0">
                          <a:effectLst/>
                          <a:latin typeface="Times New Roman" panose="02020603050405020304" pitchFamily="18" charset="0"/>
                          <a:cs typeface="Times New Roman" panose="02020603050405020304" pitchFamily="18" charset="0"/>
                        </a:rPr>
                        <a:t>11.20</a:t>
                      </a:r>
                      <a:endParaRPr lang="ko-KR" sz="2400" dirty="0">
                        <a:effectLst/>
                        <a:latin typeface="Times New Roman" panose="02020603050405020304" pitchFamily="18" charset="0"/>
                        <a:ea typeface="맑은 고딕"/>
                        <a:cs typeface="Times New Roman" panose="02020603050405020304" pitchFamily="18" charset="0"/>
                      </a:endParaRPr>
                    </a:p>
                  </a:txBody>
                  <a:tcPr marL="68580" marR="68580" marT="17780" marB="17780" anchor="ctr"/>
                </a:tc>
              </a:tr>
            </a:tbl>
          </a:graphicData>
        </a:graphic>
      </p:graphicFrame>
      <p:pic>
        <p:nvPicPr>
          <p:cNvPr id="202" name="Picture 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51751" y="4414539"/>
            <a:ext cx="4978908" cy="298119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차트 3"/>
          <p:cNvGraphicFramePr/>
          <p:nvPr>
            <p:extLst>
              <p:ext uri="{D42A27DB-BD31-4B8C-83A1-F6EECF244321}">
                <p14:modId xmlns:p14="http://schemas.microsoft.com/office/powerpoint/2010/main" val="2593508181"/>
              </p:ext>
            </p:extLst>
          </p:nvPr>
        </p:nvGraphicFramePr>
        <p:xfrm>
          <a:off x="16363950" y="4701974"/>
          <a:ext cx="4629150" cy="3086100"/>
        </p:xfrm>
        <a:graphic>
          <a:graphicData uri="http://schemas.openxmlformats.org/drawingml/2006/chart">
            <c:chart xmlns:c="http://schemas.openxmlformats.org/drawingml/2006/chart" xmlns:r="http://schemas.openxmlformats.org/officeDocument/2006/relationships" r:id="rId17"/>
          </a:graphicData>
        </a:graphic>
      </p:graphicFrame>
      <p:pic>
        <p:nvPicPr>
          <p:cNvPr id="1028" name="Picture 4" descr="C:\Users\hwidong.na\Downloads\SAIT CI 모음_130308\삼성종합기술원add-Eng.png"/>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395981" y="19344857"/>
            <a:ext cx="9030355" cy="727190"/>
          </a:xfrm>
          <a:prstGeom prst="rect">
            <a:avLst/>
          </a:prstGeom>
          <a:noFill/>
          <a:extLst>
            <a:ext uri="{909E8E84-426E-40DD-AFC4-6F175D3DCCD1}">
              <a14:hiddenFill xmlns:a14="http://schemas.microsoft.com/office/drawing/2010/main">
                <a:solidFill>
                  <a:srgbClr val="FFFFFF"/>
                </a:solidFill>
              </a14:hiddenFill>
            </a:ext>
          </a:extLst>
        </p:spPr>
      </p:pic>
      <p:pic>
        <p:nvPicPr>
          <p:cNvPr id="8" name="그림 7"/>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7525" y="2157372"/>
            <a:ext cx="4396100" cy="677879"/>
          </a:xfrm>
          <a:prstGeom prst="rect">
            <a:avLst/>
          </a:prstGeom>
        </p:spPr>
      </p:pic>
    </p:spTree>
    <p:extLst>
      <p:ext uri="{BB962C8B-B14F-4D97-AF65-F5344CB8AC3E}">
        <p14:creationId xmlns:p14="http://schemas.microsoft.com/office/powerpoint/2010/main" val="2212419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lassic 3 Colum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8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Classic - Wide Cent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a:solidFill>
            <a:schemeClr val="tx1"/>
          </a:solidFill>
          <a:miter lim="800000"/>
          <a:headEnd/>
          <a:tailEnd/>
        </a:ln>
        <a:effectLst/>
      </a:spPr>
      <a:bodyPr wrap="none" lIns="65304" tIns="32651" rIns="65304" bIns="32651" anchor="ctr"/>
      <a:lstStyle>
        <a:defPPr>
          <a:defRPr dirty="0"/>
        </a:defPPr>
      </a:lstStyle>
    </a:spDef>
    <a:txDef>
      <a:spPr>
        <a:noFill/>
      </a:spPr>
      <a:bodyPr wrap="square" rtlCol="0">
        <a:spAutoFit/>
      </a:bodyPr>
      <a:lstStyle>
        <a:defPPr>
          <a:defRPr sz="18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PosterPresentations.com-48x72-Template</Template>
  <TotalTime>242</TotalTime>
  <Words>858</Words>
  <Application>Microsoft Office PowerPoint</Application>
  <PresentationFormat>사용자 지정</PresentationFormat>
  <Paragraphs>193</Paragraphs>
  <Slides>1</Slides>
  <Notes>1</Notes>
  <HiddenSlides>0</HiddenSlides>
  <MMClips>0</MMClips>
  <ScaleCrop>false</ScaleCrop>
  <HeadingPairs>
    <vt:vector size="4" baseType="variant">
      <vt:variant>
        <vt:lpstr>테마</vt:lpstr>
      </vt:variant>
      <vt:variant>
        <vt:i4>2</vt:i4>
      </vt:variant>
      <vt:variant>
        <vt:lpstr>슬라이드 제목</vt:lpstr>
      </vt:variant>
      <vt:variant>
        <vt:i4>1</vt:i4>
      </vt:variant>
    </vt:vector>
  </HeadingPairs>
  <TitlesOfParts>
    <vt:vector size="3" baseType="lpstr">
      <vt:lpstr>1_Classic 3 Columns</vt:lpstr>
      <vt:lpstr>Classic - Wide Center</vt:lpstr>
      <vt:lpstr>PowerPoint 프레젠테이션</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Windows 사용자</cp:lastModifiedBy>
  <cp:revision>46</cp:revision>
  <dcterms:created xsi:type="dcterms:W3CDTF">2012-02-09T21:09:21Z</dcterms:created>
  <dcterms:modified xsi:type="dcterms:W3CDTF">2019-05-07T00:22:35Z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C:\Users\hwidong.na\Downloads\PosterPresentations.com-48x72-Template-V6.pptx</vt:lpwstr>
  </property>
</Properties>
</file>