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8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06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16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18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66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0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7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5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69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76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A115-8E89-4674-B622-AC80B2AF7F43}" type="datetimeFigureOut">
              <a:rPr lang="zh-CN" altLang="en-US" smtClean="0"/>
              <a:t>2023/2/28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0AA7-9D35-448C-8B12-4F52B703E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66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Noise Reduction via Non-local Filtering with Rectified Regularity for Urban Building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Scenes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11991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Qijun</a:t>
            </a:r>
            <a:r>
              <a:rPr lang="en-US" altLang="zh-CN" dirty="0" smtClean="0"/>
              <a:t> Wang, Feng Gao</a:t>
            </a:r>
          </a:p>
          <a:p>
            <a:r>
              <a:rPr lang="en-US" altLang="zh-CN" i="1" u="sng" dirty="0" smtClean="0"/>
              <a:t>Email to: wangqijun308@163.com</a:t>
            </a:r>
          </a:p>
          <a:p>
            <a:r>
              <a:rPr lang="en-US" altLang="zh-CN" dirty="0" smtClean="0"/>
              <a:t>Anhui University, Hefei, China, 230601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699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4635"/>
            <a:ext cx="5903000" cy="37786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8200" y="5671038"/>
            <a:ext cx="1051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dirty="0" smtClean="0"/>
              <a:t>Notably, the well-known non-local methods such as non-local mean filter (NLM), block matching and 3D filtering (BM3D) , and Weighted Nuclear Norm Minimization (WNNM), are applied to compression noise reduction. These methods have demonstrated good and stable performances without any training stage. </a:t>
            </a:r>
            <a:endParaRPr lang="zh-CN" alt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271238" y="18551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71937"/>
              </p:ext>
            </p:extLst>
          </p:nvPr>
        </p:nvGraphicFramePr>
        <p:xfrm>
          <a:off x="7605346" y="1685376"/>
          <a:ext cx="2224214" cy="5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r:id="rId4" imgW="1459866" imgH="355446" progId="Equation.DSMT4">
                  <p:embed/>
                </p:oleObj>
              </mc:Choice>
              <mc:Fallback>
                <p:oleObj r:id="rId4" imgW="1459866" imgH="3554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346" y="1685376"/>
                        <a:ext cx="2224214" cy="527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71238" y="220760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781192" y="2540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656758"/>
              </p:ext>
            </p:extLst>
          </p:nvPr>
        </p:nvGraphicFramePr>
        <p:xfrm>
          <a:off x="7710856" y="2628777"/>
          <a:ext cx="1852024" cy="402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6" imgW="1104900" imgH="241300" progId="Equation.DSMT4">
                  <p:embed/>
                </p:oleObj>
              </mc:Choice>
              <mc:Fallback>
                <p:oleObj r:id="rId6" imgW="11049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0856" y="2628777"/>
                        <a:ext cx="1852024" cy="4026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781192" y="27789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790200" y="30726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80971"/>
              </p:ext>
            </p:extLst>
          </p:nvPr>
        </p:nvGraphicFramePr>
        <p:xfrm>
          <a:off x="7781191" y="3432847"/>
          <a:ext cx="2056208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8" imgW="1282700" imgH="228600" progId="Equation.DSMT4">
                  <p:embed/>
                </p:oleObj>
              </mc:Choice>
              <mc:Fallback>
                <p:oleObj r:id="rId8" imgW="12827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191" y="3432847"/>
                        <a:ext cx="2056208" cy="373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790200" y="33012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781192" y="427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88523"/>
              </p:ext>
            </p:extLst>
          </p:nvPr>
        </p:nvGraphicFramePr>
        <p:xfrm>
          <a:off x="7798775" y="4331497"/>
          <a:ext cx="1850481" cy="4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10" imgW="1218671" imgH="253890" progId="Equation.DSMT4">
                  <p:embed/>
                </p:oleObj>
              </mc:Choice>
              <mc:Fallback>
                <p:oleObj r:id="rId10" imgW="1218671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8775" y="4331497"/>
                        <a:ext cx="1850481" cy="414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781192" y="45263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9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Planar Perspective Transformation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8" y="2696409"/>
            <a:ext cx="6435602" cy="271226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9084" y="1608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20390"/>
              </p:ext>
            </p:extLst>
          </p:nvPr>
        </p:nvGraphicFramePr>
        <p:xfrm>
          <a:off x="838200" y="1462923"/>
          <a:ext cx="4806344" cy="89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4" imgW="3365500" imgH="647700" progId="Equation.DSMT4">
                  <p:embed/>
                </p:oleObj>
              </mc:Choice>
              <mc:Fallback>
                <p:oleObj r:id="rId4" imgW="33655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62923"/>
                        <a:ext cx="4806344" cy="894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9084" y="22471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05508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10099"/>
              </p:ext>
            </p:extLst>
          </p:nvPr>
        </p:nvGraphicFramePr>
        <p:xfrm>
          <a:off x="7223088" y="1369300"/>
          <a:ext cx="3155289" cy="94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6" imgW="2184400" imgH="673100" progId="Equation.DSMT4">
                  <p:embed/>
                </p:oleObj>
              </mc:Choice>
              <mc:Fallback>
                <p:oleObj r:id="rId6" imgW="2184400" imgH="673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088" y="1369300"/>
                        <a:ext cx="3155289" cy="947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05508" y="66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37593" y="5752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28679"/>
              </p:ext>
            </p:extLst>
          </p:nvPr>
        </p:nvGraphicFramePr>
        <p:xfrm>
          <a:off x="1033291" y="5622982"/>
          <a:ext cx="2842258" cy="623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r:id="rId8" imgW="1816100" imgH="431800" progId="Equation.DSMT4">
                  <p:embed/>
                </p:oleObj>
              </mc:Choice>
              <mc:Fallback>
                <p:oleObj r:id="rId8" imgW="18161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91" y="5622982"/>
                        <a:ext cx="2842258" cy="6239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37593" y="6180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69" y="2706117"/>
            <a:ext cx="2120195" cy="2113631"/>
          </a:xfrm>
          <a:prstGeom prst="rect">
            <a:avLst/>
          </a:prstGeom>
        </p:spPr>
      </p:pic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8282353" y="524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121566"/>
              </p:ext>
            </p:extLst>
          </p:nvPr>
        </p:nvGraphicFramePr>
        <p:xfrm>
          <a:off x="8300458" y="5224244"/>
          <a:ext cx="1740879" cy="93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11" imgW="1181100" imgH="647700" progId="Equation.DSMT4">
                  <p:embed/>
                </p:oleObj>
              </mc:Choice>
              <mc:Fallback>
                <p:oleObj r:id="rId11" imgW="1181100" imgH="6477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458" y="5224244"/>
                        <a:ext cx="1740879" cy="939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8282353" y="5890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Regularity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9084" y="1608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9084" y="22471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05508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05508" y="66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37593" y="5752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837593" y="61809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2" name="图片 192" descr="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1338"/>
            <a:ext cx="2700514" cy="39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193" descr="sc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 t="4675" r="8235" b="4654"/>
          <a:stretch>
            <a:fillRect/>
          </a:stretch>
        </p:blipFill>
        <p:spPr bwMode="auto">
          <a:xfrm>
            <a:off x="3787830" y="1690688"/>
            <a:ext cx="7965411" cy="419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74756" y="6067291"/>
            <a:ext cx="10233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</a:rPr>
              <a:t>n the rectified domain, repeated patterns demonstrate regularity, and motion vectors (right) accumulate in some positions.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89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Framework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5415" y="22244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114825"/>
              </p:ext>
            </p:extLst>
          </p:nvPr>
        </p:nvGraphicFramePr>
        <p:xfrm>
          <a:off x="1582615" y="2048606"/>
          <a:ext cx="8701493" cy="357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3" imgW="10163274" imgH="4229049" progId="Visio.Drawing.15">
                  <p:embed/>
                </p:oleObj>
              </mc:Choice>
              <mc:Fallback>
                <p:oleObj name="Visio" r:id="rId3" imgW="10163274" imgH="422904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615" y="2048606"/>
                        <a:ext cx="8701493" cy="35784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31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5415" y="22244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6" y="1380866"/>
            <a:ext cx="5418717" cy="16871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" y="3161966"/>
            <a:ext cx="5308356" cy="36081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32" y="2224453"/>
            <a:ext cx="5317169" cy="322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1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112</Words>
  <Application>Microsoft Office PowerPoint</Application>
  <PresentationFormat>宽屏</PresentationFormat>
  <Paragraphs>11</Paragraphs>
  <Slides>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等线</vt:lpstr>
      <vt:lpstr>等线 Light</vt:lpstr>
      <vt:lpstr>宋体</vt:lpstr>
      <vt:lpstr>Arial</vt:lpstr>
      <vt:lpstr>Calibri</vt:lpstr>
      <vt:lpstr>Times New Roman</vt:lpstr>
      <vt:lpstr>Office 主题​​</vt:lpstr>
      <vt:lpstr>Equation.DSMT4</vt:lpstr>
      <vt:lpstr>Microsoft Visio 绘图</vt:lpstr>
      <vt:lpstr>Compression Noise Reduction via Non-local Filtering with Rectified Regularity for Urban Building Scenes</vt:lpstr>
      <vt:lpstr>Motivation</vt:lpstr>
      <vt:lpstr>Planar Perspective Transformation</vt:lpstr>
      <vt:lpstr>Image Regularity</vt:lpstr>
      <vt:lpstr>General Framework</vt:lpstr>
      <vt:lpstr>Experimental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Compression Noise Reduction via Non-local Filtering with Rectified Regularity for Urban Building Scenes</dc:title>
  <dc:creator>Administrator</dc:creator>
  <cp:lastModifiedBy>Administrator</cp:lastModifiedBy>
  <cp:revision>6</cp:revision>
  <dcterms:created xsi:type="dcterms:W3CDTF">2023-02-28T13:28:38Z</dcterms:created>
  <dcterms:modified xsi:type="dcterms:W3CDTF">2023-02-28T14:41:53Z</dcterms:modified>
</cp:coreProperties>
</file>