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Lst>
  <p:notesMasterIdLst>
    <p:notesMasterId r:id="rId3"/>
  </p:notesMasterIdLst>
  <p:handoutMasterIdLst>
    <p:handoutMasterId r:id="rId4"/>
  </p:handoutMasterIdLst>
  <p:sldIdLst>
    <p:sldId id="256" r:id="rId2"/>
  </p:sldIdLst>
  <p:sldSz cx="35999738" cy="21599525"/>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userDrawn="1">
          <p15:clr>
            <a:srgbClr val="A4A3A4"/>
          </p15:clr>
        </p15:guide>
        <p15:guide id="2" pos="11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B2B2B2"/>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225" autoAdjust="0"/>
  </p:normalViewPr>
  <p:slideViewPr>
    <p:cSldViewPr snapToGrid="0" showGuides="1">
      <p:cViewPr>
        <p:scale>
          <a:sx n="50" d="100"/>
          <a:sy n="50" d="100"/>
        </p:scale>
        <p:origin x="18" y="-1170"/>
      </p:cViewPr>
      <p:guideLst>
        <p:guide orient="horz" pos="6803"/>
        <p:guide pos="11339"/>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2024/3/25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2024/3/25</a:t>
            </a:fld>
            <a:endParaRPr lang="zh-CN" altLang="en-US"/>
          </a:p>
        </p:txBody>
      </p:sp>
      <p:sp>
        <p:nvSpPr>
          <p:cNvPr id="4" name="幻灯片图像占位符 3"/>
          <p:cNvSpPr>
            <a:spLocks noGrp="1" noRot="1" noChangeAspect="1"/>
          </p:cNvSpPr>
          <p:nvPr>
            <p:ph type="sldImg" idx="2"/>
          </p:nvPr>
        </p:nvSpPr>
        <p:spPr>
          <a:xfrm>
            <a:off x="674688" y="1279525"/>
            <a:ext cx="5756275"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3110332" rtl="0" eaLnBrk="1" latinLnBrk="0" hangingPunct="1">
      <a:defRPr sz="4082" kern="1200">
        <a:solidFill>
          <a:schemeClr val="tx1"/>
        </a:solidFill>
        <a:latin typeface="+mn-lt"/>
        <a:ea typeface="+mn-ea"/>
        <a:cs typeface="+mn-cs"/>
      </a:defRPr>
    </a:lvl1pPr>
    <a:lvl2pPr marL="1555166" algn="l" defTabSz="3110332" rtl="0" eaLnBrk="1" latinLnBrk="0" hangingPunct="1">
      <a:defRPr sz="4082" kern="1200">
        <a:solidFill>
          <a:schemeClr val="tx1"/>
        </a:solidFill>
        <a:latin typeface="+mn-lt"/>
        <a:ea typeface="+mn-ea"/>
        <a:cs typeface="+mn-cs"/>
      </a:defRPr>
    </a:lvl2pPr>
    <a:lvl3pPr marL="3110332" algn="l" defTabSz="3110332" rtl="0" eaLnBrk="1" latinLnBrk="0" hangingPunct="1">
      <a:defRPr sz="4082" kern="1200">
        <a:solidFill>
          <a:schemeClr val="tx1"/>
        </a:solidFill>
        <a:latin typeface="+mn-lt"/>
        <a:ea typeface="+mn-ea"/>
        <a:cs typeface="+mn-cs"/>
      </a:defRPr>
    </a:lvl3pPr>
    <a:lvl4pPr marL="4665497" algn="l" defTabSz="3110332" rtl="0" eaLnBrk="1" latinLnBrk="0" hangingPunct="1">
      <a:defRPr sz="4082" kern="1200">
        <a:solidFill>
          <a:schemeClr val="tx1"/>
        </a:solidFill>
        <a:latin typeface="+mn-lt"/>
        <a:ea typeface="+mn-ea"/>
        <a:cs typeface="+mn-cs"/>
      </a:defRPr>
    </a:lvl4pPr>
    <a:lvl5pPr marL="6220663" algn="l" defTabSz="3110332" rtl="0" eaLnBrk="1" latinLnBrk="0" hangingPunct="1">
      <a:defRPr sz="4082" kern="1200">
        <a:solidFill>
          <a:schemeClr val="tx1"/>
        </a:solidFill>
        <a:latin typeface="+mn-lt"/>
        <a:ea typeface="+mn-ea"/>
        <a:cs typeface="+mn-cs"/>
      </a:defRPr>
    </a:lvl5pPr>
    <a:lvl6pPr marL="7775829" algn="l" defTabSz="3110332" rtl="0" eaLnBrk="1" latinLnBrk="0" hangingPunct="1">
      <a:defRPr sz="4082" kern="1200">
        <a:solidFill>
          <a:schemeClr val="tx1"/>
        </a:solidFill>
        <a:latin typeface="+mn-lt"/>
        <a:ea typeface="+mn-ea"/>
        <a:cs typeface="+mn-cs"/>
      </a:defRPr>
    </a:lvl6pPr>
    <a:lvl7pPr marL="9330995" algn="l" defTabSz="3110332" rtl="0" eaLnBrk="1" latinLnBrk="0" hangingPunct="1">
      <a:defRPr sz="4082" kern="1200">
        <a:solidFill>
          <a:schemeClr val="tx1"/>
        </a:solidFill>
        <a:latin typeface="+mn-lt"/>
        <a:ea typeface="+mn-ea"/>
        <a:cs typeface="+mn-cs"/>
      </a:defRPr>
    </a:lvl7pPr>
    <a:lvl8pPr marL="10886161" algn="l" defTabSz="3110332" rtl="0" eaLnBrk="1" latinLnBrk="0" hangingPunct="1">
      <a:defRPr sz="4082" kern="1200">
        <a:solidFill>
          <a:schemeClr val="tx1"/>
        </a:solidFill>
        <a:latin typeface="+mn-lt"/>
        <a:ea typeface="+mn-ea"/>
        <a:cs typeface="+mn-cs"/>
      </a:defRPr>
    </a:lvl8pPr>
    <a:lvl9pPr marL="12441326" algn="l" defTabSz="3110332" rtl="0" eaLnBrk="1" latinLnBrk="0" hangingPunct="1">
      <a:defRPr sz="40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279525"/>
            <a:ext cx="5756275"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499967" y="3534924"/>
            <a:ext cx="26999804" cy="7519835"/>
          </a:xfrm>
        </p:spPr>
        <p:txBody>
          <a:bodyPr anchor="b"/>
          <a:lstStyle>
            <a:lvl1pPr algn="ctr">
              <a:defRPr sz="17716"/>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1344752"/>
            <a:ext cx="26999804" cy="5214884"/>
          </a:xfrm>
        </p:spPr>
        <p:txBody>
          <a:bodyPr/>
          <a:lstStyle>
            <a:lvl1pPr marL="0" indent="0" algn="ctr">
              <a:buNone/>
              <a:defRPr sz="7086"/>
            </a:lvl1pPr>
            <a:lvl2pPr marL="1349974" indent="0" algn="ctr">
              <a:buNone/>
              <a:defRPr sz="5905"/>
            </a:lvl2pPr>
            <a:lvl3pPr marL="2699949" indent="0" algn="ctr">
              <a:buNone/>
              <a:defRPr sz="5315"/>
            </a:lvl3pPr>
            <a:lvl4pPr marL="4049923" indent="0" algn="ctr">
              <a:buNone/>
              <a:defRPr sz="4724"/>
            </a:lvl4pPr>
            <a:lvl5pPr marL="5399898" indent="0" algn="ctr">
              <a:buNone/>
              <a:defRPr sz="4724"/>
            </a:lvl5pPr>
            <a:lvl6pPr marL="6749872" indent="0" algn="ctr">
              <a:buNone/>
              <a:defRPr sz="4724"/>
            </a:lvl6pPr>
            <a:lvl7pPr marL="8099847" indent="0" algn="ctr">
              <a:buNone/>
              <a:defRPr sz="4724"/>
            </a:lvl7pPr>
            <a:lvl8pPr marL="9449821" indent="0" algn="ctr">
              <a:buNone/>
              <a:defRPr sz="4724"/>
            </a:lvl8pPr>
            <a:lvl9pPr marL="10799796" indent="0" algn="ctr">
              <a:buNone/>
              <a:defRPr sz="4724"/>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6345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2024/3/25</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781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2" y="1149975"/>
            <a:ext cx="7762444" cy="1830459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2" y="1149975"/>
            <a:ext cx="22837334" cy="18304599"/>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5893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2474982" y="1737107"/>
            <a:ext cx="31049774" cy="1750818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967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2" y="5384885"/>
            <a:ext cx="31049774" cy="8984801"/>
          </a:xfrm>
        </p:spPr>
        <p:txBody>
          <a:bodyPr anchor="b"/>
          <a:lstStyle>
            <a:lvl1pPr>
              <a:defRPr sz="17716"/>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2" y="14454685"/>
            <a:ext cx="31049774" cy="4724895"/>
          </a:xfrm>
        </p:spPr>
        <p:txBody>
          <a:bodyPr/>
          <a:lstStyle>
            <a:lvl1pPr marL="0" indent="0">
              <a:buNone/>
              <a:defRPr sz="7086">
                <a:solidFill>
                  <a:schemeClr val="tx1">
                    <a:tint val="75000"/>
                  </a:schemeClr>
                </a:solidFill>
              </a:defRPr>
            </a:lvl1pPr>
            <a:lvl2pPr marL="1349974" indent="0">
              <a:buNone/>
              <a:defRPr sz="5905">
                <a:solidFill>
                  <a:schemeClr val="tx1">
                    <a:tint val="75000"/>
                  </a:schemeClr>
                </a:solidFill>
              </a:defRPr>
            </a:lvl2pPr>
            <a:lvl3pPr marL="2699949" indent="0">
              <a:buNone/>
              <a:defRPr sz="5315">
                <a:solidFill>
                  <a:schemeClr val="tx1">
                    <a:tint val="75000"/>
                  </a:schemeClr>
                </a:solidFill>
              </a:defRPr>
            </a:lvl3pPr>
            <a:lvl4pPr marL="4049923" indent="0">
              <a:buNone/>
              <a:defRPr sz="4724">
                <a:solidFill>
                  <a:schemeClr val="tx1">
                    <a:tint val="75000"/>
                  </a:schemeClr>
                </a:solidFill>
              </a:defRPr>
            </a:lvl4pPr>
            <a:lvl5pPr marL="5399898" indent="0">
              <a:buNone/>
              <a:defRPr sz="4724">
                <a:solidFill>
                  <a:schemeClr val="tx1">
                    <a:tint val="75000"/>
                  </a:schemeClr>
                </a:solidFill>
              </a:defRPr>
            </a:lvl5pPr>
            <a:lvl6pPr marL="6749872" indent="0">
              <a:buNone/>
              <a:defRPr sz="4724">
                <a:solidFill>
                  <a:schemeClr val="tx1">
                    <a:tint val="75000"/>
                  </a:schemeClr>
                </a:solidFill>
              </a:defRPr>
            </a:lvl6pPr>
            <a:lvl7pPr marL="8099847" indent="0">
              <a:buNone/>
              <a:defRPr sz="4724">
                <a:solidFill>
                  <a:schemeClr val="tx1">
                    <a:tint val="75000"/>
                  </a:schemeClr>
                </a:solidFill>
              </a:defRPr>
            </a:lvl7pPr>
            <a:lvl8pPr marL="9449821" indent="0">
              <a:buNone/>
              <a:defRPr sz="4724">
                <a:solidFill>
                  <a:schemeClr val="tx1">
                    <a:tint val="75000"/>
                  </a:schemeClr>
                </a:solidFill>
              </a:defRPr>
            </a:lvl8pPr>
            <a:lvl9pPr marL="10799796" indent="0">
              <a:buNone/>
              <a:defRPr sz="4724">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23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5749874"/>
            <a:ext cx="15299889" cy="13704700"/>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18224867" y="5749874"/>
            <a:ext cx="15299889" cy="13704700"/>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62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149976"/>
            <a:ext cx="31049774" cy="417491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2" y="5294885"/>
            <a:ext cx="15229575" cy="2594941"/>
          </a:xfrm>
        </p:spPr>
        <p:txBody>
          <a:bodyPr anchor="b"/>
          <a:lstStyle>
            <a:lvl1pPr marL="0" indent="0">
              <a:buNone/>
              <a:defRPr sz="7086" b="1"/>
            </a:lvl1pPr>
            <a:lvl2pPr marL="1349974" indent="0">
              <a:buNone/>
              <a:defRPr sz="5905" b="1"/>
            </a:lvl2pPr>
            <a:lvl3pPr marL="2699949" indent="0">
              <a:buNone/>
              <a:defRPr sz="5315" b="1"/>
            </a:lvl3pPr>
            <a:lvl4pPr marL="4049923" indent="0">
              <a:buNone/>
              <a:defRPr sz="4724" b="1"/>
            </a:lvl4pPr>
            <a:lvl5pPr marL="5399898" indent="0">
              <a:buNone/>
              <a:defRPr sz="4724" b="1"/>
            </a:lvl5pPr>
            <a:lvl6pPr marL="6749872" indent="0">
              <a:buNone/>
              <a:defRPr sz="4724" b="1"/>
            </a:lvl6pPr>
            <a:lvl7pPr marL="8099847" indent="0">
              <a:buNone/>
              <a:defRPr sz="4724" b="1"/>
            </a:lvl7pPr>
            <a:lvl8pPr marL="9449821" indent="0">
              <a:buNone/>
              <a:defRPr sz="4724" b="1"/>
            </a:lvl8pPr>
            <a:lvl9pPr marL="10799796" indent="0">
              <a:buNone/>
              <a:defRPr sz="4724"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2479672" y="7889827"/>
            <a:ext cx="15229575" cy="11604746"/>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18224867" y="5294885"/>
            <a:ext cx="15304578" cy="2594941"/>
          </a:xfrm>
        </p:spPr>
        <p:txBody>
          <a:bodyPr anchor="b"/>
          <a:lstStyle>
            <a:lvl1pPr marL="0" indent="0">
              <a:buNone/>
              <a:defRPr sz="7086" b="1"/>
            </a:lvl1pPr>
            <a:lvl2pPr marL="1349974" indent="0">
              <a:buNone/>
              <a:defRPr sz="5905" b="1"/>
            </a:lvl2pPr>
            <a:lvl3pPr marL="2699949" indent="0">
              <a:buNone/>
              <a:defRPr sz="5315" b="1"/>
            </a:lvl3pPr>
            <a:lvl4pPr marL="4049923" indent="0">
              <a:buNone/>
              <a:defRPr sz="4724" b="1"/>
            </a:lvl4pPr>
            <a:lvl5pPr marL="5399898" indent="0">
              <a:buNone/>
              <a:defRPr sz="4724" b="1"/>
            </a:lvl5pPr>
            <a:lvl6pPr marL="6749872" indent="0">
              <a:buNone/>
              <a:defRPr sz="4724" b="1"/>
            </a:lvl6pPr>
            <a:lvl7pPr marL="8099847" indent="0">
              <a:buNone/>
              <a:defRPr sz="4724" b="1"/>
            </a:lvl7pPr>
            <a:lvl8pPr marL="9449821" indent="0">
              <a:buNone/>
              <a:defRPr sz="4724" b="1"/>
            </a:lvl8pPr>
            <a:lvl9pPr marL="10799796" indent="0">
              <a:buNone/>
              <a:defRPr sz="4724"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18224867" y="7889827"/>
            <a:ext cx="15304578" cy="11604746"/>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058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1108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2024/3/25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8514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2" y="1439968"/>
            <a:ext cx="11610852" cy="5039889"/>
          </a:xfrm>
        </p:spPr>
        <p:txBody>
          <a:bodyPr anchor="b"/>
          <a:lstStyle>
            <a:lvl1pPr>
              <a:defRPr sz="9449"/>
            </a:lvl1pPr>
          </a:lstStyle>
          <a:p>
            <a:r>
              <a:rPr lang="zh-CN" altLang="en-US"/>
              <a:t>单击此处编辑母版标题样式</a:t>
            </a:r>
            <a:endParaRPr lang="en-US" dirty="0"/>
          </a:p>
        </p:txBody>
      </p:sp>
      <p:sp>
        <p:nvSpPr>
          <p:cNvPr id="3" name="Content Placeholder 2"/>
          <p:cNvSpPr>
            <a:spLocks noGrp="1"/>
          </p:cNvSpPr>
          <p:nvPr>
            <p:ph idx="1"/>
          </p:nvPr>
        </p:nvSpPr>
        <p:spPr>
          <a:xfrm>
            <a:off x="15304578" y="3109933"/>
            <a:ext cx="18224867" cy="15349662"/>
          </a:xfrm>
        </p:spPr>
        <p:txBody>
          <a:bodyPr/>
          <a:lstStyle>
            <a:lvl1pPr>
              <a:defRPr sz="9449"/>
            </a:lvl1pPr>
            <a:lvl2pPr>
              <a:defRPr sz="8268"/>
            </a:lvl2pPr>
            <a:lvl3pPr>
              <a:defRPr sz="7086"/>
            </a:lvl3pPr>
            <a:lvl4pPr>
              <a:defRPr sz="5905"/>
            </a:lvl4pPr>
            <a:lvl5pPr>
              <a:defRPr sz="5905"/>
            </a:lvl5pPr>
            <a:lvl6pPr>
              <a:defRPr sz="5905"/>
            </a:lvl6pPr>
            <a:lvl7pPr>
              <a:defRPr sz="5905"/>
            </a:lvl7pPr>
            <a:lvl8pPr>
              <a:defRPr sz="5905"/>
            </a:lvl8pPr>
            <a:lvl9pPr>
              <a:defRPr sz="5905"/>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2479672" y="6479857"/>
            <a:ext cx="11610852" cy="12004738"/>
          </a:xfrm>
        </p:spPr>
        <p:txBody>
          <a:bodyPr/>
          <a:lstStyle>
            <a:lvl1pPr marL="0" indent="0">
              <a:buNone/>
              <a:defRPr sz="4724"/>
            </a:lvl1pPr>
            <a:lvl2pPr marL="1349974" indent="0">
              <a:buNone/>
              <a:defRPr sz="4134"/>
            </a:lvl2pPr>
            <a:lvl3pPr marL="2699949" indent="0">
              <a:buNone/>
              <a:defRPr sz="3543"/>
            </a:lvl3pPr>
            <a:lvl4pPr marL="4049923" indent="0">
              <a:buNone/>
              <a:defRPr sz="2953"/>
            </a:lvl4pPr>
            <a:lvl5pPr marL="5399898" indent="0">
              <a:buNone/>
              <a:defRPr sz="2953"/>
            </a:lvl5pPr>
            <a:lvl6pPr marL="6749872" indent="0">
              <a:buNone/>
              <a:defRPr sz="2953"/>
            </a:lvl6pPr>
            <a:lvl7pPr marL="8099847" indent="0">
              <a:buNone/>
              <a:defRPr sz="2953"/>
            </a:lvl7pPr>
            <a:lvl8pPr marL="9449821" indent="0">
              <a:buNone/>
              <a:defRPr sz="2953"/>
            </a:lvl8pPr>
            <a:lvl9pPr marL="10799796" indent="0">
              <a:buNone/>
              <a:defRPr sz="2953"/>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2024/3/25</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681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2" y="1439968"/>
            <a:ext cx="11610852" cy="5039889"/>
          </a:xfrm>
        </p:spPr>
        <p:txBody>
          <a:bodyPr anchor="b"/>
          <a:lstStyle>
            <a:lvl1pPr>
              <a:defRPr sz="944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3109933"/>
            <a:ext cx="18224867" cy="15349662"/>
          </a:xfrm>
        </p:spPr>
        <p:txBody>
          <a:bodyPr anchor="t"/>
          <a:lstStyle>
            <a:lvl1pPr marL="0" indent="0">
              <a:buNone/>
              <a:defRPr sz="9449"/>
            </a:lvl1pPr>
            <a:lvl2pPr marL="1349974" indent="0">
              <a:buNone/>
              <a:defRPr sz="8268"/>
            </a:lvl2pPr>
            <a:lvl3pPr marL="2699949" indent="0">
              <a:buNone/>
              <a:defRPr sz="7086"/>
            </a:lvl3pPr>
            <a:lvl4pPr marL="4049923" indent="0">
              <a:buNone/>
              <a:defRPr sz="5905"/>
            </a:lvl4pPr>
            <a:lvl5pPr marL="5399898" indent="0">
              <a:buNone/>
              <a:defRPr sz="5905"/>
            </a:lvl5pPr>
            <a:lvl6pPr marL="6749872" indent="0">
              <a:buNone/>
              <a:defRPr sz="5905"/>
            </a:lvl6pPr>
            <a:lvl7pPr marL="8099847" indent="0">
              <a:buNone/>
              <a:defRPr sz="5905"/>
            </a:lvl7pPr>
            <a:lvl8pPr marL="9449821" indent="0">
              <a:buNone/>
              <a:defRPr sz="5905"/>
            </a:lvl8pPr>
            <a:lvl9pPr marL="10799796" indent="0">
              <a:buNone/>
              <a:defRPr sz="5905"/>
            </a:lvl9pPr>
          </a:lstStyle>
          <a:p>
            <a:r>
              <a:rPr lang="zh-CN" altLang="en-US"/>
              <a:t>单击图标添加图片</a:t>
            </a:r>
            <a:endParaRPr lang="en-US" dirty="0"/>
          </a:p>
        </p:txBody>
      </p:sp>
      <p:sp>
        <p:nvSpPr>
          <p:cNvPr id="4" name="Text Placeholder 3"/>
          <p:cNvSpPr>
            <a:spLocks noGrp="1"/>
          </p:cNvSpPr>
          <p:nvPr>
            <p:ph type="body" sz="half" idx="2"/>
          </p:nvPr>
        </p:nvSpPr>
        <p:spPr>
          <a:xfrm>
            <a:off x="2479672" y="6479857"/>
            <a:ext cx="11610852" cy="12004738"/>
          </a:xfrm>
        </p:spPr>
        <p:txBody>
          <a:bodyPr/>
          <a:lstStyle>
            <a:lvl1pPr marL="0" indent="0">
              <a:buNone/>
              <a:defRPr sz="4724"/>
            </a:lvl1pPr>
            <a:lvl2pPr marL="1349974" indent="0">
              <a:buNone/>
              <a:defRPr sz="4134"/>
            </a:lvl2pPr>
            <a:lvl3pPr marL="2699949" indent="0">
              <a:buNone/>
              <a:defRPr sz="3543"/>
            </a:lvl3pPr>
            <a:lvl4pPr marL="4049923" indent="0">
              <a:buNone/>
              <a:defRPr sz="2953"/>
            </a:lvl4pPr>
            <a:lvl5pPr marL="5399898" indent="0">
              <a:buNone/>
              <a:defRPr sz="2953"/>
            </a:lvl5pPr>
            <a:lvl6pPr marL="6749872" indent="0">
              <a:buNone/>
              <a:defRPr sz="2953"/>
            </a:lvl6pPr>
            <a:lvl7pPr marL="8099847" indent="0">
              <a:buNone/>
              <a:defRPr sz="2953"/>
            </a:lvl7pPr>
            <a:lvl8pPr marL="9449821" indent="0">
              <a:buNone/>
              <a:defRPr sz="2953"/>
            </a:lvl8pPr>
            <a:lvl9pPr marL="10799796" indent="0">
              <a:buNone/>
              <a:defRPr sz="2953"/>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EFD9D74-47D9-4702-A33C-335B63B48DBF}" type="datetimeFigureOut">
              <a:rPr lang="zh-CN" altLang="en-US" smtClean="0"/>
              <a:t>2024/3/25</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6973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149976"/>
            <a:ext cx="31049774" cy="417491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5749874"/>
            <a:ext cx="31049774" cy="13704700"/>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2474982" y="20019561"/>
            <a:ext cx="8099941" cy="1149975"/>
          </a:xfrm>
          <a:prstGeom prst="rect">
            <a:avLst/>
          </a:prstGeom>
        </p:spPr>
        <p:txBody>
          <a:bodyPr vert="horz" lIns="91440" tIns="45720" rIns="91440" bIns="45720" rtlCol="0" anchor="ctr"/>
          <a:lstStyle>
            <a:lvl1pPr algn="l">
              <a:defRPr sz="3543">
                <a:solidFill>
                  <a:schemeClr val="tx1">
                    <a:tint val="75000"/>
                  </a:schemeClr>
                </a:solidFill>
              </a:defRPr>
            </a:lvl1pPr>
          </a:lstStyle>
          <a:p>
            <a:fld id="{760FBDFE-C587-4B4C-A407-44438C67B59E}" type="datetimeFigureOut">
              <a:rPr lang="zh-CN" altLang="en-US" smtClean="0"/>
              <a:t>2024/3/25</a:t>
            </a:fld>
            <a:endParaRPr lang="zh-CN" altLang="en-US" dirty="0"/>
          </a:p>
        </p:txBody>
      </p:sp>
      <p:sp>
        <p:nvSpPr>
          <p:cNvPr id="5" name="Footer Placeholder 4"/>
          <p:cNvSpPr>
            <a:spLocks noGrp="1"/>
          </p:cNvSpPr>
          <p:nvPr>
            <p:ph type="ftr" sz="quarter" idx="3"/>
          </p:nvPr>
        </p:nvSpPr>
        <p:spPr>
          <a:xfrm>
            <a:off x="11924913" y="20019561"/>
            <a:ext cx="12149912" cy="1149975"/>
          </a:xfrm>
          <a:prstGeom prst="rect">
            <a:avLst/>
          </a:prstGeom>
        </p:spPr>
        <p:txBody>
          <a:bodyPr vert="horz" lIns="91440" tIns="45720" rIns="91440" bIns="45720" rtlCol="0" anchor="ctr"/>
          <a:lstStyle>
            <a:lvl1pPr algn="ctr">
              <a:defRPr sz="354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5424815" y="20019561"/>
            <a:ext cx="8099941" cy="1149975"/>
          </a:xfrm>
          <a:prstGeom prst="rect">
            <a:avLst/>
          </a:prstGeom>
        </p:spPr>
        <p:txBody>
          <a:bodyPr vert="horz" lIns="91440" tIns="45720" rIns="91440" bIns="45720" rtlCol="0" anchor="ctr"/>
          <a:lstStyle>
            <a:lvl1pPr algn="r">
              <a:defRPr sz="3543">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706568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58" r:id="rId12"/>
  </p:sldLayoutIdLst>
  <p:txStyles>
    <p:titleStyle>
      <a:lvl1pPr algn="l" defTabSz="2699949" rtl="0" eaLnBrk="1" latinLnBrk="0" hangingPunct="1">
        <a:lnSpc>
          <a:spcPct val="90000"/>
        </a:lnSpc>
        <a:spcBef>
          <a:spcPct val="0"/>
        </a:spcBef>
        <a:buNone/>
        <a:defRPr sz="12992" kern="1200">
          <a:solidFill>
            <a:schemeClr val="tx1"/>
          </a:solidFill>
          <a:latin typeface="+mj-lt"/>
          <a:ea typeface="+mj-ea"/>
          <a:cs typeface="+mj-cs"/>
        </a:defRPr>
      </a:lvl1pPr>
    </p:titleStyle>
    <p:bodyStyle>
      <a:lvl1pPr marL="674987" indent="-674987" algn="l" defTabSz="2699949" rtl="0" eaLnBrk="1" latinLnBrk="0" hangingPunct="1">
        <a:lnSpc>
          <a:spcPct val="90000"/>
        </a:lnSpc>
        <a:spcBef>
          <a:spcPts val="2953"/>
        </a:spcBef>
        <a:buFont typeface="Arial" panose="020B0604020202020204" pitchFamily="34" charset="0"/>
        <a:buChar char="•"/>
        <a:defRPr sz="8268" kern="1200">
          <a:solidFill>
            <a:schemeClr val="tx1"/>
          </a:solidFill>
          <a:latin typeface="+mn-lt"/>
          <a:ea typeface="+mn-ea"/>
          <a:cs typeface="+mn-cs"/>
        </a:defRPr>
      </a:lvl1pPr>
      <a:lvl2pPr marL="2024962" indent="-674987" algn="l" defTabSz="2699949" rtl="0" eaLnBrk="1" latinLnBrk="0" hangingPunct="1">
        <a:lnSpc>
          <a:spcPct val="90000"/>
        </a:lnSpc>
        <a:spcBef>
          <a:spcPts val="1476"/>
        </a:spcBef>
        <a:buFont typeface="Arial" panose="020B0604020202020204" pitchFamily="34" charset="0"/>
        <a:buChar char="•"/>
        <a:defRPr sz="7086" kern="1200">
          <a:solidFill>
            <a:schemeClr val="tx1"/>
          </a:solidFill>
          <a:latin typeface="+mn-lt"/>
          <a:ea typeface="+mn-ea"/>
          <a:cs typeface="+mn-cs"/>
        </a:defRPr>
      </a:lvl2pPr>
      <a:lvl3pPr marL="3374936" indent="-674987" algn="l" defTabSz="2699949" rtl="0" eaLnBrk="1" latinLnBrk="0" hangingPunct="1">
        <a:lnSpc>
          <a:spcPct val="90000"/>
        </a:lnSpc>
        <a:spcBef>
          <a:spcPts val="1476"/>
        </a:spcBef>
        <a:buFont typeface="Arial" panose="020B0604020202020204" pitchFamily="34" charset="0"/>
        <a:buChar char="•"/>
        <a:defRPr sz="5905" kern="1200">
          <a:solidFill>
            <a:schemeClr val="tx1"/>
          </a:solidFill>
          <a:latin typeface="+mn-lt"/>
          <a:ea typeface="+mn-ea"/>
          <a:cs typeface="+mn-cs"/>
        </a:defRPr>
      </a:lvl3pPr>
      <a:lvl4pPr marL="4724911"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4pPr>
      <a:lvl5pPr marL="6074885"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5pPr>
      <a:lvl6pPr marL="7424859"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6pPr>
      <a:lvl7pPr marL="8774834"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7pPr>
      <a:lvl8pPr marL="10124808"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8pPr>
      <a:lvl9pPr marL="11474783" indent="-674987" algn="l" defTabSz="2699949" rtl="0" eaLnBrk="1" latinLnBrk="0" hangingPunct="1">
        <a:lnSpc>
          <a:spcPct val="90000"/>
        </a:lnSpc>
        <a:spcBef>
          <a:spcPts val="1476"/>
        </a:spcBef>
        <a:buFont typeface="Arial" panose="020B0604020202020204" pitchFamily="34" charset="0"/>
        <a:buChar char="•"/>
        <a:defRPr sz="5315" kern="1200">
          <a:solidFill>
            <a:schemeClr val="tx1"/>
          </a:solidFill>
          <a:latin typeface="+mn-lt"/>
          <a:ea typeface="+mn-ea"/>
          <a:cs typeface="+mn-cs"/>
        </a:defRPr>
      </a:lvl9pPr>
    </p:bodyStyle>
    <p:otherStyle>
      <a:defPPr>
        <a:defRPr lang="en-US"/>
      </a:defPPr>
      <a:lvl1pPr marL="0" algn="l" defTabSz="2699949" rtl="0" eaLnBrk="1" latinLnBrk="0" hangingPunct="1">
        <a:defRPr sz="5315" kern="1200">
          <a:solidFill>
            <a:schemeClr val="tx1"/>
          </a:solidFill>
          <a:latin typeface="+mn-lt"/>
          <a:ea typeface="+mn-ea"/>
          <a:cs typeface="+mn-cs"/>
        </a:defRPr>
      </a:lvl1pPr>
      <a:lvl2pPr marL="1349974" algn="l" defTabSz="2699949" rtl="0" eaLnBrk="1" latinLnBrk="0" hangingPunct="1">
        <a:defRPr sz="5315" kern="1200">
          <a:solidFill>
            <a:schemeClr val="tx1"/>
          </a:solidFill>
          <a:latin typeface="+mn-lt"/>
          <a:ea typeface="+mn-ea"/>
          <a:cs typeface="+mn-cs"/>
        </a:defRPr>
      </a:lvl2pPr>
      <a:lvl3pPr marL="2699949" algn="l" defTabSz="2699949" rtl="0" eaLnBrk="1" latinLnBrk="0" hangingPunct="1">
        <a:defRPr sz="5315" kern="1200">
          <a:solidFill>
            <a:schemeClr val="tx1"/>
          </a:solidFill>
          <a:latin typeface="+mn-lt"/>
          <a:ea typeface="+mn-ea"/>
          <a:cs typeface="+mn-cs"/>
        </a:defRPr>
      </a:lvl3pPr>
      <a:lvl4pPr marL="4049923" algn="l" defTabSz="2699949" rtl="0" eaLnBrk="1" latinLnBrk="0" hangingPunct="1">
        <a:defRPr sz="5315" kern="1200">
          <a:solidFill>
            <a:schemeClr val="tx1"/>
          </a:solidFill>
          <a:latin typeface="+mn-lt"/>
          <a:ea typeface="+mn-ea"/>
          <a:cs typeface="+mn-cs"/>
        </a:defRPr>
      </a:lvl4pPr>
      <a:lvl5pPr marL="5399898" algn="l" defTabSz="2699949" rtl="0" eaLnBrk="1" latinLnBrk="0" hangingPunct="1">
        <a:defRPr sz="5315" kern="1200">
          <a:solidFill>
            <a:schemeClr val="tx1"/>
          </a:solidFill>
          <a:latin typeface="+mn-lt"/>
          <a:ea typeface="+mn-ea"/>
          <a:cs typeface="+mn-cs"/>
        </a:defRPr>
      </a:lvl5pPr>
      <a:lvl6pPr marL="6749872" algn="l" defTabSz="2699949" rtl="0" eaLnBrk="1" latinLnBrk="0" hangingPunct="1">
        <a:defRPr sz="5315" kern="1200">
          <a:solidFill>
            <a:schemeClr val="tx1"/>
          </a:solidFill>
          <a:latin typeface="+mn-lt"/>
          <a:ea typeface="+mn-ea"/>
          <a:cs typeface="+mn-cs"/>
        </a:defRPr>
      </a:lvl6pPr>
      <a:lvl7pPr marL="8099847" algn="l" defTabSz="2699949" rtl="0" eaLnBrk="1" latinLnBrk="0" hangingPunct="1">
        <a:defRPr sz="5315" kern="1200">
          <a:solidFill>
            <a:schemeClr val="tx1"/>
          </a:solidFill>
          <a:latin typeface="+mn-lt"/>
          <a:ea typeface="+mn-ea"/>
          <a:cs typeface="+mn-cs"/>
        </a:defRPr>
      </a:lvl7pPr>
      <a:lvl8pPr marL="9449821" algn="l" defTabSz="2699949" rtl="0" eaLnBrk="1" latinLnBrk="0" hangingPunct="1">
        <a:defRPr sz="5315" kern="1200">
          <a:solidFill>
            <a:schemeClr val="tx1"/>
          </a:solidFill>
          <a:latin typeface="+mn-lt"/>
          <a:ea typeface="+mn-ea"/>
          <a:cs typeface="+mn-cs"/>
        </a:defRPr>
      </a:lvl8pPr>
      <a:lvl9pPr marL="10799796" algn="l" defTabSz="2699949" rtl="0" eaLnBrk="1" latinLnBrk="0" hangingPunct="1">
        <a:defRPr sz="53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ED3450-E545-B445-BD55-8C6AC62C7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68" y="365414"/>
            <a:ext cx="4585716" cy="4585716"/>
          </a:xfrm>
          <a:prstGeom prst="rect">
            <a:avLst/>
          </a:prstGeom>
        </p:spPr>
      </p:pic>
      <p:sp>
        <p:nvSpPr>
          <p:cNvPr id="9" name="文本框 8">
            <a:extLst>
              <a:ext uri="{FF2B5EF4-FFF2-40B4-BE49-F238E27FC236}">
                <a16:creationId xmlns:a16="http://schemas.microsoft.com/office/drawing/2014/main" id="{1B2C76FC-9CEA-6F4D-AF43-31D618B8A9AA}"/>
              </a:ext>
            </a:extLst>
          </p:cNvPr>
          <p:cNvSpPr txBox="1"/>
          <p:nvPr/>
        </p:nvSpPr>
        <p:spPr>
          <a:xfrm>
            <a:off x="5055584" y="379928"/>
            <a:ext cx="24725376" cy="3884461"/>
          </a:xfrm>
          <a:prstGeom prst="rect">
            <a:avLst/>
          </a:prstGeom>
          <a:noFill/>
        </p:spPr>
        <p:txBody>
          <a:bodyPr wrap="square" rtlCol="0">
            <a:spAutoFit/>
          </a:bodyPr>
          <a:lstStyle/>
          <a:p>
            <a:pPr algn="ctr"/>
            <a:r>
              <a:rPr kumimoji="1" lang="en-US" altLang="zh-CN" sz="7200" dirty="0">
                <a:cs typeface="Times New Roman" panose="02020603050405020304" pitchFamily="18" charset="0"/>
              </a:rPr>
              <a:t>Multivariate Fourier Distribution Perturbation: Domain Shifts</a:t>
            </a:r>
          </a:p>
          <a:p>
            <a:pPr algn="ctr"/>
            <a:r>
              <a:rPr kumimoji="1" lang="en-US" altLang="zh-CN" sz="7200" dirty="0">
                <a:cs typeface="Times New Roman" panose="02020603050405020304" pitchFamily="18" charset="0"/>
              </a:rPr>
              <a:t> with Uncertainty in Frequency Domain</a:t>
            </a:r>
          </a:p>
          <a:p>
            <a:pPr algn="ctr">
              <a:lnSpc>
                <a:spcPct val="150000"/>
              </a:lnSpc>
            </a:pPr>
            <a:endParaRPr kumimoji="1" lang="en-US" altLang="zh-CN" sz="3600" dirty="0">
              <a:cs typeface="Times New Roman" panose="02020603050405020304" pitchFamily="18" charset="0"/>
            </a:endParaRPr>
          </a:p>
          <a:p>
            <a:pPr algn="ctr">
              <a:lnSpc>
                <a:spcPct val="150000"/>
              </a:lnSpc>
            </a:pPr>
            <a:r>
              <a:rPr kumimoji="1" lang="en-US" altLang="zh-CN" sz="3600" dirty="0">
                <a:cs typeface="Times New Roman" panose="02020603050405020304" pitchFamily="18" charset="0"/>
              </a:rPr>
              <a:t>Xianfeng Li, </a:t>
            </a:r>
            <a:r>
              <a:rPr kumimoji="1" lang="en-US" altLang="zh-CN" sz="3600" dirty="0" err="1">
                <a:cs typeface="Times New Roman" panose="02020603050405020304" pitchFamily="18" charset="0"/>
              </a:rPr>
              <a:t>Weijie</a:t>
            </a:r>
            <a:r>
              <a:rPr kumimoji="1" lang="en-US" altLang="zh-CN" sz="3600" dirty="0">
                <a:cs typeface="Times New Roman" panose="02020603050405020304" pitchFamily="18" charset="0"/>
              </a:rPr>
              <a:t> Chen, </a:t>
            </a:r>
            <a:r>
              <a:rPr kumimoji="1" lang="en-US" altLang="zh-CN" sz="3600" dirty="0" err="1">
                <a:cs typeface="Times New Roman" panose="02020603050405020304" pitchFamily="18" charset="0"/>
              </a:rPr>
              <a:t>Shicai</a:t>
            </a:r>
            <a:r>
              <a:rPr kumimoji="1" lang="en-US" altLang="zh-CN" sz="3600" dirty="0">
                <a:cs typeface="Times New Roman" panose="02020603050405020304" pitchFamily="18" charset="0"/>
              </a:rPr>
              <a:t> Yang, </a:t>
            </a:r>
            <a:r>
              <a:rPr kumimoji="1" lang="en-US" altLang="zh-CN" sz="3600" dirty="0" err="1">
                <a:cs typeface="Times New Roman" panose="02020603050405020304" pitchFamily="18" charset="0"/>
              </a:rPr>
              <a:t>Yishuang</a:t>
            </a:r>
            <a:r>
              <a:rPr kumimoji="1" lang="en-US" altLang="zh-CN" sz="3600" dirty="0">
                <a:cs typeface="Times New Roman" panose="02020603050405020304" pitchFamily="18" charset="0"/>
              </a:rPr>
              <a:t> Li, </a:t>
            </a:r>
            <a:r>
              <a:rPr kumimoji="1" lang="en-US" altLang="zh-CN" sz="3600" dirty="0" err="1">
                <a:cs typeface="Times New Roman" panose="02020603050405020304" pitchFamily="18" charset="0"/>
              </a:rPr>
              <a:t>Wenhao</a:t>
            </a:r>
            <a:r>
              <a:rPr kumimoji="1" lang="en-US" altLang="zh-CN" sz="3600" dirty="0">
                <a:cs typeface="Times New Roman" panose="02020603050405020304" pitchFamily="18" charset="0"/>
              </a:rPr>
              <a:t> Guan, and Lin Li</a:t>
            </a:r>
            <a:endParaRPr kumimoji="1" lang="zh-CN" altLang="en-US" sz="3600" dirty="0">
              <a:cs typeface="Times New Roman" panose="02020603050405020304" pitchFamily="18" charset="0"/>
            </a:endParaRPr>
          </a:p>
        </p:txBody>
      </p:sp>
      <p:sp>
        <p:nvSpPr>
          <p:cNvPr id="11" name="矩形 10">
            <a:extLst>
              <a:ext uri="{FF2B5EF4-FFF2-40B4-BE49-F238E27FC236}">
                <a16:creationId xmlns:a16="http://schemas.microsoft.com/office/drawing/2014/main" id="{F966E9BE-D833-BF48-BB38-B553CB4C7C40}"/>
              </a:ext>
            </a:extLst>
          </p:cNvPr>
          <p:cNvSpPr/>
          <p:nvPr/>
        </p:nvSpPr>
        <p:spPr>
          <a:xfrm>
            <a:off x="469868" y="5332530"/>
            <a:ext cx="11211340" cy="683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t>Motivation</a:t>
            </a:r>
            <a:endParaRPr kumimoji="1" lang="zh-CN" altLang="en-US" sz="3600" dirty="0"/>
          </a:p>
        </p:txBody>
      </p:sp>
      <p:sp>
        <p:nvSpPr>
          <p:cNvPr id="12" name="矩形 11">
            <a:extLst>
              <a:ext uri="{FF2B5EF4-FFF2-40B4-BE49-F238E27FC236}">
                <a16:creationId xmlns:a16="http://schemas.microsoft.com/office/drawing/2014/main" id="{DE0151DD-9FFE-E745-A6D8-7DD7B1624CC4}"/>
              </a:ext>
            </a:extLst>
          </p:cNvPr>
          <p:cNvSpPr/>
          <p:nvPr/>
        </p:nvSpPr>
        <p:spPr>
          <a:xfrm>
            <a:off x="12282470" y="5332530"/>
            <a:ext cx="11211340" cy="683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t>Approach</a:t>
            </a:r>
            <a:endParaRPr kumimoji="1" lang="zh-CN" altLang="en-US" sz="3600" dirty="0"/>
          </a:p>
        </p:txBody>
      </p:sp>
      <p:sp>
        <p:nvSpPr>
          <p:cNvPr id="14" name="矩形 13">
            <a:extLst>
              <a:ext uri="{FF2B5EF4-FFF2-40B4-BE49-F238E27FC236}">
                <a16:creationId xmlns:a16="http://schemas.microsoft.com/office/drawing/2014/main" id="{09735A7A-51CE-6B45-A98E-048FAEEE21F9}"/>
              </a:ext>
            </a:extLst>
          </p:cNvPr>
          <p:cNvSpPr/>
          <p:nvPr/>
        </p:nvSpPr>
        <p:spPr>
          <a:xfrm>
            <a:off x="24095072" y="5332530"/>
            <a:ext cx="11211340" cy="683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t>Results</a:t>
            </a:r>
            <a:endParaRPr kumimoji="1" lang="zh-CN" altLang="en-US" sz="3600" dirty="0"/>
          </a:p>
        </p:txBody>
      </p:sp>
      <p:sp>
        <p:nvSpPr>
          <p:cNvPr id="17" name="文本框 16">
            <a:extLst>
              <a:ext uri="{FF2B5EF4-FFF2-40B4-BE49-F238E27FC236}">
                <a16:creationId xmlns:a16="http://schemas.microsoft.com/office/drawing/2014/main" id="{942F30C6-AE91-F74E-9574-04F613B5259D}"/>
              </a:ext>
            </a:extLst>
          </p:cNvPr>
          <p:cNvSpPr txBox="1"/>
          <p:nvPr/>
        </p:nvSpPr>
        <p:spPr>
          <a:xfrm>
            <a:off x="469868" y="6310805"/>
            <a:ext cx="11211340" cy="4381456"/>
          </a:xfrm>
          <a:prstGeom prst="rect">
            <a:avLst/>
          </a:prstGeom>
          <a:noFill/>
        </p:spPr>
        <p:txBody>
          <a:bodyPr wrap="square" rtlCol="0">
            <a:spAutoFit/>
          </a:bodyPr>
          <a:lstStyle/>
          <a:p>
            <a:pPr algn="just">
              <a:lnSpc>
                <a:spcPct val="120000"/>
              </a:lnSpc>
            </a:pPr>
            <a:r>
              <a:rPr kumimoji="1" lang="en-US" altLang="zh-CN" sz="2600" dirty="0">
                <a:solidFill>
                  <a:schemeClr val="tx1">
                    <a:lumMod val="75000"/>
                    <a:lumOff val="25000"/>
                  </a:schemeClr>
                </a:solidFill>
              </a:rPr>
              <a:t>Diversifying training data techniques have achieved tremendous success in Domain Generalization (DG) tasks. The key to diversifying domain data is by increasing the types of domain styles.</a:t>
            </a:r>
            <a:r>
              <a:rPr kumimoji="1" lang="en" altLang="zh-CN" sz="2600" dirty="0">
                <a:solidFill>
                  <a:schemeClr val="tx1">
                    <a:lumMod val="75000"/>
                    <a:lumOff val="25000"/>
                  </a:schemeClr>
                </a:solidFill>
              </a:rPr>
              <a:t> </a:t>
            </a:r>
            <a:r>
              <a:rPr kumimoji="1" lang="en-US" altLang="zh-CN" sz="2600" dirty="0">
                <a:solidFill>
                  <a:schemeClr val="tx1">
                    <a:lumMod val="75000"/>
                    <a:lumOff val="25000"/>
                  </a:schemeClr>
                </a:solidFill>
              </a:rPr>
              <a:t>the domain cue is found to be implicitly encoded in the amplitude component of Fourier features, which is more indicative of domain-specific information than statistics (means and standard deviations). However, Fourier-based methods tend to augment amplitude components via linear interpolation between two samples, which limits the diversity. To break this limitation, we aim to augment novel amplitude components from a perturbation perspective, which is termed </a:t>
            </a:r>
            <a:r>
              <a:rPr kumimoji="1" lang="en-US" altLang="zh-CN" sz="2600" b="1" dirty="0">
                <a:solidFill>
                  <a:schemeClr val="tx1">
                    <a:lumMod val="75000"/>
                    <a:lumOff val="25000"/>
                  </a:schemeClr>
                </a:solidFill>
              </a:rPr>
              <a:t>M</a:t>
            </a:r>
            <a:r>
              <a:rPr kumimoji="1" lang="en-US" altLang="zh-CN" sz="2600" dirty="0">
                <a:solidFill>
                  <a:schemeClr val="tx1">
                    <a:lumMod val="75000"/>
                    <a:lumOff val="25000"/>
                  </a:schemeClr>
                </a:solidFill>
              </a:rPr>
              <a:t>ultivariate </a:t>
            </a:r>
            <a:r>
              <a:rPr kumimoji="1" lang="en-US" altLang="zh-CN" sz="2600" b="1" dirty="0">
                <a:solidFill>
                  <a:schemeClr val="tx1">
                    <a:lumMod val="75000"/>
                    <a:lumOff val="25000"/>
                  </a:schemeClr>
                </a:solidFill>
              </a:rPr>
              <a:t>F</a:t>
            </a:r>
            <a:r>
              <a:rPr kumimoji="1" lang="en-US" altLang="zh-CN" sz="2600" dirty="0">
                <a:solidFill>
                  <a:schemeClr val="tx1">
                    <a:lumMod val="75000"/>
                    <a:lumOff val="25000"/>
                  </a:schemeClr>
                </a:solidFill>
              </a:rPr>
              <a:t>ourier Distribution </a:t>
            </a:r>
            <a:r>
              <a:rPr kumimoji="1" lang="en-US" altLang="zh-CN" sz="2600" b="1" dirty="0">
                <a:solidFill>
                  <a:schemeClr val="tx1">
                    <a:lumMod val="75000"/>
                    <a:lumOff val="25000"/>
                  </a:schemeClr>
                </a:solidFill>
              </a:rPr>
              <a:t>P</a:t>
            </a:r>
            <a:r>
              <a:rPr kumimoji="1" lang="en-US" altLang="zh-CN" sz="2600" dirty="0">
                <a:solidFill>
                  <a:schemeClr val="tx1">
                    <a:lumMod val="75000"/>
                    <a:lumOff val="25000"/>
                  </a:schemeClr>
                </a:solidFill>
              </a:rPr>
              <a:t>erturbation.</a:t>
            </a:r>
            <a:endParaRPr kumimoji="1" lang="zh-CN" altLang="en-US" sz="2600" dirty="0">
              <a:solidFill>
                <a:schemeClr val="tx1">
                  <a:lumMod val="75000"/>
                  <a:lumOff val="25000"/>
                </a:schemeClr>
              </a:solidFill>
            </a:endParaRPr>
          </a:p>
        </p:txBody>
      </p:sp>
      <p:sp>
        <p:nvSpPr>
          <p:cNvPr id="20" name="矩形 19">
            <a:extLst>
              <a:ext uri="{FF2B5EF4-FFF2-40B4-BE49-F238E27FC236}">
                <a16:creationId xmlns:a16="http://schemas.microsoft.com/office/drawing/2014/main" id="{912AA431-B5B8-A94C-BDD1-049A2C06FFD5}"/>
              </a:ext>
            </a:extLst>
          </p:cNvPr>
          <p:cNvSpPr/>
          <p:nvPr/>
        </p:nvSpPr>
        <p:spPr>
          <a:xfrm>
            <a:off x="469868" y="16376683"/>
            <a:ext cx="11211340" cy="683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t>Framework</a:t>
            </a:r>
            <a:endParaRPr kumimoji="1" lang="zh-CN" altLang="en-US" sz="36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6D37636-D4D9-C744-A992-BD8B22F84EA2}"/>
                  </a:ext>
                </a:extLst>
              </p:cNvPr>
              <p:cNvSpPr txBox="1"/>
              <p:nvPr/>
            </p:nvSpPr>
            <p:spPr>
              <a:xfrm>
                <a:off x="12282470" y="6310805"/>
                <a:ext cx="11211340" cy="1980799"/>
              </a:xfrm>
              <a:prstGeom prst="rect">
                <a:avLst/>
              </a:prstGeom>
              <a:noFill/>
            </p:spPr>
            <p:txBody>
              <a:bodyPr wrap="square" rtlCol="0">
                <a:spAutoFit/>
              </a:bodyPr>
              <a:lstStyle/>
              <a:p>
                <a:pPr>
                  <a:lnSpc>
                    <a:spcPct val="120000"/>
                  </a:lnSpc>
                </a:pPr>
                <a:r>
                  <a:rPr kumimoji="1" lang="en-US" altLang="zh-CN" sz="2600" dirty="0">
                    <a:solidFill>
                      <a:schemeClr val="tx1">
                        <a:lumMod val="75000"/>
                        <a:lumOff val="25000"/>
                      </a:schemeClr>
                    </a:solidFill>
                  </a:rPr>
                  <a:t>We assume that an amplitude component </a:t>
                </a:r>
                <a14:m>
                  <m:oMath xmlns:m="http://schemas.openxmlformats.org/officeDocument/2006/math">
                    <m:r>
                      <a:rPr kumimoji="1" lang="zh-CN" altLang="en-US" sz="2600" i="1" smtClean="0">
                        <a:solidFill>
                          <a:schemeClr val="tx1">
                            <a:lumMod val="75000"/>
                            <a:lumOff val="25000"/>
                          </a:schemeClr>
                        </a:solidFill>
                        <a:latin typeface="Cambria Math" panose="02040503050406030204" pitchFamily="18" charset="0"/>
                      </a:rPr>
                      <m:t>𝒜</m:t>
                    </m:r>
                  </m:oMath>
                </a14:m>
                <a:r>
                  <a:rPr kumimoji="1" lang="en-US" altLang="zh-CN" sz="2600" dirty="0">
                    <a:solidFill>
                      <a:schemeClr val="tx1">
                        <a:lumMod val="75000"/>
                        <a:lumOff val="25000"/>
                      </a:schemeClr>
                    </a:solidFill>
                  </a:rPr>
                  <a:t> follows a representation drawn from a certain multivariate distribution . To create the distribution, we compute the statistics of the amplitude component in each sample. The amplitude feature with high dimension HW can be reduced to two scale values.</a:t>
                </a:r>
                <a:endParaRPr kumimoji="1" lang="zh-CN" altLang="en-US" sz="2600" dirty="0">
                  <a:solidFill>
                    <a:schemeClr val="tx1">
                      <a:lumMod val="75000"/>
                      <a:lumOff val="25000"/>
                    </a:schemeClr>
                  </a:solidFill>
                </a:endParaRPr>
              </a:p>
            </p:txBody>
          </p:sp>
        </mc:Choice>
        <mc:Fallback xmlns="">
          <p:sp>
            <p:nvSpPr>
              <p:cNvPr id="22" name="文本框 21">
                <a:extLst>
                  <a:ext uri="{FF2B5EF4-FFF2-40B4-BE49-F238E27FC236}">
                    <a16:creationId xmlns:a16="http://schemas.microsoft.com/office/drawing/2014/main" id="{36D37636-D4D9-C744-A992-BD8B22F84EA2}"/>
                  </a:ext>
                </a:extLst>
              </p:cNvPr>
              <p:cNvSpPr txBox="1">
                <a:spLocks noRot="1" noChangeAspect="1" noMove="1" noResize="1" noEditPoints="1" noAdjustHandles="1" noChangeArrowheads="1" noChangeShapeType="1" noTextEdit="1"/>
              </p:cNvSpPr>
              <p:nvPr/>
            </p:nvSpPr>
            <p:spPr>
              <a:xfrm>
                <a:off x="12282470" y="6310805"/>
                <a:ext cx="11211340" cy="1980799"/>
              </a:xfrm>
              <a:prstGeom prst="rect">
                <a:avLst/>
              </a:prstGeom>
              <a:blipFill>
                <a:blip r:embed="rId4"/>
                <a:stretch>
                  <a:fillRect l="-979" r="-1196" b="-7385"/>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8A9701EC-E72D-A443-B3E1-4A0869822CB7}"/>
              </a:ext>
            </a:extLst>
          </p:cNvPr>
          <p:cNvSpPr txBox="1"/>
          <p:nvPr/>
        </p:nvSpPr>
        <p:spPr>
          <a:xfrm>
            <a:off x="12127236" y="13650323"/>
            <a:ext cx="11211340" cy="1020536"/>
          </a:xfrm>
          <a:prstGeom prst="rect">
            <a:avLst/>
          </a:prstGeom>
          <a:noFill/>
        </p:spPr>
        <p:txBody>
          <a:bodyPr wrap="square" rtlCol="0">
            <a:spAutoFit/>
          </a:bodyPr>
          <a:lstStyle/>
          <a:p>
            <a:pPr algn="just">
              <a:lnSpc>
                <a:spcPct val="120000"/>
              </a:lnSpc>
            </a:pPr>
            <a:r>
              <a:rPr kumimoji="1" lang="en-US" altLang="zh-CN" sz="2600" dirty="0">
                <a:solidFill>
                  <a:schemeClr val="tx1">
                    <a:lumMod val="75000"/>
                    <a:lumOff val="25000"/>
                  </a:schemeClr>
                </a:solidFill>
              </a:rPr>
              <a:t>In this way, each perturbed amplitude component can be represented by the augmented distributions</a:t>
            </a:r>
            <a:endParaRPr kumimoji="1" lang="zh-CN" altLang="en-US" sz="2800" b="1" dirty="0">
              <a:solidFill>
                <a:schemeClr val="tx1">
                  <a:lumMod val="75000"/>
                  <a:lumOff val="25000"/>
                </a:schemeClr>
              </a:solidFill>
            </a:endParaRPr>
          </a:p>
        </p:txBody>
      </p:sp>
      <p:sp>
        <p:nvSpPr>
          <p:cNvPr id="27" name="文本框 26">
            <a:extLst>
              <a:ext uri="{FF2B5EF4-FFF2-40B4-BE49-F238E27FC236}">
                <a16:creationId xmlns:a16="http://schemas.microsoft.com/office/drawing/2014/main" id="{8338C985-9DA9-9C46-951E-E5779279FB19}"/>
              </a:ext>
            </a:extLst>
          </p:cNvPr>
          <p:cNvSpPr txBox="1"/>
          <p:nvPr/>
        </p:nvSpPr>
        <p:spPr>
          <a:xfrm>
            <a:off x="24095072" y="6132783"/>
            <a:ext cx="5003168" cy="523220"/>
          </a:xfrm>
          <a:prstGeom prst="rect">
            <a:avLst/>
          </a:prstGeom>
          <a:noFill/>
        </p:spPr>
        <p:txBody>
          <a:bodyPr wrap="square" rtlCol="0">
            <a:spAutoFit/>
          </a:bodyPr>
          <a:lstStyle/>
          <a:p>
            <a:r>
              <a:rPr kumimoji="1" lang="en-US" altLang="zh-CN" sz="2800" dirty="0"/>
              <a:t>Domain Generalization</a:t>
            </a:r>
            <a:endParaRPr kumimoji="1" lang="zh-CN" altLang="en-US" sz="2800" dirty="0"/>
          </a:p>
        </p:txBody>
      </p:sp>
      <p:sp>
        <p:nvSpPr>
          <p:cNvPr id="30" name="文本框 29">
            <a:extLst>
              <a:ext uri="{FF2B5EF4-FFF2-40B4-BE49-F238E27FC236}">
                <a16:creationId xmlns:a16="http://schemas.microsoft.com/office/drawing/2014/main" id="{03EF64D7-C97E-3A47-BB27-D177929E802E}"/>
              </a:ext>
            </a:extLst>
          </p:cNvPr>
          <p:cNvSpPr txBox="1"/>
          <p:nvPr/>
        </p:nvSpPr>
        <p:spPr>
          <a:xfrm>
            <a:off x="24095071" y="9657584"/>
            <a:ext cx="6699253" cy="523220"/>
          </a:xfrm>
          <a:prstGeom prst="rect">
            <a:avLst/>
          </a:prstGeom>
          <a:noFill/>
        </p:spPr>
        <p:txBody>
          <a:bodyPr wrap="square" rtlCol="0">
            <a:spAutoFit/>
          </a:bodyPr>
          <a:lstStyle/>
          <a:p>
            <a:r>
              <a:rPr kumimoji="1" lang="en-US" altLang="zh-CN" sz="2800" dirty="0"/>
              <a:t>Semi-Supervised Domain Generalization</a:t>
            </a:r>
            <a:endParaRPr kumimoji="1" lang="zh-CN" altLang="en-US" sz="2800" dirty="0"/>
          </a:p>
        </p:txBody>
      </p:sp>
      <p:sp>
        <p:nvSpPr>
          <p:cNvPr id="34" name="文本框 33">
            <a:extLst>
              <a:ext uri="{FF2B5EF4-FFF2-40B4-BE49-F238E27FC236}">
                <a16:creationId xmlns:a16="http://schemas.microsoft.com/office/drawing/2014/main" id="{82B50D6B-72F2-764D-85A5-10F5C09BE4BD}"/>
              </a:ext>
            </a:extLst>
          </p:cNvPr>
          <p:cNvSpPr txBox="1"/>
          <p:nvPr/>
        </p:nvSpPr>
        <p:spPr>
          <a:xfrm>
            <a:off x="24095071" y="13544084"/>
            <a:ext cx="6132930" cy="523220"/>
          </a:xfrm>
          <a:prstGeom prst="rect">
            <a:avLst/>
          </a:prstGeom>
          <a:noFill/>
        </p:spPr>
        <p:txBody>
          <a:bodyPr wrap="square" rtlCol="0">
            <a:spAutoFit/>
          </a:bodyPr>
          <a:lstStyle/>
          <a:p>
            <a:r>
              <a:rPr kumimoji="1" lang="en-US" altLang="zh-CN" sz="2800" dirty="0"/>
              <a:t>t-SNE Visualization</a:t>
            </a:r>
            <a:endParaRPr kumimoji="1" lang="zh-CN" altLang="en-US" sz="2800" dirty="0"/>
          </a:p>
        </p:txBody>
      </p:sp>
      <p:sp>
        <p:nvSpPr>
          <p:cNvPr id="37" name="矩形 36">
            <a:extLst>
              <a:ext uri="{FF2B5EF4-FFF2-40B4-BE49-F238E27FC236}">
                <a16:creationId xmlns:a16="http://schemas.microsoft.com/office/drawing/2014/main" id="{9D406FDC-A6D9-4542-9318-20831153CD22}"/>
              </a:ext>
            </a:extLst>
          </p:cNvPr>
          <p:cNvSpPr/>
          <p:nvPr/>
        </p:nvSpPr>
        <p:spPr>
          <a:xfrm>
            <a:off x="24095072" y="16552067"/>
            <a:ext cx="11211340" cy="683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t>Conclusion</a:t>
            </a:r>
            <a:endParaRPr kumimoji="1" lang="zh-CN" altLang="en-US" sz="3600" dirty="0"/>
          </a:p>
        </p:txBody>
      </p:sp>
      <p:sp>
        <p:nvSpPr>
          <p:cNvPr id="38" name="文本框 37">
            <a:extLst>
              <a:ext uri="{FF2B5EF4-FFF2-40B4-BE49-F238E27FC236}">
                <a16:creationId xmlns:a16="http://schemas.microsoft.com/office/drawing/2014/main" id="{01D046B4-55A8-C34C-A799-43142EF66213}"/>
              </a:ext>
            </a:extLst>
          </p:cNvPr>
          <p:cNvSpPr txBox="1"/>
          <p:nvPr/>
        </p:nvSpPr>
        <p:spPr>
          <a:xfrm>
            <a:off x="24095072" y="17306746"/>
            <a:ext cx="11211340" cy="3901324"/>
          </a:xfrm>
          <a:prstGeom prst="rect">
            <a:avLst/>
          </a:prstGeom>
          <a:noFill/>
        </p:spPr>
        <p:txBody>
          <a:bodyPr wrap="square" rtlCol="0">
            <a:spAutoFit/>
          </a:bodyPr>
          <a:lstStyle/>
          <a:p>
            <a:pPr algn="just">
              <a:lnSpc>
                <a:spcPct val="120000"/>
              </a:lnSpc>
            </a:pPr>
            <a:r>
              <a:rPr kumimoji="1" lang="en-US" altLang="zh-CN" sz="2600" dirty="0">
                <a:solidFill>
                  <a:schemeClr val="tx1">
                    <a:lumMod val="75000"/>
                    <a:lumOff val="25000"/>
                  </a:schemeClr>
                </a:solidFill>
              </a:rPr>
              <a:t>In this paper, we propose a Multivariate Fourier Distribution Perturbation method for domain generalization as a new representation of domain shifts with uncertainty in frequency domain. The main idea is that domain information is implicitly encoded in the amplitude component of Fourier features, which drives us to augment latent features with diverse domain information by distorting the amplitude component, thus facilitating learning domain-invariant latent features. Extensive experiments conducted on DG tasks demonstrate the effectiveness of our method in improving domain generalization performance.</a:t>
            </a:r>
            <a:endParaRPr kumimoji="1" lang="zh-CN" altLang="en-US" sz="2600" dirty="0">
              <a:solidFill>
                <a:schemeClr val="tx1">
                  <a:lumMod val="75000"/>
                  <a:lumOff val="25000"/>
                </a:schemeClr>
              </a:solidFill>
            </a:endParaRPr>
          </a:p>
        </p:txBody>
      </p:sp>
      <p:sp>
        <p:nvSpPr>
          <p:cNvPr id="3" name="文本框 2">
            <a:extLst>
              <a:ext uri="{FF2B5EF4-FFF2-40B4-BE49-F238E27FC236}">
                <a16:creationId xmlns:a16="http://schemas.microsoft.com/office/drawing/2014/main" id="{04D10301-831F-AF4B-9880-E1EAEC062C8F}"/>
              </a:ext>
            </a:extLst>
          </p:cNvPr>
          <p:cNvSpPr txBox="1"/>
          <p:nvPr/>
        </p:nvSpPr>
        <p:spPr>
          <a:xfrm>
            <a:off x="5743898" y="4188798"/>
            <a:ext cx="2154215" cy="461665"/>
          </a:xfrm>
          <a:prstGeom prst="rect">
            <a:avLst/>
          </a:prstGeom>
          <a:noFill/>
        </p:spPr>
        <p:txBody>
          <a:bodyPr wrap="square" rtlCol="0">
            <a:spAutoFit/>
          </a:bodyPr>
          <a:lstStyle/>
          <a:p>
            <a:r>
              <a:rPr kumimoji="1" lang="en-US" altLang="zh-CN" sz="2400" dirty="0"/>
              <a:t>Audio</a:t>
            </a:r>
            <a:r>
              <a:rPr kumimoji="1" lang="zh-CN" altLang="en-US" sz="2400" dirty="0"/>
              <a:t> </a:t>
            </a:r>
            <a:r>
              <a:rPr kumimoji="1" lang="en-US" altLang="zh-CN" sz="2400" dirty="0"/>
              <a:t>Samples</a:t>
            </a:r>
            <a:endParaRPr kumimoji="1" lang="zh-CN" altLang="en-US" sz="2400" dirty="0"/>
          </a:p>
        </p:txBody>
      </p:sp>
      <p:pic>
        <p:nvPicPr>
          <p:cNvPr id="5" name="图片 4">
            <a:extLst>
              <a:ext uri="{FF2B5EF4-FFF2-40B4-BE49-F238E27FC236}">
                <a16:creationId xmlns:a16="http://schemas.microsoft.com/office/drawing/2014/main" id="{1E45AED4-2D4F-FC4E-B8B2-9270DA20D427}"/>
              </a:ext>
            </a:extLst>
          </p:cNvPr>
          <p:cNvPicPr>
            <a:picLocks noChangeAspect="1"/>
          </p:cNvPicPr>
          <p:nvPr/>
        </p:nvPicPr>
        <p:blipFill>
          <a:blip r:embed="rId5"/>
          <a:stretch>
            <a:fillRect/>
          </a:stretch>
        </p:blipFill>
        <p:spPr>
          <a:xfrm>
            <a:off x="5919305" y="2133728"/>
            <a:ext cx="1803400" cy="1854200"/>
          </a:xfrm>
          <a:prstGeom prst="rect">
            <a:avLst/>
          </a:prstGeom>
        </p:spPr>
      </p:pic>
      <p:pic>
        <p:nvPicPr>
          <p:cNvPr id="10" name="图片 9">
            <a:extLst>
              <a:ext uri="{FF2B5EF4-FFF2-40B4-BE49-F238E27FC236}">
                <a16:creationId xmlns:a16="http://schemas.microsoft.com/office/drawing/2014/main" id="{B01EB2A4-1B91-04BE-DA49-7220BE740152}"/>
              </a:ext>
            </a:extLst>
          </p:cNvPr>
          <p:cNvPicPr>
            <a:picLocks noChangeAspect="1"/>
          </p:cNvPicPr>
          <p:nvPr/>
        </p:nvPicPr>
        <p:blipFill rotWithShape="1">
          <a:blip r:embed="rId6"/>
          <a:srcRect b="9663"/>
          <a:stretch/>
        </p:blipFill>
        <p:spPr>
          <a:xfrm>
            <a:off x="2239246" y="10705203"/>
            <a:ext cx="7314007" cy="4911262"/>
          </a:xfrm>
          <a:prstGeom prst="rect">
            <a:avLst/>
          </a:prstGeom>
        </p:spPr>
      </p:pic>
      <p:sp>
        <p:nvSpPr>
          <p:cNvPr id="16" name="文本框 15">
            <a:extLst>
              <a:ext uri="{FF2B5EF4-FFF2-40B4-BE49-F238E27FC236}">
                <a16:creationId xmlns:a16="http://schemas.microsoft.com/office/drawing/2014/main" id="{35AD51F1-1C39-C39F-A55C-42BC1704764B}"/>
              </a:ext>
            </a:extLst>
          </p:cNvPr>
          <p:cNvSpPr txBox="1"/>
          <p:nvPr/>
        </p:nvSpPr>
        <p:spPr>
          <a:xfrm>
            <a:off x="3652630" y="15629407"/>
            <a:ext cx="2041902" cy="646331"/>
          </a:xfrm>
          <a:prstGeom prst="rect">
            <a:avLst/>
          </a:prstGeom>
          <a:noFill/>
        </p:spPr>
        <p:txBody>
          <a:bodyPr wrap="square" rtlCol="0">
            <a:spAutoFit/>
          </a:bodyPr>
          <a:lstStyle/>
          <a:p>
            <a:pPr algn="ctr"/>
            <a:r>
              <a:rPr lang="en-US" altLang="zh-CN" dirty="0"/>
              <a:t>Original </a:t>
            </a:r>
          </a:p>
          <a:p>
            <a:pPr algn="ctr"/>
            <a:r>
              <a:rPr lang="en-US" altLang="zh-CN" dirty="0"/>
              <a:t>images</a:t>
            </a:r>
            <a:endParaRPr lang="zh-CN" altLang="en-US" dirty="0"/>
          </a:p>
        </p:txBody>
      </p:sp>
      <p:sp>
        <p:nvSpPr>
          <p:cNvPr id="18" name="文本框 17">
            <a:extLst>
              <a:ext uri="{FF2B5EF4-FFF2-40B4-BE49-F238E27FC236}">
                <a16:creationId xmlns:a16="http://schemas.microsoft.com/office/drawing/2014/main" id="{0D708EBA-00B5-500C-6B64-4E333B6C584F}"/>
              </a:ext>
            </a:extLst>
          </p:cNvPr>
          <p:cNvSpPr txBox="1"/>
          <p:nvPr/>
        </p:nvSpPr>
        <p:spPr>
          <a:xfrm>
            <a:off x="5111183" y="15616465"/>
            <a:ext cx="2041902" cy="646331"/>
          </a:xfrm>
          <a:prstGeom prst="rect">
            <a:avLst/>
          </a:prstGeom>
          <a:noFill/>
        </p:spPr>
        <p:txBody>
          <a:bodyPr wrap="square" rtlCol="0">
            <a:spAutoFit/>
          </a:bodyPr>
          <a:lstStyle/>
          <a:p>
            <a:pPr algn="ctr"/>
            <a:r>
              <a:rPr lang="en-US" altLang="zh-CN" dirty="0"/>
              <a:t>Amplitude</a:t>
            </a:r>
          </a:p>
          <a:p>
            <a:pPr algn="ctr"/>
            <a:r>
              <a:rPr lang="en-US" altLang="zh-CN" sz="1800" b="0" i="0" u="none" strike="noStrike" baseline="0" dirty="0">
                <a:latin typeface="NimbusRomNo9L-Regu"/>
              </a:rPr>
              <a:t>components</a:t>
            </a:r>
            <a:endParaRPr lang="zh-CN" altLang="en-US" dirty="0"/>
          </a:p>
        </p:txBody>
      </p:sp>
      <p:sp>
        <p:nvSpPr>
          <p:cNvPr id="39" name="文本框 38">
            <a:extLst>
              <a:ext uri="{FF2B5EF4-FFF2-40B4-BE49-F238E27FC236}">
                <a16:creationId xmlns:a16="http://schemas.microsoft.com/office/drawing/2014/main" id="{F7665329-73D4-8533-7ED5-C1F92016B030}"/>
              </a:ext>
            </a:extLst>
          </p:cNvPr>
          <p:cNvSpPr txBox="1"/>
          <p:nvPr/>
        </p:nvSpPr>
        <p:spPr>
          <a:xfrm>
            <a:off x="6470352" y="15629407"/>
            <a:ext cx="2041902" cy="646331"/>
          </a:xfrm>
          <a:prstGeom prst="rect">
            <a:avLst/>
          </a:prstGeom>
          <a:noFill/>
        </p:spPr>
        <p:txBody>
          <a:bodyPr wrap="square" rtlCol="0">
            <a:spAutoFit/>
          </a:bodyPr>
          <a:lstStyle/>
          <a:p>
            <a:pPr algn="ctr"/>
            <a:r>
              <a:rPr lang="en-US" altLang="zh-CN" dirty="0"/>
              <a:t>Phase</a:t>
            </a:r>
          </a:p>
          <a:p>
            <a:pPr algn="ctr"/>
            <a:r>
              <a:rPr lang="en-US" altLang="zh-CN" sz="1800" b="0" i="0" u="none" strike="noStrike" baseline="0" dirty="0">
                <a:latin typeface="NimbusRomNo9L-Regu"/>
              </a:rPr>
              <a:t>components</a:t>
            </a:r>
            <a:endParaRPr lang="zh-CN" altLang="en-US" dirty="0"/>
          </a:p>
        </p:txBody>
      </p:sp>
      <p:sp>
        <p:nvSpPr>
          <p:cNvPr id="40" name="文本框 39">
            <a:extLst>
              <a:ext uri="{FF2B5EF4-FFF2-40B4-BE49-F238E27FC236}">
                <a16:creationId xmlns:a16="http://schemas.microsoft.com/office/drawing/2014/main" id="{17AD5BB9-3BFE-888D-4C81-B06EEA249E5B}"/>
              </a:ext>
            </a:extLst>
          </p:cNvPr>
          <p:cNvSpPr txBox="1"/>
          <p:nvPr/>
        </p:nvSpPr>
        <p:spPr>
          <a:xfrm>
            <a:off x="7788296" y="15616464"/>
            <a:ext cx="2041902" cy="646331"/>
          </a:xfrm>
          <a:prstGeom prst="rect">
            <a:avLst/>
          </a:prstGeom>
          <a:noFill/>
        </p:spPr>
        <p:txBody>
          <a:bodyPr wrap="square" rtlCol="0">
            <a:spAutoFit/>
          </a:bodyPr>
          <a:lstStyle/>
          <a:p>
            <a:pPr algn="ctr"/>
            <a:r>
              <a:rPr lang="en-US" altLang="zh-CN" dirty="0">
                <a:latin typeface="NimbusRomNo9L-Regu"/>
              </a:rPr>
              <a:t>R</a:t>
            </a:r>
            <a:r>
              <a:rPr lang="en-US" altLang="zh-CN" sz="1800" b="0" i="0" u="none" strike="noStrike" baseline="0" dirty="0">
                <a:latin typeface="NimbusRomNo9L-Regu"/>
              </a:rPr>
              <a:t>emoving </a:t>
            </a:r>
          </a:p>
          <a:p>
            <a:pPr algn="ctr"/>
            <a:r>
              <a:rPr lang="en-US" altLang="zh-CN" sz="1800" b="0" i="0" u="none" strike="noStrike" baseline="0" dirty="0">
                <a:latin typeface="NimbusRomNo9L-Regu"/>
              </a:rPr>
              <a:t>statistics</a:t>
            </a:r>
            <a:endParaRPr lang="zh-CN" altLang="en-US" dirty="0"/>
          </a:p>
        </p:txBody>
      </p:sp>
      <p:pic>
        <p:nvPicPr>
          <p:cNvPr id="42" name="图片 41">
            <a:extLst>
              <a:ext uri="{FF2B5EF4-FFF2-40B4-BE49-F238E27FC236}">
                <a16:creationId xmlns:a16="http://schemas.microsoft.com/office/drawing/2014/main" id="{58098F5D-6262-A904-DABD-A651E27D0D58}"/>
              </a:ext>
            </a:extLst>
          </p:cNvPr>
          <p:cNvPicPr>
            <a:picLocks noChangeAspect="1"/>
          </p:cNvPicPr>
          <p:nvPr/>
        </p:nvPicPr>
        <p:blipFill>
          <a:blip r:embed="rId7"/>
          <a:stretch>
            <a:fillRect/>
          </a:stretch>
        </p:blipFill>
        <p:spPr>
          <a:xfrm>
            <a:off x="12382258" y="8325571"/>
            <a:ext cx="4200164" cy="1032828"/>
          </a:xfrm>
          <a:prstGeom prst="rect">
            <a:avLst/>
          </a:prstGeom>
          <a:ln>
            <a:solidFill>
              <a:schemeClr val="bg1"/>
            </a:solidFill>
          </a:ln>
        </p:spPr>
      </p:pic>
      <p:pic>
        <p:nvPicPr>
          <p:cNvPr id="44" name="图片 43">
            <a:extLst>
              <a:ext uri="{FF2B5EF4-FFF2-40B4-BE49-F238E27FC236}">
                <a16:creationId xmlns:a16="http://schemas.microsoft.com/office/drawing/2014/main" id="{F82506C8-237F-1489-0A53-FC8882B4F206}"/>
              </a:ext>
            </a:extLst>
          </p:cNvPr>
          <p:cNvPicPr>
            <a:picLocks noChangeAspect="1"/>
          </p:cNvPicPr>
          <p:nvPr/>
        </p:nvPicPr>
        <p:blipFill>
          <a:blip r:embed="rId8"/>
          <a:stretch>
            <a:fillRect/>
          </a:stretch>
        </p:blipFill>
        <p:spPr>
          <a:xfrm>
            <a:off x="17252799" y="8237709"/>
            <a:ext cx="6132930" cy="1030946"/>
          </a:xfrm>
          <a:prstGeom prst="rect">
            <a:avLst/>
          </a:prstGeom>
          <a:ln>
            <a:solidFill>
              <a:schemeClr val="bg1"/>
            </a:solidFill>
          </a:ln>
        </p:spPr>
      </p:pic>
      <p:grpSp>
        <p:nvGrpSpPr>
          <p:cNvPr id="49" name="组合 48">
            <a:extLst>
              <a:ext uri="{FF2B5EF4-FFF2-40B4-BE49-F238E27FC236}">
                <a16:creationId xmlns:a16="http://schemas.microsoft.com/office/drawing/2014/main" id="{ECC12953-EA31-7C06-389B-50E302AFDA8E}"/>
              </a:ext>
            </a:extLst>
          </p:cNvPr>
          <p:cNvGrpSpPr/>
          <p:nvPr/>
        </p:nvGrpSpPr>
        <p:grpSpPr>
          <a:xfrm>
            <a:off x="12282470" y="9348125"/>
            <a:ext cx="11211340" cy="2941062"/>
            <a:chOff x="12282470" y="9595775"/>
            <a:chExt cx="11211340" cy="2941062"/>
          </a:xfrm>
        </p:grpSpPr>
        <p:sp>
          <p:nvSpPr>
            <p:cNvPr id="45" name="文本框 44">
              <a:extLst>
                <a:ext uri="{FF2B5EF4-FFF2-40B4-BE49-F238E27FC236}">
                  <a16:creationId xmlns:a16="http://schemas.microsoft.com/office/drawing/2014/main" id="{C8F97204-D094-7BFA-F0C3-502108A20B1A}"/>
                </a:ext>
              </a:extLst>
            </p:cNvPr>
            <p:cNvSpPr txBox="1"/>
            <p:nvPr/>
          </p:nvSpPr>
          <p:spPr>
            <a:xfrm>
              <a:off x="12282470" y="9595775"/>
              <a:ext cx="11211340" cy="2941062"/>
            </a:xfrm>
            <a:prstGeom prst="rect">
              <a:avLst/>
            </a:prstGeom>
            <a:noFill/>
          </p:spPr>
          <p:txBody>
            <a:bodyPr wrap="square" rtlCol="0">
              <a:spAutoFit/>
            </a:bodyPr>
            <a:lstStyle/>
            <a:p>
              <a:pPr>
                <a:lnSpc>
                  <a:spcPct val="120000"/>
                </a:lnSpc>
              </a:pPr>
              <a:r>
                <a:rPr kumimoji="1" lang="en-US" altLang="zh-CN" sz="2600" dirty="0">
                  <a:solidFill>
                    <a:schemeClr val="tx1">
                      <a:lumMod val="75000"/>
                      <a:lumOff val="25000"/>
                    </a:schemeClr>
                  </a:solidFill>
                </a:rPr>
                <a:t>Afterwards, we model the standard deviation of the amplitude features across samples to guide perturbation. Since we have used two scale values to represent</a:t>
              </a:r>
            </a:p>
            <a:p>
              <a:pPr>
                <a:lnSpc>
                  <a:spcPct val="120000"/>
                </a:lnSpc>
              </a:pPr>
              <a:r>
                <a:rPr kumimoji="1" lang="en-US" altLang="zh-CN" sz="2600" dirty="0">
                  <a:solidFill>
                    <a:schemeClr val="tx1">
                      <a:lumMod val="75000"/>
                      <a:lumOff val="25000"/>
                    </a:schemeClr>
                  </a:solidFill>
                </a:rPr>
                <a:t>the high-dimension amplitude feature, we calculate the standard deviation to measure the domain discrepancy, and augment each amplitude component via perturbing                  and                 guided by the standard deviation so as to avoid excessive perturbation.</a:t>
              </a:r>
              <a:endParaRPr kumimoji="1" lang="zh-CN" altLang="en-US" sz="2600" dirty="0">
                <a:solidFill>
                  <a:schemeClr val="tx1">
                    <a:lumMod val="75000"/>
                    <a:lumOff val="25000"/>
                  </a:schemeClr>
                </a:solidFill>
              </a:endParaRPr>
            </a:p>
          </p:txBody>
        </p:sp>
        <p:pic>
          <p:nvPicPr>
            <p:cNvPr id="47" name="图片 46">
              <a:extLst>
                <a:ext uri="{FF2B5EF4-FFF2-40B4-BE49-F238E27FC236}">
                  <a16:creationId xmlns:a16="http://schemas.microsoft.com/office/drawing/2014/main" id="{4E2DC7D8-0971-57BE-F035-0AAF03847B64}"/>
                </a:ext>
              </a:extLst>
            </p:cNvPr>
            <p:cNvPicPr>
              <a:picLocks noChangeAspect="1"/>
            </p:cNvPicPr>
            <p:nvPr/>
          </p:nvPicPr>
          <p:blipFill rotWithShape="1">
            <a:blip r:embed="rId7"/>
            <a:srcRect t="27879" r="77778" b="29698"/>
            <a:stretch/>
          </p:blipFill>
          <p:spPr>
            <a:xfrm>
              <a:off x="13868280" y="11547733"/>
              <a:ext cx="1158755" cy="543951"/>
            </a:xfrm>
            <a:prstGeom prst="rect">
              <a:avLst/>
            </a:prstGeom>
            <a:ln>
              <a:noFill/>
            </a:ln>
          </p:spPr>
        </p:pic>
        <p:pic>
          <p:nvPicPr>
            <p:cNvPr id="48" name="图片 47">
              <a:extLst>
                <a:ext uri="{FF2B5EF4-FFF2-40B4-BE49-F238E27FC236}">
                  <a16:creationId xmlns:a16="http://schemas.microsoft.com/office/drawing/2014/main" id="{B4FA35C5-EC98-9C21-74E4-4EB397F41AF3}"/>
                </a:ext>
              </a:extLst>
            </p:cNvPr>
            <p:cNvPicPr>
              <a:picLocks noChangeAspect="1"/>
            </p:cNvPicPr>
            <p:nvPr/>
          </p:nvPicPr>
          <p:blipFill rotWithShape="1">
            <a:blip r:embed="rId8"/>
            <a:srcRect l="318" t="26825" r="80221" b="25443"/>
            <a:stretch/>
          </p:blipFill>
          <p:spPr>
            <a:xfrm>
              <a:off x="15646667" y="11547733"/>
              <a:ext cx="1193533" cy="492094"/>
            </a:xfrm>
            <a:prstGeom prst="rect">
              <a:avLst/>
            </a:prstGeom>
            <a:ln>
              <a:noFill/>
            </a:ln>
          </p:spPr>
        </p:pic>
      </p:grpSp>
      <p:pic>
        <p:nvPicPr>
          <p:cNvPr id="51" name="图片 50">
            <a:extLst>
              <a:ext uri="{FF2B5EF4-FFF2-40B4-BE49-F238E27FC236}">
                <a16:creationId xmlns:a16="http://schemas.microsoft.com/office/drawing/2014/main" id="{5059B4F5-72DA-5DE5-2E58-20283DEF4D4D}"/>
              </a:ext>
            </a:extLst>
          </p:cNvPr>
          <p:cNvPicPr>
            <a:picLocks noChangeAspect="1"/>
          </p:cNvPicPr>
          <p:nvPr/>
        </p:nvPicPr>
        <p:blipFill rotWithShape="1">
          <a:blip r:embed="rId9"/>
          <a:srcRect t="1" b="49206"/>
          <a:stretch/>
        </p:blipFill>
        <p:spPr>
          <a:xfrm>
            <a:off x="12220296" y="12456341"/>
            <a:ext cx="5076902" cy="992293"/>
          </a:xfrm>
          <a:prstGeom prst="rect">
            <a:avLst/>
          </a:prstGeom>
          <a:ln>
            <a:solidFill>
              <a:schemeClr val="bg1"/>
            </a:solidFill>
          </a:ln>
        </p:spPr>
      </p:pic>
      <p:pic>
        <p:nvPicPr>
          <p:cNvPr id="52" name="图片 51">
            <a:extLst>
              <a:ext uri="{FF2B5EF4-FFF2-40B4-BE49-F238E27FC236}">
                <a16:creationId xmlns:a16="http://schemas.microsoft.com/office/drawing/2014/main" id="{C3AB9820-67CA-70AE-1634-2919B9D3300E}"/>
              </a:ext>
            </a:extLst>
          </p:cNvPr>
          <p:cNvPicPr>
            <a:picLocks noChangeAspect="1"/>
          </p:cNvPicPr>
          <p:nvPr/>
        </p:nvPicPr>
        <p:blipFill rotWithShape="1">
          <a:blip r:embed="rId9"/>
          <a:srcRect t="53989" b="-4781"/>
          <a:stretch/>
        </p:blipFill>
        <p:spPr>
          <a:xfrm>
            <a:off x="18139027" y="12456341"/>
            <a:ext cx="5076902" cy="992293"/>
          </a:xfrm>
          <a:prstGeom prst="rect">
            <a:avLst/>
          </a:prstGeom>
          <a:ln>
            <a:solidFill>
              <a:schemeClr val="bg1"/>
            </a:solidFill>
          </a:ln>
        </p:spPr>
      </p:pic>
      <p:grpSp>
        <p:nvGrpSpPr>
          <p:cNvPr id="76" name="组合 75">
            <a:extLst>
              <a:ext uri="{FF2B5EF4-FFF2-40B4-BE49-F238E27FC236}">
                <a16:creationId xmlns:a16="http://schemas.microsoft.com/office/drawing/2014/main" id="{98546A5F-4DA1-4663-3C4E-CC6983C6FCD7}"/>
              </a:ext>
            </a:extLst>
          </p:cNvPr>
          <p:cNvGrpSpPr/>
          <p:nvPr/>
        </p:nvGrpSpPr>
        <p:grpSpPr>
          <a:xfrm>
            <a:off x="15112033" y="14642250"/>
            <a:ext cx="6368025" cy="1500667"/>
            <a:chOff x="12227712" y="15184918"/>
            <a:chExt cx="6583146" cy="1453639"/>
          </a:xfrm>
        </p:grpSpPr>
        <p:pic>
          <p:nvPicPr>
            <p:cNvPr id="64" name="图片 63">
              <a:extLst>
                <a:ext uri="{FF2B5EF4-FFF2-40B4-BE49-F238E27FC236}">
                  <a16:creationId xmlns:a16="http://schemas.microsoft.com/office/drawing/2014/main" id="{995F95BE-FE7F-2279-4D6D-3A57BEE15A91}"/>
                </a:ext>
              </a:extLst>
            </p:cNvPr>
            <p:cNvPicPr>
              <a:picLocks noChangeAspect="1"/>
            </p:cNvPicPr>
            <p:nvPr/>
          </p:nvPicPr>
          <p:blipFill>
            <a:blip r:embed="rId10"/>
            <a:stretch>
              <a:fillRect/>
            </a:stretch>
          </p:blipFill>
          <p:spPr>
            <a:xfrm>
              <a:off x="12227712" y="15184918"/>
              <a:ext cx="5868396" cy="1453639"/>
            </a:xfrm>
            <a:prstGeom prst="rect">
              <a:avLst/>
            </a:prstGeom>
            <a:ln>
              <a:solidFill>
                <a:schemeClr val="bg1"/>
              </a:solidFill>
            </a:ln>
          </p:spPr>
        </p:pic>
        <p:pic>
          <p:nvPicPr>
            <p:cNvPr id="66" name="图片 65">
              <a:extLst>
                <a:ext uri="{FF2B5EF4-FFF2-40B4-BE49-F238E27FC236}">
                  <a16:creationId xmlns:a16="http://schemas.microsoft.com/office/drawing/2014/main" id="{8BAAECBB-A799-CCEF-2A10-EC4DD1E6AEF7}"/>
                </a:ext>
              </a:extLst>
            </p:cNvPr>
            <p:cNvPicPr>
              <a:picLocks noChangeAspect="1"/>
            </p:cNvPicPr>
            <p:nvPr/>
          </p:nvPicPr>
          <p:blipFill>
            <a:blip r:embed="rId11"/>
            <a:stretch>
              <a:fillRect/>
            </a:stretch>
          </p:blipFill>
          <p:spPr>
            <a:xfrm>
              <a:off x="16400163" y="15235575"/>
              <a:ext cx="2315681" cy="539822"/>
            </a:xfrm>
            <a:prstGeom prst="rect">
              <a:avLst/>
            </a:prstGeom>
          </p:spPr>
        </p:pic>
        <p:pic>
          <p:nvPicPr>
            <p:cNvPr id="68" name="图片 67">
              <a:extLst>
                <a:ext uri="{FF2B5EF4-FFF2-40B4-BE49-F238E27FC236}">
                  <a16:creationId xmlns:a16="http://schemas.microsoft.com/office/drawing/2014/main" id="{2FC31A8E-F279-3881-C4C7-ADBEDF324963}"/>
                </a:ext>
              </a:extLst>
            </p:cNvPr>
            <p:cNvPicPr>
              <a:picLocks noChangeAspect="1"/>
            </p:cNvPicPr>
            <p:nvPr/>
          </p:nvPicPr>
          <p:blipFill>
            <a:blip r:embed="rId12"/>
            <a:stretch>
              <a:fillRect/>
            </a:stretch>
          </p:blipFill>
          <p:spPr>
            <a:xfrm>
              <a:off x="16428610" y="16038094"/>
              <a:ext cx="2382248" cy="509380"/>
            </a:xfrm>
            <a:prstGeom prst="rect">
              <a:avLst/>
            </a:prstGeom>
          </p:spPr>
        </p:pic>
      </p:grpSp>
      <p:pic>
        <p:nvPicPr>
          <p:cNvPr id="71" name="图片 70">
            <a:extLst>
              <a:ext uri="{FF2B5EF4-FFF2-40B4-BE49-F238E27FC236}">
                <a16:creationId xmlns:a16="http://schemas.microsoft.com/office/drawing/2014/main" id="{ED236E6B-BF7F-79B3-8A9B-941F1EB489FA}"/>
              </a:ext>
            </a:extLst>
          </p:cNvPr>
          <p:cNvPicPr>
            <a:picLocks noChangeAspect="1"/>
          </p:cNvPicPr>
          <p:nvPr/>
        </p:nvPicPr>
        <p:blipFill>
          <a:blip r:embed="rId13"/>
          <a:stretch>
            <a:fillRect/>
          </a:stretch>
        </p:blipFill>
        <p:spPr>
          <a:xfrm>
            <a:off x="12168170" y="18208457"/>
            <a:ext cx="5560673" cy="2342460"/>
          </a:xfrm>
          <a:prstGeom prst="rect">
            <a:avLst/>
          </a:prstGeom>
        </p:spPr>
      </p:pic>
      <p:sp>
        <p:nvSpPr>
          <p:cNvPr id="72" name="文本框 71">
            <a:extLst>
              <a:ext uri="{FF2B5EF4-FFF2-40B4-BE49-F238E27FC236}">
                <a16:creationId xmlns:a16="http://schemas.microsoft.com/office/drawing/2014/main" id="{CBC455E2-B665-3075-1124-381382A6EABA}"/>
              </a:ext>
            </a:extLst>
          </p:cNvPr>
          <p:cNvSpPr txBox="1"/>
          <p:nvPr/>
        </p:nvSpPr>
        <p:spPr>
          <a:xfrm>
            <a:off x="12114808" y="16310369"/>
            <a:ext cx="5560673" cy="1500667"/>
          </a:xfrm>
          <a:prstGeom prst="rect">
            <a:avLst/>
          </a:prstGeom>
          <a:noFill/>
        </p:spPr>
        <p:txBody>
          <a:bodyPr wrap="square" rtlCol="0">
            <a:spAutoFit/>
          </a:bodyPr>
          <a:lstStyle/>
          <a:p>
            <a:pPr algn="just">
              <a:lnSpc>
                <a:spcPct val="120000"/>
              </a:lnSpc>
            </a:pPr>
            <a:r>
              <a:rPr kumimoji="1" lang="en-US" altLang="zh-CN" sz="2600" dirty="0">
                <a:solidFill>
                  <a:schemeClr val="tx1">
                    <a:lumMod val="75000"/>
                    <a:lumOff val="25000"/>
                  </a:schemeClr>
                </a:solidFill>
              </a:rPr>
              <a:t>In short, the proposed multivariate Fourier distribution perturbation can be represented as follows:</a:t>
            </a:r>
            <a:endParaRPr kumimoji="1" lang="zh-CN" altLang="en-US" sz="2800" b="1" dirty="0">
              <a:solidFill>
                <a:schemeClr val="tx1">
                  <a:lumMod val="75000"/>
                  <a:lumOff val="25000"/>
                </a:schemeClr>
              </a:solidFill>
            </a:endParaRPr>
          </a:p>
        </p:txBody>
      </p:sp>
      <p:grpSp>
        <p:nvGrpSpPr>
          <p:cNvPr id="87" name="组合 86">
            <a:extLst>
              <a:ext uri="{FF2B5EF4-FFF2-40B4-BE49-F238E27FC236}">
                <a16:creationId xmlns:a16="http://schemas.microsoft.com/office/drawing/2014/main" id="{00D98688-B0C3-677E-B3D7-72DB4BE73B20}"/>
              </a:ext>
            </a:extLst>
          </p:cNvPr>
          <p:cNvGrpSpPr/>
          <p:nvPr/>
        </p:nvGrpSpPr>
        <p:grpSpPr>
          <a:xfrm>
            <a:off x="17843143" y="16261868"/>
            <a:ext cx="5495433" cy="4381456"/>
            <a:chOff x="17843143" y="14687983"/>
            <a:chExt cx="5495433" cy="4381456"/>
          </a:xfrm>
        </p:grpSpPr>
        <p:sp>
          <p:nvSpPr>
            <p:cNvPr id="73" name="文本框 72">
              <a:extLst>
                <a:ext uri="{FF2B5EF4-FFF2-40B4-BE49-F238E27FC236}">
                  <a16:creationId xmlns:a16="http://schemas.microsoft.com/office/drawing/2014/main" id="{9DB5FB47-C873-963D-E18A-83360A411DC8}"/>
                </a:ext>
              </a:extLst>
            </p:cNvPr>
            <p:cNvSpPr txBox="1"/>
            <p:nvPr/>
          </p:nvSpPr>
          <p:spPr>
            <a:xfrm>
              <a:off x="17843143" y="14687983"/>
              <a:ext cx="5495433" cy="4381456"/>
            </a:xfrm>
            <a:prstGeom prst="rect">
              <a:avLst/>
            </a:prstGeom>
            <a:noFill/>
          </p:spPr>
          <p:txBody>
            <a:bodyPr wrap="square" rtlCol="0">
              <a:spAutoFit/>
            </a:bodyPr>
            <a:lstStyle/>
            <a:p>
              <a:pPr algn="just">
                <a:lnSpc>
                  <a:spcPct val="120000"/>
                </a:lnSpc>
              </a:pPr>
              <a:r>
                <a:rPr kumimoji="1" lang="en-US" altLang="zh-CN" sz="2600" dirty="0">
                  <a:solidFill>
                    <a:schemeClr val="tx1">
                      <a:lumMod val="75000"/>
                      <a:lumOff val="25000"/>
                    </a:schemeClr>
                  </a:solidFill>
                </a:rPr>
                <a:t>Specifically, the second term can be interpreted to use               as a scope for channel-wise random perturbation. In contrast the third term uses </a:t>
              </a:r>
              <a:r>
                <a:rPr kumimoji="1" lang="en-US" altLang="zh-CN" sz="2600" dirty="0" err="1">
                  <a:solidFill>
                    <a:schemeClr val="tx1">
                      <a:lumMod val="75000"/>
                      <a:lumOff val="25000"/>
                    </a:schemeClr>
                  </a:solidFill>
                </a:rPr>
                <a:t>pDσ</a:t>
              </a:r>
              <a:r>
                <a:rPr kumimoji="1" lang="en-US" altLang="zh-CN" sz="2600" dirty="0">
                  <a:solidFill>
                    <a:schemeClr val="tx1">
                      <a:lumMod val="75000"/>
                      <a:lumOff val="25000"/>
                    </a:schemeClr>
                  </a:solidFill>
                </a:rPr>
                <a:t>(A) scaled by             for pixel-wise random Fourier perturbation.  Here,            is the normalization term of                  </a:t>
              </a:r>
              <a:r>
                <a:rPr kumimoji="1" lang="zh-CN" altLang="en-US" sz="2600" dirty="0">
                  <a:solidFill>
                    <a:schemeClr val="tx1">
                      <a:lumMod val="75000"/>
                      <a:lumOff val="25000"/>
                    </a:schemeClr>
                  </a:solidFill>
                </a:rPr>
                <a:t>。</a:t>
              </a:r>
              <a:r>
                <a:rPr kumimoji="1" lang="en-US" altLang="zh-CN" sz="2600" dirty="0">
                  <a:solidFill>
                    <a:schemeClr val="tx1">
                      <a:lumMod val="75000"/>
                      <a:lumOff val="25000"/>
                    </a:schemeClr>
                  </a:solidFill>
                </a:rPr>
                <a:t> to present the pixel-wise relative deviation.</a:t>
              </a:r>
              <a:endParaRPr kumimoji="1" lang="zh-CN" altLang="en-US" sz="2800" b="1" dirty="0">
                <a:solidFill>
                  <a:schemeClr val="tx1">
                    <a:lumMod val="75000"/>
                    <a:lumOff val="25000"/>
                  </a:schemeClr>
                </a:solidFill>
              </a:endParaRPr>
            </a:p>
          </p:txBody>
        </p:sp>
        <p:pic>
          <p:nvPicPr>
            <p:cNvPr id="75" name="图片 74">
              <a:extLst>
                <a:ext uri="{FF2B5EF4-FFF2-40B4-BE49-F238E27FC236}">
                  <a16:creationId xmlns:a16="http://schemas.microsoft.com/office/drawing/2014/main" id="{F6ACC7CB-568A-A29A-CEAC-BFE98197E732}"/>
                </a:ext>
              </a:extLst>
            </p:cNvPr>
            <p:cNvPicPr>
              <a:picLocks noChangeAspect="1"/>
            </p:cNvPicPr>
            <p:nvPr/>
          </p:nvPicPr>
          <p:blipFill rotWithShape="1">
            <a:blip r:embed="rId14"/>
            <a:srcRect t="-1" b="13592"/>
            <a:stretch/>
          </p:blipFill>
          <p:spPr>
            <a:xfrm>
              <a:off x="20502053" y="15337546"/>
              <a:ext cx="1086918" cy="340504"/>
            </a:xfrm>
            <a:prstGeom prst="rect">
              <a:avLst/>
            </a:prstGeom>
          </p:spPr>
        </p:pic>
        <p:pic>
          <p:nvPicPr>
            <p:cNvPr id="78" name="图片 77">
              <a:extLst>
                <a:ext uri="{FF2B5EF4-FFF2-40B4-BE49-F238E27FC236}">
                  <a16:creationId xmlns:a16="http://schemas.microsoft.com/office/drawing/2014/main" id="{3A0A166F-343C-F9B6-3C01-00B9C419C4A9}"/>
                </a:ext>
              </a:extLst>
            </p:cNvPr>
            <p:cNvPicPr>
              <a:picLocks noChangeAspect="1"/>
            </p:cNvPicPr>
            <p:nvPr/>
          </p:nvPicPr>
          <p:blipFill>
            <a:blip r:embed="rId15"/>
            <a:stretch>
              <a:fillRect/>
            </a:stretch>
          </p:blipFill>
          <p:spPr>
            <a:xfrm>
              <a:off x="22250148" y="16227710"/>
              <a:ext cx="1088428" cy="411956"/>
            </a:xfrm>
            <a:prstGeom prst="rect">
              <a:avLst/>
            </a:prstGeom>
          </p:spPr>
        </p:pic>
        <p:pic>
          <p:nvPicPr>
            <p:cNvPr id="80" name="图片 79">
              <a:extLst>
                <a:ext uri="{FF2B5EF4-FFF2-40B4-BE49-F238E27FC236}">
                  <a16:creationId xmlns:a16="http://schemas.microsoft.com/office/drawing/2014/main" id="{B8C585C2-E06D-7445-21C3-ADE9D2715AFD}"/>
                </a:ext>
              </a:extLst>
            </p:cNvPr>
            <p:cNvPicPr>
              <a:picLocks noChangeAspect="1"/>
            </p:cNvPicPr>
            <p:nvPr/>
          </p:nvPicPr>
          <p:blipFill>
            <a:blip r:embed="rId16"/>
            <a:stretch>
              <a:fillRect/>
            </a:stretch>
          </p:blipFill>
          <p:spPr>
            <a:xfrm>
              <a:off x="19233861" y="16639666"/>
              <a:ext cx="1035339" cy="532555"/>
            </a:xfrm>
            <a:prstGeom prst="rect">
              <a:avLst/>
            </a:prstGeom>
          </p:spPr>
        </p:pic>
        <p:pic>
          <p:nvPicPr>
            <p:cNvPr id="82" name="图片 81">
              <a:extLst>
                <a:ext uri="{FF2B5EF4-FFF2-40B4-BE49-F238E27FC236}">
                  <a16:creationId xmlns:a16="http://schemas.microsoft.com/office/drawing/2014/main" id="{5CBB3ABB-D3DC-D3E1-0A78-72B49461D9AA}"/>
                </a:ext>
              </a:extLst>
            </p:cNvPr>
            <p:cNvPicPr>
              <a:picLocks noChangeAspect="1"/>
            </p:cNvPicPr>
            <p:nvPr/>
          </p:nvPicPr>
          <p:blipFill>
            <a:blip r:embed="rId17"/>
            <a:stretch>
              <a:fillRect/>
            </a:stretch>
          </p:blipFill>
          <p:spPr>
            <a:xfrm>
              <a:off x="22250148" y="17172221"/>
              <a:ext cx="702782" cy="423018"/>
            </a:xfrm>
            <a:prstGeom prst="rect">
              <a:avLst/>
            </a:prstGeom>
          </p:spPr>
        </p:pic>
        <p:pic>
          <p:nvPicPr>
            <p:cNvPr id="84" name="图片 83">
              <a:extLst>
                <a:ext uri="{FF2B5EF4-FFF2-40B4-BE49-F238E27FC236}">
                  <a16:creationId xmlns:a16="http://schemas.microsoft.com/office/drawing/2014/main" id="{FA214E20-20DF-C49A-C853-8153FC11C371}"/>
                </a:ext>
              </a:extLst>
            </p:cNvPr>
            <p:cNvPicPr>
              <a:picLocks noChangeAspect="1"/>
            </p:cNvPicPr>
            <p:nvPr/>
          </p:nvPicPr>
          <p:blipFill>
            <a:blip r:embed="rId18"/>
            <a:stretch>
              <a:fillRect/>
            </a:stretch>
          </p:blipFill>
          <p:spPr>
            <a:xfrm>
              <a:off x="21725976" y="17649213"/>
              <a:ext cx="702782" cy="358975"/>
            </a:xfrm>
            <a:prstGeom prst="rect">
              <a:avLst/>
            </a:prstGeom>
          </p:spPr>
        </p:pic>
        <p:pic>
          <p:nvPicPr>
            <p:cNvPr id="86" name="图片 85">
              <a:extLst>
                <a:ext uri="{FF2B5EF4-FFF2-40B4-BE49-F238E27FC236}">
                  <a16:creationId xmlns:a16="http://schemas.microsoft.com/office/drawing/2014/main" id="{CC369B45-4C8C-3B69-8EAC-652CED6F1DCD}"/>
                </a:ext>
              </a:extLst>
            </p:cNvPr>
            <p:cNvPicPr>
              <a:picLocks noChangeAspect="1"/>
            </p:cNvPicPr>
            <p:nvPr/>
          </p:nvPicPr>
          <p:blipFill>
            <a:blip r:embed="rId19"/>
            <a:stretch>
              <a:fillRect/>
            </a:stretch>
          </p:blipFill>
          <p:spPr>
            <a:xfrm>
              <a:off x="22361495" y="17646038"/>
              <a:ext cx="743928" cy="423018"/>
            </a:xfrm>
            <a:prstGeom prst="rect">
              <a:avLst/>
            </a:prstGeom>
          </p:spPr>
        </p:pic>
      </p:grpSp>
      <p:pic>
        <p:nvPicPr>
          <p:cNvPr id="89" name="图片 88">
            <a:extLst>
              <a:ext uri="{FF2B5EF4-FFF2-40B4-BE49-F238E27FC236}">
                <a16:creationId xmlns:a16="http://schemas.microsoft.com/office/drawing/2014/main" id="{6EAF991B-550E-90A4-D3A1-496BE32BD91C}"/>
              </a:ext>
            </a:extLst>
          </p:cNvPr>
          <p:cNvPicPr>
            <a:picLocks noChangeAspect="1"/>
          </p:cNvPicPr>
          <p:nvPr/>
        </p:nvPicPr>
        <p:blipFill>
          <a:blip r:embed="rId20"/>
          <a:stretch>
            <a:fillRect/>
          </a:stretch>
        </p:blipFill>
        <p:spPr>
          <a:xfrm>
            <a:off x="24600001" y="6637983"/>
            <a:ext cx="10183194" cy="2960174"/>
          </a:xfrm>
          <a:prstGeom prst="rect">
            <a:avLst/>
          </a:prstGeom>
        </p:spPr>
      </p:pic>
      <p:pic>
        <p:nvPicPr>
          <p:cNvPr id="97" name="图片 96">
            <a:extLst>
              <a:ext uri="{FF2B5EF4-FFF2-40B4-BE49-F238E27FC236}">
                <a16:creationId xmlns:a16="http://schemas.microsoft.com/office/drawing/2014/main" id="{6E6D42F9-ED03-8583-94AE-20EB15090E10}"/>
              </a:ext>
            </a:extLst>
          </p:cNvPr>
          <p:cNvPicPr>
            <a:picLocks noChangeAspect="1"/>
          </p:cNvPicPr>
          <p:nvPr/>
        </p:nvPicPr>
        <p:blipFill>
          <a:blip r:embed="rId21"/>
          <a:stretch>
            <a:fillRect/>
          </a:stretch>
        </p:blipFill>
        <p:spPr>
          <a:xfrm>
            <a:off x="25908535" y="14253377"/>
            <a:ext cx="7660150" cy="2164450"/>
          </a:xfrm>
          <a:prstGeom prst="rect">
            <a:avLst/>
          </a:prstGeom>
        </p:spPr>
      </p:pic>
      <p:pic>
        <p:nvPicPr>
          <p:cNvPr id="103" name="图片 102">
            <a:extLst>
              <a:ext uri="{FF2B5EF4-FFF2-40B4-BE49-F238E27FC236}">
                <a16:creationId xmlns:a16="http://schemas.microsoft.com/office/drawing/2014/main" id="{9953672B-BCF1-1417-7350-54DCF91E4F45}"/>
              </a:ext>
            </a:extLst>
          </p:cNvPr>
          <p:cNvPicPr>
            <a:picLocks noChangeAspect="1"/>
          </p:cNvPicPr>
          <p:nvPr/>
        </p:nvPicPr>
        <p:blipFill>
          <a:blip r:embed="rId22"/>
          <a:stretch>
            <a:fillRect/>
          </a:stretch>
        </p:blipFill>
        <p:spPr>
          <a:xfrm>
            <a:off x="29382926" y="304871"/>
            <a:ext cx="5272349" cy="4585717"/>
          </a:xfrm>
          <a:prstGeom prst="rect">
            <a:avLst/>
          </a:prstGeom>
        </p:spPr>
      </p:pic>
      <p:pic>
        <p:nvPicPr>
          <p:cNvPr id="7" name="图片 6">
            <a:extLst>
              <a:ext uri="{FF2B5EF4-FFF2-40B4-BE49-F238E27FC236}">
                <a16:creationId xmlns:a16="http://schemas.microsoft.com/office/drawing/2014/main" id="{B9780DE3-377B-DC40-8605-6AD7DB2ADC5F}"/>
              </a:ext>
            </a:extLst>
          </p:cNvPr>
          <p:cNvPicPr>
            <a:picLocks noChangeAspect="1"/>
          </p:cNvPicPr>
          <p:nvPr/>
        </p:nvPicPr>
        <p:blipFill>
          <a:blip r:embed="rId23"/>
          <a:stretch>
            <a:fillRect/>
          </a:stretch>
        </p:blipFill>
        <p:spPr>
          <a:xfrm>
            <a:off x="859187" y="17251502"/>
            <a:ext cx="10415476" cy="3910181"/>
          </a:xfrm>
          <a:prstGeom prst="rect">
            <a:avLst/>
          </a:prstGeom>
        </p:spPr>
      </p:pic>
      <p:pic>
        <p:nvPicPr>
          <p:cNvPr id="21" name="图片 20">
            <a:extLst>
              <a:ext uri="{FF2B5EF4-FFF2-40B4-BE49-F238E27FC236}">
                <a16:creationId xmlns:a16="http://schemas.microsoft.com/office/drawing/2014/main" id="{3AA39F0F-8C35-1F77-6FDD-65E9E84266B6}"/>
              </a:ext>
            </a:extLst>
          </p:cNvPr>
          <p:cNvPicPr>
            <a:picLocks noChangeAspect="1"/>
          </p:cNvPicPr>
          <p:nvPr/>
        </p:nvPicPr>
        <p:blipFill>
          <a:blip r:embed="rId24"/>
          <a:stretch>
            <a:fillRect/>
          </a:stretch>
        </p:blipFill>
        <p:spPr>
          <a:xfrm>
            <a:off x="24600002" y="10139070"/>
            <a:ext cx="10183194" cy="3425025"/>
          </a:xfrm>
          <a:prstGeom prst="rect">
            <a:avLst/>
          </a:prstGeom>
        </p:spPr>
      </p:pic>
    </p:spTree>
  </p:cSld>
  <p:clrMapOvr>
    <a:masterClrMapping/>
  </p:clrMapOvr>
</p:sld>
</file>

<file path=ppt/theme/theme1.xml><?xml version="1.0" encoding="utf-8"?>
<a:theme xmlns:a="http://schemas.openxmlformats.org/drawingml/2006/main" name="WPS">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1496</TotalTime>
  <Words>443</Words>
  <Application>Microsoft Office PowerPoint</Application>
  <PresentationFormat>自定义</PresentationFormat>
  <Paragraphs>30</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NimbusRomNo9L-Regu</vt:lpstr>
      <vt:lpstr>宋体</vt:lpstr>
      <vt:lpstr>Arial</vt:lpstr>
      <vt:lpstr>Calibri</vt:lpstr>
      <vt:lpstr>Calibri Light</vt:lpstr>
      <vt:lpstr>Cambria Math</vt:lpstr>
      <vt:lpstr>Times New Roman</vt:lpstr>
      <vt:lpstr>WPS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现峰 李</cp:lastModifiedBy>
  <cp:revision>97</cp:revision>
  <cp:lastPrinted>2024-02-14T12:56:41Z</cp:lastPrinted>
  <dcterms:created xsi:type="dcterms:W3CDTF">2024-02-14T04:31:22Z</dcterms:created>
  <dcterms:modified xsi:type="dcterms:W3CDTF">2024-03-25T05:56:11Z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A1FAAF4A0C52040B703ECC65377F13A9_41</vt:lpwstr>
  </property>
</Properties>
</file>