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7"/>
  </p:notesMasterIdLst>
  <p:sldIdLst>
    <p:sldId id="256" r:id="rId2"/>
    <p:sldId id="271" r:id="rId3"/>
    <p:sldId id="273" r:id="rId4"/>
    <p:sldId id="257" r:id="rId5"/>
    <p:sldId id="258" r:id="rId6"/>
    <p:sldId id="263" r:id="rId7"/>
    <p:sldId id="259" r:id="rId8"/>
    <p:sldId id="264" r:id="rId9"/>
    <p:sldId id="260" r:id="rId10"/>
    <p:sldId id="262" r:id="rId11"/>
    <p:sldId id="268" r:id="rId12"/>
    <p:sldId id="272" r:id="rId13"/>
    <p:sldId id="274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algn="l" rtl="0" fontAlgn="base" latinLnBrk="1">
      <a:spcBef>
        <a:spcPct val="0"/>
      </a:spcBef>
      <a:spcAft>
        <a:spcPct val="0"/>
      </a:spcAft>
      <a:defRPr kumimoji="1" sz="1900" b="1" kern="1200">
        <a:solidFill>
          <a:schemeClr val="tx2"/>
        </a:solidFill>
        <a:latin typeface="Comic Sans MS" pitchFamily="66" charset="0"/>
        <a:ea typeface="HY헤드라인M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1900" b="1" kern="1200">
        <a:solidFill>
          <a:schemeClr val="tx2"/>
        </a:solidFill>
        <a:latin typeface="Comic Sans MS" pitchFamily="66" charset="0"/>
        <a:ea typeface="HY헤드라인M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1900" b="1" kern="1200">
        <a:solidFill>
          <a:schemeClr val="tx2"/>
        </a:solidFill>
        <a:latin typeface="Comic Sans MS" pitchFamily="66" charset="0"/>
        <a:ea typeface="HY헤드라인M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1900" b="1" kern="1200">
        <a:solidFill>
          <a:schemeClr val="tx2"/>
        </a:solidFill>
        <a:latin typeface="Comic Sans MS" pitchFamily="66" charset="0"/>
        <a:ea typeface="HY헤드라인M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1900" b="1" kern="1200">
        <a:solidFill>
          <a:schemeClr val="tx2"/>
        </a:solidFill>
        <a:latin typeface="Comic Sans MS" pitchFamily="66" charset="0"/>
        <a:ea typeface="HY헤드라인M" pitchFamily="18" charset="-127"/>
        <a:cs typeface="+mn-cs"/>
      </a:defRPr>
    </a:lvl5pPr>
    <a:lvl6pPr marL="2286000" algn="l" defTabSz="914400" rtl="0" eaLnBrk="1" latinLnBrk="1" hangingPunct="1">
      <a:defRPr kumimoji="1" sz="1900" b="1" kern="1200">
        <a:solidFill>
          <a:schemeClr val="tx2"/>
        </a:solidFill>
        <a:latin typeface="Comic Sans MS" pitchFamily="66" charset="0"/>
        <a:ea typeface="HY헤드라인M" pitchFamily="18" charset="-127"/>
        <a:cs typeface="+mn-cs"/>
      </a:defRPr>
    </a:lvl6pPr>
    <a:lvl7pPr marL="2743200" algn="l" defTabSz="914400" rtl="0" eaLnBrk="1" latinLnBrk="1" hangingPunct="1">
      <a:defRPr kumimoji="1" sz="1900" b="1" kern="1200">
        <a:solidFill>
          <a:schemeClr val="tx2"/>
        </a:solidFill>
        <a:latin typeface="Comic Sans MS" pitchFamily="66" charset="0"/>
        <a:ea typeface="HY헤드라인M" pitchFamily="18" charset="-127"/>
        <a:cs typeface="+mn-cs"/>
      </a:defRPr>
    </a:lvl7pPr>
    <a:lvl8pPr marL="3200400" algn="l" defTabSz="914400" rtl="0" eaLnBrk="1" latinLnBrk="1" hangingPunct="1">
      <a:defRPr kumimoji="1" sz="1900" b="1" kern="1200">
        <a:solidFill>
          <a:schemeClr val="tx2"/>
        </a:solidFill>
        <a:latin typeface="Comic Sans MS" pitchFamily="66" charset="0"/>
        <a:ea typeface="HY헤드라인M" pitchFamily="18" charset="-127"/>
        <a:cs typeface="+mn-cs"/>
      </a:defRPr>
    </a:lvl8pPr>
    <a:lvl9pPr marL="3657600" algn="l" defTabSz="914400" rtl="0" eaLnBrk="1" latinLnBrk="1" hangingPunct="1">
      <a:defRPr kumimoji="1" sz="1900" b="1" kern="1200">
        <a:solidFill>
          <a:schemeClr val="tx2"/>
        </a:solidFill>
        <a:latin typeface="Comic Sans MS" pitchFamily="66" charset="0"/>
        <a:ea typeface="HY헤드라인M" pitchFamily="18" charset="-127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970D03-2B3F-43B4-8F75-2452C7CF6BCA}" v="26" dt="2019-09-16T06:25:16.7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660"/>
  </p:normalViewPr>
  <p:slideViewPr>
    <p:cSldViewPr snapToGrid="0">
      <p:cViewPr varScale="1">
        <p:scale>
          <a:sx n="99" d="100"/>
          <a:sy n="99" d="100"/>
        </p:scale>
        <p:origin x="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c Nguyen" userId="9ddaad6a86ccd831" providerId="LiveId" clId="{E0970D03-2B3F-43B4-8F75-2452C7CF6BCA}"/>
    <pc:docChg chg="undo custSel addSld delSld modSld sldOrd">
      <pc:chgData name="Duc Nguyen" userId="9ddaad6a86ccd831" providerId="LiveId" clId="{E0970D03-2B3F-43B4-8F75-2452C7CF6BCA}" dt="2019-09-16T06:26:42.237" v="1413" actId="1076"/>
      <pc:docMkLst>
        <pc:docMk/>
      </pc:docMkLst>
      <pc:sldChg chg="addSp modSp">
        <pc:chgData name="Duc Nguyen" userId="9ddaad6a86ccd831" providerId="LiveId" clId="{E0970D03-2B3F-43B4-8F75-2452C7CF6BCA}" dt="2019-09-16T05:41:22.163" v="701" actId="20577"/>
        <pc:sldMkLst>
          <pc:docMk/>
          <pc:sldMk cId="2171876797" sldId="256"/>
        </pc:sldMkLst>
        <pc:spChg chg="mod">
          <ac:chgData name="Duc Nguyen" userId="9ddaad6a86ccd831" providerId="LiveId" clId="{E0970D03-2B3F-43B4-8F75-2452C7CF6BCA}" dt="2019-09-16T05:41:22.163" v="701" actId="20577"/>
          <ac:spMkLst>
            <pc:docMk/>
            <pc:sldMk cId="2171876797" sldId="256"/>
            <ac:spMk id="3" creationId="{436E85E2-D778-409A-918F-94DA425B4E91}"/>
          </ac:spMkLst>
        </pc:spChg>
        <pc:spChg chg="add mod">
          <ac:chgData name="Duc Nguyen" userId="9ddaad6a86ccd831" providerId="LiveId" clId="{E0970D03-2B3F-43B4-8F75-2452C7CF6BCA}" dt="2019-09-16T05:41:12.366" v="697" actId="113"/>
          <ac:spMkLst>
            <pc:docMk/>
            <pc:sldMk cId="2171876797" sldId="256"/>
            <ac:spMk id="4" creationId="{C3740C04-3A60-47D8-91BA-B754D957BDF9}"/>
          </ac:spMkLst>
        </pc:spChg>
      </pc:sldChg>
      <pc:sldChg chg="addSp modSp">
        <pc:chgData name="Duc Nguyen" userId="9ddaad6a86ccd831" providerId="LiveId" clId="{E0970D03-2B3F-43B4-8F75-2452C7CF6BCA}" dt="2019-09-16T06:11:57.317" v="922" actId="20577"/>
        <pc:sldMkLst>
          <pc:docMk/>
          <pc:sldMk cId="3850567019" sldId="257"/>
        </pc:sldMkLst>
        <pc:spChg chg="add mod">
          <ac:chgData name="Duc Nguyen" userId="9ddaad6a86ccd831" providerId="LiveId" clId="{E0970D03-2B3F-43B4-8F75-2452C7CF6BCA}" dt="2019-09-16T06:11:35.524" v="902" actId="1076"/>
          <ac:spMkLst>
            <pc:docMk/>
            <pc:sldMk cId="3850567019" sldId="257"/>
            <ac:spMk id="10" creationId="{062FD11C-91F8-4ECF-B302-B9FFECEA49DA}"/>
          </ac:spMkLst>
        </pc:spChg>
        <pc:spChg chg="add mod">
          <ac:chgData name="Duc Nguyen" userId="9ddaad6a86ccd831" providerId="LiveId" clId="{E0970D03-2B3F-43B4-8F75-2452C7CF6BCA}" dt="2019-09-16T06:11:57.317" v="922" actId="20577"/>
          <ac:spMkLst>
            <pc:docMk/>
            <pc:sldMk cId="3850567019" sldId="257"/>
            <ac:spMk id="11" creationId="{BBA6AC00-F7F5-4005-B400-6268BB55762B}"/>
          </ac:spMkLst>
        </pc:spChg>
        <pc:picChg chg="add mod">
          <ac:chgData name="Duc Nguyen" userId="9ddaad6a86ccd831" providerId="LiveId" clId="{E0970D03-2B3F-43B4-8F75-2452C7CF6BCA}" dt="2019-09-16T06:10:16.772" v="881" actId="1076"/>
          <ac:picMkLst>
            <pc:docMk/>
            <pc:sldMk cId="3850567019" sldId="257"/>
            <ac:picMk id="5" creationId="{D3193D4F-6067-40AD-AA65-4F0CB5628791}"/>
          </ac:picMkLst>
        </pc:picChg>
        <pc:picChg chg="mod">
          <ac:chgData name="Duc Nguyen" userId="9ddaad6a86ccd831" providerId="LiveId" clId="{E0970D03-2B3F-43B4-8F75-2452C7CF6BCA}" dt="2019-09-16T06:07:56.140" v="862" actId="1038"/>
          <ac:picMkLst>
            <pc:docMk/>
            <pc:sldMk cId="3850567019" sldId="257"/>
            <ac:picMk id="6" creationId="{D0571DEA-3FE0-40A2-9CB7-642F4AF43DB5}"/>
          </ac:picMkLst>
        </pc:picChg>
        <pc:picChg chg="add mod">
          <ac:chgData name="Duc Nguyen" userId="9ddaad6a86ccd831" providerId="LiveId" clId="{E0970D03-2B3F-43B4-8F75-2452C7CF6BCA}" dt="2019-09-16T06:10:40.484" v="887" actId="1076"/>
          <ac:picMkLst>
            <pc:docMk/>
            <pc:sldMk cId="3850567019" sldId="257"/>
            <ac:picMk id="7" creationId="{44469D45-619F-4C03-9DC1-887B6179A937}"/>
          </ac:picMkLst>
        </pc:picChg>
        <pc:picChg chg="add mod">
          <ac:chgData name="Duc Nguyen" userId="9ddaad6a86ccd831" providerId="LiveId" clId="{E0970D03-2B3F-43B4-8F75-2452C7CF6BCA}" dt="2019-09-16T06:10:25.972" v="883" actId="1076"/>
          <ac:picMkLst>
            <pc:docMk/>
            <pc:sldMk cId="3850567019" sldId="257"/>
            <ac:picMk id="8" creationId="{804D3FAC-686B-46C2-98C1-653A0BA89184}"/>
          </ac:picMkLst>
        </pc:picChg>
        <pc:picChg chg="add mod">
          <ac:chgData name="Duc Nguyen" userId="9ddaad6a86ccd831" providerId="LiveId" clId="{E0970D03-2B3F-43B4-8F75-2452C7CF6BCA}" dt="2019-09-16T06:10:49.044" v="888" actId="1076"/>
          <ac:picMkLst>
            <pc:docMk/>
            <pc:sldMk cId="3850567019" sldId="257"/>
            <ac:picMk id="9" creationId="{6E1D554C-8F0C-4C09-A158-D0B4329BD03E}"/>
          </ac:picMkLst>
        </pc:picChg>
      </pc:sldChg>
      <pc:sldChg chg="addSp modSp">
        <pc:chgData name="Duc Nguyen" userId="9ddaad6a86ccd831" providerId="LiveId" clId="{E0970D03-2B3F-43B4-8F75-2452C7CF6BCA}" dt="2019-09-16T06:16:22.797" v="946" actId="14100"/>
        <pc:sldMkLst>
          <pc:docMk/>
          <pc:sldMk cId="836844257" sldId="258"/>
        </pc:sldMkLst>
        <pc:spChg chg="mod">
          <ac:chgData name="Duc Nguyen" userId="9ddaad6a86ccd831" providerId="LiveId" clId="{E0970D03-2B3F-43B4-8F75-2452C7CF6BCA}" dt="2019-09-16T06:15:25.285" v="939" actId="5793"/>
          <ac:spMkLst>
            <pc:docMk/>
            <pc:sldMk cId="836844257" sldId="258"/>
            <ac:spMk id="3" creationId="{14ACD8FA-7F83-44EF-9C1B-714994196537}"/>
          </ac:spMkLst>
        </pc:spChg>
        <pc:picChg chg="add mod">
          <ac:chgData name="Duc Nguyen" userId="9ddaad6a86ccd831" providerId="LiveId" clId="{E0970D03-2B3F-43B4-8F75-2452C7CF6BCA}" dt="2019-09-16T06:16:00.332" v="942" actId="1076"/>
          <ac:picMkLst>
            <pc:docMk/>
            <pc:sldMk cId="836844257" sldId="258"/>
            <ac:picMk id="5" creationId="{0FF558D7-981B-4804-A470-D2CD360A210B}"/>
          </ac:picMkLst>
        </pc:picChg>
        <pc:picChg chg="add mod">
          <ac:chgData name="Duc Nguyen" userId="9ddaad6a86ccd831" providerId="LiveId" clId="{E0970D03-2B3F-43B4-8F75-2452C7CF6BCA}" dt="2019-09-16T06:16:22.797" v="946" actId="14100"/>
          <ac:picMkLst>
            <pc:docMk/>
            <pc:sldMk cId="836844257" sldId="258"/>
            <ac:picMk id="6" creationId="{9672EE83-2F4E-4E4B-995A-D927B536601B}"/>
          </ac:picMkLst>
        </pc:picChg>
      </pc:sldChg>
      <pc:sldChg chg="modSp">
        <pc:chgData name="Duc Nguyen" userId="9ddaad6a86ccd831" providerId="LiveId" clId="{E0970D03-2B3F-43B4-8F75-2452C7CF6BCA}" dt="2019-09-16T05:51:13.321" v="791"/>
        <pc:sldMkLst>
          <pc:docMk/>
          <pc:sldMk cId="2397495788" sldId="259"/>
        </pc:sldMkLst>
        <pc:spChg chg="mod">
          <ac:chgData name="Duc Nguyen" userId="9ddaad6a86ccd831" providerId="LiveId" clId="{E0970D03-2B3F-43B4-8F75-2452C7CF6BCA}" dt="2019-09-16T05:51:13.321" v="791"/>
          <ac:spMkLst>
            <pc:docMk/>
            <pc:sldMk cId="2397495788" sldId="259"/>
            <ac:spMk id="3" creationId="{9DEAD389-683C-4DA8-B66C-D5C49F2B5F12}"/>
          </ac:spMkLst>
        </pc:spChg>
      </pc:sldChg>
      <pc:sldChg chg="addSp modSp">
        <pc:chgData name="Duc Nguyen" userId="9ddaad6a86ccd831" providerId="LiveId" clId="{E0970D03-2B3F-43B4-8F75-2452C7CF6BCA}" dt="2019-09-16T06:24:53.246" v="1385" actId="1076"/>
        <pc:sldMkLst>
          <pc:docMk/>
          <pc:sldMk cId="2269827758" sldId="265"/>
        </pc:sldMkLst>
        <pc:spChg chg="add mod">
          <ac:chgData name="Duc Nguyen" userId="9ddaad6a86ccd831" providerId="LiveId" clId="{E0970D03-2B3F-43B4-8F75-2452C7CF6BCA}" dt="2019-09-16T06:24:27.109" v="1374" actId="1076"/>
          <ac:spMkLst>
            <pc:docMk/>
            <pc:sldMk cId="2269827758" sldId="265"/>
            <ac:spMk id="3" creationId="{6C38CC9E-D256-4A65-9C06-FC0DEAF7D26E}"/>
          </ac:spMkLst>
        </pc:spChg>
        <pc:spChg chg="add mod">
          <ac:chgData name="Duc Nguyen" userId="9ddaad6a86ccd831" providerId="LiveId" clId="{E0970D03-2B3F-43B4-8F75-2452C7CF6BCA}" dt="2019-09-16T06:24:53.246" v="1385" actId="1076"/>
          <ac:spMkLst>
            <pc:docMk/>
            <pc:sldMk cId="2269827758" sldId="265"/>
            <ac:spMk id="15" creationId="{D226021F-AE05-43DC-A57B-17660C2E90B5}"/>
          </ac:spMkLst>
        </pc:spChg>
      </pc:sldChg>
      <pc:sldChg chg="addSp delSp modSp">
        <pc:chgData name="Duc Nguyen" userId="9ddaad6a86ccd831" providerId="LiveId" clId="{E0970D03-2B3F-43B4-8F75-2452C7CF6BCA}" dt="2019-09-16T06:26:42.237" v="1413" actId="1076"/>
        <pc:sldMkLst>
          <pc:docMk/>
          <pc:sldMk cId="1254539919" sldId="266"/>
        </pc:sldMkLst>
        <pc:spChg chg="add del mod">
          <ac:chgData name="Duc Nguyen" userId="9ddaad6a86ccd831" providerId="LiveId" clId="{E0970D03-2B3F-43B4-8F75-2452C7CF6BCA}" dt="2019-09-16T06:25:28.134" v="1408" actId="1076"/>
          <ac:spMkLst>
            <pc:docMk/>
            <pc:sldMk cId="1254539919" sldId="266"/>
            <ac:spMk id="14" creationId="{52282A98-E3CE-4652-8637-DFE79C7E995C}"/>
          </ac:spMkLst>
        </pc:spChg>
        <pc:spChg chg="add del mod">
          <ac:chgData name="Duc Nguyen" userId="9ddaad6a86ccd831" providerId="LiveId" clId="{E0970D03-2B3F-43B4-8F75-2452C7CF6BCA}" dt="2019-09-16T06:26:42.237" v="1413" actId="1076"/>
          <ac:spMkLst>
            <pc:docMk/>
            <pc:sldMk cId="1254539919" sldId="266"/>
            <ac:spMk id="15" creationId="{A0C9A3CA-7BA4-44D5-AD96-2AF89F855F15}"/>
          </ac:spMkLst>
        </pc:spChg>
        <pc:picChg chg="mod">
          <ac:chgData name="Duc Nguyen" userId="9ddaad6a86ccd831" providerId="LiveId" clId="{E0970D03-2B3F-43B4-8F75-2452C7CF6BCA}" dt="2019-09-16T06:25:14.479" v="1404" actId="1035"/>
          <ac:picMkLst>
            <pc:docMk/>
            <pc:sldMk cId="1254539919" sldId="266"/>
            <ac:picMk id="26" creationId="{E346D083-3EFD-4288-8E83-A7550EC4D969}"/>
          </ac:picMkLst>
        </pc:picChg>
        <pc:picChg chg="mod">
          <ac:chgData name="Duc Nguyen" userId="9ddaad6a86ccd831" providerId="LiveId" clId="{E0970D03-2B3F-43B4-8F75-2452C7CF6BCA}" dt="2019-09-16T06:25:14.479" v="1404" actId="1035"/>
          <ac:picMkLst>
            <pc:docMk/>
            <pc:sldMk cId="1254539919" sldId="266"/>
            <ac:picMk id="28" creationId="{601E96E3-30ED-427F-84A9-9BCE9EA8CEBB}"/>
          </ac:picMkLst>
        </pc:picChg>
      </pc:sldChg>
      <pc:sldChg chg="modSp del">
        <pc:chgData name="Duc Nguyen" userId="9ddaad6a86ccd831" providerId="LiveId" clId="{E0970D03-2B3F-43B4-8F75-2452C7CF6BCA}" dt="2019-09-16T05:45:50.580" v="788" actId="2696"/>
        <pc:sldMkLst>
          <pc:docMk/>
          <pc:sldMk cId="3891572040" sldId="269"/>
        </pc:sldMkLst>
        <pc:spChg chg="mod">
          <ac:chgData name="Duc Nguyen" userId="9ddaad6a86ccd831" providerId="LiveId" clId="{E0970D03-2B3F-43B4-8F75-2452C7CF6BCA}" dt="2019-09-16T05:42:57.685" v="702" actId="33524"/>
          <ac:spMkLst>
            <pc:docMk/>
            <pc:sldMk cId="3891572040" sldId="269"/>
            <ac:spMk id="3" creationId="{F3F2703A-348C-4ACE-AB74-C66F5D601403}"/>
          </ac:spMkLst>
        </pc:spChg>
      </pc:sldChg>
      <pc:sldChg chg="modSp">
        <pc:chgData name="Duc Nguyen" userId="9ddaad6a86ccd831" providerId="LiveId" clId="{E0970D03-2B3F-43B4-8F75-2452C7CF6BCA}" dt="2019-09-16T02:33:26.993" v="61" actId="20577"/>
        <pc:sldMkLst>
          <pc:docMk/>
          <pc:sldMk cId="4093923959" sldId="271"/>
        </pc:sldMkLst>
        <pc:spChg chg="mod">
          <ac:chgData name="Duc Nguyen" userId="9ddaad6a86ccd831" providerId="LiveId" clId="{E0970D03-2B3F-43B4-8F75-2452C7CF6BCA}" dt="2019-09-16T02:33:26.993" v="61" actId="20577"/>
          <ac:spMkLst>
            <pc:docMk/>
            <pc:sldMk cId="4093923959" sldId="271"/>
            <ac:spMk id="3" creationId="{5CDC45B5-1509-4BDE-AFFD-FDC87ED20AFC}"/>
          </ac:spMkLst>
        </pc:spChg>
      </pc:sldChg>
      <pc:sldChg chg="modSp">
        <pc:chgData name="Duc Nguyen" userId="9ddaad6a86ccd831" providerId="LiveId" clId="{E0970D03-2B3F-43B4-8F75-2452C7CF6BCA}" dt="2019-09-16T05:45:43.045" v="787" actId="1036"/>
        <pc:sldMkLst>
          <pc:docMk/>
          <pc:sldMk cId="3888453758" sldId="272"/>
        </pc:sldMkLst>
        <pc:spChg chg="mod">
          <ac:chgData name="Duc Nguyen" userId="9ddaad6a86ccd831" providerId="LiveId" clId="{E0970D03-2B3F-43B4-8F75-2452C7CF6BCA}" dt="2019-09-16T05:45:37.819" v="777" actId="20577"/>
          <ac:spMkLst>
            <pc:docMk/>
            <pc:sldMk cId="3888453758" sldId="272"/>
            <ac:spMk id="3" creationId="{13ED3657-E632-412C-94C4-EA0E65C7AE17}"/>
          </ac:spMkLst>
        </pc:spChg>
        <pc:graphicFrameChg chg="mod">
          <ac:chgData name="Duc Nguyen" userId="9ddaad6a86ccd831" providerId="LiveId" clId="{E0970D03-2B3F-43B4-8F75-2452C7CF6BCA}" dt="2019-09-16T05:45:43.045" v="787" actId="1036"/>
          <ac:graphicFrameMkLst>
            <pc:docMk/>
            <pc:sldMk cId="3888453758" sldId="272"/>
            <ac:graphicFrameMk id="5" creationId="{E5432CF1-FA91-46C2-8E4A-CB8D0C3F662B}"/>
          </ac:graphicFrameMkLst>
        </pc:graphicFrameChg>
        <pc:graphicFrameChg chg="mod">
          <ac:chgData name="Duc Nguyen" userId="9ddaad6a86ccd831" providerId="LiveId" clId="{E0970D03-2B3F-43B4-8F75-2452C7CF6BCA}" dt="2019-09-16T05:45:43.045" v="787" actId="1036"/>
          <ac:graphicFrameMkLst>
            <pc:docMk/>
            <pc:sldMk cId="3888453758" sldId="272"/>
            <ac:graphicFrameMk id="6" creationId="{BF37F4FA-85A0-49BB-84D0-7FAB2966489B}"/>
          </ac:graphicFrameMkLst>
        </pc:graphicFrameChg>
      </pc:sldChg>
      <pc:sldChg chg="modSp add ord">
        <pc:chgData name="Duc Nguyen" userId="9ddaad6a86ccd831" providerId="LiveId" clId="{E0970D03-2B3F-43B4-8F75-2452C7CF6BCA}" dt="2019-09-16T02:42:23.252" v="629" actId="20577"/>
        <pc:sldMkLst>
          <pc:docMk/>
          <pc:sldMk cId="923062356" sldId="273"/>
        </pc:sldMkLst>
        <pc:spChg chg="mod">
          <ac:chgData name="Duc Nguyen" userId="9ddaad6a86ccd831" providerId="LiveId" clId="{E0970D03-2B3F-43B4-8F75-2452C7CF6BCA}" dt="2019-09-16T02:32:37.505" v="13" actId="20577"/>
          <ac:spMkLst>
            <pc:docMk/>
            <pc:sldMk cId="923062356" sldId="273"/>
            <ac:spMk id="2" creationId="{05F289ED-C7BF-423C-B661-C46DFECDADF7}"/>
          </ac:spMkLst>
        </pc:spChg>
        <pc:spChg chg="mod">
          <ac:chgData name="Duc Nguyen" userId="9ddaad6a86ccd831" providerId="LiveId" clId="{E0970D03-2B3F-43B4-8F75-2452C7CF6BCA}" dt="2019-09-16T02:42:23.252" v="629" actId="20577"/>
          <ac:spMkLst>
            <pc:docMk/>
            <pc:sldMk cId="923062356" sldId="273"/>
            <ac:spMk id="3" creationId="{DCFBA16B-6BDD-4009-A856-0DE38FD29C85}"/>
          </ac:spMkLst>
        </pc:spChg>
      </pc:sldChg>
      <pc:sldChg chg="modSp add">
        <pc:chgData name="Duc Nguyen" userId="9ddaad6a86ccd831" providerId="LiveId" clId="{E0970D03-2B3F-43B4-8F75-2452C7CF6BCA}" dt="2019-09-16T06:23:41.005" v="1352" actId="20577"/>
        <pc:sldMkLst>
          <pc:docMk/>
          <pc:sldMk cId="283521850" sldId="274"/>
        </pc:sldMkLst>
        <pc:spChg chg="mod">
          <ac:chgData name="Duc Nguyen" userId="9ddaad6a86ccd831" providerId="LiveId" clId="{E0970D03-2B3F-43B4-8F75-2452C7CF6BCA}" dt="2019-09-16T06:17:38.609" v="948"/>
          <ac:spMkLst>
            <pc:docMk/>
            <pc:sldMk cId="283521850" sldId="274"/>
            <ac:spMk id="2" creationId="{2F13723A-B2B9-4DED-9DE1-168123ACE799}"/>
          </ac:spMkLst>
        </pc:spChg>
        <pc:spChg chg="mod">
          <ac:chgData name="Duc Nguyen" userId="9ddaad6a86ccd831" providerId="LiveId" clId="{E0970D03-2B3F-43B4-8F75-2452C7CF6BCA}" dt="2019-09-16T06:23:41.005" v="1352" actId="20577"/>
          <ac:spMkLst>
            <pc:docMk/>
            <pc:sldMk cId="283521850" sldId="274"/>
            <ac:spMk id="3" creationId="{CC6E6E61-0C98-4D32-BC04-D4992AEAB0AF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628AA-C1BD-4E4E-BF6B-E7C139D5CD0F}" type="datetimeFigureOut">
              <a:rPr lang="vi-VN" smtClean="0"/>
              <a:t>16/09/2019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2EB90-E837-4283-ABD8-5E61394C5A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6079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15217" y="3888284"/>
            <a:ext cx="5689600" cy="404813"/>
          </a:xfrm>
        </p:spPr>
        <p:txBody>
          <a:bodyPr/>
          <a:lstStyle>
            <a:lvl1pPr marL="0" indent="0" algn="ctr" latinLnBrk="0">
              <a:buFont typeface="Wingdings" pitchFamily="2" charset="2"/>
              <a:buNone/>
              <a:defRPr sz="1800" b="0" baseline="0">
                <a:solidFill>
                  <a:schemeClr val="tx1"/>
                </a:solidFill>
                <a:latin typeface="Arial Unicode MS" pitchFamily="50" charset="-127"/>
              </a:defRPr>
            </a:lvl1pPr>
          </a:lstStyle>
          <a:p>
            <a:r>
              <a:rPr lang="vi-VN" altLang="ko-KR"/>
              <a:t>Bấm để chỉnh sửa kiểu tiêu đề phụ của Bản cái</a:t>
            </a:r>
            <a:endParaRPr lang="en-US" altLang="ko-KR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 bwMode="black">
          <a:xfrm>
            <a:off x="0" y="2088084"/>
            <a:ext cx="12192000" cy="792163"/>
          </a:xfrm>
          <a:ln w="38100"/>
        </p:spPr>
        <p:txBody>
          <a:bodyPr/>
          <a:lstStyle>
            <a:lvl1pPr algn="ctr" latinLnBrk="0">
              <a:defRPr sz="3200" b="1" cap="small" baseline="0">
                <a:solidFill>
                  <a:schemeClr val="tx1"/>
                </a:solidFill>
                <a:latin typeface="Times New Roman" pitchFamily="18" charset="0"/>
                <a:ea typeface="HY헤드라인M" pitchFamily="18" charset="-127"/>
              </a:defRPr>
            </a:lvl1pPr>
          </a:lstStyle>
          <a:p>
            <a:r>
              <a:rPr lang="ko-KR" altLang="en-US" dirty="0"/>
              <a:t>마스터 제목 스타일 편집 </a:t>
            </a:r>
            <a:r>
              <a:rPr lang="en-US" altLang="ko-KR" dirty="0"/>
              <a:t>Master</a:t>
            </a:r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gray">
          <a:xfrm>
            <a:off x="-1241" y="6274964"/>
            <a:ext cx="12192000" cy="583036"/>
          </a:xfrm>
          <a:prstGeom prst="rect">
            <a:avLst/>
          </a:prstGeom>
          <a:gradFill rotWithShape="1">
            <a:gsLst>
              <a:gs pos="0">
                <a:schemeClr val="tx2">
                  <a:lumMod val="75000"/>
                </a:schemeClr>
              </a:gs>
              <a:gs pos="70000">
                <a:schemeClr val="accent1">
                  <a:lumMod val="75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0" y="2952179"/>
            <a:ext cx="121920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73000">
                  <a:schemeClr val="accent1"/>
                </a:gs>
              </a:gsLst>
              <a:lin ang="0" scaled="1"/>
              <a:tileRect/>
            </a:gra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39" y="6309321"/>
            <a:ext cx="2208245" cy="501665"/>
          </a:xfrm>
          <a:prstGeom prst="rect">
            <a:avLst/>
          </a:prstGeom>
        </p:spPr>
      </p:pic>
      <p:pic>
        <p:nvPicPr>
          <p:cNvPr id="10" name="Picture 2" descr="C:\Users\jongyoo\Desktop\그림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1" y="6296602"/>
            <a:ext cx="1603468" cy="54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05873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ko-KR"/>
              <a:t>Bấm để sửa kiểu tiêu đề Bản cái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altLang="ko-KR"/>
              <a:t>Bấm để chỉnh sửa kiểu văn bản của Bản cái</a:t>
            </a:r>
          </a:p>
          <a:p>
            <a:pPr lvl="1"/>
            <a:r>
              <a:rPr lang="vi-VN" altLang="ko-KR"/>
              <a:t>Mức hai</a:t>
            </a:r>
          </a:p>
          <a:p>
            <a:pPr lvl="2"/>
            <a:r>
              <a:rPr lang="vi-VN" altLang="ko-KR"/>
              <a:t>Mức ba</a:t>
            </a:r>
          </a:p>
          <a:p>
            <a:pPr lvl="3"/>
            <a:r>
              <a:rPr lang="vi-VN" altLang="ko-KR"/>
              <a:t>Mức bốn</a:t>
            </a:r>
          </a:p>
          <a:p>
            <a:pPr lvl="4"/>
            <a:r>
              <a:rPr lang="vi-VN" altLang="ko-KR"/>
              <a:t>Mức năm</a:t>
            </a:r>
            <a:endParaRPr lang="ko-KR" altLang="en-US"/>
          </a:p>
        </p:txBody>
      </p:sp>
      <p:sp>
        <p:nvSpPr>
          <p:cNvPr id="4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4559829" y="6509858"/>
            <a:ext cx="2844800" cy="312704"/>
          </a:xfrm>
        </p:spPr>
        <p:txBody>
          <a:bodyPr/>
          <a:lstStyle/>
          <a:p>
            <a:fld id="{99C5E466-7D1B-4545-AB06-A153AF7D78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538960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09567" y="188913"/>
            <a:ext cx="2760133" cy="6119812"/>
          </a:xfrm>
        </p:spPr>
        <p:txBody>
          <a:bodyPr vert="eaVert"/>
          <a:lstStyle/>
          <a:p>
            <a:r>
              <a:rPr lang="vi-VN" altLang="ko-KR"/>
              <a:t>Bấm để sửa kiểu tiêu đề Bản cái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27051" y="188913"/>
            <a:ext cx="8079316" cy="6119812"/>
          </a:xfrm>
        </p:spPr>
        <p:txBody>
          <a:bodyPr vert="eaVert"/>
          <a:lstStyle/>
          <a:p>
            <a:pPr lvl="0"/>
            <a:r>
              <a:rPr lang="vi-VN" altLang="ko-KR"/>
              <a:t>Bấm để chỉnh sửa kiểu văn bản của Bản cái</a:t>
            </a:r>
          </a:p>
          <a:p>
            <a:pPr lvl="1"/>
            <a:r>
              <a:rPr lang="vi-VN" altLang="ko-KR"/>
              <a:t>Mức hai</a:t>
            </a:r>
          </a:p>
          <a:p>
            <a:pPr lvl="2"/>
            <a:r>
              <a:rPr lang="vi-VN" altLang="ko-KR"/>
              <a:t>Mức ba</a:t>
            </a:r>
          </a:p>
          <a:p>
            <a:pPr lvl="3"/>
            <a:r>
              <a:rPr lang="vi-VN" altLang="ko-KR"/>
              <a:t>Mức bốn</a:t>
            </a:r>
          </a:p>
          <a:p>
            <a:pPr lvl="4"/>
            <a:r>
              <a:rPr lang="vi-VN" altLang="ko-KR"/>
              <a:t>Mức năm</a:t>
            </a:r>
            <a:endParaRPr lang="ko-KR" altLang="en-US"/>
          </a:p>
        </p:txBody>
      </p:sp>
      <p:sp>
        <p:nvSpPr>
          <p:cNvPr id="4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4559829" y="6509858"/>
            <a:ext cx="2844800" cy="312704"/>
          </a:xfrm>
        </p:spPr>
        <p:txBody>
          <a:bodyPr/>
          <a:lstStyle/>
          <a:p>
            <a:fld id="{99C5E466-7D1B-4545-AB06-A153AF7D78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166094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제목 및 차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27051" y="188913"/>
            <a:ext cx="8064500" cy="692150"/>
          </a:xfrm>
        </p:spPr>
        <p:txBody>
          <a:bodyPr/>
          <a:lstStyle/>
          <a:p>
            <a:r>
              <a:rPr lang="vi-VN" altLang="ko-KR"/>
              <a:t>Bấm để sửa kiểu tiêu đề Bản cái</a:t>
            </a:r>
            <a:endParaRPr lang="ko-KR" altLang="en-US"/>
          </a:p>
        </p:txBody>
      </p:sp>
      <p:sp>
        <p:nvSpPr>
          <p:cNvPr id="3" name="차트 개체 틀 2"/>
          <p:cNvSpPr>
            <a:spLocks noGrp="1"/>
          </p:cNvSpPr>
          <p:nvPr>
            <p:ph type="chart" idx="1"/>
          </p:nvPr>
        </p:nvSpPr>
        <p:spPr>
          <a:xfrm>
            <a:off x="527052" y="1268413"/>
            <a:ext cx="11042649" cy="5040312"/>
          </a:xfrm>
        </p:spPr>
        <p:txBody>
          <a:bodyPr/>
          <a:lstStyle/>
          <a:p>
            <a:pPr lvl="0"/>
            <a:r>
              <a:rPr lang="vi-VN" altLang="ko-KR" noProof="0"/>
              <a:t>Bấm biểu tượng để thêm biểu đồ</a:t>
            </a:r>
            <a:endParaRPr lang="ko-KR" altLang="en-US" noProof="0"/>
          </a:p>
        </p:txBody>
      </p:sp>
      <p:sp>
        <p:nvSpPr>
          <p:cNvPr id="4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4559829" y="6509858"/>
            <a:ext cx="2844800" cy="312704"/>
          </a:xfrm>
        </p:spPr>
        <p:txBody>
          <a:bodyPr/>
          <a:lstStyle/>
          <a:p>
            <a:fld id="{99C5E466-7D1B-4545-AB06-A153AF7D78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0926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527052" y="188913"/>
            <a:ext cx="11042649" cy="611981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ko-KR" altLang="en-US" smtClean="0"/>
            </a:lvl1pPr>
            <a:lvl2pPr>
              <a:defRPr lang="ko-KR" altLang="en-US" smtClean="0"/>
            </a:lvl2pPr>
            <a:lvl3pPr>
              <a:defRPr lang="ko-KR" altLang="en-US" smtClean="0"/>
            </a:lvl3pPr>
            <a:lvl4pPr>
              <a:defRPr lang="ko-KR" altLang="en-US" smtClean="0"/>
            </a:lvl4pPr>
            <a:lvl5pPr>
              <a:defRPr lang="ko-KR" altLang="en-US"/>
            </a:lvl5pPr>
          </a:lstStyle>
          <a:p>
            <a:pPr lvl="0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Bấm để chỉnh sửa kiểu văn bản của Bản cái</a:t>
            </a:r>
          </a:p>
          <a:p>
            <a:pPr lvl="1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Mức hai</a:t>
            </a:r>
          </a:p>
          <a:p>
            <a:pPr lvl="2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Mức ba</a:t>
            </a:r>
          </a:p>
          <a:p>
            <a:pPr lvl="3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Mức bốn</a:t>
            </a:r>
          </a:p>
          <a:p>
            <a:pPr lvl="4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Mức năm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4559829" y="6509858"/>
            <a:ext cx="2844800" cy="312704"/>
          </a:xfrm>
        </p:spPr>
        <p:txBody>
          <a:bodyPr/>
          <a:lstStyle/>
          <a:p>
            <a:fld id="{99C5E466-7D1B-4545-AB06-A153AF7D78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4547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sz="2800" baseline="0">
                <a:latin typeface="Arial" pitchFamily="34" charset="0"/>
                <a:ea typeface="맑은 고딕" pitchFamily="50" charset="-127"/>
              </a:defRPr>
            </a:lvl1pPr>
          </a:lstStyle>
          <a:p>
            <a:r>
              <a:rPr lang="vi-VN" altLang="ko-KR"/>
              <a:t>Bấm để sửa kiểu tiêu đề Bản cái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 latinLnBrk="0">
              <a:lnSpc>
                <a:spcPts val="2880"/>
              </a:lnSpc>
              <a:buClr>
                <a:schemeClr val="tx2"/>
              </a:buClr>
              <a:defRPr baseline="0">
                <a:solidFill>
                  <a:schemeClr val="tx2"/>
                </a:solidFill>
                <a:latin typeface="Arial" pitchFamily="34" charset="0"/>
              </a:defRPr>
            </a:lvl1pPr>
            <a:lvl2pPr marL="720000" latinLnBrk="0">
              <a:lnSpc>
                <a:spcPts val="2880"/>
              </a:lnSpc>
              <a:buClr>
                <a:schemeClr val="accent6"/>
              </a:buClr>
              <a:buFont typeface="Arial" pitchFamily="34" charset="0"/>
              <a:buChar char="■"/>
              <a:defRPr baseline="0">
                <a:solidFill>
                  <a:schemeClr val="tx2"/>
                </a:solidFill>
                <a:latin typeface="Arial" pitchFamily="34" charset="0"/>
              </a:defRPr>
            </a:lvl2pPr>
            <a:lvl3pPr marL="1008000" indent="-228600" latinLnBrk="0">
              <a:lnSpc>
                <a:spcPts val="2880"/>
              </a:lnSpc>
              <a:buClr>
                <a:schemeClr val="accent2"/>
              </a:buClr>
              <a:buSzPct val="80000"/>
              <a:buFont typeface="Wingdings" pitchFamily="2" charset="2"/>
              <a:buChar char="l"/>
              <a:defRPr sz="1900" baseline="0">
                <a:solidFill>
                  <a:schemeClr val="tx2"/>
                </a:solidFill>
                <a:latin typeface="Arial" pitchFamily="34" charset="0"/>
              </a:defRPr>
            </a:lvl3pPr>
            <a:lvl4pPr marL="1296000" indent="-228600" latinLnBrk="0">
              <a:lnSpc>
                <a:spcPts val="2880"/>
              </a:lnSpc>
              <a:buClr>
                <a:schemeClr val="accent4">
                  <a:lumMod val="75000"/>
                </a:schemeClr>
              </a:buClr>
              <a:buSzPct val="70000"/>
              <a:buFont typeface="Wingdings" pitchFamily="2" charset="2"/>
              <a:buChar char="u"/>
              <a:defRPr sz="1800" baseline="0">
                <a:solidFill>
                  <a:schemeClr val="tx2"/>
                </a:solidFill>
                <a:latin typeface="Arial" pitchFamily="34" charset="0"/>
              </a:defRPr>
            </a:lvl4pPr>
            <a:lvl5pPr marL="1584000" indent="-228600" latinLnBrk="0">
              <a:lnSpc>
                <a:spcPts val="2880"/>
              </a:lnSpc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  <a:defRPr sz="1600" baseline="0">
                <a:solidFill>
                  <a:schemeClr val="tx2"/>
                </a:solidFill>
                <a:latin typeface="Arial" pitchFamily="34" charset="0"/>
              </a:defRPr>
            </a:lvl5pPr>
          </a:lstStyle>
          <a:p>
            <a:pPr lvl="0"/>
            <a:r>
              <a:rPr lang="vi-VN" altLang="ko-KR"/>
              <a:t>Bấm để chỉnh sửa kiểu văn bản của Bản cái</a:t>
            </a:r>
          </a:p>
          <a:p>
            <a:pPr lvl="1"/>
            <a:r>
              <a:rPr lang="vi-VN" altLang="ko-KR"/>
              <a:t>Mức hai</a:t>
            </a:r>
          </a:p>
          <a:p>
            <a:pPr lvl="2"/>
            <a:r>
              <a:rPr lang="vi-VN" altLang="ko-KR"/>
              <a:t>Mức ba</a:t>
            </a:r>
          </a:p>
          <a:p>
            <a:pPr lvl="3"/>
            <a:r>
              <a:rPr lang="vi-VN" altLang="ko-KR"/>
              <a:t>Mức bốn</a:t>
            </a:r>
          </a:p>
          <a:p>
            <a:pPr lvl="4"/>
            <a:r>
              <a:rPr lang="vi-VN" altLang="ko-KR"/>
              <a:t>Mức năm</a:t>
            </a:r>
            <a:endParaRPr lang="ko-KR" altLang="en-US" dirty="0"/>
          </a:p>
        </p:txBody>
      </p:sp>
      <p:sp>
        <p:nvSpPr>
          <p:cNvPr id="6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4559829" y="6509858"/>
            <a:ext cx="2844800" cy="3127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fld id="{99C5E466-7D1B-4545-AB06-A153AF7D78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6424507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963084" y="4155158"/>
            <a:ext cx="10363200" cy="1362075"/>
          </a:xfrm>
        </p:spPr>
        <p:txBody>
          <a:bodyPr anchor="t"/>
          <a:lstStyle>
            <a:lvl1pPr algn="l" latinLnBrk="0">
              <a:defRPr sz="4000" b="1" i="0" cap="small" baseline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HY헤드라인M" pitchFamily="18" charset="-127"/>
              </a:defRPr>
            </a:lvl1pPr>
          </a:lstStyle>
          <a:p>
            <a:r>
              <a:rPr lang="ko-KR" altLang="en-US" dirty="0"/>
              <a:t>제목을 입력하세요 </a:t>
            </a:r>
            <a:r>
              <a:rPr lang="en-US" altLang="ko-KR" dirty="0"/>
              <a:t>Title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654971"/>
            <a:ext cx="10363200" cy="1500187"/>
          </a:xfrm>
        </p:spPr>
        <p:txBody>
          <a:bodyPr anchor="b"/>
          <a:lstStyle>
            <a:lvl1pPr marL="0" indent="0" latinLnBrk="0">
              <a:buNone/>
              <a:defRPr sz="20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altLang="ko-KR"/>
              <a:t>Bấm để chỉnh sửa kiểu văn bản của Bản cái</a:t>
            </a: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gray">
          <a:xfrm>
            <a:off x="-1241" y="6325497"/>
            <a:ext cx="12192000" cy="559888"/>
          </a:xfrm>
          <a:prstGeom prst="rect">
            <a:avLst/>
          </a:prstGeom>
          <a:gradFill rotWithShape="1">
            <a:gsLst>
              <a:gs pos="0">
                <a:schemeClr val="tx2">
                  <a:lumMod val="75000"/>
                </a:schemeClr>
              </a:gs>
              <a:gs pos="70000">
                <a:schemeClr val="accent1">
                  <a:lumMod val="75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39" y="6374755"/>
            <a:ext cx="1920213" cy="436230"/>
          </a:xfrm>
          <a:prstGeom prst="rect">
            <a:avLst/>
          </a:prstGeom>
        </p:spPr>
      </p:pic>
      <p:sp>
        <p:nvSpPr>
          <p:cNvPr id="9" name="Rectangle 21"/>
          <p:cNvSpPr>
            <a:spLocks noChangeArrowheads="1"/>
          </p:cNvSpPr>
          <p:nvPr/>
        </p:nvSpPr>
        <p:spPr bwMode="gray">
          <a:xfrm>
            <a:off x="-1241" y="188640"/>
            <a:ext cx="12192000" cy="58303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4559829" y="6509858"/>
            <a:ext cx="2844800" cy="312704"/>
          </a:xfrm>
        </p:spPr>
        <p:txBody>
          <a:bodyPr/>
          <a:lstStyle>
            <a:lvl1pPr latinLnBrk="0">
              <a:defRPr>
                <a:solidFill>
                  <a:schemeClr val="bg1"/>
                </a:solidFill>
              </a:defRPr>
            </a:lvl1pPr>
          </a:lstStyle>
          <a:p>
            <a:fld id="{99C5E466-7D1B-4545-AB06-A153AF7D7816}" type="slidenum">
              <a:rPr lang="vi-VN" smtClean="0"/>
              <a:t>‹#›</a:t>
            </a:fld>
            <a:endParaRPr lang="vi-VN"/>
          </a:p>
        </p:txBody>
      </p:sp>
      <p:pic>
        <p:nvPicPr>
          <p:cNvPr id="11" name="Picture 2" descr="C:\Users\jongyoo\Desktop\그림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502" y="6362310"/>
            <a:ext cx="1411447" cy="48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29977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ko-KR" altLang="en-US"/>
            </a:lvl1pPr>
          </a:lstStyle>
          <a:p>
            <a:pPr lvl="0"/>
            <a:r>
              <a:rPr lang="vi-VN" altLang="ko-KR"/>
              <a:t>Bấm để sửa kiểu tiêu đề Bản cái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27051" y="1268413"/>
            <a:ext cx="5418667" cy="504031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ko-KR" altLang="en-US" smtClean="0"/>
            </a:lvl1pPr>
            <a:lvl2pPr>
              <a:defRPr lang="ko-KR" altLang="en-US" smtClean="0"/>
            </a:lvl2pPr>
            <a:lvl3pPr>
              <a:defRPr lang="ko-KR" altLang="en-US" smtClean="0"/>
            </a:lvl3pPr>
            <a:lvl4pPr>
              <a:defRPr lang="ko-KR" altLang="en-US" smtClean="0"/>
            </a:lvl4pPr>
            <a:lvl5pPr>
              <a:defRPr lang="ko-KR" altLang="en-US"/>
            </a:lvl5pPr>
          </a:lstStyle>
          <a:p>
            <a:pPr lvl="0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Bấm để chỉnh sửa kiểu văn bản của Bản cái</a:t>
            </a:r>
          </a:p>
          <a:p>
            <a:pPr lvl="1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Mức hai</a:t>
            </a:r>
          </a:p>
          <a:p>
            <a:pPr lvl="2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Mức ba</a:t>
            </a:r>
          </a:p>
          <a:p>
            <a:pPr lvl="3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Mức bốn</a:t>
            </a:r>
          </a:p>
          <a:p>
            <a:pPr lvl="4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Mức năm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48918" y="1268413"/>
            <a:ext cx="5420783" cy="504031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ko-KR" altLang="en-US" smtClean="0"/>
            </a:lvl1pPr>
            <a:lvl2pPr>
              <a:defRPr lang="ko-KR" altLang="en-US" smtClean="0"/>
            </a:lvl2pPr>
            <a:lvl3pPr>
              <a:defRPr lang="ko-KR" altLang="en-US" smtClean="0"/>
            </a:lvl3pPr>
            <a:lvl4pPr>
              <a:defRPr lang="ko-KR" altLang="en-US" smtClean="0"/>
            </a:lvl4pPr>
            <a:lvl5pPr>
              <a:defRPr lang="ko-KR" altLang="en-US"/>
            </a:lvl5pPr>
          </a:lstStyle>
          <a:p>
            <a:pPr lvl="0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Bấm để chỉnh sửa kiểu văn bản của Bản cái</a:t>
            </a:r>
          </a:p>
          <a:p>
            <a:pPr lvl="1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Mức hai</a:t>
            </a:r>
          </a:p>
          <a:p>
            <a:pPr lvl="2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Mức ba</a:t>
            </a:r>
          </a:p>
          <a:p>
            <a:pPr lvl="3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Mức bốn</a:t>
            </a:r>
          </a:p>
          <a:p>
            <a:pPr lvl="4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Mức năm</a:t>
            </a:r>
            <a:endParaRPr lang="ko-KR" altLang="en-US"/>
          </a:p>
        </p:txBody>
      </p:sp>
      <p:sp>
        <p:nvSpPr>
          <p:cNvPr id="5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4559829" y="6509858"/>
            <a:ext cx="2844800" cy="312704"/>
          </a:xfrm>
        </p:spPr>
        <p:txBody>
          <a:bodyPr/>
          <a:lstStyle/>
          <a:p>
            <a:fld id="{99C5E466-7D1B-4545-AB06-A153AF7D78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007608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 altLang="ko-KR"/>
              <a:t>Bấm để sửa kiểu tiêu đề Bản cái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altLang="ko-KR"/>
              <a:t>Bấm để chỉnh sửa kiểu văn bản của Bản cái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ko-KR" altLang="en-US" smtClean="0"/>
            </a:lvl1pPr>
            <a:lvl2pPr>
              <a:defRPr lang="ko-KR" altLang="en-US" smtClean="0"/>
            </a:lvl2pPr>
            <a:lvl3pPr>
              <a:defRPr lang="ko-KR" altLang="en-US" smtClean="0"/>
            </a:lvl3pPr>
            <a:lvl4pPr>
              <a:defRPr lang="ko-KR" altLang="en-US" smtClean="0"/>
            </a:lvl4pPr>
            <a:lvl5pPr>
              <a:defRPr lang="ko-KR" altLang="en-US"/>
            </a:lvl5pPr>
          </a:lstStyle>
          <a:p>
            <a:pPr lvl="0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Bấm để chỉnh sửa kiểu văn bản của Bản cái</a:t>
            </a:r>
          </a:p>
          <a:p>
            <a:pPr lvl="1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Mức hai</a:t>
            </a:r>
          </a:p>
          <a:p>
            <a:pPr lvl="2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Mức ba</a:t>
            </a:r>
          </a:p>
          <a:p>
            <a:pPr lvl="3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Mức bốn</a:t>
            </a:r>
          </a:p>
          <a:p>
            <a:pPr lvl="4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Mức năm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altLang="ko-KR"/>
              <a:t>Bấm để chỉnh sửa kiểu văn bản của Bản cái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ko-KR" altLang="en-US" smtClean="0"/>
            </a:lvl1pPr>
            <a:lvl2pPr>
              <a:defRPr lang="ko-KR" altLang="en-US" smtClean="0"/>
            </a:lvl2pPr>
            <a:lvl3pPr>
              <a:defRPr lang="ko-KR" altLang="en-US" smtClean="0"/>
            </a:lvl3pPr>
            <a:lvl4pPr>
              <a:defRPr lang="ko-KR" altLang="en-US" smtClean="0"/>
            </a:lvl4pPr>
            <a:lvl5pPr>
              <a:defRPr lang="ko-KR" altLang="en-US"/>
            </a:lvl5pPr>
          </a:lstStyle>
          <a:p>
            <a:pPr lvl="0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Bấm để chỉnh sửa kiểu văn bản của Bản cái</a:t>
            </a:r>
          </a:p>
          <a:p>
            <a:pPr lvl="1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Mức hai</a:t>
            </a:r>
          </a:p>
          <a:p>
            <a:pPr lvl="2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Mức ba</a:t>
            </a:r>
          </a:p>
          <a:p>
            <a:pPr lvl="3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Mức bốn</a:t>
            </a:r>
          </a:p>
          <a:p>
            <a:pPr lvl="4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Mức năm</a:t>
            </a:r>
            <a:endParaRPr lang="ko-KR" altLang="en-US"/>
          </a:p>
        </p:txBody>
      </p:sp>
      <p:sp>
        <p:nvSpPr>
          <p:cNvPr id="7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4559829" y="6509858"/>
            <a:ext cx="2844800" cy="312704"/>
          </a:xfrm>
        </p:spPr>
        <p:txBody>
          <a:bodyPr/>
          <a:lstStyle/>
          <a:p>
            <a:fld id="{99C5E466-7D1B-4545-AB06-A153AF7D78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6081102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ko-KR" altLang="en-US"/>
            </a:lvl1pPr>
          </a:lstStyle>
          <a:p>
            <a:pPr lvl="0"/>
            <a:r>
              <a:rPr lang="vi-VN" altLang="ko-KR"/>
              <a:t>Bấm để sửa kiểu tiêu đề Bản cái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4559829" y="6509858"/>
            <a:ext cx="2844800" cy="312704"/>
          </a:xfrm>
        </p:spPr>
        <p:txBody>
          <a:bodyPr/>
          <a:lstStyle/>
          <a:p>
            <a:fld id="{99C5E466-7D1B-4545-AB06-A153AF7D78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729929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4559829" y="6509858"/>
            <a:ext cx="2844800" cy="312704"/>
          </a:xfrm>
        </p:spPr>
        <p:txBody>
          <a:bodyPr/>
          <a:lstStyle/>
          <a:p>
            <a:fld id="{99C5E466-7D1B-4545-AB06-A153AF7D78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592243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altLang="ko-KR"/>
              <a:t>Bấm để sửa kiểu tiêu đề Bản cái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ko-KR" altLang="en-US" smtClean="0"/>
            </a:lvl1pPr>
            <a:lvl2pPr>
              <a:defRPr lang="ko-KR" altLang="en-US" smtClean="0"/>
            </a:lvl2pPr>
            <a:lvl3pPr>
              <a:defRPr lang="ko-KR" altLang="en-US" smtClean="0"/>
            </a:lvl3pPr>
            <a:lvl4pPr>
              <a:defRPr lang="ko-KR" altLang="en-US" smtClean="0"/>
            </a:lvl4pPr>
            <a:lvl5pPr>
              <a:defRPr lang="ko-KR" altLang="en-US"/>
            </a:lvl5pPr>
          </a:lstStyle>
          <a:p>
            <a:pPr lvl="0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Bấm để chỉnh sửa kiểu văn bản của Bản cái</a:t>
            </a:r>
          </a:p>
          <a:p>
            <a:pPr lvl="1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Mức hai</a:t>
            </a:r>
          </a:p>
          <a:p>
            <a:pPr lvl="2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Mức ba</a:t>
            </a:r>
          </a:p>
          <a:p>
            <a:pPr lvl="3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Mức bốn</a:t>
            </a:r>
          </a:p>
          <a:p>
            <a:pPr lvl="4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Mức năm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altLang="ko-KR"/>
              <a:t>Bấm để chỉnh sửa kiểu văn bản của Bản cái</a:t>
            </a:r>
          </a:p>
        </p:txBody>
      </p:sp>
      <p:sp>
        <p:nvSpPr>
          <p:cNvPr id="5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4559829" y="6509858"/>
            <a:ext cx="2844800" cy="312704"/>
          </a:xfrm>
        </p:spPr>
        <p:txBody>
          <a:bodyPr/>
          <a:lstStyle/>
          <a:p>
            <a:fld id="{99C5E466-7D1B-4545-AB06-A153AF7D78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907431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altLang="ko-KR"/>
              <a:t>Bấm để sửa kiểu tiêu đề Bản cái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vi-VN" altLang="ko-KR" noProof="0"/>
              <a:t>Bấm biểu tượng để thêm hình ảnh</a:t>
            </a:r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altLang="ko-KR"/>
              <a:t>Bấm để chỉnh sửa kiểu văn bản của Bản cái</a:t>
            </a:r>
          </a:p>
        </p:txBody>
      </p:sp>
      <p:sp>
        <p:nvSpPr>
          <p:cNvPr id="5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4559829" y="6509858"/>
            <a:ext cx="2844800" cy="312704"/>
          </a:xfrm>
        </p:spPr>
        <p:txBody>
          <a:bodyPr/>
          <a:lstStyle/>
          <a:p>
            <a:fld id="{99C5E466-7D1B-4545-AB06-A153AF7D78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318327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1"/>
          <p:cNvSpPr>
            <a:spLocks noChangeArrowheads="1"/>
          </p:cNvSpPr>
          <p:nvPr/>
        </p:nvSpPr>
        <p:spPr bwMode="gray">
          <a:xfrm>
            <a:off x="0" y="1"/>
            <a:ext cx="12192000" cy="692695"/>
          </a:xfrm>
          <a:prstGeom prst="rect">
            <a:avLst/>
          </a:prstGeom>
          <a:gradFill rotWithShape="1">
            <a:gsLst>
              <a:gs pos="0">
                <a:schemeClr val="tx2">
                  <a:lumMod val="75000"/>
                </a:schemeClr>
              </a:gs>
              <a:gs pos="70000">
                <a:schemeClr val="accent1">
                  <a:lumMod val="75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527051" y="100250"/>
            <a:ext cx="11041557" cy="488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/>
              <a:t>Click to edit Master title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4559829" y="6509858"/>
            <a:ext cx="2844800" cy="3127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fld id="{99C5E466-7D1B-4545-AB06-A153AF7D7816}" type="slidenum">
              <a:rPr lang="vi-VN" smtClean="0"/>
              <a:t>‹#›</a:t>
            </a:fld>
            <a:endParaRPr lang="vi-V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6343555"/>
            <a:ext cx="2112235" cy="482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2" y="764705"/>
            <a:ext cx="11042649" cy="554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ts val="2880"/>
              </a:lnSpc>
              <a:buClr>
                <a:schemeClr val="tx2"/>
              </a:buClr>
            </a:pPr>
            <a:r>
              <a:rPr kumimoji="1" lang="ko-KR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53548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마스터 텍스트 스타일을 편집합니다</a:t>
            </a:r>
          </a:p>
          <a:p>
            <a:pPr marL="720000" lvl="1">
              <a:lnSpc>
                <a:spcPts val="2880"/>
              </a:lnSpc>
              <a:buClr>
                <a:schemeClr val="accent6"/>
              </a:buClr>
              <a:buFont typeface="Arial" pitchFamily="34" charset="0"/>
              <a:buChar char="■"/>
            </a:pPr>
            <a:r>
              <a:rPr kumimoji="1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latin typeface="+mn-lt"/>
                <a:ea typeface="+mn-ea"/>
              </a:rPr>
              <a:t>둘째 수준</a:t>
            </a:r>
          </a:p>
          <a:p>
            <a:pPr marL="1008000" lvl="2">
              <a:lnSpc>
                <a:spcPts val="2880"/>
              </a:lnSpc>
              <a:buClr>
                <a:schemeClr val="accent2"/>
              </a:buClr>
              <a:buSzPct val="80000"/>
              <a:buChar char="l"/>
            </a:pPr>
            <a:r>
              <a:rPr kumimoji="1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latin typeface="+mn-lt"/>
                <a:ea typeface="+mn-ea"/>
              </a:rPr>
              <a:t>셋째 수준</a:t>
            </a:r>
          </a:p>
          <a:p>
            <a:pPr marL="1296000" lvl="3">
              <a:lnSpc>
                <a:spcPts val="2880"/>
              </a:lnSpc>
              <a:buClr>
                <a:schemeClr val="accent4">
                  <a:lumMod val="75000"/>
                </a:schemeClr>
              </a:buClr>
              <a:buSzPct val="70000"/>
              <a:buFont typeface="Wingdings" pitchFamily="2" charset="2"/>
              <a:buChar char="u"/>
            </a:pPr>
            <a:r>
              <a:rPr kumimoji="1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latin typeface="+mn-lt"/>
                <a:ea typeface="+mn-ea"/>
              </a:rPr>
              <a:t>넷째 수준</a:t>
            </a:r>
          </a:p>
          <a:p>
            <a:pPr marL="1584000" lvl="4">
              <a:lnSpc>
                <a:spcPts val="2880"/>
              </a:lnSpc>
              <a:buClr>
                <a:schemeClr val="accent3">
                  <a:lumMod val="50000"/>
                </a:schemeClr>
              </a:buClr>
              <a:buChar char="ü"/>
            </a:pPr>
            <a:r>
              <a:rPr kumimoji="1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latin typeface="+mn-lt"/>
                <a:ea typeface="+mn-ea"/>
              </a:rPr>
              <a:t>다섯째 수준</a:t>
            </a:r>
          </a:p>
        </p:txBody>
      </p:sp>
      <p:pic>
        <p:nvPicPr>
          <p:cNvPr id="10" name="Picture 3" descr="D:\Graduate\1. WORKS 연구 &amp; 기타\[기타] 1305 학우회 연구실 소개\그림1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91" y="6324906"/>
            <a:ext cx="1557867" cy="53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8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>
    <p:fade/>
  </p:transition>
  <p:hf hdr="0" ftr="0" dt="0"/>
  <p:txStyles>
    <p:titleStyle>
      <a:lvl1pPr algn="l" rtl="0" eaLnBrk="1" fontAlgn="base" latinLnBrk="0" hangingPunct="1">
        <a:spcBef>
          <a:spcPct val="0"/>
        </a:spcBef>
        <a:spcAft>
          <a:spcPct val="0"/>
        </a:spcAft>
        <a:defRPr kumimoji="1" lang="en-US" altLang="ko-KR" sz="2800" b="1" baseline="0" dirty="0" smtClean="0">
          <a:solidFill>
            <a:schemeClr val="bg1"/>
          </a:solidFill>
          <a:latin typeface="Arial" pitchFamily="34" charset="0"/>
          <a:ea typeface="맑은 고딕" pitchFamily="50" charset="-127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Arial" pitchFamily="34" charset="0"/>
          <a:ea typeface="굴림" pitchFamily="50" charset="-127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Arial" pitchFamily="34" charset="0"/>
          <a:ea typeface="굴림" pitchFamily="50" charset="-127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Arial" pitchFamily="34" charset="0"/>
          <a:ea typeface="굴림" pitchFamily="50" charset="-127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Arial" pitchFamily="34" charset="0"/>
          <a:ea typeface="굴림" pitchFamily="50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Verdana" pitchFamily="34" charset="0"/>
          <a:ea typeface="굴림" pitchFamily="50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Verdana" pitchFamily="34" charset="0"/>
          <a:ea typeface="굴림" pitchFamily="50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Verdana" pitchFamily="34" charset="0"/>
          <a:ea typeface="굴림" pitchFamily="50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Verdana" pitchFamily="34" charset="0"/>
          <a:ea typeface="굴림" pitchFamily="50" charset="-127"/>
        </a:defRPr>
      </a:lvl9pPr>
    </p:titleStyle>
    <p:bodyStyle>
      <a:lvl1pPr marL="342900" marR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53548A"/>
        </a:buClr>
        <a:buSzTx/>
        <a:buFont typeface="Wingdings" pitchFamily="2" charset="2"/>
        <a:buChar char="v"/>
        <a:tabLst/>
        <a:defRPr kumimoji="1" lang="ko-KR" altLang="en-US" sz="2400" b="1" baseline="0" noProof="0" dirty="0" smtClean="0">
          <a:solidFill>
            <a:schemeClr val="tx2"/>
          </a:solidFill>
          <a:latin typeface="Arial" pitchFamily="34" charset="0"/>
          <a:ea typeface="맑은 고딕" pitchFamily="50" charset="-127"/>
          <a:cs typeface="+mn-cs"/>
        </a:defRPr>
      </a:lvl1pPr>
      <a:lvl2pPr marL="742950" marR="0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tabLst/>
        <a:defRPr kumimoji="1" lang="ko-KR" altLang="en-US" sz="2000" baseline="0" noProof="0" dirty="0" smtClean="0">
          <a:solidFill>
            <a:schemeClr val="tx2"/>
          </a:solidFill>
          <a:latin typeface="Arial" pitchFamily="34" charset="0"/>
          <a:ea typeface="맑은 고딕" pitchFamily="50" charset="-127"/>
        </a:defRPr>
      </a:lvl2pPr>
      <a:lvl3pPr marL="11430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Wingdings" pitchFamily="2" charset="2"/>
        <a:buChar char="§"/>
        <a:tabLst/>
        <a:defRPr kumimoji="1" lang="ko-KR" altLang="en-US" sz="1900" baseline="0" noProof="0" dirty="0" smtClean="0">
          <a:solidFill>
            <a:schemeClr val="tx2"/>
          </a:solidFill>
          <a:latin typeface="Arial" pitchFamily="34" charset="0"/>
          <a:ea typeface="맑은 고딕" pitchFamily="50" charset="-127"/>
        </a:defRPr>
      </a:lvl3pPr>
      <a:lvl4pPr marL="16002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tabLst/>
        <a:defRPr kumimoji="1" lang="ko-KR" altLang="en-US" sz="1800" baseline="0" noProof="0" dirty="0" smtClean="0">
          <a:solidFill>
            <a:schemeClr val="tx2"/>
          </a:solidFill>
          <a:latin typeface="Arial" pitchFamily="34" charset="0"/>
          <a:ea typeface="맑은 고딕" pitchFamily="50" charset="-127"/>
        </a:defRPr>
      </a:lvl4pPr>
      <a:lvl5pPr marL="20574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Wingdings" pitchFamily="2" charset="2"/>
        <a:buChar char="§"/>
        <a:tabLst/>
        <a:defRPr kumimoji="1" lang="ko-KR" altLang="en-US" sz="1600" baseline="0" noProof="0" dirty="0">
          <a:solidFill>
            <a:schemeClr val="tx2"/>
          </a:solidFill>
          <a:latin typeface="Arial" pitchFamily="34" charset="0"/>
          <a:ea typeface="맑은 고딕" pitchFamily="50" charset="-127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400">
          <a:solidFill>
            <a:schemeClr val="tx2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400">
          <a:solidFill>
            <a:schemeClr val="tx2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400">
          <a:solidFill>
            <a:schemeClr val="tx2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4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436E85E2-D778-409A-918F-94DA425B4E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8251" y="3162001"/>
            <a:ext cx="9095495" cy="404813"/>
          </a:xfrm>
        </p:spPr>
        <p:txBody>
          <a:bodyPr/>
          <a:lstStyle/>
          <a:p>
            <a:r>
              <a:rPr lang="vi-VN" dirty="0" err="1"/>
              <a:t>Duc</a:t>
            </a:r>
            <a:r>
              <a:rPr lang="vi-VN" dirty="0"/>
              <a:t> </a:t>
            </a:r>
            <a:r>
              <a:rPr lang="vi-VN" dirty="0" err="1"/>
              <a:t>Nguyen</a:t>
            </a:r>
            <a:endParaRPr lang="vi-VN" dirty="0"/>
          </a:p>
          <a:p>
            <a:r>
              <a:rPr lang="vi-VN" altLang="en-US" dirty="0" err="1"/>
              <a:t>Seonghwa</a:t>
            </a:r>
            <a:r>
              <a:rPr lang="vi-VN" altLang="en-US" dirty="0"/>
              <a:t> Choi</a:t>
            </a:r>
          </a:p>
          <a:p>
            <a:r>
              <a:rPr lang="vi-VN" altLang="en-US" dirty="0" err="1"/>
              <a:t>Woojae</a:t>
            </a:r>
            <a:r>
              <a:rPr lang="vi-VN" altLang="en-US" dirty="0"/>
              <a:t> Kim</a:t>
            </a:r>
          </a:p>
          <a:p>
            <a:r>
              <a:rPr lang="vi-VN" altLang="en-US" dirty="0" err="1"/>
              <a:t>Sewoong</a:t>
            </a:r>
            <a:r>
              <a:rPr lang="vi-VN" altLang="en-US" dirty="0"/>
              <a:t> </a:t>
            </a:r>
            <a:r>
              <a:rPr lang="vi-VN" altLang="en-US" dirty="0" err="1"/>
              <a:t>Ahn</a:t>
            </a:r>
            <a:endParaRPr lang="vi-VN" altLang="en-US" dirty="0"/>
          </a:p>
          <a:p>
            <a:r>
              <a:rPr lang="vi-VN" altLang="en-US" dirty="0" err="1"/>
              <a:t>Jinwoo</a:t>
            </a:r>
            <a:r>
              <a:rPr lang="vi-VN" altLang="en-US" dirty="0"/>
              <a:t> Kim</a:t>
            </a:r>
          </a:p>
          <a:p>
            <a:r>
              <a:rPr lang="vi-VN" altLang="en-US" dirty="0" err="1"/>
              <a:t>Sanghoon</a:t>
            </a:r>
            <a:r>
              <a:rPr lang="vi-VN" altLang="en-US" dirty="0"/>
              <a:t> </a:t>
            </a:r>
            <a:r>
              <a:rPr lang="vi-VN" altLang="en-US" dirty="0" err="1"/>
              <a:t>Lee</a:t>
            </a:r>
            <a:endParaRPr lang="vi-VN" dirty="0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3A8CD8AC-4F08-45BD-BFF5-D94063CA91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vi-VN" dirty="0" err="1"/>
              <a:t>Distributional</a:t>
            </a:r>
            <a:r>
              <a:rPr lang="vi-VN" dirty="0"/>
              <a:t> </a:t>
            </a:r>
            <a:r>
              <a:rPr lang="vi-VN" dirty="0" err="1"/>
              <a:t>padding</a:t>
            </a:r>
            <a:endParaRPr lang="vi-VN" dirty="0"/>
          </a:p>
        </p:txBody>
      </p:sp>
      <p:sp>
        <p:nvSpPr>
          <p:cNvPr id="4" name="Tiêu đề phụ 2">
            <a:extLst>
              <a:ext uri="{FF2B5EF4-FFF2-40B4-BE49-F238E27FC236}">
                <a16:creationId xmlns:a16="http://schemas.microsoft.com/office/drawing/2014/main" id="{C3740C04-3A60-47D8-91BA-B754D957BDF9}"/>
              </a:ext>
            </a:extLst>
          </p:cNvPr>
          <p:cNvSpPr txBox="1">
            <a:spLocks/>
          </p:cNvSpPr>
          <p:nvPr/>
        </p:nvSpPr>
        <p:spPr bwMode="auto">
          <a:xfrm>
            <a:off x="3251198" y="5409012"/>
            <a:ext cx="56896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3548A"/>
              </a:buClr>
              <a:buSzTx/>
              <a:buFont typeface="Wingdings" pitchFamily="2" charset="2"/>
              <a:buNone/>
              <a:tabLst/>
              <a:defRPr kumimoji="1" lang="ko-KR" altLang="en-US" sz="1800" b="0" baseline="0" noProof="0">
                <a:solidFill>
                  <a:schemeClr val="tx1"/>
                </a:solidFill>
                <a:latin typeface="Arial Unicode MS" pitchFamily="50" charset="-127"/>
                <a:ea typeface="맑은 고딕" pitchFamily="50" charset="-127"/>
                <a:cs typeface="+mn-cs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kumimoji="1" lang="ko-KR" altLang="en-US" sz="2000" baseline="0" noProof="0" dirty="0" smtClean="0">
                <a:solidFill>
                  <a:schemeClr val="tx2"/>
                </a:solidFill>
                <a:latin typeface="Arial" pitchFamily="34" charset="0"/>
                <a:ea typeface="맑은 고딕" pitchFamily="50" charset="-127"/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 kumimoji="1" lang="ko-KR" altLang="en-US" sz="1900" baseline="0" noProof="0" dirty="0" smtClean="0">
                <a:solidFill>
                  <a:schemeClr val="tx2"/>
                </a:solidFill>
                <a:latin typeface="Arial" pitchFamily="34" charset="0"/>
                <a:ea typeface="맑은 고딕" pitchFamily="50" charset="-127"/>
              </a:defRPr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kumimoji="1" lang="ko-KR" altLang="en-US" sz="1800" baseline="0" noProof="0" dirty="0" smtClean="0">
                <a:solidFill>
                  <a:schemeClr val="tx2"/>
                </a:solidFill>
                <a:latin typeface="Arial" pitchFamily="34" charset="0"/>
                <a:ea typeface="맑은 고딕" pitchFamily="50" charset="-127"/>
              </a:defRPr>
            </a:lvl4pPr>
            <a:lvl5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 kumimoji="1" lang="ko-KR" altLang="en-US" sz="1600" baseline="0" noProof="0" dirty="0">
                <a:solidFill>
                  <a:schemeClr val="tx2"/>
                </a:solidFill>
                <a:latin typeface="Arial" pitchFamily="34" charset="0"/>
                <a:ea typeface="맑은 고딕" pitchFamily="50" charset="-127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chemeClr val="tx2"/>
                </a:solidFill>
                <a:latin typeface="+mn-lt"/>
                <a:ea typeface="+mn-ea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chemeClr val="tx2"/>
                </a:solidFill>
                <a:latin typeface="+mn-lt"/>
                <a:ea typeface="+mn-ea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chemeClr val="tx2"/>
                </a:solidFill>
                <a:latin typeface="+mn-lt"/>
                <a:ea typeface="+mn-ea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>
                <a:solidFill>
                  <a:schemeClr val="tx2"/>
                </a:solidFill>
                <a:latin typeface="+mn-lt"/>
                <a:ea typeface="+mn-ea"/>
              </a:defRPr>
            </a:lvl9pPr>
          </a:lstStyle>
          <a:p>
            <a:r>
              <a:rPr lang="vi-VN" sz="1400" b="1" kern="0" dirty="0" err="1"/>
              <a:t>Yonsei</a:t>
            </a:r>
            <a:r>
              <a:rPr lang="vi-VN" sz="1400" b="1" kern="0" dirty="0"/>
              <a:t> </a:t>
            </a:r>
            <a:r>
              <a:rPr lang="vi-VN" sz="1400" b="1" kern="0" dirty="0" err="1"/>
              <a:t>University</a:t>
            </a:r>
            <a:endParaRPr lang="vi-VN" sz="1400" b="1" kern="0" dirty="0"/>
          </a:p>
        </p:txBody>
      </p:sp>
    </p:spTree>
    <p:extLst>
      <p:ext uri="{BB962C8B-B14F-4D97-AF65-F5344CB8AC3E}">
        <p14:creationId xmlns:p14="http://schemas.microsoft.com/office/powerpoint/2010/main" val="217187679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52F4F22-ACD7-4669-A059-068BD7FCE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Experiments: classification</a:t>
            </a:r>
            <a:endParaRPr lang="vi-VN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C8D99F2-AA4F-44A1-ADD1-F11B45BC2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atinLnBrk="0"/>
            <a:r>
              <a:rPr lang="en-US" dirty="0"/>
              <a:t>Classification errors on the test set</a:t>
            </a:r>
          </a:p>
          <a:p>
            <a:pPr latinLnBrk="0"/>
            <a:endParaRPr lang="vi-VN" dirty="0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A5D12BDC-13BC-45CC-97A9-81394DFE9E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C5E466-7D1B-4545-AB06-A153AF7D7816}" type="slidenum">
              <a:rPr lang="vi-VN" smtClean="0"/>
              <a:t>10</a:t>
            </a:fld>
            <a:endParaRPr lang="vi-VN"/>
          </a:p>
        </p:txBody>
      </p:sp>
      <p:graphicFrame>
        <p:nvGraphicFramePr>
          <p:cNvPr id="5" name="Đối tượng 4">
            <a:extLst>
              <a:ext uri="{FF2B5EF4-FFF2-40B4-BE49-F238E27FC236}">
                <a16:creationId xmlns:a16="http://schemas.microsoft.com/office/drawing/2014/main" id="{6A0D391C-D4A7-4FE0-BC03-066B26B714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0293266"/>
              </p:ext>
            </p:extLst>
          </p:nvPr>
        </p:nvGraphicFramePr>
        <p:xfrm>
          <a:off x="622299" y="1620063"/>
          <a:ext cx="5378276" cy="4024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4390916" imgH="3286085" progId="AcroExch.Document.DC">
                  <p:embed/>
                </p:oleObj>
              </mc:Choice>
              <mc:Fallback>
                <p:oleObj name="Acrobat Document" r:id="rId3" imgW="4390916" imgH="3286085" progId="AcroExch.Document.DC">
                  <p:embed/>
                  <p:pic>
                    <p:nvPicPr>
                      <p:cNvPr id="5" name="Đối tượng 4">
                        <a:extLst>
                          <a:ext uri="{FF2B5EF4-FFF2-40B4-BE49-F238E27FC236}">
                            <a16:creationId xmlns:a16="http://schemas.microsoft.com/office/drawing/2014/main" id="{6A0D391C-D4A7-4FE0-BC03-066B26B714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2299" y="1620063"/>
                        <a:ext cx="5378276" cy="40249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Đối tượng 5">
            <a:extLst>
              <a:ext uri="{FF2B5EF4-FFF2-40B4-BE49-F238E27FC236}">
                <a16:creationId xmlns:a16="http://schemas.microsoft.com/office/drawing/2014/main" id="{086F86B4-B986-40B4-8DE1-4F2D3633AF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327078"/>
              </p:ext>
            </p:extLst>
          </p:nvPr>
        </p:nvGraphicFramePr>
        <p:xfrm>
          <a:off x="6492875" y="1620063"/>
          <a:ext cx="5378276" cy="4024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5" imgW="4390916" imgH="3286085" progId="AcroExch.Document.DC">
                  <p:embed/>
                </p:oleObj>
              </mc:Choice>
              <mc:Fallback>
                <p:oleObj name="Acrobat Document" r:id="rId5" imgW="4390916" imgH="3286085" progId="AcroExch.Document.DC">
                  <p:embed/>
                  <p:pic>
                    <p:nvPicPr>
                      <p:cNvPr id="6" name="Đối tượng 5">
                        <a:extLst>
                          <a:ext uri="{FF2B5EF4-FFF2-40B4-BE49-F238E27FC236}">
                            <a16:creationId xmlns:a16="http://schemas.microsoft.com/office/drawing/2014/main" id="{086F86B4-B986-40B4-8DE1-4F2D3633AF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92875" y="1620063"/>
                        <a:ext cx="5378276" cy="40249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911084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52F4F22-ACD7-4669-A059-068BD7FCE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Experiments: classification</a:t>
            </a:r>
            <a:endParaRPr lang="vi-VN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C8D99F2-AA4F-44A1-ADD1-F11B45BC2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atinLnBrk="0"/>
            <a:r>
              <a:rPr lang="en-US" dirty="0"/>
              <a:t>Classification errors on the test set (magnified)</a:t>
            </a:r>
          </a:p>
          <a:p>
            <a:pPr latinLnBrk="0"/>
            <a:endParaRPr lang="vi-VN" dirty="0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A5D12BDC-13BC-45CC-97A9-81394DFE9E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C5E466-7D1B-4545-AB06-A153AF7D7816}" type="slidenum">
              <a:rPr lang="vi-VN" smtClean="0"/>
              <a:t>11</a:t>
            </a:fld>
            <a:endParaRPr lang="vi-VN"/>
          </a:p>
        </p:txBody>
      </p:sp>
      <p:graphicFrame>
        <p:nvGraphicFramePr>
          <p:cNvPr id="5" name="Đối tượng 4">
            <a:extLst>
              <a:ext uri="{FF2B5EF4-FFF2-40B4-BE49-F238E27FC236}">
                <a16:creationId xmlns:a16="http://schemas.microsoft.com/office/drawing/2014/main" id="{49A412D8-C902-428D-87CF-4CF0244817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315734"/>
              </p:ext>
            </p:extLst>
          </p:nvPr>
        </p:nvGraphicFramePr>
        <p:xfrm>
          <a:off x="622299" y="1804598"/>
          <a:ext cx="5227995" cy="3912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Acrobat Document" r:id="rId3" imgW="4390916" imgH="3286085" progId="AcroExch.Document.DC">
                  <p:embed/>
                </p:oleObj>
              </mc:Choice>
              <mc:Fallback>
                <p:oleObj name="Acrobat Document" r:id="rId3" imgW="4390916" imgH="3286085" progId="AcroExch.Document.DC">
                  <p:embed/>
                  <p:pic>
                    <p:nvPicPr>
                      <p:cNvPr id="5" name="Đối tượng 4">
                        <a:extLst>
                          <a:ext uri="{FF2B5EF4-FFF2-40B4-BE49-F238E27FC236}">
                            <a16:creationId xmlns:a16="http://schemas.microsoft.com/office/drawing/2014/main" id="{49A412D8-C902-428D-87CF-4CF0244817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2299" y="1804598"/>
                        <a:ext cx="5227995" cy="39124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Đối tượng 6">
            <a:extLst>
              <a:ext uri="{FF2B5EF4-FFF2-40B4-BE49-F238E27FC236}">
                <a16:creationId xmlns:a16="http://schemas.microsoft.com/office/drawing/2014/main" id="{5406532D-5F08-487D-8FEF-C0AC281BA3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956228"/>
              </p:ext>
            </p:extLst>
          </p:nvPr>
        </p:nvGraphicFramePr>
        <p:xfrm>
          <a:off x="6493980" y="1804597"/>
          <a:ext cx="5227995" cy="3912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Acrobat Document" r:id="rId5" imgW="4390916" imgH="3286085" progId="AcroExch.Document.DC">
                  <p:embed/>
                </p:oleObj>
              </mc:Choice>
              <mc:Fallback>
                <p:oleObj name="Acrobat Document" r:id="rId5" imgW="4390916" imgH="3286085" progId="AcroExch.Document.DC">
                  <p:embed/>
                  <p:pic>
                    <p:nvPicPr>
                      <p:cNvPr id="7" name="Đối tượng 6">
                        <a:extLst>
                          <a:ext uri="{FF2B5EF4-FFF2-40B4-BE49-F238E27FC236}">
                            <a16:creationId xmlns:a16="http://schemas.microsoft.com/office/drawing/2014/main" id="{5406532D-5F08-487D-8FEF-C0AC281BA3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93980" y="1804597"/>
                        <a:ext cx="5227995" cy="39124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154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EA21D5D-5309-4FCC-8F25-6A8DF522D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Experiments: classification</a:t>
            </a:r>
            <a:endParaRPr lang="vi-VN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3ED3657-E632-412C-94C4-EA0E65C7A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atinLnBrk="0"/>
            <a:r>
              <a:rPr lang="en-US" dirty="0"/>
              <a:t>Mean error over the last 5 validation times</a:t>
            </a:r>
          </a:p>
          <a:p>
            <a:pPr latinLnBrk="0"/>
            <a:endParaRPr lang="en-US" dirty="0"/>
          </a:p>
          <a:p>
            <a:pPr latinLnBrk="0"/>
            <a:endParaRPr lang="en-US" dirty="0"/>
          </a:p>
          <a:p>
            <a:pPr latinLnBrk="0"/>
            <a:endParaRPr lang="en-US" dirty="0"/>
          </a:p>
          <a:p>
            <a:pPr latinLnBrk="0"/>
            <a:endParaRPr lang="en-US" dirty="0"/>
          </a:p>
          <a:p>
            <a:pPr marL="43425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VGG benefits more from the proposed padding</a:t>
            </a:r>
          </a:p>
          <a:p>
            <a:pPr lvl="1"/>
            <a:r>
              <a:rPr lang="en-US" dirty="0"/>
              <a:t>This can be explained by the fact that the residual connection adds the original signal to the output of a res block, which helps reduce the bad effect of zero padding</a:t>
            </a:r>
          </a:p>
          <a:p>
            <a:pPr lvl="1"/>
            <a:r>
              <a:rPr lang="en-US" dirty="0"/>
              <a:t>Mean interpolation is better in residual model while mean reflection, which is an extension of reflection padding, is better in a straightforward model.</a:t>
            </a:r>
            <a:endParaRPr lang="vi-VN" dirty="0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22DB9A2F-D98B-4B67-BFC2-8D19AE76C3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C5E466-7D1B-4545-AB06-A153AF7D7816}" type="slidenum">
              <a:rPr lang="vi-VN" smtClean="0"/>
              <a:t>12</a:t>
            </a:fld>
            <a:endParaRPr lang="vi-VN"/>
          </a:p>
        </p:txBody>
      </p:sp>
      <p:graphicFrame>
        <p:nvGraphicFramePr>
          <p:cNvPr id="5" name="Chỗ dành sẵn cho Nội dung 4">
            <a:extLst>
              <a:ext uri="{FF2B5EF4-FFF2-40B4-BE49-F238E27FC236}">
                <a16:creationId xmlns:a16="http://schemas.microsoft.com/office/drawing/2014/main" id="{E5432CF1-FA91-46C2-8E4A-CB8D0C3F66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7934267"/>
              </p:ext>
            </p:extLst>
          </p:nvPr>
        </p:nvGraphicFramePr>
        <p:xfrm>
          <a:off x="1520566" y="1433629"/>
          <a:ext cx="352806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9380">
                  <a:extLst>
                    <a:ext uri="{9D8B030D-6E8A-4147-A177-3AD203B41FA5}">
                      <a16:colId xmlns:a16="http://schemas.microsoft.com/office/drawing/2014/main" val="4139775227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9622616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Padding type </a:t>
                      </a:r>
                    </a:p>
                    <a:p>
                      <a:pPr algn="ctr"/>
                      <a:r>
                        <a:rPr lang="en-US" dirty="0"/>
                        <a:t>(Resnet)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Error </a:t>
                      </a:r>
                    </a:p>
                    <a:p>
                      <a:pPr algn="ctr"/>
                      <a:r>
                        <a:rPr lang="en-US" dirty="0"/>
                        <a:t>(%)</a:t>
                      </a:r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481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Zero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11.9</a:t>
                      </a:r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721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Reflection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11.7</a:t>
                      </a:r>
                      <a:endParaRPr lang="vi-V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097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Mean interpolation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11.7</a:t>
                      </a:r>
                      <a:endParaRPr lang="vi-V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511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Mean reflection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11.8</a:t>
                      </a:r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721248"/>
                  </a:ext>
                </a:extLst>
              </a:tr>
            </a:tbl>
          </a:graphicData>
        </a:graphic>
      </p:graphicFrame>
      <p:graphicFrame>
        <p:nvGraphicFramePr>
          <p:cNvPr id="6" name="Chỗ dành sẵn cho Nội dung 4">
            <a:extLst>
              <a:ext uri="{FF2B5EF4-FFF2-40B4-BE49-F238E27FC236}">
                <a16:creationId xmlns:a16="http://schemas.microsoft.com/office/drawing/2014/main" id="{BF37F4FA-85A0-49BB-84D0-7FAB296648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0837761"/>
              </p:ext>
            </p:extLst>
          </p:nvPr>
        </p:nvGraphicFramePr>
        <p:xfrm>
          <a:off x="7143376" y="1433629"/>
          <a:ext cx="354965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9380">
                  <a:extLst>
                    <a:ext uri="{9D8B030D-6E8A-4147-A177-3AD203B41FA5}">
                      <a16:colId xmlns:a16="http://schemas.microsoft.com/office/drawing/2014/main" val="4139775227"/>
                    </a:ext>
                  </a:extLst>
                </a:gridCol>
                <a:gridCol w="890270">
                  <a:extLst>
                    <a:ext uri="{9D8B030D-6E8A-4147-A177-3AD203B41FA5}">
                      <a16:colId xmlns:a16="http://schemas.microsoft.com/office/drawing/2014/main" val="2962261658"/>
                    </a:ext>
                  </a:extLst>
                </a:gridCol>
              </a:tblGrid>
              <a:tr h="4506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Padding type </a:t>
                      </a:r>
                    </a:p>
                    <a:p>
                      <a:pPr algn="ctr"/>
                      <a:r>
                        <a:rPr lang="en-US" dirty="0"/>
                        <a:t>(VGG)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Error</a:t>
                      </a:r>
                    </a:p>
                    <a:p>
                      <a:pPr algn="ctr"/>
                      <a:r>
                        <a:rPr lang="en-US" dirty="0"/>
                        <a:t>(%)</a:t>
                      </a:r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481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Zero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10.97</a:t>
                      </a:r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721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Reflection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10.80</a:t>
                      </a:r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097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Mean interpolation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10.54</a:t>
                      </a:r>
                      <a:endParaRPr lang="vi-VN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511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Mean reflection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10.67</a:t>
                      </a:r>
                      <a:endParaRPr lang="vi-VN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7212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845375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F13723A-B2B9-4DED-9DE1-168123ACE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Experiments: style transfer</a:t>
            </a:r>
            <a:endParaRPr lang="vi-VN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C6E6E61-0C98-4D32-BC04-D4992AEAB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Setup</a:t>
            </a:r>
          </a:p>
          <a:p>
            <a:pPr lvl="1"/>
            <a:r>
              <a:rPr lang="en-US" dirty="0"/>
              <a:t>Architecture: WCT network</a:t>
            </a:r>
          </a:p>
          <a:p>
            <a:pPr lvl="1"/>
            <a:r>
              <a:rPr lang="en-US" dirty="0"/>
              <a:t>Training data: MS COCO </a:t>
            </a:r>
          </a:p>
          <a:p>
            <a:pPr lvl="1"/>
            <a:r>
              <a:rPr lang="en-US" dirty="0"/>
              <a:t>Test data: random images on Internet</a:t>
            </a:r>
          </a:p>
          <a:p>
            <a:pPr lvl="1"/>
            <a:r>
              <a:rPr lang="en-US" dirty="0"/>
              <a:t>Training duration is 3 epochs</a:t>
            </a:r>
          </a:p>
          <a:p>
            <a:pPr lvl="1"/>
            <a:r>
              <a:rPr lang="en-US" dirty="0"/>
              <a:t> padding schemes: zero padding vs reflection padding</a:t>
            </a:r>
          </a:p>
          <a:p>
            <a:endParaRPr lang="en-US" dirty="0"/>
          </a:p>
          <a:p>
            <a:r>
              <a:rPr lang="en-US" dirty="0"/>
              <a:t>We failed to train the largest decoder using partial convolution padding</a:t>
            </a:r>
          </a:p>
          <a:p>
            <a:pPr lvl="1"/>
            <a:r>
              <a:rPr lang="en-US" dirty="0"/>
              <a:t>It may suggest the method is not versatile</a:t>
            </a:r>
            <a:endParaRPr lang="vi-VN" dirty="0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1F53E3FF-C599-4E6D-9D98-2D84BDA8EC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C5E466-7D1B-4545-AB06-A153AF7D7816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52185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AC1BFA6-2782-4E92-A6B6-3ECEB3755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Experiments: style transfer</a:t>
            </a:r>
            <a:endParaRPr lang="vi-VN" dirty="0"/>
          </a:p>
        </p:txBody>
      </p:sp>
      <p:pic>
        <p:nvPicPr>
          <p:cNvPr id="8" name="Chỗ dành sẵn cho Nội dung 7">
            <a:extLst>
              <a:ext uri="{FF2B5EF4-FFF2-40B4-BE49-F238E27FC236}">
                <a16:creationId xmlns:a16="http://schemas.microsoft.com/office/drawing/2014/main" id="{72743E21-C55D-4C4A-AE03-4D70063ECF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7" y="1464229"/>
            <a:ext cx="4170540" cy="4170540"/>
          </a:xfrm>
        </p:spPr>
      </p:pic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80092E6F-482D-41DD-B326-9128AD654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C5E466-7D1B-4545-AB06-A153AF7D7816}" type="slidenum">
              <a:rPr lang="vi-VN" smtClean="0"/>
              <a:t>14</a:t>
            </a:fld>
            <a:endParaRPr lang="vi-VN"/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8C9347F5-D7EC-4E49-A9CB-1FCC46C072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629" y="1464229"/>
            <a:ext cx="4170540" cy="4170540"/>
          </a:xfrm>
          <a:prstGeom prst="rect">
            <a:avLst/>
          </a:prstGeom>
        </p:spPr>
      </p:pic>
      <p:pic>
        <p:nvPicPr>
          <p:cNvPr id="11" name="Chỗ dành sẵn cho Nội dung 7">
            <a:extLst>
              <a:ext uri="{FF2B5EF4-FFF2-40B4-BE49-F238E27FC236}">
                <a16:creationId xmlns:a16="http://schemas.microsoft.com/office/drawing/2014/main" id="{4D38607F-78BA-4319-A564-5AB8545008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15" b="69715"/>
          <a:stretch/>
        </p:blipFill>
        <p:spPr bwMode="auto">
          <a:xfrm>
            <a:off x="4736482" y="729368"/>
            <a:ext cx="2699632" cy="269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3E23EAB6-5D2A-428F-B61A-2F5C924819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15" b="69715"/>
          <a:stretch/>
        </p:blipFill>
        <p:spPr>
          <a:xfrm>
            <a:off x="4736482" y="3733800"/>
            <a:ext cx="2699632" cy="2699632"/>
          </a:xfrm>
          <a:prstGeom prst="rect">
            <a:avLst/>
          </a:prstGeom>
        </p:spPr>
      </p:pic>
      <p:sp>
        <p:nvSpPr>
          <p:cNvPr id="13" name="Hình chữ nhật 12">
            <a:extLst>
              <a:ext uri="{FF2B5EF4-FFF2-40B4-BE49-F238E27FC236}">
                <a16:creationId xmlns:a16="http://schemas.microsoft.com/office/drawing/2014/main" id="{A4766FF4-9C32-4574-A414-70B06ED87A6D}"/>
              </a:ext>
            </a:extLst>
          </p:cNvPr>
          <p:cNvSpPr/>
          <p:nvPr/>
        </p:nvSpPr>
        <p:spPr bwMode="auto">
          <a:xfrm>
            <a:off x="3000375" y="1464229"/>
            <a:ext cx="1259592" cy="1259592"/>
          </a:xfrm>
          <a:prstGeom prst="rect">
            <a:avLst/>
          </a:prstGeom>
          <a:ln w="254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ình chữ nhật 13">
            <a:extLst>
              <a:ext uri="{FF2B5EF4-FFF2-40B4-BE49-F238E27FC236}">
                <a16:creationId xmlns:a16="http://schemas.microsoft.com/office/drawing/2014/main" id="{FF98386B-81A6-4159-B895-04900B3EC0DD}"/>
              </a:ext>
            </a:extLst>
          </p:cNvPr>
          <p:cNvSpPr/>
          <p:nvPr/>
        </p:nvSpPr>
        <p:spPr bwMode="auto">
          <a:xfrm>
            <a:off x="10823577" y="1464229"/>
            <a:ext cx="1259592" cy="1259592"/>
          </a:xfrm>
          <a:prstGeom prst="rect">
            <a:avLst/>
          </a:prstGeom>
          <a:ln w="254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14802081-5E04-4E81-84B7-71FE552953C6}"/>
              </a:ext>
            </a:extLst>
          </p:cNvPr>
          <p:cNvCxnSpPr/>
          <p:nvPr/>
        </p:nvCxnSpPr>
        <p:spPr>
          <a:xfrm flipV="1">
            <a:off x="4259967" y="729368"/>
            <a:ext cx="476515" cy="734861"/>
          </a:xfrm>
          <a:prstGeom prst="line">
            <a:avLst/>
          </a:prstGeom>
          <a:ln w="25400">
            <a:solidFill>
              <a:schemeClr val="tx2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68A21705-8E2A-40F2-9A99-E950B52C99AB}"/>
              </a:ext>
            </a:extLst>
          </p:cNvPr>
          <p:cNvCxnSpPr>
            <a:cxnSpLocks/>
          </p:cNvCxnSpPr>
          <p:nvPr/>
        </p:nvCxnSpPr>
        <p:spPr>
          <a:xfrm>
            <a:off x="4259967" y="2744525"/>
            <a:ext cx="476515" cy="684475"/>
          </a:xfrm>
          <a:prstGeom prst="line">
            <a:avLst/>
          </a:prstGeom>
          <a:ln w="25400">
            <a:solidFill>
              <a:schemeClr val="tx2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id="{B101E03C-C96F-41B2-ABA7-D923B8CEE938}"/>
              </a:ext>
            </a:extLst>
          </p:cNvPr>
          <p:cNvCxnSpPr>
            <a:cxnSpLocks/>
          </p:cNvCxnSpPr>
          <p:nvPr/>
        </p:nvCxnSpPr>
        <p:spPr>
          <a:xfrm flipH="1">
            <a:off x="7404629" y="1464229"/>
            <a:ext cx="3418948" cy="2269571"/>
          </a:xfrm>
          <a:prstGeom prst="line">
            <a:avLst/>
          </a:prstGeom>
          <a:ln w="25400">
            <a:solidFill>
              <a:schemeClr val="tx2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Đường nối Thẳng 22">
            <a:extLst>
              <a:ext uri="{FF2B5EF4-FFF2-40B4-BE49-F238E27FC236}">
                <a16:creationId xmlns:a16="http://schemas.microsoft.com/office/drawing/2014/main" id="{ADD5D856-C8DB-4F7A-9BE0-49CA989D3828}"/>
              </a:ext>
            </a:extLst>
          </p:cNvPr>
          <p:cNvCxnSpPr>
            <a:cxnSpLocks/>
          </p:cNvCxnSpPr>
          <p:nvPr/>
        </p:nvCxnSpPr>
        <p:spPr>
          <a:xfrm flipH="1">
            <a:off x="7436114" y="2744525"/>
            <a:ext cx="3387463" cy="3688907"/>
          </a:xfrm>
          <a:prstGeom prst="line">
            <a:avLst/>
          </a:prstGeom>
          <a:ln w="25400">
            <a:solidFill>
              <a:schemeClr val="tx2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6C38CC9E-D256-4A65-9C06-FC0DEAF7D26E}"/>
              </a:ext>
            </a:extLst>
          </p:cNvPr>
          <p:cNvSpPr txBox="1"/>
          <p:nvPr/>
        </p:nvSpPr>
        <p:spPr>
          <a:xfrm>
            <a:off x="706844" y="5754122"/>
            <a:ext cx="2935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latin typeface="맑은 고딕" pitchFamily="50" charset="-127"/>
                <a:ea typeface="맑은 고딕" pitchFamily="50" charset="-127"/>
              </a:rPr>
              <a:t>Reflection padding</a:t>
            </a:r>
            <a:endParaRPr lang="vi-VN" sz="1800" b="0" dirty="0" err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D226021F-AE05-43DC-A57B-17660C2E90B5}"/>
              </a:ext>
            </a:extLst>
          </p:cNvPr>
          <p:cNvSpPr txBox="1"/>
          <p:nvPr/>
        </p:nvSpPr>
        <p:spPr>
          <a:xfrm>
            <a:off x="8530047" y="5754122"/>
            <a:ext cx="2935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latin typeface="맑은 고딕" pitchFamily="50" charset="-127"/>
                <a:ea typeface="맑은 고딕" pitchFamily="50" charset="-127"/>
              </a:rPr>
              <a:t>Zero padding</a:t>
            </a:r>
            <a:endParaRPr lang="vi-VN" sz="1800" b="0" dirty="0" err="1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6982775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4D67E12-29E1-4AAC-BBDC-730C33DE9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Experiments: style transfer</a:t>
            </a:r>
            <a:endParaRPr lang="vi-VN" dirty="0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8DD63C8B-4366-48CD-A16D-EF9F14BD06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C5E466-7D1B-4545-AB06-A153AF7D7816}" type="slidenum">
              <a:rPr lang="vi-VN" smtClean="0"/>
              <a:t>15</a:t>
            </a:fld>
            <a:endParaRPr lang="vi-VN"/>
          </a:p>
        </p:txBody>
      </p:sp>
      <p:pic>
        <p:nvPicPr>
          <p:cNvPr id="26" name="Hình ảnh 25">
            <a:extLst>
              <a:ext uri="{FF2B5EF4-FFF2-40B4-BE49-F238E27FC236}">
                <a16:creationId xmlns:a16="http://schemas.microsoft.com/office/drawing/2014/main" id="{E346D083-3EFD-4288-8E83-A7550EC4D9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02" b="65202"/>
          <a:stretch/>
        </p:blipFill>
        <p:spPr>
          <a:xfrm>
            <a:off x="1618011" y="4731783"/>
            <a:ext cx="3124844" cy="1934427"/>
          </a:xfrm>
          <a:prstGeom prst="rect">
            <a:avLst/>
          </a:prstGeom>
        </p:spPr>
      </p:pic>
      <p:pic>
        <p:nvPicPr>
          <p:cNvPr id="28" name="Hình ảnh 27">
            <a:extLst>
              <a:ext uri="{FF2B5EF4-FFF2-40B4-BE49-F238E27FC236}">
                <a16:creationId xmlns:a16="http://schemas.microsoft.com/office/drawing/2014/main" id="{601E96E3-30ED-427F-84A9-9BCE9EA8CE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02" b="65202"/>
          <a:stretch/>
        </p:blipFill>
        <p:spPr>
          <a:xfrm>
            <a:off x="7491340" y="4731783"/>
            <a:ext cx="3124844" cy="1934427"/>
          </a:xfrm>
          <a:prstGeom prst="rect">
            <a:avLst/>
          </a:prstGeom>
        </p:spPr>
      </p:pic>
      <p:pic>
        <p:nvPicPr>
          <p:cNvPr id="29" name="Hình ảnh 28">
            <a:extLst>
              <a:ext uri="{FF2B5EF4-FFF2-40B4-BE49-F238E27FC236}">
                <a16:creationId xmlns:a16="http://schemas.microsoft.com/office/drawing/2014/main" id="{AD1FDDE6-A6B5-4D98-88AE-921D6498D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47" y="765717"/>
            <a:ext cx="5819182" cy="3602350"/>
          </a:xfrm>
          <a:prstGeom prst="rect">
            <a:avLst/>
          </a:prstGeom>
        </p:spPr>
      </p:pic>
      <p:pic>
        <p:nvPicPr>
          <p:cNvPr id="30" name="Hình ảnh 29">
            <a:extLst>
              <a:ext uri="{FF2B5EF4-FFF2-40B4-BE49-F238E27FC236}">
                <a16:creationId xmlns:a16="http://schemas.microsoft.com/office/drawing/2014/main" id="{91896D09-B443-49D9-9BB9-5F99CA603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171" y="765717"/>
            <a:ext cx="5819182" cy="3602350"/>
          </a:xfrm>
          <a:prstGeom prst="rect">
            <a:avLst/>
          </a:prstGeom>
        </p:spPr>
      </p:pic>
      <p:sp>
        <p:nvSpPr>
          <p:cNvPr id="31" name="Hình chữ nhật 30">
            <a:extLst>
              <a:ext uri="{FF2B5EF4-FFF2-40B4-BE49-F238E27FC236}">
                <a16:creationId xmlns:a16="http://schemas.microsoft.com/office/drawing/2014/main" id="{FFC379CB-6DC3-41E6-BF48-48F6AF0E8693}"/>
              </a:ext>
            </a:extLst>
          </p:cNvPr>
          <p:cNvSpPr/>
          <p:nvPr/>
        </p:nvSpPr>
        <p:spPr bwMode="auto">
          <a:xfrm>
            <a:off x="228648" y="765717"/>
            <a:ext cx="2009728" cy="1272633"/>
          </a:xfrm>
          <a:prstGeom prst="rect">
            <a:avLst/>
          </a:prstGeom>
          <a:ln w="254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Hình chữ nhật 31">
            <a:extLst>
              <a:ext uri="{FF2B5EF4-FFF2-40B4-BE49-F238E27FC236}">
                <a16:creationId xmlns:a16="http://schemas.microsoft.com/office/drawing/2014/main" id="{3A1199FF-382E-4F9C-A70F-EB5DFC0CC7C4}"/>
              </a:ext>
            </a:extLst>
          </p:cNvPr>
          <p:cNvSpPr/>
          <p:nvPr/>
        </p:nvSpPr>
        <p:spPr bwMode="auto">
          <a:xfrm>
            <a:off x="6144171" y="765717"/>
            <a:ext cx="2009728" cy="1272633"/>
          </a:xfrm>
          <a:prstGeom prst="rect">
            <a:avLst/>
          </a:prstGeom>
          <a:ln w="254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34" name="Đường nối Thẳng 33">
            <a:extLst>
              <a:ext uri="{FF2B5EF4-FFF2-40B4-BE49-F238E27FC236}">
                <a16:creationId xmlns:a16="http://schemas.microsoft.com/office/drawing/2014/main" id="{6C42CEA0-7D7E-4068-AAF5-660E362D6E6D}"/>
              </a:ext>
            </a:extLst>
          </p:cNvPr>
          <p:cNvCxnSpPr/>
          <p:nvPr/>
        </p:nvCxnSpPr>
        <p:spPr>
          <a:xfrm>
            <a:off x="228646" y="2038350"/>
            <a:ext cx="1389365" cy="2693433"/>
          </a:xfrm>
          <a:prstGeom prst="line">
            <a:avLst/>
          </a:prstGeom>
          <a:ln w="25400">
            <a:solidFill>
              <a:schemeClr val="tx2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Đường nối Thẳng 34">
            <a:extLst>
              <a:ext uri="{FF2B5EF4-FFF2-40B4-BE49-F238E27FC236}">
                <a16:creationId xmlns:a16="http://schemas.microsoft.com/office/drawing/2014/main" id="{839FC4FF-AB77-4914-9C8C-BDF1D978658F}"/>
              </a:ext>
            </a:extLst>
          </p:cNvPr>
          <p:cNvCxnSpPr>
            <a:cxnSpLocks/>
          </p:cNvCxnSpPr>
          <p:nvPr/>
        </p:nvCxnSpPr>
        <p:spPr>
          <a:xfrm>
            <a:off x="2238376" y="2038350"/>
            <a:ext cx="2504479" cy="2693433"/>
          </a:xfrm>
          <a:prstGeom prst="line">
            <a:avLst/>
          </a:prstGeom>
          <a:ln w="25400">
            <a:solidFill>
              <a:schemeClr val="tx2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Đường nối Thẳng 37">
            <a:extLst>
              <a:ext uri="{FF2B5EF4-FFF2-40B4-BE49-F238E27FC236}">
                <a16:creationId xmlns:a16="http://schemas.microsoft.com/office/drawing/2014/main" id="{B3AB3793-78BB-4E40-8585-7A494AB984D9}"/>
              </a:ext>
            </a:extLst>
          </p:cNvPr>
          <p:cNvCxnSpPr>
            <a:cxnSpLocks/>
          </p:cNvCxnSpPr>
          <p:nvPr/>
        </p:nvCxnSpPr>
        <p:spPr>
          <a:xfrm>
            <a:off x="8153899" y="2038350"/>
            <a:ext cx="2462285" cy="2693433"/>
          </a:xfrm>
          <a:prstGeom prst="line">
            <a:avLst/>
          </a:prstGeom>
          <a:ln w="25400">
            <a:solidFill>
              <a:schemeClr val="tx2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Đường nối Thẳng 40">
            <a:extLst>
              <a:ext uri="{FF2B5EF4-FFF2-40B4-BE49-F238E27FC236}">
                <a16:creationId xmlns:a16="http://schemas.microsoft.com/office/drawing/2014/main" id="{14E2A2C2-71B5-4B83-AD64-436A6B4361CD}"/>
              </a:ext>
            </a:extLst>
          </p:cNvPr>
          <p:cNvCxnSpPr>
            <a:cxnSpLocks/>
          </p:cNvCxnSpPr>
          <p:nvPr/>
        </p:nvCxnSpPr>
        <p:spPr>
          <a:xfrm>
            <a:off x="6144171" y="2038350"/>
            <a:ext cx="1347169" cy="2693433"/>
          </a:xfrm>
          <a:prstGeom prst="line">
            <a:avLst/>
          </a:prstGeom>
          <a:ln w="25400">
            <a:solidFill>
              <a:schemeClr val="tx2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52282A98-E3CE-4652-8637-DFE79C7E995C}"/>
              </a:ext>
            </a:extLst>
          </p:cNvPr>
          <p:cNvSpPr txBox="1"/>
          <p:nvPr/>
        </p:nvSpPr>
        <p:spPr>
          <a:xfrm>
            <a:off x="228646" y="4737482"/>
            <a:ext cx="1266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latin typeface="맑은 고딕" pitchFamily="50" charset="-127"/>
                <a:ea typeface="맑은 고딕" pitchFamily="50" charset="-127"/>
              </a:rPr>
              <a:t>Reflection padding</a:t>
            </a:r>
            <a:endParaRPr lang="vi-VN" sz="1800" b="0" dirty="0" err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0C9A3CA-7BA4-44D5-AD96-2AF89F855F15}"/>
              </a:ext>
            </a:extLst>
          </p:cNvPr>
          <p:cNvSpPr txBox="1"/>
          <p:nvPr/>
        </p:nvSpPr>
        <p:spPr>
          <a:xfrm>
            <a:off x="6138294" y="4737482"/>
            <a:ext cx="1266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latin typeface="맑은 고딕" pitchFamily="50" charset="-127"/>
                <a:ea typeface="맑은 고딕" pitchFamily="50" charset="-127"/>
              </a:rPr>
              <a:t>Zero </a:t>
            </a:r>
          </a:p>
          <a:p>
            <a:pPr algn="ctr"/>
            <a:r>
              <a:rPr lang="en-US" sz="1800" b="0" dirty="0">
                <a:latin typeface="맑은 고딕" pitchFamily="50" charset="-127"/>
                <a:ea typeface="맑은 고딕" pitchFamily="50" charset="-127"/>
              </a:rPr>
              <a:t>padding</a:t>
            </a:r>
            <a:endParaRPr lang="vi-VN" sz="1800" b="0" dirty="0" err="1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5453991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9ABEBE7-05BF-4C32-BA3A-F372FD8BA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padding matters?</a:t>
            </a:r>
            <a:endParaRPr lang="vi-VN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CDC45B5-1509-4BDE-AFFD-FDC87ED20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atinLnBrk="0"/>
            <a:r>
              <a:rPr lang="en-US" dirty="0"/>
              <a:t>“</a:t>
            </a:r>
            <a:r>
              <a:rPr lang="en-GB" dirty="0"/>
              <a:t>In addition to the aforementioned benefit of keeping the spatial sizes constant after CONV, doing this actually improves performance. If the CONV layers were to not zero-pad the inputs and only perform valid convolutions, then the size of the volumes would reduce by a small amount after each CONV, and the information at the borders would be “washed away” too quickly.” - </a:t>
            </a:r>
            <a:r>
              <a:rPr lang="vi-VN" dirty="0"/>
              <a:t>http://cs231n.github.io/convolutional-networks/</a:t>
            </a: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E3D2469C-CC92-49F3-AD1D-EA6CB5698F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C5E466-7D1B-4545-AB06-A153AF7D7816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392395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5F289ED-C7BF-423C-B661-C46DFECDA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err="1"/>
              <a:t>Related</a:t>
            </a:r>
            <a:r>
              <a:rPr lang="vi-VN" dirty="0"/>
              <a:t> </a:t>
            </a:r>
            <a:r>
              <a:rPr lang="vi-VN" dirty="0" err="1"/>
              <a:t>work</a:t>
            </a:r>
            <a:endParaRPr lang="vi-VN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CFBA16B-6BDD-4009-A856-0DE38FD29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famous padding scheme: zero-padding</a:t>
            </a:r>
          </a:p>
          <a:p>
            <a:pPr lvl="1"/>
            <a:r>
              <a:rPr lang="en-US" dirty="0"/>
              <a:t>Pad zeros to the border of an image</a:t>
            </a:r>
          </a:p>
          <a:p>
            <a:pPr lvl="1"/>
            <a:r>
              <a:rPr lang="en-US" dirty="0"/>
              <a:t>Works well in image classification</a:t>
            </a:r>
          </a:p>
          <a:p>
            <a:pPr lvl="1"/>
            <a:endParaRPr lang="en-US" dirty="0"/>
          </a:p>
          <a:p>
            <a:r>
              <a:rPr lang="en-US" dirty="0"/>
              <a:t>Most famous alternative: reflection padding</a:t>
            </a:r>
          </a:p>
          <a:p>
            <a:pPr lvl="1"/>
            <a:r>
              <a:rPr lang="en-US" dirty="0"/>
              <a:t>Reuse the border values to pad the image</a:t>
            </a:r>
          </a:p>
          <a:p>
            <a:pPr lvl="1"/>
            <a:r>
              <a:rPr lang="en-US" dirty="0"/>
              <a:t>Works well in image generation tasks</a:t>
            </a:r>
          </a:p>
          <a:p>
            <a:pPr lvl="1"/>
            <a:endParaRPr lang="en-US" dirty="0"/>
          </a:p>
          <a:p>
            <a:r>
              <a:rPr lang="en-US" dirty="0"/>
              <a:t>Most recently proposed method: partial-convolution padding</a:t>
            </a:r>
          </a:p>
          <a:p>
            <a:pPr lvl="1"/>
            <a:r>
              <a:rPr lang="en-US" dirty="0"/>
              <a:t>Does not actually pad anything</a:t>
            </a:r>
          </a:p>
          <a:p>
            <a:pPr lvl="1"/>
            <a:r>
              <a:rPr lang="en-US" dirty="0"/>
              <a:t>Performs convolution as if the image is padded with zeros, and then rescale the output border according to the window size</a:t>
            </a:r>
          </a:p>
          <a:p>
            <a:pPr lvl="1"/>
            <a:r>
              <a:rPr lang="en-US" dirty="0"/>
              <a:t>Works well in image inpainting</a:t>
            </a:r>
          </a:p>
          <a:p>
            <a:endParaRPr lang="en-US" dirty="0"/>
          </a:p>
          <a:p>
            <a:pPr lvl="1"/>
            <a:endParaRPr lang="vi-VN" dirty="0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4B260086-8E44-4C92-A251-E8E04F0E3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C5E466-7D1B-4545-AB06-A153AF7D7816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306235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742B5DA-76E8-496E-BA03-F5265B622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err="1"/>
              <a:t>Zero</a:t>
            </a:r>
            <a:r>
              <a:rPr lang="vi-VN" dirty="0"/>
              <a:t> </a:t>
            </a:r>
            <a:r>
              <a:rPr lang="vi-VN" dirty="0" err="1"/>
              <a:t>padding</a:t>
            </a:r>
            <a:r>
              <a:rPr lang="vi-VN" dirty="0"/>
              <a:t> </a:t>
            </a:r>
            <a:r>
              <a:rPr lang="vi-VN" dirty="0" err="1"/>
              <a:t>is</a:t>
            </a:r>
            <a:r>
              <a:rPr lang="vi-VN" dirty="0"/>
              <a:t> </a:t>
            </a:r>
            <a:r>
              <a:rPr lang="vi-VN" dirty="0" err="1"/>
              <a:t>wrong</a:t>
            </a:r>
            <a:endParaRPr lang="vi-VN" dirty="0"/>
          </a:p>
        </p:txBody>
      </p:sp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AE5BDCD1-A4D0-4FB1-A3FE-58927A8787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C5E466-7D1B-4545-AB06-A153AF7D7816}" type="slidenum">
              <a:rPr lang="vi-VN" smtClean="0"/>
              <a:t>4</a:t>
            </a:fld>
            <a:endParaRPr lang="vi-VN"/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4620EC6E-3996-43BA-AED1-A770855A2458}"/>
              </a:ext>
            </a:extLst>
          </p:cNvPr>
          <p:cNvSpPr/>
          <p:nvPr/>
        </p:nvSpPr>
        <p:spPr>
          <a:xfrm>
            <a:off x="1883022" y="6134502"/>
            <a:ext cx="832961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/>
            <a:r>
              <a:rPr lang="vi-VN" dirty="0"/>
              <a:t>https://twitter.com/karpathy/status/720622989289644033?lang=en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D0571DEA-3FE0-40A2-9CB7-642F4AF43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710" y="723497"/>
            <a:ext cx="4982179" cy="541100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D3193D4F-6067-40AD-AA65-4F0CB5628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056" y="964496"/>
            <a:ext cx="2374982" cy="237858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44469D45-619F-4C03-9DC1-887B6179A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2056" y="3718433"/>
            <a:ext cx="2374982" cy="1770380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804D3FAC-686B-46C2-98C1-653A0BA891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3626" y="947242"/>
            <a:ext cx="2374982" cy="2385844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6E1D554C-8F0C-4C09-A158-D0B4329BD0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3626" y="3739354"/>
            <a:ext cx="2374982" cy="1749459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062FD11C-91F8-4ECF-B302-B9FFECEA49DA}"/>
              </a:ext>
            </a:extLst>
          </p:cNvPr>
          <p:cNvSpPr txBox="1"/>
          <p:nvPr/>
        </p:nvSpPr>
        <p:spPr>
          <a:xfrm>
            <a:off x="6705877" y="5510219"/>
            <a:ext cx="2067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b="0" dirty="0" err="1">
                <a:latin typeface="맑은 고딕" pitchFamily="50" charset="-127"/>
                <a:ea typeface="맑은 고딕" pitchFamily="50" charset="-127"/>
              </a:rPr>
              <a:t>Lena</a:t>
            </a:r>
            <a:r>
              <a:rPr lang="vi-VN" sz="1800" b="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vi-VN" sz="1800" b="0" dirty="0" err="1">
                <a:latin typeface="맑은 고딕" pitchFamily="50" charset="-127"/>
                <a:ea typeface="맑은 고딕" pitchFamily="50" charset="-127"/>
              </a:rPr>
              <a:t>image</a:t>
            </a:r>
            <a:endParaRPr lang="vi-VN" sz="18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BBA6AC00-F7F5-4005-B400-6268BB55762B}"/>
              </a:ext>
            </a:extLst>
          </p:cNvPr>
          <p:cNvSpPr txBox="1"/>
          <p:nvPr/>
        </p:nvSpPr>
        <p:spPr>
          <a:xfrm>
            <a:off x="9347447" y="5514722"/>
            <a:ext cx="2067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b="0" dirty="0" err="1">
                <a:latin typeface="맑은 고딕" pitchFamily="50" charset="-127"/>
                <a:ea typeface="맑은 고딕" pitchFamily="50" charset="-127"/>
              </a:rPr>
              <a:t>Lena</a:t>
            </a:r>
            <a:r>
              <a:rPr lang="vi-VN" sz="1800" b="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vi-VN" sz="1800" b="0" dirty="0" err="1">
                <a:latin typeface="맑은 고딕" pitchFamily="50" charset="-127"/>
                <a:ea typeface="맑은 고딕" pitchFamily="50" charset="-127"/>
              </a:rPr>
              <a:t>image</a:t>
            </a:r>
            <a:r>
              <a:rPr lang="vi-VN" sz="1800" b="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vi-VN" sz="1800" b="0" dirty="0" err="1">
                <a:latin typeface="맑은 고딕" pitchFamily="50" charset="-127"/>
                <a:ea typeface="맑은 고딕" pitchFamily="50" charset="-127"/>
              </a:rPr>
              <a:t>with</a:t>
            </a:r>
            <a:r>
              <a:rPr lang="vi-VN" sz="1800" b="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vi-VN" sz="1800" b="0" dirty="0" err="1">
                <a:latin typeface="맑은 고딕" pitchFamily="50" charset="-127"/>
                <a:ea typeface="맑은 고딕" pitchFamily="50" charset="-127"/>
              </a:rPr>
              <a:t>zero</a:t>
            </a:r>
            <a:r>
              <a:rPr lang="vi-VN" sz="1800" b="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vi-VN" sz="1800" b="0" dirty="0" err="1">
                <a:latin typeface="맑은 고딕" pitchFamily="50" charset="-127"/>
                <a:ea typeface="맑은 고딕" pitchFamily="50" charset="-127"/>
              </a:rPr>
              <a:t>padding</a:t>
            </a:r>
            <a:endParaRPr lang="vi-VN" sz="1800" b="0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5056701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D4C8BF7-27B8-4CD9-A4F2-A389F1ADB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err="1"/>
              <a:t>Zero</a:t>
            </a:r>
            <a:r>
              <a:rPr lang="vi-VN" dirty="0"/>
              <a:t> </a:t>
            </a:r>
            <a:r>
              <a:rPr lang="vi-VN" dirty="0" err="1"/>
              <a:t>padding</a:t>
            </a:r>
            <a:r>
              <a:rPr lang="vi-VN" dirty="0"/>
              <a:t> </a:t>
            </a:r>
            <a:r>
              <a:rPr lang="vi-VN" dirty="0" err="1"/>
              <a:t>is</a:t>
            </a:r>
            <a:r>
              <a:rPr lang="vi-VN" dirty="0"/>
              <a:t> </a:t>
            </a:r>
            <a:r>
              <a:rPr lang="vi-VN" dirty="0" err="1"/>
              <a:t>wrong</a:t>
            </a:r>
            <a:endParaRPr lang="vi-VN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4ACD8FA-7F83-44EF-9C1B-714994196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atinLnBrk="0"/>
            <a:r>
              <a:rPr lang="vi-VN" dirty="0" err="1"/>
              <a:t>Why</a:t>
            </a:r>
            <a:r>
              <a:rPr lang="vi-VN" dirty="0"/>
              <a:t>?</a:t>
            </a:r>
          </a:p>
          <a:p>
            <a:pPr lvl="1" latinLnBrk="0"/>
            <a:r>
              <a:rPr lang="vi-VN" dirty="0"/>
              <a:t>The </a:t>
            </a:r>
            <a:r>
              <a:rPr lang="vi-VN" dirty="0" err="1"/>
              <a:t>input</a:t>
            </a:r>
            <a:r>
              <a:rPr lang="vi-VN" dirty="0"/>
              <a:t> </a:t>
            </a:r>
            <a:r>
              <a:rPr lang="vi-VN" dirty="0" err="1"/>
              <a:t>distribution</a:t>
            </a:r>
            <a:r>
              <a:rPr lang="vi-VN" dirty="0"/>
              <a:t> </a:t>
            </a:r>
            <a:r>
              <a:rPr lang="vi-VN" dirty="0" err="1"/>
              <a:t>at</a:t>
            </a:r>
            <a:r>
              <a:rPr lang="vi-VN" dirty="0"/>
              <a:t> the </a:t>
            </a:r>
            <a:r>
              <a:rPr lang="vi-VN" dirty="0" err="1"/>
              <a:t>borders</a:t>
            </a:r>
            <a:r>
              <a:rPr lang="vi-VN" dirty="0"/>
              <a:t> </a:t>
            </a:r>
            <a:r>
              <a:rPr lang="vi-VN" dirty="0" err="1"/>
              <a:t>are</a:t>
            </a:r>
            <a:r>
              <a:rPr lang="vi-VN" dirty="0"/>
              <a:t> </a:t>
            </a:r>
            <a:r>
              <a:rPr lang="vi-VN" dirty="0" err="1"/>
              <a:t>highly</a:t>
            </a:r>
            <a:r>
              <a:rPr lang="vi-VN" dirty="0"/>
              <a:t> </a:t>
            </a:r>
            <a:r>
              <a:rPr lang="vi-VN" dirty="0" err="1"/>
              <a:t>different</a:t>
            </a:r>
            <a:r>
              <a:rPr lang="vi-VN" dirty="0"/>
              <a:t> </a:t>
            </a:r>
            <a:r>
              <a:rPr lang="vi-VN" dirty="0" err="1"/>
              <a:t>from</a:t>
            </a:r>
            <a:r>
              <a:rPr lang="vi-VN" dirty="0"/>
              <a:t> </a:t>
            </a:r>
            <a:r>
              <a:rPr lang="vi-VN" dirty="0" err="1"/>
              <a:t>other</a:t>
            </a:r>
            <a:r>
              <a:rPr lang="vi-VN" dirty="0"/>
              <a:t> </a:t>
            </a:r>
            <a:r>
              <a:rPr lang="vi-VN" dirty="0" err="1"/>
              <a:t>regions</a:t>
            </a:r>
            <a:endParaRPr lang="vi-VN" dirty="0"/>
          </a:p>
          <a:p>
            <a:pPr lvl="1" latinLnBrk="0"/>
            <a:r>
              <a:rPr lang="vi-VN" dirty="0"/>
              <a:t>The </a:t>
            </a:r>
            <a:r>
              <a:rPr lang="vi-VN" dirty="0" err="1"/>
              <a:t>pre-activation</a:t>
            </a:r>
            <a:r>
              <a:rPr lang="vi-VN" dirty="0"/>
              <a:t> </a:t>
            </a:r>
            <a:r>
              <a:rPr lang="vi-VN" dirty="0" err="1"/>
              <a:t>magnitudes</a:t>
            </a:r>
            <a:r>
              <a:rPr lang="vi-VN" dirty="0"/>
              <a:t> </a:t>
            </a:r>
            <a:r>
              <a:rPr lang="vi-VN" dirty="0" err="1"/>
              <a:t>at</a:t>
            </a:r>
            <a:r>
              <a:rPr lang="vi-VN" dirty="0"/>
              <a:t> the </a:t>
            </a:r>
            <a:r>
              <a:rPr lang="vi-VN" dirty="0" err="1"/>
              <a:t>border</a:t>
            </a:r>
            <a:r>
              <a:rPr lang="vi-VN" dirty="0"/>
              <a:t> </a:t>
            </a:r>
            <a:r>
              <a:rPr lang="vi-VN" dirty="0" err="1"/>
              <a:t>are</a:t>
            </a:r>
            <a:r>
              <a:rPr lang="vi-VN" dirty="0"/>
              <a:t> </a:t>
            </a:r>
            <a:r>
              <a:rPr lang="vi-VN" dirty="0" err="1"/>
              <a:t>much</a:t>
            </a:r>
            <a:r>
              <a:rPr lang="vi-VN" dirty="0"/>
              <a:t> </a:t>
            </a:r>
            <a:r>
              <a:rPr lang="vi-VN" dirty="0" err="1"/>
              <a:t>smaller</a:t>
            </a:r>
            <a:r>
              <a:rPr lang="vi-VN" dirty="0"/>
              <a:t> than </a:t>
            </a:r>
            <a:r>
              <a:rPr lang="vi-VN" dirty="0" err="1"/>
              <a:t>other</a:t>
            </a:r>
            <a:r>
              <a:rPr lang="vi-VN" dirty="0"/>
              <a:t> </a:t>
            </a:r>
            <a:r>
              <a:rPr lang="vi-VN" dirty="0" err="1"/>
              <a:t>regions</a:t>
            </a:r>
            <a:endParaRPr lang="vi-VN" dirty="0"/>
          </a:p>
          <a:p>
            <a:pPr lvl="1" latinLnBrk="0"/>
            <a:r>
              <a:rPr lang="vi-VN" dirty="0"/>
              <a:t>The </a:t>
            </a:r>
            <a:r>
              <a:rPr lang="vi-VN" dirty="0" err="1"/>
              <a:t>filters</a:t>
            </a:r>
            <a:r>
              <a:rPr lang="vi-VN" dirty="0"/>
              <a:t> </a:t>
            </a:r>
            <a:r>
              <a:rPr lang="vi-VN" dirty="0" err="1"/>
              <a:t>are</a:t>
            </a:r>
            <a:r>
              <a:rPr lang="vi-VN" dirty="0"/>
              <a:t> </a:t>
            </a:r>
            <a:r>
              <a:rPr lang="vi-VN" dirty="0" err="1"/>
              <a:t>shared</a:t>
            </a:r>
            <a:r>
              <a:rPr lang="vi-VN" dirty="0"/>
              <a:t>, </a:t>
            </a:r>
            <a:r>
              <a:rPr lang="vi-VN" dirty="0" err="1"/>
              <a:t>which</a:t>
            </a:r>
            <a:r>
              <a:rPr lang="vi-VN" dirty="0"/>
              <a:t> </a:t>
            </a:r>
            <a:r>
              <a:rPr lang="vi-VN" dirty="0" err="1"/>
              <a:t>means</a:t>
            </a:r>
            <a:r>
              <a:rPr lang="vi-VN" dirty="0"/>
              <a:t> </a:t>
            </a:r>
            <a:r>
              <a:rPr lang="vi-VN" dirty="0" err="1"/>
              <a:t>they</a:t>
            </a:r>
            <a:r>
              <a:rPr lang="vi-VN" dirty="0"/>
              <a:t> </a:t>
            </a:r>
            <a:r>
              <a:rPr lang="vi-VN" dirty="0" err="1"/>
              <a:t>are</a:t>
            </a:r>
            <a:r>
              <a:rPr lang="vi-VN" dirty="0"/>
              <a:t> </a:t>
            </a:r>
            <a:r>
              <a:rPr lang="vi-VN" dirty="0" err="1"/>
              <a:t>required</a:t>
            </a:r>
            <a:r>
              <a:rPr lang="vi-VN" dirty="0"/>
              <a:t> to be </a:t>
            </a:r>
            <a:r>
              <a:rPr lang="vi-VN" dirty="0" err="1"/>
              <a:t>used</a:t>
            </a:r>
            <a:r>
              <a:rPr lang="vi-VN" dirty="0"/>
              <a:t> to the </a:t>
            </a:r>
            <a:r>
              <a:rPr lang="vi-VN" dirty="0" err="1"/>
              <a:t>weird</a:t>
            </a:r>
            <a:r>
              <a:rPr lang="vi-VN" dirty="0"/>
              <a:t> </a:t>
            </a:r>
            <a:r>
              <a:rPr lang="vi-VN" dirty="0" err="1"/>
              <a:t>statistics</a:t>
            </a:r>
            <a:r>
              <a:rPr lang="vi-VN" dirty="0"/>
              <a:t> </a:t>
            </a:r>
            <a:r>
              <a:rPr lang="vi-VN" dirty="0" err="1"/>
              <a:t>at</a:t>
            </a:r>
            <a:r>
              <a:rPr lang="vi-VN" dirty="0"/>
              <a:t> the </a:t>
            </a:r>
            <a:r>
              <a:rPr lang="vi-VN" dirty="0" err="1"/>
              <a:t>borders</a:t>
            </a:r>
            <a:r>
              <a:rPr lang="vi-VN" dirty="0"/>
              <a:t> </a:t>
            </a:r>
            <a:r>
              <a:rPr lang="vi-VN" dirty="0" err="1"/>
              <a:t>as</a:t>
            </a:r>
            <a:r>
              <a:rPr lang="vi-VN" dirty="0"/>
              <a:t> </a:t>
            </a:r>
            <a:r>
              <a:rPr lang="vi-VN" dirty="0" err="1"/>
              <a:t>well</a:t>
            </a:r>
            <a:r>
              <a:rPr lang="vi-VN" dirty="0"/>
              <a:t> </a:t>
            </a:r>
            <a:r>
              <a:rPr lang="vi-VN" dirty="0" err="1"/>
              <a:t>as</a:t>
            </a:r>
            <a:r>
              <a:rPr lang="vi-VN" dirty="0"/>
              <a:t> </a:t>
            </a:r>
            <a:r>
              <a:rPr lang="vi-VN" dirty="0" err="1"/>
              <a:t>other</a:t>
            </a:r>
            <a:r>
              <a:rPr lang="vi-VN" dirty="0"/>
              <a:t> </a:t>
            </a:r>
            <a:r>
              <a:rPr lang="vi-VN" dirty="0" err="1"/>
              <a:t>regions</a:t>
            </a:r>
            <a:endParaRPr lang="vi-VN" dirty="0"/>
          </a:p>
          <a:p>
            <a:pPr latinLnBrk="0"/>
            <a:r>
              <a:rPr lang="vi-VN" dirty="0"/>
              <a:t>In </a:t>
            </a:r>
            <a:r>
              <a:rPr lang="vi-VN" dirty="0" err="1"/>
              <a:t>practice</a:t>
            </a:r>
            <a:r>
              <a:rPr lang="vi-VN" dirty="0"/>
              <a:t>, </a:t>
            </a:r>
            <a:r>
              <a:rPr lang="vi-VN" dirty="0" err="1"/>
              <a:t>image</a:t>
            </a:r>
            <a:r>
              <a:rPr lang="vi-VN" dirty="0"/>
              <a:t> </a:t>
            </a:r>
            <a:r>
              <a:rPr lang="vi-VN" dirty="0" err="1"/>
              <a:t>generation</a:t>
            </a:r>
            <a:r>
              <a:rPr lang="vi-VN" dirty="0"/>
              <a:t> </a:t>
            </a:r>
            <a:r>
              <a:rPr lang="vi-VN" dirty="0" err="1"/>
              <a:t>related</a:t>
            </a:r>
            <a:r>
              <a:rPr lang="vi-VN" dirty="0"/>
              <a:t> </a:t>
            </a:r>
            <a:r>
              <a:rPr lang="vi-VN" dirty="0" err="1"/>
              <a:t>tasks</a:t>
            </a:r>
            <a:r>
              <a:rPr lang="vi-VN" dirty="0"/>
              <a:t> </a:t>
            </a:r>
            <a:r>
              <a:rPr lang="vi-VN" dirty="0" err="1"/>
              <a:t>are</a:t>
            </a:r>
            <a:r>
              <a:rPr lang="vi-VN" dirty="0"/>
              <a:t> </a:t>
            </a:r>
            <a:r>
              <a:rPr lang="vi-VN" dirty="0" err="1"/>
              <a:t>most</a:t>
            </a:r>
            <a:r>
              <a:rPr lang="vi-VN" dirty="0"/>
              <a:t> </a:t>
            </a:r>
            <a:r>
              <a:rPr lang="vi-VN" dirty="0" err="1"/>
              <a:t>affected</a:t>
            </a:r>
            <a:r>
              <a:rPr lang="vi-VN" dirty="0"/>
              <a:t> </a:t>
            </a:r>
            <a:r>
              <a:rPr lang="vi-VN" dirty="0" err="1"/>
              <a:t>by</a:t>
            </a:r>
            <a:r>
              <a:rPr lang="vi-VN" dirty="0"/>
              <a:t> </a:t>
            </a:r>
            <a:r>
              <a:rPr lang="vi-VN" dirty="0" err="1"/>
              <a:t>zero-padding</a:t>
            </a:r>
            <a:endParaRPr lang="vi-VN" dirty="0"/>
          </a:p>
          <a:p>
            <a:pPr latinLnBrk="0"/>
            <a:r>
              <a:rPr lang="vi-VN" dirty="0" err="1"/>
              <a:t>Expectation</a:t>
            </a:r>
            <a:endParaRPr lang="vi-VN" dirty="0"/>
          </a:p>
          <a:p>
            <a:pPr latinLnBrk="0"/>
            <a:endParaRPr lang="vi-VN" dirty="0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0E0969FB-87C1-4A69-A0D8-1B036AD0C8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C5E466-7D1B-4545-AB06-A153AF7D7816}" type="slidenum">
              <a:rPr lang="vi-VN" smtClean="0"/>
              <a:t>5</a:t>
            </a:fld>
            <a:endParaRPr lang="vi-VN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0FF558D7-981B-4804-A470-D2CD360A2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491" y="3540740"/>
            <a:ext cx="2548675" cy="2552555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9672EE83-2F4E-4E4B-995A-D927B5366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078" y="3536715"/>
            <a:ext cx="3450317" cy="255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84425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5E1C689-73B4-48ED-830F-11E2186D6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err="1"/>
              <a:t>Distributional</a:t>
            </a:r>
            <a:r>
              <a:rPr lang="vi-VN" dirty="0"/>
              <a:t> </a:t>
            </a:r>
            <a:r>
              <a:rPr lang="vi-VN" dirty="0" err="1"/>
              <a:t>padding</a:t>
            </a:r>
            <a:endParaRPr lang="vi-VN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E025654-74CF-43FE-97DC-1EA27E833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atinLnBrk="0"/>
            <a:r>
              <a:rPr lang="vi-VN" dirty="0"/>
              <a:t>2 </a:t>
            </a:r>
            <a:r>
              <a:rPr lang="vi-VN" dirty="0" err="1"/>
              <a:t>variants</a:t>
            </a:r>
            <a:endParaRPr lang="vi-VN" dirty="0"/>
          </a:p>
          <a:p>
            <a:pPr latinLnBrk="0"/>
            <a:r>
              <a:rPr lang="vi-VN" dirty="0" err="1"/>
              <a:t>Mean</a:t>
            </a:r>
            <a:r>
              <a:rPr lang="vi-VN" dirty="0"/>
              <a:t> </a:t>
            </a:r>
            <a:r>
              <a:rPr lang="vi-VN" dirty="0" err="1"/>
              <a:t>interpolation</a:t>
            </a:r>
            <a:r>
              <a:rPr lang="vi-VN" dirty="0"/>
              <a:t> </a:t>
            </a:r>
            <a:r>
              <a:rPr lang="vi-VN" dirty="0" err="1"/>
              <a:t>padding</a:t>
            </a:r>
            <a:endParaRPr lang="vi-VN" dirty="0"/>
          </a:p>
          <a:p>
            <a:pPr lvl="1" latinLnBrk="0"/>
            <a:r>
              <a:rPr lang="vi-VN" dirty="0"/>
              <a:t>The </a:t>
            </a:r>
            <a:r>
              <a:rPr lang="vi-VN" dirty="0" err="1"/>
              <a:t>padded</a:t>
            </a:r>
            <a:r>
              <a:rPr lang="vi-VN" dirty="0"/>
              <a:t> </a:t>
            </a:r>
            <a:r>
              <a:rPr lang="vi-VN" dirty="0" err="1"/>
              <a:t>parts</a:t>
            </a:r>
            <a:r>
              <a:rPr lang="vi-VN" dirty="0"/>
              <a:t> </a:t>
            </a:r>
            <a:r>
              <a:rPr lang="vi-VN" dirty="0" err="1"/>
              <a:t>are</a:t>
            </a:r>
            <a:r>
              <a:rPr lang="vi-VN" dirty="0"/>
              <a:t> the </a:t>
            </a:r>
            <a:r>
              <a:rPr lang="vi-VN" dirty="0" err="1"/>
              <a:t>interpolations</a:t>
            </a:r>
            <a:r>
              <a:rPr lang="vi-VN" dirty="0"/>
              <a:t> </a:t>
            </a:r>
            <a:r>
              <a:rPr lang="vi-VN" dirty="0" err="1"/>
              <a:t>of</a:t>
            </a:r>
            <a:r>
              <a:rPr lang="vi-VN" dirty="0"/>
              <a:t> the </a:t>
            </a:r>
            <a:r>
              <a:rPr lang="vi-VN" dirty="0" err="1"/>
              <a:t>means</a:t>
            </a:r>
            <a:r>
              <a:rPr lang="vi-VN" dirty="0"/>
              <a:t> </a:t>
            </a:r>
            <a:r>
              <a:rPr lang="vi-VN" dirty="0" err="1"/>
              <a:t>of</a:t>
            </a:r>
            <a:r>
              <a:rPr lang="vi-VN" dirty="0"/>
              <a:t> the </a:t>
            </a:r>
            <a:r>
              <a:rPr lang="vi-VN" dirty="0" err="1"/>
              <a:t>border</a:t>
            </a:r>
            <a:r>
              <a:rPr lang="vi-VN" dirty="0"/>
              <a:t> </a:t>
            </a:r>
            <a:r>
              <a:rPr lang="vi-VN" dirty="0" err="1"/>
              <a:t>regions</a:t>
            </a:r>
            <a:endParaRPr lang="vi-VN" dirty="0"/>
          </a:p>
          <a:p>
            <a:pPr latinLnBrk="0"/>
            <a:r>
              <a:rPr lang="vi-VN" dirty="0" err="1"/>
              <a:t>Mean</a:t>
            </a:r>
            <a:r>
              <a:rPr lang="vi-VN" dirty="0"/>
              <a:t> </a:t>
            </a:r>
            <a:r>
              <a:rPr lang="vi-VN" dirty="0" err="1"/>
              <a:t>reflection</a:t>
            </a:r>
            <a:r>
              <a:rPr lang="vi-VN" dirty="0"/>
              <a:t> </a:t>
            </a:r>
            <a:r>
              <a:rPr lang="vi-VN" dirty="0" err="1"/>
              <a:t>padding</a:t>
            </a:r>
            <a:endParaRPr lang="vi-VN" dirty="0"/>
          </a:p>
          <a:p>
            <a:pPr lvl="1" latinLnBrk="0"/>
            <a:r>
              <a:rPr lang="vi-VN" dirty="0"/>
              <a:t>The </a:t>
            </a:r>
            <a:r>
              <a:rPr lang="vi-VN" dirty="0" err="1"/>
              <a:t>padded</a:t>
            </a:r>
            <a:r>
              <a:rPr lang="vi-VN" dirty="0"/>
              <a:t> </a:t>
            </a:r>
            <a:r>
              <a:rPr lang="vi-VN" dirty="0" err="1"/>
              <a:t>parts</a:t>
            </a:r>
            <a:r>
              <a:rPr lang="vi-VN" dirty="0"/>
              <a:t> </a:t>
            </a:r>
            <a:r>
              <a:rPr lang="vi-VN" dirty="0" err="1"/>
              <a:t>are</a:t>
            </a:r>
            <a:r>
              <a:rPr lang="vi-VN" dirty="0"/>
              <a:t> the </a:t>
            </a:r>
            <a:r>
              <a:rPr lang="vi-VN" dirty="0" err="1"/>
              <a:t>reflections</a:t>
            </a:r>
            <a:r>
              <a:rPr lang="vi-VN" dirty="0"/>
              <a:t> </a:t>
            </a:r>
            <a:r>
              <a:rPr lang="vi-VN" dirty="0" err="1"/>
              <a:t>of</a:t>
            </a:r>
            <a:r>
              <a:rPr lang="vi-VN" dirty="0"/>
              <a:t> the </a:t>
            </a:r>
            <a:r>
              <a:rPr lang="vi-VN" dirty="0" err="1"/>
              <a:t>means</a:t>
            </a:r>
            <a:r>
              <a:rPr lang="vi-VN" dirty="0"/>
              <a:t> </a:t>
            </a:r>
            <a:r>
              <a:rPr lang="vi-VN" dirty="0" err="1"/>
              <a:t>of</a:t>
            </a:r>
            <a:r>
              <a:rPr lang="vi-VN" dirty="0"/>
              <a:t> the </a:t>
            </a:r>
            <a:r>
              <a:rPr lang="vi-VN" dirty="0" err="1"/>
              <a:t>border</a:t>
            </a:r>
            <a:r>
              <a:rPr lang="vi-VN" dirty="0"/>
              <a:t> </a:t>
            </a:r>
            <a:r>
              <a:rPr lang="vi-VN" dirty="0" err="1"/>
              <a:t>regions</a:t>
            </a:r>
            <a:endParaRPr lang="vi-VN" dirty="0"/>
          </a:p>
          <a:p>
            <a:pPr lvl="1" latinLnBrk="0"/>
            <a:r>
              <a:rPr lang="vi-VN" dirty="0" err="1"/>
              <a:t>Inspired</a:t>
            </a:r>
            <a:r>
              <a:rPr lang="vi-VN" dirty="0"/>
              <a:t> </a:t>
            </a:r>
            <a:r>
              <a:rPr lang="vi-VN" dirty="0" err="1"/>
              <a:t>by</a:t>
            </a:r>
            <a:r>
              <a:rPr lang="vi-VN" dirty="0"/>
              <a:t> </a:t>
            </a:r>
            <a:r>
              <a:rPr lang="vi-VN" dirty="0" err="1"/>
              <a:t>reflection</a:t>
            </a:r>
            <a:r>
              <a:rPr lang="vi-VN" dirty="0"/>
              <a:t> </a:t>
            </a:r>
            <a:r>
              <a:rPr lang="vi-VN" dirty="0" err="1"/>
              <a:t>padding</a:t>
            </a:r>
            <a:endParaRPr lang="vi-VN" dirty="0"/>
          </a:p>
          <a:p>
            <a:pPr latinLnBrk="0"/>
            <a:r>
              <a:rPr lang="vi-VN" dirty="0" err="1"/>
              <a:t>Maintain</a:t>
            </a:r>
            <a:r>
              <a:rPr lang="vi-VN" dirty="0"/>
              <a:t> </a:t>
            </a:r>
            <a:r>
              <a:rPr lang="vi-VN" dirty="0" err="1"/>
              <a:t>roughly</a:t>
            </a:r>
            <a:r>
              <a:rPr lang="vi-VN" dirty="0"/>
              <a:t> the </a:t>
            </a:r>
            <a:r>
              <a:rPr lang="vi-VN" dirty="0" err="1"/>
              <a:t>means</a:t>
            </a:r>
            <a:r>
              <a:rPr lang="vi-VN" dirty="0"/>
              <a:t> </a:t>
            </a:r>
            <a:r>
              <a:rPr lang="vi-VN" dirty="0" err="1"/>
              <a:t>near</a:t>
            </a:r>
            <a:r>
              <a:rPr lang="vi-VN" dirty="0"/>
              <a:t> the </a:t>
            </a:r>
            <a:r>
              <a:rPr lang="vi-VN" dirty="0" err="1"/>
              <a:t>border</a:t>
            </a:r>
            <a:r>
              <a:rPr lang="vi-VN" dirty="0"/>
              <a:t> </a:t>
            </a:r>
            <a:r>
              <a:rPr lang="vi-VN" dirty="0" err="1"/>
              <a:t>regions</a:t>
            </a:r>
            <a:endParaRPr lang="vi-VN" dirty="0"/>
          </a:p>
          <a:p>
            <a:pPr latinLnBrk="0"/>
            <a:r>
              <a:rPr lang="vi-VN" dirty="0" err="1"/>
              <a:t>However</a:t>
            </a:r>
            <a:r>
              <a:rPr lang="vi-VN" dirty="0"/>
              <a:t>, the </a:t>
            </a:r>
            <a:r>
              <a:rPr lang="vi-VN" dirty="0" err="1"/>
              <a:t>variance</a:t>
            </a:r>
            <a:r>
              <a:rPr lang="vi-VN" dirty="0"/>
              <a:t> </a:t>
            </a:r>
            <a:r>
              <a:rPr lang="vi-VN" dirty="0" err="1"/>
              <a:t>is</a:t>
            </a:r>
            <a:r>
              <a:rPr lang="vi-VN" dirty="0"/>
              <a:t> </a:t>
            </a:r>
            <a:r>
              <a:rPr lang="vi-VN" dirty="0" err="1"/>
              <a:t>underestimated</a:t>
            </a:r>
            <a:r>
              <a:rPr lang="vi-VN" dirty="0"/>
              <a:t> </a:t>
            </a:r>
            <a:endParaRPr lang="vi-VN" dirty="0">
              <a:sym typeface="Wingdings" panose="05000000000000000000" pitchFamily="2" charset="2"/>
            </a:endParaRPr>
          </a:p>
          <a:p>
            <a:pPr lvl="1" latinLnBrk="0"/>
            <a:r>
              <a:rPr lang="vi-VN" dirty="0" err="1">
                <a:sym typeface="Wingdings" panose="05000000000000000000" pitchFamily="2" charset="2"/>
              </a:rPr>
              <a:t>Noise</a:t>
            </a:r>
            <a:r>
              <a:rPr lang="vi-VN" dirty="0">
                <a:sym typeface="Wingdings" panose="05000000000000000000" pitchFamily="2" charset="2"/>
              </a:rPr>
              <a:t> can be </a:t>
            </a:r>
            <a:r>
              <a:rPr lang="vi-VN" dirty="0" err="1">
                <a:sym typeface="Wingdings" panose="05000000000000000000" pitchFamily="2" charset="2"/>
              </a:rPr>
              <a:t>added</a:t>
            </a:r>
            <a:r>
              <a:rPr lang="vi-VN" dirty="0">
                <a:sym typeface="Wingdings" panose="05000000000000000000" pitchFamily="2" charset="2"/>
              </a:rPr>
              <a:t> to </a:t>
            </a:r>
            <a:r>
              <a:rPr lang="vi-VN" dirty="0" err="1">
                <a:sym typeface="Wingdings" panose="05000000000000000000" pitchFamily="2" charset="2"/>
              </a:rPr>
              <a:t>retain</a:t>
            </a:r>
            <a:r>
              <a:rPr lang="vi-VN" dirty="0">
                <a:sym typeface="Wingdings" panose="05000000000000000000" pitchFamily="2" charset="2"/>
              </a:rPr>
              <a:t> the </a:t>
            </a:r>
            <a:r>
              <a:rPr lang="vi-VN" dirty="0" err="1">
                <a:sym typeface="Wingdings" panose="05000000000000000000" pitchFamily="2" charset="2"/>
              </a:rPr>
              <a:t>variance</a:t>
            </a:r>
            <a:r>
              <a:rPr lang="vi-VN" dirty="0">
                <a:sym typeface="Wingdings" panose="05000000000000000000" pitchFamily="2" charset="2"/>
              </a:rPr>
              <a:t> </a:t>
            </a:r>
            <a:r>
              <a:rPr lang="vi-VN" dirty="0" err="1">
                <a:sym typeface="Wingdings" panose="05000000000000000000" pitchFamily="2" charset="2"/>
              </a:rPr>
              <a:t>but</a:t>
            </a:r>
            <a:r>
              <a:rPr lang="vi-VN" dirty="0">
                <a:sym typeface="Wingdings" panose="05000000000000000000" pitchFamily="2" charset="2"/>
              </a:rPr>
              <a:t> </a:t>
            </a:r>
            <a:r>
              <a:rPr lang="vi-VN" dirty="0" err="1">
                <a:sym typeface="Wingdings" panose="05000000000000000000" pitchFamily="2" charset="2"/>
              </a:rPr>
              <a:t>this</a:t>
            </a:r>
            <a:r>
              <a:rPr lang="vi-VN" dirty="0">
                <a:sym typeface="Wingdings" panose="05000000000000000000" pitchFamily="2" charset="2"/>
              </a:rPr>
              <a:t> </a:t>
            </a:r>
            <a:r>
              <a:rPr lang="vi-VN" dirty="0" err="1">
                <a:sym typeface="Wingdings" panose="05000000000000000000" pitchFamily="2" charset="2"/>
              </a:rPr>
              <a:t>would</a:t>
            </a:r>
            <a:r>
              <a:rPr lang="vi-VN" dirty="0">
                <a:sym typeface="Wingdings" panose="05000000000000000000" pitchFamily="2" charset="2"/>
              </a:rPr>
              <a:t> </a:t>
            </a:r>
            <a:r>
              <a:rPr lang="vi-VN" dirty="0" err="1">
                <a:sym typeface="Wingdings" panose="05000000000000000000" pitchFamily="2" charset="2"/>
              </a:rPr>
              <a:t>complicate</a:t>
            </a:r>
            <a:r>
              <a:rPr lang="vi-VN" dirty="0">
                <a:sym typeface="Wingdings" panose="05000000000000000000" pitchFamily="2" charset="2"/>
              </a:rPr>
              <a:t> the </a:t>
            </a:r>
            <a:r>
              <a:rPr lang="vi-VN" dirty="0" err="1">
                <a:sym typeface="Wingdings" panose="05000000000000000000" pitchFamily="2" charset="2"/>
              </a:rPr>
              <a:t>method</a:t>
            </a:r>
            <a:r>
              <a:rPr lang="vi-VN" dirty="0">
                <a:sym typeface="Wingdings" panose="05000000000000000000" pitchFamily="2" charset="2"/>
              </a:rPr>
              <a:t> (</a:t>
            </a:r>
            <a:r>
              <a:rPr lang="vi-VN" dirty="0" err="1">
                <a:sym typeface="Wingdings" panose="05000000000000000000" pitchFamily="2" charset="2"/>
              </a:rPr>
              <a:t>padding</a:t>
            </a:r>
            <a:r>
              <a:rPr lang="vi-VN" dirty="0">
                <a:sym typeface="Wingdings" panose="05000000000000000000" pitchFamily="2" charset="2"/>
              </a:rPr>
              <a:t> </a:t>
            </a:r>
            <a:r>
              <a:rPr lang="vi-VN" dirty="0" err="1">
                <a:sym typeface="Wingdings" panose="05000000000000000000" pitchFamily="2" charset="2"/>
              </a:rPr>
              <a:t>should</a:t>
            </a:r>
            <a:r>
              <a:rPr lang="vi-VN" dirty="0">
                <a:sym typeface="Wingdings" panose="05000000000000000000" pitchFamily="2" charset="2"/>
              </a:rPr>
              <a:t> be </a:t>
            </a:r>
            <a:r>
              <a:rPr lang="vi-VN" dirty="0" err="1">
                <a:sym typeface="Wingdings" panose="05000000000000000000" pitchFamily="2" charset="2"/>
              </a:rPr>
              <a:t>simple</a:t>
            </a:r>
            <a:r>
              <a:rPr lang="vi-VN" dirty="0">
                <a:sym typeface="Wingdings" panose="05000000000000000000" pitchFamily="2" charset="2"/>
              </a:rPr>
              <a:t>)</a:t>
            </a:r>
          </a:p>
          <a:p>
            <a:pPr latinLnBrk="0"/>
            <a:r>
              <a:rPr lang="vi-VN" dirty="0" err="1">
                <a:sym typeface="Wingdings" panose="05000000000000000000" pitchFamily="2" charset="2"/>
              </a:rPr>
              <a:t>Because</a:t>
            </a:r>
            <a:r>
              <a:rPr lang="vi-VN" dirty="0">
                <a:sym typeface="Wingdings" panose="05000000000000000000" pitchFamily="2" charset="2"/>
              </a:rPr>
              <a:t> </a:t>
            </a:r>
            <a:r>
              <a:rPr lang="vi-VN" dirty="0" err="1">
                <a:sym typeface="Wingdings" panose="05000000000000000000" pitchFamily="2" charset="2"/>
              </a:rPr>
              <a:t>of</a:t>
            </a:r>
            <a:r>
              <a:rPr lang="vi-VN" dirty="0">
                <a:sym typeface="Wingdings" panose="05000000000000000000" pitchFamily="2" charset="2"/>
              </a:rPr>
              <a:t> the </a:t>
            </a:r>
            <a:r>
              <a:rPr lang="vi-VN" dirty="0" err="1">
                <a:sym typeface="Wingdings" panose="05000000000000000000" pitchFamily="2" charset="2"/>
              </a:rPr>
              <a:t>bilinear</a:t>
            </a:r>
            <a:r>
              <a:rPr lang="vi-VN" dirty="0">
                <a:sym typeface="Wingdings" panose="05000000000000000000" pitchFamily="2" charset="2"/>
              </a:rPr>
              <a:t> </a:t>
            </a:r>
            <a:r>
              <a:rPr lang="vi-VN" dirty="0" err="1">
                <a:sym typeface="Wingdings" panose="05000000000000000000" pitchFamily="2" charset="2"/>
              </a:rPr>
              <a:t>interpolation</a:t>
            </a:r>
            <a:r>
              <a:rPr lang="vi-VN" dirty="0">
                <a:sym typeface="Wingdings" panose="05000000000000000000" pitchFamily="2" charset="2"/>
              </a:rPr>
              <a:t>, the </a:t>
            </a:r>
            <a:r>
              <a:rPr lang="vi-VN" dirty="0" err="1">
                <a:sym typeface="Wingdings" panose="05000000000000000000" pitchFamily="2" charset="2"/>
              </a:rPr>
              <a:t>padded</a:t>
            </a:r>
            <a:r>
              <a:rPr lang="vi-VN" dirty="0">
                <a:sym typeface="Wingdings" panose="05000000000000000000" pitchFamily="2" charset="2"/>
              </a:rPr>
              <a:t> </a:t>
            </a:r>
            <a:r>
              <a:rPr lang="vi-VN" dirty="0" err="1">
                <a:sym typeface="Wingdings" panose="05000000000000000000" pitchFamily="2" charset="2"/>
              </a:rPr>
              <a:t>border</a:t>
            </a:r>
            <a:r>
              <a:rPr lang="vi-VN" dirty="0">
                <a:sym typeface="Wingdings" panose="05000000000000000000" pitchFamily="2" charset="2"/>
              </a:rPr>
              <a:t> </a:t>
            </a:r>
            <a:r>
              <a:rPr lang="vi-VN" dirty="0" err="1">
                <a:sym typeface="Wingdings" panose="05000000000000000000" pitchFamily="2" charset="2"/>
              </a:rPr>
              <a:t>also</a:t>
            </a:r>
            <a:r>
              <a:rPr lang="vi-VN" dirty="0">
                <a:sym typeface="Wingdings" panose="05000000000000000000" pitchFamily="2" charset="2"/>
              </a:rPr>
              <a:t> </a:t>
            </a:r>
            <a:r>
              <a:rPr lang="vi-VN" dirty="0" err="1">
                <a:sym typeface="Wingdings" panose="05000000000000000000" pitchFamily="2" charset="2"/>
              </a:rPr>
              <a:t>accounts</a:t>
            </a:r>
            <a:r>
              <a:rPr lang="vi-VN" dirty="0">
                <a:sym typeface="Wingdings" panose="05000000000000000000" pitchFamily="2" charset="2"/>
              </a:rPr>
              <a:t> </a:t>
            </a:r>
            <a:r>
              <a:rPr lang="vi-VN" dirty="0" err="1">
                <a:sym typeface="Wingdings" panose="05000000000000000000" pitchFamily="2" charset="2"/>
              </a:rPr>
              <a:t>for</a:t>
            </a:r>
            <a:r>
              <a:rPr lang="vi-VN" dirty="0">
                <a:sym typeface="Wingdings" panose="05000000000000000000" pitchFamily="2" charset="2"/>
              </a:rPr>
              <a:t> the </a:t>
            </a:r>
            <a:r>
              <a:rPr lang="vi-VN" dirty="0" err="1">
                <a:sym typeface="Wingdings" panose="05000000000000000000" pitchFamily="2" charset="2"/>
              </a:rPr>
              <a:t>statistics</a:t>
            </a:r>
            <a:r>
              <a:rPr lang="vi-VN" dirty="0">
                <a:sym typeface="Wingdings" panose="05000000000000000000" pitchFamily="2" charset="2"/>
              </a:rPr>
              <a:t> </a:t>
            </a:r>
            <a:r>
              <a:rPr lang="vi-VN" dirty="0" err="1">
                <a:sym typeface="Wingdings" panose="05000000000000000000" pitchFamily="2" charset="2"/>
              </a:rPr>
              <a:t>of</a:t>
            </a:r>
            <a:r>
              <a:rPr lang="vi-VN" dirty="0">
                <a:sym typeface="Wingdings" panose="05000000000000000000" pitchFamily="2" charset="2"/>
              </a:rPr>
              <a:t> the </a:t>
            </a:r>
            <a:r>
              <a:rPr lang="vi-VN" dirty="0" err="1">
                <a:sym typeface="Wingdings" panose="05000000000000000000" pitchFamily="2" charset="2"/>
              </a:rPr>
              <a:t>neighboring</a:t>
            </a:r>
            <a:r>
              <a:rPr lang="vi-VN" dirty="0">
                <a:sym typeface="Wingdings" panose="05000000000000000000" pitchFamily="2" charset="2"/>
              </a:rPr>
              <a:t> </a:t>
            </a:r>
            <a:r>
              <a:rPr lang="vi-VN" dirty="0" err="1">
                <a:sym typeface="Wingdings" panose="05000000000000000000" pitchFamily="2" charset="2"/>
              </a:rPr>
              <a:t>regions</a:t>
            </a:r>
            <a:endParaRPr lang="vi-VN" dirty="0">
              <a:sym typeface="Wingdings" panose="05000000000000000000" pitchFamily="2" charset="2"/>
            </a:endParaRPr>
          </a:p>
          <a:p>
            <a:pPr latinLnBrk="0"/>
            <a:endParaRPr lang="vi-VN" dirty="0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1B4443D-1FC3-4275-8EA1-FDB66225A7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C5E466-7D1B-4545-AB06-A153AF7D7816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961617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1F34BC7-E8D2-4FE1-B781-98756259F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err="1"/>
              <a:t>Mean</a:t>
            </a:r>
            <a:r>
              <a:rPr lang="vi-VN" dirty="0"/>
              <a:t> </a:t>
            </a:r>
            <a:r>
              <a:rPr lang="vi-VN" dirty="0" err="1"/>
              <a:t>interpolation</a:t>
            </a:r>
            <a:r>
              <a:rPr lang="vi-VN" dirty="0"/>
              <a:t> </a:t>
            </a:r>
            <a:r>
              <a:rPr lang="vi-VN" dirty="0" err="1"/>
              <a:t>padding</a:t>
            </a:r>
            <a:endParaRPr lang="vi-VN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DEAD389-683C-4DA8-B66C-D5C49F2B5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atinLnBrk="0"/>
            <a:r>
              <a:rPr lang="vi-VN" dirty="0" err="1"/>
              <a:t>Calculate</a:t>
            </a:r>
            <a:r>
              <a:rPr lang="vi-VN" dirty="0"/>
              <a:t> the </a:t>
            </a:r>
            <a:r>
              <a:rPr lang="vi-VN" dirty="0" err="1"/>
              <a:t>means</a:t>
            </a:r>
            <a:r>
              <a:rPr lang="vi-VN" dirty="0"/>
              <a:t> </a:t>
            </a:r>
            <a:r>
              <a:rPr lang="vi-VN" dirty="0" err="1"/>
              <a:t>of</a:t>
            </a:r>
            <a:r>
              <a:rPr lang="vi-VN" dirty="0"/>
              <a:t> the </a:t>
            </a:r>
            <a:r>
              <a:rPr lang="vi-VN" dirty="0" err="1"/>
              <a:t>input</a:t>
            </a:r>
            <a:r>
              <a:rPr lang="vi-VN" dirty="0"/>
              <a:t> </a:t>
            </a:r>
            <a:r>
              <a:rPr lang="vi-VN" dirty="0" err="1"/>
              <a:t>using</a:t>
            </a:r>
            <a:r>
              <a:rPr lang="vi-VN" dirty="0"/>
              <a:t> a </a:t>
            </a:r>
            <a:r>
              <a:rPr lang="vi-VN" dirty="0" err="1"/>
              <a:t>sliding</a:t>
            </a:r>
            <a:r>
              <a:rPr lang="vi-VN" dirty="0"/>
              <a:t> Windows </a:t>
            </a:r>
            <a:r>
              <a:rPr lang="vi-VN" dirty="0" err="1"/>
              <a:t>of</a:t>
            </a:r>
            <a:r>
              <a:rPr lang="vi-VN" dirty="0"/>
              <a:t> the </a:t>
            </a:r>
            <a:r>
              <a:rPr lang="vi-VN" dirty="0" err="1"/>
              <a:t>same</a:t>
            </a:r>
            <a:r>
              <a:rPr lang="vi-VN" dirty="0"/>
              <a:t> </a:t>
            </a:r>
            <a:r>
              <a:rPr lang="vi-VN" dirty="0" err="1"/>
              <a:t>size</a:t>
            </a:r>
            <a:r>
              <a:rPr lang="vi-VN" dirty="0"/>
              <a:t> </a:t>
            </a:r>
            <a:r>
              <a:rPr lang="vi-VN" dirty="0" err="1"/>
              <a:t>as</a:t>
            </a:r>
            <a:r>
              <a:rPr lang="vi-VN" dirty="0"/>
              <a:t> the </a:t>
            </a:r>
            <a:r>
              <a:rPr lang="vi-VN" dirty="0" err="1"/>
              <a:t>filters</a:t>
            </a:r>
            <a:endParaRPr lang="vi-VN" dirty="0"/>
          </a:p>
          <a:p>
            <a:pPr latinLnBrk="0"/>
            <a:endParaRPr lang="vi-VN" dirty="0"/>
          </a:p>
          <a:p>
            <a:pPr latinLnBrk="0"/>
            <a:r>
              <a:rPr lang="vi-VN" dirty="0" err="1"/>
              <a:t>Resize</a:t>
            </a:r>
            <a:r>
              <a:rPr lang="vi-VN" dirty="0"/>
              <a:t> the </a:t>
            </a:r>
            <a:r>
              <a:rPr lang="vi-VN" dirty="0" err="1"/>
              <a:t>mean</a:t>
            </a:r>
            <a:r>
              <a:rPr lang="vi-VN" dirty="0"/>
              <a:t> </a:t>
            </a:r>
            <a:r>
              <a:rPr lang="vi-VN" dirty="0" err="1"/>
              <a:t>map</a:t>
            </a:r>
            <a:r>
              <a:rPr lang="vi-VN" dirty="0"/>
              <a:t> to the </a:t>
            </a:r>
            <a:r>
              <a:rPr lang="vi-VN" dirty="0" err="1"/>
              <a:t>padded</a:t>
            </a:r>
            <a:r>
              <a:rPr lang="vi-VN" dirty="0"/>
              <a:t> </a:t>
            </a:r>
            <a:r>
              <a:rPr lang="vi-VN" dirty="0" err="1"/>
              <a:t>size</a:t>
            </a:r>
            <a:r>
              <a:rPr lang="vi-VN" dirty="0"/>
              <a:t> </a:t>
            </a:r>
            <a:r>
              <a:rPr lang="vi-VN" dirty="0" err="1"/>
              <a:t>by</a:t>
            </a:r>
            <a:r>
              <a:rPr lang="vi-VN" dirty="0"/>
              <a:t> </a:t>
            </a:r>
            <a:r>
              <a:rPr lang="vi-VN" dirty="0" err="1"/>
              <a:t>billinear</a:t>
            </a:r>
            <a:r>
              <a:rPr lang="vi-VN" dirty="0"/>
              <a:t> </a:t>
            </a:r>
            <a:r>
              <a:rPr lang="vi-VN" dirty="0" err="1"/>
              <a:t>interpolation</a:t>
            </a:r>
            <a:endParaRPr lang="vi-VN" dirty="0"/>
          </a:p>
          <a:p>
            <a:pPr latinLnBrk="0"/>
            <a:endParaRPr lang="vi-VN" dirty="0"/>
          </a:p>
          <a:p>
            <a:pPr latinLnBrk="0"/>
            <a:r>
              <a:rPr lang="vi-VN" dirty="0" err="1"/>
              <a:t>Replace</a:t>
            </a:r>
            <a:r>
              <a:rPr lang="vi-VN" dirty="0"/>
              <a:t> the non-</a:t>
            </a:r>
            <a:r>
              <a:rPr lang="vi-VN" dirty="0" err="1"/>
              <a:t>border</a:t>
            </a:r>
            <a:r>
              <a:rPr lang="vi-VN" dirty="0"/>
              <a:t> </a:t>
            </a:r>
            <a:r>
              <a:rPr lang="vi-VN" dirty="0" err="1"/>
              <a:t>regions</a:t>
            </a:r>
            <a:r>
              <a:rPr lang="vi-VN" dirty="0"/>
              <a:t> </a:t>
            </a:r>
            <a:r>
              <a:rPr lang="vi-VN" dirty="0" err="1"/>
              <a:t>with</a:t>
            </a:r>
            <a:r>
              <a:rPr lang="vi-VN" dirty="0"/>
              <a:t> the </a:t>
            </a:r>
            <a:r>
              <a:rPr lang="vi-VN" dirty="0" err="1"/>
              <a:t>input</a:t>
            </a:r>
            <a:endParaRPr lang="vi-VN" dirty="0"/>
          </a:p>
          <a:p>
            <a:pPr latinLnBrk="0"/>
            <a:endParaRPr lang="vi-VN" dirty="0"/>
          </a:p>
          <a:p>
            <a:r>
              <a:rPr lang="vi-VN" dirty="0" err="1"/>
              <a:t>Grads</a:t>
            </a:r>
            <a:r>
              <a:rPr lang="vi-VN" dirty="0"/>
              <a:t> </a:t>
            </a:r>
            <a:r>
              <a:rPr lang="vi-VN" dirty="0" err="1"/>
              <a:t>are</a:t>
            </a:r>
            <a:r>
              <a:rPr lang="vi-VN" dirty="0"/>
              <a:t> </a:t>
            </a:r>
            <a:r>
              <a:rPr lang="vi-VN" dirty="0" err="1"/>
              <a:t>not</a:t>
            </a:r>
            <a:r>
              <a:rPr lang="vi-VN" dirty="0"/>
              <a:t> </a:t>
            </a:r>
            <a:r>
              <a:rPr lang="vi-VN" dirty="0" err="1"/>
              <a:t>backprop-ed</a:t>
            </a:r>
            <a:r>
              <a:rPr lang="vi-VN" dirty="0"/>
              <a:t> </a:t>
            </a:r>
            <a:r>
              <a:rPr lang="vi-VN" dirty="0" err="1"/>
              <a:t>through</a:t>
            </a:r>
            <a:r>
              <a:rPr lang="vi-VN" dirty="0"/>
              <a:t> the </a:t>
            </a:r>
            <a:r>
              <a:rPr lang="vi-VN" dirty="0" err="1"/>
              <a:t>padded</a:t>
            </a:r>
            <a:r>
              <a:rPr lang="vi-VN" dirty="0"/>
              <a:t> </a:t>
            </a:r>
            <a:r>
              <a:rPr lang="vi-VN" dirty="0" err="1"/>
              <a:t>parts</a:t>
            </a:r>
            <a:endParaRPr lang="vi-VN" dirty="0"/>
          </a:p>
          <a:p>
            <a:pPr latinLnBrk="0"/>
            <a:endParaRPr lang="vi-VN" dirty="0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DE26A120-877C-4674-AF63-447A96E63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C5E466-7D1B-4545-AB06-A153AF7D7816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749578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C295587-9564-43A7-9439-8DF5FF298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err="1"/>
              <a:t>Mean</a:t>
            </a:r>
            <a:r>
              <a:rPr lang="vi-VN" dirty="0"/>
              <a:t> </a:t>
            </a:r>
            <a:r>
              <a:rPr lang="vi-VN" dirty="0" err="1"/>
              <a:t>reflection</a:t>
            </a:r>
            <a:r>
              <a:rPr lang="vi-VN" dirty="0"/>
              <a:t> </a:t>
            </a:r>
            <a:r>
              <a:rPr lang="vi-VN" dirty="0" err="1"/>
              <a:t>padding</a:t>
            </a:r>
            <a:endParaRPr lang="vi-VN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1D2A9AE-3286-48C6-BC32-F3881C1A2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atinLnBrk="0"/>
            <a:r>
              <a:rPr lang="vi-VN" dirty="0" err="1"/>
              <a:t>Calculate</a:t>
            </a:r>
            <a:r>
              <a:rPr lang="vi-VN" dirty="0"/>
              <a:t> the </a:t>
            </a:r>
            <a:r>
              <a:rPr lang="vi-VN" dirty="0" err="1"/>
              <a:t>means</a:t>
            </a:r>
            <a:r>
              <a:rPr lang="vi-VN" dirty="0"/>
              <a:t> </a:t>
            </a:r>
            <a:r>
              <a:rPr lang="vi-VN" dirty="0" err="1"/>
              <a:t>of</a:t>
            </a:r>
            <a:r>
              <a:rPr lang="vi-VN" dirty="0"/>
              <a:t> the </a:t>
            </a:r>
            <a:r>
              <a:rPr lang="vi-VN" dirty="0" err="1"/>
              <a:t>input</a:t>
            </a:r>
            <a:r>
              <a:rPr lang="vi-VN" dirty="0"/>
              <a:t> </a:t>
            </a:r>
            <a:r>
              <a:rPr lang="vi-VN" dirty="0" err="1"/>
              <a:t>using</a:t>
            </a:r>
            <a:r>
              <a:rPr lang="vi-VN" dirty="0"/>
              <a:t> a </a:t>
            </a:r>
            <a:r>
              <a:rPr lang="vi-VN" dirty="0" err="1"/>
              <a:t>sliding</a:t>
            </a:r>
            <a:r>
              <a:rPr lang="vi-VN" dirty="0"/>
              <a:t> Windows </a:t>
            </a:r>
            <a:r>
              <a:rPr lang="vi-VN" dirty="0" err="1"/>
              <a:t>of</a:t>
            </a:r>
            <a:r>
              <a:rPr lang="vi-VN" dirty="0"/>
              <a:t> the </a:t>
            </a:r>
            <a:r>
              <a:rPr lang="vi-VN" dirty="0" err="1"/>
              <a:t>same</a:t>
            </a:r>
            <a:r>
              <a:rPr lang="vi-VN" dirty="0"/>
              <a:t> </a:t>
            </a:r>
            <a:r>
              <a:rPr lang="vi-VN" dirty="0" err="1"/>
              <a:t>size</a:t>
            </a:r>
            <a:r>
              <a:rPr lang="vi-VN" dirty="0"/>
              <a:t> </a:t>
            </a:r>
            <a:r>
              <a:rPr lang="vi-VN" dirty="0" err="1"/>
              <a:t>as</a:t>
            </a:r>
            <a:r>
              <a:rPr lang="vi-VN" dirty="0"/>
              <a:t> the </a:t>
            </a:r>
            <a:r>
              <a:rPr lang="vi-VN" dirty="0" err="1"/>
              <a:t>filters</a:t>
            </a:r>
            <a:endParaRPr lang="vi-VN" dirty="0"/>
          </a:p>
          <a:p>
            <a:pPr latinLnBrk="0"/>
            <a:endParaRPr lang="vi-VN" dirty="0"/>
          </a:p>
          <a:p>
            <a:pPr latinLnBrk="0"/>
            <a:r>
              <a:rPr lang="vi-VN" dirty="0" err="1"/>
              <a:t>Resize</a:t>
            </a:r>
            <a:r>
              <a:rPr lang="vi-VN" dirty="0"/>
              <a:t> the </a:t>
            </a:r>
            <a:r>
              <a:rPr lang="vi-VN" dirty="0" err="1"/>
              <a:t>mean</a:t>
            </a:r>
            <a:r>
              <a:rPr lang="vi-VN" dirty="0"/>
              <a:t> </a:t>
            </a:r>
            <a:r>
              <a:rPr lang="vi-VN" dirty="0" err="1"/>
              <a:t>map</a:t>
            </a:r>
            <a:r>
              <a:rPr lang="vi-VN" dirty="0"/>
              <a:t> to the </a:t>
            </a:r>
            <a:r>
              <a:rPr lang="vi-VN" dirty="0" err="1"/>
              <a:t>input</a:t>
            </a:r>
            <a:r>
              <a:rPr lang="vi-VN" dirty="0"/>
              <a:t> </a:t>
            </a:r>
            <a:r>
              <a:rPr lang="vi-VN" dirty="0" err="1"/>
              <a:t>size</a:t>
            </a:r>
            <a:r>
              <a:rPr lang="vi-VN" dirty="0"/>
              <a:t> </a:t>
            </a:r>
            <a:r>
              <a:rPr lang="vi-VN" dirty="0" err="1"/>
              <a:t>by</a:t>
            </a:r>
            <a:r>
              <a:rPr lang="vi-VN" dirty="0"/>
              <a:t> </a:t>
            </a:r>
            <a:r>
              <a:rPr lang="vi-VN" dirty="0" err="1"/>
              <a:t>billinear</a:t>
            </a:r>
            <a:r>
              <a:rPr lang="vi-VN" dirty="0"/>
              <a:t> </a:t>
            </a:r>
            <a:r>
              <a:rPr lang="vi-VN" dirty="0" err="1"/>
              <a:t>interpolation</a:t>
            </a:r>
            <a:endParaRPr lang="vi-VN" dirty="0"/>
          </a:p>
          <a:p>
            <a:pPr latinLnBrk="0"/>
            <a:endParaRPr lang="vi-VN" dirty="0"/>
          </a:p>
          <a:p>
            <a:pPr latinLnBrk="0"/>
            <a:r>
              <a:rPr lang="vi-VN" dirty="0" err="1"/>
              <a:t>Use</a:t>
            </a:r>
            <a:r>
              <a:rPr lang="vi-VN" dirty="0"/>
              <a:t> </a:t>
            </a:r>
            <a:r>
              <a:rPr lang="vi-VN" dirty="0" err="1"/>
              <a:t>reflection</a:t>
            </a:r>
            <a:r>
              <a:rPr lang="vi-VN" dirty="0"/>
              <a:t> </a:t>
            </a:r>
            <a:r>
              <a:rPr lang="vi-VN" dirty="0" err="1"/>
              <a:t>padding</a:t>
            </a:r>
            <a:r>
              <a:rPr lang="vi-VN" dirty="0"/>
              <a:t> </a:t>
            </a:r>
            <a:r>
              <a:rPr lang="vi-VN" dirty="0" err="1"/>
              <a:t>on</a:t>
            </a:r>
            <a:r>
              <a:rPr lang="vi-VN" dirty="0"/>
              <a:t> the </a:t>
            </a:r>
            <a:r>
              <a:rPr lang="vi-VN" dirty="0" err="1"/>
              <a:t>result</a:t>
            </a:r>
            <a:r>
              <a:rPr lang="vi-VN" dirty="0"/>
              <a:t> </a:t>
            </a:r>
            <a:r>
              <a:rPr lang="vi-VN" dirty="0" err="1"/>
              <a:t>with</a:t>
            </a:r>
            <a:r>
              <a:rPr lang="vi-VN" dirty="0"/>
              <a:t> the </a:t>
            </a:r>
            <a:r>
              <a:rPr lang="vi-VN" dirty="0" err="1"/>
              <a:t>provided</a:t>
            </a:r>
            <a:r>
              <a:rPr lang="vi-VN" dirty="0"/>
              <a:t> </a:t>
            </a:r>
            <a:r>
              <a:rPr lang="vi-VN" dirty="0" err="1"/>
              <a:t>padding</a:t>
            </a:r>
            <a:r>
              <a:rPr lang="vi-VN" dirty="0"/>
              <a:t> </a:t>
            </a:r>
            <a:r>
              <a:rPr lang="vi-VN" dirty="0" err="1"/>
              <a:t>size</a:t>
            </a:r>
            <a:endParaRPr lang="vi-VN" dirty="0"/>
          </a:p>
          <a:p>
            <a:pPr latinLnBrk="0"/>
            <a:endParaRPr lang="vi-VN" dirty="0"/>
          </a:p>
          <a:p>
            <a:pPr latinLnBrk="0"/>
            <a:r>
              <a:rPr lang="vi-VN" dirty="0" err="1"/>
              <a:t>Replace</a:t>
            </a:r>
            <a:r>
              <a:rPr lang="vi-VN" dirty="0"/>
              <a:t> the non-</a:t>
            </a:r>
            <a:r>
              <a:rPr lang="vi-VN" dirty="0" err="1"/>
              <a:t>border</a:t>
            </a:r>
            <a:r>
              <a:rPr lang="vi-VN" dirty="0"/>
              <a:t> </a:t>
            </a:r>
            <a:r>
              <a:rPr lang="vi-VN" dirty="0" err="1"/>
              <a:t>regions</a:t>
            </a:r>
            <a:r>
              <a:rPr lang="vi-VN" dirty="0"/>
              <a:t> </a:t>
            </a:r>
            <a:r>
              <a:rPr lang="vi-VN" dirty="0" err="1"/>
              <a:t>with</a:t>
            </a:r>
            <a:r>
              <a:rPr lang="vi-VN" dirty="0"/>
              <a:t> the </a:t>
            </a:r>
            <a:r>
              <a:rPr lang="vi-VN" dirty="0" err="1"/>
              <a:t>input</a:t>
            </a:r>
            <a:endParaRPr lang="vi-VN" dirty="0"/>
          </a:p>
          <a:p>
            <a:pPr latinLnBrk="0"/>
            <a:endParaRPr lang="vi-VN" dirty="0"/>
          </a:p>
          <a:p>
            <a:pPr latinLnBrk="0"/>
            <a:r>
              <a:rPr lang="vi-VN" dirty="0" err="1"/>
              <a:t>Grads</a:t>
            </a:r>
            <a:r>
              <a:rPr lang="vi-VN" dirty="0"/>
              <a:t> </a:t>
            </a:r>
            <a:r>
              <a:rPr lang="vi-VN" dirty="0" err="1"/>
              <a:t>are</a:t>
            </a:r>
            <a:r>
              <a:rPr lang="vi-VN" dirty="0"/>
              <a:t> </a:t>
            </a:r>
            <a:r>
              <a:rPr lang="vi-VN" dirty="0" err="1"/>
              <a:t>not</a:t>
            </a:r>
            <a:r>
              <a:rPr lang="vi-VN" dirty="0"/>
              <a:t> </a:t>
            </a:r>
            <a:r>
              <a:rPr lang="vi-VN" dirty="0" err="1"/>
              <a:t>backprop-ed</a:t>
            </a:r>
            <a:r>
              <a:rPr lang="vi-VN" dirty="0"/>
              <a:t> </a:t>
            </a:r>
            <a:r>
              <a:rPr lang="vi-VN" dirty="0" err="1"/>
              <a:t>through</a:t>
            </a:r>
            <a:r>
              <a:rPr lang="vi-VN" dirty="0"/>
              <a:t> the </a:t>
            </a:r>
            <a:r>
              <a:rPr lang="vi-VN" dirty="0" err="1"/>
              <a:t>padded</a:t>
            </a:r>
            <a:r>
              <a:rPr lang="vi-VN" dirty="0"/>
              <a:t> </a:t>
            </a:r>
            <a:r>
              <a:rPr lang="vi-VN" dirty="0" err="1"/>
              <a:t>parts</a:t>
            </a:r>
            <a:endParaRPr lang="vi-VN" dirty="0"/>
          </a:p>
          <a:p>
            <a:pPr latinLnBrk="0"/>
            <a:endParaRPr lang="vi-VN" dirty="0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BC387EF4-9AF3-42D2-8695-289FFBF81F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C5E466-7D1B-4545-AB06-A153AF7D7816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001107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1139A09-C5B2-494A-ADB6-A16EA825B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Experiments: classification </a:t>
            </a:r>
            <a:endParaRPr lang="vi-VN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F9A167A-5F60-41DA-A928-4A4229ED7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atinLnBrk="0"/>
            <a:r>
              <a:rPr lang="en-US" dirty="0"/>
              <a:t>Train two architectures: ResNet34 and VGG19</a:t>
            </a:r>
          </a:p>
          <a:p>
            <a:pPr lvl="1" latinLnBrk="0"/>
            <a:r>
              <a:rPr lang="en-US" dirty="0"/>
              <a:t>CIFAR10</a:t>
            </a:r>
          </a:p>
          <a:p>
            <a:pPr lvl="1" latinLnBrk="0"/>
            <a:r>
              <a:rPr lang="en-US" dirty="0"/>
              <a:t>Adam 1e-4</a:t>
            </a:r>
          </a:p>
          <a:p>
            <a:pPr lvl="1" latinLnBrk="0"/>
            <a:r>
              <a:rPr lang="en-US" dirty="0"/>
              <a:t>l2 regularization 5e-4</a:t>
            </a:r>
          </a:p>
          <a:p>
            <a:pPr lvl="1" latinLnBrk="0"/>
            <a:r>
              <a:rPr lang="en-US" dirty="0"/>
              <a:t>100 epochs</a:t>
            </a:r>
          </a:p>
          <a:p>
            <a:pPr lvl="1" latinLnBrk="0"/>
            <a:r>
              <a:rPr lang="en-US" dirty="0"/>
              <a:t>Validate the model every 1000 iterations</a:t>
            </a:r>
          </a:p>
          <a:p>
            <a:pPr lvl="1" latinLnBrk="0"/>
            <a:r>
              <a:rPr lang="en-US" dirty="0"/>
              <a:t>Train each 5 times</a:t>
            </a:r>
          </a:p>
          <a:p>
            <a:pPr lvl="1" latinLnBrk="0"/>
            <a:r>
              <a:rPr lang="en-US" dirty="0"/>
              <a:t>Benchmarking: zero padding and reflection padding</a:t>
            </a:r>
          </a:p>
          <a:p>
            <a:pPr lvl="1" latinLnBrk="0"/>
            <a:endParaRPr lang="en-US" dirty="0"/>
          </a:p>
          <a:p>
            <a:pPr latinLnBrk="0"/>
            <a:r>
              <a:rPr lang="en-US" dirty="0"/>
              <a:t>Except for padding, all the setups are the same</a:t>
            </a:r>
            <a:endParaRPr lang="vi-VN" dirty="0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13BA69CF-63CB-4D29-9D9D-2B47F96B8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C5E466-7D1B-4545-AB06-A153AF7D7816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054255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ins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2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 w="25400">
          <a:solidFill>
            <a:schemeClr val="tx2"/>
          </a:solidFill>
          <a:tailEnd type="none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25400"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800" b="0" dirty="0" err="1" smtClean="0">
            <a:latin typeface="맑은 고딕" pitchFamily="50" charset="-127"/>
            <a:ea typeface="맑은 고딕" pitchFamily="50" charset="-127"/>
          </a:defRPr>
        </a:defPPr>
      </a:lstStyle>
    </a:txDef>
  </a:objectDefaults>
  <a:extraClrSchemeLst>
    <a:extraClrScheme>
      <a:clrScheme name="busine11_p 1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CA3C8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CCEE0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11_p 2">
        <a:dk1>
          <a:srgbClr val="2B166E"/>
        </a:dk1>
        <a:lt1>
          <a:srgbClr val="FFFFFF"/>
        </a:lt1>
        <a:dk2>
          <a:srgbClr val="336699"/>
        </a:dk2>
        <a:lt2>
          <a:srgbClr val="DDDDDD"/>
        </a:lt2>
        <a:accent1>
          <a:srgbClr val="458F8F"/>
        </a:accent1>
        <a:accent2>
          <a:srgbClr val="CCCC00"/>
        </a:accent2>
        <a:accent3>
          <a:srgbClr val="FFFFFF"/>
        </a:accent3>
        <a:accent4>
          <a:srgbClr val="23115D"/>
        </a:accent4>
        <a:accent5>
          <a:srgbClr val="B0C6C6"/>
        </a:accent5>
        <a:accent6>
          <a:srgbClr val="B9B900"/>
        </a:accent6>
        <a:hlink>
          <a:srgbClr val="9999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11_p 3">
        <a:dk1>
          <a:srgbClr val="666633"/>
        </a:dk1>
        <a:lt1>
          <a:srgbClr val="FFFFFF"/>
        </a:lt1>
        <a:dk2>
          <a:srgbClr val="000000"/>
        </a:dk2>
        <a:lt2>
          <a:srgbClr val="F7F4D5"/>
        </a:lt2>
        <a:accent1>
          <a:srgbClr val="C86C62"/>
        </a:accent1>
        <a:accent2>
          <a:srgbClr val="C78DD7"/>
        </a:accent2>
        <a:accent3>
          <a:srgbClr val="FFFFFF"/>
        </a:accent3>
        <a:accent4>
          <a:srgbClr val="56562A"/>
        </a:accent4>
        <a:accent5>
          <a:srgbClr val="E0BAB7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nsight" id="{636E1094-8877-4419-9B4D-27AAB3C8D901}" vid="{6BE8CB44-25C7-482B-8D3F-ACA23CDC7D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insight</Template>
  <TotalTime>12486</TotalTime>
  <Words>729</Words>
  <Application>Microsoft Office PowerPoint</Application>
  <PresentationFormat>Màn hình rộng</PresentationFormat>
  <Paragraphs>144</Paragraphs>
  <Slides>15</Slides>
  <Notes>0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24" baseType="lpstr">
      <vt:lpstr>Arial Unicode MS</vt:lpstr>
      <vt:lpstr>맑은 고딕</vt:lpstr>
      <vt:lpstr>Arial</vt:lpstr>
      <vt:lpstr>Comic Sans MS</vt:lpstr>
      <vt:lpstr>Times New Roman</vt:lpstr>
      <vt:lpstr>Verdana</vt:lpstr>
      <vt:lpstr>Wingdings</vt:lpstr>
      <vt:lpstr>insight</vt:lpstr>
      <vt:lpstr>Acrobat Document</vt:lpstr>
      <vt:lpstr>Distributional padding</vt:lpstr>
      <vt:lpstr>Why padding matters?</vt:lpstr>
      <vt:lpstr>Related work</vt:lpstr>
      <vt:lpstr>Zero padding is wrong</vt:lpstr>
      <vt:lpstr>Zero padding is wrong</vt:lpstr>
      <vt:lpstr>Distributional padding</vt:lpstr>
      <vt:lpstr>Mean interpolation padding</vt:lpstr>
      <vt:lpstr>Mean reflection padding</vt:lpstr>
      <vt:lpstr>Experiments: classification </vt:lpstr>
      <vt:lpstr>Experiments: classification</vt:lpstr>
      <vt:lpstr>Experiments: classification</vt:lpstr>
      <vt:lpstr>Experiments: classification</vt:lpstr>
      <vt:lpstr>Experiments: style transfer</vt:lpstr>
      <vt:lpstr>Experiments: style transfer</vt:lpstr>
      <vt:lpstr>Experiments: style transfer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Duc Nguyen</dc:creator>
  <cp:lastModifiedBy>ANH DUC NGUYEN</cp:lastModifiedBy>
  <cp:revision>6</cp:revision>
  <dcterms:created xsi:type="dcterms:W3CDTF">2018-12-13T05:22:29Z</dcterms:created>
  <dcterms:modified xsi:type="dcterms:W3CDTF">2019-09-16T06:26:44Z</dcterms:modified>
</cp:coreProperties>
</file>