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15"/>
  </p:notesMasterIdLst>
  <p:handoutMasterIdLst>
    <p:handoutMasterId r:id="rId16"/>
  </p:handoutMasterIdLst>
  <p:sldIdLst>
    <p:sldId id="277" r:id="rId2"/>
    <p:sldId id="296" r:id="rId3"/>
    <p:sldId id="293" r:id="rId4"/>
    <p:sldId id="315" r:id="rId5"/>
    <p:sldId id="322" r:id="rId6"/>
    <p:sldId id="313" r:id="rId7"/>
    <p:sldId id="321" r:id="rId8"/>
    <p:sldId id="325" r:id="rId9"/>
    <p:sldId id="326" r:id="rId10"/>
    <p:sldId id="327" r:id="rId11"/>
    <p:sldId id="323" r:id="rId12"/>
    <p:sldId id="287" r:id="rId13"/>
    <p:sldId id="328"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Alty" initials="SA" lastIdx="1" clrIdx="0">
    <p:extLst>
      <p:ext uri="{19B8F6BF-5375-455C-9EA6-DF929625EA0E}">
        <p15:presenceInfo xmlns:p15="http://schemas.microsoft.com/office/powerpoint/2012/main" userId="7f8884bbfceee7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41D"/>
    <a:srgbClr val="FF6600"/>
    <a:srgbClr val="0000FF"/>
    <a:srgbClr val="FF9900"/>
    <a:srgbClr val="000000"/>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FE610-78D0-444A-B8F4-2806752E7BB2}" v="3" dt="2024-04-04T06:34:46.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80376" autoAdjust="0"/>
  </p:normalViewPr>
  <p:slideViewPr>
    <p:cSldViewPr>
      <p:cViewPr varScale="1">
        <p:scale>
          <a:sx n="91" d="100"/>
          <a:sy n="91" d="100"/>
        </p:scale>
        <p:origin x="21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ong Took, Clive" userId="eb758554-91cc-4e82-9129-7235eb0d54a2" providerId="ADAL" clId="{1E2FE610-78D0-444A-B8F4-2806752E7BB2}"/>
    <pc:docChg chg="modSld">
      <pc:chgData name="Cheong Took, Clive" userId="eb758554-91cc-4e82-9129-7235eb0d54a2" providerId="ADAL" clId="{1E2FE610-78D0-444A-B8F4-2806752E7BB2}" dt="2024-03-21T10:49:13.935" v="31" actId="20577"/>
      <pc:docMkLst>
        <pc:docMk/>
      </pc:docMkLst>
      <pc:sldChg chg="addSp modSp mod modAnim modNotesTx">
        <pc:chgData name="Cheong Took, Clive" userId="eb758554-91cc-4e82-9129-7235eb0d54a2" providerId="ADAL" clId="{1E2FE610-78D0-444A-B8F4-2806752E7BB2}" dt="2024-03-21T10:49:13.935" v="31" actId="20577"/>
        <pc:sldMkLst>
          <pc:docMk/>
          <pc:sldMk cId="3067899402" sldId="323"/>
        </pc:sldMkLst>
        <pc:picChg chg="add mod">
          <ac:chgData name="Cheong Took, Clive" userId="eb758554-91cc-4e82-9129-7235eb0d54a2" providerId="ADAL" clId="{1E2FE610-78D0-444A-B8F4-2806752E7BB2}" dt="2024-03-21T10:18:15.827" v="10" actId="1038"/>
          <ac:picMkLst>
            <pc:docMk/>
            <pc:sldMk cId="3067899402" sldId="323"/>
            <ac:picMk id="3" creationId="{F9115475-AC58-7789-3B0E-C33165113113}"/>
          </ac:picMkLst>
        </pc:picChg>
      </pc:sldChg>
    </pc:docChg>
  </pc:docChgLst>
  <pc:docChgLst>
    <pc:chgData name="Alty, Steve" userId="f1994e92-c5a0-4ee9-8502-52bb66c7672a" providerId="ADAL" clId="{6F8B3F88-9C39-46B6-BD19-AE6F25C1436C}"/>
    <pc:docChg chg="undo custSel addSld delSld modSld sldOrd modMainMaster">
      <pc:chgData name="Alty, Steve" userId="f1994e92-c5a0-4ee9-8502-52bb66c7672a" providerId="ADAL" clId="{6F8B3F88-9C39-46B6-BD19-AE6F25C1436C}" dt="2023-10-13T10:04:02.110" v="5123"/>
      <pc:docMkLst>
        <pc:docMk/>
      </pc:docMkLst>
      <pc:sldChg chg="addSp delSp modSp mod modTransition delAnim modAnim">
        <pc:chgData name="Alty, Steve" userId="f1994e92-c5a0-4ee9-8502-52bb66c7672a" providerId="ADAL" clId="{6F8B3F88-9C39-46B6-BD19-AE6F25C1436C}" dt="2023-10-13T09:52:55.181" v="5117"/>
        <pc:sldMkLst>
          <pc:docMk/>
          <pc:sldMk cId="0" sldId="277"/>
        </pc:sldMkLst>
        <pc:spChg chg="mod">
          <ac:chgData name="Alty, Steve" userId="f1994e92-c5a0-4ee9-8502-52bb66c7672a" providerId="ADAL" clId="{6F8B3F88-9C39-46B6-BD19-AE6F25C1436C}" dt="2023-10-12T12:21:10.571" v="60" actId="113"/>
          <ac:spMkLst>
            <pc:docMk/>
            <pc:sldMk cId="0" sldId="277"/>
            <ac:spMk id="3" creationId="{00000000-0000-0000-0000-000000000000}"/>
          </ac:spMkLst>
        </pc:spChg>
        <pc:spChg chg="mod">
          <ac:chgData name="Alty, Steve" userId="f1994e92-c5a0-4ee9-8502-52bb66c7672a" providerId="ADAL" clId="{6F8B3F88-9C39-46B6-BD19-AE6F25C1436C}" dt="2023-10-12T12:25:24.859" v="96" actId="113"/>
          <ac:spMkLst>
            <pc:docMk/>
            <pc:sldMk cId="0" sldId="277"/>
            <ac:spMk id="7" creationId="{00000000-0000-0000-0000-000000000000}"/>
          </ac:spMkLst>
        </pc:spChg>
        <pc:picChg chg="add del mod">
          <ac:chgData name="Alty, Steve" userId="f1994e92-c5a0-4ee9-8502-52bb66c7672a" providerId="ADAL" clId="{6F8B3F88-9C39-46B6-BD19-AE6F25C1436C}" dt="2023-10-12T18:02:42.810" v="5029" actId="478"/>
          <ac:picMkLst>
            <pc:docMk/>
            <pc:sldMk cId="0" sldId="277"/>
            <ac:picMk id="2" creationId="{C669C15B-1D99-65CC-72D6-97BDFD3C8893}"/>
          </ac:picMkLst>
        </pc:picChg>
        <pc:picChg chg="add del mod">
          <ac:chgData name="Alty, Steve" userId="f1994e92-c5a0-4ee9-8502-52bb66c7672a" providerId="ADAL" clId="{6F8B3F88-9C39-46B6-BD19-AE6F25C1436C}" dt="2023-10-13T09:34:31.278" v="5116"/>
          <ac:picMkLst>
            <pc:docMk/>
            <pc:sldMk cId="0" sldId="277"/>
            <ac:picMk id="2" creationId="{CD46ECE0-FEA5-62CB-22E3-8BABC9E56225}"/>
          </ac:picMkLst>
        </pc:picChg>
        <pc:picChg chg="del">
          <ac:chgData name="Alty, Steve" userId="f1994e92-c5a0-4ee9-8502-52bb66c7672a" providerId="ADAL" clId="{6F8B3F88-9C39-46B6-BD19-AE6F25C1436C}" dt="2023-10-12T12:20:03.206" v="49" actId="478"/>
          <ac:picMkLst>
            <pc:docMk/>
            <pc:sldMk cId="0" sldId="277"/>
            <ac:picMk id="4" creationId="{5C1F4706-7A1F-4213-AEB1-08FEB5AEE7F0}"/>
          </ac:picMkLst>
        </pc:picChg>
        <pc:picChg chg="add del mod">
          <ac:chgData name="Alty, Steve" userId="f1994e92-c5a0-4ee9-8502-52bb66c7672a" providerId="ADAL" clId="{6F8B3F88-9C39-46B6-BD19-AE6F25C1436C}" dt="2023-10-13T09:34:18.813" v="5115"/>
          <ac:picMkLst>
            <pc:docMk/>
            <pc:sldMk cId="0" sldId="277"/>
            <ac:picMk id="4" creationId="{5D193B96-67D6-56FD-EE40-2D2DAAF17AD2}"/>
          </ac:picMkLst>
        </pc:picChg>
        <pc:picChg chg="add del mod ord">
          <ac:chgData name="Alty, Steve" userId="f1994e92-c5a0-4ee9-8502-52bb66c7672a" providerId="ADAL" clId="{6F8B3F88-9C39-46B6-BD19-AE6F25C1436C}" dt="2023-10-12T17:52:06.219" v="5019"/>
          <ac:picMkLst>
            <pc:docMk/>
            <pc:sldMk cId="0" sldId="277"/>
            <ac:picMk id="5" creationId="{FEB0D50D-E66E-F9B8-14AE-74C8BA644707}"/>
          </ac:picMkLst>
        </pc:picChg>
        <pc:picChg chg="add del mod">
          <ac:chgData name="Alty, Steve" userId="f1994e92-c5a0-4ee9-8502-52bb66c7672a" providerId="ADAL" clId="{6F8B3F88-9C39-46B6-BD19-AE6F25C1436C}" dt="2023-10-12T17:56:45.538" v="5020" actId="478"/>
          <ac:picMkLst>
            <pc:docMk/>
            <pc:sldMk cId="0" sldId="277"/>
            <ac:picMk id="6" creationId="{AE5E94B0-6CDA-9CD0-EF5D-AB01A1ED5C7C}"/>
          </ac:picMkLst>
        </pc:picChg>
        <pc:picChg chg="add del mod">
          <ac:chgData name="Alty, Steve" userId="f1994e92-c5a0-4ee9-8502-52bb66c7672a" providerId="ADAL" clId="{6F8B3F88-9C39-46B6-BD19-AE6F25C1436C}" dt="2023-10-12T17:51:57.186" v="5018"/>
          <ac:picMkLst>
            <pc:docMk/>
            <pc:sldMk cId="0" sldId="277"/>
            <ac:picMk id="8" creationId="{D78BA4C9-8486-68DD-FE90-D07E7C8D50EE}"/>
          </ac:picMkLst>
        </pc:picChg>
        <pc:picChg chg="add mod">
          <ac:chgData name="Alty, Steve" userId="f1994e92-c5a0-4ee9-8502-52bb66c7672a" providerId="ADAL" clId="{6F8B3F88-9C39-46B6-BD19-AE6F25C1436C}" dt="2023-10-13T09:52:55.181" v="5117"/>
          <ac:picMkLst>
            <pc:docMk/>
            <pc:sldMk cId="0" sldId="277"/>
            <ac:picMk id="9" creationId="{FA144A0A-A95A-EC19-2B68-586205CFFE95}"/>
          </ac:picMkLst>
        </pc:picChg>
        <pc:picChg chg="add mod">
          <ac:chgData name="Alty, Steve" userId="f1994e92-c5a0-4ee9-8502-52bb66c7672a" providerId="ADAL" clId="{6F8B3F88-9C39-46B6-BD19-AE6F25C1436C}" dt="2023-10-12T12:20:44.846" v="54" actId="1076"/>
          <ac:picMkLst>
            <pc:docMk/>
            <pc:sldMk cId="0" sldId="277"/>
            <ac:picMk id="1026" creationId="{01781D83-D192-1C47-B529-7CFFFDB4A748}"/>
          </ac:picMkLst>
        </pc:picChg>
      </pc:sldChg>
      <pc:sldChg chg="addSp delSp modSp mod modTransition modAnim">
        <pc:chgData name="Alty, Steve" userId="f1994e92-c5a0-4ee9-8502-52bb66c7672a" providerId="ADAL" clId="{6F8B3F88-9C39-46B6-BD19-AE6F25C1436C}" dt="2023-10-13T09:52:55.181" v="5117"/>
        <pc:sldMkLst>
          <pc:docMk/>
          <pc:sldMk cId="4238592306" sldId="287"/>
        </pc:sldMkLst>
        <pc:spChg chg="mod">
          <ac:chgData name="Alty, Steve" userId="f1994e92-c5a0-4ee9-8502-52bb66c7672a" providerId="ADAL" clId="{6F8B3F88-9C39-46B6-BD19-AE6F25C1436C}" dt="2023-10-12T15:10:31.608" v="4812" actId="20577"/>
          <ac:spMkLst>
            <pc:docMk/>
            <pc:sldMk cId="4238592306" sldId="287"/>
            <ac:spMk id="2" creationId="{00000000-0000-0000-0000-000000000000}"/>
          </ac:spMkLst>
        </pc:spChg>
        <pc:spChg chg="mod">
          <ac:chgData name="Alty, Steve" userId="f1994e92-c5a0-4ee9-8502-52bb66c7672a" providerId="ADAL" clId="{6F8B3F88-9C39-46B6-BD19-AE6F25C1436C}" dt="2023-10-12T15:09:44.599" v="4801" actId="207"/>
          <ac:spMkLst>
            <pc:docMk/>
            <pc:sldMk cId="4238592306" sldId="287"/>
            <ac:spMk id="3" creationId="{00000000-0000-0000-0000-000000000000}"/>
          </ac:spMkLst>
        </pc:spChg>
        <pc:picChg chg="add del mod ord">
          <ac:chgData name="Alty, Steve" userId="f1994e92-c5a0-4ee9-8502-52bb66c7672a" providerId="ADAL" clId="{6F8B3F88-9C39-46B6-BD19-AE6F25C1436C}" dt="2023-10-12T18:04:45.024" v="5063" actId="478"/>
          <ac:picMkLst>
            <pc:docMk/>
            <pc:sldMk cId="4238592306" sldId="287"/>
            <ac:picMk id="4" creationId="{4F5270F0-69B4-D4EE-579C-72C893BEC6F9}"/>
          </ac:picMkLst>
        </pc:picChg>
        <pc:picChg chg="del">
          <ac:chgData name="Alty, Steve" userId="f1994e92-c5a0-4ee9-8502-52bb66c7672a" providerId="ADAL" clId="{6F8B3F88-9C39-46B6-BD19-AE6F25C1436C}" dt="2023-10-12T13:02:48.054" v="947" actId="478"/>
          <ac:picMkLst>
            <pc:docMk/>
            <pc:sldMk cId="4238592306" sldId="287"/>
            <ac:picMk id="4" creationId="{7FD82B65-15C2-43D6-8FC3-336AD8FBE51F}"/>
          </ac:picMkLst>
        </pc:picChg>
        <pc:picChg chg="add del mod">
          <ac:chgData name="Alty, Steve" userId="f1994e92-c5a0-4ee9-8502-52bb66c7672a" providerId="ADAL" clId="{6F8B3F88-9C39-46B6-BD19-AE6F25C1436C}" dt="2023-10-13T09:28:39.389" v="5114" actId="34819"/>
          <ac:picMkLst>
            <pc:docMk/>
            <pc:sldMk cId="4238592306" sldId="287"/>
            <ac:picMk id="4" creationId="{C6FA511B-5BB8-09F9-23F6-2A363DC54FAC}"/>
          </ac:picMkLst>
        </pc:picChg>
        <pc:picChg chg="add del mod">
          <ac:chgData name="Alty, Steve" userId="f1994e92-c5a0-4ee9-8502-52bb66c7672a" providerId="ADAL" clId="{6F8B3F88-9C39-46B6-BD19-AE6F25C1436C}" dt="2023-10-12T18:04:43.811" v="5062" actId="478"/>
          <ac:picMkLst>
            <pc:docMk/>
            <pc:sldMk cId="4238592306" sldId="287"/>
            <ac:picMk id="5" creationId="{488EE747-2254-F8AF-DFB1-B8CD94B38682}"/>
          </ac:picMkLst>
        </pc:picChg>
        <pc:picChg chg="add del mod">
          <ac:chgData name="Alty, Steve" userId="f1994e92-c5a0-4ee9-8502-52bb66c7672a" providerId="ADAL" clId="{6F8B3F88-9C39-46B6-BD19-AE6F25C1436C}" dt="2023-10-12T18:07:00.630" v="5079" actId="478"/>
          <ac:picMkLst>
            <pc:docMk/>
            <pc:sldMk cId="4238592306" sldId="287"/>
            <ac:picMk id="6" creationId="{3590D622-679E-B20C-DE98-2D240AE8B098}"/>
          </ac:picMkLst>
        </pc:picChg>
        <pc:picChg chg="add mod">
          <ac:chgData name="Alty, Steve" userId="f1994e92-c5a0-4ee9-8502-52bb66c7672a" providerId="ADAL" clId="{6F8B3F88-9C39-46B6-BD19-AE6F25C1436C}" dt="2023-10-13T09:52:55.181" v="5117"/>
          <ac:picMkLst>
            <pc:docMk/>
            <pc:sldMk cId="4238592306" sldId="287"/>
            <ac:picMk id="6" creationId="{D5F11284-7AA3-4E4A-E45B-2FA6AED606B8}"/>
          </ac:picMkLst>
        </pc:picChg>
        <pc:picChg chg="add del mod">
          <ac:chgData name="Alty, Steve" userId="f1994e92-c5a0-4ee9-8502-52bb66c7672a" providerId="ADAL" clId="{6F8B3F88-9C39-46B6-BD19-AE6F25C1436C}" dt="2023-10-12T17:51:57.186" v="5018"/>
          <ac:picMkLst>
            <pc:docMk/>
            <pc:sldMk cId="4238592306" sldId="287"/>
            <ac:picMk id="6" creationId="{DCED469D-D6C8-8EBC-CF49-3D3BF6B49153}"/>
          </ac:picMkLst>
        </pc:picChg>
      </pc:sldChg>
      <pc:sldChg chg="addSp delSp modSp mod modTransition modAnim chgLayout">
        <pc:chgData name="Alty, Steve" userId="f1994e92-c5a0-4ee9-8502-52bb66c7672a" providerId="ADAL" clId="{6F8B3F88-9C39-46B6-BD19-AE6F25C1436C}" dt="2023-10-13T09:52:55.181" v="5117"/>
        <pc:sldMkLst>
          <pc:docMk/>
          <pc:sldMk cId="385365661" sldId="293"/>
        </pc:sldMkLst>
        <pc:spChg chg="add del mod">
          <ac:chgData name="Alty, Steve" userId="f1994e92-c5a0-4ee9-8502-52bb66c7672a" providerId="ADAL" clId="{6F8B3F88-9C39-46B6-BD19-AE6F25C1436C}" dt="2023-10-12T12:49:47.664" v="205" actId="6264"/>
          <ac:spMkLst>
            <pc:docMk/>
            <pc:sldMk cId="385365661" sldId="293"/>
            <ac:spMk id="2" creationId="{13E19683-1CCE-B8D3-8BC0-7D5FB4C83070}"/>
          </ac:spMkLst>
        </pc:spChg>
        <pc:spChg chg="add del mod">
          <ac:chgData name="Alty, Steve" userId="f1994e92-c5a0-4ee9-8502-52bb66c7672a" providerId="ADAL" clId="{6F8B3F88-9C39-46B6-BD19-AE6F25C1436C}" dt="2023-10-12T12:49:47.664" v="205" actId="6264"/>
          <ac:spMkLst>
            <pc:docMk/>
            <pc:sldMk cId="385365661" sldId="293"/>
            <ac:spMk id="3" creationId="{26CFD4D6-D142-0145-BF92-1684B906EE9C}"/>
          </ac:spMkLst>
        </pc:spChg>
        <pc:spChg chg="mod ord">
          <ac:chgData name="Alty, Steve" userId="f1994e92-c5a0-4ee9-8502-52bb66c7672a" providerId="ADAL" clId="{6F8B3F88-9C39-46B6-BD19-AE6F25C1436C}" dt="2023-10-12T13:01:52.374" v="908" actId="313"/>
          <ac:spMkLst>
            <pc:docMk/>
            <pc:sldMk cId="385365661" sldId="293"/>
            <ac:spMk id="201730" creationId="{24B2F224-EEB8-42C7-9E9D-C00CE956056A}"/>
          </ac:spMkLst>
        </pc:spChg>
        <pc:spChg chg="mod ord">
          <ac:chgData name="Alty, Steve" userId="f1994e92-c5a0-4ee9-8502-52bb66c7672a" providerId="ADAL" clId="{6F8B3F88-9C39-46B6-BD19-AE6F25C1436C}" dt="2023-10-12T15:12:27.668" v="4875" actId="20577"/>
          <ac:spMkLst>
            <pc:docMk/>
            <pc:sldMk cId="385365661" sldId="293"/>
            <ac:spMk id="201731" creationId="{07C90D48-EFCA-4AE9-A3AD-CF5BFE95E6EC}"/>
          </ac:spMkLst>
        </pc:spChg>
        <pc:picChg chg="add del mod ord">
          <ac:chgData name="Alty, Steve" userId="f1994e92-c5a0-4ee9-8502-52bb66c7672a" providerId="ADAL" clId="{6F8B3F88-9C39-46B6-BD19-AE6F25C1436C}" dt="2023-10-12T18:03:59.467" v="5043" actId="478"/>
          <ac:picMkLst>
            <pc:docMk/>
            <pc:sldMk cId="385365661" sldId="293"/>
            <ac:picMk id="2" creationId="{899C43E8-E8F0-6FA3-F799-51BE511026B8}"/>
          </ac:picMkLst>
        </pc:picChg>
        <pc:picChg chg="add del mod">
          <ac:chgData name="Alty, Steve" userId="f1994e92-c5a0-4ee9-8502-52bb66c7672a" providerId="ADAL" clId="{6F8B3F88-9C39-46B6-BD19-AE6F25C1436C}" dt="2023-10-12T17:51:57.186" v="5018"/>
          <ac:picMkLst>
            <pc:docMk/>
            <pc:sldMk cId="385365661" sldId="293"/>
            <ac:picMk id="3" creationId="{18180917-DCFD-F4E3-9587-C7FF837294D1}"/>
          </ac:picMkLst>
        </pc:picChg>
        <pc:picChg chg="add del mod">
          <ac:chgData name="Alty, Steve" userId="f1994e92-c5a0-4ee9-8502-52bb66c7672a" providerId="ADAL" clId="{6F8B3F88-9C39-46B6-BD19-AE6F25C1436C}" dt="2023-10-12T18:06:18.365" v="5070" actId="478"/>
          <ac:picMkLst>
            <pc:docMk/>
            <pc:sldMk cId="385365661" sldId="293"/>
            <ac:picMk id="3" creationId="{48E3716C-E34E-3635-E1C4-8F52CDD02F8E}"/>
          </ac:picMkLst>
        </pc:picChg>
        <pc:picChg chg="add del mod">
          <ac:chgData name="Alty, Steve" userId="f1994e92-c5a0-4ee9-8502-52bb66c7672a" providerId="ADAL" clId="{6F8B3F88-9C39-46B6-BD19-AE6F25C1436C}" dt="2023-10-13T09:28:39.389" v="5114" actId="34819"/>
          <ac:picMkLst>
            <pc:docMk/>
            <pc:sldMk cId="385365661" sldId="293"/>
            <ac:picMk id="3" creationId="{F45D6264-21B3-FF87-D71A-DBF807D935E9}"/>
          </ac:picMkLst>
        </pc:picChg>
        <pc:picChg chg="del">
          <ac:chgData name="Alty, Steve" userId="f1994e92-c5a0-4ee9-8502-52bb66c7672a" providerId="ADAL" clId="{6F8B3F88-9C39-46B6-BD19-AE6F25C1436C}" dt="2023-10-12T12:23:25.751" v="73" actId="478"/>
          <ac:picMkLst>
            <pc:docMk/>
            <pc:sldMk cId="385365661" sldId="293"/>
            <ac:picMk id="5" creationId="{64D7E67D-19D1-4087-AFA4-5294E7877D36}"/>
          </ac:picMkLst>
        </pc:picChg>
        <pc:picChg chg="add del mod">
          <ac:chgData name="Alty, Steve" userId="f1994e92-c5a0-4ee9-8502-52bb66c7672a" providerId="ADAL" clId="{6F8B3F88-9C39-46B6-BD19-AE6F25C1436C}" dt="2023-10-13T09:34:31.278" v="5116"/>
          <ac:picMkLst>
            <pc:docMk/>
            <pc:sldMk cId="385365661" sldId="293"/>
            <ac:picMk id="6" creationId="{EB797799-F567-A4F2-A44A-4C7F9257C6FB}"/>
          </ac:picMkLst>
        </pc:picChg>
        <pc:picChg chg="add mod">
          <ac:chgData name="Alty, Steve" userId="f1994e92-c5a0-4ee9-8502-52bb66c7672a" providerId="ADAL" clId="{6F8B3F88-9C39-46B6-BD19-AE6F25C1436C}" dt="2023-10-13T09:52:55.181" v="5117"/>
          <ac:picMkLst>
            <pc:docMk/>
            <pc:sldMk cId="385365661" sldId="293"/>
            <ac:picMk id="12" creationId="{A6D5B0BE-F2B1-D8DE-3BCE-6CC3939479BC}"/>
          </ac:picMkLst>
        </pc:picChg>
        <pc:picChg chg="del">
          <ac:chgData name="Alty, Steve" userId="f1994e92-c5a0-4ee9-8502-52bb66c7672a" providerId="ADAL" clId="{6F8B3F88-9C39-46B6-BD19-AE6F25C1436C}" dt="2023-10-12T12:49:42.855" v="204" actId="478"/>
          <ac:picMkLst>
            <pc:docMk/>
            <pc:sldMk cId="385365661" sldId="293"/>
            <ac:picMk id="201734" creationId="{4C3C40BF-6C1E-4171-BB7F-89FE97499425}"/>
          </ac:picMkLst>
        </pc:picChg>
      </pc:sldChg>
      <pc:sldChg chg="addSp delSp modSp mod modTransition modClrScheme modAnim chgLayout">
        <pc:chgData name="Alty, Steve" userId="f1994e92-c5a0-4ee9-8502-52bb66c7672a" providerId="ADAL" clId="{6F8B3F88-9C39-46B6-BD19-AE6F25C1436C}" dt="2023-10-13T09:52:55.181" v="5117"/>
        <pc:sldMkLst>
          <pc:docMk/>
          <pc:sldMk cId="1835615101" sldId="296"/>
        </pc:sldMkLst>
        <pc:spChg chg="mod">
          <ac:chgData name="Alty, Steve" userId="f1994e92-c5a0-4ee9-8502-52bb66c7672a" providerId="ADAL" clId="{6F8B3F88-9C39-46B6-BD19-AE6F25C1436C}" dt="2023-10-13T09:15:55.475" v="5105" actId="26606"/>
          <ac:spMkLst>
            <pc:docMk/>
            <pc:sldMk cId="1835615101" sldId="296"/>
            <ac:spMk id="45058" creationId="{28ACE230-7632-4D7D-9C53-DCC484DB1DA7}"/>
          </ac:spMkLst>
        </pc:spChg>
        <pc:spChg chg="mod">
          <ac:chgData name="Alty, Steve" userId="f1994e92-c5a0-4ee9-8502-52bb66c7672a" providerId="ADAL" clId="{6F8B3F88-9C39-46B6-BD19-AE6F25C1436C}" dt="2023-10-13T09:15:55.475" v="5105" actId="26606"/>
          <ac:spMkLst>
            <pc:docMk/>
            <pc:sldMk cId="1835615101" sldId="296"/>
            <ac:spMk id="45059" creationId="{6CADC93D-9477-4767-9A33-8DE75E2D2535}"/>
          </ac:spMkLst>
        </pc:spChg>
        <pc:picChg chg="add del mod ord">
          <ac:chgData name="Alty, Steve" userId="f1994e92-c5a0-4ee9-8502-52bb66c7672a" providerId="ADAL" clId="{6F8B3F88-9C39-46B6-BD19-AE6F25C1436C}" dt="2023-10-12T18:03:57.239" v="5042" actId="478"/>
          <ac:picMkLst>
            <pc:docMk/>
            <pc:sldMk cId="1835615101" sldId="296"/>
            <ac:picMk id="2" creationId="{80F64A4A-D333-5D87-0E1B-C3F03CBBE871}"/>
          </ac:picMkLst>
        </pc:picChg>
        <pc:picChg chg="add del mod">
          <ac:chgData name="Alty, Steve" userId="f1994e92-c5a0-4ee9-8502-52bb66c7672a" providerId="ADAL" clId="{6F8B3F88-9C39-46B6-BD19-AE6F25C1436C}" dt="2023-10-12T18:03:54.851" v="5041" actId="478"/>
          <ac:picMkLst>
            <pc:docMk/>
            <pc:sldMk cId="1835615101" sldId="296"/>
            <ac:picMk id="3" creationId="{C0401644-E8A7-17A4-3B25-658A248D1E3F}"/>
          </ac:picMkLst>
        </pc:picChg>
        <pc:picChg chg="del">
          <ac:chgData name="Alty, Steve" userId="f1994e92-c5a0-4ee9-8502-52bb66c7672a" providerId="ADAL" clId="{6F8B3F88-9C39-46B6-BD19-AE6F25C1436C}" dt="2023-10-12T12:23:20.866" v="72" actId="478"/>
          <ac:picMkLst>
            <pc:docMk/>
            <pc:sldMk cId="1835615101" sldId="296"/>
            <ac:picMk id="4" creationId="{0DAC2910-E8E8-432C-B1CF-BED7B431D198}"/>
          </ac:picMkLst>
        </pc:picChg>
        <pc:picChg chg="add del mod">
          <ac:chgData name="Alty, Steve" userId="f1994e92-c5a0-4ee9-8502-52bb66c7672a" providerId="ADAL" clId="{6F8B3F88-9C39-46B6-BD19-AE6F25C1436C}" dt="2023-10-12T17:51:57.186" v="5018"/>
          <ac:picMkLst>
            <pc:docMk/>
            <pc:sldMk cId="1835615101" sldId="296"/>
            <ac:picMk id="4" creationId="{6668852F-F547-2AB9-30AB-06700F19843C}"/>
          </ac:picMkLst>
        </pc:picChg>
        <pc:picChg chg="add del mod">
          <ac:chgData name="Alty, Steve" userId="f1994e92-c5a0-4ee9-8502-52bb66c7672a" providerId="ADAL" clId="{6F8B3F88-9C39-46B6-BD19-AE6F25C1436C}" dt="2023-10-12T18:06:13.913" v="5069" actId="478"/>
          <ac:picMkLst>
            <pc:docMk/>
            <pc:sldMk cId="1835615101" sldId="296"/>
            <ac:picMk id="4" creationId="{7D4461C6-9AF7-578A-CFD7-54D0855A77BA}"/>
          </ac:picMkLst>
        </pc:picChg>
        <pc:picChg chg="add del mod">
          <ac:chgData name="Alty, Steve" userId="f1994e92-c5a0-4ee9-8502-52bb66c7672a" providerId="ADAL" clId="{6F8B3F88-9C39-46B6-BD19-AE6F25C1436C}" dt="2023-10-13T09:28:39.389" v="5114" actId="34819"/>
          <ac:picMkLst>
            <pc:docMk/>
            <pc:sldMk cId="1835615101" sldId="296"/>
            <ac:picMk id="4" creationId="{BDF1313B-411E-D782-F402-D59C03E071F4}"/>
          </ac:picMkLst>
        </pc:picChg>
        <pc:picChg chg="add del mod">
          <ac:chgData name="Alty, Steve" userId="f1994e92-c5a0-4ee9-8502-52bb66c7672a" providerId="ADAL" clId="{6F8B3F88-9C39-46B6-BD19-AE6F25C1436C}" dt="2023-10-13T09:34:31.278" v="5116"/>
          <ac:picMkLst>
            <pc:docMk/>
            <pc:sldMk cId="1835615101" sldId="296"/>
            <ac:picMk id="8" creationId="{E2D923DD-5B71-C38F-F4BF-0537C82FB396}"/>
          </ac:picMkLst>
        </pc:picChg>
        <pc:picChg chg="add mod">
          <ac:chgData name="Alty, Steve" userId="f1994e92-c5a0-4ee9-8502-52bb66c7672a" providerId="ADAL" clId="{6F8B3F88-9C39-46B6-BD19-AE6F25C1436C}" dt="2023-10-13T09:52:55.181" v="5117"/>
          <ac:picMkLst>
            <pc:docMk/>
            <pc:sldMk cId="1835615101" sldId="296"/>
            <ac:picMk id="11" creationId="{DFC0B788-6C9C-CDF7-F276-EFB8C438438C}"/>
          </ac:picMkLst>
        </pc:picChg>
        <pc:picChg chg="add mod">
          <ac:chgData name="Alty, Steve" userId="f1994e92-c5a0-4ee9-8502-52bb66c7672a" providerId="ADAL" clId="{6F8B3F88-9C39-46B6-BD19-AE6F25C1436C}" dt="2023-10-13T09:18:27.963" v="5109" actId="14826"/>
          <ac:picMkLst>
            <pc:docMk/>
            <pc:sldMk cId="1835615101" sldId="296"/>
            <ac:picMk id="1026" creationId="{2CBC1E3A-746A-E2D5-1673-CBB4FB601A91}"/>
          </ac:picMkLst>
        </pc:picChg>
      </pc:sldChg>
      <pc:sldChg chg="delSp del">
        <pc:chgData name="Alty, Steve" userId="f1994e92-c5a0-4ee9-8502-52bb66c7672a" providerId="ADAL" clId="{6F8B3F88-9C39-46B6-BD19-AE6F25C1436C}" dt="2023-10-12T12:24:04.790" v="81" actId="2696"/>
        <pc:sldMkLst>
          <pc:docMk/>
          <pc:sldMk cId="1078809087" sldId="297"/>
        </pc:sldMkLst>
        <pc:picChg chg="del">
          <ac:chgData name="Alty, Steve" userId="f1994e92-c5a0-4ee9-8502-52bb66c7672a" providerId="ADAL" clId="{6F8B3F88-9C39-46B6-BD19-AE6F25C1436C}" dt="2023-10-12T12:23:30.797" v="75" actId="478"/>
          <ac:picMkLst>
            <pc:docMk/>
            <pc:sldMk cId="1078809087" sldId="297"/>
            <ac:picMk id="4" creationId="{8F81A8CB-8D56-4BA3-AF83-9EEFDCB2337B}"/>
          </ac:picMkLst>
        </pc:picChg>
      </pc:sldChg>
      <pc:sldChg chg="delSp del">
        <pc:chgData name="Alty, Steve" userId="f1994e92-c5a0-4ee9-8502-52bb66c7672a" providerId="ADAL" clId="{6F8B3F88-9C39-46B6-BD19-AE6F25C1436C}" dt="2023-10-12T12:24:12.982" v="83" actId="47"/>
        <pc:sldMkLst>
          <pc:docMk/>
          <pc:sldMk cId="3913198306" sldId="298"/>
        </pc:sldMkLst>
        <pc:picChg chg="del">
          <ac:chgData name="Alty, Steve" userId="f1994e92-c5a0-4ee9-8502-52bb66c7672a" providerId="ADAL" clId="{6F8B3F88-9C39-46B6-BD19-AE6F25C1436C}" dt="2023-10-12T12:23:42.386" v="79" actId="478"/>
          <ac:picMkLst>
            <pc:docMk/>
            <pc:sldMk cId="3913198306" sldId="298"/>
            <ac:picMk id="5" creationId="{C0500CE1-4950-44E2-A0F3-D0E0FFEF083C}"/>
          </ac:picMkLst>
        </pc:picChg>
      </pc:sldChg>
      <pc:sldChg chg="delSp del">
        <pc:chgData name="Alty, Steve" userId="f1994e92-c5a0-4ee9-8502-52bb66c7672a" providerId="ADAL" clId="{6F8B3F88-9C39-46B6-BD19-AE6F25C1436C}" dt="2023-10-12T12:24:10.507" v="82" actId="47"/>
        <pc:sldMkLst>
          <pc:docMk/>
          <pc:sldMk cId="3638555599" sldId="299"/>
        </pc:sldMkLst>
        <pc:picChg chg="del">
          <ac:chgData name="Alty, Steve" userId="f1994e92-c5a0-4ee9-8502-52bb66c7672a" providerId="ADAL" clId="{6F8B3F88-9C39-46B6-BD19-AE6F25C1436C}" dt="2023-10-12T12:23:28.525" v="74" actId="478"/>
          <ac:picMkLst>
            <pc:docMk/>
            <pc:sldMk cId="3638555599" sldId="299"/>
            <ac:picMk id="4" creationId="{2632BE02-62F8-4067-8071-BB376E222286}"/>
          </ac:picMkLst>
        </pc:picChg>
      </pc:sldChg>
      <pc:sldChg chg="del">
        <pc:chgData name="Alty, Steve" userId="f1994e92-c5a0-4ee9-8502-52bb66c7672a" providerId="ADAL" clId="{6F8B3F88-9C39-46B6-BD19-AE6F25C1436C}" dt="2023-10-12T12:24:18.465" v="86" actId="47"/>
        <pc:sldMkLst>
          <pc:docMk/>
          <pc:sldMk cId="4018352740" sldId="301"/>
        </pc:sldMkLst>
      </pc:sldChg>
      <pc:sldChg chg="del">
        <pc:chgData name="Alty, Steve" userId="f1994e92-c5a0-4ee9-8502-52bb66c7672a" providerId="ADAL" clId="{6F8B3F88-9C39-46B6-BD19-AE6F25C1436C}" dt="2023-10-12T12:24:16.442" v="85" actId="47"/>
        <pc:sldMkLst>
          <pc:docMk/>
          <pc:sldMk cId="1723124519" sldId="303"/>
        </pc:sldMkLst>
      </pc:sldChg>
      <pc:sldChg chg="delSp del">
        <pc:chgData name="Alty, Steve" userId="f1994e92-c5a0-4ee9-8502-52bb66c7672a" providerId="ADAL" clId="{6F8B3F88-9C39-46B6-BD19-AE6F25C1436C}" dt="2023-10-12T12:24:23.794" v="88" actId="47"/>
        <pc:sldMkLst>
          <pc:docMk/>
          <pc:sldMk cId="1452585311" sldId="305"/>
        </pc:sldMkLst>
        <pc:picChg chg="del">
          <ac:chgData name="Alty, Steve" userId="f1994e92-c5a0-4ee9-8502-52bb66c7672a" providerId="ADAL" clId="{6F8B3F88-9C39-46B6-BD19-AE6F25C1436C}" dt="2023-10-12T12:24:21.816" v="87" actId="478"/>
          <ac:picMkLst>
            <pc:docMk/>
            <pc:sldMk cId="1452585311" sldId="305"/>
            <ac:picMk id="4" creationId="{F0F60D82-7B73-482F-A2A2-5AFB43957F1E}"/>
          </ac:picMkLst>
        </pc:picChg>
      </pc:sldChg>
      <pc:sldChg chg="delSp del">
        <pc:chgData name="Alty, Steve" userId="f1994e92-c5a0-4ee9-8502-52bb66c7672a" providerId="ADAL" clId="{6F8B3F88-9C39-46B6-BD19-AE6F25C1436C}" dt="2023-10-12T12:24:04.790" v="81" actId="2696"/>
        <pc:sldMkLst>
          <pc:docMk/>
          <pc:sldMk cId="3509510036" sldId="311"/>
        </pc:sldMkLst>
        <pc:picChg chg="del">
          <ac:chgData name="Alty, Steve" userId="f1994e92-c5a0-4ee9-8502-52bb66c7672a" providerId="ADAL" clId="{6F8B3F88-9C39-46B6-BD19-AE6F25C1436C}" dt="2023-10-12T12:23:33.676" v="76" actId="478"/>
          <ac:picMkLst>
            <pc:docMk/>
            <pc:sldMk cId="3509510036" sldId="311"/>
            <ac:picMk id="4" creationId="{66AC6964-5C28-4228-9B5F-AB7B8E5E39A0}"/>
          </ac:picMkLst>
        </pc:picChg>
      </pc:sldChg>
      <pc:sldChg chg="delSp del">
        <pc:chgData name="Alty, Steve" userId="f1994e92-c5a0-4ee9-8502-52bb66c7672a" providerId="ADAL" clId="{6F8B3F88-9C39-46B6-BD19-AE6F25C1436C}" dt="2023-10-12T12:24:04.790" v="81" actId="2696"/>
        <pc:sldMkLst>
          <pc:docMk/>
          <pc:sldMk cId="1430779466" sldId="312"/>
        </pc:sldMkLst>
        <pc:picChg chg="del">
          <ac:chgData name="Alty, Steve" userId="f1994e92-c5a0-4ee9-8502-52bb66c7672a" providerId="ADAL" clId="{6F8B3F88-9C39-46B6-BD19-AE6F25C1436C}" dt="2023-10-12T12:23:36.269" v="77" actId="478"/>
          <ac:picMkLst>
            <pc:docMk/>
            <pc:sldMk cId="1430779466" sldId="312"/>
            <ac:picMk id="4" creationId="{5AA2494E-4A75-4A26-804D-9947426A4173}"/>
          </ac:picMkLst>
        </pc:picChg>
      </pc:sldChg>
      <pc:sldChg chg="addSp delSp modSp mod modTransition modClrScheme modAnim chgLayout">
        <pc:chgData name="Alty, Steve" userId="f1994e92-c5a0-4ee9-8502-52bb66c7672a" providerId="ADAL" clId="{6F8B3F88-9C39-46B6-BD19-AE6F25C1436C}" dt="2023-10-13T09:52:55.181" v="5117"/>
        <pc:sldMkLst>
          <pc:docMk/>
          <pc:sldMk cId="1433149264" sldId="313"/>
        </pc:sldMkLst>
        <pc:spChg chg="mod ord">
          <ac:chgData name="Alty, Steve" userId="f1994e92-c5a0-4ee9-8502-52bb66c7672a" providerId="ADAL" clId="{6F8B3F88-9C39-46B6-BD19-AE6F25C1436C}" dt="2023-10-12T14:07:10.725" v="2249" actId="700"/>
          <ac:spMkLst>
            <pc:docMk/>
            <pc:sldMk cId="1433149264" sldId="313"/>
            <ac:spMk id="2" creationId="{2EED9EF5-A22D-4138-9FA2-2D7EC3F1773B}"/>
          </ac:spMkLst>
        </pc:spChg>
        <pc:spChg chg="mod ord">
          <ac:chgData name="Alty, Steve" userId="f1994e92-c5a0-4ee9-8502-52bb66c7672a" providerId="ADAL" clId="{6F8B3F88-9C39-46B6-BD19-AE6F25C1436C}" dt="2023-10-12T14:41:57.168" v="3709" actId="27636"/>
          <ac:spMkLst>
            <pc:docMk/>
            <pc:sldMk cId="1433149264" sldId="313"/>
            <ac:spMk id="3" creationId="{7D346E75-F42D-4ACA-960C-97EAA120A969}"/>
          </ac:spMkLst>
        </pc:spChg>
        <pc:spChg chg="add del mod ord">
          <ac:chgData name="Alty, Steve" userId="f1994e92-c5a0-4ee9-8502-52bb66c7672a" providerId="ADAL" clId="{6F8B3F88-9C39-46B6-BD19-AE6F25C1436C}" dt="2023-10-12T14:08:02.704" v="2257" actId="1957"/>
          <ac:spMkLst>
            <pc:docMk/>
            <pc:sldMk cId="1433149264" sldId="313"/>
            <ac:spMk id="4" creationId="{CA845EE2-7176-EDA7-73F0-8CC7E7445170}"/>
          </ac:spMkLst>
        </pc:spChg>
        <pc:graphicFrameChg chg="add mod">
          <ac:chgData name="Alty, Steve" userId="f1994e92-c5a0-4ee9-8502-52bb66c7672a" providerId="ADAL" clId="{6F8B3F88-9C39-46B6-BD19-AE6F25C1436C}" dt="2023-10-12T14:23:05.670" v="2325" actId="403"/>
          <ac:graphicFrameMkLst>
            <pc:docMk/>
            <pc:sldMk cId="1433149264" sldId="313"/>
            <ac:graphicFrameMk id="7" creationId="{E0D4DD05-D97A-5B96-AE5D-BD9FCB7183B3}"/>
          </ac:graphicFrameMkLst>
        </pc:graphicFrameChg>
        <pc:picChg chg="add del mod ord">
          <ac:chgData name="Alty, Steve" userId="f1994e92-c5a0-4ee9-8502-52bb66c7672a" providerId="ADAL" clId="{6F8B3F88-9C39-46B6-BD19-AE6F25C1436C}" dt="2023-10-12T18:04:10.815" v="5049" actId="478"/>
          <ac:picMkLst>
            <pc:docMk/>
            <pc:sldMk cId="1433149264" sldId="313"/>
            <ac:picMk id="4" creationId="{1E911C1C-9738-E7D3-609F-8EAEACD1E580}"/>
          </ac:picMkLst>
        </pc:picChg>
        <pc:picChg chg="del">
          <ac:chgData name="Alty, Steve" userId="f1994e92-c5a0-4ee9-8502-52bb66c7672a" providerId="ADAL" clId="{6F8B3F88-9C39-46B6-BD19-AE6F25C1436C}" dt="2023-10-12T12:23:39.629" v="78" actId="478"/>
          <ac:picMkLst>
            <pc:docMk/>
            <pc:sldMk cId="1433149264" sldId="313"/>
            <ac:picMk id="4" creationId="{218415DA-3468-4F1C-8F02-0EE61C42661C}"/>
          </ac:picMkLst>
        </pc:picChg>
        <pc:picChg chg="add del mod">
          <ac:chgData name="Alty, Steve" userId="f1994e92-c5a0-4ee9-8502-52bb66c7672a" providerId="ADAL" clId="{6F8B3F88-9C39-46B6-BD19-AE6F25C1436C}" dt="2023-10-13T09:28:39.389" v="5114" actId="34819"/>
          <ac:picMkLst>
            <pc:docMk/>
            <pc:sldMk cId="1433149264" sldId="313"/>
            <ac:picMk id="4" creationId="{227025D3-727D-A86C-16CA-E84743F45E3C}"/>
          </ac:picMkLst>
        </pc:picChg>
        <pc:picChg chg="add del mod">
          <ac:chgData name="Alty, Steve" userId="f1994e92-c5a0-4ee9-8502-52bb66c7672a" providerId="ADAL" clId="{6F8B3F88-9C39-46B6-BD19-AE6F25C1436C}" dt="2023-10-12T18:04:09.764" v="5048" actId="478"/>
          <ac:picMkLst>
            <pc:docMk/>
            <pc:sldMk cId="1433149264" sldId="313"/>
            <ac:picMk id="5" creationId="{8FD556C9-860C-75C8-5355-D3D389621345}"/>
          </ac:picMkLst>
        </pc:picChg>
        <pc:picChg chg="add mod">
          <ac:chgData name="Alty, Steve" userId="f1994e92-c5a0-4ee9-8502-52bb66c7672a" providerId="ADAL" clId="{6F8B3F88-9C39-46B6-BD19-AE6F25C1436C}" dt="2023-10-13T09:52:55.181" v="5117"/>
          <ac:picMkLst>
            <pc:docMk/>
            <pc:sldMk cId="1433149264" sldId="313"/>
            <ac:picMk id="6" creationId="{53E63DEC-DA39-A6CC-3E23-84BB364C833C}"/>
          </ac:picMkLst>
        </pc:picChg>
        <pc:picChg chg="add del mod">
          <ac:chgData name="Alty, Steve" userId="f1994e92-c5a0-4ee9-8502-52bb66c7672a" providerId="ADAL" clId="{6F8B3F88-9C39-46B6-BD19-AE6F25C1436C}" dt="2023-10-12T18:06:35" v="5073" actId="478"/>
          <ac:picMkLst>
            <pc:docMk/>
            <pc:sldMk cId="1433149264" sldId="313"/>
            <ac:picMk id="6" creationId="{EA815622-7A8B-D56C-DA83-488B9B10ADA5}"/>
          </ac:picMkLst>
        </pc:picChg>
        <pc:picChg chg="add del mod">
          <ac:chgData name="Alty, Steve" userId="f1994e92-c5a0-4ee9-8502-52bb66c7672a" providerId="ADAL" clId="{6F8B3F88-9C39-46B6-BD19-AE6F25C1436C}" dt="2023-10-12T17:51:57.186" v="5018"/>
          <ac:picMkLst>
            <pc:docMk/>
            <pc:sldMk cId="1433149264" sldId="313"/>
            <ac:picMk id="9" creationId="{7CE68D0A-6663-D2F7-28B4-BBCF360C3447}"/>
          </ac:picMkLst>
        </pc:picChg>
      </pc:sldChg>
      <pc:sldChg chg="delSp del">
        <pc:chgData name="Alty, Steve" userId="f1994e92-c5a0-4ee9-8502-52bb66c7672a" providerId="ADAL" clId="{6F8B3F88-9C39-46B6-BD19-AE6F25C1436C}" dt="2023-10-12T12:24:14.796" v="84" actId="47"/>
        <pc:sldMkLst>
          <pc:docMk/>
          <pc:sldMk cId="274064448" sldId="314"/>
        </pc:sldMkLst>
        <pc:picChg chg="del">
          <ac:chgData name="Alty, Steve" userId="f1994e92-c5a0-4ee9-8502-52bb66c7672a" providerId="ADAL" clId="{6F8B3F88-9C39-46B6-BD19-AE6F25C1436C}" dt="2023-10-12T12:23:45.032" v="80" actId="478"/>
          <ac:picMkLst>
            <pc:docMk/>
            <pc:sldMk cId="274064448" sldId="314"/>
            <ac:picMk id="19" creationId="{08F640AB-74C0-4A42-A110-2E6688634253}"/>
          </ac:picMkLst>
        </pc:picChg>
      </pc:sldChg>
      <pc:sldChg chg="addSp delSp modSp add mod modTransition modAnim">
        <pc:chgData name="Alty, Steve" userId="f1994e92-c5a0-4ee9-8502-52bb66c7672a" providerId="ADAL" clId="{6F8B3F88-9C39-46B6-BD19-AE6F25C1436C}" dt="2023-10-13T10:04:02.110" v="5123"/>
        <pc:sldMkLst>
          <pc:docMk/>
          <pc:sldMk cId="2240326138" sldId="314"/>
        </pc:sldMkLst>
        <pc:spChg chg="mod">
          <ac:chgData name="Alty, Steve" userId="f1994e92-c5a0-4ee9-8502-52bb66c7672a" providerId="ADAL" clId="{6F8B3F88-9C39-46B6-BD19-AE6F25C1436C}" dt="2023-10-12T15:15:20.079" v="4876" actId="113"/>
          <ac:spMkLst>
            <pc:docMk/>
            <pc:sldMk cId="2240326138" sldId="314"/>
            <ac:spMk id="7" creationId="{00000000-0000-0000-0000-000000000000}"/>
          </ac:spMkLst>
        </pc:spChg>
        <pc:picChg chg="add del mod ord">
          <ac:chgData name="Alty, Steve" userId="f1994e92-c5a0-4ee9-8502-52bb66c7672a" providerId="ADAL" clId="{6F8B3F88-9C39-46B6-BD19-AE6F25C1436C}" dt="2023-10-12T18:04:51.199" v="5065" actId="478"/>
          <ac:picMkLst>
            <pc:docMk/>
            <pc:sldMk cId="2240326138" sldId="314"/>
            <ac:picMk id="2" creationId="{45350672-1A8D-8ED7-2CF4-D16C56C1F1C4}"/>
          </ac:picMkLst>
        </pc:picChg>
        <pc:picChg chg="add del mod">
          <ac:chgData name="Alty, Steve" userId="f1994e92-c5a0-4ee9-8502-52bb66c7672a" providerId="ADAL" clId="{6F8B3F88-9C39-46B6-BD19-AE6F25C1436C}" dt="2023-10-13T09:28:39.389" v="5114" actId="34819"/>
          <ac:picMkLst>
            <pc:docMk/>
            <pc:sldMk cId="2240326138" sldId="314"/>
            <ac:picMk id="2" creationId="{67CB689E-CE0D-B8FD-0C31-44BB4A172E63}"/>
          </ac:picMkLst>
        </pc:picChg>
        <pc:picChg chg="add del mod">
          <ac:chgData name="Alty, Steve" userId="f1994e92-c5a0-4ee9-8502-52bb66c7672a" providerId="ADAL" clId="{6F8B3F88-9C39-46B6-BD19-AE6F25C1436C}" dt="2023-10-12T17:51:57.186" v="5018"/>
          <ac:picMkLst>
            <pc:docMk/>
            <pc:sldMk cId="2240326138" sldId="314"/>
            <ac:picMk id="4" creationId="{ABD82848-AEF6-1243-CBE1-17917944EC50}"/>
          </ac:picMkLst>
        </pc:picChg>
        <pc:picChg chg="add del mod">
          <ac:chgData name="Alty, Steve" userId="f1994e92-c5a0-4ee9-8502-52bb66c7672a" providerId="ADAL" clId="{6F8B3F88-9C39-46B6-BD19-AE6F25C1436C}" dt="2023-10-12T18:04:50.115" v="5064" actId="478"/>
          <ac:picMkLst>
            <pc:docMk/>
            <pc:sldMk cId="2240326138" sldId="314"/>
            <ac:picMk id="4" creationId="{D2BF46C0-1D44-2293-B83C-D08A6F8E3E56}"/>
          </ac:picMkLst>
        </pc:picChg>
        <pc:picChg chg="add del mod">
          <ac:chgData name="Alty, Steve" userId="f1994e92-c5a0-4ee9-8502-52bb66c7672a" providerId="ADAL" clId="{6F8B3F88-9C39-46B6-BD19-AE6F25C1436C}" dt="2023-10-13T10:03:22.631" v="5119"/>
          <ac:picMkLst>
            <pc:docMk/>
            <pc:sldMk cId="2240326138" sldId="314"/>
            <ac:picMk id="4" creationId="{F341991B-74AB-2185-4B20-F3EDF08A1B5B}"/>
          </ac:picMkLst>
        </pc:picChg>
        <pc:picChg chg="add del mod">
          <ac:chgData name="Alty, Steve" userId="f1994e92-c5a0-4ee9-8502-52bb66c7672a" providerId="ADAL" clId="{6F8B3F88-9C39-46B6-BD19-AE6F25C1436C}" dt="2023-10-12T18:07:46.699" v="5090" actId="478"/>
          <ac:picMkLst>
            <pc:docMk/>
            <pc:sldMk cId="2240326138" sldId="314"/>
            <ac:picMk id="5" creationId="{9637408A-D740-2F20-F233-84D3CC84DF67}"/>
          </ac:picMkLst>
        </pc:picChg>
        <pc:picChg chg="add del mod">
          <ac:chgData name="Alty, Steve" userId="f1994e92-c5a0-4ee9-8502-52bb66c7672a" providerId="ADAL" clId="{6F8B3F88-9C39-46B6-BD19-AE6F25C1436C}" dt="2023-10-13T09:52:55.181" v="5117"/>
          <ac:picMkLst>
            <pc:docMk/>
            <pc:sldMk cId="2240326138" sldId="314"/>
            <ac:picMk id="6" creationId="{2B67D235-0903-1890-6E15-15F46FAD3F00}"/>
          </ac:picMkLst>
        </pc:picChg>
        <pc:picChg chg="add del mod ord">
          <ac:chgData name="Alty, Steve" userId="f1994e92-c5a0-4ee9-8502-52bb66c7672a" providerId="ADAL" clId="{6F8B3F88-9C39-46B6-BD19-AE6F25C1436C}" dt="2023-10-13T10:03:37.328" v="5120"/>
          <ac:picMkLst>
            <pc:docMk/>
            <pc:sldMk cId="2240326138" sldId="314"/>
            <ac:picMk id="10" creationId="{8C0DA053-248F-A262-E817-40602CDAF92A}"/>
          </ac:picMkLst>
        </pc:picChg>
        <pc:picChg chg="add del mod">
          <ac:chgData name="Alty, Steve" userId="f1994e92-c5a0-4ee9-8502-52bb66c7672a" providerId="ADAL" clId="{6F8B3F88-9C39-46B6-BD19-AE6F25C1436C}" dt="2023-10-13T10:03:45.274" v="5122"/>
          <ac:picMkLst>
            <pc:docMk/>
            <pc:sldMk cId="2240326138" sldId="314"/>
            <ac:picMk id="11" creationId="{F44B3C4C-716F-205D-7032-B6D591BA1B48}"/>
          </ac:picMkLst>
        </pc:picChg>
        <pc:picChg chg="add del mod ord">
          <ac:chgData name="Alty, Steve" userId="f1994e92-c5a0-4ee9-8502-52bb66c7672a" providerId="ADAL" clId="{6F8B3F88-9C39-46B6-BD19-AE6F25C1436C}" dt="2023-10-13T10:04:02.110" v="5123"/>
          <ac:picMkLst>
            <pc:docMk/>
            <pc:sldMk cId="2240326138" sldId="314"/>
            <ac:picMk id="14" creationId="{56A06779-B5C4-D06B-83F6-BDF963DFA43B}"/>
          </ac:picMkLst>
        </pc:picChg>
        <pc:picChg chg="add mod">
          <ac:chgData name="Alty, Steve" userId="f1994e92-c5a0-4ee9-8502-52bb66c7672a" providerId="ADAL" clId="{6F8B3F88-9C39-46B6-BD19-AE6F25C1436C}" dt="2023-10-13T10:04:02.110" v="5123"/>
          <ac:picMkLst>
            <pc:docMk/>
            <pc:sldMk cId="2240326138" sldId="314"/>
            <ac:picMk id="15" creationId="{71387DEA-BFF2-5DC7-A13B-2B1BB43CEAC1}"/>
          </ac:picMkLst>
        </pc:picChg>
      </pc:sldChg>
      <pc:sldChg chg="addSp delSp modSp add mod modTransition modAnim">
        <pc:chgData name="Alty, Steve" userId="f1994e92-c5a0-4ee9-8502-52bb66c7672a" providerId="ADAL" clId="{6F8B3F88-9C39-46B6-BD19-AE6F25C1436C}" dt="2023-10-13T09:52:55.181" v="5117"/>
        <pc:sldMkLst>
          <pc:docMk/>
          <pc:sldMk cId="35085031" sldId="315"/>
        </pc:sldMkLst>
        <pc:spChg chg="mod">
          <ac:chgData name="Alty, Steve" userId="f1994e92-c5a0-4ee9-8502-52bb66c7672a" providerId="ADAL" clId="{6F8B3F88-9C39-46B6-BD19-AE6F25C1436C}" dt="2023-10-12T13:01:43.406" v="895" actId="6549"/>
          <ac:spMkLst>
            <pc:docMk/>
            <pc:sldMk cId="35085031" sldId="315"/>
            <ac:spMk id="201730" creationId="{24B2F224-EEB8-42C7-9E9D-C00CE956056A}"/>
          </ac:spMkLst>
        </pc:spChg>
        <pc:spChg chg="mod">
          <ac:chgData name="Alty, Steve" userId="f1994e92-c5a0-4ee9-8502-52bb66c7672a" providerId="ADAL" clId="{6F8B3F88-9C39-46B6-BD19-AE6F25C1436C}" dt="2023-10-12T13:58:23.636" v="1836" actId="207"/>
          <ac:spMkLst>
            <pc:docMk/>
            <pc:sldMk cId="35085031" sldId="315"/>
            <ac:spMk id="201731" creationId="{07C90D48-EFCA-4AE9-A3AD-CF5BFE95E6EC}"/>
          </ac:spMkLst>
        </pc:spChg>
        <pc:picChg chg="add del mod ord">
          <ac:chgData name="Alty, Steve" userId="f1994e92-c5a0-4ee9-8502-52bb66c7672a" providerId="ADAL" clId="{6F8B3F88-9C39-46B6-BD19-AE6F25C1436C}" dt="2023-10-12T18:04:03.239" v="5045" actId="478"/>
          <ac:picMkLst>
            <pc:docMk/>
            <pc:sldMk cId="35085031" sldId="315"/>
            <ac:picMk id="2" creationId="{AD33E805-0331-DF5D-E5B7-40E3BBFEF4BF}"/>
          </ac:picMkLst>
        </pc:picChg>
        <pc:picChg chg="add del mod">
          <ac:chgData name="Alty, Steve" userId="f1994e92-c5a0-4ee9-8502-52bb66c7672a" providerId="ADAL" clId="{6F8B3F88-9C39-46B6-BD19-AE6F25C1436C}" dt="2023-10-13T09:28:39.389" v="5114" actId="34819"/>
          <ac:picMkLst>
            <pc:docMk/>
            <pc:sldMk cId="35085031" sldId="315"/>
            <ac:picMk id="3" creationId="{0B29B9F2-C6C9-3111-47CC-4521E06E0310}"/>
          </ac:picMkLst>
        </pc:picChg>
        <pc:picChg chg="add del mod">
          <ac:chgData name="Alty, Steve" userId="f1994e92-c5a0-4ee9-8502-52bb66c7672a" providerId="ADAL" clId="{6F8B3F88-9C39-46B6-BD19-AE6F25C1436C}" dt="2023-10-12T18:04:02.095" v="5044" actId="478"/>
          <ac:picMkLst>
            <pc:docMk/>
            <pc:sldMk cId="35085031" sldId="315"/>
            <ac:picMk id="3" creationId="{58CEA71A-7DDF-2B2D-84AC-47ACF5897AC8}"/>
          </ac:picMkLst>
        </pc:picChg>
        <pc:picChg chg="add del mod">
          <ac:chgData name="Alty, Steve" userId="f1994e92-c5a0-4ee9-8502-52bb66c7672a" providerId="ADAL" clId="{6F8B3F88-9C39-46B6-BD19-AE6F25C1436C}" dt="2023-10-12T17:51:57.186" v="5018"/>
          <ac:picMkLst>
            <pc:docMk/>
            <pc:sldMk cId="35085031" sldId="315"/>
            <ac:picMk id="3" creationId="{A7471832-F625-6222-5CB9-16D7240E8F8D}"/>
          </ac:picMkLst>
        </pc:picChg>
        <pc:picChg chg="add del mod">
          <ac:chgData name="Alty, Steve" userId="f1994e92-c5a0-4ee9-8502-52bb66c7672a" providerId="ADAL" clId="{6F8B3F88-9C39-46B6-BD19-AE6F25C1436C}" dt="2023-10-12T18:06:25.968" v="5071" actId="478"/>
          <ac:picMkLst>
            <pc:docMk/>
            <pc:sldMk cId="35085031" sldId="315"/>
            <ac:picMk id="4" creationId="{3E975853-B8D2-B127-AF88-0BD4FA96E722}"/>
          </ac:picMkLst>
        </pc:picChg>
        <pc:picChg chg="add mod">
          <ac:chgData name="Alty, Steve" userId="f1994e92-c5a0-4ee9-8502-52bb66c7672a" providerId="ADAL" clId="{6F8B3F88-9C39-46B6-BD19-AE6F25C1436C}" dt="2023-10-13T09:52:55.181" v="5117"/>
          <ac:picMkLst>
            <pc:docMk/>
            <pc:sldMk cId="35085031" sldId="315"/>
            <ac:picMk id="5" creationId="{D9C66821-FC0A-ADAA-4184-65F2B8E11741}"/>
          </ac:picMkLst>
        </pc:picChg>
      </pc:sldChg>
      <pc:sldChg chg="modSp add del mod ord">
        <pc:chgData name="Alty, Steve" userId="f1994e92-c5a0-4ee9-8502-52bb66c7672a" providerId="ADAL" clId="{6F8B3F88-9C39-46B6-BD19-AE6F25C1436C}" dt="2023-10-12T14:48:16.977" v="4259" actId="2696"/>
        <pc:sldMkLst>
          <pc:docMk/>
          <pc:sldMk cId="429070251" sldId="316"/>
        </pc:sldMkLst>
        <pc:spChg chg="mod">
          <ac:chgData name="Alty, Steve" userId="f1994e92-c5a0-4ee9-8502-52bb66c7672a" providerId="ADAL" clId="{6F8B3F88-9C39-46B6-BD19-AE6F25C1436C}" dt="2023-10-12T13:03:54.428" v="969" actId="20577"/>
          <ac:spMkLst>
            <pc:docMk/>
            <pc:sldMk cId="429070251" sldId="316"/>
            <ac:spMk id="201730" creationId="{24B2F224-EEB8-42C7-9E9D-C00CE956056A}"/>
          </ac:spMkLst>
        </pc:spChg>
      </pc:sldChg>
      <pc:sldChg chg="del">
        <pc:chgData name="Alty, Steve" userId="f1994e92-c5a0-4ee9-8502-52bb66c7672a" providerId="ADAL" clId="{6F8B3F88-9C39-46B6-BD19-AE6F25C1436C}" dt="2023-10-12T12:24:26.013" v="89" actId="47"/>
        <pc:sldMkLst>
          <pc:docMk/>
          <pc:sldMk cId="1224562054" sldId="316"/>
        </pc:sldMkLst>
      </pc:sldChg>
      <pc:sldChg chg="modSp add del mod">
        <pc:chgData name="Alty, Steve" userId="f1994e92-c5a0-4ee9-8502-52bb66c7672a" providerId="ADAL" clId="{6F8B3F88-9C39-46B6-BD19-AE6F25C1436C}" dt="2023-10-12T13:02:43.310" v="946" actId="2696"/>
        <pc:sldMkLst>
          <pc:docMk/>
          <pc:sldMk cId="3190118180" sldId="316"/>
        </pc:sldMkLst>
        <pc:spChg chg="mod">
          <ac:chgData name="Alty, Steve" userId="f1994e92-c5a0-4ee9-8502-52bb66c7672a" providerId="ADAL" clId="{6F8B3F88-9C39-46B6-BD19-AE6F25C1436C}" dt="2023-10-12T13:02:24.627" v="932" actId="20577"/>
          <ac:spMkLst>
            <pc:docMk/>
            <pc:sldMk cId="3190118180" sldId="316"/>
            <ac:spMk id="201730" creationId="{24B2F224-EEB8-42C7-9E9D-C00CE956056A}"/>
          </ac:spMkLst>
        </pc:spChg>
      </pc:sldChg>
      <pc:sldChg chg="del">
        <pc:chgData name="Alty, Steve" userId="f1994e92-c5a0-4ee9-8502-52bb66c7672a" providerId="ADAL" clId="{6F8B3F88-9C39-46B6-BD19-AE6F25C1436C}" dt="2023-10-12T12:24:27.325" v="90" actId="47"/>
        <pc:sldMkLst>
          <pc:docMk/>
          <pc:sldMk cId="1020490766" sldId="317"/>
        </pc:sldMkLst>
      </pc:sldChg>
      <pc:sldChg chg="addSp delSp modSp add mod modTransition modClrScheme delAnim modAnim chgLayout">
        <pc:chgData name="Alty, Steve" userId="f1994e92-c5a0-4ee9-8502-52bb66c7672a" providerId="ADAL" clId="{6F8B3F88-9C39-46B6-BD19-AE6F25C1436C}" dt="2023-10-13T09:52:55.181" v="5117"/>
        <pc:sldMkLst>
          <pc:docMk/>
          <pc:sldMk cId="1630362331" sldId="317"/>
        </pc:sldMkLst>
        <pc:spChg chg="add del mod ord">
          <ac:chgData name="Alty, Steve" userId="f1994e92-c5a0-4ee9-8502-52bb66c7672a" providerId="ADAL" clId="{6F8B3F88-9C39-46B6-BD19-AE6F25C1436C}" dt="2023-10-12T13:04:35.002" v="984" actId="478"/>
          <ac:spMkLst>
            <pc:docMk/>
            <pc:sldMk cId="1630362331" sldId="317"/>
            <ac:spMk id="3" creationId="{9CBDA3D2-7FEC-5919-5782-1D38E12CEBDE}"/>
          </ac:spMkLst>
        </pc:spChg>
        <pc:spChg chg="add del mod ord">
          <ac:chgData name="Alty, Steve" userId="f1994e92-c5a0-4ee9-8502-52bb66c7672a" providerId="ADAL" clId="{6F8B3F88-9C39-46B6-BD19-AE6F25C1436C}" dt="2023-10-12T13:04:23.730" v="983" actId="700"/>
          <ac:spMkLst>
            <pc:docMk/>
            <pc:sldMk cId="1630362331" sldId="317"/>
            <ac:spMk id="4" creationId="{5B621743-60D5-56B9-7322-8C56687AA8CF}"/>
          </ac:spMkLst>
        </pc:spChg>
        <pc:spChg chg="add del mod ord">
          <ac:chgData name="Alty, Steve" userId="f1994e92-c5a0-4ee9-8502-52bb66c7672a" providerId="ADAL" clId="{6F8B3F88-9C39-46B6-BD19-AE6F25C1436C}" dt="2023-10-12T13:04:23.730" v="983" actId="700"/>
          <ac:spMkLst>
            <pc:docMk/>
            <pc:sldMk cId="1630362331" sldId="317"/>
            <ac:spMk id="5" creationId="{B767F77A-3525-7194-8527-735793C41B01}"/>
          </ac:spMkLst>
        </pc:spChg>
        <pc:spChg chg="add mod ord">
          <ac:chgData name="Alty, Steve" userId="f1994e92-c5a0-4ee9-8502-52bb66c7672a" providerId="ADAL" clId="{6F8B3F88-9C39-46B6-BD19-AE6F25C1436C}" dt="2023-10-12T15:20:20.336" v="4956" actId="207"/>
          <ac:spMkLst>
            <pc:docMk/>
            <pc:sldMk cId="1630362331" sldId="317"/>
            <ac:spMk id="8" creationId="{2CF0FD91-02AA-7DBA-77D2-3F734B0D73A1}"/>
          </ac:spMkLst>
        </pc:spChg>
        <pc:spChg chg="mod ord">
          <ac:chgData name="Alty, Steve" userId="f1994e92-c5a0-4ee9-8502-52bb66c7672a" providerId="ADAL" clId="{6F8B3F88-9C39-46B6-BD19-AE6F25C1436C}" dt="2023-10-12T15:19:49.195" v="4880" actId="700"/>
          <ac:spMkLst>
            <pc:docMk/>
            <pc:sldMk cId="1630362331" sldId="317"/>
            <ac:spMk id="201730" creationId="{24B2F224-EEB8-42C7-9E9D-C00CE956056A}"/>
          </ac:spMkLst>
        </pc:spChg>
        <pc:spChg chg="del">
          <ac:chgData name="Alty, Steve" userId="f1994e92-c5a0-4ee9-8502-52bb66c7672a" providerId="ADAL" clId="{6F8B3F88-9C39-46B6-BD19-AE6F25C1436C}" dt="2023-10-12T13:04:08.181" v="971" actId="478"/>
          <ac:spMkLst>
            <pc:docMk/>
            <pc:sldMk cId="1630362331" sldId="317"/>
            <ac:spMk id="201731" creationId="{07C90D48-EFCA-4AE9-A3AD-CF5BFE95E6EC}"/>
          </ac:spMkLst>
        </pc:spChg>
        <pc:picChg chg="add del mod">
          <ac:chgData name="Alty, Steve" userId="f1994e92-c5a0-4ee9-8502-52bb66c7672a" providerId="ADAL" clId="{6F8B3F88-9C39-46B6-BD19-AE6F25C1436C}" dt="2023-10-13T09:28:39.389" v="5114" actId="34819"/>
          <ac:picMkLst>
            <pc:docMk/>
            <pc:sldMk cId="1630362331" sldId="317"/>
            <ac:picMk id="2" creationId="{08258450-5549-930D-F760-AC89BF6FD38D}"/>
          </ac:picMkLst>
        </pc:picChg>
        <pc:picChg chg="add del mod ord">
          <ac:chgData name="Alty, Steve" userId="f1994e92-c5a0-4ee9-8502-52bb66c7672a" providerId="ADAL" clId="{6F8B3F88-9C39-46B6-BD19-AE6F25C1436C}" dt="2023-10-12T18:04:31.424" v="5057" actId="478"/>
          <ac:picMkLst>
            <pc:docMk/>
            <pc:sldMk cId="1630362331" sldId="317"/>
            <ac:picMk id="2" creationId="{2ACD6EF1-1644-C446-D7C2-0340968D2FA2}"/>
          </ac:picMkLst>
        </pc:picChg>
        <pc:picChg chg="add del mod">
          <ac:chgData name="Alty, Steve" userId="f1994e92-c5a0-4ee9-8502-52bb66c7672a" providerId="ADAL" clId="{6F8B3F88-9C39-46B6-BD19-AE6F25C1436C}" dt="2023-10-12T18:04:29.597" v="5056" actId="478"/>
          <ac:picMkLst>
            <pc:docMk/>
            <pc:sldMk cId="1630362331" sldId="317"/>
            <ac:picMk id="3" creationId="{A33EA6F5-139D-E8B1-37B7-ADE089291ED5}"/>
          </ac:picMkLst>
        </pc:picChg>
        <pc:picChg chg="add mod">
          <ac:chgData name="Alty, Steve" userId="f1994e92-c5a0-4ee9-8502-52bb66c7672a" providerId="ADAL" clId="{6F8B3F88-9C39-46B6-BD19-AE6F25C1436C}" dt="2023-10-13T09:52:55.181" v="5117"/>
          <ac:picMkLst>
            <pc:docMk/>
            <pc:sldMk cId="1630362331" sldId="317"/>
            <ac:picMk id="4" creationId="{11A5A29A-4CF1-2F6C-002C-832FC9D33798}"/>
          </ac:picMkLst>
        </pc:picChg>
        <pc:picChg chg="add del mod">
          <ac:chgData name="Alty, Steve" userId="f1994e92-c5a0-4ee9-8502-52bb66c7672a" providerId="ADAL" clId="{6F8B3F88-9C39-46B6-BD19-AE6F25C1436C}" dt="2023-10-12T18:07:53.861" v="5091" actId="478"/>
          <ac:picMkLst>
            <pc:docMk/>
            <pc:sldMk cId="1630362331" sldId="317"/>
            <ac:picMk id="4" creationId="{C6B86D70-5A90-B456-185F-94D1708693C9}"/>
          </ac:picMkLst>
        </pc:picChg>
        <pc:picChg chg="add mod">
          <ac:chgData name="Alty, Steve" userId="f1994e92-c5a0-4ee9-8502-52bb66c7672a" providerId="ADAL" clId="{6F8B3F88-9C39-46B6-BD19-AE6F25C1436C}" dt="2023-10-12T15:06:33.828" v="4776" actId="14100"/>
          <ac:picMkLst>
            <pc:docMk/>
            <pc:sldMk cId="1630362331" sldId="317"/>
            <ac:picMk id="6" creationId="{27EEA23B-B8C0-29B6-32C2-20EFB7837422}"/>
          </ac:picMkLst>
        </pc:picChg>
        <pc:picChg chg="add mod">
          <ac:chgData name="Alty, Steve" userId="f1994e92-c5a0-4ee9-8502-52bb66c7672a" providerId="ADAL" clId="{6F8B3F88-9C39-46B6-BD19-AE6F25C1436C}" dt="2023-10-12T13:07:47.884" v="1033" actId="1076"/>
          <ac:picMkLst>
            <pc:docMk/>
            <pc:sldMk cId="1630362331" sldId="317"/>
            <ac:picMk id="7" creationId="{B3D64181-B273-E6FC-0007-B5A5D608DA17}"/>
          </ac:picMkLst>
        </pc:picChg>
        <pc:picChg chg="add del mod">
          <ac:chgData name="Alty, Steve" userId="f1994e92-c5a0-4ee9-8502-52bb66c7672a" providerId="ADAL" clId="{6F8B3F88-9C39-46B6-BD19-AE6F25C1436C}" dt="2023-10-12T17:51:57.186" v="5018"/>
          <ac:picMkLst>
            <pc:docMk/>
            <pc:sldMk cId="1630362331" sldId="317"/>
            <ac:picMk id="10" creationId="{8951E698-5FFD-3BA5-F813-36B172EE1E5A}"/>
          </ac:picMkLst>
        </pc:picChg>
      </pc:sldChg>
      <pc:sldChg chg="addSp delSp modSp add mod modTransition modAnim">
        <pc:chgData name="Alty, Steve" userId="f1994e92-c5a0-4ee9-8502-52bb66c7672a" providerId="ADAL" clId="{6F8B3F88-9C39-46B6-BD19-AE6F25C1436C}" dt="2023-10-13T09:52:55.181" v="5117"/>
        <pc:sldMkLst>
          <pc:docMk/>
          <pc:sldMk cId="1685821928" sldId="318"/>
        </pc:sldMkLst>
        <pc:spChg chg="add mod">
          <ac:chgData name="Alty, Steve" userId="f1994e92-c5a0-4ee9-8502-52bb66c7672a" providerId="ADAL" clId="{6F8B3F88-9C39-46B6-BD19-AE6F25C1436C}" dt="2023-10-12T15:20:56.029" v="4978" actId="20577"/>
          <ac:spMkLst>
            <pc:docMk/>
            <pc:sldMk cId="1685821928" sldId="318"/>
            <ac:spMk id="5" creationId="{22724BBB-F89F-FEC1-840B-B65F427EAF91}"/>
          </ac:spMkLst>
        </pc:spChg>
        <pc:spChg chg="mod">
          <ac:chgData name="Alty, Steve" userId="f1994e92-c5a0-4ee9-8502-52bb66c7672a" providerId="ADAL" clId="{6F8B3F88-9C39-46B6-BD19-AE6F25C1436C}" dt="2023-10-12T13:05:06.592" v="991" actId="20577"/>
          <ac:spMkLst>
            <pc:docMk/>
            <pc:sldMk cId="1685821928" sldId="318"/>
            <ac:spMk id="201730" creationId="{24B2F224-EEB8-42C7-9E9D-C00CE956056A}"/>
          </ac:spMkLst>
        </pc:spChg>
        <pc:picChg chg="add mod">
          <ac:chgData name="Alty, Steve" userId="f1994e92-c5a0-4ee9-8502-52bb66c7672a" providerId="ADAL" clId="{6F8B3F88-9C39-46B6-BD19-AE6F25C1436C}" dt="2023-10-12T13:05:28.075" v="995" actId="1076"/>
          <ac:picMkLst>
            <pc:docMk/>
            <pc:sldMk cId="1685821928" sldId="318"/>
            <ac:picMk id="2" creationId="{6DB6472D-480F-B4E8-A1A2-E85CADFA4BBC}"/>
          </ac:picMkLst>
        </pc:picChg>
        <pc:picChg chg="add del mod">
          <ac:chgData name="Alty, Steve" userId="f1994e92-c5a0-4ee9-8502-52bb66c7672a" providerId="ADAL" clId="{6F8B3F88-9C39-46B6-BD19-AE6F25C1436C}" dt="2023-10-12T15:01:03.983" v="4767" actId="478"/>
          <ac:picMkLst>
            <pc:docMk/>
            <pc:sldMk cId="1685821928" sldId="318"/>
            <ac:picMk id="3" creationId="{3E45992E-749F-0E86-421D-FCE1280EB411}"/>
          </ac:picMkLst>
        </pc:picChg>
        <pc:picChg chg="add del mod ord">
          <ac:chgData name="Alty, Steve" userId="f1994e92-c5a0-4ee9-8502-52bb66c7672a" providerId="ADAL" clId="{6F8B3F88-9C39-46B6-BD19-AE6F25C1436C}" dt="2023-10-12T18:04:35.800" v="5059" actId="478"/>
          <ac:picMkLst>
            <pc:docMk/>
            <pc:sldMk cId="1685821928" sldId="318"/>
            <ac:picMk id="3" creationId="{E626837B-CA48-85E9-68F5-F0E5DF0B7053}"/>
          </ac:picMkLst>
        </pc:picChg>
        <pc:picChg chg="add del mod">
          <ac:chgData name="Alty, Steve" userId="f1994e92-c5a0-4ee9-8502-52bb66c7672a" providerId="ADAL" clId="{6F8B3F88-9C39-46B6-BD19-AE6F25C1436C}" dt="2023-10-13T09:28:39.389" v="5114" actId="34819"/>
          <ac:picMkLst>
            <pc:docMk/>
            <pc:sldMk cId="1685821928" sldId="318"/>
            <ac:picMk id="3" creationId="{F6C5F22A-438D-D6A6-E547-C36A9C116A88}"/>
          </ac:picMkLst>
        </pc:picChg>
        <pc:picChg chg="add mod">
          <ac:chgData name="Alty, Steve" userId="f1994e92-c5a0-4ee9-8502-52bb66c7672a" providerId="ADAL" clId="{6F8B3F88-9C39-46B6-BD19-AE6F25C1436C}" dt="2023-10-12T15:06:49.410" v="4777" actId="14100"/>
          <ac:picMkLst>
            <pc:docMk/>
            <pc:sldMk cId="1685821928" sldId="318"/>
            <ac:picMk id="4" creationId="{440A91EA-80FA-FDA8-120D-94F8C9F36D80}"/>
          </ac:picMkLst>
        </pc:picChg>
        <pc:picChg chg="del">
          <ac:chgData name="Alty, Steve" userId="f1994e92-c5a0-4ee9-8502-52bb66c7672a" providerId="ADAL" clId="{6F8B3F88-9C39-46B6-BD19-AE6F25C1436C}" dt="2023-10-12T13:05:38.481" v="996" actId="478"/>
          <ac:picMkLst>
            <pc:docMk/>
            <pc:sldMk cId="1685821928" sldId="318"/>
            <ac:picMk id="6" creationId="{27EEA23B-B8C0-29B6-32C2-20EFB7837422}"/>
          </ac:picMkLst>
        </pc:picChg>
        <pc:picChg chg="add del mod">
          <ac:chgData name="Alty, Steve" userId="f1994e92-c5a0-4ee9-8502-52bb66c7672a" providerId="ADAL" clId="{6F8B3F88-9C39-46B6-BD19-AE6F25C1436C}" dt="2023-10-12T18:04:34.505" v="5058" actId="478"/>
          <ac:picMkLst>
            <pc:docMk/>
            <pc:sldMk cId="1685821928" sldId="318"/>
            <ac:picMk id="6" creationId="{A2206574-4CAB-58FE-060D-5E2690636CEC}"/>
          </ac:picMkLst>
        </pc:picChg>
        <pc:picChg chg="add del mod">
          <ac:chgData name="Alty, Steve" userId="f1994e92-c5a0-4ee9-8502-52bb66c7672a" providerId="ADAL" clId="{6F8B3F88-9C39-46B6-BD19-AE6F25C1436C}" dt="2023-10-12T18:06:52.094" v="5077" actId="478"/>
          <ac:picMkLst>
            <pc:docMk/>
            <pc:sldMk cId="1685821928" sldId="318"/>
            <ac:picMk id="7" creationId="{5C94FFD6-7800-6A79-A78A-2617995AF7DA}"/>
          </ac:picMkLst>
        </pc:picChg>
        <pc:picChg chg="add mod">
          <ac:chgData name="Alty, Steve" userId="f1994e92-c5a0-4ee9-8502-52bb66c7672a" providerId="ADAL" clId="{6F8B3F88-9C39-46B6-BD19-AE6F25C1436C}" dt="2023-10-13T09:52:55.181" v="5117"/>
          <ac:picMkLst>
            <pc:docMk/>
            <pc:sldMk cId="1685821928" sldId="318"/>
            <ac:picMk id="7" creationId="{86627F66-DE86-43A7-740B-64EB1640929F}"/>
          </ac:picMkLst>
        </pc:picChg>
        <pc:picChg chg="del mod">
          <ac:chgData name="Alty, Steve" userId="f1994e92-c5a0-4ee9-8502-52bb66c7672a" providerId="ADAL" clId="{6F8B3F88-9C39-46B6-BD19-AE6F25C1436C}" dt="2023-10-12T13:05:21.462" v="993" actId="478"/>
          <ac:picMkLst>
            <pc:docMk/>
            <pc:sldMk cId="1685821928" sldId="318"/>
            <ac:picMk id="7" creationId="{B3D64181-B273-E6FC-0007-B5A5D608DA17}"/>
          </ac:picMkLst>
        </pc:picChg>
        <pc:picChg chg="add del mod">
          <ac:chgData name="Alty, Steve" userId="f1994e92-c5a0-4ee9-8502-52bb66c7672a" providerId="ADAL" clId="{6F8B3F88-9C39-46B6-BD19-AE6F25C1436C}" dt="2023-10-12T17:51:57.186" v="5018"/>
          <ac:picMkLst>
            <pc:docMk/>
            <pc:sldMk cId="1685821928" sldId="318"/>
            <ac:picMk id="9" creationId="{67CA9FD2-118E-91A2-E961-B833F0575101}"/>
          </ac:picMkLst>
        </pc:picChg>
      </pc:sldChg>
      <pc:sldChg chg="addSp delSp modSp add mod modTransition modAnim">
        <pc:chgData name="Alty, Steve" userId="f1994e92-c5a0-4ee9-8502-52bb66c7672a" providerId="ADAL" clId="{6F8B3F88-9C39-46B6-BD19-AE6F25C1436C}" dt="2023-10-13T09:52:55.181" v="5117"/>
        <pc:sldMkLst>
          <pc:docMk/>
          <pc:sldMk cId="2962504407" sldId="319"/>
        </pc:sldMkLst>
        <pc:spChg chg="add mod">
          <ac:chgData name="Alty, Steve" userId="f1994e92-c5a0-4ee9-8502-52bb66c7672a" providerId="ADAL" clId="{6F8B3F88-9C39-46B6-BD19-AE6F25C1436C}" dt="2023-10-12T15:20:47.586" v="4972" actId="20577"/>
          <ac:spMkLst>
            <pc:docMk/>
            <pc:sldMk cId="2962504407" sldId="319"/>
            <ac:spMk id="6" creationId="{6790578E-EFE2-CDD7-EB8E-1771003720DA}"/>
          </ac:spMkLst>
        </pc:spChg>
        <pc:spChg chg="mod">
          <ac:chgData name="Alty, Steve" userId="f1994e92-c5a0-4ee9-8502-52bb66c7672a" providerId="ADAL" clId="{6F8B3F88-9C39-46B6-BD19-AE6F25C1436C}" dt="2023-10-12T13:06:02.071" v="1002" actId="20577"/>
          <ac:spMkLst>
            <pc:docMk/>
            <pc:sldMk cId="2962504407" sldId="319"/>
            <ac:spMk id="201730" creationId="{24B2F224-EEB8-42C7-9E9D-C00CE956056A}"/>
          </ac:spMkLst>
        </pc:spChg>
        <pc:picChg chg="add del mod">
          <ac:chgData name="Alty, Steve" userId="f1994e92-c5a0-4ee9-8502-52bb66c7672a" providerId="ADAL" clId="{6F8B3F88-9C39-46B6-BD19-AE6F25C1436C}" dt="2023-10-13T09:28:39.389" v="5114" actId="34819"/>
          <ac:picMkLst>
            <pc:docMk/>
            <pc:sldMk cId="2962504407" sldId="319"/>
            <ac:picMk id="2" creationId="{4AE77021-DCAC-5FBC-0A19-04609A6E6357}"/>
          </ac:picMkLst>
        </pc:picChg>
        <pc:picChg chg="del">
          <ac:chgData name="Alty, Steve" userId="f1994e92-c5a0-4ee9-8502-52bb66c7672a" providerId="ADAL" clId="{6F8B3F88-9C39-46B6-BD19-AE6F25C1436C}" dt="2023-10-12T13:06:24.897" v="1006" actId="478"/>
          <ac:picMkLst>
            <pc:docMk/>
            <pc:sldMk cId="2962504407" sldId="319"/>
            <ac:picMk id="2" creationId="{6DB6472D-480F-B4E8-A1A2-E85CADFA4BBC}"/>
          </ac:picMkLst>
        </pc:picChg>
        <pc:picChg chg="add del mod ord">
          <ac:chgData name="Alty, Steve" userId="f1994e92-c5a0-4ee9-8502-52bb66c7672a" providerId="ADAL" clId="{6F8B3F88-9C39-46B6-BD19-AE6F25C1436C}" dt="2023-10-12T18:04:40.749" v="5061" actId="478"/>
          <ac:picMkLst>
            <pc:docMk/>
            <pc:sldMk cId="2962504407" sldId="319"/>
            <ac:picMk id="2" creationId="{EB3EE4C2-7EDF-543E-9973-ED55BEC7038A}"/>
          </ac:picMkLst>
        </pc:picChg>
        <pc:picChg chg="del">
          <ac:chgData name="Alty, Steve" userId="f1994e92-c5a0-4ee9-8502-52bb66c7672a" providerId="ADAL" clId="{6F8B3F88-9C39-46B6-BD19-AE6F25C1436C}" dt="2023-10-12T13:06:09.862" v="1003" actId="478"/>
          <ac:picMkLst>
            <pc:docMk/>
            <pc:sldMk cId="2962504407" sldId="319"/>
            <ac:picMk id="3" creationId="{3E45992E-749F-0E86-421D-FCE1280EB411}"/>
          </ac:picMkLst>
        </pc:picChg>
        <pc:picChg chg="add del mod">
          <ac:chgData name="Alty, Steve" userId="f1994e92-c5a0-4ee9-8502-52bb66c7672a" providerId="ADAL" clId="{6F8B3F88-9C39-46B6-BD19-AE6F25C1436C}" dt="2023-10-12T18:04:39.392" v="5060" actId="478"/>
          <ac:picMkLst>
            <pc:docMk/>
            <pc:sldMk cId="2962504407" sldId="319"/>
            <ac:picMk id="3" creationId="{569F47B5-C076-6296-6591-35B9AAF52479}"/>
          </ac:picMkLst>
        </pc:picChg>
        <pc:picChg chg="add mod">
          <ac:chgData name="Alty, Steve" userId="f1994e92-c5a0-4ee9-8502-52bb66c7672a" providerId="ADAL" clId="{6F8B3F88-9C39-46B6-BD19-AE6F25C1436C}" dt="2023-10-12T15:07:18.890" v="4782" actId="1076"/>
          <ac:picMkLst>
            <pc:docMk/>
            <pc:sldMk cId="2962504407" sldId="319"/>
            <ac:picMk id="4" creationId="{6B48B34A-54E4-2683-CDCB-0A9DEA1AB608}"/>
          </ac:picMkLst>
        </pc:picChg>
        <pc:picChg chg="add mod">
          <ac:chgData name="Alty, Steve" userId="f1994e92-c5a0-4ee9-8502-52bb66c7672a" providerId="ADAL" clId="{6F8B3F88-9C39-46B6-BD19-AE6F25C1436C}" dt="2023-10-12T13:06:44.977" v="1009" actId="1076"/>
          <ac:picMkLst>
            <pc:docMk/>
            <pc:sldMk cId="2962504407" sldId="319"/>
            <ac:picMk id="5" creationId="{891FD3D5-B9EC-3D8C-A253-A4A194399826}"/>
          </ac:picMkLst>
        </pc:picChg>
        <pc:picChg chg="add mod">
          <ac:chgData name="Alty, Steve" userId="f1994e92-c5a0-4ee9-8502-52bb66c7672a" providerId="ADAL" clId="{6F8B3F88-9C39-46B6-BD19-AE6F25C1436C}" dt="2023-10-13T09:52:55.181" v="5117"/>
          <ac:picMkLst>
            <pc:docMk/>
            <pc:sldMk cId="2962504407" sldId="319"/>
            <ac:picMk id="7" creationId="{440324FA-6B14-E075-6425-CA0E557E2078}"/>
          </ac:picMkLst>
        </pc:picChg>
        <pc:picChg chg="add del mod">
          <ac:chgData name="Alty, Steve" userId="f1994e92-c5a0-4ee9-8502-52bb66c7672a" providerId="ADAL" clId="{6F8B3F88-9C39-46B6-BD19-AE6F25C1436C}" dt="2023-10-12T18:06:56.431" v="5078" actId="478"/>
          <ac:picMkLst>
            <pc:docMk/>
            <pc:sldMk cId="2962504407" sldId="319"/>
            <ac:picMk id="7" creationId="{C7E2C0E4-4848-35DC-5551-8A673F0ADB9C}"/>
          </ac:picMkLst>
        </pc:picChg>
        <pc:picChg chg="add del mod">
          <ac:chgData name="Alty, Steve" userId="f1994e92-c5a0-4ee9-8502-52bb66c7672a" providerId="ADAL" clId="{6F8B3F88-9C39-46B6-BD19-AE6F25C1436C}" dt="2023-10-12T17:51:57.186" v="5018"/>
          <ac:picMkLst>
            <pc:docMk/>
            <pc:sldMk cId="2962504407" sldId="319"/>
            <ac:picMk id="8" creationId="{5B49432A-C1C0-6A40-5CEE-A5E73BBE0581}"/>
          </ac:picMkLst>
        </pc:picChg>
      </pc:sldChg>
      <pc:sldChg chg="modSp add del mod">
        <pc:chgData name="Alty, Steve" userId="f1994e92-c5a0-4ee9-8502-52bb66c7672a" providerId="ADAL" clId="{6F8B3F88-9C39-46B6-BD19-AE6F25C1436C}" dt="2023-10-12T15:10:36.615" v="4813" actId="2696"/>
        <pc:sldMkLst>
          <pc:docMk/>
          <pc:sldMk cId="803084114" sldId="320"/>
        </pc:sldMkLst>
        <pc:spChg chg="mod">
          <ac:chgData name="Alty, Steve" userId="f1994e92-c5a0-4ee9-8502-52bb66c7672a" providerId="ADAL" clId="{6F8B3F88-9C39-46B6-BD19-AE6F25C1436C}" dt="2023-10-12T13:07:29.833" v="1031" actId="20577"/>
          <ac:spMkLst>
            <pc:docMk/>
            <pc:sldMk cId="803084114" sldId="320"/>
            <ac:spMk id="2" creationId="{00000000-0000-0000-0000-000000000000}"/>
          </ac:spMkLst>
        </pc:spChg>
      </pc:sldChg>
      <pc:sldChg chg="addSp delSp modSp add mod modTransition modAnim chgLayout">
        <pc:chgData name="Alty, Steve" userId="f1994e92-c5a0-4ee9-8502-52bb66c7672a" providerId="ADAL" clId="{6F8B3F88-9C39-46B6-BD19-AE6F25C1436C}" dt="2023-10-13T09:52:55.181" v="5117"/>
        <pc:sldMkLst>
          <pc:docMk/>
          <pc:sldMk cId="975222172" sldId="321"/>
        </pc:sldMkLst>
        <pc:spChg chg="mod ord">
          <ac:chgData name="Alty, Steve" userId="f1994e92-c5a0-4ee9-8502-52bb66c7672a" providerId="ADAL" clId="{6F8B3F88-9C39-46B6-BD19-AE6F25C1436C}" dt="2023-10-12T14:35:30.723" v="3278" actId="6264"/>
          <ac:spMkLst>
            <pc:docMk/>
            <pc:sldMk cId="975222172" sldId="321"/>
            <ac:spMk id="2" creationId="{2EED9EF5-A22D-4138-9FA2-2D7EC3F1773B}"/>
          </ac:spMkLst>
        </pc:spChg>
        <pc:spChg chg="mod ord">
          <ac:chgData name="Alty, Steve" userId="f1994e92-c5a0-4ee9-8502-52bb66c7672a" providerId="ADAL" clId="{6F8B3F88-9C39-46B6-BD19-AE6F25C1436C}" dt="2023-10-12T14:42:14.286" v="3716" actId="27636"/>
          <ac:spMkLst>
            <pc:docMk/>
            <pc:sldMk cId="975222172" sldId="321"/>
            <ac:spMk id="3" creationId="{7D346E75-F42D-4ACA-960C-97EAA120A969}"/>
          </ac:spMkLst>
        </pc:spChg>
        <pc:spChg chg="add del mod">
          <ac:chgData name="Alty, Steve" userId="f1994e92-c5a0-4ee9-8502-52bb66c7672a" providerId="ADAL" clId="{6F8B3F88-9C39-46B6-BD19-AE6F25C1436C}" dt="2023-10-12T14:35:30.723" v="3278" actId="6264"/>
          <ac:spMkLst>
            <pc:docMk/>
            <pc:sldMk cId="975222172" sldId="321"/>
            <ac:spMk id="4" creationId="{0FC20DFF-BD76-E44C-5DA1-8351D8DBDC9B}"/>
          </ac:spMkLst>
        </pc:spChg>
        <pc:spChg chg="add del mod">
          <ac:chgData name="Alty, Steve" userId="f1994e92-c5a0-4ee9-8502-52bb66c7672a" providerId="ADAL" clId="{6F8B3F88-9C39-46B6-BD19-AE6F25C1436C}" dt="2023-10-12T14:35:30.723" v="3278" actId="6264"/>
          <ac:spMkLst>
            <pc:docMk/>
            <pc:sldMk cId="975222172" sldId="321"/>
            <ac:spMk id="5" creationId="{E5FBDFA8-7B77-A5D5-D6F7-2CE3C8B792DC}"/>
          </ac:spMkLst>
        </pc:spChg>
        <pc:picChg chg="add del mod ord">
          <ac:chgData name="Alty, Steve" userId="f1994e92-c5a0-4ee9-8502-52bb66c7672a" providerId="ADAL" clId="{6F8B3F88-9C39-46B6-BD19-AE6F25C1436C}" dt="2023-10-12T18:04:16.766" v="5051" actId="478"/>
          <ac:picMkLst>
            <pc:docMk/>
            <pc:sldMk cId="975222172" sldId="321"/>
            <ac:picMk id="4" creationId="{0764E203-1308-785D-AD28-7B06F3EDC710}"/>
          </ac:picMkLst>
        </pc:picChg>
        <pc:picChg chg="add del mod">
          <ac:chgData name="Alty, Steve" userId="f1994e92-c5a0-4ee9-8502-52bb66c7672a" providerId="ADAL" clId="{6F8B3F88-9C39-46B6-BD19-AE6F25C1436C}" dt="2023-10-13T09:28:39.389" v="5114" actId="34819"/>
          <ac:picMkLst>
            <pc:docMk/>
            <pc:sldMk cId="975222172" sldId="321"/>
            <ac:picMk id="4" creationId="{4D02540E-EB78-F290-1D19-F6BAC47E608D}"/>
          </ac:picMkLst>
        </pc:picChg>
        <pc:picChg chg="add del mod">
          <ac:chgData name="Alty, Steve" userId="f1994e92-c5a0-4ee9-8502-52bb66c7672a" providerId="ADAL" clId="{6F8B3F88-9C39-46B6-BD19-AE6F25C1436C}" dt="2023-10-12T18:04:15.502" v="5050" actId="478"/>
          <ac:picMkLst>
            <pc:docMk/>
            <pc:sldMk cId="975222172" sldId="321"/>
            <ac:picMk id="5" creationId="{CDE0D401-9F8E-ACAA-10C6-5AE5633D1E82}"/>
          </ac:picMkLst>
        </pc:picChg>
        <pc:picChg chg="add del mod">
          <ac:chgData name="Alty, Steve" userId="f1994e92-c5a0-4ee9-8502-52bb66c7672a" providerId="ADAL" clId="{6F8B3F88-9C39-46B6-BD19-AE6F25C1436C}" dt="2023-10-12T18:06:39.679" v="5074" actId="478"/>
          <ac:picMkLst>
            <pc:docMk/>
            <pc:sldMk cId="975222172" sldId="321"/>
            <ac:picMk id="6" creationId="{22E1F292-0AA6-68DD-A022-D1E3C2831239}"/>
          </ac:picMkLst>
        </pc:picChg>
        <pc:picChg chg="add mod">
          <ac:chgData name="Alty, Steve" userId="f1994e92-c5a0-4ee9-8502-52bb66c7672a" providerId="ADAL" clId="{6F8B3F88-9C39-46B6-BD19-AE6F25C1436C}" dt="2023-10-13T09:52:55.181" v="5117"/>
          <ac:picMkLst>
            <pc:docMk/>
            <pc:sldMk cId="975222172" sldId="321"/>
            <ac:picMk id="6" creationId="{4D551AFA-4DE3-2FEE-17B0-EF50083F07EF}"/>
          </ac:picMkLst>
        </pc:picChg>
        <pc:picChg chg="add del mod">
          <ac:chgData name="Alty, Steve" userId="f1994e92-c5a0-4ee9-8502-52bb66c7672a" providerId="ADAL" clId="{6F8B3F88-9C39-46B6-BD19-AE6F25C1436C}" dt="2023-10-12T17:51:57.186" v="5018"/>
          <ac:picMkLst>
            <pc:docMk/>
            <pc:sldMk cId="975222172" sldId="321"/>
            <ac:picMk id="7" creationId="{E9304B71-A7E5-D423-1C87-CF67F43AE5BC}"/>
          </ac:picMkLst>
        </pc:picChg>
      </pc:sldChg>
      <pc:sldChg chg="addSp delSp modSp add mod modTransition modAnim chgLayout">
        <pc:chgData name="Alty, Steve" userId="f1994e92-c5a0-4ee9-8502-52bb66c7672a" providerId="ADAL" clId="{6F8B3F88-9C39-46B6-BD19-AE6F25C1436C}" dt="2023-10-13T09:52:55.181" v="5117"/>
        <pc:sldMkLst>
          <pc:docMk/>
          <pc:sldMk cId="1270835744" sldId="322"/>
        </pc:sldMkLst>
        <pc:spChg chg="add del mod">
          <ac:chgData name="Alty, Steve" userId="f1994e92-c5a0-4ee9-8502-52bb66c7672a" providerId="ADAL" clId="{6F8B3F88-9C39-46B6-BD19-AE6F25C1436C}" dt="2023-10-12T14:33:30.129" v="3017" actId="6264"/>
          <ac:spMkLst>
            <pc:docMk/>
            <pc:sldMk cId="1270835744" sldId="322"/>
            <ac:spMk id="2" creationId="{701C44F8-3100-C7B8-A708-A349EA7A562F}"/>
          </ac:spMkLst>
        </pc:spChg>
        <pc:spChg chg="add del mod">
          <ac:chgData name="Alty, Steve" userId="f1994e92-c5a0-4ee9-8502-52bb66c7672a" providerId="ADAL" clId="{6F8B3F88-9C39-46B6-BD19-AE6F25C1436C}" dt="2023-10-12T14:33:30.129" v="3017" actId="6264"/>
          <ac:spMkLst>
            <pc:docMk/>
            <pc:sldMk cId="1270835744" sldId="322"/>
            <ac:spMk id="3" creationId="{7F4DB825-97CF-38BD-D32B-D90916E00EA2}"/>
          </ac:spMkLst>
        </pc:spChg>
        <pc:spChg chg="mod ord">
          <ac:chgData name="Alty, Steve" userId="f1994e92-c5a0-4ee9-8502-52bb66c7672a" providerId="ADAL" clId="{6F8B3F88-9C39-46B6-BD19-AE6F25C1436C}" dt="2023-10-12T14:33:30.129" v="3017" actId="6264"/>
          <ac:spMkLst>
            <pc:docMk/>
            <pc:sldMk cId="1270835744" sldId="322"/>
            <ac:spMk id="201730" creationId="{24B2F224-EEB8-42C7-9E9D-C00CE956056A}"/>
          </ac:spMkLst>
        </pc:spChg>
        <pc:spChg chg="mod ord">
          <ac:chgData name="Alty, Steve" userId="f1994e92-c5a0-4ee9-8502-52bb66c7672a" providerId="ADAL" clId="{6F8B3F88-9C39-46B6-BD19-AE6F25C1436C}" dt="2023-10-12T14:53:14.987" v="4373" actId="27636"/>
          <ac:spMkLst>
            <pc:docMk/>
            <pc:sldMk cId="1270835744" sldId="322"/>
            <ac:spMk id="201731" creationId="{07C90D48-EFCA-4AE9-A3AD-CF5BFE95E6EC}"/>
          </ac:spMkLst>
        </pc:spChg>
        <pc:picChg chg="add del mod">
          <ac:chgData name="Alty, Steve" userId="f1994e92-c5a0-4ee9-8502-52bb66c7672a" providerId="ADAL" clId="{6F8B3F88-9C39-46B6-BD19-AE6F25C1436C}" dt="2023-10-13T09:28:39.389" v="5114" actId="34819"/>
          <ac:picMkLst>
            <pc:docMk/>
            <pc:sldMk cId="1270835744" sldId="322"/>
            <ac:picMk id="2" creationId="{15C39081-866C-E372-84A0-AB8400B8375F}"/>
          </ac:picMkLst>
        </pc:picChg>
        <pc:picChg chg="add del mod ord">
          <ac:chgData name="Alty, Steve" userId="f1994e92-c5a0-4ee9-8502-52bb66c7672a" providerId="ADAL" clId="{6F8B3F88-9C39-46B6-BD19-AE6F25C1436C}" dt="2023-10-12T18:04:06.787" v="5047" actId="478"/>
          <ac:picMkLst>
            <pc:docMk/>
            <pc:sldMk cId="1270835744" sldId="322"/>
            <ac:picMk id="2" creationId="{ED3F917B-C7E5-F515-615B-7D126099E95E}"/>
          </ac:picMkLst>
        </pc:picChg>
        <pc:picChg chg="add del mod">
          <ac:chgData name="Alty, Steve" userId="f1994e92-c5a0-4ee9-8502-52bb66c7672a" providerId="ADAL" clId="{6F8B3F88-9C39-46B6-BD19-AE6F25C1436C}" dt="2023-10-12T18:04:05.472" v="5046" actId="478"/>
          <ac:picMkLst>
            <pc:docMk/>
            <pc:sldMk cId="1270835744" sldId="322"/>
            <ac:picMk id="3" creationId="{155564C3-BEA5-42E1-6B18-18CEE50128F5}"/>
          </ac:picMkLst>
        </pc:picChg>
        <pc:picChg chg="add del mod">
          <ac:chgData name="Alty, Steve" userId="f1994e92-c5a0-4ee9-8502-52bb66c7672a" providerId="ADAL" clId="{6F8B3F88-9C39-46B6-BD19-AE6F25C1436C}" dt="2023-10-12T18:06:29.725" v="5072" actId="478"/>
          <ac:picMkLst>
            <pc:docMk/>
            <pc:sldMk cId="1270835744" sldId="322"/>
            <ac:picMk id="4" creationId="{D67519A7-7EA4-4793-6217-B23B87CC1E8A}"/>
          </ac:picMkLst>
        </pc:picChg>
        <pc:picChg chg="add mod">
          <ac:chgData name="Alty, Steve" userId="f1994e92-c5a0-4ee9-8502-52bb66c7672a" providerId="ADAL" clId="{6F8B3F88-9C39-46B6-BD19-AE6F25C1436C}" dt="2023-10-13T09:52:55.181" v="5117"/>
          <ac:picMkLst>
            <pc:docMk/>
            <pc:sldMk cId="1270835744" sldId="322"/>
            <ac:picMk id="4" creationId="{EE25A79E-CF81-8B39-0D3B-0F3FBC1AD835}"/>
          </ac:picMkLst>
        </pc:picChg>
        <pc:picChg chg="add del mod">
          <ac:chgData name="Alty, Steve" userId="f1994e92-c5a0-4ee9-8502-52bb66c7672a" providerId="ADAL" clId="{6F8B3F88-9C39-46B6-BD19-AE6F25C1436C}" dt="2023-10-12T16:04:46.980" v="5002"/>
          <ac:picMkLst>
            <pc:docMk/>
            <pc:sldMk cId="1270835744" sldId="322"/>
            <ac:picMk id="5" creationId="{27B20130-4B73-4497-0216-12FA9511FD20}"/>
          </ac:picMkLst>
        </pc:picChg>
        <pc:picChg chg="add del mod ord">
          <ac:chgData name="Alty, Steve" userId="f1994e92-c5a0-4ee9-8502-52bb66c7672a" providerId="ADAL" clId="{6F8B3F88-9C39-46B6-BD19-AE6F25C1436C}" dt="2023-10-12T16:06:06.313" v="5003"/>
          <ac:picMkLst>
            <pc:docMk/>
            <pc:sldMk cId="1270835744" sldId="322"/>
            <ac:picMk id="7" creationId="{66A8112C-E4B6-1495-8AA2-C52C0FB0FED3}"/>
          </ac:picMkLst>
        </pc:picChg>
        <pc:picChg chg="add del mod">
          <ac:chgData name="Alty, Steve" userId="f1994e92-c5a0-4ee9-8502-52bb66c7672a" providerId="ADAL" clId="{6F8B3F88-9C39-46B6-BD19-AE6F25C1436C}" dt="2023-10-12T17:51:57.186" v="5018"/>
          <ac:picMkLst>
            <pc:docMk/>
            <pc:sldMk cId="1270835744" sldId="322"/>
            <ac:picMk id="8" creationId="{6EAF8251-0923-8570-4044-52744C687B17}"/>
          </ac:picMkLst>
        </pc:picChg>
      </pc:sldChg>
      <pc:sldChg chg="addSp delSp modSp add mod modTransition modAnim">
        <pc:chgData name="Alty, Steve" userId="f1994e92-c5a0-4ee9-8502-52bb66c7672a" providerId="ADAL" clId="{6F8B3F88-9C39-46B6-BD19-AE6F25C1436C}" dt="2023-10-13T09:52:55.181" v="5117"/>
        <pc:sldMkLst>
          <pc:docMk/>
          <pc:sldMk cId="3067899402" sldId="323"/>
        </pc:sldMkLst>
        <pc:spChg chg="mod">
          <ac:chgData name="Alty, Steve" userId="f1994e92-c5a0-4ee9-8502-52bb66c7672a" providerId="ADAL" clId="{6F8B3F88-9C39-46B6-BD19-AE6F25C1436C}" dt="2023-10-12T14:37:20.881" v="3449" actId="20577"/>
          <ac:spMkLst>
            <pc:docMk/>
            <pc:sldMk cId="3067899402" sldId="323"/>
            <ac:spMk id="2" creationId="{2EED9EF5-A22D-4138-9FA2-2D7EC3F1773B}"/>
          </ac:spMkLst>
        </pc:spChg>
        <pc:spChg chg="mod">
          <ac:chgData name="Alty, Steve" userId="f1994e92-c5a0-4ee9-8502-52bb66c7672a" providerId="ADAL" clId="{6F8B3F88-9C39-46B6-BD19-AE6F25C1436C}" dt="2023-10-12T14:52:13.154" v="4363" actId="20577"/>
          <ac:spMkLst>
            <pc:docMk/>
            <pc:sldMk cId="3067899402" sldId="323"/>
            <ac:spMk id="3" creationId="{7D346E75-F42D-4ACA-960C-97EAA120A969}"/>
          </ac:spMkLst>
        </pc:spChg>
        <pc:picChg chg="add del mod ord">
          <ac:chgData name="Alty, Steve" userId="f1994e92-c5a0-4ee9-8502-52bb66c7672a" providerId="ADAL" clId="{6F8B3F88-9C39-46B6-BD19-AE6F25C1436C}" dt="2023-10-12T18:04:21.414" v="5053" actId="478"/>
          <ac:picMkLst>
            <pc:docMk/>
            <pc:sldMk cId="3067899402" sldId="323"/>
            <ac:picMk id="4" creationId="{49F63E72-3B75-09F3-B2B9-7F83A9C417B7}"/>
          </ac:picMkLst>
        </pc:picChg>
        <pc:picChg chg="add mod">
          <ac:chgData name="Alty, Steve" userId="f1994e92-c5a0-4ee9-8502-52bb66c7672a" providerId="ADAL" clId="{6F8B3F88-9C39-46B6-BD19-AE6F25C1436C}" dt="2023-10-13T09:05:09.787" v="5095" actId="1076"/>
          <ac:picMkLst>
            <pc:docMk/>
            <pc:sldMk cId="3067899402" sldId="323"/>
            <ac:picMk id="5" creationId="{764D6D6A-BEFE-B3DE-BC56-87752E61339E}"/>
          </ac:picMkLst>
        </pc:picChg>
        <pc:picChg chg="add del mod">
          <ac:chgData name="Alty, Steve" userId="f1994e92-c5a0-4ee9-8502-52bb66c7672a" providerId="ADAL" clId="{6F8B3F88-9C39-46B6-BD19-AE6F25C1436C}" dt="2023-10-12T17:51:57.186" v="5018"/>
          <ac:picMkLst>
            <pc:docMk/>
            <pc:sldMk cId="3067899402" sldId="323"/>
            <ac:picMk id="5" creationId="{CC9D019D-F042-2251-6E45-7A35B5BD23E5}"/>
          </ac:picMkLst>
        </pc:picChg>
        <pc:picChg chg="add del mod">
          <ac:chgData name="Alty, Steve" userId="f1994e92-c5a0-4ee9-8502-52bb66c7672a" providerId="ADAL" clId="{6F8B3F88-9C39-46B6-BD19-AE6F25C1436C}" dt="2023-10-12T18:04:19.766" v="5052" actId="478"/>
          <ac:picMkLst>
            <pc:docMk/>
            <pc:sldMk cId="3067899402" sldId="323"/>
            <ac:picMk id="5" creationId="{CEC9A7FC-81DE-A829-2FD7-70FE7D61F7EA}"/>
          </ac:picMkLst>
        </pc:picChg>
        <pc:picChg chg="add del mod">
          <ac:chgData name="Alty, Steve" userId="f1994e92-c5a0-4ee9-8502-52bb66c7672a" providerId="ADAL" clId="{6F8B3F88-9C39-46B6-BD19-AE6F25C1436C}" dt="2023-10-12T18:06:43.515" v="5075" actId="478"/>
          <ac:picMkLst>
            <pc:docMk/>
            <pc:sldMk cId="3067899402" sldId="323"/>
            <ac:picMk id="6" creationId="{87FA342E-AF1E-FC66-8091-A57E4C193BAC}"/>
          </ac:picMkLst>
        </pc:picChg>
        <pc:picChg chg="add del mod">
          <ac:chgData name="Alty, Steve" userId="f1994e92-c5a0-4ee9-8502-52bb66c7672a" providerId="ADAL" clId="{6F8B3F88-9C39-46B6-BD19-AE6F25C1436C}" dt="2023-10-13T09:28:39.389" v="5114" actId="34819"/>
          <ac:picMkLst>
            <pc:docMk/>
            <pc:sldMk cId="3067899402" sldId="323"/>
            <ac:picMk id="6" creationId="{A459DFCE-7DAB-BD51-F949-A897503C4642}"/>
          </ac:picMkLst>
        </pc:picChg>
        <pc:picChg chg="add mod">
          <ac:chgData name="Alty, Steve" userId="f1994e92-c5a0-4ee9-8502-52bb66c7672a" providerId="ADAL" clId="{6F8B3F88-9C39-46B6-BD19-AE6F25C1436C}" dt="2023-10-13T09:52:55.181" v="5117"/>
          <ac:picMkLst>
            <pc:docMk/>
            <pc:sldMk cId="3067899402" sldId="323"/>
            <ac:picMk id="8" creationId="{C0160197-49F8-6F7C-48F5-82BE4D7AFF9A}"/>
          </ac:picMkLst>
        </pc:picChg>
      </pc:sldChg>
      <pc:sldChg chg="del">
        <pc:chgData name="Alty, Steve" userId="f1994e92-c5a0-4ee9-8502-52bb66c7672a" providerId="ADAL" clId="{6F8B3F88-9C39-46B6-BD19-AE6F25C1436C}" dt="2023-10-12T12:24:30.914" v="92" actId="47"/>
        <pc:sldMkLst>
          <pc:docMk/>
          <pc:sldMk cId="3967338319" sldId="323"/>
        </pc:sldMkLst>
      </pc:sldChg>
      <pc:sldChg chg="del">
        <pc:chgData name="Alty, Steve" userId="f1994e92-c5a0-4ee9-8502-52bb66c7672a" providerId="ADAL" clId="{6F8B3F88-9C39-46B6-BD19-AE6F25C1436C}" dt="2023-10-12T12:24:37.237" v="93" actId="47"/>
        <pc:sldMkLst>
          <pc:docMk/>
          <pc:sldMk cId="1092870299" sldId="324"/>
        </pc:sldMkLst>
      </pc:sldChg>
      <pc:sldChg chg="addSp delSp modSp add mod modTransition modAnim">
        <pc:chgData name="Alty, Steve" userId="f1994e92-c5a0-4ee9-8502-52bb66c7672a" providerId="ADAL" clId="{6F8B3F88-9C39-46B6-BD19-AE6F25C1436C}" dt="2023-10-13T09:52:55.181" v="5117"/>
        <pc:sldMkLst>
          <pc:docMk/>
          <pc:sldMk cId="3080193074" sldId="324"/>
        </pc:sldMkLst>
        <pc:spChg chg="mod">
          <ac:chgData name="Alty, Steve" userId="f1994e92-c5a0-4ee9-8502-52bb66c7672a" providerId="ADAL" clId="{6F8B3F88-9C39-46B6-BD19-AE6F25C1436C}" dt="2023-10-12T14:58:17.108" v="4766" actId="114"/>
          <ac:spMkLst>
            <pc:docMk/>
            <pc:sldMk cId="3080193074" sldId="324"/>
            <ac:spMk id="3" creationId="{7D346E75-F42D-4ACA-960C-97EAA120A969}"/>
          </ac:spMkLst>
        </pc:spChg>
        <pc:picChg chg="add del mod">
          <ac:chgData name="Alty, Steve" userId="f1994e92-c5a0-4ee9-8502-52bb66c7672a" providerId="ADAL" clId="{6F8B3F88-9C39-46B6-BD19-AE6F25C1436C}" dt="2023-10-13T09:28:39.389" v="5114" actId="34819"/>
          <ac:picMkLst>
            <pc:docMk/>
            <pc:sldMk cId="3080193074" sldId="324"/>
            <ac:picMk id="4" creationId="{24C8A3DF-CC04-9AB7-4A6F-99793706BFF0}"/>
          </ac:picMkLst>
        </pc:picChg>
        <pc:picChg chg="add del mod ord">
          <ac:chgData name="Alty, Steve" userId="f1994e92-c5a0-4ee9-8502-52bb66c7672a" providerId="ADAL" clId="{6F8B3F88-9C39-46B6-BD19-AE6F25C1436C}" dt="2023-10-12T18:04:26.189" v="5055" actId="478"/>
          <ac:picMkLst>
            <pc:docMk/>
            <pc:sldMk cId="3080193074" sldId="324"/>
            <ac:picMk id="4" creationId="{48164EBB-D742-0DD6-C23F-C76CD2D62BAF}"/>
          </ac:picMkLst>
        </pc:picChg>
        <pc:picChg chg="add del mod">
          <ac:chgData name="Alty, Steve" userId="f1994e92-c5a0-4ee9-8502-52bb66c7672a" providerId="ADAL" clId="{6F8B3F88-9C39-46B6-BD19-AE6F25C1436C}" dt="2023-10-12T17:51:57.186" v="5018"/>
          <ac:picMkLst>
            <pc:docMk/>
            <pc:sldMk cId="3080193074" sldId="324"/>
            <ac:picMk id="5" creationId="{1BAD8DBF-FC16-9756-D11A-50DDE1D36838}"/>
          </ac:picMkLst>
        </pc:picChg>
        <pc:picChg chg="add del mod">
          <ac:chgData name="Alty, Steve" userId="f1994e92-c5a0-4ee9-8502-52bb66c7672a" providerId="ADAL" clId="{6F8B3F88-9C39-46B6-BD19-AE6F25C1436C}" dt="2023-10-12T18:04:24.858" v="5054" actId="478"/>
          <ac:picMkLst>
            <pc:docMk/>
            <pc:sldMk cId="3080193074" sldId="324"/>
            <ac:picMk id="5" creationId="{A0393B2A-20B3-FC3F-128C-A9DCA512120F}"/>
          </ac:picMkLst>
        </pc:picChg>
        <pc:picChg chg="add mod">
          <ac:chgData name="Alty, Steve" userId="f1994e92-c5a0-4ee9-8502-52bb66c7672a" providerId="ADAL" clId="{6F8B3F88-9C39-46B6-BD19-AE6F25C1436C}" dt="2023-10-13T09:52:55.181" v="5117"/>
          <ac:picMkLst>
            <pc:docMk/>
            <pc:sldMk cId="3080193074" sldId="324"/>
            <ac:picMk id="6" creationId="{2F776925-D53C-6963-D22B-466E8A9282E4}"/>
          </ac:picMkLst>
        </pc:picChg>
        <pc:picChg chg="add del mod">
          <ac:chgData name="Alty, Steve" userId="f1994e92-c5a0-4ee9-8502-52bb66c7672a" providerId="ADAL" clId="{6F8B3F88-9C39-46B6-BD19-AE6F25C1436C}" dt="2023-10-12T18:06:48.070" v="5076" actId="478"/>
          <ac:picMkLst>
            <pc:docMk/>
            <pc:sldMk cId="3080193074" sldId="324"/>
            <ac:picMk id="6" creationId="{886A44CE-B8D9-1E06-5E9C-F57CBE8B43B2}"/>
          </ac:picMkLst>
        </pc:picChg>
      </pc:sldChg>
      <pc:sldChg chg="del">
        <pc:chgData name="Alty, Steve" userId="f1994e92-c5a0-4ee9-8502-52bb66c7672a" providerId="ADAL" clId="{6F8B3F88-9C39-46B6-BD19-AE6F25C1436C}" dt="2023-10-12T12:24:29.339" v="91" actId="47"/>
        <pc:sldMkLst>
          <pc:docMk/>
          <pc:sldMk cId="2106863998" sldId="325"/>
        </pc:sldMkLst>
      </pc:sldChg>
      <pc:sldMasterChg chg="modSldLayout">
        <pc:chgData name="Alty, Steve" userId="f1994e92-c5a0-4ee9-8502-52bb66c7672a" providerId="ADAL" clId="{6F8B3F88-9C39-46B6-BD19-AE6F25C1436C}" dt="2023-10-12T14:29:25.700" v="2816" actId="207"/>
        <pc:sldMasterMkLst>
          <pc:docMk/>
          <pc:sldMasterMk cId="2085743267" sldId="2147483806"/>
        </pc:sldMasterMkLst>
        <pc:sldLayoutChg chg="addSp delSp modSp mod">
          <pc:chgData name="Alty, Steve" userId="f1994e92-c5a0-4ee9-8502-52bb66c7672a" providerId="ADAL" clId="{6F8B3F88-9C39-46B6-BD19-AE6F25C1436C}" dt="2023-10-12T14:29:12.625" v="2814" actId="207"/>
          <pc:sldLayoutMkLst>
            <pc:docMk/>
            <pc:sldMasterMk cId="2085743267" sldId="2147483806"/>
            <pc:sldLayoutMk cId="1339141636" sldId="2147483809"/>
          </pc:sldLayoutMkLst>
          <pc:spChg chg="add del">
            <ac:chgData name="Alty, Steve" userId="f1994e92-c5a0-4ee9-8502-52bb66c7672a" providerId="ADAL" clId="{6F8B3F88-9C39-46B6-BD19-AE6F25C1436C}" dt="2023-10-12T12:21:47.626" v="66"/>
            <ac:spMkLst>
              <pc:docMk/>
              <pc:sldMasterMk cId="2085743267" sldId="2147483806"/>
              <pc:sldLayoutMk cId="1339141636" sldId="2147483809"/>
              <ac:spMk id="3" creationId="{6AC1F307-8512-9933-5783-602CC861B165}"/>
            </ac:spMkLst>
          </pc:spChg>
          <pc:spChg chg="add del mod">
            <ac:chgData name="Alty, Steve" userId="f1994e92-c5a0-4ee9-8502-52bb66c7672a" providerId="ADAL" clId="{6F8B3F88-9C39-46B6-BD19-AE6F25C1436C}" dt="2023-10-12T12:21:43.837" v="63"/>
            <ac:spMkLst>
              <pc:docMk/>
              <pc:sldMasterMk cId="2085743267" sldId="2147483806"/>
              <pc:sldLayoutMk cId="1339141636" sldId="2147483809"/>
              <ac:spMk id="4" creationId="{88E91357-A743-AA3B-E041-80890CC19299}"/>
            </ac:spMkLst>
          </pc:spChg>
          <pc:spChg chg="add del mod">
            <ac:chgData name="Alty, Steve" userId="f1994e92-c5a0-4ee9-8502-52bb66c7672a" providerId="ADAL" clId="{6F8B3F88-9C39-46B6-BD19-AE6F25C1436C}" dt="2023-10-12T12:21:47.310" v="65"/>
            <ac:spMkLst>
              <pc:docMk/>
              <pc:sldMasterMk cId="2085743267" sldId="2147483806"/>
              <pc:sldLayoutMk cId="1339141636" sldId="2147483809"/>
              <ac:spMk id="5" creationId="{B1565EF9-6E2B-2B45-FEC0-35A8FF087EFE}"/>
            </ac:spMkLst>
          </pc:spChg>
          <pc:spChg chg="mod">
            <ac:chgData name="Alty, Steve" userId="f1994e92-c5a0-4ee9-8502-52bb66c7672a" providerId="ADAL" clId="{6F8B3F88-9C39-46B6-BD19-AE6F25C1436C}" dt="2023-10-12T14:29:12.625" v="2814" actId="207"/>
            <ac:spMkLst>
              <pc:docMk/>
              <pc:sldMasterMk cId="2085743267" sldId="2147483806"/>
              <pc:sldLayoutMk cId="1339141636" sldId="2147483809"/>
              <ac:spMk id="8" creationId="{00000000-0000-0000-0000-000000000000}"/>
            </ac:spMkLst>
          </pc:spChg>
          <pc:picChg chg="add mod">
            <ac:chgData name="Alty, Steve" userId="f1994e92-c5a0-4ee9-8502-52bb66c7672a" providerId="ADAL" clId="{6F8B3F88-9C39-46B6-BD19-AE6F25C1436C}" dt="2023-10-12T12:22:59.560" v="71" actId="1076"/>
            <ac:picMkLst>
              <pc:docMk/>
              <pc:sldMasterMk cId="2085743267" sldId="2147483806"/>
              <pc:sldLayoutMk cId="1339141636" sldId="2147483809"/>
              <ac:picMk id="7" creationId="{7546FD52-21C8-22C5-F55F-C5C002AD82AE}"/>
            </ac:picMkLst>
          </pc:picChg>
        </pc:sldLayoutChg>
        <pc:sldLayoutChg chg="addSp modSp">
          <pc:chgData name="Alty, Steve" userId="f1994e92-c5a0-4ee9-8502-52bb66c7672a" providerId="ADAL" clId="{6F8B3F88-9C39-46B6-BD19-AE6F25C1436C}" dt="2023-10-12T14:29:25.700" v="2816" actId="207"/>
          <pc:sldLayoutMkLst>
            <pc:docMk/>
            <pc:sldMasterMk cId="2085743267" sldId="2147483806"/>
            <pc:sldLayoutMk cId="1097481080" sldId="2147483810"/>
          </pc:sldLayoutMkLst>
          <pc:spChg chg="mod">
            <ac:chgData name="Alty, Steve" userId="f1994e92-c5a0-4ee9-8502-52bb66c7672a" providerId="ADAL" clId="{6F8B3F88-9C39-46B6-BD19-AE6F25C1436C}" dt="2023-10-12T14:29:25.700" v="2816" actId="207"/>
            <ac:spMkLst>
              <pc:docMk/>
              <pc:sldMasterMk cId="2085743267" sldId="2147483806"/>
              <pc:sldLayoutMk cId="1097481080" sldId="2147483810"/>
              <ac:spMk id="9" creationId="{00000000-0000-0000-0000-000000000000}"/>
            </ac:spMkLst>
          </pc:spChg>
          <pc:picChg chg="add mod">
            <ac:chgData name="Alty, Steve" userId="f1994e92-c5a0-4ee9-8502-52bb66c7672a" providerId="ADAL" clId="{6F8B3F88-9C39-46B6-BD19-AE6F25C1436C}" dt="2023-10-12T14:07:40.668" v="2254"/>
            <ac:picMkLst>
              <pc:docMk/>
              <pc:sldMasterMk cId="2085743267" sldId="2147483806"/>
              <pc:sldLayoutMk cId="1097481080" sldId="2147483810"/>
              <ac:picMk id="3" creationId="{7D176EAD-9AEF-A1B4-FE0A-3BB20DAC61D4}"/>
            </ac:picMkLst>
          </pc:picChg>
        </pc:sldLayoutChg>
        <pc:sldLayoutChg chg="addSp delSp modSp mod">
          <pc:chgData name="Alty, Steve" userId="f1994e92-c5a0-4ee9-8502-52bb66c7672a" providerId="ADAL" clId="{6F8B3F88-9C39-46B6-BD19-AE6F25C1436C}" dt="2023-10-12T14:07:32.253" v="2253" actId="478"/>
          <pc:sldLayoutMkLst>
            <pc:docMk/>
            <pc:sldMasterMk cId="2085743267" sldId="2147483806"/>
            <pc:sldLayoutMk cId="962966290" sldId="2147483813"/>
          </pc:sldLayoutMkLst>
          <pc:spChg chg="del">
            <ac:chgData name="Alty, Steve" userId="f1994e92-c5a0-4ee9-8502-52bb66c7672a" providerId="ADAL" clId="{6F8B3F88-9C39-46B6-BD19-AE6F25C1436C}" dt="2023-10-12T14:07:32.253" v="2253" actId="478"/>
            <ac:spMkLst>
              <pc:docMk/>
              <pc:sldMasterMk cId="2085743267" sldId="2147483806"/>
              <pc:sldLayoutMk cId="962966290" sldId="2147483813"/>
              <ac:spMk id="5" creationId="{2FA576C6-B692-4710-9895-87BA8EF64799}"/>
            </ac:spMkLst>
          </pc:spChg>
          <pc:picChg chg="add mod">
            <ac:chgData name="Alty, Steve" userId="f1994e92-c5a0-4ee9-8502-52bb66c7672a" providerId="ADAL" clId="{6F8B3F88-9C39-46B6-BD19-AE6F25C1436C}" dt="2023-10-12T14:07:29.350" v="2252"/>
            <ac:picMkLst>
              <pc:docMk/>
              <pc:sldMasterMk cId="2085743267" sldId="2147483806"/>
              <pc:sldLayoutMk cId="962966290" sldId="2147483813"/>
              <ac:picMk id="8" creationId="{0B7D4D34-A2F9-303E-E842-42CC18CB0052}"/>
            </ac:picMkLst>
          </pc:picChg>
        </pc:sldLayoutChg>
      </pc:sldMasterChg>
    </pc:docChg>
  </pc:docChgLst>
  <pc:docChgLst>
    <pc:chgData name="Alty, Steve" userId="f1994e92-c5a0-4ee9-8502-52bb66c7672a" providerId="ADAL" clId="{A82229BE-26B5-4031-A558-3BCD1E9258EE}"/>
    <pc:docChg chg="undo custSel addSld delSld modSld sldOrd modMainMaster modShowInfo">
      <pc:chgData name="Alty, Steve" userId="f1994e92-c5a0-4ee9-8502-52bb66c7672a" providerId="ADAL" clId="{A82229BE-26B5-4031-A558-3BCD1E9258EE}" dt="2024-03-18T15:00:46.340" v="3065"/>
      <pc:docMkLst>
        <pc:docMk/>
      </pc:docMkLst>
      <pc:sldChg chg="addSp delSp modSp mod modTransition modAnim">
        <pc:chgData name="Alty, Steve" userId="f1994e92-c5a0-4ee9-8502-52bb66c7672a" providerId="ADAL" clId="{A82229BE-26B5-4031-A558-3BCD1E9258EE}" dt="2024-03-18T14:54:00.075" v="2995"/>
        <pc:sldMkLst>
          <pc:docMk/>
          <pc:sldMk cId="0" sldId="277"/>
        </pc:sldMkLst>
        <pc:spChg chg="mod">
          <ac:chgData name="Alty, Steve" userId="f1994e92-c5a0-4ee9-8502-52bb66c7672a" providerId="ADAL" clId="{A82229BE-26B5-4031-A558-3BCD1E9258EE}" dt="2024-03-18T12:03:46.897" v="82" actId="1076"/>
          <ac:spMkLst>
            <pc:docMk/>
            <pc:sldMk cId="0" sldId="277"/>
            <ac:spMk id="7" creationId="{00000000-0000-0000-0000-000000000000}"/>
          </ac:spMkLst>
        </pc:spChg>
        <pc:picChg chg="add mod">
          <ac:chgData name="Alty, Steve" userId="f1994e92-c5a0-4ee9-8502-52bb66c7672a" providerId="ADAL" clId="{A82229BE-26B5-4031-A558-3BCD1E9258EE}" dt="2024-03-18T12:03:39.968" v="81" actId="1035"/>
          <ac:picMkLst>
            <pc:docMk/>
            <pc:sldMk cId="0" sldId="277"/>
            <ac:picMk id="2" creationId="{742FE60A-8E17-83A7-E1A6-6571B3FE583A}"/>
          </ac:picMkLst>
        </pc:picChg>
        <pc:picChg chg="del">
          <ac:chgData name="Alty, Steve" userId="f1994e92-c5a0-4ee9-8502-52bb66c7672a" providerId="ADAL" clId="{A82229BE-26B5-4031-A558-3BCD1E9258EE}" dt="2024-03-18T11:58:02.645" v="0"/>
          <ac:picMkLst>
            <pc:docMk/>
            <pc:sldMk cId="0" sldId="277"/>
            <ac:picMk id="9" creationId="{FA144A0A-A95A-EC19-2B68-586205CFFE95}"/>
          </ac:picMkLst>
        </pc:picChg>
        <pc:picChg chg="del">
          <ac:chgData name="Alty, Steve" userId="f1994e92-c5a0-4ee9-8502-52bb66c7672a" providerId="ADAL" clId="{A82229BE-26B5-4031-A558-3BCD1E9258EE}" dt="2024-03-18T11:59:00.869" v="73" actId="478"/>
          <ac:picMkLst>
            <pc:docMk/>
            <pc:sldMk cId="0" sldId="277"/>
            <ac:picMk id="1026" creationId="{01781D83-D192-1C47-B529-7CFFFDB4A748}"/>
          </ac:picMkLst>
        </pc:picChg>
      </pc:sldChg>
      <pc:sldChg chg="delSp modSp ord modAnim">
        <pc:chgData name="Alty, Steve" userId="f1994e92-c5a0-4ee9-8502-52bb66c7672a" providerId="ADAL" clId="{A82229BE-26B5-4031-A558-3BCD1E9258EE}" dt="2024-03-18T15:00:46.340" v="3065"/>
        <pc:sldMkLst>
          <pc:docMk/>
          <pc:sldMk cId="4238592306" sldId="287"/>
        </pc:sldMkLst>
        <pc:spChg chg="mod">
          <ac:chgData name="Alty, Steve" userId="f1994e92-c5a0-4ee9-8502-52bb66c7672a" providerId="ADAL" clId="{A82229BE-26B5-4031-A558-3BCD1E9258EE}" dt="2024-03-18T14:48:08.822" v="2961" actId="20577"/>
          <ac:spMkLst>
            <pc:docMk/>
            <pc:sldMk cId="4238592306" sldId="287"/>
            <ac:spMk id="3" creationId="{00000000-0000-0000-0000-000000000000}"/>
          </ac:spMkLst>
        </pc:spChg>
        <pc:picChg chg="del">
          <ac:chgData name="Alty, Steve" userId="f1994e92-c5a0-4ee9-8502-52bb66c7672a" providerId="ADAL" clId="{A82229BE-26B5-4031-A558-3BCD1E9258EE}" dt="2024-03-18T11:58:02.645" v="0"/>
          <ac:picMkLst>
            <pc:docMk/>
            <pc:sldMk cId="4238592306" sldId="287"/>
            <ac:picMk id="6" creationId="{D5F11284-7AA3-4E4A-E45B-2FA6AED606B8}"/>
          </ac:picMkLst>
        </pc:picChg>
      </pc:sldChg>
      <pc:sldChg chg="delSp modSp mod modAnim">
        <pc:chgData name="Alty, Steve" userId="f1994e92-c5a0-4ee9-8502-52bb66c7672a" providerId="ADAL" clId="{A82229BE-26B5-4031-A558-3BCD1E9258EE}" dt="2024-03-18T12:42:41.925" v="684" actId="20577"/>
        <pc:sldMkLst>
          <pc:docMk/>
          <pc:sldMk cId="385365661" sldId="293"/>
        </pc:sldMkLst>
        <pc:spChg chg="mod">
          <ac:chgData name="Alty, Steve" userId="f1994e92-c5a0-4ee9-8502-52bb66c7672a" providerId="ADAL" clId="{A82229BE-26B5-4031-A558-3BCD1E9258EE}" dt="2024-03-18T12:42:41.925" v="684" actId="20577"/>
          <ac:spMkLst>
            <pc:docMk/>
            <pc:sldMk cId="385365661" sldId="293"/>
            <ac:spMk id="201731" creationId="{07C90D48-EFCA-4AE9-A3AD-CF5BFE95E6EC}"/>
          </ac:spMkLst>
        </pc:spChg>
        <pc:picChg chg="del">
          <ac:chgData name="Alty, Steve" userId="f1994e92-c5a0-4ee9-8502-52bb66c7672a" providerId="ADAL" clId="{A82229BE-26B5-4031-A558-3BCD1E9258EE}" dt="2024-03-18T11:58:02.645" v="0"/>
          <ac:picMkLst>
            <pc:docMk/>
            <pc:sldMk cId="385365661" sldId="293"/>
            <ac:picMk id="12" creationId="{A6D5B0BE-F2B1-D8DE-3BCE-6CC3939479BC}"/>
          </ac:picMkLst>
        </pc:picChg>
      </pc:sldChg>
      <pc:sldChg chg="delSp modSp mod modAnim">
        <pc:chgData name="Alty, Steve" userId="f1994e92-c5a0-4ee9-8502-52bb66c7672a" providerId="ADAL" clId="{A82229BE-26B5-4031-A558-3BCD1E9258EE}" dt="2024-03-18T14:56:51.214" v="3001" actId="14100"/>
        <pc:sldMkLst>
          <pc:docMk/>
          <pc:sldMk cId="1835615101" sldId="296"/>
        </pc:sldMkLst>
        <pc:spChg chg="mod">
          <ac:chgData name="Alty, Steve" userId="f1994e92-c5a0-4ee9-8502-52bb66c7672a" providerId="ADAL" clId="{A82229BE-26B5-4031-A558-3BCD1E9258EE}" dt="2024-03-18T12:39:23.256" v="167" actId="20577"/>
          <ac:spMkLst>
            <pc:docMk/>
            <pc:sldMk cId="1835615101" sldId="296"/>
            <ac:spMk id="45059" creationId="{6CADC93D-9477-4767-9A33-8DE75E2D2535}"/>
          </ac:spMkLst>
        </pc:spChg>
        <pc:picChg chg="del">
          <ac:chgData name="Alty, Steve" userId="f1994e92-c5a0-4ee9-8502-52bb66c7672a" providerId="ADAL" clId="{A82229BE-26B5-4031-A558-3BCD1E9258EE}" dt="2024-03-18T11:58:02.645" v="0"/>
          <ac:picMkLst>
            <pc:docMk/>
            <pc:sldMk cId="1835615101" sldId="296"/>
            <ac:picMk id="11" creationId="{DFC0B788-6C9C-CDF7-F276-EFB8C438438C}"/>
          </ac:picMkLst>
        </pc:picChg>
        <pc:picChg chg="mod modCrop">
          <ac:chgData name="Alty, Steve" userId="f1994e92-c5a0-4ee9-8502-52bb66c7672a" providerId="ADAL" clId="{A82229BE-26B5-4031-A558-3BCD1E9258EE}" dt="2024-03-18T14:56:51.214" v="3001" actId="14100"/>
          <ac:picMkLst>
            <pc:docMk/>
            <pc:sldMk cId="1835615101" sldId="296"/>
            <ac:picMk id="1026" creationId="{2CBC1E3A-746A-E2D5-1673-CBB4FB601A91}"/>
          </ac:picMkLst>
        </pc:picChg>
      </pc:sldChg>
      <pc:sldChg chg="addSp delSp modSp mod modClrScheme delAnim modAnim chgLayout">
        <pc:chgData name="Alty, Steve" userId="f1994e92-c5a0-4ee9-8502-52bb66c7672a" providerId="ADAL" clId="{A82229BE-26B5-4031-A558-3BCD1E9258EE}" dt="2024-03-18T14:59:53.982" v="3063" actId="207"/>
        <pc:sldMkLst>
          <pc:docMk/>
          <pc:sldMk cId="1433149264" sldId="313"/>
        </pc:sldMkLst>
        <pc:spChg chg="mod ord">
          <ac:chgData name="Alty, Steve" userId="f1994e92-c5a0-4ee9-8502-52bb66c7672a" providerId="ADAL" clId="{A82229BE-26B5-4031-A558-3BCD1E9258EE}" dt="2024-03-18T12:56:57.619" v="1540" actId="313"/>
          <ac:spMkLst>
            <pc:docMk/>
            <pc:sldMk cId="1433149264" sldId="313"/>
            <ac:spMk id="2" creationId="{2EED9EF5-A22D-4138-9FA2-2D7EC3F1773B}"/>
          </ac:spMkLst>
        </pc:spChg>
        <pc:spChg chg="mod ord">
          <ac:chgData name="Alty, Steve" userId="f1994e92-c5a0-4ee9-8502-52bb66c7672a" providerId="ADAL" clId="{A82229BE-26B5-4031-A558-3BCD1E9258EE}" dt="2024-03-18T14:59:53.982" v="3063" actId="207"/>
          <ac:spMkLst>
            <pc:docMk/>
            <pc:sldMk cId="1433149264" sldId="313"/>
            <ac:spMk id="3" creationId="{7D346E75-F42D-4ACA-960C-97EAA120A969}"/>
          </ac:spMkLst>
        </pc:spChg>
        <pc:spChg chg="add del mod">
          <ac:chgData name="Alty, Steve" userId="f1994e92-c5a0-4ee9-8502-52bb66c7672a" providerId="ADAL" clId="{A82229BE-26B5-4031-A558-3BCD1E9258EE}" dt="2024-03-18T12:56:13.765" v="1523" actId="478"/>
          <ac:spMkLst>
            <pc:docMk/>
            <pc:sldMk cId="1433149264" sldId="313"/>
            <ac:spMk id="5" creationId="{FBC0DDE5-AA4A-451C-5356-C6F7346CC053}"/>
          </ac:spMkLst>
        </pc:spChg>
        <pc:spChg chg="add del mod">
          <ac:chgData name="Alty, Steve" userId="f1994e92-c5a0-4ee9-8502-52bb66c7672a" providerId="ADAL" clId="{A82229BE-26B5-4031-A558-3BCD1E9258EE}" dt="2024-03-18T12:56:28.112" v="1526" actId="6264"/>
          <ac:spMkLst>
            <pc:docMk/>
            <pc:sldMk cId="1433149264" sldId="313"/>
            <ac:spMk id="6" creationId="{ECD1E92F-8A48-0D09-70E1-33224765B4A3}"/>
          </ac:spMkLst>
        </pc:spChg>
        <pc:spChg chg="add del mod">
          <ac:chgData name="Alty, Steve" userId="f1994e92-c5a0-4ee9-8502-52bb66c7672a" providerId="ADAL" clId="{A82229BE-26B5-4031-A558-3BCD1E9258EE}" dt="2024-03-18T12:56:28.112" v="1526" actId="6264"/>
          <ac:spMkLst>
            <pc:docMk/>
            <pc:sldMk cId="1433149264" sldId="313"/>
            <ac:spMk id="8" creationId="{AA9F944A-815F-891E-F09C-C8BB52F22528}"/>
          </ac:spMkLst>
        </pc:spChg>
        <pc:spChg chg="add del mod ord">
          <ac:chgData name="Alty, Steve" userId="f1994e92-c5a0-4ee9-8502-52bb66c7672a" providerId="ADAL" clId="{A82229BE-26B5-4031-A558-3BCD1E9258EE}" dt="2024-03-18T12:56:34.156" v="1529" actId="700"/>
          <ac:spMkLst>
            <pc:docMk/>
            <pc:sldMk cId="1433149264" sldId="313"/>
            <ac:spMk id="9" creationId="{2BAEAE7C-E043-17ED-601F-0A914F290E1A}"/>
          </ac:spMkLst>
        </pc:spChg>
        <pc:graphicFrameChg chg="del">
          <ac:chgData name="Alty, Steve" userId="f1994e92-c5a0-4ee9-8502-52bb66c7672a" providerId="ADAL" clId="{A82229BE-26B5-4031-A558-3BCD1E9258EE}" dt="2024-03-18T12:56:11.739" v="1522" actId="478"/>
          <ac:graphicFrameMkLst>
            <pc:docMk/>
            <pc:sldMk cId="1433149264" sldId="313"/>
            <ac:graphicFrameMk id="7" creationId="{E0D4DD05-D97A-5B96-AE5D-BD9FCB7183B3}"/>
          </ac:graphicFrameMkLst>
        </pc:graphicFrameChg>
        <pc:picChg chg="del">
          <ac:chgData name="Alty, Steve" userId="f1994e92-c5a0-4ee9-8502-52bb66c7672a" providerId="ADAL" clId="{A82229BE-26B5-4031-A558-3BCD1E9258EE}" dt="2024-03-18T11:58:02.645" v="0"/>
          <ac:picMkLst>
            <pc:docMk/>
            <pc:sldMk cId="1433149264" sldId="313"/>
            <ac:picMk id="6" creationId="{53E63DEC-DA39-A6CC-3E23-84BB364C833C}"/>
          </ac:picMkLst>
        </pc:picChg>
        <pc:picChg chg="add mod">
          <ac:chgData name="Alty, Steve" userId="f1994e92-c5a0-4ee9-8502-52bb66c7672a" providerId="ADAL" clId="{A82229BE-26B5-4031-A558-3BCD1E9258EE}" dt="2024-03-18T12:59:58.159" v="1788" actId="1036"/>
          <ac:picMkLst>
            <pc:docMk/>
            <pc:sldMk cId="1433149264" sldId="313"/>
            <ac:picMk id="2050" creationId="{328DE215-E4B4-8104-77D6-BFFD54997685}"/>
          </ac:picMkLst>
        </pc:picChg>
      </pc:sldChg>
      <pc:sldChg chg="delSp del modAnim">
        <pc:chgData name="Alty, Steve" userId="f1994e92-c5a0-4ee9-8502-52bb66c7672a" providerId="ADAL" clId="{A82229BE-26B5-4031-A558-3BCD1E9258EE}" dt="2024-03-18T13:29:50.740" v="2364" actId="2696"/>
        <pc:sldMkLst>
          <pc:docMk/>
          <pc:sldMk cId="2240326138" sldId="314"/>
        </pc:sldMkLst>
        <pc:picChg chg="del">
          <ac:chgData name="Alty, Steve" userId="f1994e92-c5a0-4ee9-8502-52bb66c7672a" providerId="ADAL" clId="{A82229BE-26B5-4031-A558-3BCD1E9258EE}" dt="2024-03-18T11:58:02.645" v="0"/>
          <ac:picMkLst>
            <pc:docMk/>
            <pc:sldMk cId="2240326138" sldId="314"/>
            <ac:picMk id="15" creationId="{71387DEA-BFF2-5DC7-A13B-2B1BB43CEAC1}"/>
          </ac:picMkLst>
        </pc:picChg>
      </pc:sldChg>
      <pc:sldChg chg="addSp delSp modSp mod modClrScheme modAnim chgLayout">
        <pc:chgData name="Alty, Steve" userId="f1994e92-c5a0-4ee9-8502-52bb66c7672a" providerId="ADAL" clId="{A82229BE-26B5-4031-A558-3BCD1E9258EE}" dt="2024-03-18T12:45:48.547" v="1011"/>
        <pc:sldMkLst>
          <pc:docMk/>
          <pc:sldMk cId="35085031" sldId="315"/>
        </pc:sldMkLst>
        <pc:spChg chg="mod">
          <ac:chgData name="Alty, Steve" userId="f1994e92-c5a0-4ee9-8502-52bb66c7672a" providerId="ADAL" clId="{A82229BE-26B5-4031-A558-3BCD1E9258EE}" dt="2024-03-18T12:44:40.916" v="977" actId="26606"/>
          <ac:spMkLst>
            <pc:docMk/>
            <pc:sldMk cId="35085031" sldId="315"/>
            <ac:spMk id="201730" creationId="{24B2F224-EEB8-42C7-9E9D-C00CE956056A}"/>
          </ac:spMkLst>
        </pc:spChg>
        <pc:spChg chg="mod">
          <ac:chgData name="Alty, Steve" userId="f1994e92-c5a0-4ee9-8502-52bb66c7672a" providerId="ADAL" clId="{A82229BE-26B5-4031-A558-3BCD1E9258EE}" dt="2024-03-18T12:45:48.547" v="1011"/>
          <ac:spMkLst>
            <pc:docMk/>
            <pc:sldMk cId="35085031" sldId="315"/>
            <ac:spMk id="201731" creationId="{07C90D48-EFCA-4AE9-A3AD-CF5BFE95E6EC}"/>
          </ac:spMkLst>
        </pc:spChg>
        <pc:picChg chg="add mod">
          <ac:chgData name="Alty, Steve" userId="f1994e92-c5a0-4ee9-8502-52bb66c7672a" providerId="ADAL" clId="{A82229BE-26B5-4031-A558-3BCD1E9258EE}" dt="2024-03-18T12:45:18.770" v="994" actId="14100"/>
          <ac:picMkLst>
            <pc:docMk/>
            <pc:sldMk cId="35085031" sldId="315"/>
            <ac:picMk id="3" creationId="{A74BCA41-CFED-C84D-9731-496AC997B9AA}"/>
          </ac:picMkLst>
        </pc:picChg>
        <pc:picChg chg="del">
          <ac:chgData name="Alty, Steve" userId="f1994e92-c5a0-4ee9-8502-52bb66c7672a" providerId="ADAL" clId="{A82229BE-26B5-4031-A558-3BCD1E9258EE}" dt="2024-03-18T11:58:02.645" v="0"/>
          <ac:picMkLst>
            <pc:docMk/>
            <pc:sldMk cId="35085031" sldId="315"/>
            <ac:picMk id="5" creationId="{D9C66821-FC0A-ADAA-4184-65F2B8E11741}"/>
          </ac:picMkLst>
        </pc:picChg>
      </pc:sldChg>
      <pc:sldChg chg="delSp del modAnim">
        <pc:chgData name="Alty, Steve" userId="f1994e92-c5a0-4ee9-8502-52bb66c7672a" providerId="ADAL" clId="{A82229BE-26B5-4031-A558-3BCD1E9258EE}" dt="2024-03-18T13:29:31.657" v="2361" actId="2696"/>
        <pc:sldMkLst>
          <pc:docMk/>
          <pc:sldMk cId="1630362331" sldId="317"/>
        </pc:sldMkLst>
        <pc:picChg chg="del">
          <ac:chgData name="Alty, Steve" userId="f1994e92-c5a0-4ee9-8502-52bb66c7672a" providerId="ADAL" clId="{A82229BE-26B5-4031-A558-3BCD1E9258EE}" dt="2024-03-18T11:58:02.645" v="0"/>
          <ac:picMkLst>
            <pc:docMk/>
            <pc:sldMk cId="1630362331" sldId="317"/>
            <ac:picMk id="4" creationId="{11A5A29A-4CF1-2F6C-002C-832FC9D33798}"/>
          </ac:picMkLst>
        </pc:picChg>
      </pc:sldChg>
      <pc:sldChg chg="delSp del modAnim">
        <pc:chgData name="Alty, Steve" userId="f1994e92-c5a0-4ee9-8502-52bb66c7672a" providerId="ADAL" clId="{A82229BE-26B5-4031-A558-3BCD1E9258EE}" dt="2024-03-18T13:29:34.086" v="2362" actId="2696"/>
        <pc:sldMkLst>
          <pc:docMk/>
          <pc:sldMk cId="1685821928" sldId="318"/>
        </pc:sldMkLst>
        <pc:picChg chg="del">
          <ac:chgData name="Alty, Steve" userId="f1994e92-c5a0-4ee9-8502-52bb66c7672a" providerId="ADAL" clId="{A82229BE-26B5-4031-A558-3BCD1E9258EE}" dt="2024-03-18T11:58:02.645" v="0"/>
          <ac:picMkLst>
            <pc:docMk/>
            <pc:sldMk cId="1685821928" sldId="318"/>
            <ac:picMk id="7" creationId="{86627F66-DE86-43A7-740B-64EB1640929F}"/>
          </ac:picMkLst>
        </pc:picChg>
      </pc:sldChg>
      <pc:sldChg chg="delSp del modAnim">
        <pc:chgData name="Alty, Steve" userId="f1994e92-c5a0-4ee9-8502-52bb66c7672a" providerId="ADAL" clId="{A82229BE-26B5-4031-A558-3BCD1E9258EE}" dt="2024-03-18T13:29:37.357" v="2363" actId="2696"/>
        <pc:sldMkLst>
          <pc:docMk/>
          <pc:sldMk cId="2962504407" sldId="319"/>
        </pc:sldMkLst>
        <pc:picChg chg="del">
          <ac:chgData name="Alty, Steve" userId="f1994e92-c5a0-4ee9-8502-52bb66c7672a" providerId="ADAL" clId="{A82229BE-26B5-4031-A558-3BCD1E9258EE}" dt="2024-03-18T11:58:02.645" v="0"/>
          <ac:picMkLst>
            <pc:docMk/>
            <pc:sldMk cId="2962504407" sldId="319"/>
            <ac:picMk id="7" creationId="{440324FA-6B14-E075-6425-CA0E557E2078}"/>
          </ac:picMkLst>
        </pc:picChg>
      </pc:sldChg>
      <pc:sldChg chg="addSp delSp modSp mod delAnim modAnim">
        <pc:chgData name="Alty, Steve" userId="f1994e92-c5a0-4ee9-8502-52bb66c7672a" providerId="ADAL" clId="{A82229BE-26B5-4031-A558-3BCD1E9258EE}" dt="2024-03-18T13:01:04.776" v="1835" actId="1076"/>
        <pc:sldMkLst>
          <pc:docMk/>
          <pc:sldMk cId="975222172" sldId="321"/>
        </pc:sldMkLst>
        <pc:spChg chg="mod">
          <ac:chgData name="Alty, Steve" userId="f1994e92-c5a0-4ee9-8502-52bb66c7672a" providerId="ADAL" clId="{A82229BE-26B5-4031-A558-3BCD1E9258EE}" dt="2024-03-18T13:00:38.596" v="1830" actId="6549"/>
          <ac:spMkLst>
            <pc:docMk/>
            <pc:sldMk cId="975222172" sldId="321"/>
            <ac:spMk id="2" creationId="{2EED9EF5-A22D-4138-9FA2-2D7EC3F1773B}"/>
          </ac:spMkLst>
        </pc:spChg>
        <pc:spChg chg="del">
          <ac:chgData name="Alty, Steve" userId="f1994e92-c5a0-4ee9-8502-52bb66c7672a" providerId="ADAL" clId="{A82229BE-26B5-4031-A558-3BCD1E9258EE}" dt="2024-03-18T13:00:42.078" v="1831" actId="478"/>
          <ac:spMkLst>
            <pc:docMk/>
            <pc:sldMk cId="975222172" sldId="321"/>
            <ac:spMk id="3" creationId="{7D346E75-F42D-4ACA-960C-97EAA120A969}"/>
          </ac:spMkLst>
        </pc:spChg>
        <pc:spChg chg="add del mod">
          <ac:chgData name="Alty, Steve" userId="f1994e92-c5a0-4ee9-8502-52bb66c7672a" providerId="ADAL" clId="{A82229BE-26B5-4031-A558-3BCD1E9258EE}" dt="2024-03-18T13:00:51.447" v="1832" actId="478"/>
          <ac:spMkLst>
            <pc:docMk/>
            <pc:sldMk cId="975222172" sldId="321"/>
            <ac:spMk id="5" creationId="{3B18230A-62B5-FD20-D1D9-421FFE75ED0B}"/>
          </ac:spMkLst>
        </pc:spChg>
        <pc:picChg chg="del">
          <ac:chgData name="Alty, Steve" userId="f1994e92-c5a0-4ee9-8502-52bb66c7672a" providerId="ADAL" clId="{A82229BE-26B5-4031-A558-3BCD1E9258EE}" dt="2024-03-18T11:58:02.645" v="0"/>
          <ac:picMkLst>
            <pc:docMk/>
            <pc:sldMk cId="975222172" sldId="321"/>
            <ac:picMk id="6" creationId="{4D551AFA-4DE3-2FEE-17B0-EF50083F07EF}"/>
          </ac:picMkLst>
        </pc:picChg>
        <pc:picChg chg="add mod">
          <ac:chgData name="Alty, Steve" userId="f1994e92-c5a0-4ee9-8502-52bb66c7672a" providerId="ADAL" clId="{A82229BE-26B5-4031-A558-3BCD1E9258EE}" dt="2024-03-18T13:01:04.776" v="1835" actId="1076"/>
          <ac:picMkLst>
            <pc:docMk/>
            <pc:sldMk cId="975222172" sldId="321"/>
            <ac:picMk id="7" creationId="{80F9A349-7AE4-7F95-3643-898EAAFC48AF}"/>
          </ac:picMkLst>
        </pc:picChg>
      </pc:sldChg>
      <pc:sldChg chg="addSp delSp modSp mod modClrScheme modAnim chgLayout">
        <pc:chgData name="Alty, Steve" userId="f1994e92-c5a0-4ee9-8502-52bb66c7672a" providerId="ADAL" clId="{A82229BE-26B5-4031-A558-3BCD1E9258EE}" dt="2024-03-18T14:59:20.985" v="3058" actId="27636"/>
        <pc:sldMkLst>
          <pc:docMk/>
          <pc:sldMk cId="1270835744" sldId="322"/>
        </pc:sldMkLst>
        <pc:spChg chg="mod">
          <ac:chgData name="Alty, Steve" userId="f1994e92-c5a0-4ee9-8502-52bb66c7672a" providerId="ADAL" clId="{A82229BE-26B5-4031-A558-3BCD1E9258EE}" dt="2024-03-18T12:53:15.466" v="1453" actId="26606"/>
          <ac:spMkLst>
            <pc:docMk/>
            <pc:sldMk cId="1270835744" sldId="322"/>
            <ac:spMk id="201730" creationId="{24B2F224-EEB8-42C7-9E9D-C00CE956056A}"/>
          </ac:spMkLst>
        </pc:spChg>
        <pc:spChg chg="mod ord">
          <ac:chgData name="Alty, Steve" userId="f1994e92-c5a0-4ee9-8502-52bb66c7672a" providerId="ADAL" clId="{A82229BE-26B5-4031-A558-3BCD1E9258EE}" dt="2024-03-18T14:59:20.985" v="3058" actId="27636"/>
          <ac:spMkLst>
            <pc:docMk/>
            <pc:sldMk cId="1270835744" sldId="322"/>
            <ac:spMk id="201731" creationId="{07C90D48-EFCA-4AE9-A3AD-CF5BFE95E6EC}"/>
          </ac:spMkLst>
        </pc:spChg>
        <pc:picChg chg="del">
          <ac:chgData name="Alty, Steve" userId="f1994e92-c5a0-4ee9-8502-52bb66c7672a" providerId="ADAL" clId="{A82229BE-26B5-4031-A558-3BCD1E9258EE}" dt="2024-03-18T11:58:02.645" v="0"/>
          <ac:picMkLst>
            <pc:docMk/>
            <pc:sldMk cId="1270835744" sldId="322"/>
            <ac:picMk id="4" creationId="{EE25A79E-CF81-8B39-0D3B-0F3FBC1AD835}"/>
          </ac:picMkLst>
        </pc:picChg>
        <pc:picChg chg="add mod ord">
          <ac:chgData name="Alty, Steve" userId="f1994e92-c5a0-4ee9-8502-52bb66c7672a" providerId="ADAL" clId="{A82229BE-26B5-4031-A558-3BCD1E9258EE}" dt="2024-03-18T14:50:53.201" v="2975" actId="14100"/>
          <ac:picMkLst>
            <pc:docMk/>
            <pc:sldMk cId="1270835744" sldId="322"/>
            <ac:picMk id="1026" creationId="{9E55C3F1-FC5B-B12B-FC08-421F2F00D06C}"/>
          </ac:picMkLst>
        </pc:picChg>
      </pc:sldChg>
      <pc:sldChg chg="addSp delSp modSp mod delAnim modAnim chgLayout">
        <pc:chgData name="Alty, Steve" userId="f1994e92-c5a0-4ee9-8502-52bb66c7672a" providerId="ADAL" clId="{A82229BE-26B5-4031-A558-3BCD1E9258EE}" dt="2024-03-18T14:43:27.003" v="2378" actId="20577"/>
        <pc:sldMkLst>
          <pc:docMk/>
          <pc:sldMk cId="3067899402" sldId="323"/>
        </pc:sldMkLst>
        <pc:spChg chg="mod ord">
          <ac:chgData name="Alty, Steve" userId="f1994e92-c5a0-4ee9-8502-52bb66c7672a" providerId="ADAL" clId="{A82229BE-26B5-4031-A558-3BCD1E9258EE}" dt="2024-03-18T13:29:15.979" v="2343" actId="6264"/>
          <ac:spMkLst>
            <pc:docMk/>
            <pc:sldMk cId="3067899402" sldId="323"/>
            <ac:spMk id="2" creationId="{2EED9EF5-A22D-4138-9FA2-2D7EC3F1773B}"/>
          </ac:spMkLst>
        </pc:spChg>
        <pc:spChg chg="del">
          <ac:chgData name="Alty, Steve" userId="f1994e92-c5a0-4ee9-8502-52bb66c7672a" providerId="ADAL" clId="{A82229BE-26B5-4031-A558-3BCD1E9258EE}" dt="2024-03-18T13:23:49.443" v="2340" actId="478"/>
          <ac:spMkLst>
            <pc:docMk/>
            <pc:sldMk cId="3067899402" sldId="323"/>
            <ac:spMk id="3" creationId="{7D346E75-F42D-4ACA-960C-97EAA120A969}"/>
          </ac:spMkLst>
        </pc:spChg>
        <pc:spChg chg="add del mod">
          <ac:chgData name="Alty, Steve" userId="f1994e92-c5a0-4ee9-8502-52bb66c7672a" providerId="ADAL" clId="{A82229BE-26B5-4031-A558-3BCD1E9258EE}" dt="2024-03-18T13:24:24.555" v="2342" actId="478"/>
          <ac:spMkLst>
            <pc:docMk/>
            <pc:sldMk cId="3067899402" sldId="323"/>
            <ac:spMk id="6" creationId="{1749F201-8154-4403-9A49-06BDEA5F55BD}"/>
          </ac:spMkLst>
        </pc:spChg>
        <pc:spChg chg="add del mod">
          <ac:chgData name="Alty, Steve" userId="f1994e92-c5a0-4ee9-8502-52bb66c7672a" providerId="ADAL" clId="{A82229BE-26B5-4031-A558-3BCD1E9258EE}" dt="2024-03-18T13:29:15.979" v="2343" actId="6264"/>
          <ac:spMkLst>
            <pc:docMk/>
            <pc:sldMk cId="3067899402" sldId="323"/>
            <ac:spMk id="7" creationId="{B72CA3F4-3AAE-7D90-9105-A457A98EA191}"/>
          </ac:spMkLst>
        </pc:spChg>
        <pc:spChg chg="add mod ord">
          <ac:chgData name="Alty, Steve" userId="f1994e92-c5a0-4ee9-8502-52bb66c7672a" providerId="ADAL" clId="{A82229BE-26B5-4031-A558-3BCD1E9258EE}" dt="2024-03-18T14:43:27.003" v="2378" actId="20577"/>
          <ac:spMkLst>
            <pc:docMk/>
            <pc:sldMk cId="3067899402" sldId="323"/>
            <ac:spMk id="8" creationId="{0E5B1965-7DFA-97F4-55BD-5113B70B6192}"/>
          </ac:spMkLst>
        </pc:spChg>
        <pc:picChg chg="del">
          <ac:chgData name="Alty, Steve" userId="f1994e92-c5a0-4ee9-8502-52bb66c7672a" providerId="ADAL" clId="{A82229BE-26B5-4031-A558-3BCD1E9258EE}" dt="2024-03-18T13:23:51.149" v="2341" actId="478"/>
          <ac:picMkLst>
            <pc:docMk/>
            <pc:sldMk cId="3067899402" sldId="323"/>
            <ac:picMk id="5" creationId="{764D6D6A-BEFE-B3DE-BC56-87752E61339E}"/>
          </ac:picMkLst>
        </pc:picChg>
        <pc:picChg chg="del">
          <ac:chgData name="Alty, Steve" userId="f1994e92-c5a0-4ee9-8502-52bb66c7672a" providerId="ADAL" clId="{A82229BE-26B5-4031-A558-3BCD1E9258EE}" dt="2024-03-18T11:58:02.645" v="0"/>
          <ac:picMkLst>
            <pc:docMk/>
            <pc:sldMk cId="3067899402" sldId="323"/>
            <ac:picMk id="8" creationId="{C0160197-49F8-6F7C-48F5-82BE4D7AFF9A}"/>
          </ac:picMkLst>
        </pc:picChg>
      </pc:sldChg>
      <pc:sldChg chg="delSp del modAnim">
        <pc:chgData name="Alty, Steve" userId="f1994e92-c5a0-4ee9-8502-52bb66c7672a" providerId="ADAL" clId="{A82229BE-26B5-4031-A558-3BCD1E9258EE}" dt="2024-03-18T13:29:28.141" v="2360" actId="2696"/>
        <pc:sldMkLst>
          <pc:docMk/>
          <pc:sldMk cId="3080193074" sldId="324"/>
        </pc:sldMkLst>
        <pc:picChg chg="del">
          <ac:chgData name="Alty, Steve" userId="f1994e92-c5a0-4ee9-8502-52bb66c7672a" providerId="ADAL" clId="{A82229BE-26B5-4031-A558-3BCD1E9258EE}" dt="2024-03-18T11:58:02.645" v="0"/>
          <ac:picMkLst>
            <pc:docMk/>
            <pc:sldMk cId="3080193074" sldId="324"/>
            <ac:picMk id="6" creationId="{2F776925-D53C-6963-D22B-466E8A9282E4}"/>
          </ac:picMkLst>
        </pc:picChg>
      </pc:sldChg>
      <pc:sldChg chg="addSp delSp modSp add mod modClrScheme modAnim chgLayout">
        <pc:chgData name="Alty, Steve" userId="f1994e92-c5a0-4ee9-8502-52bb66c7672a" providerId="ADAL" clId="{A82229BE-26B5-4031-A558-3BCD1E9258EE}" dt="2024-03-18T14:52:14.942" v="2987"/>
        <pc:sldMkLst>
          <pc:docMk/>
          <pc:sldMk cId="621002518" sldId="325"/>
        </pc:sldMkLst>
        <pc:spChg chg="mod ord">
          <ac:chgData name="Alty, Steve" userId="f1994e92-c5a0-4ee9-8502-52bb66c7672a" providerId="ADAL" clId="{A82229BE-26B5-4031-A558-3BCD1E9258EE}" dt="2024-03-18T13:02:50.239" v="1878" actId="700"/>
          <ac:spMkLst>
            <pc:docMk/>
            <pc:sldMk cId="621002518" sldId="325"/>
            <ac:spMk id="2" creationId="{2EED9EF5-A22D-4138-9FA2-2D7EC3F1773B}"/>
          </ac:spMkLst>
        </pc:spChg>
        <pc:spChg chg="add del mod ord">
          <ac:chgData name="Alty, Steve" userId="f1994e92-c5a0-4ee9-8502-52bb66c7672a" providerId="ADAL" clId="{A82229BE-26B5-4031-A558-3BCD1E9258EE}" dt="2024-03-18T13:02:50.239" v="1878" actId="700"/>
          <ac:spMkLst>
            <pc:docMk/>
            <pc:sldMk cId="621002518" sldId="325"/>
            <ac:spMk id="10" creationId="{E2B9E23B-33B0-2BEE-E1EC-FC3A00F0828D}"/>
          </ac:spMkLst>
        </pc:spChg>
        <pc:spChg chg="add del mod ord">
          <ac:chgData name="Alty, Steve" userId="f1994e92-c5a0-4ee9-8502-52bb66c7672a" providerId="ADAL" clId="{A82229BE-26B5-4031-A558-3BCD1E9258EE}" dt="2024-03-18T13:02:50.239" v="1878" actId="700"/>
          <ac:spMkLst>
            <pc:docMk/>
            <pc:sldMk cId="621002518" sldId="325"/>
            <ac:spMk id="11" creationId="{CB01EF8C-6EA2-A40B-FA18-31AE598DAB6F}"/>
          </ac:spMkLst>
        </pc:spChg>
        <pc:spChg chg="add del mod ord">
          <ac:chgData name="Alty, Steve" userId="f1994e92-c5a0-4ee9-8502-52bb66c7672a" providerId="ADAL" clId="{A82229BE-26B5-4031-A558-3BCD1E9258EE}" dt="2024-03-18T13:02:50.239" v="1878" actId="700"/>
          <ac:spMkLst>
            <pc:docMk/>
            <pc:sldMk cId="621002518" sldId="325"/>
            <ac:spMk id="12" creationId="{840392BF-649D-C9D4-6ACF-A662731C3049}"/>
          </ac:spMkLst>
        </pc:spChg>
        <pc:spChg chg="add del mod ord">
          <ac:chgData name="Alty, Steve" userId="f1994e92-c5a0-4ee9-8502-52bb66c7672a" providerId="ADAL" clId="{A82229BE-26B5-4031-A558-3BCD1E9258EE}" dt="2024-03-18T13:02:50.239" v="1878" actId="700"/>
          <ac:spMkLst>
            <pc:docMk/>
            <pc:sldMk cId="621002518" sldId="325"/>
            <ac:spMk id="13" creationId="{B063C368-005D-A89D-A824-DFB640986926}"/>
          </ac:spMkLst>
        </pc:spChg>
        <pc:spChg chg="add mod ord">
          <ac:chgData name="Alty, Steve" userId="f1994e92-c5a0-4ee9-8502-52bb66c7672a" providerId="ADAL" clId="{A82229BE-26B5-4031-A558-3BCD1E9258EE}" dt="2024-03-18T13:03:44.023" v="1951" actId="20577"/>
          <ac:spMkLst>
            <pc:docMk/>
            <pc:sldMk cId="621002518" sldId="325"/>
            <ac:spMk id="14" creationId="{9E7B8CDD-0E07-9E07-9778-F5DD32DD2943}"/>
          </ac:spMkLst>
        </pc:spChg>
        <pc:spChg chg="add mod ord">
          <ac:chgData name="Alty, Steve" userId="f1994e92-c5a0-4ee9-8502-52bb66c7672a" providerId="ADAL" clId="{A82229BE-26B5-4031-A558-3BCD1E9258EE}" dt="2024-03-18T13:03:19.348" v="1917" actId="20577"/>
          <ac:spMkLst>
            <pc:docMk/>
            <pc:sldMk cId="621002518" sldId="325"/>
            <ac:spMk id="15" creationId="{54BB92D0-0B41-A23E-4DBA-27A696990E93}"/>
          </ac:spMkLst>
        </pc:spChg>
        <pc:picChg chg="add mod">
          <ac:chgData name="Alty, Steve" userId="f1994e92-c5a0-4ee9-8502-52bb66c7672a" providerId="ADAL" clId="{A82229BE-26B5-4031-A558-3BCD1E9258EE}" dt="2024-03-18T13:03:04.702" v="1896" actId="1076"/>
          <ac:picMkLst>
            <pc:docMk/>
            <pc:sldMk cId="621002518" sldId="325"/>
            <ac:picMk id="4" creationId="{DF767F15-8F77-C65E-BFD8-B1898063EFB3}"/>
          </ac:picMkLst>
        </pc:picChg>
        <pc:picChg chg="add mod">
          <ac:chgData name="Alty, Steve" userId="f1994e92-c5a0-4ee9-8502-52bb66c7672a" providerId="ADAL" clId="{A82229BE-26B5-4031-A558-3BCD1E9258EE}" dt="2024-03-18T13:03:10.322" v="1897" actId="1076"/>
          <ac:picMkLst>
            <pc:docMk/>
            <pc:sldMk cId="621002518" sldId="325"/>
            <ac:picMk id="6" creationId="{EADC7917-CD61-560A-C426-3DA7E71D7935}"/>
          </ac:picMkLst>
        </pc:picChg>
        <pc:picChg chg="del">
          <ac:chgData name="Alty, Steve" userId="f1994e92-c5a0-4ee9-8502-52bb66c7672a" providerId="ADAL" clId="{A82229BE-26B5-4031-A558-3BCD1E9258EE}" dt="2024-03-18T13:01:24.173" v="1857" actId="478"/>
          <ac:picMkLst>
            <pc:docMk/>
            <pc:sldMk cId="621002518" sldId="325"/>
            <ac:picMk id="7" creationId="{80F9A349-7AE4-7F95-3643-898EAAFC48AF}"/>
          </ac:picMkLst>
        </pc:picChg>
        <pc:picChg chg="add del mod">
          <ac:chgData name="Alty, Steve" userId="f1994e92-c5a0-4ee9-8502-52bb66c7672a" providerId="ADAL" clId="{A82229BE-26B5-4031-A558-3BCD1E9258EE}" dt="2024-03-18T13:02:24.307" v="1871" actId="21"/>
          <ac:picMkLst>
            <pc:docMk/>
            <pc:sldMk cId="621002518" sldId="325"/>
            <ac:picMk id="9" creationId="{0A54E99E-1572-6E4B-0350-66853F31DA45}"/>
          </ac:picMkLst>
        </pc:picChg>
      </pc:sldChg>
      <pc:sldChg chg="modSp add mod modAnim">
        <pc:chgData name="Alty, Steve" userId="f1994e92-c5a0-4ee9-8502-52bb66c7672a" providerId="ADAL" clId="{A82229BE-26B5-4031-A558-3BCD1E9258EE}" dt="2024-03-18T14:52:33.535" v="2992"/>
        <pc:sldMkLst>
          <pc:docMk/>
          <pc:sldMk cId="3318061552" sldId="326"/>
        </pc:sldMkLst>
        <pc:spChg chg="mod">
          <ac:chgData name="Alty, Steve" userId="f1994e92-c5a0-4ee9-8502-52bb66c7672a" providerId="ADAL" clId="{A82229BE-26B5-4031-A558-3BCD1E9258EE}" dt="2024-03-18T13:05:33.646" v="2000" actId="20577"/>
          <ac:spMkLst>
            <pc:docMk/>
            <pc:sldMk cId="3318061552" sldId="326"/>
            <ac:spMk id="14" creationId="{9E7B8CDD-0E07-9E07-9778-F5DD32DD2943}"/>
          </ac:spMkLst>
        </pc:spChg>
        <pc:spChg chg="mod">
          <ac:chgData name="Alty, Steve" userId="f1994e92-c5a0-4ee9-8502-52bb66c7672a" providerId="ADAL" clId="{A82229BE-26B5-4031-A558-3BCD1E9258EE}" dt="2024-03-18T13:05:54.733" v="2016" actId="20577"/>
          <ac:spMkLst>
            <pc:docMk/>
            <pc:sldMk cId="3318061552" sldId="326"/>
            <ac:spMk id="15" creationId="{54BB92D0-0B41-A23E-4DBA-27A696990E93}"/>
          </ac:spMkLst>
        </pc:spChg>
        <pc:picChg chg="mod">
          <ac:chgData name="Alty, Steve" userId="f1994e92-c5a0-4ee9-8502-52bb66c7672a" providerId="ADAL" clId="{A82229BE-26B5-4031-A558-3BCD1E9258EE}" dt="2024-03-18T13:04:13.425" v="1953" actId="14826"/>
          <ac:picMkLst>
            <pc:docMk/>
            <pc:sldMk cId="3318061552" sldId="326"/>
            <ac:picMk id="4" creationId="{DF767F15-8F77-C65E-BFD8-B1898063EFB3}"/>
          </ac:picMkLst>
        </pc:picChg>
        <pc:picChg chg="mod">
          <ac:chgData name="Alty, Steve" userId="f1994e92-c5a0-4ee9-8502-52bb66c7672a" providerId="ADAL" clId="{A82229BE-26B5-4031-A558-3BCD1E9258EE}" dt="2024-03-18T13:12:24.696" v="2017" actId="14826"/>
          <ac:picMkLst>
            <pc:docMk/>
            <pc:sldMk cId="3318061552" sldId="326"/>
            <ac:picMk id="6" creationId="{EADC7917-CD61-560A-C426-3DA7E71D7935}"/>
          </ac:picMkLst>
        </pc:picChg>
      </pc:sldChg>
      <pc:sldChg chg="addSp delSp modSp add mod modClrScheme modAnim chgLayout">
        <pc:chgData name="Alty, Steve" userId="f1994e92-c5a0-4ee9-8502-52bb66c7672a" providerId="ADAL" clId="{A82229BE-26B5-4031-A558-3BCD1E9258EE}" dt="2024-03-18T15:00:37.468" v="3064"/>
        <pc:sldMkLst>
          <pc:docMk/>
          <pc:sldMk cId="1762560865" sldId="327"/>
        </pc:sldMkLst>
        <pc:spChg chg="mod ord">
          <ac:chgData name="Alty, Steve" userId="f1994e92-c5a0-4ee9-8502-52bb66c7672a" providerId="ADAL" clId="{A82229BE-26B5-4031-A558-3BCD1E9258EE}" dt="2024-03-18T13:14:23.078" v="2039" actId="700"/>
          <ac:spMkLst>
            <pc:docMk/>
            <pc:sldMk cId="1762560865" sldId="327"/>
            <ac:spMk id="2" creationId="{2EED9EF5-A22D-4138-9FA2-2D7EC3F1773B}"/>
          </ac:spMkLst>
        </pc:spChg>
        <pc:spChg chg="add del mod">
          <ac:chgData name="Alty, Steve" userId="f1994e92-c5a0-4ee9-8502-52bb66c7672a" providerId="ADAL" clId="{A82229BE-26B5-4031-A558-3BCD1E9258EE}" dt="2024-03-18T13:14:20.685" v="2038" actId="6264"/>
          <ac:spMkLst>
            <pc:docMk/>
            <pc:sldMk cId="1762560865" sldId="327"/>
            <ac:spMk id="3" creationId="{EEBFBC02-1183-31DE-4B84-3E3E191D39DC}"/>
          </ac:spMkLst>
        </pc:spChg>
        <pc:spChg chg="add del mod">
          <ac:chgData name="Alty, Steve" userId="f1994e92-c5a0-4ee9-8502-52bb66c7672a" providerId="ADAL" clId="{A82229BE-26B5-4031-A558-3BCD1E9258EE}" dt="2024-03-18T13:14:20.685" v="2038" actId="6264"/>
          <ac:spMkLst>
            <pc:docMk/>
            <pc:sldMk cId="1762560865" sldId="327"/>
            <ac:spMk id="5" creationId="{0EFC080A-1062-E8F4-56F5-8F4DAB1378A2}"/>
          </ac:spMkLst>
        </pc:spChg>
        <pc:spChg chg="add del mod">
          <ac:chgData name="Alty, Steve" userId="f1994e92-c5a0-4ee9-8502-52bb66c7672a" providerId="ADAL" clId="{A82229BE-26B5-4031-A558-3BCD1E9258EE}" dt="2024-03-18T13:14:20.685" v="2038" actId="6264"/>
          <ac:spMkLst>
            <pc:docMk/>
            <pc:sldMk cId="1762560865" sldId="327"/>
            <ac:spMk id="7" creationId="{0D822062-E4FD-AA53-A38C-259A6760947F}"/>
          </ac:spMkLst>
        </pc:spChg>
        <pc:spChg chg="del mod ord">
          <ac:chgData name="Alty, Steve" userId="f1994e92-c5a0-4ee9-8502-52bb66c7672a" providerId="ADAL" clId="{A82229BE-26B5-4031-A558-3BCD1E9258EE}" dt="2024-03-18T13:14:57.246" v="2042" actId="3680"/>
          <ac:spMkLst>
            <pc:docMk/>
            <pc:sldMk cId="1762560865" sldId="327"/>
            <ac:spMk id="14" creationId="{9E7B8CDD-0E07-9E07-9778-F5DD32DD2943}"/>
          </ac:spMkLst>
        </pc:spChg>
        <pc:spChg chg="del mod ord">
          <ac:chgData name="Alty, Steve" userId="f1994e92-c5a0-4ee9-8502-52bb66c7672a" providerId="ADAL" clId="{A82229BE-26B5-4031-A558-3BCD1E9258EE}" dt="2024-03-18T13:14:31.290" v="2040" actId="478"/>
          <ac:spMkLst>
            <pc:docMk/>
            <pc:sldMk cId="1762560865" sldId="327"/>
            <ac:spMk id="15" creationId="{54BB92D0-0B41-A23E-4DBA-27A696990E93}"/>
          </ac:spMkLst>
        </pc:spChg>
        <pc:graphicFrameChg chg="add mod ord modGraphic">
          <ac:chgData name="Alty, Steve" userId="f1994e92-c5a0-4ee9-8502-52bb66c7672a" providerId="ADAL" clId="{A82229BE-26B5-4031-A558-3BCD1E9258EE}" dt="2024-03-18T13:23:28.414" v="2323" actId="1076"/>
          <ac:graphicFrameMkLst>
            <pc:docMk/>
            <pc:sldMk cId="1762560865" sldId="327"/>
            <ac:graphicFrameMk id="8" creationId="{C1C97EAB-3BB5-F19B-4603-034B8AE9E8F0}"/>
          </ac:graphicFrameMkLst>
        </pc:graphicFrameChg>
        <pc:picChg chg="del">
          <ac:chgData name="Alty, Steve" userId="f1994e92-c5a0-4ee9-8502-52bb66c7672a" providerId="ADAL" clId="{A82229BE-26B5-4031-A558-3BCD1E9258EE}" dt="2024-03-18T13:14:17.827" v="2036" actId="478"/>
          <ac:picMkLst>
            <pc:docMk/>
            <pc:sldMk cId="1762560865" sldId="327"/>
            <ac:picMk id="4" creationId="{DF767F15-8F77-C65E-BFD8-B1898063EFB3}"/>
          </ac:picMkLst>
        </pc:picChg>
        <pc:picChg chg="del">
          <ac:chgData name="Alty, Steve" userId="f1994e92-c5a0-4ee9-8502-52bb66c7672a" providerId="ADAL" clId="{A82229BE-26B5-4031-A558-3BCD1E9258EE}" dt="2024-03-18T13:14:18.596" v="2037" actId="478"/>
          <ac:picMkLst>
            <pc:docMk/>
            <pc:sldMk cId="1762560865" sldId="327"/>
            <ac:picMk id="6" creationId="{EADC7917-CD61-560A-C426-3DA7E71D7935}"/>
          </ac:picMkLst>
        </pc:picChg>
      </pc:sldChg>
      <pc:sldChg chg="add ord">
        <pc:chgData name="Alty, Steve" userId="f1994e92-c5a0-4ee9-8502-52bb66c7672a" providerId="ADAL" clId="{A82229BE-26B5-4031-A558-3BCD1E9258EE}" dt="2024-03-18T14:48:34.803" v="2966"/>
        <pc:sldMkLst>
          <pc:docMk/>
          <pc:sldMk cId="3994460608" sldId="328"/>
        </pc:sldMkLst>
      </pc:sldChg>
      <pc:sldMasterChg chg="addSp modSp modSldLayout">
        <pc:chgData name="Alty, Steve" userId="f1994e92-c5a0-4ee9-8502-52bb66c7672a" providerId="ADAL" clId="{A82229BE-26B5-4031-A558-3BCD1E9258EE}" dt="2024-03-18T12:37:51.209" v="111"/>
        <pc:sldMasterMkLst>
          <pc:docMk/>
          <pc:sldMasterMk cId="2085743267" sldId="2147483806"/>
        </pc:sldMasterMkLst>
        <pc:picChg chg="add mod">
          <ac:chgData name="Alty, Steve" userId="f1994e92-c5a0-4ee9-8502-52bb66c7672a" providerId="ADAL" clId="{A82229BE-26B5-4031-A558-3BCD1E9258EE}" dt="2024-03-18T12:37:51.209" v="111"/>
          <ac:picMkLst>
            <pc:docMk/>
            <pc:sldMasterMk cId="2085743267" sldId="2147483806"/>
            <ac:picMk id="2" creationId="{12209BB7-F288-857E-7880-2C14A338F00F}"/>
          </ac:picMkLst>
        </pc:picChg>
        <pc:sldLayoutChg chg="addSp delSp modSp mod">
          <pc:chgData name="Alty, Steve" userId="f1994e92-c5a0-4ee9-8502-52bb66c7672a" providerId="ADAL" clId="{A82229BE-26B5-4031-A558-3BCD1E9258EE}" dt="2024-03-18T12:37:43.177" v="110"/>
          <pc:sldLayoutMkLst>
            <pc:docMk/>
            <pc:sldMasterMk cId="2085743267" sldId="2147483806"/>
            <pc:sldLayoutMk cId="1339141636" sldId="2147483809"/>
          </pc:sldLayoutMkLst>
          <pc:picChg chg="add mod">
            <ac:chgData name="Alty, Steve" userId="f1994e92-c5a0-4ee9-8502-52bb66c7672a" providerId="ADAL" clId="{A82229BE-26B5-4031-A558-3BCD1E9258EE}" dt="2024-03-18T12:37:43.177" v="110"/>
            <ac:picMkLst>
              <pc:docMk/>
              <pc:sldMasterMk cId="2085743267" sldId="2147483806"/>
              <pc:sldLayoutMk cId="1339141636" sldId="2147483809"/>
              <ac:picMk id="3" creationId="{7D4A92DD-6EF5-A1FB-0E9B-4DD9CF230CC6}"/>
            </ac:picMkLst>
          </pc:picChg>
          <pc:picChg chg="del">
            <ac:chgData name="Alty, Steve" userId="f1994e92-c5a0-4ee9-8502-52bb66c7672a" providerId="ADAL" clId="{A82229BE-26B5-4031-A558-3BCD1E9258EE}" dt="2024-03-18T12:37:41.685" v="109" actId="478"/>
            <ac:picMkLst>
              <pc:docMk/>
              <pc:sldMasterMk cId="2085743267" sldId="2147483806"/>
              <pc:sldLayoutMk cId="1339141636" sldId="2147483809"/>
              <ac:picMk id="7" creationId="{7546FD52-21C8-22C5-F55F-C5C002AD82AE}"/>
            </ac:picMkLst>
          </pc:picChg>
        </pc:sldLayoutChg>
        <pc:sldLayoutChg chg="addSp delSp modSp mod">
          <pc:chgData name="Alty, Steve" userId="f1994e92-c5a0-4ee9-8502-52bb66c7672a" providerId="ADAL" clId="{A82229BE-26B5-4031-A558-3BCD1E9258EE}" dt="2024-03-18T12:37:01.278" v="93" actId="1036"/>
          <pc:sldLayoutMkLst>
            <pc:docMk/>
            <pc:sldMasterMk cId="2085743267" sldId="2147483806"/>
            <pc:sldLayoutMk cId="1097481080" sldId="2147483810"/>
          </pc:sldLayoutMkLst>
          <pc:picChg chg="del">
            <ac:chgData name="Alty, Steve" userId="f1994e92-c5a0-4ee9-8502-52bb66c7672a" providerId="ADAL" clId="{A82229BE-26B5-4031-A558-3BCD1E9258EE}" dt="2024-03-18T12:04:15.054" v="83" actId="478"/>
            <ac:picMkLst>
              <pc:docMk/>
              <pc:sldMasterMk cId="2085743267" sldId="2147483806"/>
              <pc:sldLayoutMk cId="1097481080" sldId="2147483810"/>
              <ac:picMk id="3" creationId="{7D176EAD-9AEF-A1B4-FE0A-3BB20DAC61D4}"/>
            </ac:picMkLst>
          </pc:picChg>
          <pc:picChg chg="add mod">
            <ac:chgData name="Alty, Steve" userId="f1994e92-c5a0-4ee9-8502-52bb66c7672a" providerId="ADAL" clId="{A82229BE-26B5-4031-A558-3BCD1E9258EE}" dt="2024-03-18T12:37:01.278" v="93" actId="1036"/>
            <ac:picMkLst>
              <pc:docMk/>
              <pc:sldMasterMk cId="2085743267" sldId="2147483806"/>
              <pc:sldLayoutMk cId="1097481080" sldId="2147483810"/>
              <ac:picMk id="2050" creationId="{BF96A6EB-1DA5-E199-C04F-15812DE5488A}"/>
            </ac:picMkLst>
          </pc:picChg>
        </pc:sldLayoutChg>
        <pc:sldLayoutChg chg="addSp delSp modSp mod">
          <pc:chgData name="Alty, Steve" userId="f1994e92-c5a0-4ee9-8502-52bb66c7672a" providerId="ADAL" clId="{A82229BE-26B5-4031-A558-3BCD1E9258EE}" dt="2024-03-18T12:37:33.088" v="108" actId="1035"/>
          <pc:sldLayoutMkLst>
            <pc:docMk/>
            <pc:sldMasterMk cId="2085743267" sldId="2147483806"/>
            <pc:sldLayoutMk cId="962966290" sldId="2147483813"/>
          </pc:sldLayoutMkLst>
          <pc:spChg chg="mod">
            <ac:chgData name="Alty, Steve" userId="f1994e92-c5a0-4ee9-8502-52bb66c7672a" providerId="ADAL" clId="{A82229BE-26B5-4031-A558-3BCD1E9258EE}" dt="2024-03-18T12:37:20.093" v="96" actId="14100"/>
            <ac:spMkLst>
              <pc:docMk/>
              <pc:sldMasterMk cId="2085743267" sldId="2147483806"/>
              <pc:sldLayoutMk cId="962966290" sldId="2147483813"/>
              <ac:spMk id="2" creationId="{7EF346E6-4AE5-4A4A-8F89-9B0B609CCAF3}"/>
            </ac:spMkLst>
          </pc:spChg>
          <pc:spChg chg="mod">
            <ac:chgData name="Alty, Steve" userId="f1994e92-c5a0-4ee9-8502-52bb66c7672a" providerId="ADAL" clId="{A82229BE-26B5-4031-A558-3BCD1E9258EE}" dt="2024-03-18T12:37:30.745" v="103" actId="1035"/>
            <ac:spMkLst>
              <pc:docMk/>
              <pc:sldMasterMk cId="2085743267" sldId="2147483806"/>
              <pc:sldLayoutMk cId="962966290" sldId="2147483813"/>
              <ac:spMk id="3" creationId="{B2766907-5A0F-454B-AE5E-240F8C0CFD0F}"/>
            </ac:spMkLst>
          </pc:spChg>
          <pc:spChg chg="mod">
            <ac:chgData name="Alty, Steve" userId="f1994e92-c5a0-4ee9-8502-52bb66c7672a" providerId="ADAL" clId="{A82229BE-26B5-4031-A558-3BCD1E9258EE}" dt="2024-03-18T12:37:33.088" v="108" actId="1035"/>
            <ac:spMkLst>
              <pc:docMk/>
              <pc:sldMasterMk cId="2085743267" sldId="2147483806"/>
              <pc:sldLayoutMk cId="962966290" sldId="2147483813"/>
              <ac:spMk id="4" creationId="{10A7C882-BDEF-4F84-8DBE-ADB3DBC2F69D}"/>
            </ac:spMkLst>
          </pc:spChg>
          <pc:spChg chg="del">
            <ac:chgData name="Alty, Steve" userId="f1994e92-c5a0-4ee9-8502-52bb66c7672a" providerId="ADAL" clId="{A82229BE-26B5-4031-A558-3BCD1E9258EE}" dt="2024-03-18T12:37:27.737" v="98" actId="478"/>
            <ac:spMkLst>
              <pc:docMk/>
              <pc:sldMasterMk cId="2085743267" sldId="2147483806"/>
              <pc:sldLayoutMk cId="962966290" sldId="2147483813"/>
              <ac:spMk id="6" creationId="{1D69C0CE-2A64-45E2-8C6B-F38393A0671A}"/>
            </ac:spMkLst>
          </pc:spChg>
          <pc:spChg chg="del">
            <ac:chgData name="Alty, Steve" userId="f1994e92-c5a0-4ee9-8502-52bb66c7672a" providerId="ADAL" clId="{A82229BE-26B5-4031-A558-3BCD1E9258EE}" dt="2024-03-18T12:37:25.617" v="97" actId="478"/>
            <ac:spMkLst>
              <pc:docMk/>
              <pc:sldMasterMk cId="2085743267" sldId="2147483806"/>
              <pc:sldLayoutMk cId="962966290" sldId="2147483813"/>
              <ac:spMk id="7" creationId="{B7739355-2B60-4267-ACDC-54D21602B96E}"/>
            </ac:spMkLst>
          </pc:spChg>
          <pc:picChg chg="add mod">
            <ac:chgData name="Alty, Steve" userId="f1994e92-c5a0-4ee9-8502-52bb66c7672a" providerId="ADAL" clId="{A82229BE-26B5-4031-A558-3BCD1E9258EE}" dt="2024-03-18T12:37:10.659" v="95"/>
            <ac:picMkLst>
              <pc:docMk/>
              <pc:sldMasterMk cId="2085743267" sldId="2147483806"/>
              <pc:sldLayoutMk cId="962966290" sldId="2147483813"/>
              <ac:picMk id="5" creationId="{6C5C6747-521E-3AAD-06C0-8A3712ACF14B}"/>
            </ac:picMkLst>
          </pc:picChg>
          <pc:picChg chg="del">
            <ac:chgData name="Alty, Steve" userId="f1994e92-c5a0-4ee9-8502-52bb66c7672a" providerId="ADAL" clId="{A82229BE-26B5-4031-A558-3BCD1E9258EE}" dt="2024-03-18T12:37:09.965" v="94" actId="478"/>
            <ac:picMkLst>
              <pc:docMk/>
              <pc:sldMasterMk cId="2085743267" sldId="2147483806"/>
              <pc:sldLayoutMk cId="962966290" sldId="2147483813"/>
              <ac:picMk id="8" creationId="{0B7D4D34-A2F9-303E-E842-42CC18CB005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75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75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07505EB-DDBD-4129-84AD-E3B1FC66D540}" type="slidenum">
              <a:rPr lang="en-GB"/>
              <a:pPr/>
              <a:t>‹#›</a:t>
            </a:fld>
            <a:endParaRPr lang="en-GB"/>
          </a:p>
        </p:txBody>
      </p:sp>
    </p:spTree>
    <p:extLst>
      <p:ext uri="{BB962C8B-B14F-4D97-AF65-F5344CB8AC3E}">
        <p14:creationId xmlns:p14="http://schemas.microsoft.com/office/powerpoint/2010/main" val="898784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3F4220-DDEC-4E87-9F9B-B3763AD4AB6C}" type="slidenum">
              <a:rPr lang="en-GB"/>
              <a:pPr/>
              <a:t>‹#›</a:t>
            </a:fld>
            <a:endParaRPr lang="en-GB"/>
          </a:p>
        </p:txBody>
      </p:sp>
    </p:spTree>
    <p:extLst>
      <p:ext uri="{BB962C8B-B14F-4D97-AF65-F5344CB8AC3E}">
        <p14:creationId xmlns:p14="http://schemas.microsoft.com/office/powerpoint/2010/main" val="41618711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jZf1iUhlR3M?feature=shar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3AA473-6115-478A-8395-04131F795E08}"/>
              </a:ext>
            </a:extLst>
          </p:cNvPr>
          <p:cNvSpPr>
            <a:spLocks noGrp="1" noChangeArrowheads="1"/>
          </p:cNvSpPr>
          <p:nvPr>
            <p:ph type="sldNum" sz="quarter" idx="5"/>
          </p:nvPr>
        </p:nvSpPr>
        <p:spPr>
          <a:ln/>
        </p:spPr>
        <p:txBody>
          <a:bodyPr/>
          <a:lstStyle/>
          <a:p>
            <a:fld id="{BFB75F00-4BEA-4022-8F4A-83884C7E50C3}" type="slidenum">
              <a:rPr lang="en-GB" altLang="en-US"/>
              <a:pPr/>
              <a:t>2</a:t>
            </a:fld>
            <a:endParaRPr lang="en-GB" altLang="en-US"/>
          </a:p>
        </p:txBody>
      </p:sp>
      <p:sp>
        <p:nvSpPr>
          <p:cNvPr id="70658" name="Rectangle 2">
            <a:extLst>
              <a:ext uri="{FF2B5EF4-FFF2-40B4-BE49-F238E27FC236}">
                <a16:creationId xmlns:a16="http://schemas.microsoft.com/office/drawing/2014/main" id="{22DCBA6E-EAC2-457F-B85D-5BDA736563FF}"/>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3D6B5D2-7E74-4148-9F53-3FC256BB1DF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23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563C1"/>
                </a:solidFill>
                <a:effectLst/>
                <a:latin typeface="Calibri" panose="020F0502020204030204" pitchFamily="34" charset="0"/>
                <a:ea typeface="Aptos" panose="020B0004020202020204" pitchFamily="34" charset="0"/>
                <a:hlinkClick r:id="rId3"/>
              </a:rPr>
              <a:t>https://youtu.be/jZf1iUhlR3M?feature=shared</a:t>
            </a:r>
            <a:endParaRPr lang="en-GB" sz="1800" u="sng" dirty="0">
              <a:solidFill>
                <a:srgbClr val="0563C1"/>
              </a:solidFill>
              <a:effectLst/>
              <a:latin typeface="Calibri" panose="020F0502020204030204" pitchFamily="34" charset="0"/>
              <a:ea typeface="Aptos" panose="020B0004020202020204" pitchFamily="34" charset="0"/>
            </a:endParaRPr>
          </a:p>
          <a:p>
            <a:endParaRPr lang="en-GB" sz="1800" u="sng" dirty="0">
              <a:solidFill>
                <a:srgbClr val="0563C1"/>
              </a:solidFill>
              <a:effectLst/>
              <a:latin typeface="Calibri" panose="020F0502020204030204" pitchFamily="34" charset="0"/>
            </a:endParaRPr>
          </a:p>
          <a:p>
            <a:r>
              <a:rPr lang="en-GB" sz="1800" u="sng" dirty="0">
                <a:solidFill>
                  <a:srgbClr val="0563C1"/>
                </a:solidFill>
                <a:effectLst/>
                <a:latin typeface="Calibri" panose="020F0502020204030204" pitchFamily="34" charset="0"/>
              </a:rPr>
              <a:t>50 ms delay</a:t>
            </a:r>
            <a:endParaRPr lang="en-GB" dirty="0"/>
          </a:p>
        </p:txBody>
      </p:sp>
      <p:sp>
        <p:nvSpPr>
          <p:cNvPr id="4" name="Slide Number Placeholder 3"/>
          <p:cNvSpPr>
            <a:spLocks noGrp="1"/>
          </p:cNvSpPr>
          <p:nvPr>
            <p:ph type="sldNum" sz="quarter" idx="5"/>
          </p:nvPr>
        </p:nvSpPr>
        <p:spPr/>
        <p:txBody>
          <a:bodyPr/>
          <a:lstStyle/>
          <a:p>
            <a:fld id="{A33F4220-DDEC-4E87-9F9B-B3763AD4AB6C}" type="slidenum">
              <a:rPr lang="en-GB" smtClean="0"/>
              <a:pPr/>
              <a:t>11</a:t>
            </a:fld>
            <a:endParaRPr lang="en-GB"/>
          </a:p>
        </p:txBody>
      </p:sp>
    </p:spTree>
    <p:extLst>
      <p:ext uri="{BB962C8B-B14F-4D97-AF65-F5344CB8AC3E}">
        <p14:creationId xmlns:p14="http://schemas.microsoft.com/office/powerpoint/2010/main" val="2201174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EA641D"/>
        </a:solidFill>
        <a:effectLst/>
      </p:bgPr>
    </p:bg>
    <p:spTree>
      <p:nvGrpSpPr>
        <p:cNvPr id="1" name=""/>
        <p:cNvGrpSpPr/>
        <p:nvPr/>
      </p:nvGrpSpPr>
      <p:grpSpPr>
        <a:xfrm>
          <a:off x="0" y="0"/>
          <a:ext cx="0" cy="0"/>
          <a:chOff x="0" y="0"/>
          <a:chExt cx="0" cy="0"/>
        </a:xfrm>
      </p:grpSpPr>
      <p:sp>
        <p:nvSpPr>
          <p:cNvPr id="8" name="Rectangle 7"/>
          <p:cNvSpPr/>
          <p:nvPr/>
        </p:nvSpPr>
        <p:spPr>
          <a:xfrm>
            <a:off x="-1014" y="4091610"/>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2862"/>
          </a:p>
        </p:txBody>
      </p:sp>
      <p:pic>
        <p:nvPicPr>
          <p:cNvPr id="5" name="Picture 4" descr="music_dia_divider_page_white.png"/>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1015" y="0"/>
            <a:ext cx="9143999" cy="6858000"/>
          </a:xfrm>
          <a:prstGeom prst="rect">
            <a:avLst/>
          </a:prstGeom>
        </p:spPr>
      </p:pic>
      <p:grpSp>
        <p:nvGrpSpPr>
          <p:cNvPr id="3" name="Group 2"/>
          <p:cNvGrpSpPr/>
          <p:nvPr/>
        </p:nvGrpSpPr>
        <p:grpSpPr>
          <a:xfrm>
            <a:off x="-2031" y="4365104"/>
            <a:ext cx="9142982" cy="1235016"/>
            <a:chOff x="2" y="4420060"/>
            <a:chExt cx="9904897" cy="1235016"/>
          </a:xfrm>
        </p:grpSpPr>
        <p:sp>
          <p:nvSpPr>
            <p:cNvPr id="7" name="Rectangle 6"/>
            <p:cNvSpPr/>
            <p:nvPr/>
          </p:nvSpPr>
          <p:spPr>
            <a:xfrm>
              <a:off x="2" y="4466535"/>
              <a:ext cx="9904897" cy="11885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62"/>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4748" y="4420060"/>
              <a:ext cx="2600151" cy="1198800"/>
            </a:xfrm>
            <a:prstGeom prst="rect">
              <a:avLst/>
            </a:prstGeom>
          </p:spPr>
        </p:pic>
      </p:grpSp>
      <p:sp>
        <p:nvSpPr>
          <p:cNvPr id="2" name="Title 1"/>
          <p:cNvSpPr>
            <a:spLocks noGrp="1"/>
          </p:cNvSpPr>
          <p:nvPr>
            <p:ph type="title" hasCustomPrompt="1"/>
          </p:nvPr>
        </p:nvSpPr>
        <p:spPr>
          <a:xfrm>
            <a:off x="238419" y="4412645"/>
            <a:ext cx="6270709" cy="1188542"/>
          </a:xfrm>
        </p:spPr>
        <p:txBody>
          <a:bodyPr anchor="t">
            <a:normAutofit/>
          </a:bodyPr>
          <a:lstStyle>
            <a:lvl1pPr algn="l">
              <a:defRPr sz="3323" b="0" cap="none">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245873517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1" y="3978413"/>
            <a:ext cx="9143999" cy="2141316"/>
          </a:xfrm>
          <a:prstGeom prst="rect">
            <a:avLst/>
          </a:prstGeom>
        </p:spPr>
      </p:pic>
      <p:sp>
        <p:nvSpPr>
          <p:cNvPr id="9" name="Rectangle 8"/>
          <p:cNvSpPr/>
          <p:nvPr/>
        </p:nvSpPr>
        <p:spPr>
          <a:xfrm>
            <a:off x="1" y="4390440"/>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2862"/>
          </a:p>
        </p:txBody>
      </p:sp>
      <p:sp>
        <p:nvSpPr>
          <p:cNvPr id="2" name="Title 1"/>
          <p:cNvSpPr>
            <a:spLocks noGrp="1"/>
          </p:cNvSpPr>
          <p:nvPr>
            <p:ph type="ctrTitle"/>
          </p:nvPr>
        </p:nvSpPr>
        <p:spPr>
          <a:xfrm>
            <a:off x="470453" y="2430176"/>
            <a:ext cx="6663634" cy="1502881"/>
          </a:xfrm>
        </p:spPr>
        <p:txBody>
          <a:bodyPr anchor="t" anchorCtr="0">
            <a:noAutofit/>
          </a:bodyPr>
          <a:lstStyle>
            <a:lvl1pPr>
              <a:defRPr sz="4154">
                <a:solidFill>
                  <a:srgbClr val="EA641D"/>
                </a:solidFill>
                <a:latin typeface="Corbel" panose="020B0503020204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70452" y="4390440"/>
            <a:ext cx="6029146" cy="1198800"/>
          </a:xfrm>
        </p:spPr>
        <p:txBody>
          <a:bodyPr>
            <a:normAutofit/>
          </a:bodyPr>
          <a:lstStyle>
            <a:lvl1pPr marL="0" indent="0" algn="l">
              <a:buNone/>
              <a:defRPr sz="2954">
                <a:solidFill>
                  <a:schemeClr val="bg1"/>
                </a:solidFill>
                <a:latin typeface="Calibri" panose="020F050202020403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GB"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3861" y="4390440"/>
            <a:ext cx="2400139" cy="1198800"/>
          </a:xfrm>
          <a:prstGeom prst="rect">
            <a:avLst/>
          </a:prstGeom>
        </p:spPr>
      </p:pic>
    </p:spTree>
    <p:extLst>
      <p:ext uri="{BB962C8B-B14F-4D97-AF65-F5344CB8AC3E}">
        <p14:creationId xmlns:p14="http://schemas.microsoft.com/office/powerpoint/2010/main" val="23676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EA641D"/>
                </a:solidFill>
                <a:latin typeface="Corbel" panose="020B0503020204020204" pitchFamily="34" charset="0"/>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457200" y="1219200"/>
            <a:ext cx="8229600" cy="4937760"/>
          </a:xfrm>
        </p:spPr>
        <p:txBody>
          <a:bodyPr/>
          <a:lstStyle>
            <a:lvl1pPr>
              <a:spcBef>
                <a:spcPts val="1800"/>
              </a:spcBef>
              <a:defRPr baseline="0">
                <a:latin typeface="Calibri" pitchFamily="34" charset="0"/>
              </a:defRPr>
            </a:lvl1pPr>
            <a:lvl2pPr>
              <a:spcBef>
                <a:spcPts val="1800"/>
              </a:spcBef>
              <a:defRPr baseline="0">
                <a:solidFill>
                  <a:srgbClr val="0070C0"/>
                </a:solidFill>
                <a:latin typeface="Calibri" pitchFamily="34" charset="0"/>
              </a:defRPr>
            </a:lvl2pPr>
            <a:lvl3pPr>
              <a:spcBef>
                <a:spcPts val="1800"/>
              </a:spcBef>
              <a:defRPr baseline="0">
                <a:solidFill>
                  <a:srgbClr val="92D050"/>
                </a:solidFill>
                <a:latin typeface="Calibri" pitchFamily="34" charset="0"/>
              </a:defRPr>
            </a:lvl3pPr>
            <a:lvl4pPr>
              <a:defRPr baseline="0">
                <a:latin typeface="Calibri" pitchFamily="34" charset="0"/>
              </a:defRPr>
            </a:lvl4pPr>
            <a:lvl5pPr>
              <a:defRPr baseline="0">
                <a:latin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pic>
        <p:nvPicPr>
          <p:cNvPr id="3" name="Picture 2" descr="IEEE ICASSP (@ieeeICASSP) / X">
            <a:extLst>
              <a:ext uri="{FF2B5EF4-FFF2-40B4-BE49-F238E27FC236}">
                <a16:creationId xmlns:a16="http://schemas.microsoft.com/office/drawing/2014/main" id="{7D4A92DD-6EF5-A1FB-0E9B-4DD9CF230CC6}"/>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9387"/>
            <a:ext cx="971600" cy="6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4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endParaRPr kumimoji="0" lang="en-US" dirty="0"/>
          </a:p>
        </p:txBody>
      </p:sp>
      <p:sp>
        <p:nvSpPr>
          <p:cNvPr id="9" name="Content Placeholder 8"/>
          <p:cNvSpPr>
            <a:spLocks noGrp="1"/>
          </p:cNvSpPr>
          <p:nvPr>
            <p:ph sz="quarter" idx="1"/>
          </p:nvPr>
        </p:nvSpPr>
        <p:spPr>
          <a:xfrm>
            <a:off x="457200" y="1216240"/>
            <a:ext cx="4041648" cy="4940719"/>
          </a:xfrm>
        </p:spPr>
        <p:txBody>
          <a:bodyPr/>
          <a:lstStyle>
            <a:lvl1pPr>
              <a:spcBef>
                <a:spcPts val="1800"/>
              </a:spcBef>
              <a:defRPr>
                <a:latin typeface="Calibri" panose="020F0502020204030204" pitchFamily="34" charset="0"/>
                <a:cs typeface="AngsanaUPC" panose="02020603050405020304" pitchFamily="18" charset="-34"/>
              </a:defRPr>
            </a:lvl1pPr>
            <a:lvl2pPr>
              <a:spcBef>
                <a:spcPts val="1800"/>
              </a:spcBef>
              <a:defRPr>
                <a:solidFill>
                  <a:srgbClr val="0070C0"/>
                </a:solidFill>
                <a:latin typeface="Calibri" panose="020F0502020204030204" pitchFamily="34" charset="0"/>
                <a:cs typeface="AngsanaUPC" panose="02020603050405020304" pitchFamily="18" charset="-34"/>
              </a:defRPr>
            </a:lvl2pPr>
            <a:lvl3pPr>
              <a:spcBef>
                <a:spcPts val="1800"/>
              </a:spcBef>
              <a:defRPr>
                <a:solidFill>
                  <a:srgbClr val="92D050"/>
                </a:solidFill>
                <a:latin typeface="Calibri" panose="020F0502020204030204" pitchFamily="34" charset="0"/>
                <a:cs typeface="AngsanaUPC" panose="02020603050405020304" pitchFamily="18" charset="-34"/>
              </a:defRPr>
            </a:lvl3pPr>
            <a:lvl4pPr>
              <a:defRPr>
                <a:latin typeface="Calibri" panose="020F0502020204030204" pitchFamily="34" charset="0"/>
                <a:cs typeface="AngsanaUPC" panose="02020603050405020304" pitchFamily="18" charset="-34"/>
              </a:defRPr>
            </a:lvl4pPr>
            <a:lvl5pPr>
              <a:defRPr>
                <a:latin typeface="Calibri" panose="020F0502020204030204" pitchFamily="34" charset="0"/>
                <a:cs typeface="AngsanaUPC" panose="02020603050405020304" pitchFamily="18" charset="-34"/>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pic>
        <p:nvPicPr>
          <p:cNvPr id="2050" name="Picture 2" descr="IEEE ICASSP (@ieeeICASSP) / X">
            <a:extLst>
              <a:ext uri="{FF2B5EF4-FFF2-40B4-BE49-F238E27FC236}">
                <a16:creationId xmlns:a16="http://schemas.microsoft.com/office/drawing/2014/main" id="{BF96A6EB-1DA5-E199-C04F-15812DE5488A}"/>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9387"/>
            <a:ext cx="971600" cy="6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8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215" b="1">
                <a:solidFill>
                  <a:schemeClr val="accent2"/>
                </a:solidFill>
              </a:defRPr>
            </a:lvl1pPr>
            <a:lvl2pPr>
              <a:buNone/>
              <a:defRPr sz="1846" b="1"/>
            </a:lvl2pPr>
            <a:lvl3pPr>
              <a:buNone/>
              <a:defRPr sz="1662" b="1"/>
            </a:lvl3pPr>
            <a:lvl4pPr>
              <a:buNone/>
              <a:defRPr sz="1477" b="1"/>
            </a:lvl4pPr>
            <a:lvl5pPr>
              <a:buNone/>
              <a:defRPr sz="1477"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215" b="1">
                <a:solidFill>
                  <a:schemeClr val="accent2"/>
                </a:solidFill>
              </a:defRPr>
            </a:lvl1pPr>
            <a:lvl2pPr>
              <a:buNone/>
              <a:defRPr sz="1846" b="1"/>
            </a:lvl2pPr>
            <a:lvl3pPr>
              <a:buNone/>
              <a:defRPr sz="1662" b="1"/>
            </a:lvl3pPr>
            <a:lvl4pPr>
              <a:buNone/>
              <a:defRPr sz="1477" b="1"/>
            </a:lvl4pPr>
            <a:lvl5pPr>
              <a:buNone/>
              <a:defRPr sz="1477" b="1"/>
            </a:lvl5pPr>
          </a:lstStyle>
          <a:p>
            <a:pPr lvl="0" eaLnBrk="1" latinLnBrk="0" hangingPunct="1"/>
            <a:r>
              <a:rPr kumimoji="0"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Tree>
    <p:extLst>
      <p:ext uri="{BB962C8B-B14F-4D97-AF65-F5344CB8AC3E}">
        <p14:creationId xmlns:p14="http://schemas.microsoft.com/office/powerpoint/2010/main" val="95863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39433" cy="914400"/>
          </a:xfrm>
        </p:spPr>
        <p:txBody>
          <a:bodyPr/>
          <a:lstStyle/>
          <a:p>
            <a:r>
              <a:rPr kumimoji="0" lang="en-US"/>
              <a:t>Click to edit Master title style</a:t>
            </a:r>
            <a:endParaRPr kumimoji="0" lang="en-US" dirty="0"/>
          </a:p>
        </p:txBody>
      </p:sp>
    </p:spTree>
    <p:extLst>
      <p:ext uri="{BB962C8B-B14F-4D97-AF65-F5344CB8AC3E}">
        <p14:creationId xmlns:p14="http://schemas.microsoft.com/office/powerpoint/2010/main" val="255802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46E6-4AE5-4A4A-8F89-9B0B609CCAF3}"/>
              </a:ext>
            </a:extLst>
          </p:cNvPr>
          <p:cNvSpPr>
            <a:spLocks noGrp="1"/>
          </p:cNvSpPr>
          <p:nvPr>
            <p:ph type="title"/>
          </p:nvPr>
        </p:nvSpPr>
        <p:spPr>
          <a:xfrm>
            <a:off x="457200" y="274638"/>
            <a:ext cx="8229600" cy="85010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66907-5A0F-454B-AE5E-240F8C0CFD0F}"/>
              </a:ext>
            </a:extLst>
          </p:cNvPr>
          <p:cNvSpPr>
            <a:spLocks noGrp="1"/>
          </p:cNvSpPr>
          <p:nvPr>
            <p:ph type="body" sz="half" idx="1"/>
          </p:nvPr>
        </p:nvSpPr>
        <p:spPr>
          <a:xfrm>
            <a:off x="457200" y="1268760"/>
            <a:ext cx="4038600" cy="4525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Online Image Placeholder 3">
            <a:extLst>
              <a:ext uri="{FF2B5EF4-FFF2-40B4-BE49-F238E27FC236}">
                <a16:creationId xmlns:a16="http://schemas.microsoft.com/office/drawing/2014/main" id="{10A7C882-BDEF-4F84-8DBE-ADB3DBC2F69D}"/>
              </a:ext>
            </a:extLst>
          </p:cNvPr>
          <p:cNvSpPr>
            <a:spLocks noGrp="1"/>
          </p:cNvSpPr>
          <p:nvPr>
            <p:ph type="clipArt" sz="half" idx="2"/>
          </p:nvPr>
        </p:nvSpPr>
        <p:spPr>
          <a:xfrm>
            <a:off x="4648200" y="1268760"/>
            <a:ext cx="4038600" cy="4525963"/>
          </a:xfrm>
        </p:spPr>
        <p:txBody>
          <a:bodyPr/>
          <a:lstStyle/>
          <a:p>
            <a:endParaRPr lang="en-GB"/>
          </a:p>
        </p:txBody>
      </p:sp>
      <p:pic>
        <p:nvPicPr>
          <p:cNvPr id="5" name="Picture 2" descr="IEEE ICASSP (@ieeeICASSP) / X">
            <a:extLst>
              <a:ext uri="{FF2B5EF4-FFF2-40B4-BE49-F238E27FC236}">
                <a16:creationId xmlns:a16="http://schemas.microsoft.com/office/drawing/2014/main" id="{6C5C6747-521E-3AAD-06C0-8A3712ACF14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9387"/>
            <a:ext cx="971600" cy="6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6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84406" tIns="42203" rIns="84406" bIns="42203"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84406" tIns="42203" rIns="84406" bIns="42203" anchor="t" compatLnSpc="1"/>
          <a:lstStyle/>
          <a:p>
            <a:endParaRPr kumimoji="0" lang="en-US"/>
          </a:p>
        </p:txBody>
      </p:sp>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77537" y="1"/>
            <a:ext cx="1566463" cy="782403"/>
          </a:xfrm>
          <a:prstGeom prst="rect">
            <a:avLst/>
          </a:prstGeom>
        </p:spPr>
      </p:pic>
      <p:pic>
        <p:nvPicPr>
          <p:cNvPr id="2" name="Picture 2" descr="IEEE ICASSP (@ieeeICASSP) / X">
            <a:extLst>
              <a:ext uri="{FF2B5EF4-FFF2-40B4-BE49-F238E27FC236}">
                <a16:creationId xmlns:a16="http://schemas.microsoft.com/office/drawing/2014/main" id="{12209BB7-F288-857E-7880-2C14A338F00F}"/>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0" y="19387"/>
            <a:ext cx="971600" cy="6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4326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hf sldNum="0" hdr="0" dt="0"/>
  <p:txStyles>
    <p:titleStyle>
      <a:lvl1pPr algn="l" rtl="0" eaLnBrk="1" latinLnBrk="0" hangingPunct="1">
        <a:spcBef>
          <a:spcPct val="0"/>
        </a:spcBef>
        <a:buNone/>
        <a:defRPr kumimoji="0" sz="2954" kern="1200">
          <a:solidFill>
            <a:srgbClr val="EA641D"/>
          </a:solidFill>
          <a:latin typeface="Corbel" panose="020B0503020204020204" pitchFamily="34" charset="0"/>
          <a:ea typeface="+mj-ea"/>
          <a:cs typeface="+mj-cs"/>
        </a:defRPr>
      </a:lvl1pPr>
    </p:titleStyle>
    <p:bodyStyle>
      <a:lvl1pPr marL="253225" indent="-253225" algn="l" rtl="0" eaLnBrk="1" latinLnBrk="0" hangingPunct="1">
        <a:spcBef>
          <a:spcPts val="554"/>
        </a:spcBef>
        <a:buClr>
          <a:schemeClr val="accent1"/>
        </a:buClr>
        <a:buSzPct val="76000"/>
        <a:buFont typeface="Wingdings 3"/>
        <a:buChar char=""/>
        <a:defRPr kumimoji="0" sz="2400" kern="1200">
          <a:solidFill>
            <a:schemeClr val="tx1"/>
          </a:solidFill>
          <a:latin typeface="Calibri" panose="020F0502020204030204" pitchFamily="34" charset="0"/>
          <a:ea typeface="+mn-ea"/>
          <a:cs typeface="+mn-cs"/>
        </a:defRPr>
      </a:lvl1pPr>
      <a:lvl2pPr marL="506450" indent="-253225" algn="l" rtl="0" eaLnBrk="1" latinLnBrk="0" hangingPunct="1">
        <a:spcBef>
          <a:spcPts val="462"/>
        </a:spcBef>
        <a:buClr>
          <a:schemeClr val="accent2"/>
        </a:buClr>
        <a:buSzPct val="76000"/>
        <a:buFont typeface="Wingdings 3"/>
        <a:buChar char=""/>
        <a:defRPr kumimoji="0" sz="2123" kern="1200">
          <a:solidFill>
            <a:srgbClr val="002060"/>
          </a:solidFill>
          <a:latin typeface="Calibri" panose="020F0502020204030204" pitchFamily="34" charset="0"/>
          <a:ea typeface="+mn-ea"/>
          <a:cs typeface="+mn-cs"/>
        </a:defRPr>
      </a:lvl2pPr>
      <a:lvl3pPr marL="759674" indent="-211021" algn="l" rtl="0" eaLnBrk="1" latinLnBrk="0" hangingPunct="1">
        <a:spcBef>
          <a:spcPts val="462"/>
        </a:spcBef>
        <a:buClr>
          <a:schemeClr val="bg1">
            <a:shade val="50000"/>
          </a:schemeClr>
        </a:buClr>
        <a:buSzPct val="76000"/>
        <a:buFont typeface="Wingdings 3"/>
        <a:buChar char=""/>
        <a:defRPr kumimoji="0" sz="1846" kern="1200">
          <a:solidFill>
            <a:schemeClr val="tx1">
              <a:lumMod val="50000"/>
              <a:lumOff val="50000"/>
            </a:schemeClr>
          </a:solidFill>
          <a:latin typeface="Calibri" panose="020F0502020204030204" pitchFamily="34" charset="0"/>
          <a:ea typeface="+mn-ea"/>
          <a:cs typeface="+mn-cs"/>
        </a:defRPr>
      </a:lvl3pPr>
      <a:lvl4pPr marL="1012899" indent="-211021" algn="l" rtl="0" eaLnBrk="1" latinLnBrk="0" hangingPunct="1">
        <a:spcBef>
          <a:spcPts val="369"/>
        </a:spcBef>
        <a:buClr>
          <a:schemeClr val="accent2">
            <a:shade val="75000"/>
          </a:schemeClr>
        </a:buClr>
        <a:buSzPct val="70000"/>
        <a:buFont typeface="Wingdings"/>
        <a:buChar char=""/>
        <a:defRPr kumimoji="0" sz="1662" kern="1200">
          <a:solidFill>
            <a:schemeClr val="tx1"/>
          </a:solidFill>
          <a:latin typeface="Calibri" panose="020F0502020204030204" pitchFamily="34" charset="0"/>
          <a:ea typeface="+mn-ea"/>
          <a:cs typeface="+mn-cs"/>
        </a:defRPr>
      </a:lvl4pPr>
      <a:lvl5pPr marL="1266124" indent="-211021" algn="l" rtl="0" eaLnBrk="1" latinLnBrk="0" hangingPunct="1">
        <a:spcBef>
          <a:spcPts val="277"/>
        </a:spcBef>
        <a:buClr>
          <a:schemeClr val="accent2"/>
        </a:buClr>
        <a:buSzPct val="70000"/>
        <a:buFont typeface="Wingdings"/>
        <a:buChar char=""/>
        <a:defRPr kumimoji="0" sz="1477" kern="1200">
          <a:solidFill>
            <a:schemeClr val="tx1"/>
          </a:solidFill>
          <a:latin typeface="Calibri" panose="020F0502020204030204" pitchFamily="34" charset="0"/>
          <a:ea typeface="+mn-ea"/>
          <a:cs typeface="+mn-cs"/>
        </a:defRPr>
      </a:lvl5pPr>
      <a:lvl6pPr marL="1519349" indent="-168817" algn="l" rtl="0" eaLnBrk="1" latinLnBrk="0" hangingPunct="1">
        <a:spcBef>
          <a:spcPts val="277"/>
        </a:spcBef>
        <a:buClr>
          <a:srgbClr val="9FB8CD">
            <a:shade val="75000"/>
          </a:srgbClr>
        </a:buClr>
        <a:buSzPct val="75000"/>
        <a:buFont typeface="Wingdings 3"/>
        <a:buChar char=""/>
        <a:defRPr kumimoji="0" lang="en-US" sz="1477" kern="1200" smtClean="0">
          <a:solidFill>
            <a:schemeClr val="tx1"/>
          </a:solidFill>
          <a:latin typeface="+mn-lt"/>
          <a:ea typeface="+mn-ea"/>
          <a:cs typeface="+mn-cs"/>
        </a:defRPr>
      </a:lvl6pPr>
      <a:lvl7pPr marL="1688165" indent="-168817" algn="l" rtl="0" eaLnBrk="1" latinLnBrk="0" hangingPunct="1">
        <a:spcBef>
          <a:spcPts val="277"/>
        </a:spcBef>
        <a:buClr>
          <a:srgbClr val="727CA3">
            <a:shade val="75000"/>
          </a:srgbClr>
        </a:buClr>
        <a:buSzPct val="75000"/>
        <a:buFont typeface="Wingdings 3"/>
        <a:buChar char=""/>
        <a:defRPr kumimoji="0" lang="en-US" sz="1292" kern="1200" smtClean="0">
          <a:solidFill>
            <a:schemeClr val="tx1"/>
          </a:solidFill>
          <a:latin typeface="+mn-lt"/>
          <a:ea typeface="+mn-ea"/>
          <a:cs typeface="+mn-cs"/>
        </a:defRPr>
      </a:lvl7pPr>
      <a:lvl8pPr marL="1856982" indent="-168817" algn="l" rtl="0" eaLnBrk="1" latinLnBrk="0" hangingPunct="1">
        <a:spcBef>
          <a:spcPts val="277"/>
        </a:spcBef>
        <a:buClr>
          <a:prstClr val="white">
            <a:shade val="50000"/>
          </a:prstClr>
        </a:buClr>
        <a:buSzPct val="75000"/>
        <a:buFont typeface="Wingdings 3"/>
        <a:buChar char=""/>
        <a:defRPr kumimoji="0" lang="en-US" sz="1292" kern="1200" smtClean="0">
          <a:solidFill>
            <a:schemeClr val="tx1"/>
          </a:solidFill>
          <a:latin typeface="+mn-lt"/>
          <a:ea typeface="+mn-ea"/>
          <a:cs typeface="+mn-cs"/>
        </a:defRPr>
      </a:lvl8pPr>
      <a:lvl9pPr marL="2025798" indent="-168817" algn="l" rtl="0" eaLnBrk="1" latinLnBrk="0" hangingPunct="1">
        <a:spcBef>
          <a:spcPts val="277"/>
        </a:spcBef>
        <a:buClr>
          <a:srgbClr val="9FB8CD"/>
        </a:buClr>
        <a:buSzPct val="75000"/>
        <a:buFont typeface="Wingdings 3"/>
        <a:buChar char=""/>
        <a:defRPr kumimoji="0" lang="en-US" sz="1108"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jZf1iUhlR3M?feature=oembed" TargetMode="External"/><Relationship Id="rId1" Type="http://schemas.openxmlformats.org/officeDocument/2006/relationships/tags" Target="../tags/tag9.xml"/><Relationship Id="rId5" Type="http://schemas.openxmlformats.org/officeDocument/2006/relationships/image" Target="../media/image17.jpe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cliveee/adaline" TargetMode="Externa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2492896"/>
            <a:ext cx="9141092" cy="1368152"/>
          </a:xfrm>
        </p:spPr>
        <p:txBody>
          <a:bodyPr anchor="ctr">
            <a:normAutofit/>
          </a:bodyPr>
          <a:lstStyle/>
          <a:p>
            <a:pPr algn="ctr"/>
            <a:r>
              <a:rPr lang="en-GB" sz="3400" dirty="0" err="1"/>
              <a:t>Widrow</a:t>
            </a:r>
            <a:r>
              <a:rPr lang="en-GB" sz="3400" dirty="0"/>
              <a:t>-Hoff LMS Adaline Demonstrator for Schools and Colleges</a:t>
            </a:r>
          </a:p>
        </p:txBody>
      </p:sp>
      <p:sp>
        <p:nvSpPr>
          <p:cNvPr id="3" name="Subtitle 2"/>
          <p:cNvSpPr>
            <a:spLocks noGrp="1"/>
          </p:cNvSpPr>
          <p:nvPr>
            <p:ph type="subTitle" idx="1"/>
          </p:nvPr>
        </p:nvSpPr>
        <p:spPr>
          <a:xfrm>
            <a:off x="470452" y="4509120"/>
            <a:ext cx="6029146" cy="1080120"/>
          </a:xfrm>
        </p:spPr>
        <p:txBody>
          <a:bodyPr>
            <a:normAutofit/>
          </a:bodyPr>
          <a:lstStyle/>
          <a:p>
            <a:r>
              <a:rPr lang="en-GB" dirty="0"/>
              <a:t>Stephen R. Alty and Clive C. Took </a:t>
            </a:r>
            <a:r>
              <a:rPr lang="en-GB" dirty="0">
                <a:solidFill>
                  <a:srgbClr val="FF6600"/>
                </a:solidFill>
              </a:rPr>
              <a:t>Department of Electronic Engineering</a:t>
            </a:r>
          </a:p>
        </p:txBody>
      </p:sp>
      <p:pic>
        <p:nvPicPr>
          <p:cNvPr id="2" name="Picture 2">
            <a:extLst>
              <a:ext uri="{FF2B5EF4-FFF2-40B4-BE49-F238E27FC236}">
                <a16:creationId xmlns:a16="http://schemas.microsoft.com/office/drawing/2014/main" id="{742FE60A-8E17-83A7-E1A6-6571B3FE58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0" y="-27384"/>
            <a:ext cx="9144000" cy="2372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2015"/>
    </mc:Choice>
    <mc:Fallback xmlns="">
      <p:transition spd="slow" advTm="20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9EF5-A22D-4138-9FA2-2D7EC3F1773B}"/>
              </a:ext>
            </a:extLst>
          </p:cNvPr>
          <p:cNvSpPr>
            <a:spLocks noGrp="1"/>
          </p:cNvSpPr>
          <p:nvPr>
            <p:ph type="title"/>
          </p:nvPr>
        </p:nvSpPr>
        <p:spPr/>
        <p:txBody>
          <a:bodyPr/>
          <a:lstStyle/>
          <a:p>
            <a:r>
              <a:rPr lang="en-GB" dirty="0"/>
              <a:t>Hardware demonstrator – bill of materials</a:t>
            </a:r>
          </a:p>
        </p:txBody>
      </p:sp>
      <p:graphicFrame>
        <p:nvGraphicFramePr>
          <p:cNvPr id="8" name="Content Placeholder 7">
            <a:extLst>
              <a:ext uri="{FF2B5EF4-FFF2-40B4-BE49-F238E27FC236}">
                <a16:creationId xmlns:a16="http://schemas.microsoft.com/office/drawing/2014/main" id="{C1C97EAB-3BB5-F19B-4603-034B8AE9E8F0}"/>
              </a:ext>
            </a:extLst>
          </p:cNvPr>
          <p:cNvGraphicFramePr>
            <a:graphicFrameLocks noGrp="1"/>
          </p:cNvGraphicFramePr>
          <p:nvPr>
            <p:ph sz="quarter" idx="1"/>
            <p:extLst>
              <p:ext uri="{D42A27DB-BD31-4B8C-83A1-F6EECF244321}">
                <p14:modId xmlns:p14="http://schemas.microsoft.com/office/powerpoint/2010/main" val="3621681757"/>
              </p:ext>
            </p:extLst>
          </p:nvPr>
        </p:nvGraphicFramePr>
        <p:xfrm>
          <a:off x="1221042" y="1645920"/>
          <a:ext cx="6701916" cy="3566160"/>
        </p:xfrm>
        <a:graphic>
          <a:graphicData uri="http://schemas.openxmlformats.org/drawingml/2006/table">
            <a:tbl>
              <a:tblPr firstRow="1" lastRow="1" bandRow="1">
                <a:tableStyleId>{5C22544A-7EE6-4342-B048-85BDC9FD1C3A}</a:tableStyleId>
              </a:tblPr>
              <a:tblGrid>
                <a:gridCol w="3965612">
                  <a:extLst>
                    <a:ext uri="{9D8B030D-6E8A-4147-A177-3AD203B41FA5}">
                      <a16:colId xmlns:a16="http://schemas.microsoft.com/office/drawing/2014/main" val="1425050858"/>
                    </a:ext>
                  </a:extLst>
                </a:gridCol>
                <a:gridCol w="2736304">
                  <a:extLst>
                    <a:ext uri="{9D8B030D-6E8A-4147-A177-3AD203B41FA5}">
                      <a16:colId xmlns:a16="http://schemas.microsoft.com/office/drawing/2014/main" val="3894339380"/>
                    </a:ext>
                  </a:extLst>
                </a:gridCol>
              </a:tblGrid>
              <a:tr h="370840">
                <a:tc>
                  <a:txBody>
                    <a:bodyPr/>
                    <a:lstStyle/>
                    <a:p>
                      <a:r>
                        <a:rPr lang="en-GB" sz="2000" dirty="0"/>
                        <a:t>Item</a:t>
                      </a:r>
                    </a:p>
                  </a:txBody>
                  <a:tcPr/>
                </a:tc>
                <a:tc>
                  <a:txBody>
                    <a:bodyPr/>
                    <a:lstStyle/>
                    <a:p>
                      <a:r>
                        <a:rPr lang="en-GB" sz="2000" dirty="0"/>
                        <a:t>Approx. Cost (USD)</a:t>
                      </a:r>
                    </a:p>
                  </a:txBody>
                  <a:tcPr/>
                </a:tc>
                <a:extLst>
                  <a:ext uri="{0D108BD9-81ED-4DB2-BD59-A6C34878D82A}">
                    <a16:rowId xmlns:a16="http://schemas.microsoft.com/office/drawing/2014/main" val="1958916659"/>
                  </a:ext>
                </a:extLst>
              </a:tr>
              <a:tr h="370840">
                <a:tc>
                  <a:txBody>
                    <a:bodyPr/>
                    <a:lstStyle/>
                    <a:p>
                      <a:r>
                        <a:rPr lang="en-GB" sz="2000" dirty="0"/>
                        <a:t>Arduino Uno (Clone)</a:t>
                      </a:r>
                    </a:p>
                  </a:txBody>
                  <a:tcPr/>
                </a:tc>
                <a:tc>
                  <a:txBody>
                    <a:bodyPr/>
                    <a:lstStyle/>
                    <a:p>
                      <a:pPr algn="ctr"/>
                      <a:r>
                        <a:rPr lang="en-GB" sz="2000" dirty="0"/>
                        <a:t>17.00</a:t>
                      </a:r>
                    </a:p>
                  </a:txBody>
                  <a:tcPr/>
                </a:tc>
                <a:extLst>
                  <a:ext uri="{0D108BD9-81ED-4DB2-BD59-A6C34878D82A}">
                    <a16:rowId xmlns:a16="http://schemas.microsoft.com/office/drawing/2014/main" val="2805134334"/>
                  </a:ext>
                </a:extLst>
              </a:tr>
              <a:tr h="370840">
                <a:tc>
                  <a:txBody>
                    <a:bodyPr/>
                    <a:lstStyle/>
                    <a:p>
                      <a:r>
                        <a:rPr lang="en-GB" sz="2000" dirty="0" err="1"/>
                        <a:t>Seeed</a:t>
                      </a:r>
                      <a:r>
                        <a:rPr lang="en-GB" sz="2000" dirty="0"/>
                        <a:t> Grove Shield V2</a:t>
                      </a:r>
                    </a:p>
                  </a:txBody>
                  <a:tcPr/>
                </a:tc>
                <a:tc>
                  <a:txBody>
                    <a:bodyPr/>
                    <a:lstStyle/>
                    <a:p>
                      <a:pPr algn="ctr"/>
                      <a:r>
                        <a:rPr lang="en-GB" sz="2000" dirty="0"/>
                        <a:t>3.50</a:t>
                      </a:r>
                    </a:p>
                  </a:txBody>
                  <a:tcPr/>
                </a:tc>
                <a:extLst>
                  <a:ext uri="{0D108BD9-81ED-4DB2-BD59-A6C34878D82A}">
                    <a16:rowId xmlns:a16="http://schemas.microsoft.com/office/drawing/2014/main" val="34620266"/>
                  </a:ext>
                </a:extLst>
              </a:tr>
              <a:tr h="370840">
                <a:tc>
                  <a:txBody>
                    <a:bodyPr/>
                    <a:lstStyle/>
                    <a:p>
                      <a:r>
                        <a:rPr lang="en-GB" sz="2000" dirty="0" err="1"/>
                        <a:t>Seeed</a:t>
                      </a:r>
                      <a:r>
                        <a:rPr lang="en-GB" sz="2000" dirty="0"/>
                        <a:t> RGB LCD Display</a:t>
                      </a:r>
                    </a:p>
                  </a:txBody>
                  <a:tcPr/>
                </a:tc>
                <a:tc>
                  <a:txBody>
                    <a:bodyPr/>
                    <a:lstStyle/>
                    <a:p>
                      <a:pPr algn="ctr"/>
                      <a:r>
                        <a:rPr lang="en-GB" sz="2000" dirty="0"/>
                        <a:t>15.00</a:t>
                      </a:r>
                    </a:p>
                  </a:txBody>
                  <a:tcPr/>
                </a:tc>
                <a:extLst>
                  <a:ext uri="{0D108BD9-81ED-4DB2-BD59-A6C34878D82A}">
                    <a16:rowId xmlns:a16="http://schemas.microsoft.com/office/drawing/2014/main" val="267772186"/>
                  </a:ext>
                </a:extLst>
              </a:tr>
              <a:tr h="370840">
                <a:tc>
                  <a:txBody>
                    <a:bodyPr/>
                    <a:lstStyle/>
                    <a:p>
                      <a:r>
                        <a:rPr lang="en-GB" sz="2000" dirty="0" err="1"/>
                        <a:t>AdaFruit</a:t>
                      </a:r>
                      <a:r>
                        <a:rPr lang="en-GB" sz="2000" dirty="0"/>
                        <a:t> </a:t>
                      </a:r>
                      <a:r>
                        <a:rPr lang="en-GB" sz="2000" dirty="0" err="1"/>
                        <a:t>NeoTrellis</a:t>
                      </a:r>
                      <a:r>
                        <a:rPr lang="en-GB" sz="2000" dirty="0"/>
                        <a:t> 4x4</a:t>
                      </a:r>
                    </a:p>
                  </a:txBody>
                  <a:tcPr/>
                </a:tc>
                <a:tc>
                  <a:txBody>
                    <a:bodyPr/>
                    <a:lstStyle/>
                    <a:p>
                      <a:pPr algn="ctr"/>
                      <a:r>
                        <a:rPr lang="en-GB" sz="2000" dirty="0"/>
                        <a:t>12.50</a:t>
                      </a:r>
                    </a:p>
                  </a:txBody>
                  <a:tcPr/>
                </a:tc>
                <a:extLst>
                  <a:ext uri="{0D108BD9-81ED-4DB2-BD59-A6C34878D82A}">
                    <a16:rowId xmlns:a16="http://schemas.microsoft.com/office/drawing/2014/main" val="478231965"/>
                  </a:ext>
                </a:extLst>
              </a:tr>
              <a:tr h="370840">
                <a:tc>
                  <a:txBody>
                    <a:bodyPr/>
                    <a:lstStyle/>
                    <a:p>
                      <a:r>
                        <a:rPr lang="en-GB" sz="2000" dirty="0" err="1"/>
                        <a:t>AdaFruit</a:t>
                      </a:r>
                      <a:r>
                        <a:rPr lang="en-GB" sz="2000" dirty="0"/>
                        <a:t> Silicone Keypad</a:t>
                      </a:r>
                    </a:p>
                  </a:txBody>
                  <a:tcPr/>
                </a:tc>
                <a:tc>
                  <a:txBody>
                    <a:bodyPr/>
                    <a:lstStyle/>
                    <a:p>
                      <a:pPr algn="ctr"/>
                      <a:r>
                        <a:rPr lang="en-GB" sz="2000" dirty="0"/>
                        <a:t>5.00</a:t>
                      </a:r>
                    </a:p>
                  </a:txBody>
                  <a:tcPr/>
                </a:tc>
                <a:extLst>
                  <a:ext uri="{0D108BD9-81ED-4DB2-BD59-A6C34878D82A}">
                    <a16:rowId xmlns:a16="http://schemas.microsoft.com/office/drawing/2014/main" val="3070532167"/>
                  </a:ext>
                </a:extLst>
              </a:tr>
              <a:tr h="370840">
                <a:tc>
                  <a:txBody>
                    <a:bodyPr/>
                    <a:lstStyle/>
                    <a:p>
                      <a:r>
                        <a:rPr lang="en-GB" sz="2000" dirty="0"/>
                        <a:t>Momentary SPST Pushbutton (2-off)</a:t>
                      </a:r>
                    </a:p>
                  </a:txBody>
                  <a:tcPr/>
                </a:tc>
                <a:tc>
                  <a:txBody>
                    <a:bodyPr/>
                    <a:lstStyle/>
                    <a:p>
                      <a:pPr algn="ctr"/>
                      <a:r>
                        <a:rPr lang="en-GB" sz="2000" dirty="0"/>
                        <a:t>1.00</a:t>
                      </a:r>
                    </a:p>
                  </a:txBody>
                  <a:tcPr/>
                </a:tc>
                <a:extLst>
                  <a:ext uri="{0D108BD9-81ED-4DB2-BD59-A6C34878D82A}">
                    <a16:rowId xmlns:a16="http://schemas.microsoft.com/office/drawing/2014/main" val="563330748"/>
                  </a:ext>
                </a:extLst>
              </a:tr>
              <a:tr h="370840">
                <a:tc>
                  <a:txBody>
                    <a:bodyPr/>
                    <a:lstStyle/>
                    <a:p>
                      <a:r>
                        <a:rPr lang="en-GB" sz="2000" dirty="0"/>
                        <a:t>ABS Case 220x150x64mm</a:t>
                      </a:r>
                    </a:p>
                  </a:txBody>
                  <a:tcPr/>
                </a:tc>
                <a:tc>
                  <a:txBody>
                    <a:bodyPr/>
                    <a:lstStyle/>
                    <a:p>
                      <a:pPr algn="ctr">
                        <a:tabLst>
                          <a:tab pos="715963" algn="l"/>
                        </a:tabLst>
                      </a:pPr>
                      <a:r>
                        <a:rPr lang="en-GB" sz="2000" dirty="0"/>
                        <a:t>8.00</a:t>
                      </a:r>
                    </a:p>
                  </a:txBody>
                  <a:tcPr/>
                </a:tc>
                <a:extLst>
                  <a:ext uri="{0D108BD9-81ED-4DB2-BD59-A6C34878D82A}">
                    <a16:rowId xmlns:a16="http://schemas.microsoft.com/office/drawing/2014/main" val="138424943"/>
                  </a:ext>
                </a:extLst>
              </a:tr>
              <a:tr h="370840">
                <a:tc>
                  <a:txBody>
                    <a:bodyPr/>
                    <a:lstStyle/>
                    <a:p>
                      <a:pPr algn="r"/>
                      <a:r>
                        <a:rPr lang="en-GB" sz="2000" b="1" dirty="0"/>
                        <a:t>TOTAL</a:t>
                      </a:r>
                    </a:p>
                  </a:txBody>
                  <a:tcPr/>
                </a:tc>
                <a:tc>
                  <a:txBody>
                    <a:bodyPr/>
                    <a:lstStyle/>
                    <a:p>
                      <a:pPr algn="ctr"/>
                      <a:r>
                        <a:rPr lang="en-GB" sz="2000" dirty="0"/>
                        <a:t>62.00</a:t>
                      </a:r>
                    </a:p>
                  </a:txBody>
                  <a:tcPr/>
                </a:tc>
                <a:extLst>
                  <a:ext uri="{0D108BD9-81ED-4DB2-BD59-A6C34878D82A}">
                    <a16:rowId xmlns:a16="http://schemas.microsoft.com/office/drawing/2014/main" val="1465721595"/>
                  </a:ext>
                </a:extLst>
              </a:tr>
            </a:tbl>
          </a:graphicData>
        </a:graphic>
      </p:graphicFrame>
    </p:spTree>
    <p:custDataLst>
      <p:tags r:id="rId1"/>
    </p:custDataLst>
    <p:extLst>
      <p:ext uri="{BB962C8B-B14F-4D97-AF65-F5344CB8AC3E}">
        <p14:creationId xmlns:p14="http://schemas.microsoft.com/office/powerpoint/2010/main" val="1762560865"/>
      </p:ext>
    </p:extLst>
  </p:cSld>
  <p:clrMapOvr>
    <a:masterClrMapping/>
  </p:clrMapOvr>
  <mc:AlternateContent xmlns:mc="http://schemas.openxmlformats.org/markup-compatibility/2006" xmlns:p14="http://schemas.microsoft.com/office/powerpoint/2010/main">
    <mc:Choice Requires="p14">
      <p:transition spd="slow" p14:dur="2000" advTm="85904"/>
    </mc:Choice>
    <mc:Fallback xmlns="">
      <p:transition spd="slow" advTm="85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9EF5-A22D-4138-9FA2-2D7EC3F1773B}"/>
              </a:ext>
            </a:extLst>
          </p:cNvPr>
          <p:cNvSpPr>
            <a:spLocks noGrp="1"/>
          </p:cNvSpPr>
          <p:nvPr>
            <p:ph type="title"/>
          </p:nvPr>
        </p:nvSpPr>
        <p:spPr>
          <a:xfrm>
            <a:off x="457200" y="152400"/>
            <a:ext cx="8229600" cy="990600"/>
          </a:xfrm>
        </p:spPr>
        <p:txBody>
          <a:bodyPr/>
          <a:lstStyle/>
          <a:p>
            <a:r>
              <a:rPr lang="en-GB" dirty="0"/>
              <a:t>Training Process</a:t>
            </a:r>
          </a:p>
        </p:txBody>
      </p:sp>
      <p:sp>
        <p:nvSpPr>
          <p:cNvPr id="8" name="Content Placeholder 7">
            <a:extLst>
              <a:ext uri="{FF2B5EF4-FFF2-40B4-BE49-F238E27FC236}">
                <a16:creationId xmlns:a16="http://schemas.microsoft.com/office/drawing/2014/main" id="{0E5B1965-7DFA-97F4-55BD-5113B70B6192}"/>
              </a:ext>
            </a:extLst>
          </p:cNvPr>
          <p:cNvSpPr>
            <a:spLocks noGrp="1"/>
          </p:cNvSpPr>
          <p:nvPr>
            <p:ph sz="quarter" idx="1"/>
          </p:nvPr>
        </p:nvSpPr>
        <p:spPr/>
        <p:txBody>
          <a:bodyPr/>
          <a:lstStyle/>
          <a:p>
            <a:r>
              <a:rPr lang="en-GB" dirty="0"/>
              <a:t>Video link to be added</a:t>
            </a:r>
          </a:p>
        </p:txBody>
      </p:sp>
      <p:pic>
        <p:nvPicPr>
          <p:cNvPr id="3" name="Online Media 2" title="How to train your Widrow-Hoff Adaline LMS demonstrator">
            <a:hlinkClick r:id="" action="ppaction://media"/>
            <a:extLst>
              <a:ext uri="{FF2B5EF4-FFF2-40B4-BE49-F238E27FC236}">
                <a16:creationId xmlns:a16="http://schemas.microsoft.com/office/drawing/2014/main" id="{F9115475-AC58-7789-3B0E-C33165113113}"/>
              </a:ext>
            </a:extLst>
          </p:cNvPr>
          <p:cNvPicPr>
            <a:picLocks noRot="1" noChangeAspect="1"/>
          </p:cNvPicPr>
          <p:nvPr>
            <a:videoFile r:link="rId2"/>
          </p:nvPr>
        </p:nvPicPr>
        <p:blipFill>
          <a:blip r:embed="rId5"/>
          <a:stretch>
            <a:fillRect/>
          </a:stretch>
        </p:blipFill>
        <p:spPr>
          <a:xfrm>
            <a:off x="360040" y="1232306"/>
            <a:ext cx="8460432" cy="4779557"/>
          </a:xfrm>
          <a:prstGeom prst="rect">
            <a:avLst/>
          </a:prstGeom>
        </p:spPr>
      </p:pic>
    </p:spTree>
    <p:custDataLst>
      <p:tags r:id="rId1"/>
    </p:custDataLst>
    <p:extLst>
      <p:ext uri="{BB962C8B-B14F-4D97-AF65-F5344CB8AC3E}">
        <p14:creationId xmlns:p14="http://schemas.microsoft.com/office/powerpoint/2010/main" val="3067899402"/>
      </p:ext>
    </p:extLst>
  </p:cSld>
  <p:clrMapOvr>
    <a:masterClrMapping/>
  </p:clrMapOvr>
  <mc:AlternateContent xmlns:mc="http://schemas.openxmlformats.org/markup-compatibility/2006" xmlns:p14="http://schemas.microsoft.com/office/powerpoint/2010/main">
    <mc:Choice Requires="p14">
      <p:transition spd="slow" p14:dur="2000" advTm="83691"/>
    </mc:Choice>
    <mc:Fallback xmlns="">
      <p:transition spd="slow" advTm="83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Conclusions</a:t>
            </a:r>
          </a:p>
        </p:txBody>
      </p:sp>
      <p:sp>
        <p:nvSpPr>
          <p:cNvPr id="3" name="Content Placeholder 2"/>
          <p:cNvSpPr>
            <a:spLocks noGrp="1"/>
          </p:cNvSpPr>
          <p:nvPr>
            <p:ph sz="quarter" idx="1"/>
          </p:nvPr>
        </p:nvSpPr>
        <p:spPr>
          <a:xfrm>
            <a:off x="467544" y="1219200"/>
            <a:ext cx="8229600" cy="5090120"/>
          </a:xfrm>
        </p:spPr>
        <p:txBody>
          <a:bodyPr>
            <a:normAutofit/>
          </a:bodyPr>
          <a:lstStyle/>
          <a:p>
            <a:r>
              <a:rPr lang="en-GB" dirty="0"/>
              <a:t>The finished Adaline demonstrator device is inexpensive and all the CAD design files and bill of materials are publicly available here: </a:t>
            </a:r>
            <a:r>
              <a:rPr lang="en-GB" dirty="0">
                <a:hlinkClick r:id="rId3"/>
              </a:rPr>
              <a:t>https://github.com/cliveee/adaline</a:t>
            </a:r>
            <a:endParaRPr lang="en-GB" dirty="0"/>
          </a:p>
          <a:p>
            <a:r>
              <a:rPr lang="en-GB" dirty="0"/>
              <a:t>The device mimics </a:t>
            </a:r>
            <a:r>
              <a:rPr lang="en-GB" dirty="0" err="1"/>
              <a:t>Widrow</a:t>
            </a:r>
            <a:r>
              <a:rPr lang="en-GB" dirty="0"/>
              <a:t> and Hoff’s original design with modern plain off the shelf components</a:t>
            </a:r>
          </a:p>
          <a:p>
            <a:r>
              <a:rPr lang="en-GB" dirty="0"/>
              <a:t>The project endeavours to enable schools and colleges to build their own devices and use them to demonstrate the fundamental principles of machine learning and broaden the public knowledge of signal processing and AI</a:t>
            </a:r>
          </a:p>
        </p:txBody>
      </p:sp>
    </p:spTree>
    <p:custDataLst>
      <p:tags r:id="rId1"/>
    </p:custDataLst>
    <p:extLst>
      <p:ext uri="{BB962C8B-B14F-4D97-AF65-F5344CB8AC3E}">
        <p14:creationId xmlns:p14="http://schemas.microsoft.com/office/powerpoint/2010/main" val="4238592306"/>
      </p:ext>
    </p:extLst>
  </p:cSld>
  <p:clrMapOvr>
    <a:masterClrMapping/>
  </p:clrMapOvr>
  <mc:AlternateContent xmlns:mc="http://schemas.openxmlformats.org/markup-compatibility/2006" xmlns:p14="http://schemas.microsoft.com/office/powerpoint/2010/main">
    <mc:Choice Requires="p14">
      <p:transition spd="slow" p14:dur="2000" advTm="99794"/>
    </mc:Choice>
    <mc:Fallback xmlns="">
      <p:transition spd="slow" advTm="99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2492896"/>
            <a:ext cx="9141092" cy="1368152"/>
          </a:xfrm>
        </p:spPr>
        <p:txBody>
          <a:bodyPr anchor="ctr">
            <a:normAutofit/>
          </a:bodyPr>
          <a:lstStyle/>
          <a:p>
            <a:pPr algn="ctr"/>
            <a:r>
              <a:rPr lang="en-GB" sz="3400" dirty="0" err="1"/>
              <a:t>Widrow</a:t>
            </a:r>
            <a:r>
              <a:rPr lang="en-GB" sz="3400" dirty="0"/>
              <a:t>-Hoff LMS Adaline Demonstrator for Schools and Colleges</a:t>
            </a:r>
          </a:p>
        </p:txBody>
      </p:sp>
      <p:sp>
        <p:nvSpPr>
          <p:cNvPr id="3" name="Subtitle 2"/>
          <p:cNvSpPr>
            <a:spLocks noGrp="1"/>
          </p:cNvSpPr>
          <p:nvPr>
            <p:ph type="subTitle" idx="1"/>
          </p:nvPr>
        </p:nvSpPr>
        <p:spPr>
          <a:xfrm>
            <a:off x="470452" y="4509120"/>
            <a:ext cx="6029146" cy="1080120"/>
          </a:xfrm>
        </p:spPr>
        <p:txBody>
          <a:bodyPr>
            <a:normAutofit/>
          </a:bodyPr>
          <a:lstStyle/>
          <a:p>
            <a:r>
              <a:rPr lang="en-GB" dirty="0"/>
              <a:t>Stephen R. Alty and Clive C. Took </a:t>
            </a:r>
            <a:r>
              <a:rPr lang="en-GB" dirty="0">
                <a:solidFill>
                  <a:srgbClr val="FF6600"/>
                </a:solidFill>
              </a:rPr>
              <a:t>Department of Electronic Engineering</a:t>
            </a:r>
          </a:p>
        </p:txBody>
      </p:sp>
      <p:pic>
        <p:nvPicPr>
          <p:cNvPr id="2" name="Picture 2">
            <a:extLst>
              <a:ext uri="{FF2B5EF4-FFF2-40B4-BE49-F238E27FC236}">
                <a16:creationId xmlns:a16="http://schemas.microsoft.com/office/drawing/2014/main" id="{742FE60A-8E17-83A7-E1A6-6571B3FE58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0" y="-27384"/>
            <a:ext cx="9144000" cy="237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60608"/>
      </p:ext>
    </p:extLst>
  </p:cSld>
  <p:clrMapOvr>
    <a:masterClrMapping/>
  </p:clrMapOvr>
  <mc:AlternateContent xmlns:mc="http://schemas.openxmlformats.org/markup-compatibility/2006" xmlns:p14="http://schemas.microsoft.com/office/powerpoint/2010/main">
    <mc:Choice Requires="p14">
      <p:transition spd="slow" p14:dur="2000" advTm="26719"/>
    </mc:Choice>
    <mc:Fallback xmlns="">
      <p:transition spd="slow" advTm="267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8ACE230-7632-4D7D-9C53-DCC484DB1DA7}"/>
              </a:ext>
            </a:extLst>
          </p:cNvPr>
          <p:cNvSpPr>
            <a:spLocks noGrp="1" noRot="1" noChangeArrowheads="1"/>
          </p:cNvSpPr>
          <p:nvPr>
            <p:ph type="title"/>
          </p:nvPr>
        </p:nvSpPr>
        <p:spPr>
          <a:xfrm>
            <a:off x="457200" y="228600"/>
            <a:ext cx="8229600" cy="914400"/>
          </a:xfrm>
        </p:spPr>
        <p:txBody>
          <a:bodyPr anchor="b">
            <a:normAutofit/>
          </a:bodyPr>
          <a:lstStyle/>
          <a:p>
            <a:r>
              <a:rPr lang="en-GB" altLang="en-US" dirty="0"/>
              <a:t>Outline</a:t>
            </a:r>
          </a:p>
        </p:txBody>
      </p:sp>
      <p:sp>
        <p:nvSpPr>
          <p:cNvPr id="45059" name="Rectangle 3">
            <a:extLst>
              <a:ext uri="{FF2B5EF4-FFF2-40B4-BE49-F238E27FC236}">
                <a16:creationId xmlns:a16="http://schemas.microsoft.com/office/drawing/2014/main" id="{6CADC93D-9477-4767-9A33-8DE75E2D2535}"/>
              </a:ext>
            </a:extLst>
          </p:cNvPr>
          <p:cNvSpPr>
            <a:spLocks noGrp="1" noChangeArrowheads="1"/>
          </p:cNvSpPr>
          <p:nvPr>
            <p:ph sz="quarter" idx="1"/>
          </p:nvPr>
        </p:nvSpPr>
        <p:spPr>
          <a:xfrm>
            <a:off x="457200" y="1216240"/>
            <a:ext cx="4041648" cy="4940719"/>
          </a:xfrm>
        </p:spPr>
        <p:txBody>
          <a:bodyPr>
            <a:normAutofit/>
          </a:bodyPr>
          <a:lstStyle/>
          <a:p>
            <a:r>
              <a:rPr lang="en-GB" altLang="en-US" dirty="0"/>
              <a:t>Introduction</a:t>
            </a:r>
          </a:p>
          <a:p>
            <a:r>
              <a:rPr lang="en-GB" altLang="en-US" dirty="0"/>
              <a:t>Background</a:t>
            </a:r>
          </a:p>
          <a:p>
            <a:r>
              <a:rPr lang="en-GB" altLang="en-US" dirty="0"/>
              <a:t>The Digital Adaline Demonstrator</a:t>
            </a:r>
          </a:p>
          <a:p>
            <a:r>
              <a:rPr lang="en-GB" altLang="en-US" dirty="0"/>
              <a:t>Training Process</a:t>
            </a:r>
          </a:p>
          <a:p>
            <a:r>
              <a:rPr lang="en-GB" altLang="en-US" dirty="0"/>
              <a:t>Conclusions</a:t>
            </a:r>
          </a:p>
        </p:txBody>
      </p:sp>
      <p:pic>
        <p:nvPicPr>
          <p:cNvPr id="1026" name="Picture 2">
            <a:extLst>
              <a:ext uri="{FF2B5EF4-FFF2-40B4-BE49-F238E27FC236}">
                <a16:creationId xmlns:a16="http://schemas.microsoft.com/office/drawing/2014/main" id="{2CBC1E3A-746A-E2D5-1673-CBB4FB601A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91880" y="1412775"/>
            <a:ext cx="5194920" cy="4500727"/>
          </a:xfrm>
          <a:prstGeom prst="rect">
            <a:avLst/>
          </a:prstGeom>
          <a:solidFill>
            <a:srgbClr val="FFFFFF"/>
          </a:solidFill>
        </p:spPr>
      </p:pic>
    </p:spTree>
    <p:extLst>
      <p:ext uri="{BB962C8B-B14F-4D97-AF65-F5344CB8AC3E}">
        <p14:creationId xmlns:p14="http://schemas.microsoft.com/office/powerpoint/2010/main" val="1835615101"/>
      </p:ext>
    </p:extLst>
  </p:cSld>
  <p:clrMapOvr>
    <a:masterClrMapping/>
  </p:clrMapOvr>
  <p:transition advTm="2088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24B2F224-EEB8-42C7-9E9D-C00CE956056A}"/>
              </a:ext>
            </a:extLst>
          </p:cNvPr>
          <p:cNvSpPr>
            <a:spLocks noGrp="1" noRot="1" noChangeArrowheads="1"/>
          </p:cNvSpPr>
          <p:nvPr>
            <p:ph type="title"/>
          </p:nvPr>
        </p:nvSpPr>
        <p:spPr>
          <a:xfrm>
            <a:off x="457200" y="152400"/>
            <a:ext cx="8229600" cy="990600"/>
          </a:xfrm>
        </p:spPr>
        <p:txBody>
          <a:bodyPr/>
          <a:lstStyle/>
          <a:p>
            <a:r>
              <a:rPr lang="en-GB" altLang="en-US" dirty="0"/>
              <a:t>Introduction</a:t>
            </a:r>
          </a:p>
        </p:txBody>
      </p:sp>
      <p:sp>
        <p:nvSpPr>
          <p:cNvPr id="201731" name="Rectangle 3">
            <a:extLst>
              <a:ext uri="{FF2B5EF4-FFF2-40B4-BE49-F238E27FC236}">
                <a16:creationId xmlns:a16="http://schemas.microsoft.com/office/drawing/2014/main" id="{07C90D48-EFCA-4AE9-A3AD-CF5BFE95E6EC}"/>
              </a:ext>
            </a:extLst>
          </p:cNvPr>
          <p:cNvSpPr>
            <a:spLocks noGrp="1" noChangeArrowheads="1"/>
          </p:cNvSpPr>
          <p:nvPr>
            <p:ph sz="quarter" idx="1"/>
          </p:nvPr>
        </p:nvSpPr>
        <p:spPr>
          <a:xfrm>
            <a:off x="457200" y="1219200"/>
            <a:ext cx="8229600" cy="4937760"/>
          </a:xfrm>
        </p:spPr>
        <p:txBody>
          <a:bodyPr>
            <a:normAutofit/>
          </a:bodyPr>
          <a:lstStyle/>
          <a:p>
            <a:r>
              <a:rPr lang="en-GB" altLang="en-US" dirty="0"/>
              <a:t>The </a:t>
            </a:r>
            <a:r>
              <a:rPr lang="en-GB" altLang="en-US" dirty="0" err="1"/>
              <a:t>Widrow</a:t>
            </a:r>
            <a:r>
              <a:rPr lang="en-GB" altLang="en-US" dirty="0"/>
              <a:t>-Hoff LMS (or ‘Adaline’) algorithm developed in 1959-60 by Ted Hoff and Bernard </a:t>
            </a:r>
            <a:r>
              <a:rPr lang="en-GB" altLang="en-US" dirty="0" err="1"/>
              <a:t>Widrow</a:t>
            </a:r>
            <a:r>
              <a:rPr lang="en-GB" altLang="en-US" dirty="0"/>
              <a:t> was a milestone in machine learning</a:t>
            </a:r>
          </a:p>
          <a:p>
            <a:r>
              <a:rPr lang="en-GB" altLang="en-US" dirty="0"/>
              <a:t>This algorithm forms the basis for countless signal processing and machine learning systems today</a:t>
            </a:r>
            <a:endParaRPr lang="en-GB" altLang="en-US" i="1" dirty="0">
              <a:solidFill>
                <a:srgbClr val="FF6600"/>
              </a:solidFill>
            </a:endParaRPr>
          </a:p>
          <a:p>
            <a:r>
              <a:rPr lang="en-GB" altLang="en-US" dirty="0"/>
              <a:t>This work sets out to produce an inexpensive, fully digital and open-source hardware demonstrator tool for schools and colleges to use license free</a:t>
            </a:r>
          </a:p>
          <a:p>
            <a:r>
              <a:rPr lang="en-GB" altLang="en-US" dirty="0"/>
              <a:t>The platform is based on Arduino architecture with total costs around $60</a:t>
            </a:r>
          </a:p>
        </p:txBody>
      </p:sp>
    </p:spTree>
    <p:custDataLst>
      <p:tags r:id="rId1"/>
    </p:custDataLst>
    <p:extLst>
      <p:ext uri="{BB962C8B-B14F-4D97-AF65-F5344CB8AC3E}">
        <p14:creationId xmlns:p14="http://schemas.microsoft.com/office/powerpoint/2010/main" val="385365661"/>
      </p:ext>
    </p:extLst>
  </p:cSld>
  <p:clrMapOvr>
    <a:masterClrMapping/>
  </p:clrMapOvr>
  <p:transition advTm="8955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fade">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fade">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fade">
                                      <p:cBhvr>
                                        <p:cTn id="17" dur="500"/>
                                        <p:tgtEl>
                                          <p:spTgt spid="201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fade">
                                      <p:cBhvr>
                                        <p:cTn id="22" dur="500"/>
                                        <p:tgtEl>
                                          <p:spTgt spid="201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24B2F224-EEB8-42C7-9E9D-C00CE956056A}"/>
              </a:ext>
            </a:extLst>
          </p:cNvPr>
          <p:cNvSpPr>
            <a:spLocks noGrp="1" noRot="1" noChangeArrowheads="1"/>
          </p:cNvSpPr>
          <p:nvPr>
            <p:ph type="title"/>
          </p:nvPr>
        </p:nvSpPr>
        <p:spPr>
          <a:xfrm>
            <a:off x="457200" y="228600"/>
            <a:ext cx="8229600" cy="914400"/>
          </a:xfrm>
        </p:spPr>
        <p:txBody>
          <a:bodyPr anchor="b">
            <a:normAutofit/>
          </a:bodyPr>
          <a:lstStyle/>
          <a:p>
            <a:r>
              <a:rPr lang="en-GB" altLang="en-US" dirty="0"/>
              <a:t>Background</a:t>
            </a:r>
          </a:p>
        </p:txBody>
      </p:sp>
      <p:sp>
        <p:nvSpPr>
          <p:cNvPr id="201731" name="Rectangle 3">
            <a:extLst>
              <a:ext uri="{FF2B5EF4-FFF2-40B4-BE49-F238E27FC236}">
                <a16:creationId xmlns:a16="http://schemas.microsoft.com/office/drawing/2014/main" id="{07C90D48-EFCA-4AE9-A3AD-CF5BFE95E6EC}"/>
              </a:ext>
            </a:extLst>
          </p:cNvPr>
          <p:cNvSpPr>
            <a:spLocks noGrp="1" noChangeArrowheads="1"/>
          </p:cNvSpPr>
          <p:nvPr>
            <p:ph sz="quarter" idx="1"/>
          </p:nvPr>
        </p:nvSpPr>
        <p:spPr>
          <a:xfrm>
            <a:off x="457200" y="1216240"/>
            <a:ext cx="4114800" cy="4940719"/>
          </a:xfrm>
        </p:spPr>
        <p:txBody>
          <a:bodyPr>
            <a:normAutofit/>
          </a:bodyPr>
          <a:lstStyle/>
          <a:p>
            <a:pPr>
              <a:spcBef>
                <a:spcPts val="1800"/>
              </a:spcBef>
            </a:pPr>
            <a:r>
              <a:rPr lang="en-GB" altLang="en-US" dirty="0"/>
              <a:t>Bernard </a:t>
            </a:r>
            <a:r>
              <a:rPr lang="en-GB" altLang="en-US" dirty="0" err="1"/>
              <a:t>Widrow</a:t>
            </a:r>
            <a:r>
              <a:rPr lang="en-GB" altLang="en-US" dirty="0"/>
              <a:t> and Ted Hoff conceived of the Adaline algorithm in 1959 and this precipitated a breakthrough in machine learning</a:t>
            </a:r>
          </a:p>
          <a:p>
            <a:pPr>
              <a:spcBef>
                <a:spcPts val="1800"/>
              </a:spcBef>
            </a:pPr>
            <a:r>
              <a:rPr lang="en-GB" altLang="en-US" dirty="0"/>
              <a:t>They famously demonstrated the principle of a single neuron learning different patterns using an </a:t>
            </a:r>
            <a:r>
              <a:rPr lang="en-GB" altLang="en-US" dirty="0" err="1"/>
              <a:t>analog</a:t>
            </a:r>
            <a:r>
              <a:rPr lang="en-GB" altLang="en-US" dirty="0"/>
              <a:t> switched device called the “Knobby-Adaline”</a:t>
            </a:r>
            <a:endParaRPr lang="en-GB" altLang="en-US" i="1" dirty="0"/>
          </a:p>
        </p:txBody>
      </p:sp>
      <p:pic>
        <p:nvPicPr>
          <p:cNvPr id="3" name="Picture 2">
            <a:extLst>
              <a:ext uri="{FF2B5EF4-FFF2-40B4-BE49-F238E27FC236}">
                <a16:creationId xmlns:a16="http://schemas.microsoft.com/office/drawing/2014/main" id="{A74BCA41-CFED-C84D-9731-496AC997B9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6390" y="2103106"/>
            <a:ext cx="3717455" cy="2910070"/>
          </a:xfrm>
          <a:prstGeom prst="rect">
            <a:avLst/>
          </a:prstGeom>
          <a:noFill/>
        </p:spPr>
      </p:pic>
    </p:spTree>
    <p:custDataLst>
      <p:tags r:id="rId1"/>
    </p:custDataLst>
    <p:extLst>
      <p:ext uri="{BB962C8B-B14F-4D97-AF65-F5344CB8AC3E}">
        <p14:creationId xmlns:p14="http://schemas.microsoft.com/office/powerpoint/2010/main" val="35085031"/>
      </p:ext>
    </p:extLst>
  </p:cSld>
  <p:clrMapOvr>
    <a:masterClrMapping/>
  </p:clrMapOvr>
  <p:transition advTm="7939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fade">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fade">
                                      <p:cBhvr>
                                        <p:cTn id="12" dur="500"/>
                                        <p:tgtEl>
                                          <p:spTgt spid="201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24B2F224-EEB8-42C7-9E9D-C00CE956056A}"/>
              </a:ext>
            </a:extLst>
          </p:cNvPr>
          <p:cNvSpPr>
            <a:spLocks noGrp="1" noRot="1" noChangeArrowheads="1"/>
          </p:cNvSpPr>
          <p:nvPr>
            <p:ph type="title"/>
          </p:nvPr>
        </p:nvSpPr>
        <p:spPr>
          <a:xfrm>
            <a:off x="457200" y="228600"/>
            <a:ext cx="8229600" cy="914400"/>
          </a:xfrm>
        </p:spPr>
        <p:txBody>
          <a:bodyPr anchor="b">
            <a:normAutofit/>
          </a:bodyPr>
          <a:lstStyle/>
          <a:p>
            <a:r>
              <a:rPr lang="en-GB" altLang="en-US" dirty="0"/>
              <a:t>Background</a:t>
            </a:r>
          </a:p>
        </p:txBody>
      </p:sp>
      <p:sp>
        <p:nvSpPr>
          <p:cNvPr id="201731" name="Rectangle 3">
            <a:extLst>
              <a:ext uri="{FF2B5EF4-FFF2-40B4-BE49-F238E27FC236}">
                <a16:creationId xmlns:a16="http://schemas.microsoft.com/office/drawing/2014/main" id="{07C90D48-EFCA-4AE9-A3AD-CF5BFE95E6EC}"/>
              </a:ext>
            </a:extLst>
          </p:cNvPr>
          <p:cNvSpPr>
            <a:spLocks noGrp="1" noChangeArrowheads="1"/>
          </p:cNvSpPr>
          <p:nvPr>
            <p:ph sz="quarter" idx="1"/>
          </p:nvPr>
        </p:nvSpPr>
        <p:spPr>
          <a:xfrm>
            <a:off x="457200" y="1216240"/>
            <a:ext cx="4474840" cy="4949064"/>
          </a:xfrm>
        </p:spPr>
        <p:txBody>
          <a:bodyPr>
            <a:normAutofit/>
          </a:bodyPr>
          <a:lstStyle/>
          <a:p>
            <a:pPr>
              <a:lnSpc>
                <a:spcPct val="90000"/>
              </a:lnSpc>
            </a:pPr>
            <a:r>
              <a:rPr lang="en-GB" altLang="en-US" dirty="0"/>
              <a:t>They then went on to develop a more automated version based on ‘mem-</a:t>
            </a:r>
            <a:r>
              <a:rPr lang="en-GB" altLang="en-US" dirty="0" err="1"/>
              <a:t>istors</a:t>
            </a:r>
            <a:r>
              <a:rPr lang="en-GB" altLang="en-US" dirty="0"/>
              <a:t>’, that could be trained semi-automatically</a:t>
            </a:r>
          </a:p>
          <a:p>
            <a:pPr>
              <a:lnSpc>
                <a:spcPct val="90000"/>
              </a:lnSpc>
            </a:pPr>
            <a:r>
              <a:rPr lang="en-GB" altLang="en-US" dirty="0"/>
              <a:t>Our project sets out to re-create a cheap and open-source version of the automatic Adaline demonstrator</a:t>
            </a:r>
          </a:p>
          <a:p>
            <a:pPr>
              <a:lnSpc>
                <a:spcPct val="90000"/>
              </a:lnSpc>
            </a:pPr>
            <a:r>
              <a:rPr lang="en-GB" altLang="en-US" dirty="0"/>
              <a:t>This could be used to demonstrate the learning process to a new audience in schools or colleges</a:t>
            </a:r>
          </a:p>
        </p:txBody>
      </p:sp>
      <p:pic>
        <p:nvPicPr>
          <p:cNvPr id="1026" name="Picture 2" descr="Ancient History | SpringerLink">
            <a:extLst>
              <a:ext uri="{FF2B5EF4-FFF2-40B4-BE49-F238E27FC236}">
                <a16:creationId xmlns:a16="http://schemas.microsoft.com/office/drawing/2014/main" id="{9E55C3F1-FC5B-B12B-FC08-421F2F00D06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58558" y="1742383"/>
            <a:ext cx="3728242" cy="34868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70835744"/>
      </p:ext>
    </p:extLst>
  </p:cSld>
  <p:clrMapOvr>
    <a:masterClrMapping/>
  </p:clrMapOvr>
  <p:transition advTm="6715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fade">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fade">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fade">
                                      <p:cBhvr>
                                        <p:cTn id="17" dur="500"/>
                                        <p:tgtEl>
                                          <p:spTgt spid="201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Hebbian-LMS Algorithm | SpringerLink">
            <a:extLst>
              <a:ext uri="{FF2B5EF4-FFF2-40B4-BE49-F238E27FC236}">
                <a16:creationId xmlns:a16="http://schemas.microsoft.com/office/drawing/2014/main" id="{328DE215-E4B4-8104-77D6-BFFD549976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2692" y="2911564"/>
            <a:ext cx="5998616" cy="33977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ED9EF5-A22D-4138-9FA2-2D7EC3F1773B}"/>
              </a:ext>
            </a:extLst>
          </p:cNvPr>
          <p:cNvSpPr>
            <a:spLocks noGrp="1"/>
          </p:cNvSpPr>
          <p:nvPr>
            <p:ph type="title"/>
          </p:nvPr>
        </p:nvSpPr>
        <p:spPr/>
        <p:txBody>
          <a:bodyPr/>
          <a:lstStyle/>
          <a:p>
            <a:r>
              <a:rPr lang="en-GB" dirty="0" err="1"/>
              <a:t>Widrow</a:t>
            </a:r>
            <a:r>
              <a:rPr lang="en-GB" dirty="0"/>
              <a:t>-Hoff ‘Adaline’ Algorithm</a:t>
            </a:r>
          </a:p>
        </p:txBody>
      </p:sp>
      <p:sp>
        <p:nvSpPr>
          <p:cNvPr id="3" name="Content Placeholder 2">
            <a:extLst>
              <a:ext uri="{FF2B5EF4-FFF2-40B4-BE49-F238E27FC236}">
                <a16:creationId xmlns:a16="http://schemas.microsoft.com/office/drawing/2014/main" id="{7D346E75-F42D-4ACA-960C-97EAA120A969}"/>
              </a:ext>
            </a:extLst>
          </p:cNvPr>
          <p:cNvSpPr>
            <a:spLocks noGrp="1"/>
          </p:cNvSpPr>
          <p:nvPr>
            <p:ph sz="quarter" idx="1"/>
          </p:nvPr>
        </p:nvSpPr>
        <p:spPr>
          <a:xfrm>
            <a:off x="457200" y="1219200"/>
            <a:ext cx="8229600" cy="1849760"/>
          </a:xfrm>
        </p:spPr>
        <p:txBody>
          <a:bodyPr>
            <a:noAutofit/>
          </a:bodyPr>
          <a:lstStyle/>
          <a:p>
            <a:r>
              <a:rPr lang="en-GB" dirty="0"/>
              <a:t>This famous algorithm is well-known in the discipline but perhaps hard to grasp from technical literature</a:t>
            </a:r>
          </a:p>
          <a:p>
            <a:r>
              <a:rPr lang="en-GB" dirty="0"/>
              <a:t>The hardware demonstrator helps to develop a </a:t>
            </a:r>
            <a:r>
              <a:rPr lang="en-GB" b="1" i="1" dirty="0">
                <a:solidFill>
                  <a:srgbClr val="EA641D"/>
                </a:solidFill>
              </a:rPr>
              <a:t>feel</a:t>
            </a:r>
            <a:r>
              <a:rPr lang="en-GB" dirty="0"/>
              <a:t> for Adaline</a:t>
            </a:r>
          </a:p>
        </p:txBody>
      </p:sp>
    </p:spTree>
    <p:custDataLst>
      <p:tags r:id="rId1"/>
    </p:custDataLst>
    <p:extLst>
      <p:ext uri="{BB962C8B-B14F-4D97-AF65-F5344CB8AC3E}">
        <p14:creationId xmlns:p14="http://schemas.microsoft.com/office/powerpoint/2010/main" val="1433149264"/>
      </p:ext>
    </p:extLst>
  </p:cSld>
  <p:clrMapOvr>
    <a:masterClrMapping/>
  </p:clrMapOvr>
  <mc:AlternateContent xmlns:mc="http://schemas.openxmlformats.org/markup-compatibility/2006" xmlns:p14="http://schemas.microsoft.com/office/powerpoint/2010/main">
    <mc:Choice Requires="p14">
      <p:transition spd="slow" p14:dur="2000" advTm="58965"/>
    </mc:Choice>
    <mc:Fallback xmlns="">
      <p:transition spd="slow" advTm="58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9EF5-A22D-4138-9FA2-2D7EC3F1773B}"/>
              </a:ext>
            </a:extLst>
          </p:cNvPr>
          <p:cNvSpPr>
            <a:spLocks noGrp="1"/>
          </p:cNvSpPr>
          <p:nvPr>
            <p:ph type="title"/>
          </p:nvPr>
        </p:nvSpPr>
        <p:spPr>
          <a:xfrm>
            <a:off x="457200" y="152400"/>
            <a:ext cx="8229600" cy="990600"/>
          </a:xfrm>
        </p:spPr>
        <p:txBody>
          <a:bodyPr/>
          <a:lstStyle/>
          <a:p>
            <a:r>
              <a:rPr lang="en-GB" dirty="0"/>
              <a:t>Hardware demonstrator</a:t>
            </a:r>
          </a:p>
        </p:txBody>
      </p:sp>
      <p:pic>
        <p:nvPicPr>
          <p:cNvPr id="7" name="Picture 6">
            <a:extLst>
              <a:ext uri="{FF2B5EF4-FFF2-40B4-BE49-F238E27FC236}">
                <a16:creationId xmlns:a16="http://schemas.microsoft.com/office/drawing/2014/main" id="{80F9A349-7AE4-7F95-3643-898EAAFC48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856" y="1340768"/>
            <a:ext cx="7164288" cy="4805259"/>
          </a:xfrm>
          <a:prstGeom prst="rect">
            <a:avLst/>
          </a:prstGeom>
        </p:spPr>
      </p:pic>
    </p:spTree>
    <p:custDataLst>
      <p:tags r:id="rId1"/>
    </p:custDataLst>
    <p:extLst>
      <p:ext uri="{BB962C8B-B14F-4D97-AF65-F5344CB8AC3E}">
        <p14:creationId xmlns:p14="http://schemas.microsoft.com/office/powerpoint/2010/main" val="975222172"/>
      </p:ext>
    </p:extLst>
  </p:cSld>
  <p:clrMapOvr>
    <a:masterClrMapping/>
  </p:clrMapOvr>
  <mc:AlternateContent xmlns:mc="http://schemas.openxmlformats.org/markup-compatibility/2006" xmlns:p14="http://schemas.microsoft.com/office/powerpoint/2010/main">
    <mc:Choice Requires="p14">
      <p:transition spd="slow" p14:dur="2000" advTm="85904"/>
    </mc:Choice>
    <mc:Fallback xmlns="">
      <p:transition spd="slow" advTm="859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9EF5-A22D-4138-9FA2-2D7EC3F1773B}"/>
              </a:ext>
            </a:extLst>
          </p:cNvPr>
          <p:cNvSpPr>
            <a:spLocks noGrp="1"/>
          </p:cNvSpPr>
          <p:nvPr>
            <p:ph type="title"/>
          </p:nvPr>
        </p:nvSpPr>
        <p:spPr/>
        <p:txBody>
          <a:bodyPr/>
          <a:lstStyle/>
          <a:p>
            <a:r>
              <a:rPr lang="en-GB" dirty="0"/>
              <a:t>Hardware demonstrator – components</a:t>
            </a:r>
          </a:p>
        </p:txBody>
      </p:sp>
      <p:sp>
        <p:nvSpPr>
          <p:cNvPr id="14" name="Content Placeholder 13">
            <a:extLst>
              <a:ext uri="{FF2B5EF4-FFF2-40B4-BE49-F238E27FC236}">
                <a16:creationId xmlns:a16="http://schemas.microsoft.com/office/drawing/2014/main" id="{9E7B8CDD-0E07-9E07-9778-F5DD32DD2943}"/>
              </a:ext>
            </a:extLst>
          </p:cNvPr>
          <p:cNvSpPr>
            <a:spLocks noGrp="1"/>
          </p:cNvSpPr>
          <p:nvPr>
            <p:ph sz="quarter" idx="1"/>
          </p:nvPr>
        </p:nvSpPr>
        <p:spPr/>
        <p:txBody>
          <a:bodyPr/>
          <a:lstStyle/>
          <a:p>
            <a:r>
              <a:rPr lang="en-GB" dirty="0"/>
              <a:t>Neo-trellis keypad with illuminated rubber keys</a:t>
            </a:r>
          </a:p>
        </p:txBody>
      </p:sp>
      <p:sp>
        <p:nvSpPr>
          <p:cNvPr id="15" name="Content Placeholder 14">
            <a:extLst>
              <a:ext uri="{FF2B5EF4-FFF2-40B4-BE49-F238E27FC236}">
                <a16:creationId xmlns:a16="http://schemas.microsoft.com/office/drawing/2014/main" id="{54BB92D0-0B41-A23E-4DBA-27A696990E93}"/>
              </a:ext>
            </a:extLst>
          </p:cNvPr>
          <p:cNvSpPr>
            <a:spLocks noGrp="1"/>
          </p:cNvSpPr>
          <p:nvPr>
            <p:ph sz="quarter" idx="2"/>
          </p:nvPr>
        </p:nvSpPr>
        <p:spPr/>
        <p:txBody>
          <a:bodyPr/>
          <a:lstStyle/>
          <a:p>
            <a:r>
              <a:rPr lang="en-GB" dirty="0"/>
              <a:t>Grove Base Shield V2</a:t>
            </a:r>
          </a:p>
        </p:txBody>
      </p:sp>
      <p:pic>
        <p:nvPicPr>
          <p:cNvPr id="4" name="Picture 3">
            <a:extLst>
              <a:ext uri="{FF2B5EF4-FFF2-40B4-BE49-F238E27FC236}">
                <a16:creationId xmlns:a16="http://schemas.microsoft.com/office/drawing/2014/main" id="{DF767F15-8F77-C65E-BFD8-B1898063EF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60" y="2172864"/>
            <a:ext cx="4037988" cy="3024336"/>
          </a:xfrm>
          <a:prstGeom prst="rect">
            <a:avLst/>
          </a:prstGeom>
        </p:spPr>
      </p:pic>
      <p:pic>
        <p:nvPicPr>
          <p:cNvPr id="6" name="Picture 5">
            <a:extLst>
              <a:ext uri="{FF2B5EF4-FFF2-40B4-BE49-F238E27FC236}">
                <a16:creationId xmlns:a16="http://schemas.microsoft.com/office/drawing/2014/main" id="{EADC7917-CD61-560A-C426-3DA7E71D7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6509" y="2174336"/>
            <a:ext cx="4030756" cy="3023067"/>
          </a:xfrm>
          <a:prstGeom prst="rect">
            <a:avLst/>
          </a:prstGeom>
        </p:spPr>
      </p:pic>
    </p:spTree>
    <p:custDataLst>
      <p:tags r:id="rId1"/>
    </p:custDataLst>
    <p:extLst>
      <p:ext uri="{BB962C8B-B14F-4D97-AF65-F5344CB8AC3E}">
        <p14:creationId xmlns:p14="http://schemas.microsoft.com/office/powerpoint/2010/main" val="621002518"/>
      </p:ext>
    </p:extLst>
  </p:cSld>
  <p:clrMapOvr>
    <a:masterClrMapping/>
  </p:clrMapOvr>
  <mc:AlternateContent xmlns:mc="http://schemas.openxmlformats.org/markup-compatibility/2006" xmlns:p14="http://schemas.microsoft.com/office/powerpoint/2010/main">
    <mc:Choice Requires="p14">
      <p:transition spd="slow" p14:dur="2000" advTm="85904"/>
    </mc:Choice>
    <mc:Fallback xmlns="">
      <p:transition spd="slow" advTm="85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9EF5-A22D-4138-9FA2-2D7EC3F1773B}"/>
              </a:ext>
            </a:extLst>
          </p:cNvPr>
          <p:cNvSpPr>
            <a:spLocks noGrp="1"/>
          </p:cNvSpPr>
          <p:nvPr>
            <p:ph type="title"/>
          </p:nvPr>
        </p:nvSpPr>
        <p:spPr/>
        <p:txBody>
          <a:bodyPr/>
          <a:lstStyle/>
          <a:p>
            <a:r>
              <a:rPr lang="en-GB" dirty="0"/>
              <a:t>Hardware demonstrator – components</a:t>
            </a:r>
          </a:p>
        </p:txBody>
      </p:sp>
      <p:sp>
        <p:nvSpPr>
          <p:cNvPr id="14" name="Content Placeholder 13">
            <a:extLst>
              <a:ext uri="{FF2B5EF4-FFF2-40B4-BE49-F238E27FC236}">
                <a16:creationId xmlns:a16="http://schemas.microsoft.com/office/drawing/2014/main" id="{9E7B8CDD-0E07-9E07-9778-F5DD32DD2943}"/>
              </a:ext>
            </a:extLst>
          </p:cNvPr>
          <p:cNvSpPr>
            <a:spLocks noGrp="1"/>
          </p:cNvSpPr>
          <p:nvPr>
            <p:ph sz="quarter" idx="1"/>
          </p:nvPr>
        </p:nvSpPr>
        <p:spPr/>
        <p:txBody>
          <a:bodyPr/>
          <a:lstStyle/>
          <a:p>
            <a:r>
              <a:rPr lang="en-GB" dirty="0" err="1"/>
              <a:t>Seeed</a:t>
            </a:r>
            <a:r>
              <a:rPr lang="en-GB" dirty="0"/>
              <a:t> studio RGB LCD 16x2 display (uses I2C)</a:t>
            </a:r>
          </a:p>
        </p:txBody>
      </p:sp>
      <p:sp>
        <p:nvSpPr>
          <p:cNvPr id="15" name="Content Placeholder 14">
            <a:extLst>
              <a:ext uri="{FF2B5EF4-FFF2-40B4-BE49-F238E27FC236}">
                <a16:creationId xmlns:a16="http://schemas.microsoft.com/office/drawing/2014/main" id="{54BB92D0-0B41-A23E-4DBA-27A696990E93}"/>
              </a:ext>
            </a:extLst>
          </p:cNvPr>
          <p:cNvSpPr>
            <a:spLocks noGrp="1"/>
          </p:cNvSpPr>
          <p:nvPr>
            <p:ph sz="quarter" idx="2"/>
          </p:nvPr>
        </p:nvSpPr>
        <p:spPr/>
        <p:txBody>
          <a:bodyPr/>
          <a:lstStyle/>
          <a:p>
            <a:r>
              <a:rPr lang="en-GB" dirty="0"/>
              <a:t>Arduino Uno (V3)</a:t>
            </a:r>
          </a:p>
        </p:txBody>
      </p:sp>
      <p:pic>
        <p:nvPicPr>
          <p:cNvPr id="4" name="Picture 3">
            <a:extLst>
              <a:ext uri="{FF2B5EF4-FFF2-40B4-BE49-F238E27FC236}">
                <a16:creationId xmlns:a16="http://schemas.microsoft.com/office/drawing/2014/main" id="{DF767F15-8F77-C65E-BFD8-B1898063EFB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60860" y="2313466"/>
            <a:ext cx="4037988" cy="2743131"/>
          </a:xfrm>
          <a:prstGeom prst="rect">
            <a:avLst/>
          </a:prstGeom>
        </p:spPr>
      </p:pic>
      <p:pic>
        <p:nvPicPr>
          <p:cNvPr id="6" name="Picture 5">
            <a:extLst>
              <a:ext uri="{FF2B5EF4-FFF2-40B4-BE49-F238E27FC236}">
                <a16:creationId xmlns:a16="http://schemas.microsoft.com/office/drawing/2014/main" id="{EADC7917-CD61-560A-C426-3DA7E71D793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60353" y="2174336"/>
            <a:ext cx="3023067" cy="3023067"/>
          </a:xfrm>
          <a:prstGeom prst="rect">
            <a:avLst/>
          </a:prstGeom>
        </p:spPr>
      </p:pic>
    </p:spTree>
    <p:custDataLst>
      <p:tags r:id="rId1"/>
    </p:custDataLst>
    <p:extLst>
      <p:ext uri="{BB962C8B-B14F-4D97-AF65-F5344CB8AC3E}">
        <p14:creationId xmlns:p14="http://schemas.microsoft.com/office/powerpoint/2010/main" val="3318061552"/>
      </p:ext>
    </p:extLst>
  </p:cSld>
  <p:clrMapOvr>
    <a:masterClrMapping/>
  </p:clrMapOvr>
  <mc:AlternateContent xmlns:mc="http://schemas.openxmlformats.org/markup-compatibility/2006" xmlns:p14="http://schemas.microsoft.com/office/powerpoint/2010/main">
    <mc:Choice Requires="p14">
      <p:transition spd="slow" p14:dur="2000" advTm="85904"/>
    </mc:Choice>
    <mc:Fallback xmlns="">
      <p:transition spd="slow" advTm="85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5|16.1|21.3|9.2"/>
</p:tagLst>
</file>

<file path=ppt/tags/tag10.xml><?xml version="1.0" encoding="utf-8"?>
<p:tagLst xmlns:a="http://schemas.openxmlformats.org/drawingml/2006/main" xmlns:r="http://schemas.openxmlformats.org/officeDocument/2006/relationships" xmlns:p="http://schemas.openxmlformats.org/presentationml/2006/main">
  <p:tag name="TIMING" val="|24.9|13.9|44.4"/>
</p:tagLst>
</file>

<file path=ppt/tags/tag2.xml><?xml version="1.0" encoding="utf-8"?>
<p:tagLst xmlns:a="http://schemas.openxmlformats.org/drawingml/2006/main" xmlns:r="http://schemas.openxmlformats.org/officeDocument/2006/relationships" xmlns:p="http://schemas.openxmlformats.org/presentationml/2006/main">
  <p:tag name="TIMING" val="|25.9|14.2|24.6"/>
</p:tagLst>
</file>

<file path=ppt/tags/tag3.xml><?xml version="1.0" encoding="utf-8"?>
<p:tagLst xmlns:a="http://schemas.openxmlformats.org/drawingml/2006/main" xmlns:r="http://schemas.openxmlformats.org/officeDocument/2006/relationships" xmlns:p="http://schemas.openxmlformats.org/presentationml/2006/main">
  <p:tag name="TIMING" val="|26.5|14.6|12.8"/>
</p:tagLst>
</file>

<file path=ppt/tags/tag4.xml><?xml version="1.0" encoding="utf-8"?>
<p:tagLst xmlns:a="http://schemas.openxmlformats.org/drawingml/2006/main" xmlns:r="http://schemas.openxmlformats.org/officeDocument/2006/relationships" xmlns:p="http://schemas.openxmlformats.org/presentationml/2006/main">
  <p:tag name="TIMING" val="|42.3"/>
</p:tagLst>
</file>

<file path=ppt/tags/tag5.xml><?xml version="1.0" encoding="utf-8"?>
<p:tagLst xmlns:a="http://schemas.openxmlformats.org/drawingml/2006/main" xmlns:r="http://schemas.openxmlformats.org/officeDocument/2006/relationships" xmlns:p="http://schemas.openxmlformats.org/presentationml/2006/main">
  <p:tag name="TIMING" val="|47.7"/>
</p:tagLst>
</file>

<file path=ppt/tags/tag6.xml><?xml version="1.0" encoding="utf-8"?>
<p:tagLst xmlns:a="http://schemas.openxmlformats.org/drawingml/2006/main" xmlns:r="http://schemas.openxmlformats.org/officeDocument/2006/relationships" xmlns:p="http://schemas.openxmlformats.org/presentationml/2006/main">
  <p:tag name="TIMING" val="|47.7"/>
</p:tagLst>
</file>

<file path=ppt/tags/tag7.xml><?xml version="1.0" encoding="utf-8"?>
<p:tagLst xmlns:a="http://schemas.openxmlformats.org/drawingml/2006/main" xmlns:r="http://schemas.openxmlformats.org/officeDocument/2006/relationships" xmlns:p="http://schemas.openxmlformats.org/presentationml/2006/main">
  <p:tag name="TIMING" val="|47.7"/>
</p:tagLst>
</file>

<file path=ppt/tags/tag8.xml><?xml version="1.0" encoding="utf-8"?>
<p:tagLst xmlns:a="http://schemas.openxmlformats.org/drawingml/2006/main" xmlns:r="http://schemas.openxmlformats.org/officeDocument/2006/relationships" xmlns:p="http://schemas.openxmlformats.org/presentationml/2006/main">
  <p:tag name="TIMING" val="|47.7"/>
</p:tagLst>
</file>

<file path=ppt/tags/tag9.xml><?xml version="1.0" encoding="utf-8"?>
<p:tagLst xmlns:a="http://schemas.openxmlformats.org/drawingml/2006/main" xmlns:r="http://schemas.openxmlformats.org/officeDocument/2006/relationships" xmlns:p="http://schemas.openxmlformats.org/presentationml/2006/main">
  <p:tag name="TIMING" val="|16|4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UL E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RHUL EE" id="{2AC3BC06-3FBB-4344-97D7-9266C390BAD3}" vid="{5FDA5869-7CE6-4817-A302-409B1BDAF43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RHUL EE</Template>
  <TotalTime>13681</TotalTime>
  <Words>445</Words>
  <Application>Microsoft Office PowerPoint</Application>
  <PresentationFormat>On-screen Show (4:3)</PresentationFormat>
  <Paragraphs>62</Paragraphs>
  <Slides>13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Wingdings</vt:lpstr>
      <vt:lpstr>Wingdings 3</vt:lpstr>
      <vt:lpstr>RHUL EE</vt:lpstr>
      <vt:lpstr>Widrow-Hoff LMS Adaline Demonstrator for Schools and Colleges</vt:lpstr>
      <vt:lpstr>Outline</vt:lpstr>
      <vt:lpstr>Introduction</vt:lpstr>
      <vt:lpstr>Background</vt:lpstr>
      <vt:lpstr>Background</vt:lpstr>
      <vt:lpstr>Widrow-Hoff ‘Adaline’ Algorithm</vt:lpstr>
      <vt:lpstr>Hardware demonstrator</vt:lpstr>
      <vt:lpstr>Hardware demonstrator – components</vt:lpstr>
      <vt:lpstr>Hardware demonstrator – components</vt:lpstr>
      <vt:lpstr>Hardware demonstrator – bill of materials</vt:lpstr>
      <vt:lpstr>Training Process</vt:lpstr>
      <vt:lpstr>Conclusions</vt:lpstr>
      <vt:lpstr>Widrow-Hoff LMS Adaline Demonstrator for Schools and Colleges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ICASSP 2020 paper 1977</dc:title>
  <dc:creator>Steve Alty</dc:creator>
  <cp:lastModifiedBy>Cheong Took, Clive</cp:lastModifiedBy>
  <cp:revision>335</cp:revision>
  <dcterms:created xsi:type="dcterms:W3CDTF">2003-08-30T13:45:34Z</dcterms:created>
  <dcterms:modified xsi:type="dcterms:W3CDTF">2024-04-04T06:34:54Z</dcterms:modified>
</cp:coreProperties>
</file>