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2803763" cy="30275213"/>
  <p:notesSz cx="6664325" cy="9831388"/>
  <p:defaultTextStyle>
    <a:defPPr>
      <a:defRPr lang="en-GB"/>
    </a:defPPr>
    <a:lvl1pPr algn="l" defTabSz="6350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1pPr>
    <a:lvl2pPr marL="1050925" indent="-403225" algn="l" defTabSz="6350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2pPr>
    <a:lvl3pPr marL="1616075" indent="-322263" algn="l" defTabSz="6350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3pPr>
    <a:lvl4pPr marL="2262188" indent="-322263" algn="l" defTabSz="6350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4pPr>
    <a:lvl5pPr marL="2909888" indent="-322263" algn="l" defTabSz="6350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5pPr>
    <a:lvl6pPr marL="2286000" algn="l" defTabSz="914400" rtl="0" eaLnBrk="1" latinLnBrk="0" hangingPunct="1">
      <a:defRPr kern="1200">
        <a:solidFill>
          <a:schemeClr val="bg1"/>
        </a:solidFill>
        <a:latin typeface="Arial" panose="020B0604020202020204" pitchFamily="34" charset="0"/>
        <a:ea typeface="DejaVu Sans" charset="0"/>
        <a:cs typeface="DejaVu Sans" charset="0"/>
      </a:defRPr>
    </a:lvl6pPr>
    <a:lvl7pPr marL="2743200" algn="l" defTabSz="914400" rtl="0" eaLnBrk="1" latinLnBrk="0" hangingPunct="1">
      <a:defRPr kern="1200">
        <a:solidFill>
          <a:schemeClr val="bg1"/>
        </a:solidFill>
        <a:latin typeface="Arial" panose="020B0604020202020204" pitchFamily="34" charset="0"/>
        <a:ea typeface="DejaVu Sans" charset="0"/>
        <a:cs typeface="DejaVu Sans" charset="0"/>
      </a:defRPr>
    </a:lvl7pPr>
    <a:lvl8pPr marL="3200400" algn="l" defTabSz="914400" rtl="0" eaLnBrk="1" latinLnBrk="0" hangingPunct="1">
      <a:defRPr kern="1200">
        <a:solidFill>
          <a:schemeClr val="bg1"/>
        </a:solidFill>
        <a:latin typeface="Arial" panose="020B0604020202020204" pitchFamily="34" charset="0"/>
        <a:ea typeface="DejaVu Sans" charset="0"/>
        <a:cs typeface="DejaVu Sans" charset="0"/>
      </a:defRPr>
    </a:lvl8pPr>
    <a:lvl9pPr marL="3657600" algn="l" defTabSz="914400" rtl="0" eaLnBrk="1" latinLnBrk="0" hangingPunct="1">
      <a:defRPr kern="1200">
        <a:solidFill>
          <a:schemeClr val="bg1"/>
        </a:solidFill>
        <a:latin typeface="Arial" panose="020B0604020202020204" pitchFamily="34" charset="0"/>
        <a:ea typeface="DejaVu Sans" charset="0"/>
        <a:cs typeface="DejaVu Sans" charset="0"/>
      </a:defRPr>
    </a:lvl9pPr>
  </p:defaultTextStyle>
  <p:extLst>
    <p:ext uri="{EFAFB233-063F-42B5-8137-9DF3F51BA10A}">
      <p15:sldGuideLst xmlns:p15="http://schemas.microsoft.com/office/powerpoint/2012/main">
        <p15:guide id="1" orient="horz" pos="2160" userDrawn="1">
          <p15:clr>
            <a:srgbClr val="A4A3A4"/>
          </p15:clr>
        </p15:guide>
        <p15:guide id="2" pos="576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0000"/>
    <a:srgbClr val="000000"/>
    <a:srgbClr val="FF5050"/>
    <a:srgbClr val="CC0000"/>
    <a:srgbClr val="336699"/>
    <a:srgbClr val="82A3D4"/>
    <a:srgbClr val="8793CF"/>
    <a:srgbClr val="CF08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4" autoAdjust="0"/>
  </p:normalViewPr>
  <p:slideViewPr>
    <p:cSldViewPr>
      <p:cViewPr varScale="1">
        <p:scale>
          <a:sx n="18" d="100"/>
          <a:sy n="18" d="100"/>
        </p:scale>
        <p:origin x="1469" y="144"/>
      </p:cViewPr>
      <p:guideLst>
        <p:guide orient="horz" pos="2160"/>
        <p:guide pos="5766"/>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664325" cy="983138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p:cNvSpPr>
            <a:spLocks noGrp="1" noChangeArrowheads="1"/>
          </p:cNvSpPr>
          <p:nvPr>
            <p:ph type="hdr"/>
          </p:nvPr>
        </p:nvSpPr>
        <p:spPr bwMode="auto">
          <a:xfrm>
            <a:off x="0" y="0"/>
            <a:ext cx="288607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US" altLang="en-US"/>
          </a:p>
        </p:txBody>
      </p:sp>
      <p:sp>
        <p:nvSpPr>
          <p:cNvPr id="2051" name="Rectangle 3"/>
          <p:cNvSpPr>
            <a:spLocks noGrp="1" noChangeArrowheads="1"/>
          </p:cNvSpPr>
          <p:nvPr>
            <p:ph type="dt"/>
          </p:nvPr>
        </p:nvSpPr>
        <p:spPr bwMode="auto">
          <a:xfrm>
            <a:off x="3773488" y="0"/>
            <a:ext cx="2886075" cy="4905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US" altLang="en-US"/>
          </a:p>
        </p:txBody>
      </p:sp>
      <p:sp>
        <p:nvSpPr>
          <p:cNvPr id="2053" name="Rectangle 4"/>
          <p:cNvSpPr>
            <a:spLocks noGrp="1" noRot="1" noChangeAspect="1" noChangeArrowheads="1"/>
          </p:cNvSpPr>
          <p:nvPr>
            <p:ph type="sldImg"/>
          </p:nvPr>
        </p:nvSpPr>
        <p:spPr bwMode="auto">
          <a:xfrm>
            <a:off x="-11510963" y="-7918450"/>
            <a:ext cx="29684663" cy="20997863"/>
          </a:xfrm>
          <a:prstGeom prst="rect">
            <a:avLst/>
          </a:prstGeom>
          <a:solidFill>
            <a:srgbClr val="FFFFFF"/>
          </a:solidFill>
          <a:ln w="9360">
            <a:solidFill>
              <a:srgbClr val="000000"/>
            </a:solidFill>
            <a:miter lim="800000"/>
            <a:headEnd/>
            <a:tailEnd/>
          </a:ln>
        </p:spPr>
      </p:sp>
      <p:sp>
        <p:nvSpPr>
          <p:cNvPr id="3" name="Rectangle 5"/>
          <p:cNvSpPr>
            <a:spLocks noGrp="1" noChangeArrowheads="1"/>
          </p:cNvSpPr>
          <p:nvPr>
            <p:ph type="body"/>
          </p:nvPr>
        </p:nvSpPr>
        <p:spPr bwMode="auto">
          <a:xfrm>
            <a:off x="666750" y="4670425"/>
            <a:ext cx="5327650" cy="44227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Rectangle 6"/>
          <p:cNvSpPr>
            <a:spLocks noGrp="1" noChangeArrowheads="1"/>
          </p:cNvSpPr>
          <p:nvPr>
            <p:ph type="ftr"/>
          </p:nvPr>
        </p:nvSpPr>
        <p:spPr bwMode="auto">
          <a:xfrm>
            <a:off x="0" y="9337675"/>
            <a:ext cx="2886075" cy="4905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US" altLang="en-US"/>
          </a:p>
        </p:txBody>
      </p:sp>
      <p:sp>
        <p:nvSpPr>
          <p:cNvPr id="2055" name="Rectangle 7"/>
          <p:cNvSpPr>
            <a:spLocks noGrp="1" noChangeArrowheads="1"/>
          </p:cNvSpPr>
          <p:nvPr>
            <p:ph type="sldNum"/>
          </p:nvPr>
        </p:nvSpPr>
        <p:spPr bwMode="auto">
          <a:xfrm>
            <a:off x="3773488" y="9337675"/>
            <a:ext cx="2886075" cy="4905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405193CA-C9A2-4CEF-9485-2187CF008A71}" type="slidenum">
              <a:rPr lang="en-US" altLang="en-US"/>
              <a:pPr/>
              <a:t>‹#›</a:t>
            </a:fld>
            <a:endParaRPr lang="en-US" altLang="en-US"/>
          </a:p>
        </p:txBody>
      </p:sp>
    </p:spTree>
    <p:extLst>
      <p:ext uri="{BB962C8B-B14F-4D97-AF65-F5344CB8AC3E}">
        <p14:creationId xmlns:p14="http://schemas.microsoft.com/office/powerpoint/2010/main" val="1053687126"/>
      </p:ext>
    </p:extLst>
  </p:cSld>
  <p:clrMap bg1="lt1" tx1="dk1" bg2="lt2" tx2="dk2" accent1="accent1" accent2="accent2" accent3="accent3" accent4="accent4" accent5="accent5" accent6="accent6" hlink="hlink" folHlink="folHlink"/>
  <p:notesStyle>
    <a:lvl1pPr algn="l" defTabSz="635000" rtl="0" eaLnBrk="0" fontAlgn="base" hangingPunct="0">
      <a:spcBef>
        <a:spcPct val="30000"/>
      </a:spcBef>
      <a:spcAft>
        <a:spcPct val="0"/>
      </a:spcAft>
      <a:buClr>
        <a:srgbClr val="000000"/>
      </a:buClr>
      <a:buSzPct val="100000"/>
      <a:buFont typeface="Times New Roman" panose="02020603050405020304" pitchFamily="18" charset="0"/>
      <a:defRPr sz="1700" kern="1200">
        <a:solidFill>
          <a:srgbClr val="000000"/>
        </a:solidFill>
        <a:latin typeface="Times New Roman" pitchFamily="-84" charset="0"/>
        <a:ea typeface="ＭＳ Ｐゴシック" pitchFamily="-84" charset="-128"/>
        <a:cs typeface="ＭＳ Ｐゴシック" pitchFamily="-84" charset="-128"/>
      </a:defRPr>
    </a:lvl1pPr>
    <a:lvl2pPr marL="742950" indent="-285750" algn="l" defTabSz="635000" rtl="0" eaLnBrk="0" fontAlgn="base" hangingPunct="0">
      <a:spcBef>
        <a:spcPct val="30000"/>
      </a:spcBef>
      <a:spcAft>
        <a:spcPct val="0"/>
      </a:spcAft>
      <a:buClr>
        <a:srgbClr val="000000"/>
      </a:buClr>
      <a:buSzPct val="100000"/>
      <a:buFont typeface="Times New Roman" panose="02020603050405020304" pitchFamily="18" charset="0"/>
      <a:defRPr sz="1700" kern="1200">
        <a:solidFill>
          <a:srgbClr val="000000"/>
        </a:solidFill>
        <a:latin typeface="Times New Roman" pitchFamily="-84" charset="0"/>
        <a:ea typeface="ＭＳ Ｐゴシック" pitchFamily="-84" charset="-128"/>
        <a:cs typeface="+mn-cs"/>
      </a:defRPr>
    </a:lvl2pPr>
    <a:lvl3pPr marL="1143000" indent="-228600" algn="l" defTabSz="635000" rtl="0" eaLnBrk="0" fontAlgn="base" hangingPunct="0">
      <a:spcBef>
        <a:spcPct val="30000"/>
      </a:spcBef>
      <a:spcAft>
        <a:spcPct val="0"/>
      </a:spcAft>
      <a:buClr>
        <a:srgbClr val="000000"/>
      </a:buClr>
      <a:buSzPct val="100000"/>
      <a:buFont typeface="Times New Roman" panose="02020603050405020304" pitchFamily="18" charset="0"/>
      <a:defRPr sz="1700" kern="1200">
        <a:solidFill>
          <a:srgbClr val="000000"/>
        </a:solidFill>
        <a:latin typeface="Times New Roman" pitchFamily="-84" charset="0"/>
        <a:ea typeface="ＭＳ Ｐゴシック" pitchFamily="-84" charset="-128"/>
        <a:cs typeface="+mn-cs"/>
      </a:defRPr>
    </a:lvl3pPr>
    <a:lvl4pPr marL="1600200" indent="-228600" algn="l" defTabSz="635000" rtl="0" eaLnBrk="0" fontAlgn="base" hangingPunct="0">
      <a:spcBef>
        <a:spcPct val="30000"/>
      </a:spcBef>
      <a:spcAft>
        <a:spcPct val="0"/>
      </a:spcAft>
      <a:buClr>
        <a:srgbClr val="000000"/>
      </a:buClr>
      <a:buSzPct val="100000"/>
      <a:buFont typeface="Times New Roman" panose="02020603050405020304" pitchFamily="18" charset="0"/>
      <a:defRPr sz="1700" kern="1200">
        <a:solidFill>
          <a:srgbClr val="000000"/>
        </a:solidFill>
        <a:latin typeface="Times New Roman" pitchFamily="-84" charset="0"/>
        <a:ea typeface="ＭＳ Ｐゴシック" pitchFamily="-84" charset="-128"/>
        <a:cs typeface="+mn-cs"/>
      </a:defRPr>
    </a:lvl4pPr>
    <a:lvl5pPr marL="2057400" indent="-228600" algn="l" defTabSz="635000" rtl="0" eaLnBrk="0" fontAlgn="base" hangingPunct="0">
      <a:spcBef>
        <a:spcPct val="30000"/>
      </a:spcBef>
      <a:spcAft>
        <a:spcPct val="0"/>
      </a:spcAft>
      <a:buClr>
        <a:srgbClr val="000000"/>
      </a:buClr>
      <a:buSzPct val="100000"/>
      <a:buFont typeface="Times New Roman" panose="02020603050405020304" pitchFamily="18" charset="0"/>
      <a:defRPr sz="1700" kern="1200">
        <a:solidFill>
          <a:srgbClr val="000000"/>
        </a:solidFill>
        <a:latin typeface="Times New Roman" pitchFamily="-84" charset="0"/>
        <a:ea typeface="ＭＳ Ｐゴシック" pitchFamily="-84" charset="-128"/>
        <a:cs typeface="+mn-cs"/>
      </a:defRPr>
    </a:lvl5pPr>
    <a:lvl6pPr marL="3233776" algn="l" defTabSz="646755" rtl="0" eaLnBrk="1" latinLnBrk="0" hangingPunct="1">
      <a:defRPr sz="1700" kern="1200">
        <a:solidFill>
          <a:schemeClr val="tx1"/>
        </a:solidFill>
        <a:latin typeface="+mn-lt"/>
        <a:ea typeface="+mn-ea"/>
        <a:cs typeface="+mn-cs"/>
      </a:defRPr>
    </a:lvl6pPr>
    <a:lvl7pPr marL="3880531" algn="l" defTabSz="646755" rtl="0" eaLnBrk="1" latinLnBrk="0" hangingPunct="1">
      <a:defRPr sz="1700" kern="1200">
        <a:solidFill>
          <a:schemeClr val="tx1"/>
        </a:solidFill>
        <a:latin typeface="+mn-lt"/>
        <a:ea typeface="+mn-ea"/>
        <a:cs typeface="+mn-cs"/>
      </a:defRPr>
    </a:lvl7pPr>
    <a:lvl8pPr marL="4527286" algn="l" defTabSz="646755" rtl="0" eaLnBrk="1" latinLnBrk="0" hangingPunct="1">
      <a:defRPr sz="1700" kern="1200">
        <a:solidFill>
          <a:schemeClr val="tx1"/>
        </a:solidFill>
        <a:latin typeface="+mn-lt"/>
        <a:ea typeface="+mn-ea"/>
        <a:cs typeface="+mn-cs"/>
      </a:defRPr>
    </a:lvl8pPr>
    <a:lvl9pPr marL="5174041" algn="l" defTabSz="646755"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5pPr>
            <a:lvl6pPr marL="2514600" indent="-228600" defTabSz="6350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6pPr>
            <a:lvl7pPr marL="2971800" indent="-228600" defTabSz="6350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7pPr>
            <a:lvl8pPr marL="3429000" indent="-228600" defTabSz="6350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8pPr>
            <a:lvl9pPr marL="3886200" indent="-228600" defTabSz="6350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C756B54-7EAC-49AC-9471-067208256268}" type="slidenum">
              <a:rPr lang="en-US" altLang="en-US" sz="1200">
                <a:latin typeface="Arial" panose="020B0604020202020204" pitchFamily="34" charset="0"/>
              </a:rPr>
              <a:pPr>
                <a:spcBef>
                  <a:spcPct val="0"/>
                </a:spcBef>
                <a:buClrTx/>
                <a:buFontTx/>
                <a:buNone/>
              </a:pPr>
              <a:t>1</a:t>
            </a:fld>
            <a:endParaRPr lang="en-US" altLang="en-US" sz="1200">
              <a:latin typeface="Arial" panose="020B0604020202020204" pitchFamily="34" charset="0"/>
            </a:endParaRPr>
          </a:p>
        </p:txBody>
      </p:sp>
      <p:sp>
        <p:nvSpPr>
          <p:cNvPr id="4099" name="Text Box 1"/>
          <p:cNvSpPr>
            <a:spLocks noGrp="1" noRot="1" noChangeAspect="1" noChangeArrowheads="1" noTextEdit="1"/>
          </p:cNvSpPr>
          <p:nvPr>
            <p:ph type="sldImg"/>
          </p:nvPr>
        </p:nvSpPr>
        <p:spPr>
          <a:xfrm>
            <a:off x="727075" y="738188"/>
            <a:ext cx="5210175" cy="3686175"/>
          </a:xfrm>
          <a:ln/>
        </p:spPr>
      </p:sp>
      <p:sp>
        <p:nvSpPr>
          <p:cNvPr id="4100" name="Text Box 2"/>
          <p:cNvSpPr>
            <a:spLocks noGrp="1" noChangeArrowheads="1"/>
          </p:cNvSpPr>
          <p:nvPr>
            <p:ph type="body" idx="1"/>
          </p:nvPr>
        </p:nvSpPr>
        <p:spPr>
          <a:xfrm>
            <a:off x="666750" y="4670425"/>
            <a:ext cx="5329238" cy="442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8993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492" y="9404351"/>
            <a:ext cx="36384788" cy="6489700"/>
          </a:xfrm>
        </p:spPr>
        <p:txBody>
          <a:bodyPr/>
          <a:lstStyle/>
          <a:p>
            <a:r>
              <a:rPr lang="en-GB"/>
              <a:t>Click to edit Master title style</a:t>
            </a:r>
            <a:endParaRPr lang="en-US"/>
          </a:p>
        </p:txBody>
      </p:sp>
      <p:sp>
        <p:nvSpPr>
          <p:cNvPr id="3" name="Subtitle 2"/>
          <p:cNvSpPr>
            <a:spLocks noGrp="1"/>
          </p:cNvSpPr>
          <p:nvPr>
            <p:ph type="subTitle" idx="1"/>
          </p:nvPr>
        </p:nvSpPr>
        <p:spPr>
          <a:xfrm>
            <a:off x="6422155" y="17156116"/>
            <a:ext cx="29962633" cy="7737475"/>
          </a:xfrm>
        </p:spPr>
        <p:txBody>
          <a:bodyPr/>
          <a:lstStyle>
            <a:lvl1pPr marL="0" indent="0" algn="ctr">
              <a:buNone/>
              <a:defRPr/>
            </a:lvl1pPr>
            <a:lvl2pPr marL="457421" indent="0" algn="ctr">
              <a:buNone/>
              <a:defRPr/>
            </a:lvl2pPr>
            <a:lvl3pPr marL="914842" indent="0" algn="ctr">
              <a:buNone/>
              <a:defRPr/>
            </a:lvl3pPr>
            <a:lvl4pPr marL="1372262" indent="0" algn="ctr">
              <a:buNone/>
              <a:defRPr/>
            </a:lvl4pPr>
            <a:lvl5pPr marL="1829683" indent="0" algn="ctr">
              <a:buNone/>
              <a:defRPr/>
            </a:lvl5pPr>
            <a:lvl6pPr marL="2287105" indent="0" algn="ctr">
              <a:buNone/>
              <a:defRPr/>
            </a:lvl6pPr>
            <a:lvl7pPr marL="2744526" indent="0" algn="ctr">
              <a:buNone/>
              <a:defRPr/>
            </a:lvl7pPr>
            <a:lvl8pPr marL="3201946" indent="0" algn="ctr">
              <a:buNone/>
              <a:defRPr/>
            </a:lvl8pPr>
            <a:lvl9pPr marL="365936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1036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402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0350" y="1208088"/>
            <a:ext cx="9628463" cy="2585561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138605" y="1208088"/>
            <a:ext cx="28586685" cy="258556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4002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8601" y="1208089"/>
            <a:ext cx="38520209" cy="5054600"/>
          </a:xfrm>
        </p:spPr>
        <p:txBody>
          <a:bodyPr/>
          <a:lstStyle/>
          <a:p>
            <a:r>
              <a:rPr lang="en-GB"/>
              <a:t>Click to edit Master title style</a:t>
            </a:r>
            <a:endParaRPr lang="en-US"/>
          </a:p>
        </p:txBody>
      </p:sp>
    </p:spTree>
    <p:extLst>
      <p:ext uri="{BB962C8B-B14F-4D97-AF65-F5344CB8AC3E}">
        <p14:creationId xmlns:p14="http://schemas.microsoft.com/office/powerpoint/2010/main" val="20260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61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87" y="19454813"/>
            <a:ext cx="36384788" cy="6013450"/>
          </a:xfrm>
        </p:spPr>
        <p:txBody>
          <a:bodyPr anchor="t"/>
          <a:lstStyle>
            <a:lvl1pPr algn="l">
              <a:defRPr sz="4032" b="1" cap="all"/>
            </a:lvl1pPr>
          </a:lstStyle>
          <a:p>
            <a:r>
              <a:rPr lang="en-GB"/>
              <a:t>Click to edit Master title style</a:t>
            </a:r>
            <a:endParaRPr lang="en-US"/>
          </a:p>
        </p:txBody>
      </p:sp>
      <p:sp>
        <p:nvSpPr>
          <p:cNvPr id="3" name="Text Placeholder 2"/>
          <p:cNvSpPr>
            <a:spLocks noGrp="1"/>
          </p:cNvSpPr>
          <p:nvPr>
            <p:ph type="body" idx="1"/>
          </p:nvPr>
        </p:nvSpPr>
        <p:spPr>
          <a:xfrm>
            <a:off x="3381087" y="12831762"/>
            <a:ext cx="36384788" cy="6623050"/>
          </a:xfrm>
        </p:spPr>
        <p:txBody>
          <a:bodyPr anchor="b"/>
          <a:lstStyle>
            <a:lvl1pPr marL="0" indent="0">
              <a:buNone/>
              <a:defRPr sz="1980"/>
            </a:lvl1pPr>
            <a:lvl2pPr marL="457421" indent="0">
              <a:buNone/>
              <a:defRPr sz="1768"/>
            </a:lvl2pPr>
            <a:lvl3pPr marL="914842" indent="0">
              <a:buNone/>
              <a:defRPr sz="1627"/>
            </a:lvl3pPr>
            <a:lvl4pPr marL="1372262" indent="0">
              <a:buNone/>
              <a:defRPr sz="1415"/>
            </a:lvl4pPr>
            <a:lvl5pPr marL="1829683" indent="0">
              <a:buNone/>
              <a:defRPr sz="1415"/>
            </a:lvl5pPr>
            <a:lvl6pPr marL="2287105" indent="0">
              <a:buNone/>
              <a:defRPr sz="1415"/>
            </a:lvl6pPr>
            <a:lvl7pPr marL="2744526" indent="0">
              <a:buNone/>
              <a:defRPr sz="1415"/>
            </a:lvl7pPr>
            <a:lvl8pPr marL="3201946" indent="0">
              <a:buNone/>
              <a:defRPr sz="1415"/>
            </a:lvl8pPr>
            <a:lvl9pPr marL="3659366" indent="0">
              <a:buNone/>
              <a:defRPr sz="1415"/>
            </a:lvl9pPr>
          </a:lstStyle>
          <a:p>
            <a:pPr lvl="0"/>
            <a:r>
              <a:rPr lang="en-GB"/>
              <a:t>Click to edit Master text styles</a:t>
            </a:r>
          </a:p>
        </p:txBody>
      </p:sp>
    </p:spTree>
    <p:extLst>
      <p:ext uri="{BB962C8B-B14F-4D97-AF65-F5344CB8AC3E}">
        <p14:creationId xmlns:p14="http://schemas.microsoft.com/office/powerpoint/2010/main" val="16481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138601" y="7083427"/>
            <a:ext cx="19107573" cy="19980275"/>
          </a:xfrm>
        </p:spPr>
        <p:txBody>
          <a:bodyPr/>
          <a:lstStyle>
            <a:lvl1pPr>
              <a:defRPr sz="2829"/>
            </a:lvl1pPr>
            <a:lvl2pPr>
              <a:defRPr sz="2405"/>
            </a:lvl2pPr>
            <a:lvl3pPr>
              <a:defRPr sz="1980"/>
            </a:lvl3pPr>
            <a:lvl4pPr>
              <a:defRPr sz="1768"/>
            </a:lvl4pPr>
            <a:lvl5pPr>
              <a:defRPr sz="1768"/>
            </a:lvl5pPr>
            <a:lvl6pPr>
              <a:defRPr sz="1768"/>
            </a:lvl6pPr>
            <a:lvl7pPr>
              <a:defRPr sz="1768"/>
            </a:lvl7pPr>
            <a:lvl8pPr>
              <a:defRPr sz="1768"/>
            </a:lvl8pPr>
            <a:lvl9pPr>
              <a:defRPr sz="176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1551234" y="7083427"/>
            <a:ext cx="19107576" cy="19980275"/>
          </a:xfrm>
        </p:spPr>
        <p:txBody>
          <a:bodyPr/>
          <a:lstStyle>
            <a:lvl1pPr>
              <a:defRPr sz="2829"/>
            </a:lvl1pPr>
            <a:lvl2pPr>
              <a:defRPr sz="2405"/>
            </a:lvl2pPr>
            <a:lvl3pPr>
              <a:defRPr sz="1980"/>
            </a:lvl3pPr>
            <a:lvl4pPr>
              <a:defRPr sz="1768"/>
            </a:lvl4pPr>
            <a:lvl5pPr>
              <a:defRPr sz="1768"/>
            </a:lvl5pPr>
            <a:lvl6pPr>
              <a:defRPr sz="1768"/>
            </a:lvl6pPr>
            <a:lvl7pPr>
              <a:defRPr sz="1768"/>
            </a:lvl7pPr>
            <a:lvl8pPr>
              <a:defRPr sz="1768"/>
            </a:lvl8pPr>
            <a:lvl9pPr>
              <a:defRPr sz="176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476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778" y="1212852"/>
            <a:ext cx="38523387" cy="5045076"/>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141779" y="6777039"/>
            <a:ext cx="18910557" cy="2824162"/>
          </a:xfrm>
        </p:spPr>
        <p:txBody>
          <a:bodyPr anchor="b"/>
          <a:lstStyle>
            <a:lvl1pPr marL="0" indent="0">
              <a:buNone/>
              <a:defRPr sz="2405" b="1"/>
            </a:lvl1pPr>
            <a:lvl2pPr marL="457421" indent="0">
              <a:buNone/>
              <a:defRPr sz="1980" b="1"/>
            </a:lvl2pPr>
            <a:lvl3pPr marL="914842" indent="0">
              <a:buNone/>
              <a:defRPr sz="1768" b="1"/>
            </a:lvl3pPr>
            <a:lvl4pPr marL="1372262" indent="0">
              <a:buNone/>
              <a:defRPr sz="1627" b="1"/>
            </a:lvl4pPr>
            <a:lvl5pPr marL="1829683" indent="0">
              <a:buNone/>
              <a:defRPr sz="1627" b="1"/>
            </a:lvl5pPr>
            <a:lvl6pPr marL="2287105" indent="0">
              <a:buNone/>
              <a:defRPr sz="1627" b="1"/>
            </a:lvl6pPr>
            <a:lvl7pPr marL="2744526" indent="0">
              <a:buNone/>
              <a:defRPr sz="1627" b="1"/>
            </a:lvl7pPr>
            <a:lvl8pPr marL="3201946" indent="0">
              <a:buNone/>
              <a:defRPr sz="1627" b="1"/>
            </a:lvl8pPr>
            <a:lvl9pPr marL="3659366" indent="0">
              <a:buNone/>
              <a:defRPr sz="1627" b="1"/>
            </a:lvl9pPr>
          </a:lstStyle>
          <a:p>
            <a:pPr lvl="0"/>
            <a:r>
              <a:rPr lang="en-GB"/>
              <a:t>Click to edit Master text styles</a:t>
            </a:r>
          </a:p>
        </p:txBody>
      </p:sp>
      <p:sp>
        <p:nvSpPr>
          <p:cNvPr id="4" name="Content Placeholder 3"/>
          <p:cNvSpPr>
            <a:spLocks noGrp="1"/>
          </p:cNvSpPr>
          <p:nvPr>
            <p:ph sz="half" idx="2"/>
          </p:nvPr>
        </p:nvSpPr>
        <p:spPr>
          <a:xfrm>
            <a:off x="2141779" y="9601200"/>
            <a:ext cx="18910557" cy="17443451"/>
          </a:xfrm>
        </p:spPr>
        <p:txBody>
          <a:bodyPr/>
          <a:lstStyle>
            <a:lvl1pPr>
              <a:defRPr sz="2405"/>
            </a:lvl1pPr>
            <a:lvl2pPr>
              <a:defRPr sz="1980"/>
            </a:lvl2pPr>
            <a:lvl3pPr>
              <a:defRPr sz="1768"/>
            </a:lvl3pPr>
            <a:lvl4pPr>
              <a:defRPr sz="1627"/>
            </a:lvl4pPr>
            <a:lvl5pPr>
              <a:defRPr sz="1627"/>
            </a:lvl5pPr>
            <a:lvl6pPr>
              <a:defRPr sz="1627"/>
            </a:lvl6pPr>
            <a:lvl7pPr>
              <a:defRPr sz="1627"/>
            </a:lvl7pPr>
            <a:lvl8pPr>
              <a:defRPr sz="1627"/>
            </a:lvl8pPr>
            <a:lvl9pPr>
              <a:defRPr sz="162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1745078" y="6777039"/>
            <a:ext cx="18920090" cy="2824162"/>
          </a:xfrm>
        </p:spPr>
        <p:txBody>
          <a:bodyPr anchor="b"/>
          <a:lstStyle>
            <a:lvl1pPr marL="0" indent="0">
              <a:buNone/>
              <a:defRPr sz="2405" b="1"/>
            </a:lvl1pPr>
            <a:lvl2pPr marL="457421" indent="0">
              <a:buNone/>
              <a:defRPr sz="1980" b="1"/>
            </a:lvl2pPr>
            <a:lvl3pPr marL="914842" indent="0">
              <a:buNone/>
              <a:defRPr sz="1768" b="1"/>
            </a:lvl3pPr>
            <a:lvl4pPr marL="1372262" indent="0">
              <a:buNone/>
              <a:defRPr sz="1627" b="1"/>
            </a:lvl4pPr>
            <a:lvl5pPr marL="1829683" indent="0">
              <a:buNone/>
              <a:defRPr sz="1627" b="1"/>
            </a:lvl5pPr>
            <a:lvl6pPr marL="2287105" indent="0">
              <a:buNone/>
              <a:defRPr sz="1627" b="1"/>
            </a:lvl6pPr>
            <a:lvl7pPr marL="2744526" indent="0">
              <a:buNone/>
              <a:defRPr sz="1627" b="1"/>
            </a:lvl7pPr>
            <a:lvl8pPr marL="3201946" indent="0">
              <a:buNone/>
              <a:defRPr sz="1627" b="1"/>
            </a:lvl8pPr>
            <a:lvl9pPr marL="3659366" indent="0">
              <a:buNone/>
              <a:defRPr sz="1627" b="1"/>
            </a:lvl9pPr>
          </a:lstStyle>
          <a:p>
            <a:pPr lvl="0"/>
            <a:r>
              <a:rPr lang="en-GB"/>
              <a:t>Click to edit Master text styles</a:t>
            </a:r>
          </a:p>
        </p:txBody>
      </p:sp>
      <p:sp>
        <p:nvSpPr>
          <p:cNvPr id="6" name="Content Placeholder 5"/>
          <p:cNvSpPr>
            <a:spLocks noGrp="1"/>
          </p:cNvSpPr>
          <p:nvPr>
            <p:ph sz="quarter" idx="4"/>
          </p:nvPr>
        </p:nvSpPr>
        <p:spPr>
          <a:xfrm>
            <a:off x="21745078" y="9601200"/>
            <a:ext cx="18920090" cy="17443451"/>
          </a:xfrm>
        </p:spPr>
        <p:txBody>
          <a:bodyPr/>
          <a:lstStyle>
            <a:lvl1pPr>
              <a:defRPr sz="2405"/>
            </a:lvl1pPr>
            <a:lvl2pPr>
              <a:defRPr sz="1980"/>
            </a:lvl2pPr>
            <a:lvl3pPr>
              <a:defRPr sz="1768"/>
            </a:lvl3pPr>
            <a:lvl4pPr>
              <a:defRPr sz="1627"/>
            </a:lvl4pPr>
            <a:lvl5pPr>
              <a:defRPr sz="1627"/>
            </a:lvl5pPr>
            <a:lvl6pPr>
              <a:defRPr sz="1627"/>
            </a:lvl6pPr>
            <a:lvl7pPr>
              <a:defRPr sz="1627"/>
            </a:lvl7pPr>
            <a:lvl8pPr>
              <a:defRPr sz="1627"/>
            </a:lvl8pPr>
            <a:lvl9pPr>
              <a:defRPr sz="162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2427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6199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98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778" y="1204914"/>
            <a:ext cx="14080437" cy="5130800"/>
          </a:xfrm>
        </p:spPr>
        <p:txBody>
          <a:bodyPr anchor="b"/>
          <a:lstStyle>
            <a:lvl1pPr algn="l">
              <a:defRPr sz="1980" b="1"/>
            </a:lvl1pPr>
          </a:lstStyle>
          <a:p>
            <a:r>
              <a:rPr lang="en-GB"/>
              <a:t>Click to edit Master title style</a:t>
            </a:r>
            <a:endParaRPr lang="en-US"/>
          </a:p>
        </p:txBody>
      </p:sp>
      <p:sp>
        <p:nvSpPr>
          <p:cNvPr id="3" name="Content Placeholder 2"/>
          <p:cNvSpPr>
            <a:spLocks noGrp="1"/>
          </p:cNvSpPr>
          <p:nvPr>
            <p:ph idx="1"/>
          </p:nvPr>
        </p:nvSpPr>
        <p:spPr>
          <a:xfrm>
            <a:off x="16733828" y="1204916"/>
            <a:ext cx="23931340" cy="25839737"/>
          </a:xfrm>
        </p:spPr>
        <p:txBody>
          <a:bodyPr/>
          <a:lstStyle>
            <a:lvl1pPr>
              <a:defRPr sz="3183"/>
            </a:lvl1pPr>
            <a:lvl2pPr>
              <a:defRPr sz="2829"/>
            </a:lvl2pPr>
            <a:lvl3pPr>
              <a:defRPr sz="2405"/>
            </a:lvl3pPr>
            <a:lvl4pPr>
              <a:defRPr sz="1980"/>
            </a:lvl4pPr>
            <a:lvl5pPr>
              <a:defRPr sz="1980"/>
            </a:lvl5pPr>
            <a:lvl6pPr>
              <a:defRPr sz="1980"/>
            </a:lvl6pPr>
            <a:lvl7pPr>
              <a:defRPr sz="1980"/>
            </a:lvl7pPr>
            <a:lvl8pPr>
              <a:defRPr sz="1980"/>
            </a:lvl8pPr>
            <a:lvl9pPr>
              <a:defRPr sz="198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141778" y="6335716"/>
            <a:ext cx="14080437" cy="20708937"/>
          </a:xfrm>
        </p:spPr>
        <p:txBody>
          <a:bodyPr/>
          <a:lstStyle>
            <a:lvl1pPr marL="0" indent="0">
              <a:buNone/>
              <a:defRPr sz="1415"/>
            </a:lvl1pPr>
            <a:lvl2pPr marL="457421" indent="0">
              <a:buNone/>
              <a:defRPr sz="1202"/>
            </a:lvl2pPr>
            <a:lvl3pPr marL="914842" indent="0">
              <a:buNone/>
              <a:defRPr sz="990"/>
            </a:lvl3pPr>
            <a:lvl4pPr marL="1372262" indent="0">
              <a:buNone/>
              <a:defRPr sz="919"/>
            </a:lvl4pPr>
            <a:lvl5pPr marL="1829683" indent="0">
              <a:buNone/>
              <a:defRPr sz="919"/>
            </a:lvl5pPr>
            <a:lvl6pPr marL="2287105" indent="0">
              <a:buNone/>
              <a:defRPr sz="919"/>
            </a:lvl6pPr>
            <a:lvl7pPr marL="2744526" indent="0">
              <a:buNone/>
              <a:defRPr sz="919"/>
            </a:lvl7pPr>
            <a:lvl8pPr marL="3201946" indent="0">
              <a:buNone/>
              <a:defRPr sz="919"/>
            </a:lvl8pPr>
            <a:lvl9pPr marL="3659366" indent="0">
              <a:buNone/>
              <a:defRPr sz="919"/>
            </a:lvl9pPr>
          </a:lstStyle>
          <a:p>
            <a:pPr lvl="0"/>
            <a:r>
              <a:rPr lang="en-GB"/>
              <a:t>Click to edit Master text styles</a:t>
            </a:r>
          </a:p>
        </p:txBody>
      </p:sp>
    </p:spTree>
    <p:extLst>
      <p:ext uri="{BB962C8B-B14F-4D97-AF65-F5344CB8AC3E}">
        <p14:creationId xmlns:p14="http://schemas.microsoft.com/office/powerpoint/2010/main" val="202061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8" y="21193125"/>
            <a:ext cx="25682258" cy="2501900"/>
          </a:xfrm>
        </p:spPr>
        <p:txBody>
          <a:bodyPr anchor="b"/>
          <a:lstStyle>
            <a:lvl1pPr algn="l">
              <a:defRPr sz="1980" b="1"/>
            </a:lvl1pPr>
          </a:lstStyle>
          <a:p>
            <a:r>
              <a:rPr lang="en-GB"/>
              <a:t>Click to edit Master title style</a:t>
            </a:r>
            <a:endParaRPr lang="en-US"/>
          </a:p>
        </p:txBody>
      </p:sp>
      <p:sp>
        <p:nvSpPr>
          <p:cNvPr id="3" name="Picture Placeholder 2"/>
          <p:cNvSpPr>
            <a:spLocks noGrp="1"/>
          </p:cNvSpPr>
          <p:nvPr>
            <p:ph type="pic" idx="1"/>
          </p:nvPr>
        </p:nvSpPr>
        <p:spPr>
          <a:xfrm>
            <a:off x="8389158" y="2705102"/>
            <a:ext cx="25682258" cy="18165762"/>
          </a:xfrm>
        </p:spPr>
        <p:txBody>
          <a:bodyPr/>
          <a:lstStyle>
            <a:lvl1pPr marL="0" indent="0">
              <a:buNone/>
              <a:defRPr sz="3183"/>
            </a:lvl1pPr>
            <a:lvl2pPr marL="457421" indent="0">
              <a:buNone/>
              <a:defRPr sz="2829"/>
            </a:lvl2pPr>
            <a:lvl3pPr marL="914842" indent="0">
              <a:buNone/>
              <a:defRPr sz="2405"/>
            </a:lvl3pPr>
            <a:lvl4pPr marL="1372262" indent="0">
              <a:buNone/>
              <a:defRPr sz="1980"/>
            </a:lvl4pPr>
            <a:lvl5pPr marL="1829683" indent="0">
              <a:buNone/>
              <a:defRPr sz="1980"/>
            </a:lvl5pPr>
            <a:lvl6pPr marL="2287105" indent="0">
              <a:buNone/>
              <a:defRPr sz="1980"/>
            </a:lvl6pPr>
            <a:lvl7pPr marL="2744526" indent="0">
              <a:buNone/>
              <a:defRPr sz="1980"/>
            </a:lvl7pPr>
            <a:lvl8pPr marL="3201946" indent="0">
              <a:buNone/>
              <a:defRPr sz="1980"/>
            </a:lvl8pPr>
            <a:lvl9pPr marL="3659366" indent="0">
              <a:buNone/>
              <a:defRPr sz="1980"/>
            </a:lvl9pPr>
          </a:lstStyle>
          <a:p>
            <a:pPr lvl="0"/>
            <a:endParaRPr lang="en-US" noProof="0"/>
          </a:p>
        </p:txBody>
      </p:sp>
      <p:sp>
        <p:nvSpPr>
          <p:cNvPr id="4" name="Text Placeholder 3"/>
          <p:cNvSpPr>
            <a:spLocks noGrp="1"/>
          </p:cNvSpPr>
          <p:nvPr>
            <p:ph type="body" sz="half" idx="2"/>
          </p:nvPr>
        </p:nvSpPr>
        <p:spPr>
          <a:xfrm>
            <a:off x="8389158" y="23695025"/>
            <a:ext cx="25682258" cy="3552826"/>
          </a:xfrm>
        </p:spPr>
        <p:txBody>
          <a:bodyPr/>
          <a:lstStyle>
            <a:lvl1pPr marL="0" indent="0">
              <a:buNone/>
              <a:defRPr sz="1415"/>
            </a:lvl1pPr>
            <a:lvl2pPr marL="457421" indent="0">
              <a:buNone/>
              <a:defRPr sz="1202"/>
            </a:lvl2pPr>
            <a:lvl3pPr marL="914842" indent="0">
              <a:buNone/>
              <a:defRPr sz="990"/>
            </a:lvl3pPr>
            <a:lvl4pPr marL="1372262" indent="0">
              <a:buNone/>
              <a:defRPr sz="919"/>
            </a:lvl4pPr>
            <a:lvl5pPr marL="1829683" indent="0">
              <a:buNone/>
              <a:defRPr sz="919"/>
            </a:lvl5pPr>
            <a:lvl6pPr marL="2287105" indent="0">
              <a:buNone/>
              <a:defRPr sz="919"/>
            </a:lvl6pPr>
            <a:lvl7pPr marL="2744526" indent="0">
              <a:buNone/>
              <a:defRPr sz="919"/>
            </a:lvl7pPr>
            <a:lvl8pPr marL="3201946" indent="0">
              <a:buNone/>
              <a:defRPr sz="919"/>
            </a:lvl8pPr>
            <a:lvl9pPr marL="3659366" indent="0">
              <a:buNone/>
              <a:defRPr sz="919"/>
            </a:lvl9pPr>
          </a:lstStyle>
          <a:p>
            <a:pPr lvl="0"/>
            <a:r>
              <a:rPr lang="en-GB"/>
              <a:t>Click to edit Master text styles</a:t>
            </a:r>
          </a:p>
        </p:txBody>
      </p:sp>
    </p:spTree>
    <p:extLst>
      <p:ext uri="{BB962C8B-B14F-4D97-AF65-F5344CB8AC3E}">
        <p14:creationId xmlns:p14="http://schemas.microsoft.com/office/powerpoint/2010/main" val="402480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 y="1"/>
            <a:ext cx="42803763" cy="377948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90" tIns="45746" rIns="91490" bIns="45746" anchor="ctr"/>
          <a:lstStyle/>
          <a:p>
            <a:pPr eaLnBrk="1" hangingPunct="1">
              <a:buClr>
                <a:srgbClr val="000000"/>
              </a:buClr>
              <a:buSzPct val="100000"/>
              <a:buFont typeface="Times New Roman" panose="02020603050405020304" pitchFamily="18" charset="0"/>
              <a:buNone/>
            </a:pPr>
            <a:endParaRPr lang="en-US" altLang="en-US"/>
          </a:p>
        </p:txBody>
      </p:sp>
      <p:sp>
        <p:nvSpPr>
          <p:cNvPr id="1027" name="Rectangle 4"/>
          <p:cNvSpPr>
            <a:spLocks noGrp="1" noChangeArrowheads="1"/>
          </p:cNvSpPr>
          <p:nvPr>
            <p:ph type="title"/>
          </p:nvPr>
        </p:nvSpPr>
        <p:spPr bwMode="auto">
          <a:xfrm>
            <a:off x="2138956" y="1208180"/>
            <a:ext cx="38519122" cy="505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8" name="Rectangle 5"/>
          <p:cNvSpPr>
            <a:spLocks noGrp="1" noChangeArrowheads="1"/>
          </p:cNvSpPr>
          <p:nvPr>
            <p:ph type="body" idx="1"/>
          </p:nvPr>
        </p:nvSpPr>
        <p:spPr bwMode="auto">
          <a:xfrm>
            <a:off x="2138956" y="7082893"/>
            <a:ext cx="38519122" cy="1998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mj-lt"/>
          <a:ea typeface="+mj-ea"/>
          <a:cs typeface="+mj-cs"/>
        </a:defRPr>
      </a:lvl1pPr>
      <a:lvl2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2pPr>
      <a:lvl3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3pPr>
      <a:lvl4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4pPr>
      <a:lvl5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5pPr>
      <a:lvl6pPr marL="2515814"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6pPr>
      <a:lvl7pPr marL="2973235"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7pPr>
      <a:lvl8pPr marL="3430656"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8pPr>
      <a:lvl9pPr marL="3888077"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9pPr>
    </p:titleStyle>
    <p:bodyStyle>
      <a:lvl1pPr marL="342444" indent="-342444" algn="l" defTabSz="449107" rtl="0" eaLnBrk="0" fontAlgn="base" hangingPunct="0">
        <a:spcBef>
          <a:spcPts val="3528"/>
        </a:spcBef>
        <a:spcAft>
          <a:spcPct val="0"/>
        </a:spcAft>
        <a:buClr>
          <a:srgbClr val="000000"/>
        </a:buClr>
        <a:buSzPct val="100000"/>
        <a:buFont typeface="Times New Roman" panose="02020603050405020304" pitchFamily="18" charset="0"/>
        <a:buChar char="•"/>
        <a:defRPr sz="14074">
          <a:solidFill>
            <a:srgbClr val="000000"/>
          </a:solidFill>
          <a:latin typeface="+mn-lt"/>
          <a:ea typeface="+mn-ea"/>
          <a:cs typeface="+mn-cs"/>
        </a:defRPr>
      </a:lvl1pPr>
      <a:lvl2pPr marL="743271" indent="-285183" algn="l" defTabSz="449107" rtl="0" eaLnBrk="0" fontAlgn="base" hangingPunct="0">
        <a:spcBef>
          <a:spcPts val="3104"/>
        </a:spcBef>
        <a:spcAft>
          <a:spcPct val="0"/>
        </a:spcAft>
        <a:buClr>
          <a:srgbClr val="000000"/>
        </a:buClr>
        <a:buSzPct val="100000"/>
        <a:buFont typeface="Times New Roman" panose="02020603050405020304" pitchFamily="18" charset="0"/>
        <a:buChar char="–"/>
        <a:defRPr sz="12378">
          <a:solidFill>
            <a:srgbClr val="000000"/>
          </a:solidFill>
          <a:latin typeface="+mn-lt"/>
          <a:ea typeface="+mn-ea"/>
          <a:cs typeface="+mn-cs"/>
        </a:defRPr>
      </a:lvl2pPr>
      <a:lvl3pPr marL="1142977" indent="-227922" algn="l" defTabSz="449107" rtl="0" eaLnBrk="0" fontAlgn="base" hangingPunct="0">
        <a:spcBef>
          <a:spcPts val="2679"/>
        </a:spcBef>
        <a:spcAft>
          <a:spcPct val="0"/>
        </a:spcAft>
        <a:buClr>
          <a:srgbClr val="000000"/>
        </a:buClr>
        <a:buSzPct val="100000"/>
        <a:buFont typeface="Times New Roman" panose="02020603050405020304" pitchFamily="18" charset="0"/>
        <a:buChar char="•"/>
        <a:defRPr sz="10679">
          <a:solidFill>
            <a:srgbClr val="000000"/>
          </a:solidFill>
          <a:latin typeface="+mn-lt"/>
          <a:ea typeface="+mn-ea"/>
          <a:cs typeface="+mn-cs"/>
        </a:defRPr>
      </a:lvl3pPr>
      <a:lvl4pPr marL="1599944" indent="-227922" algn="l" defTabSz="449107" rtl="0" eaLnBrk="0" fontAlgn="base" hangingPunct="0">
        <a:spcBef>
          <a:spcPts val="2228"/>
        </a:spcBef>
        <a:spcAft>
          <a:spcPct val="0"/>
        </a:spcAft>
        <a:buClr>
          <a:srgbClr val="000000"/>
        </a:buClr>
        <a:buSzPct val="100000"/>
        <a:buFont typeface="Times New Roman" panose="02020603050405020304" pitchFamily="18" charset="0"/>
        <a:buChar char="–"/>
        <a:defRPr sz="8912">
          <a:solidFill>
            <a:srgbClr val="000000"/>
          </a:solidFill>
          <a:latin typeface="+mn-lt"/>
          <a:ea typeface="+mn-ea"/>
          <a:cs typeface="+mn-cs"/>
        </a:defRPr>
      </a:lvl4pPr>
      <a:lvl5pPr marL="2058033" indent="-227922" algn="l" defTabSz="449107" rtl="0" eaLnBrk="0" fontAlgn="base" hangingPunct="0">
        <a:spcBef>
          <a:spcPts val="2228"/>
        </a:spcBef>
        <a:spcAft>
          <a:spcPct val="0"/>
        </a:spcAft>
        <a:buClr>
          <a:srgbClr val="000000"/>
        </a:buClr>
        <a:buSzPct val="100000"/>
        <a:buFont typeface="Times New Roman" panose="02020603050405020304" pitchFamily="18" charset="0"/>
        <a:buChar char="»"/>
        <a:defRPr sz="8912">
          <a:solidFill>
            <a:srgbClr val="000000"/>
          </a:solidFill>
          <a:latin typeface="+mn-lt"/>
          <a:ea typeface="+mn-ea"/>
          <a:cs typeface="+mn-cs"/>
        </a:defRPr>
      </a:lvl5pPr>
      <a:lvl6pPr marL="2515814" indent="-228710" algn="l" defTabSz="449479" rtl="0" fontAlgn="base">
        <a:spcBef>
          <a:spcPts val="2226"/>
        </a:spcBef>
        <a:spcAft>
          <a:spcPct val="0"/>
        </a:spcAft>
        <a:buClr>
          <a:srgbClr val="000000"/>
        </a:buClr>
        <a:buSzPct val="100000"/>
        <a:buFont typeface="Times New Roman" pitchFamily="-84" charset="0"/>
        <a:defRPr sz="8912">
          <a:solidFill>
            <a:srgbClr val="000000"/>
          </a:solidFill>
          <a:latin typeface="+mn-lt"/>
          <a:ea typeface="+mn-ea"/>
          <a:cs typeface="+mn-cs"/>
        </a:defRPr>
      </a:lvl6pPr>
      <a:lvl7pPr marL="2973235" indent="-228710" algn="l" defTabSz="449479" rtl="0" fontAlgn="base">
        <a:spcBef>
          <a:spcPts val="2226"/>
        </a:spcBef>
        <a:spcAft>
          <a:spcPct val="0"/>
        </a:spcAft>
        <a:buClr>
          <a:srgbClr val="000000"/>
        </a:buClr>
        <a:buSzPct val="100000"/>
        <a:buFont typeface="Times New Roman" pitchFamily="-84" charset="0"/>
        <a:defRPr sz="8912">
          <a:solidFill>
            <a:srgbClr val="000000"/>
          </a:solidFill>
          <a:latin typeface="+mn-lt"/>
          <a:ea typeface="+mn-ea"/>
          <a:cs typeface="+mn-cs"/>
        </a:defRPr>
      </a:lvl7pPr>
      <a:lvl8pPr marL="3430656" indent="-228710" algn="l" defTabSz="449479" rtl="0" fontAlgn="base">
        <a:spcBef>
          <a:spcPts val="2226"/>
        </a:spcBef>
        <a:spcAft>
          <a:spcPct val="0"/>
        </a:spcAft>
        <a:buClr>
          <a:srgbClr val="000000"/>
        </a:buClr>
        <a:buSzPct val="100000"/>
        <a:buFont typeface="Times New Roman" pitchFamily="-84" charset="0"/>
        <a:defRPr sz="8912">
          <a:solidFill>
            <a:srgbClr val="000000"/>
          </a:solidFill>
          <a:latin typeface="+mn-lt"/>
          <a:ea typeface="+mn-ea"/>
          <a:cs typeface="+mn-cs"/>
        </a:defRPr>
      </a:lvl8pPr>
      <a:lvl9pPr marL="3888077" indent="-228710" algn="l" defTabSz="449479" rtl="0" fontAlgn="base">
        <a:spcBef>
          <a:spcPts val="2226"/>
        </a:spcBef>
        <a:spcAft>
          <a:spcPct val="0"/>
        </a:spcAft>
        <a:buClr>
          <a:srgbClr val="000000"/>
        </a:buClr>
        <a:buSzPct val="100000"/>
        <a:buFont typeface="Times New Roman" pitchFamily="-84" charset="0"/>
        <a:defRPr sz="8912">
          <a:solidFill>
            <a:srgbClr val="000000"/>
          </a:solidFill>
          <a:latin typeface="+mn-lt"/>
          <a:ea typeface="+mn-ea"/>
          <a:cs typeface="+mn-cs"/>
        </a:defRPr>
      </a:lvl9pPr>
    </p:bodyStyle>
    <p:otherStyle>
      <a:defPPr>
        <a:defRPr lang="en-US"/>
      </a:defPPr>
      <a:lvl1pPr marL="0" algn="l" defTabSz="457421" rtl="0" eaLnBrk="1" latinLnBrk="0" hangingPunct="1">
        <a:defRPr sz="1768" kern="1200">
          <a:solidFill>
            <a:schemeClr val="tx1"/>
          </a:solidFill>
          <a:latin typeface="+mn-lt"/>
          <a:ea typeface="+mn-ea"/>
          <a:cs typeface="+mn-cs"/>
        </a:defRPr>
      </a:lvl1pPr>
      <a:lvl2pPr marL="457421" algn="l" defTabSz="457421" rtl="0" eaLnBrk="1" latinLnBrk="0" hangingPunct="1">
        <a:defRPr sz="1768" kern="1200">
          <a:solidFill>
            <a:schemeClr val="tx1"/>
          </a:solidFill>
          <a:latin typeface="+mn-lt"/>
          <a:ea typeface="+mn-ea"/>
          <a:cs typeface="+mn-cs"/>
        </a:defRPr>
      </a:lvl2pPr>
      <a:lvl3pPr marL="914842" algn="l" defTabSz="457421" rtl="0" eaLnBrk="1" latinLnBrk="0" hangingPunct="1">
        <a:defRPr sz="1768" kern="1200">
          <a:solidFill>
            <a:schemeClr val="tx1"/>
          </a:solidFill>
          <a:latin typeface="+mn-lt"/>
          <a:ea typeface="+mn-ea"/>
          <a:cs typeface="+mn-cs"/>
        </a:defRPr>
      </a:lvl3pPr>
      <a:lvl4pPr marL="1372262" algn="l" defTabSz="457421" rtl="0" eaLnBrk="1" latinLnBrk="0" hangingPunct="1">
        <a:defRPr sz="1768" kern="1200">
          <a:solidFill>
            <a:schemeClr val="tx1"/>
          </a:solidFill>
          <a:latin typeface="+mn-lt"/>
          <a:ea typeface="+mn-ea"/>
          <a:cs typeface="+mn-cs"/>
        </a:defRPr>
      </a:lvl4pPr>
      <a:lvl5pPr marL="1829683" algn="l" defTabSz="457421" rtl="0" eaLnBrk="1" latinLnBrk="0" hangingPunct="1">
        <a:defRPr sz="1768" kern="1200">
          <a:solidFill>
            <a:schemeClr val="tx1"/>
          </a:solidFill>
          <a:latin typeface="+mn-lt"/>
          <a:ea typeface="+mn-ea"/>
          <a:cs typeface="+mn-cs"/>
        </a:defRPr>
      </a:lvl5pPr>
      <a:lvl6pPr marL="2287105" algn="l" defTabSz="457421" rtl="0" eaLnBrk="1" latinLnBrk="0" hangingPunct="1">
        <a:defRPr sz="1768" kern="1200">
          <a:solidFill>
            <a:schemeClr val="tx1"/>
          </a:solidFill>
          <a:latin typeface="+mn-lt"/>
          <a:ea typeface="+mn-ea"/>
          <a:cs typeface="+mn-cs"/>
        </a:defRPr>
      </a:lvl6pPr>
      <a:lvl7pPr marL="2744526" algn="l" defTabSz="457421" rtl="0" eaLnBrk="1" latinLnBrk="0" hangingPunct="1">
        <a:defRPr sz="1768" kern="1200">
          <a:solidFill>
            <a:schemeClr val="tx1"/>
          </a:solidFill>
          <a:latin typeface="+mn-lt"/>
          <a:ea typeface="+mn-ea"/>
          <a:cs typeface="+mn-cs"/>
        </a:defRPr>
      </a:lvl7pPr>
      <a:lvl8pPr marL="3201946" algn="l" defTabSz="457421" rtl="0" eaLnBrk="1" latinLnBrk="0" hangingPunct="1">
        <a:defRPr sz="1768" kern="1200">
          <a:solidFill>
            <a:schemeClr val="tx1"/>
          </a:solidFill>
          <a:latin typeface="+mn-lt"/>
          <a:ea typeface="+mn-ea"/>
          <a:cs typeface="+mn-cs"/>
        </a:defRPr>
      </a:lvl8pPr>
      <a:lvl9pPr marL="3659366" algn="l" defTabSz="457421"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48"/>
          <p:cNvSpPr>
            <a:spLocks noChangeArrowheads="1"/>
          </p:cNvSpPr>
          <p:nvPr/>
        </p:nvSpPr>
        <p:spPr bwMode="auto">
          <a:xfrm>
            <a:off x="56502" y="0"/>
            <a:ext cx="42803763" cy="3782858"/>
          </a:xfrm>
          <a:prstGeom prst="rect">
            <a:avLst/>
          </a:prstGeom>
          <a:gradFill rotWithShape="1">
            <a:gsLst>
              <a:gs pos="0">
                <a:schemeClr val="bg2">
                  <a:alpha val="28000"/>
                </a:schemeClr>
              </a:gs>
              <a:gs pos="100000">
                <a:srgbClr val="FFFFFF"/>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lIns="91490" tIns="45746" rIns="91490" bIns="45746"/>
          <a:lstStyle>
            <a:lvl1pPr>
              <a:spcBef>
                <a:spcPts val="4988"/>
              </a:spcBef>
              <a:buClr>
                <a:srgbClr val="000000"/>
              </a:buClr>
              <a:buSzPct val="100000"/>
              <a:buFont typeface="Times New Roman" panose="02020603050405020304" pitchFamily="18" charset="0"/>
              <a:buChar char="•"/>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9pPr>
          </a:lstStyle>
          <a:p>
            <a:pPr eaLnBrk="1" hangingPunct="1">
              <a:spcBef>
                <a:spcPct val="0"/>
              </a:spcBef>
              <a:buFont typeface="Times New Roman" panose="02020603050405020304" pitchFamily="18" charset="0"/>
              <a:buNone/>
            </a:pPr>
            <a:endParaRPr lang="en-US" altLang="en-US" sz="1273" dirty="0">
              <a:solidFill>
                <a:schemeClr val="bg1"/>
              </a:solidFill>
            </a:endParaRPr>
          </a:p>
        </p:txBody>
      </p:sp>
      <p:sp>
        <p:nvSpPr>
          <p:cNvPr id="3075" name="Rectangle 2"/>
          <p:cNvSpPr>
            <a:spLocks noGrp="1" noChangeArrowheads="1"/>
          </p:cNvSpPr>
          <p:nvPr>
            <p:ph type="title"/>
          </p:nvPr>
        </p:nvSpPr>
        <p:spPr>
          <a:xfrm>
            <a:off x="1134284" y="6856686"/>
            <a:ext cx="19904071" cy="1207383"/>
          </a:xfrm>
        </p:spPr>
        <p:txBody>
          <a:bodyPr vert="horz" wrap="square" lIns="126430" tIns="63035" rIns="126430" bIns="63035" numCol="1" anchor="t" anchorCtr="0" compatLnSpc="1">
            <a:prstTxWarp prst="textNoShape">
              <a:avLst/>
            </a:prstTxWarp>
          </a:bodyPr>
          <a:lstStyle/>
          <a:p>
            <a:pPr eaLnBrk="1" hangingPunct="1">
              <a:tabLst>
                <a:tab pos="0" algn="l"/>
                <a:tab pos="4072277" algn="l"/>
                <a:tab pos="8145677" algn="l"/>
                <a:tab pos="8690220" algn="l"/>
                <a:tab pos="9414404" algn="l"/>
              </a:tabLst>
            </a:pPr>
            <a:r>
              <a:rPr lang="en-GB" altLang="en-US" sz="6000" b="1" dirty="0">
                <a:solidFill>
                  <a:srgbClr val="2E2EBE"/>
                </a:solidFill>
                <a:latin typeface="Times" panose="02020603050405020304" pitchFamily="18" charset="0"/>
                <a:cs typeface="Times" panose="02020603050405020304" pitchFamily="18" charset="0"/>
              </a:rPr>
              <a:t>1. INTRODUCTION</a:t>
            </a:r>
          </a:p>
        </p:txBody>
      </p:sp>
      <p:sp>
        <p:nvSpPr>
          <p:cNvPr id="3076" name="Rectangle 3"/>
          <p:cNvSpPr>
            <a:spLocks noChangeArrowheads="1"/>
          </p:cNvSpPr>
          <p:nvPr/>
        </p:nvSpPr>
        <p:spPr bwMode="auto">
          <a:xfrm>
            <a:off x="-1" y="3269516"/>
            <a:ext cx="42803763" cy="29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6430" tIns="63035" rIns="126430" bIns="63035"/>
          <a:lstStyle>
            <a:lvl1pPr>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1pPr>
            <a:lvl2pPr>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2pPr>
            <a:lvl3pPr>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3pPr>
            <a:lvl4pPr>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4pPr>
            <a:lvl5pPr>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5pPr>
            <a:lvl6pPr marL="3367088" indent="-322263" defTabSz="635000" eaLnBrk="0" fontAlgn="base" hangingPunct="0">
              <a:spcBef>
                <a:spcPct val="0"/>
              </a:spcBef>
              <a:spcAft>
                <a:spcPct val="0"/>
              </a:spcAft>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6pPr>
            <a:lvl7pPr marL="3824288" indent="-322263" defTabSz="635000" eaLnBrk="0" fontAlgn="base" hangingPunct="0">
              <a:spcBef>
                <a:spcPct val="0"/>
              </a:spcBef>
              <a:spcAft>
                <a:spcPct val="0"/>
              </a:spcAft>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7pPr>
            <a:lvl8pPr marL="4281488" indent="-322263" defTabSz="635000" eaLnBrk="0" fontAlgn="base" hangingPunct="0">
              <a:spcBef>
                <a:spcPct val="0"/>
              </a:spcBef>
              <a:spcAft>
                <a:spcPct val="0"/>
              </a:spcAft>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8pPr>
            <a:lvl9pPr marL="4738688" indent="-322263" defTabSz="635000" eaLnBrk="0" fontAlgn="base" hangingPunct="0">
              <a:spcBef>
                <a:spcPct val="0"/>
              </a:spcBef>
              <a:spcAft>
                <a:spcPct val="0"/>
              </a:spcAft>
              <a:buClr>
                <a:srgbClr val="000000"/>
              </a:buClr>
              <a:buSzPct val="100000"/>
              <a:buFont typeface="Times New Roman" panose="02020603050405020304" pitchFamily="18" charset="0"/>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a:solidFill>
                  <a:schemeClr val="bg1"/>
                </a:solidFill>
                <a:latin typeface="Arial" panose="020B0604020202020204" pitchFamily="34" charset="0"/>
                <a:ea typeface="DejaVu Sans" charset="0"/>
                <a:cs typeface="DejaVu Sans" charset="0"/>
              </a:defRPr>
            </a:lvl9pPr>
          </a:lstStyle>
          <a:p>
            <a:pPr algn="ctr" eaLnBrk="1" hangingPunct="1">
              <a:lnSpc>
                <a:spcPct val="150000"/>
              </a:lnSpc>
              <a:buClrTx/>
            </a:pPr>
            <a:r>
              <a:rPr lang="en-SG" sz="7200" b="1" dirty="0">
                <a:solidFill>
                  <a:srgbClr val="CF0813"/>
                </a:solidFill>
                <a:latin typeface="Times" panose="02020603050405020304" pitchFamily="18" charset="0"/>
                <a:cs typeface="Times" panose="02020603050405020304" pitchFamily="18" charset="0"/>
              </a:rPr>
              <a:t>NON-VERBAL SPEECH ANALYSIS OF INTERVIEWS WITH SCHIZOPHRENIC PATIENTS</a:t>
            </a:r>
          </a:p>
          <a:p>
            <a:pPr algn="ctr" eaLnBrk="1" hangingPunct="1">
              <a:lnSpc>
                <a:spcPct val="150000"/>
              </a:lnSpc>
              <a:buClrTx/>
            </a:pPr>
            <a:r>
              <a:rPr lang="en-US" sz="5400" dirty="0">
                <a:solidFill>
                  <a:schemeClr val="bg2"/>
                </a:solidFill>
                <a:latin typeface="Times" panose="02020603050405020304" pitchFamily="18" charset="0"/>
                <a:cs typeface="Times" panose="02020603050405020304" pitchFamily="18" charset="0"/>
              </a:rPr>
              <a:t>Yasir Tahir</a:t>
            </a:r>
            <a:r>
              <a:rPr lang="en-US" sz="5400" baseline="30000" dirty="0">
                <a:solidFill>
                  <a:schemeClr val="bg2"/>
                </a:solidFill>
                <a:latin typeface="Times" panose="02020603050405020304" pitchFamily="18" charset="0"/>
                <a:cs typeface="Times" panose="02020603050405020304" pitchFamily="18" charset="0"/>
              </a:rPr>
              <a:t>1</a:t>
            </a:r>
            <a:r>
              <a:rPr lang="en-US" sz="5400" dirty="0">
                <a:solidFill>
                  <a:schemeClr val="bg2"/>
                </a:solidFill>
                <a:latin typeface="Times" panose="02020603050405020304" pitchFamily="18" charset="0"/>
                <a:cs typeface="Times" panose="02020603050405020304" pitchFamily="18" charset="0"/>
              </a:rPr>
              <a:t>, Debsubhra Chakraborty</a:t>
            </a:r>
            <a:r>
              <a:rPr lang="en-US" sz="5400" baseline="30000" dirty="0">
                <a:solidFill>
                  <a:schemeClr val="bg2"/>
                </a:solidFill>
                <a:latin typeface="Times" panose="02020603050405020304" pitchFamily="18" charset="0"/>
                <a:cs typeface="Times" panose="02020603050405020304" pitchFamily="18" charset="0"/>
              </a:rPr>
              <a:t>1</a:t>
            </a:r>
            <a:r>
              <a:rPr lang="en-US" sz="5400" dirty="0">
                <a:solidFill>
                  <a:schemeClr val="bg2"/>
                </a:solidFill>
                <a:latin typeface="Times" panose="02020603050405020304" pitchFamily="18" charset="0"/>
                <a:cs typeface="Times" panose="02020603050405020304" pitchFamily="18" charset="0"/>
              </a:rPr>
              <a:t>, Justin Dauwels</a:t>
            </a:r>
            <a:r>
              <a:rPr lang="en-US" sz="5400" baseline="30000" dirty="0">
                <a:solidFill>
                  <a:schemeClr val="bg2"/>
                </a:solidFill>
                <a:latin typeface="Times" panose="02020603050405020304" pitchFamily="18" charset="0"/>
                <a:cs typeface="Times" panose="02020603050405020304" pitchFamily="18" charset="0"/>
              </a:rPr>
              <a:t>2</a:t>
            </a:r>
            <a:r>
              <a:rPr lang="en-US" sz="5400" dirty="0">
                <a:solidFill>
                  <a:schemeClr val="bg2"/>
                </a:solidFill>
                <a:latin typeface="Times" panose="02020603050405020304" pitchFamily="18" charset="0"/>
                <a:cs typeface="Times" panose="02020603050405020304" pitchFamily="18" charset="0"/>
              </a:rPr>
              <a:t>, Nadia Thalmann</a:t>
            </a:r>
            <a:r>
              <a:rPr lang="en-US" sz="5400" baseline="30000" dirty="0">
                <a:solidFill>
                  <a:schemeClr val="bg2"/>
                </a:solidFill>
                <a:latin typeface="Times" panose="02020603050405020304" pitchFamily="18" charset="0"/>
                <a:cs typeface="Times" panose="02020603050405020304" pitchFamily="18" charset="0"/>
              </a:rPr>
              <a:t>1</a:t>
            </a:r>
            <a:r>
              <a:rPr lang="en-US" sz="5400" dirty="0">
                <a:solidFill>
                  <a:schemeClr val="bg2"/>
                </a:solidFill>
                <a:latin typeface="Times" panose="02020603050405020304" pitchFamily="18" charset="0"/>
                <a:cs typeface="Times" panose="02020603050405020304" pitchFamily="18" charset="0"/>
              </a:rPr>
              <a:t>, Daniel Thalmann</a:t>
            </a:r>
            <a:r>
              <a:rPr lang="en-US" sz="5400" baseline="30000" dirty="0">
                <a:solidFill>
                  <a:schemeClr val="bg2"/>
                </a:solidFill>
                <a:latin typeface="Times" panose="02020603050405020304" pitchFamily="18" charset="0"/>
                <a:cs typeface="Times" panose="02020603050405020304" pitchFamily="18" charset="0"/>
              </a:rPr>
              <a:t>1</a:t>
            </a:r>
            <a:r>
              <a:rPr lang="en-US" sz="5400" dirty="0">
                <a:solidFill>
                  <a:schemeClr val="bg2"/>
                </a:solidFill>
                <a:latin typeface="Times" panose="02020603050405020304" pitchFamily="18" charset="0"/>
                <a:cs typeface="Times" panose="02020603050405020304" pitchFamily="18" charset="0"/>
              </a:rPr>
              <a:t> , Jimmy Lee</a:t>
            </a:r>
            <a:r>
              <a:rPr lang="en-US" sz="5400" baseline="30000" dirty="0">
                <a:solidFill>
                  <a:schemeClr val="bg2"/>
                </a:solidFill>
                <a:latin typeface="Times" panose="02020603050405020304" pitchFamily="18" charset="0"/>
                <a:cs typeface="Times" panose="02020603050405020304" pitchFamily="18" charset="0"/>
              </a:rPr>
              <a:t>3</a:t>
            </a:r>
            <a:endParaRPr lang="en-US" sz="5400" dirty="0">
              <a:solidFill>
                <a:schemeClr val="bg2"/>
              </a:solidFill>
              <a:latin typeface="Times" panose="02020603050405020304" pitchFamily="18" charset="0"/>
              <a:cs typeface="Times" panose="02020603050405020304" pitchFamily="18" charset="0"/>
            </a:endParaRPr>
          </a:p>
          <a:p>
            <a:pPr algn="ctr" eaLnBrk="1" hangingPunct="1">
              <a:lnSpc>
                <a:spcPct val="150000"/>
              </a:lnSpc>
              <a:buClrTx/>
            </a:pPr>
            <a:endParaRPr lang="en-US" altLang="en-US" sz="6000" baseline="30000" dirty="0">
              <a:solidFill>
                <a:schemeClr val="bg2"/>
              </a:solidFill>
              <a:latin typeface="Times" panose="02020603050405020304" pitchFamily="18" charset="0"/>
              <a:cs typeface="Times" panose="02020603050405020304" pitchFamily="18" charset="0"/>
            </a:endParaRPr>
          </a:p>
        </p:txBody>
      </p:sp>
      <p:sp>
        <p:nvSpPr>
          <p:cNvPr id="3077" name="Text Box 4"/>
          <p:cNvSpPr txBox="1">
            <a:spLocks noChangeArrowheads="1"/>
          </p:cNvSpPr>
          <p:nvPr/>
        </p:nvSpPr>
        <p:spPr bwMode="auto">
          <a:xfrm>
            <a:off x="1358352" y="8239552"/>
            <a:ext cx="19455938" cy="548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6430" tIns="63035" rIns="126430" bIns="63035"/>
          <a:lstStyle>
            <a:lvl1pPr>
              <a:spcBef>
                <a:spcPts val="4988"/>
              </a:spcBef>
              <a:buClr>
                <a:srgbClr val="000000"/>
              </a:buClr>
              <a:buSzPct val="100000"/>
              <a:buFont typeface="Times New Roman" panose="02020603050405020304" pitchFamily="18" charset="0"/>
              <a:buChar char="•"/>
              <a:tabLst>
                <a:tab pos="0" algn="l"/>
                <a:tab pos="5757863" algn="l"/>
                <a:tab pos="11517313" algn="l"/>
                <a:tab pos="12287250" algn="l"/>
              </a:tabLst>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tabLst>
                <a:tab pos="0" algn="l"/>
                <a:tab pos="5757863" algn="l"/>
                <a:tab pos="11517313" algn="l"/>
                <a:tab pos="12287250" algn="l"/>
              </a:tabLst>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tabLst>
                <a:tab pos="0" algn="l"/>
                <a:tab pos="5757863" algn="l"/>
                <a:tab pos="11517313" algn="l"/>
                <a:tab pos="12287250" algn="l"/>
              </a:tabLst>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9pPr>
          </a:lstStyle>
          <a:p>
            <a:pPr algn="just" eaLnBrk="1" hangingPunct="1">
              <a:spcBef>
                <a:spcPct val="0"/>
              </a:spcBef>
              <a:buNone/>
            </a:pPr>
            <a:r>
              <a:rPr lang="en-SG" sz="4400" dirty="0">
                <a:latin typeface="Times"/>
                <a:ea typeface="Times New Roman"/>
              </a:rPr>
              <a:t>Negative symptoms in schizophrenia are associated with significant burden and functional impairment, especially speech production. Since current robust treatment methods of negative symptoms suffer from the lack of an objective measure, we use non-verbal speech cues to that purpose. We extract these cues from interviews of schizophrenic patients conducted by psychologists and explore the relationship between the objective features and the subjective ratings provided by psychologists. </a:t>
            </a:r>
            <a:endParaRPr lang="en-US" sz="4400" dirty="0">
              <a:latin typeface="Times" panose="02020603050405020304" pitchFamily="18" charset="0"/>
              <a:cs typeface="Times" panose="02020603050405020304" pitchFamily="18" charset="0"/>
            </a:endParaRPr>
          </a:p>
          <a:p>
            <a:pPr algn="just" eaLnBrk="1" hangingPunct="1"/>
            <a:endParaRPr lang="en-US" altLang="en-US" sz="9600" dirty="0">
              <a:solidFill>
                <a:schemeClr val="tx1"/>
              </a:solidFill>
              <a:latin typeface="Times" panose="02020603050405020304" pitchFamily="18" charset="0"/>
              <a:cs typeface="Times" panose="02020603050405020304" pitchFamily="18" charset="0"/>
            </a:endParaRPr>
          </a:p>
          <a:p>
            <a:pPr algn="just" eaLnBrk="1" hangingPunct="1">
              <a:spcBef>
                <a:spcPct val="0"/>
              </a:spcBef>
              <a:buNone/>
            </a:pPr>
            <a:endParaRPr lang="en-US" altLang="en-US" sz="4400" dirty="0">
              <a:solidFill>
                <a:schemeClr val="tx1"/>
              </a:solidFill>
              <a:latin typeface="Times" panose="02020603050405020304" pitchFamily="18" charset="0"/>
              <a:cs typeface="Times" panose="02020603050405020304" pitchFamily="18" charset="0"/>
            </a:endParaRPr>
          </a:p>
        </p:txBody>
      </p:sp>
      <p:sp>
        <p:nvSpPr>
          <p:cNvPr id="3081" name="AutoShape 42"/>
          <p:cNvSpPr>
            <a:spLocks noChangeArrowheads="1"/>
          </p:cNvSpPr>
          <p:nvPr/>
        </p:nvSpPr>
        <p:spPr bwMode="auto">
          <a:xfrm>
            <a:off x="1134286" y="6712671"/>
            <a:ext cx="19908000" cy="6054200"/>
          </a:xfrm>
          <a:prstGeom prst="roundRect">
            <a:avLst>
              <a:gd name="adj" fmla="val 9616"/>
            </a:avLst>
          </a:prstGeom>
          <a:noFill/>
          <a:ln w="72000">
            <a:solidFill>
              <a:srgbClr val="CF0813"/>
            </a:solidFill>
            <a:round/>
            <a:headEnd/>
            <a:tailEnd/>
          </a:ln>
          <a:extLst>
            <a:ext uri="{909E8E84-426E-40DD-AFC4-6F175D3DCCD1}">
              <a14:hiddenFill xmlns:a14="http://schemas.microsoft.com/office/drawing/2010/main">
                <a:solidFill>
                  <a:srgbClr val="FFFFFF"/>
                </a:solidFill>
              </a14:hiddenFill>
            </a:ext>
          </a:extLst>
        </p:spPr>
        <p:txBody>
          <a:bodyPr wrap="none" lIns="91490" tIns="45746" rIns="91490" bIns="45746" anchor="ctr"/>
          <a:lstStyle>
            <a:lvl1pPr>
              <a:spcBef>
                <a:spcPts val="4988"/>
              </a:spcBef>
              <a:buClr>
                <a:srgbClr val="000000"/>
              </a:buClr>
              <a:buSzPct val="100000"/>
              <a:buFont typeface="Times New Roman" panose="02020603050405020304" pitchFamily="18" charset="0"/>
              <a:buChar char="•"/>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9pPr>
          </a:lstStyle>
          <a:p>
            <a:pPr eaLnBrk="1" hangingPunct="1">
              <a:spcBef>
                <a:spcPct val="0"/>
              </a:spcBef>
              <a:buFont typeface="Times New Roman" panose="02020603050405020304" pitchFamily="18" charset="0"/>
              <a:buNone/>
            </a:pPr>
            <a:endParaRPr lang="en-US" altLang="en-US" sz="1273" dirty="0">
              <a:solidFill>
                <a:schemeClr val="bg1"/>
              </a:solidFill>
            </a:endParaRPr>
          </a:p>
        </p:txBody>
      </p:sp>
      <p:cxnSp>
        <p:nvCxnSpPr>
          <p:cNvPr id="3088" name="Straight Connector 64"/>
          <p:cNvCxnSpPr>
            <a:cxnSpLocks noChangeShapeType="1"/>
          </p:cNvCxnSpPr>
          <p:nvPr/>
        </p:nvCxnSpPr>
        <p:spPr bwMode="auto">
          <a:xfrm>
            <a:off x="1134287" y="8008814"/>
            <a:ext cx="19907998"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59" name="Rectangle 2"/>
          <p:cNvSpPr txBox="1">
            <a:spLocks noChangeArrowheads="1"/>
          </p:cNvSpPr>
          <p:nvPr/>
        </p:nvSpPr>
        <p:spPr bwMode="auto">
          <a:xfrm>
            <a:off x="1322370" y="13460864"/>
            <a:ext cx="19904068" cy="13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6430" tIns="63035" rIns="126430" bIns="63035" numCol="1" anchor="t" anchorCtr="0" compatLnSpc="1">
            <a:prstTxWarp prst="textNoShape">
              <a:avLst/>
            </a:prstTxWarp>
          </a:bodyPr>
          <a:lstStyle>
            <a:lvl1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mj-lt"/>
                <a:ea typeface="+mj-ea"/>
                <a:cs typeface="+mj-cs"/>
              </a:defRPr>
            </a:lvl1pPr>
            <a:lvl2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2pPr>
            <a:lvl3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3pPr>
            <a:lvl4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4pPr>
            <a:lvl5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5pPr>
            <a:lvl6pPr marL="2515814"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6pPr>
            <a:lvl7pPr marL="2973235"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7pPr>
            <a:lvl8pPr marL="3430656"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8pPr>
            <a:lvl9pPr marL="3888077"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9pPr>
          </a:lstStyle>
          <a:p>
            <a:pPr eaLnBrk="1" hangingPunct="1">
              <a:tabLst>
                <a:tab pos="0" algn="l"/>
                <a:tab pos="4072277" algn="l"/>
                <a:tab pos="8145677" algn="l"/>
                <a:tab pos="8690220" algn="l"/>
                <a:tab pos="9414404" algn="l"/>
              </a:tabLst>
            </a:pPr>
            <a:r>
              <a:rPr lang="en-GB" altLang="en-US" sz="6000" b="1" kern="0" dirty="0">
                <a:solidFill>
                  <a:srgbClr val="2E2EBE"/>
                </a:solidFill>
                <a:latin typeface="Times" panose="02020603050405020304" pitchFamily="18" charset="0"/>
                <a:cs typeface="Times" panose="02020603050405020304" pitchFamily="18" charset="0"/>
              </a:rPr>
              <a:t>2. EXPERIMENT</a:t>
            </a:r>
          </a:p>
        </p:txBody>
      </p:sp>
      <p:sp>
        <p:nvSpPr>
          <p:cNvPr id="60" name="AutoShape 42"/>
          <p:cNvSpPr>
            <a:spLocks noChangeArrowheads="1"/>
          </p:cNvSpPr>
          <p:nvPr/>
        </p:nvSpPr>
        <p:spPr bwMode="auto">
          <a:xfrm>
            <a:off x="1130356" y="13303880"/>
            <a:ext cx="19907999" cy="16235326"/>
          </a:xfrm>
          <a:prstGeom prst="roundRect">
            <a:avLst>
              <a:gd name="adj" fmla="val 9616"/>
            </a:avLst>
          </a:prstGeom>
          <a:noFill/>
          <a:ln w="72000">
            <a:solidFill>
              <a:srgbClr val="CF0813"/>
            </a:solidFill>
            <a:round/>
            <a:headEnd/>
            <a:tailEnd/>
          </a:ln>
          <a:extLst>
            <a:ext uri="{909E8E84-426E-40DD-AFC4-6F175D3DCCD1}">
              <a14:hiddenFill xmlns:a14="http://schemas.microsoft.com/office/drawing/2010/main">
                <a:solidFill>
                  <a:srgbClr val="FFFFFF"/>
                </a:solidFill>
              </a14:hiddenFill>
            </a:ext>
          </a:extLst>
        </p:spPr>
        <p:txBody>
          <a:bodyPr wrap="none" lIns="91490" tIns="45746" rIns="91490" bIns="45746" anchor="ctr"/>
          <a:lstStyle>
            <a:lvl1pPr>
              <a:spcBef>
                <a:spcPts val="4988"/>
              </a:spcBef>
              <a:buClr>
                <a:srgbClr val="000000"/>
              </a:buClr>
              <a:buSzPct val="100000"/>
              <a:buFont typeface="Times New Roman" panose="02020603050405020304" pitchFamily="18" charset="0"/>
              <a:buChar char="•"/>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9pPr>
          </a:lstStyle>
          <a:p>
            <a:pPr eaLnBrk="1" hangingPunct="1">
              <a:spcBef>
                <a:spcPct val="0"/>
              </a:spcBef>
              <a:buFont typeface="Times New Roman" panose="02020603050405020304" pitchFamily="18" charset="0"/>
              <a:buNone/>
            </a:pPr>
            <a:endParaRPr lang="en-US" altLang="en-US" sz="1273" dirty="0">
              <a:solidFill>
                <a:schemeClr val="bg1"/>
              </a:solidFill>
            </a:endParaRPr>
          </a:p>
        </p:txBody>
      </p:sp>
      <p:sp>
        <p:nvSpPr>
          <p:cNvPr id="70" name="Rectangle 2"/>
          <p:cNvSpPr txBox="1">
            <a:spLocks noChangeArrowheads="1"/>
          </p:cNvSpPr>
          <p:nvPr/>
        </p:nvSpPr>
        <p:spPr bwMode="auto">
          <a:xfrm>
            <a:off x="21525409" y="6784678"/>
            <a:ext cx="19986893" cy="13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6430" tIns="63035" rIns="126430" bIns="63035" numCol="1" anchor="t" anchorCtr="0" compatLnSpc="1">
            <a:prstTxWarp prst="textNoShape">
              <a:avLst/>
            </a:prstTxWarp>
          </a:bodyPr>
          <a:lstStyle>
            <a:lvl1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mj-lt"/>
                <a:ea typeface="+mj-ea"/>
                <a:cs typeface="+mj-cs"/>
              </a:defRPr>
            </a:lvl1pPr>
            <a:lvl2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2pPr>
            <a:lvl3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3pPr>
            <a:lvl4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4pPr>
            <a:lvl5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5pPr>
            <a:lvl6pPr marL="2515814"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6pPr>
            <a:lvl7pPr marL="2973235"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7pPr>
            <a:lvl8pPr marL="3430656"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8pPr>
            <a:lvl9pPr marL="3888077"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9pPr>
          </a:lstStyle>
          <a:p>
            <a:pPr eaLnBrk="1" hangingPunct="1">
              <a:tabLst>
                <a:tab pos="0" algn="l"/>
                <a:tab pos="4072277" algn="l"/>
                <a:tab pos="8145677" algn="l"/>
                <a:tab pos="8690220" algn="l"/>
                <a:tab pos="9414404" algn="l"/>
              </a:tabLst>
            </a:pPr>
            <a:r>
              <a:rPr lang="en-GB" altLang="en-US" sz="6000" b="1" kern="0" dirty="0">
                <a:solidFill>
                  <a:srgbClr val="2E2EBE"/>
                </a:solidFill>
                <a:latin typeface="Times" panose="02020603050405020304" pitchFamily="18" charset="0"/>
                <a:cs typeface="Times" panose="02020603050405020304" pitchFamily="18" charset="0"/>
              </a:rPr>
              <a:t>3. RESULTS</a:t>
            </a:r>
          </a:p>
        </p:txBody>
      </p:sp>
      <p:sp>
        <p:nvSpPr>
          <p:cNvPr id="62" name="Text Box 4"/>
          <p:cNvSpPr txBox="1">
            <a:spLocks noChangeArrowheads="1"/>
          </p:cNvSpPr>
          <p:nvPr/>
        </p:nvSpPr>
        <p:spPr bwMode="auto">
          <a:xfrm>
            <a:off x="1358352" y="20754230"/>
            <a:ext cx="19455937" cy="356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6430" tIns="63035" rIns="126430" bIns="63035"/>
          <a:lstStyle>
            <a:lvl1pPr>
              <a:spcBef>
                <a:spcPts val="4988"/>
              </a:spcBef>
              <a:buClr>
                <a:srgbClr val="000000"/>
              </a:buClr>
              <a:buSzPct val="100000"/>
              <a:buFont typeface="Times New Roman" panose="02020603050405020304" pitchFamily="18" charset="0"/>
              <a:buChar char="•"/>
              <a:tabLst>
                <a:tab pos="0" algn="l"/>
                <a:tab pos="5757863" algn="l"/>
                <a:tab pos="11517313" algn="l"/>
                <a:tab pos="12287250" algn="l"/>
              </a:tabLst>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tabLst>
                <a:tab pos="0" algn="l"/>
                <a:tab pos="5757863" algn="l"/>
                <a:tab pos="11517313" algn="l"/>
                <a:tab pos="12287250" algn="l"/>
              </a:tabLst>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tabLst>
                <a:tab pos="0" algn="l"/>
                <a:tab pos="5757863" algn="l"/>
                <a:tab pos="11517313" algn="l"/>
                <a:tab pos="12287250" algn="l"/>
              </a:tabLst>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9pPr>
          </a:lstStyle>
          <a:p>
            <a:pPr algn="just" eaLnBrk="1" hangingPunct="1">
              <a:spcBef>
                <a:spcPct val="0"/>
              </a:spcBef>
              <a:buNone/>
              <a:defRPr/>
            </a:pPr>
            <a:r>
              <a:rPr lang="en-US" sz="4400" b="1" dirty="0">
                <a:solidFill>
                  <a:schemeClr val="tx1"/>
                </a:solidFill>
                <a:latin typeface="Times" panose="02020603050405020304" pitchFamily="18" charset="0"/>
                <a:cs typeface="Times" panose="02020603050405020304" pitchFamily="18" charset="0"/>
              </a:rPr>
              <a:t>Experimental Setup:</a:t>
            </a:r>
            <a:endParaRPr lang="en-SG" sz="4400" b="1"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r>
              <a:rPr lang="en-SG" sz="4400" dirty="0">
                <a:solidFill>
                  <a:schemeClr val="tx1"/>
                </a:solidFill>
                <a:latin typeface="Times" panose="02020603050405020304" pitchFamily="18" charset="0"/>
                <a:cs typeface="Times" panose="02020603050405020304" pitchFamily="18" charset="0"/>
              </a:rPr>
              <a:t>The patient wore a microphone and sat across the psychologist similar to Figure 1.</a:t>
            </a:r>
          </a:p>
          <a:p>
            <a:pPr marL="685800" indent="-685800" algn="just" eaLnBrk="1" hangingPunct="1">
              <a:spcBef>
                <a:spcPct val="0"/>
              </a:spcBef>
              <a:defRPr/>
            </a:pPr>
            <a:r>
              <a:rPr lang="en-US" sz="4400" dirty="0">
                <a:solidFill>
                  <a:schemeClr val="tx1"/>
                </a:solidFill>
                <a:latin typeface="Times" panose="02020603050405020304" pitchFamily="18" charset="0"/>
                <a:cs typeface="Times" panose="02020603050405020304" pitchFamily="18" charset="0"/>
              </a:rPr>
              <a:t>Psychologist conducted a semi structured interview and rated the patient on Negative Symptoms Assessment (NSA-16) scale.</a:t>
            </a:r>
            <a:endParaRPr lang="en-SG" sz="4400" dirty="0">
              <a:solidFill>
                <a:schemeClr val="tx1"/>
              </a:solidFill>
              <a:latin typeface="Times" panose="02020603050405020304" pitchFamily="18" charset="0"/>
              <a:cs typeface="Times" panose="02020603050405020304" pitchFamily="18" charset="0"/>
            </a:endParaRPr>
          </a:p>
          <a:p>
            <a:pPr algn="just" eaLnBrk="1" hangingPunct="1">
              <a:spcBef>
                <a:spcPct val="0"/>
              </a:spcBef>
              <a:buNone/>
            </a:pPr>
            <a:endParaRPr lang="en-US" altLang="en-US" sz="4400" dirty="0">
              <a:solidFill>
                <a:schemeClr val="tx1"/>
              </a:solidFill>
              <a:latin typeface="Times" panose="02020603050405020304" pitchFamily="18" charset="0"/>
              <a:cs typeface="Times" panose="02020603050405020304" pitchFamily="18" charset="0"/>
            </a:endParaRPr>
          </a:p>
          <a:p>
            <a:pPr algn="just" eaLnBrk="1" hangingPunct="1">
              <a:spcBef>
                <a:spcPct val="0"/>
              </a:spcBef>
              <a:buNone/>
            </a:pPr>
            <a:endParaRPr lang="en-US" altLang="en-US" sz="4400" dirty="0">
              <a:solidFill>
                <a:schemeClr val="tx1"/>
              </a:solidFill>
              <a:latin typeface="Times" panose="02020603050405020304" pitchFamily="18" charset="0"/>
              <a:cs typeface="Times" panose="02020603050405020304" pitchFamily="18" charset="0"/>
            </a:endParaRPr>
          </a:p>
          <a:p>
            <a:pPr algn="just" eaLnBrk="1" hangingPunct="1">
              <a:spcBef>
                <a:spcPct val="0"/>
              </a:spcBef>
              <a:buNone/>
              <a:defRPr/>
            </a:pPr>
            <a:endParaRPr lang="en-SG" sz="4400" dirty="0">
              <a:solidFill>
                <a:schemeClr val="tx1"/>
              </a:solidFill>
              <a:latin typeface="Times" panose="02020603050405020304" pitchFamily="18" charset="0"/>
              <a:cs typeface="Times" panose="02020603050405020304" pitchFamily="18" charset="0"/>
            </a:endParaRPr>
          </a:p>
          <a:p>
            <a:pPr algn="just" eaLnBrk="1" hangingPunct="1">
              <a:spcBef>
                <a:spcPct val="0"/>
              </a:spcBef>
              <a:buNone/>
              <a:defRPr/>
            </a:pPr>
            <a:endParaRPr lang="en-SG"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SG"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a:p>
            <a:pPr marL="685800" indent="-685800" algn="just" eaLnBrk="1" hangingPunct="1">
              <a:spcBef>
                <a:spcPct val="0"/>
              </a:spcBef>
              <a:defRPr/>
            </a:pPr>
            <a:endParaRPr lang="en-US" altLang="en-US" sz="4400" dirty="0">
              <a:solidFill>
                <a:schemeClr val="tx1"/>
              </a:solidFill>
              <a:latin typeface="Times" panose="02020603050405020304" pitchFamily="18" charset="0"/>
              <a:cs typeface="Times" panose="02020603050405020304" pitchFamily="18" charset="0"/>
            </a:endParaRPr>
          </a:p>
        </p:txBody>
      </p:sp>
      <p:sp>
        <p:nvSpPr>
          <p:cNvPr id="72" name="AutoShape 42"/>
          <p:cNvSpPr>
            <a:spLocks noChangeArrowheads="1"/>
          </p:cNvSpPr>
          <p:nvPr/>
        </p:nvSpPr>
        <p:spPr bwMode="auto">
          <a:xfrm>
            <a:off x="21541219" y="6568655"/>
            <a:ext cx="19986894" cy="13720417"/>
          </a:xfrm>
          <a:prstGeom prst="roundRect">
            <a:avLst>
              <a:gd name="adj" fmla="val 9616"/>
            </a:avLst>
          </a:prstGeom>
          <a:noFill/>
          <a:ln w="72000">
            <a:solidFill>
              <a:srgbClr val="CF0813"/>
            </a:solidFill>
            <a:round/>
            <a:headEnd/>
            <a:tailEnd/>
          </a:ln>
          <a:extLst>
            <a:ext uri="{909E8E84-426E-40DD-AFC4-6F175D3DCCD1}">
              <a14:hiddenFill xmlns:a14="http://schemas.microsoft.com/office/drawing/2010/main">
                <a:solidFill>
                  <a:srgbClr val="FFFFFF"/>
                </a:solidFill>
              </a14:hiddenFill>
            </a:ext>
          </a:extLst>
        </p:spPr>
        <p:txBody>
          <a:bodyPr wrap="none" lIns="91490" tIns="45746" rIns="91490" bIns="45746" anchor="ctr"/>
          <a:lstStyle>
            <a:lvl1pPr>
              <a:spcBef>
                <a:spcPts val="4988"/>
              </a:spcBef>
              <a:buClr>
                <a:srgbClr val="000000"/>
              </a:buClr>
              <a:buSzPct val="100000"/>
              <a:buFont typeface="Times New Roman" panose="02020603050405020304" pitchFamily="18" charset="0"/>
              <a:buChar char="•"/>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9pPr>
          </a:lstStyle>
          <a:p>
            <a:pPr eaLnBrk="1" hangingPunct="1">
              <a:spcBef>
                <a:spcPct val="0"/>
              </a:spcBef>
              <a:buFont typeface="Times New Roman" panose="02020603050405020304" pitchFamily="18" charset="0"/>
              <a:buNone/>
            </a:pPr>
            <a:endParaRPr lang="en-US" altLang="en-US" sz="1273" dirty="0">
              <a:solidFill>
                <a:schemeClr val="bg1"/>
              </a:solidFill>
            </a:endParaRPr>
          </a:p>
        </p:txBody>
      </p:sp>
      <p:cxnSp>
        <p:nvCxnSpPr>
          <p:cNvPr id="73" name="Straight Connector 64"/>
          <p:cNvCxnSpPr>
            <a:cxnSpLocks noChangeShapeType="1"/>
          </p:cNvCxnSpPr>
          <p:nvPr/>
        </p:nvCxnSpPr>
        <p:spPr bwMode="auto">
          <a:xfrm>
            <a:off x="21541219" y="8008814"/>
            <a:ext cx="19971084"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124" name="Rectangle 2"/>
          <p:cNvSpPr txBox="1">
            <a:spLocks noChangeArrowheads="1"/>
          </p:cNvSpPr>
          <p:nvPr/>
        </p:nvSpPr>
        <p:spPr bwMode="auto">
          <a:xfrm>
            <a:off x="21569294" y="21226583"/>
            <a:ext cx="19971084" cy="13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6430" tIns="63035" rIns="126430" bIns="63035" numCol="1" anchor="t" anchorCtr="0" compatLnSpc="1">
            <a:prstTxWarp prst="textNoShape">
              <a:avLst/>
            </a:prstTxWarp>
          </a:bodyPr>
          <a:lstStyle>
            <a:lvl1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mj-lt"/>
                <a:ea typeface="+mj-ea"/>
                <a:cs typeface="+mj-cs"/>
              </a:defRPr>
            </a:lvl1pPr>
            <a:lvl2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2pPr>
            <a:lvl3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3pPr>
            <a:lvl4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4pPr>
            <a:lvl5pPr algn="ctr" defTabSz="449107" rtl="0" eaLnBrk="0" fontAlgn="base" hangingPunct="0">
              <a:spcBef>
                <a:spcPct val="0"/>
              </a:spcBef>
              <a:spcAft>
                <a:spcPct val="0"/>
              </a:spcAft>
              <a:buClr>
                <a:srgbClr val="000000"/>
              </a:buClr>
              <a:buSzPct val="100000"/>
              <a:buFont typeface="Times New Roman" panose="02020603050405020304" pitchFamily="18" charset="0"/>
              <a:defRPr sz="19591">
                <a:solidFill>
                  <a:srgbClr val="000000"/>
                </a:solidFill>
                <a:latin typeface="Arial" pitchFamily="-84" charset="0"/>
                <a:ea typeface="DejaVu Sans" charset="0"/>
                <a:cs typeface="DejaVu Sans" charset="0"/>
              </a:defRPr>
            </a:lvl5pPr>
            <a:lvl6pPr marL="2515814"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6pPr>
            <a:lvl7pPr marL="2973235"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7pPr>
            <a:lvl8pPr marL="3430656"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8pPr>
            <a:lvl9pPr marL="3888077" indent="-228710" algn="ctr" defTabSz="449479" rtl="0" fontAlgn="base">
              <a:spcBef>
                <a:spcPct val="0"/>
              </a:spcBef>
              <a:spcAft>
                <a:spcPct val="0"/>
              </a:spcAft>
              <a:buClr>
                <a:srgbClr val="000000"/>
              </a:buClr>
              <a:buSzPct val="100000"/>
              <a:buFont typeface="Times New Roman" pitchFamily="-84" charset="0"/>
              <a:defRPr sz="19591">
                <a:solidFill>
                  <a:srgbClr val="000000"/>
                </a:solidFill>
                <a:latin typeface="Arial" pitchFamily="-84" charset="0"/>
                <a:ea typeface="DejaVu Sans" charset="0"/>
                <a:cs typeface="DejaVu Sans" charset="0"/>
              </a:defRPr>
            </a:lvl9pPr>
          </a:lstStyle>
          <a:p>
            <a:pPr eaLnBrk="1" hangingPunct="1">
              <a:tabLst>
                <a:tab pos="0" algn="l"/>
                <a:tab pos="4072277" algn="l"/>
                <a:tab pos="8145677" algn="l"/>
                <a:tab pos="8690220" algn="l"/>
                <a:tab pos="9414404" algn="l"/>
              </a:tabLst>
            </a:pPr>
            <a:r>
              <a:rPr lang="en-GB" altLang="en-US" sz="6000" b="1" kern="0" dirty="0">
                <a:solidFill>
                  <a:srgbClr val="2E2EBE"/>
                </a:solidFill>
                <a:latin typeface="Times" panose="02020603050405020304" pitchFamily="18" charset="0"/>
                <a:cs typeface="Times" panose="02020603050405020304" pitchFamily="18" charset="0"/>
              </a:rPr>
              <a:t>4. </a:t>
            </a:r>
            <a:r>
              <a:rPr lang="en-GB" altLang="en-US" sz="6000" b="1" kern="0">
                <a:solidFill>
                  <a:srgbClr val="2E2EBE"/>
                </a:solidFill>
                <a:latin typeface="Times" panose="02020603050405020304" pitchFamily="18" charset="0"/>
                <a:cs typeface="Times" panose="02020603050405020304" pitchFamily="18" charset="0"/>
              </a:rPr>
              <a:t>CONCLUSION</a:t>
            </a:r>
            <a:endParaRPr lang="en-GB" altLang="en-US" sz="6000" b="1" kern="0" dirty="0">
              <a:solidFill>
                <a:srgbClr val="2E2EBE"/>
              </a:solidFill>
              <a:latin typeface="Times" panose="02020603050405020304" pitchFamily="18" charset="0"/>
              <a:cs typeface="Times" panose="02020603050405020304" pitchFamily="18" charset="0"/>
            </a:endParaRPr>
          </a:p>
        </p:txBody>
      </p:sp>
      <p:sp>
        <p:nvSpPr>
          <p:cNvPr id="125" name="Text Box 4"/>
          <p:cNvSpPr txBox="1">
            <a:spLocks noChangeArrowheads="1"/>
          </p:cNvSpPr>
          <p:nvPr/>
        </p:nvSpPr>
        <p:spPr bwMode="auto">
          <a:xfrm>
            <a:off x="22049731" y="22597894"/>
            <a:ext cx="18983892" cy="47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6430" tIns="63035" rIns="126430" bIns="63035"/>
          <a:lstStyle>
            <a:lvl1pPr>
              <a:spcBef>
                <a:spcPts val="4988"/>
              </a:spcBef>
              <a:buClr>
                <a:srgbClr val="000000"/>
              </a:buClr>
              <a:buSzPct val="100000"/>
              <a:buFont typeface="Times New Roman" panose="02020603050405020304" pitchFamily="18" charset="0"/>
              <a:buChar char="•"/>
              <a:tabLst>
                <a:tab pos="0" algn="l"/>
                <a:tab pos="5757863" algn="l"/>
                <a:tab pos="11517313" algn="l"/>
                <a:tab pos="12287250" algn="l"/>
              </a:tabLst>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tabLst>
                <a:tab pos="0" algn="l"/>
                <a:tab pos="5757863" algn="l"/>
                <a:tab pos="11517313" algn="l"/>
                <a:tab pos="12287250" algn="l"/>
              </a:tabLst>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tabLst>
                <a:tab pos="0" algn="l"/>
                <a:tab pos="5757863" algn="l"/>
                <a:tab pos="11517313" algn="l"/>
                <a:tab pos="12287250" algn="l"/>
              </a:tabLst>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5757863" algn="l"/>
                <a:tab pos="11517313" algn="l"/>
                <a:tab pos="12287250" algn="l"/>
              </a:tabLst>
              <a:defRPr sz="12600">
                <a:solidFill>
                  <a:srgbClr val="000000"/>
                </a:solidFill>
                <a:latin typeface="Arial" panose="020B0604020202020204" pitchFamily="34" charset="0"/>
                <a:ea typeface="DejaVu Sans" charset="0"/>
                <a:cs typeface="DejaVu Sans" charset="0"/>
              </a:defRPr>
            </a:lvl9pPr>
          </a:lstStyle>
          <a:p>
            <a:pPr marR="114300" algn="just">
              <a:lnSpc>
                <a:spcPct val="109000"/>
              </a:lnSpc>
              <a:spcAft>
                <a:spcPts val="0"/>
              </a:spcAft>
              <a:buNone/>
            </a:pPr>
            <a:r>
              <a:rPr lang="en-SG" sz="4400" dirty="0">
                <a:latin typeface="Times"/>
                <a:ea typeface="Times New Roman"/>
                <a:cs typeface="Times New Roman"/>
              </a:rPr>
              <a:t>We explored the linear correlation between the objective non-verbal speech cues and the subjective ratings provided by psychologists for the same interviews. Results indicate there exists significant correlation between the two rating systems.</a:t>
            </a:r>
          </a:p>
          <a:p>
            <a:pPr marR="114300" algn="just">
              <a:lnSpc>
                <a:spcPct val="109000"/>
              </a:lnSpc>
              <a:spcAft>
                <a:spcPts val="0"/>
              </a:spcAft>
              <a:buNone/>
            </a:pPr>
            <a:r>
              <a:rPr lang="en-SG" sz="4400" dirty="0">
                <a:latin typeface="Times"/>
                <a:ea typeface="Times New Roman"/>
                <a:cs typeface="Times New Roman"/>
              </a:rPr>
              <a:t>The results are promising, and we plan to increase the number of participants (both </a:t>
            </a:r>
            <a:r>
              <a:rPr lang="en-SG" sz="4400" i="1" dirty="0">
                <a:latin typeface="Times"/>
                <a:ea typeface="Times New Roman"/>
                <a:cs typeface="Times New Roman"/>
              </a:rPr>
              <a:t>Subjects</a:t>
            </a:r>
            <a:r>
              <a:rPr lang="en-SG" sz="4400" dirty="0">
                <a:latin typeface="Times"/>
                <a:ea typeface="Times New Roman"/>
                <a:cs typeface="Times New Roman"/>
              </a:rPr>
              <a:t> and </a:t>
            </a:r>
            <a:r>
              <a:rPr lang="en-SG" sz="4400" i="1" dirty="0">
                <a:latin typeface="Times"/>
                <a:ea typeface="Times New Roman"/>
                <a:cs typeface="Times New Roman"/>
              </a:rPr>
              <a:t>Controls</a:t>
            </a:r>
            <a:r>
              <a:rPr lang="en-SG" sz="4400" dirty="0">
                <a:latin typeface="Times"/>
                <a:ea typeface="Times New Roman"/>
                <a:cs typeface="Times New Roman"/>
              </a:rPr>
              <a:t>) to obtain more reliable results. These results can be the precursor towards building an automated tool which could predict negative symptoms by analysing the speech of a patient in an automated manner. </a:t>
            </a:r>
            <a:endParaRPr lang="en-US" altLang="en-US" sz="4000" dirty="0">
              <a:solidFill>
                <a:schemeClr val="tx1"/>
              </a:solidFill>
              <a:latin typeface="Times" panose="02020603050405020304" pitchFamily="18" charset="0"/>
              <a:cs typeface="Times" panose="02020603050405020304" pitchFamily="18" charset="0"/>
            </a:endParaRPr>
          </a:p>
        </p:txBody>
      </p:sp>
      <p:sp>
        <p:nvSpPr>
          <p:cNvPr id="126" name="AutoShape 42"/>
          <p:cNvSpPr>
            <a:spLocks noChangeArrowheads="1"/>
          </p:cNvSpPr>
          <p:nvPr/>
        </p:nvSpPr>
        <p:spPr bwMode="auto">
          <a:xfrm>
            <a:off x="21558495" y="20754230"/>
            <a:ext cx="20027273" cy="8064896"/>
          </a:xfrm>
          <a:prstGeom prst="roundRect">
            <a:avLst>
              <a:gd name="adj" fmla="val 9616"/>
            </a:avLst>
          </a:prstGeom>
          <a:noFill/>
          <a:ln w="72000">
            <a:solidFill>
              <a:srgbClr val="CF0813"/>
            </a:solidFill>
            <a:round/>
            <a:headEnd/>
            <a:tailEnd/>
          </a:ln>
          <a:extLst>
            <a:ext uri="{909E8E84-426E-40DD-AFC4-6F175D3DCCD1}">
              <a14:hiddenFill xmlns:a14="http://schemas.microsoft.com/office/drawing/2010/main">
                <a:solidFill>
                  <a:srgbClr val="FFFFFF"/>
                </a:solidFill>
              </a14:hiddenFill>
            </a:ext>
          </a:extLst>
        </p:spPr>
        <p:txBody>
          <a:bodyPr wrap="none" lIns="91490" tIns="45746" rIns="91490" bIns="45746" anchor="ctr"/>
          <a:lstStyle>
            <a:lvl1pPr>
              <a:spcBef>
                <a:spcPts val="4988"/>
              </a:spcBef>
              <a:buClr>
                <a:srgbClr val="000000"/>
              </a:buClr>
              <a:buSzPct val="100000"/>
              <a:buFont typeface="Times New Roman" panose="02020603050405020304" pitchFamily="18" charset="0"/>
              <a:buChar char="•"/>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defRPr sz="12600">
                <a:solidFill>
                  <a:srgbClr val="000000"/>
                </a:solidFill>
                <a:latin typeface="Arial" panose="020B0604020202020204" pitchFamily="34" charset="0"/>
                <a:ea typeface="DejaVu Sans" charset="0"/>
                <a:cs typeface="DejaVu Sans" charset="0"/>
              </a:defRPr>
            </a:lvl9pPr>
          </a:lstStyle>
          <a:p>
            <a:pPr eaLnBrk="1" hangingPunct="1">
              <a:spcBef>
                <a:spcPct val="0"/>
              </a:spcBef>
              <a:buFont typeface="Times New Roman" panose="02020603050405020304" pitchFamily="18" charset="0"/>
              <a:buNone/>
            </a:pPr>
            <a:endParaRPr lang="en-US" altLang="en-US" sz="1273" dirty="0">
              <a:solidFill>
                <a:schemeClr val="bg1"/>
              </a:solidFill>
            </a:endParaRPr>
          </a:p>
        </p:txBody>
      </p:sp>
      <p:sp>
        <p:nvSpPr>
          <p:cNvPr id="131" name="Rectangle 3"/>
          <p:cNvSpPr>
            <a:spLocks noChangeArrowheads="1"/>
          </p:cNvSpPr>
          <p:nvPr/>
        </p:nvSpPr>
        <p:spPr bwMode="auto">
          <a:xfrm>
            <a:off x="28386657" y="28819126"/>
            <a:ext cx="13199111" cy="135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78749" tIns="89120" rIns="178749" bIns="89120"/>
          <a:lstStyle>
            <a:lvl1pPr>
              <a:spcBef>
                <a:spcPts val="4988"/>
              </a:spcBef>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9900">
                <a:solidFill>
                  <a:srgbClr val="000000"/>
                </a:solidFill>
                <a:latin typeface="Arial" panose="020B0604020202020204" pitchFamily="34" charset="0"/>
                <a:ea typeface="DejaVu Sans" charset="0"/>
                <a:cs typeface="DejaVu Sans" charset="0"/>
              </a:defRPr>
            </a:lvl1pPr>
            <a:lvl2pPr marL="742950" indent="-285750">
              <a:spcBef>
                <a:spcPts val="4388"/>
              </a:spcBef>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7500">
                <a:solidFill>
                  <a:srgbClr val="000000"/>
                </a:solidFill>
                <a:latin typeface="Arial" panose="020B0604020202020204" pitchFamily="34" charset="0"/>
                <a:ea typeface="DejaVu Sans" charset="0"/>
                <a:cs typeface="DejaVu Sans" charset="0"/>
              </a:defRPr>
            </a:lvl2pPr>
            <a:lvl3pPr marL="1143000" indent="-228600">
              <a:spcBef>
                <a:spcPts val="3788"/>
              </a:spcBef>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5100">
                <a:solidFill>
                  <a:srgbClr val="000000"/>
                </a:solidFill>
                <a:latin typeface="Arial" panose="020B0604020202020204" pitchFamily="34" charset="0"/>
                <a:ea typeface="DejaVu Sans" charset="0"/>
                <a:cs typeface="DejaVu Sans" charset="0"/>
              </a:defRPr>
            </a:lvl3pPr>
            <a:lvl4pPr marL="1600200" indent="-228600">
              <a:spcBef>
                <a:spcPts val="3150"/>
              </a:spcBef>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4pPr>
            <a:lvl5pPr marL="2057400" indent="-228600">
              <a:spcBef>
                <a:spcPts val="3150"/>
              </a:spcBef>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5pPr>
            <a:lvl6pPr marL="25146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6pPr>
            <a:lvl7pPr marL="29718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7pPr>
            <a:lvl8pPr marL="34290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8pPr>
            <a:lvl9pPr marL="3886200" indent="-228600" defTabSz="635000" eaLnBrk="0" fontAlgn="base" hangingPunct="0">
              <a:spcBef>
                <a:spcPts val="3150"/>
              </a:spcBef>
              <a:spcAft>
                <a:spcPct val="0"/>
              </a:spcAft>
              <a:buClr>
                <a:srgbClr val="000000"/>
              </a:buClr>
              <a:buSzPct val="100000"/>
              <a:buFont typeface="Times New Roman" panose="02020603050405020304" pitchFamily="18" charset="0"/>
              <a:buChar char="»"/>
              <a:tabLst>
                <a:tab pos="0" algn="l"/>
                <a:tab pos="1292225" algn="l"/>
                <a:tab pos="2586038" algn="l"/>
                <a:tab pos="3879850" algn="l"/>
                <a:tab pos="5173663" algn="l"/>
                <a:tab pos="6467475" algn="l"/>
                <a:tab pos="7759700" algn="l"/>
                <a:tab pos="9053513" algn="l"/>
                <a:tab pos="10347325" algn="l"/>
                <a:tab pos="11641138" algn="l"/>
                <a:tab pos="12934950" algn="l"/>
                <a:tab pos="14227175" algn="l"/>
                <a:tab pos="14335125" algn="l"/>
                <a:tab pos="15359063" algn="l"/>
                <a:tab pos="16383000" algn="l"/>
                <a:tab pos="17406938" algn="l"/>
                <a:tab pos="18432463" algn="l"/>
                <a:tab pos="19456400" algn="l"/>
                <a:tab pos="20480338" algn="l"/>
                <a:tab pos="21504275" algn="l"/>
                <a:tab pos="22528213" algn="l"/>
                <a:tab pos="23552150" algn="l"/>
                <a:tab pos="24576088" algn="l"/>
                <a:tab pos="25600025" algn="l"/>
                <a:tab pos="26623963" algn="l"/>
                <a:tab pos="27647900" algn="l"/>
              </a:tabLst>
              <a:defRPr sz="12600">
                <a:solidFill>
                  <a:srgbClr val="000000"/>
                </a:solidFill>
                <a:latin typeface="Arial" panose="020B0604020202020204" pitchFamily="34" charset="0"/>
                <a:ea typeface="DejaVu Sans" charset="0"/>
                <a:cs typeface="DejaVu Sans" charset="0"/>
              </a:defRPr>
            </a:lvl9pPr>
          </a:lstStyle>
          <a:p>
            <a:pPr algn="r" eaLnBrk="1" hangingPunct="1">
              <a:spcBef>
                <a:spcPct val="0"/>
              </a:spcBef>
              <a:buClrTx/>
              <a:buNone/>
            </a:pPr>
            <a:r>
              <a:rPr lang="en-US" altLang="en-US" sz="2200" dirty="0">
                <a:solidFill>
                  <a:schemeClr val="tx1"/>
                </a:solidFill>
                <a:latin typeface="Times" panose="02020603050405020304" pitchFamily="18" charset="0"/>
                <a:cs typeface="Times" panose="02020603050405020304" pitchFamily="18" charset="0"/>
              </a:rPr>
              <a:t>1 Institute for Media Innovation, Nanyang Technological University, Singapore.</a:t>
            </a:r>
          </a:p>
          <a:p>
            <a:pPr algn="r" eaLnBrk="1" hangingPunct="1">
              <a:spcBef>
                <a:spcPct val="0"/>
              </a:spcBef>
              <a:buClrTx/>
              <a:buFont typeface="Times New Roman" panose="02020603050405020304" pitchFamily="18" charset="0"/>
              <a:buNone/>
            </a:pPr>
            <a:r>
              <a:rPr lang="en-US" altLang="en-US" sz="2200" dirty="0">
                <a:solidFill>
                  <a:schemeClr val="tx1"/>
                </a:solidFill>
                <a:latin typeface="Times" panose="02020603050405020304" pitchFamily="18" charset="0"/>
                <a:cs typeface="Times" panose="02020603050405020304" pitchFamily="18" charset="0"/>
              </a:rPr>
              <a:t> 2 Nanyang Technological University, School of Electrical &amp; Electronic Engineering, Singapore.</a:t>
            </a:r>
          </a:p>
          <a:p>
            <a:pPr algn="r" eaLnBrk="1" hangingPunct="1">
              <a:spcBef>
                <a:spcPct val="0"/>
              </a:spcBef>
              <a:buClrTx/>
              <a:buNone/>
            </a:pPr>
            <a:r>
              <a:rPr lang="en-US" altLang="en-US" sz="2200" dirty="0">
                <a:solidFill>
                  <a:schemeClr val="tx1"/>
                </a:solidFill>
                <a:latin typeface="Times" panose="02020603050405020304" pitchFamily="18" charset="0"/>
                <a:cs typeface="Times" panose="02020603050405020304" pitchFamily="18" charset="0"/>
              </a:rPr>
              <a:t>3 </a:t>
            </a:r>
            <a:r>
              <a:rPr lang="en-SG" altLang="en-US" sz="2200" dirty="0">
                <a:solidFill>
                  <a:schemeClr val="tx1"/>
                </a:solidFill>
                <a:latin typeface="Times" panose="02020603050405020304" pitchFamily="18" charset="0"/>
                <a:cs typeface="Times" panose="02020603050405020304" pitchFamily="18" charset="0"/>
              </a:rPr>
              <a:t>Institute of Mental Health, Singapore</a:t>
            </a:r>
            <a:r>
              <a:rPr lang="en-US" altLang="en-US" sz="2200" dirty="0">
                <a:solidFill>
                  <a:schemeClr val="tx1"/>
                </a:solidFill>
                <a:latin typeface="Times" panose="02020603050405020304" pitchFamily="18" charset="0"/>
                <a:cs typeface="Times" panose="02020603050405020304" pitchFamily="18" charset="0"/>
              </a:rPr>
              <a:t>.</a:t>
            </a:r>
          </a:p>
          <a:p>
            <a:pPr algn="r" eaLnBrk="1" hangingPunct="1">
              <a:spcBef>
                <a:spcPct val="0"/>
              </a:spcBef>
              <a:buClrTx/>
              <a:buFont typeface="Times New Roman" panose="02020603050405020304" pitchFamily="18" charset="0"/>
              <a:buNone/>
            </a:pPr>
            <a:endParaRPr lang="en-GB" altLang="en-US" sz="2200" dirty="0">
              <a:solidFill>
                <a:schemeClr val="tx1"/>
              </a:solidFill>
              <a:latin typeface="Times" panose="02020603050405020304" pitchFamily="18" charset="0"/>
              <a:cs typeface="Times" panose="02020603050405020304" pitchFamily="18"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81082207"/>
              </p:ext>
            </p:extLst>
          </p:nvPr>
        </p:nvGraphicFramePr>
        <p:xfrm>
          <a:off x="22096259" y="15281622"/>
          <a:ext cx="8209134" cy="4016215"/>
        </p:xfrm>
        <a:graphic>
          <a:graphicData uri="http://schemas.openxmlformats.org/drawingml/2006/table">
            <a:tbl>
              <a:tblPr firstRow="1" bandRow="1">
                <a:tableStyleId>{21E4AEA4-8DFA-4A89-87EB-49C32662AFE0}</a:tableStyleId>
              </a:tblPr>
              <a:tblGrid>
                <a:gridCol w="4532243">
                  <a:extLst>
                    <a:ext uri="{9D8B030D-6E8A-4147-A177-3AD203B41FA5}">
                      <a16:colId xmlns:a16="http://schemas.microsoft.com/office/drawing/2014/main" val="20000"/>
                    </a:ext>
                  </a:extLst>
                </a:gridCol>
                <a:gridCol w="1966709">
                  <a:extLst>
                    <a:ext uri="{9D8B030D-6E8A-4147-A177-3AD203B41FA5}">
                      <a16:colId xmlns:a16="http://schemas.microsoft.com/office/drawing/2014/main" val="20001"/>
                    </a:ext>
                  </a:extLst>
                </a:gridCol>
                <a:gridCol w="1710182">
                  <a:extLst>
                    <a:ext uri="{9D8B030D-6E8A-4147-A177-3AD203B41FA5}">
                      <a16:colId xmlns:a16="http://schemas.microsoft.com/office/drawing/2014/main" val="20002"/>
                    </a:ext>
                  </a:extLst>
                </a:gridCol>
              </a:tblGrid>
              <a:tr h="750335">
                <a:tc>
                  <a:txBody>
                    <a:bodyPr/>
                    <a:lstStyle/>
                    <a:p>
                      <a:pPr algn="ctr"/>
                      <a:r>
                        <a:rPr lang="en-GB" sz="2400" dirty="0"/>
                        <a:t>Feature</a:t>
                      </a:r>
                      <a:endParaRPr lang="en-SG" sz="2400" b="1"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SVM</a:t>
                      </a:r>
                      <a:endParaRPr lang="en-SG" sz="2400" b="1"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SVR</a:t>
                      </a:r>
                      <a:endParaRPr lang="en-SG" sz="2400" b="1"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0"/>
                  </a:ext>
                </a:extLst>
              </a:tr>
              <a:tr h="571080">
                <a:tc>
                  <a:txBody>
                    <a:bodyPr/>
                    <a:lstStyle/>
                    <a:p>
                      <a:pPr algn="ctr"/>
                      <a:r>
                        <a:rPr lang="en-GB" sz="2400" dirty="0"/>
                        <a:t>Prolonged time of response</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67%</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60%</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1"/>
                  </a:ext>
                </a:extLst>
              </a:tr>
              <a:tr h="710625">
                <a:tc>
                  <a:txBody>
                    <a:bodyPr/>
                    <a:lstStyle/>
                    <a:p>
                      <a:pPr algn="ctr"/>
                      <a:r>
                        <a:rPr lang="en-GB" sz="2400" dirty="0"/>
                        <a:t>Restricted speech quantity</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73%</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53%</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2"/>
                  </a:ext>
                </a:extLst>
              </a:tr>
              <a:tr h="676596">
                <a:tc>
                  <a:txBody>
                    <a:bodyPr/>
                    <a:lstStyle/>
                    <a:p>
                      <a:pPr algn="ctr"/>
                      <a:r>
                        <a:rPr lang="en-GB" sz="2400" dirty="0"/>
                        <a:t>Affect reduced display on demand</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73%</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60%</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3"/>
                  </a:ext>
                </a:extLst>
              </a:tr>
              <a:tr h="590149">
                <a:tc>
                  <a:txBody>
                    <a:bodyPr/>
                    <a:lstStyle/>
                    <a:p>
                      <a:pPr algn="ctr"/>
                      <a:r>
                        <a:rPr lang="en-GB" sz="2400" dirty="0"/>
                        <a:t>Reduced social drive</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67%</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53%</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4"/>
                  </a:ext>
                </a:extLst>
              </a:tr>
              <a:tr h="571080">
                <a:tc>
                  <a:txBody>
                    <a:bodyPr/>
                    <a:lstStyle/>
                    <a:p>
                      <a:pPr algn="ctr"/>
                      <a:r>
                        <a:rPr lang="en-GB" sz="2400" dirty="0"/>
                        <a:t>Poor rapport with interviewer</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60%</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80%</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5"/>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544023908"/>
              </p:ext>
            </p:extLst>
          </p:nvPr>
        </p:nvGraphicFramePr>
        <p:xfrm>
          <a:off x="21833928" y="8160838"/>
          <a:ext cx="19376684" cy="6252939"/>
        </p:xfrm>
        <a:graphic>
          <a:graphicData uri="http://schemas.openxmlformats.org/drawingml/2006/table">
            <a:tbl>
              <a:tblPr/>
              <a:tblGrid>
                <a:gridCol w="3573113">
                  <a:extLst>
                    <a:ext uri="{9D8B030D-6E8A-4147-A177-3AD203B41FA5}">
                      <a16:colId xmlns:a16="http://schemas.microsoft.com/office/drawing/2014/main" val="20000"/>
                    </a:ext>
                  </a:extLst>
                </a:gridCol>
                <a:gridCol w="2257653">
                  <a:extLst>
                    <a:ext uri="{9D8B030D-6E8A-4147-A177-3AD203B41FA5}">
                      <a16:colId xmlns:a16="http://schemas.microsoft.com/office/drawing/2014/main" val="20001"/>
                    </a:ext>
                  </a:extLst>
                </a:gridCol>
                <a:gridCol w="2257653">
                  <a:extLst>
                    <a:ext uri="{9D8B030D-6E8A-4147-A177-3AD203B41FA5}">
                      <a16:colId xmlns:a16="http://schemas.microsoft.com/office/drawing/2014/main" val="20002"/>
                    </a:ext>
                  </a:extLst>
                </a:gridCol>
                <a:gridCol w="2257653">
                  <a:extLst>
                    <a:ext uri="{9D8B030D-6E8A-4147-A177-3AD203B41FA5}">
                      <a16:colId xmlns:a16="http://schemas.microsoft.com/office/drawing/2014/main" val="20003"/>
                    </a:ext>
                  </a:extLst>
                </a:gridCol>
                <a:gridCol w="2257653">
                  <a:extLst>
                    <a:ext uri="{9D8B030D-6E8A-4147-A177-3AD203B41FA5}">
                      <a16:colId xmlns:a16="http://schemas.microsoft.com/office/drawing/2014/main" val="20004"/>
                    </a:ext>
                  </a:extLst>
                </a:gridCol>
                <a:gridCol w="2257653">
                  <a:extLst>
                    <a:ext uri="{9D8B030D-6E8A-4147-A177-3AD203B41FA5}">
                      <a16:colId xmlns:a16="http://schemas.microsoft.com/office/drawing/2014/main" val="20005"/>
                    </a:ext>
                  </a:extLst>
                </a:gridCol>
                <a:gridCol w="2257653">
                  <a:extLst>
                    <a:ext uri="{9D8B030D-6E8A-4147-A177-3AD203B41FA5}">
                      <a16:colId xmlns:a16="http://schemas.microsoft.com/office/drawing/2014/main" val="20006"/>
                    </a:ext>
                  </a:extLst>
                </a:gridCol>
                <a:gridCol w="2257653">
                  <a:extLst>
                    <a:ext uri="{9D8B030D-6E8A-4147-A177-3AD203B41FA5}">
                      <a16:colId xmlns:a16="http://schemas.microsoft.com/office/drawing/2014/main" val="20007"/>
                    </a:ext>
                  </a:extLst>
                </a:gridCol>
              </a:tblGrid>
              <a:tr h="886325">
                <a:tc>
                  <a:txBody>
                    <a:bodyPr/>
                    <a:lstStyle/>
                    <a:p>
                      <a:pPr marL="0" marR="0" lvl="0" indent="0" algn="l" defTabSz="3038475"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lang="en-SG" sz="2000" b="1" kern="1200" dirty="0">
                          <a:solidFill>
                            <a:schemeClr val="tx1"/>
                          </a:solidFill>
                          <a:effectLst/>
                          <a:latin typeface="+mn-lt"/>
                          <a:ea typeface="+mn-ea"/>
                          <a:cs typeface="+mn-cs"/>
                        </a:rPr>
                        <a:t>Interjection</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SG" sz="2000" b="1" kern="1200" dirty="0">
                          <a:solidFill>
                            <a:schemeClr val="tx1"/>
                          </a:solidFill>
                          <a:effectLst/>
                          <a:latin typeface="+mn-lt"/>
                          <a:ea typeface="+mn-ea"/>
                          <a:cs typeface="+mn-cs"/>
                        </a:rPr>
                        <a:t>Failed</a:t>
                      </a:r>
                      <a:r>
                        <a:rPr lang="en-SG" sz="2000" b="0" kern="1200" baseline="0" dirty="0">
                          <a:solidFill>
                            <a:schemeClr val="tx1"/>
                          </a:solidFill>
                          <a:effectLst/>
                          <a:latin typeface="+mn-lt"/>
                          <a:ea typeface="+mn-ea"/>
                          <a:cs typeface="+mn-cs"/>
                        </a:rPr>
                        <a:t> </a:t>
                      </a:r>
                      <a:r>
                        <a:rPr lang="en-SG" sz="2000" b="1" kern="1200" dirty="0">
                          <a:solidFill>
                            <a:schemeClr val="tx1"/>
                          </a:solidFill>
                          <a:effectLst/>
                          <a:latin typeface="+mn-lt"/>
                          <a:ea typeface="+mn-ea"/>
                          <a:cs typeface="+mn-cs"/>
                        </a:rPr>
                        <a:t>Interrupt</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lang="en-SG" sz="2000" b="1" kern="1200" dirty="0">
                          <a:solidFill>
                            <a:schemeClr val="tx1"/>
                          </a:solidFill>
                          <a:effectLst/>
                          <a:latin typeface="+mn-lt"/>
                          <a:ea typeface="+mn-ea"/>
                          <a:cs typeface="+mn-cs"/>
                        </a:rPr>
                        <a:t>Overlap</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SG" sz="2000" b="1" kern="1200" dirty="0">
                          <a:solidFill>
                            <a:schemeClr val="tx1"/>
                          </a:solidFill>
                          <a:effectLst/>
                          <a:latin typeface="+mn-lt"/>
                          <a:ea typeface="+mn-ea"/>
                          <a:cs typeface="+mn-cs"/>
                        </a:rPr>
                        <a:t>Turn Duration</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SG" sz="2000" b="1" kern="1200" dirty="0">
                          <a:solidFill>
                            <a:schemeClr val="tx1"/>
                          </a:solidFill>
                          <a:effectLst/>
                          <a:latin typeface="+mn-lt"/>
                          <a:ea typeface="+mn-ea"/>
                          <a:cs typeface="+mn-cs"/>
                        </a:rPr>
                        <a:t>Speaking %</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SG" sz="2000" b="1" kern="1200" dirty="0">
                          <a:solidFill>
                            <a:schemeClr val="tx1"/>
                          </a:solidFill>
                          <a:effectLst/>
                          <a:latin typeface="+mn-lt"/>
                          <a:ea typeface="+mn-ea"/>
                          <a:cs typeface="+mn-cs"/>
                        </a:rPr>
                        <a:t>Speech</a:t>
                      </a:r>
                      <a:r>
                        <a:rPr lang="en-SG" sz="2000" b="0" kern="1200" baseline="0" dirty="0">
                          <a:solidFill>
                            <a:schemeClr val="tx1"/>
                          </a:solidFill>
                          <a:effectLst/>
                          <a:latin typeface="+mn-lt"/>
                          <a:ea typeface="+mn-ea"/>
                          <a:cs typeface="+mn-cs"/>
                        </a:rPr>
                        <a:t> </a:t>
                      </a:r>
                      <a:r>
                        <a:rPr lang="en-SG" sz="2000" b="1" kern="1200" dirty="0">
                          <a:solidFill>
                            <a:schemeClr val="tx1"/>
                          </a:solidFill>
                          <a:effectLst/>
                          <a:latin typeface="+mn-lt"/>
                          <a:ea typeface="+mn-ea"/>
                          <a:cs typeface="+mn-cs"/>
                        </a:rPr>
                        <a:t>Rate</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SG" sz="2000" b="1" kern="1200" dirty="0">
                          <a:solidFill>
                            <a:schemeClr val="tx1"/>
                          </a:solidFill>
                          <a:effectLst/>
                          <a:latin typeface="+mn-lt"/>
                          <a:ea typeface="+mn-ea"/>
                          <a:cs typeface="+mn-cs"/>
                        </a:rPr>
                        <a:t>Response</a:t>
                      </a:r>
                      <a:r>
                        <a:rPr lang="en-SG" sz="2000" b="0" kern="1200" baseline="0" dirty="0">
                          <a:solidFill>
                            <a:schemeClr val="tx1"/>
                          </a:solidFill>
                          <a:effectLst/>
                          <a:latin typeface="+mn-lt"/>
                          <a:ea typeface="+mn-ea"/>
                          <a:cs typeface="+mn-cs"/>
                        </a:rPr>
                        <a:t> </a:t>
                      </a:r>
                      <a:r>
                        <a:rPr lang="en-SG" sz="2000" b="1" kern="1200" dirty="0">
                          <a:solidFill>
                            <a:schemeClr val="tx1"/>
                          </a:solidFill>
                          <a:effectLst/>
                          <a:latin typeface="+mn-lt"/>
                          <a:ea typeface="+mn-ea"/>
                          <a:cs typeface="+mn-cs"/>
                        </a:rPr>
                        <a:t>Time</a:t>
                      </a:r>
                      <a:endParaRPr kumimoji="0" lang="en-US" sz="36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Prolonged time to respond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-0.62, 0.014</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0.53, 0.042</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0.41, 0.130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-0.23, 0.400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-0.33, 0.236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-0.49, 0.066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0.55, 0.032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extLst>
                  <a:ext uri="{0D108BD9-81ED-4DB2-BD59-A6C34878D82A}">
                    <a16:rowId xmlns:a16="http://schemas.microsoft.com/office/drawing/2014/main" val="10001"/>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Restricted speech</a:t>
                      </a:r>
                    </a:p>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quantity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-0.56, 0.030</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0.22, 0.429</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0.16, 0.565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-0.51, 0.051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-0.53, 0.040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0.13, 0.647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0.59, 0.022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extLst>
                  <a:ext uri="{0D108BD9-81ED-4DB2-BD59-A6C34878D82A}">
                    <a16:rowId xmlns:a16="http://schemas.microsoft.com/office/drawing/2014/main" val="10002"/>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Impoverished speech</a:t>
                      </a:r>
                    </a:p>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content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-0.58, 0.023</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0.38, 0.158</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0.29, 0.294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-0.02, 0.935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-0.07, 0.801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-0.31, 0.254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0.50, 0.058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Inarticulate speech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-0.52, 0.045</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0.59, 0.020 </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0.46, 0.083 </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-0.11, 0.686</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-0.16, 0.570 </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-0.55, 0.033 </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defRPr/>
                      </a:pPr>
                      <a:r>
                        <a:rPr kumimoji="0" lang="en-GB"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0.53, 0.043</a:t>
                      </a:r>
                      <a:endPar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extLst>
                  <a:ext uri="{0D108BD9-81ED-4DB2-BD59-A6C34878D82A}">
                    <a16:rowId xmlns:a16="http://schemas.microsoft.com/office/drawing/2014/main" val="10004"/>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Affect: Reduced display on demand</a:t>
                      </a:r>
                      <a:endPar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-0.31, 0.258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0.14, 0.618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0.11, 0.690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-0.57, 0.026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-0.60, 0.017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-0.04, 0.898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0.51, 0.051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Reduced social drive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-0.59, 0.021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0.14, 0.607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0.08, 0.765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-0.30, 0.270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-0.41, 0.129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-0.06, 0.828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0.48, 0.072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25907">
                <a:tc>
                  <a:txBody>
                    <a:bodyPr/>
                    <a:lstStyle/>
                    <a:p>
                      <a:pPr marL="0" marR="0" lvl="0" indent="0" algn="l" defTabSz="3038475"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Poor rapport with interviewer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kern="1200"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-0.71, 0.002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0.71, 0.003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0.66, 0.007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-0.42, 0.120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-0.50, 0.059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-0.12, 0.673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038475"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a:ln>
                            <a:noFill/>
                          </a:ln>
                          <a:solidFill>
                            <a:schemeClr val="tx1"/>
                          </a:solidFill>
                          <a:effectLst/>
                          <a:latin typeface="Times" panose="02020603050405020304" pitchFamily="18" charset="0"/>
                          <a:ea typeface="ＭＳ Ｐゴシック" charset="0"/>
                          <a:cs typeface="Times" panose="02020603050405020304" pitchFamily="18" charset="0"/>
                        </a:rPr>
                        <a:t>0.71, 0.003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196"/>
                      </a:srgbClr>
                    </a:solidFill>
                  </a:tcPr>
                </a:tc>
                <a:extLst>
                  <a:ext uri="{0D108BD9-81ED-4DB2-BD59-A6C34878D82A}">
                    <a16:rowId xmlns:a16="http://schemas.microsoft.com/office/drawing/2014/main" val="10009"/>
                  </a:ext>
                </a:extLst>
              </a:tr>
            </a:tbl>
          </a:graphicData>
        </a:graphic>
      </p:graphicFrame>
      <p:cxnSp>
        <p:nvCxnSpPr>
          <p:cNvPr id="82" name="Straight Connector 64"/>
          <p:cNvCxnSpPr>
            <a:cxnSpLocks noChangeShapeType="1"/>
          </p:cNvCxnSpPr>
          <p:nvPr/>
        </p:nvCxnSpPr>
        <p:spPr bwMode="auto">
          <a:xfrm>
            <a:off x="1130354" y="14680040"/>
            <a:ext cx="19907998"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83" name="Straight Connector 64"/>
          <p:cNvCxnSpPr>
            <a:cxnSpLocks noChangeShapeType="1"/>
          </p:cNvCxnSpPr>
          <p:nvPr/>
        </p:nvCxnSpPr>
        <p:spPr bwMode="auto">
          <a:xfrm>
            <a:off x="21558495" y="22194390"/>
            <a:ext cx="19992683"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1358351" y="23778566"/>
            <a:ext cx="19455938" cy="5509200"/>
          </a:xfrm>
          <a:prstGeom prst="rect">
            <a:avLst/>
          </a:prstGeom>
          <a:noFill/>
        </p:spPr>
        <p:txBody>
          <a:bodyPr wrap="square" rtlCol="0">
            <a:spAutoFit/>
          </a:bodyPr>
          <a:lstStyle/>
          <a:p>
            <a:pPr algn="just" eaLnBrk="1" hangingPunct="1">
              <a:buClr>
                <a:srgbClr val="000000"/>
              </a:buClr>
              <a:buSzPct val="100000"/>
              <a:tabLst>
                <a:tab pos="0" algn="l"/>
                <a:tab pos="5757863" algn="l"/>
                <a:tab pos="11517313" algn="l"/>
                <a:tab pos="12287250" algn="l"/>
              </a:tabLst>
              <a:defRPr/>
            </a:pPr>
            <a:r>
              <a:rPr lang="en-SG" sz="4400" b="1" dirty="0">
                <a:solidFill>
                  <a:schemeClr val="tx1"/>
                </a:solidFill>
                <a:latin typeface="Times" panose="02020603050405020304" pitchFamily="18" charset="0"/>
                <a:cs typeface="Times" panose="02020603050405020304" pitchFamily="18" charset="0"/>
              </a:rPr>
              <a:t>Experiment Design:</a:t>
            </a:r>
          </a:p>
          <a:p>
            <a:pPr marL="685800" indent="-685800" algn="just" eaLnBrk="1" hangingPunct="1">
              <a:buClr>
                <a:srgbClr val="000000"/>
              </a:buClr>
              <a:buSzPct val="100000"/>
              <a:buFont typeface="Times New Roman" panose="02020603050405020304" pitchFamily="18" charset="0"/>
              <a:buChar char="•"/>
              <a:tabLst>
                <a:tab pos="0" algn="l"/>
                <a:tab pos="5757863" algn="l"/>
                <a:tab pos="11517313" algn="l"/>
                <a:tab pos="12287250" algn="l"/>
              </a:tabLst>
              <a:defRPr/>
            </a:pPr>
            <a:r>
              <a:rPr lang="en-US" sz="4400" dirty="0">
                <a:solidFill>
                  <a:schemeClr val="tx1"/>
                </a:solidFill>
                <a:latin typeface="Times" panose="02020603050405020304" pitchFamily="18" charset="0"/>
                <a:cs typeface="Times" panose="02020603050405020304" pitchFamily="18" charset="0"/>
              </a:rPr>
              <a:t>The patients were divided into </a:t>
            </a:r>
            <a:r>
              <a:rPr lang="en-US" sz="4400" i="1" dirty="0">
                <a:solidFill>
                  <a:schemeClr val="tx1"/>
                </a:solidFill>
                <a:latin typeface="Times" panose="02020603050405020304" pitchFamily="18" charset="0"/>
                <a:cs typeface="Times" panose="02020603050405020304" pitchFamily="18" charset="0"/>
              </a:rPr>
              <a:t>Subject</a:t>
            </a:r>
            <a:r>
              <a:rPr lang="en-US" sz="4400" dirty="0">
                <a:solidFill>
                  <a:schemeClr val="tx1"/>
                </a:solidFill>
                <a:latin typeface="Times" panose="02020603050405020304" pitchFamily="18" charset="0"/>
                <a:cs typeface="Times" panose="02020603050405020304" pitchFamily="18" charset="0"/>
              </a:rPr>
              <a:t> and </a:t>
            </a:r>
            <a:r>
              <a:rPr lang="en-US" sz="4400" i="1" dirty="0">
                <a:solidFill>
                  <a:schemeClr val="tx1"/>
                </a:solidFill>
                <a:latin typeface="Times" panose="02020603050405020304" pitchFamily="18" charset="0"/>
                <a:cs typeface="Times" panose="02020603050405020304" pitchFamily="18" charset="0"/>
              </a:rPr>
              <a:t>Control</a:t>
            </a:r>
            <a:r>
              <a:rPr lang="en-US" sz="4400" dirty="0">
                <a:solidFill>
                  <a:schemeClr val="tx1"/>
                </a:solidFill>
                <a:latin typeface="Times" panose="02020603050405020304" pitchFamily="18" charset="0"/>
                <a:cs typeface="Times" panose="02020603050405020304" pitchFamily="18" charset="0"/>
              </a:rPr>
              <a:t> groups, and were matched for age, race, gender and education.. The </a:t>
            </a:r>
            <a:r>
              <a:rPr lang="en-US" sz="4400" i="1" dirty="0">
                <a:solidFill>
                  <a:schemeClr val="tx1"/>
                </a:solidFill>
                <a:latin typeface="Times" panose="02020603050405020304" pitchFamily="18" charset="0"/>
                <a:cs typeface="Times" panose="02020603050405020304" pitchFamily="18" charset="0"/>
              </a:rPr>
              <a:t>Subject</a:t>
            </a:r>
            <a:r>
              <a:rPr lang="en-US" sz="4400" dirty="0">
                <a:solidFill>
                  <a:schemeClr val="tx1"/>
                </a:solidFill>
                <a:latin typeface="Times" panose="02020603050405020304" pitchFamily="18" charset="0"/>
                <a:cs typeface="Times" panose="02020603050405020304" pitchFamily="18" charset="0"/>
              </a:rPr>
              <a:t> group was undergoing Cognitive Remediation Therapy  (CRT) treatment, while the </a:t>
            </a:r>
            <a:r>
              <a:rPr lang="en-US" sz="4400" i="1" dirty="0">
                <a:solidFill>
                  <a:schemeClr val="tx1"/>
                </a:solidFill>
                <a:latin typeface="Times" panose="02020603050405020304" pitchFamily="18" charset="0"/>
                <a:cs typeface="Times" panose="02020603050405020304" pitchFamily="18" charset="0"/>
              </a:rPr>
              <a:t>Control</a:t>
            </a:r>
            <a:r>
              <a:rPr lang="en-US" sz="4400" dirty="0">
                <a:solidFill>
                  <a:schemeClr val="tx1"/>
                </a:solidFill>
                <a:latin typeface="Times" panose="02020603050405020304" pitchFamily="18" charset="0"/>
                <a:cs typeface="Times" panose="02020603050405020304" pitchFamily="18" charset="0"/>
              </a:rPr>
              <a:t> group was not.  </a:t>
            </a:r>
            <a:endParaRPr lang="en-SG" sz="4400" dirty="0">
              <a:solidFill>
                <a:schemeClr val="tx1"/>
              </a:solidFill>
              <a:latin typeface="Times" panose="02020603050405020304" pitchFamily="18" charset="0"/>
              <a:cs typeface="Times" panose="02020603050405020304" pitchFamily="18" charset="0"/>
            </a:endParaRPr>
          </a:p>
          <a:p>
            <a:pPr marL="685800" lvl="0" indent="-685800" algn="just" eaLnBrk="1" hangingPunct="1">
              <a:buClr>
                <a:srgbClr val="000000"/>
              </a:buClr>
              <a:buSzPct val="100000"/>
              <a:buFont typeface="Times New Roman" panose="02020603050405020304" pitchFamily="18" charset="0"/>
              <a:buChar char="•"/>
              <a:tabLst>
                <a:tab pos="0" algn="l"/>
                <a:tab pos="5757863" algn="l"/>
                <a:tab pos="11517313" algn="l"/>
                <a:tab pos="12287250" algn="l"/>
              </a:tabLst>
              <a:defRPr/>
            </a:pPr>
            <a:r>
              <a:rPr lang="en-US" sz="4400" dirty="0">
                <a:solidFill>
                  <a:schemeClr val="tx1"/>
                </a:solidFill>
                <a:latin typeface="Times" panose="02020603050405020304" pitchFamily="18" charset="0"/>
                <a:cs typeface="Times" panose="02020603050405020304" pitchFamily="18" charset="0"/>
              </a:rPr>
              <a:t>Each patient is interviewed at 3 time-points: first, at week 0 (before CRT), second at week 2 into CRT and the third at week 12, at the completion of CRT.</a:t>
            </a:r>
          </a:p>
          <a:p>
            <a:pPr marL="685800" indent="-685800" algn="just" eaLnBrk="1" hangingPunct="1">
              <a:buClr>
                <a:srgbClr val="000000"/>
              </a:buClr>
              <a:buSzPct val="100000"/>
              <a:buFont typeface="Times New Roman" panose="02020603050405020304" pitchFamily="18" charset="0"/>
              <a:buChar char="•"/>
              <a:tabLst>
                <a:tab pos="0" algn="l"/>
                <a:tab pos="5757863" algn="l"/>
                <a:tab pos="11517313" algn="l"/>
                <a:tab pos="12287250" algn="l"/>
              </a:tabLst>
              <a:defRPr/>
            </a:pPr>
            <a:r>
              <a:rPr lang="en-US" sz="4400" dirty="0">
                <a:solidFill>
                  <a:schemeClr val="tx1"/>
                </a:solidFill>
                <a:latin typeface="Times" panose="02020603050405020304" pitchFamily="18" charset="0"/>
                <a:cs typeface="Times" panose="02020603050405020304" pitchFamily="18" charset="0"/>
              </a:rPr>
              <a:t>We present data for 8 </a:t>
            </a:r>
            <a:r>
              <a:rPr lang="en-US" sz="4400" i="1" dirty="0">
                <a:solidFill>
                  <a:schemeClr val="tx1"/>
                </a:solidFill>
                <a:latin typeface="Times" panose="02020603050405020304" pitchFamily="18" charset="0"/>
                <a:cs typeface="Times" panose="02020603050405020304" pitchFamily="18" charset="0"/>
              </a:rPr>
              <a:t>Subjects</a:t>
            </a:r>
            <a:r>
              <a:rPr lang="en-US" sz="4400" dirty="0">
                <a:solidFill>
                  <a:schemeClr val="tx1"/>
                </a:solidFill>
                <a:latin typeface="Times" panose="02020603050405020304" pitchFamily="18" charset="0"/>
                <a:cs typeface="Times" panose="02020603050405020304" pitchFamily="18" charset="0"/>
              </a:rPr>
              <a:t> and 7 </a:t>
            </a:r>
            <a:r>
              <a:rPr lang="en-US" sz="4400" i="1" dirty="0">
                <a:solidFill>
                  <a:schemeClr val="tx1"/>
                </a:solidFill>
                <a:latin typeface="Times" panose="02020603050405020304" pitchFamily="18" charset="0"/>
                <a:cs typeface="Times" panose="02020603050405020304" pitchFamily="18" charset="0"/>
              </a:rPr>
              <a:t>Controls</a:t>
            </a:r>
            <a:r>
              <a:rPr lang="en-US" sz="4400" dirty="0">
                <a:solidFill>
                  <a:schemeClr val="tx1"/>
                </a:solidFill>
                <a:latin typeface="Times" panose="02020603050405020304" pitchFamily="18" charset="0"/>
                <a:cs typeface="Times" panose="02020603050405020304" pitchFamily="18" charset="0"/>
              </a:rPr>
              <a:t> that were recruited by IMH on the recommendation of clinicians.</a:t>
            </a:r>
          </a:p>
        </p:txBody>
      </p:sp>
      <p:sp>
        <p:nvSpPr>
          <p:cNvPr id="3" name="AutoShape 5" descr="Image result for imi nt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689" y="15065597"/>
            <a:ext cx="18758415" cy="5223475"/>
          </a:xfrm>
          <a:prstGeom prst="rect">
            <a:avLst/>
          </a:prstGeom>
        </p:spPr>
      </p:pic>
      <p:sp>
        <p:nvSpPr>
          <p:cNvPr id="44" name="TextBox 43"/>
          <p:cNvSpPr txBox="1"/>
          <p:nvPr/>
        </p:nvSpPr>
        <p:spPr>
          <a:xfrm>
            <a:off x="2059076" y="19372112"/>
            <a:ext cx="18359312" cy="461665"/>
          </a:xfrm>
          <a:prstGeom prst="rect">
            <a:avLst/>
          </a:prstGeom>
          <a:noFill/>
        </p:spPr>
        <p:txBody>
          <a:bodyPr wrap="square" rtlCol="0">
            <a:spAutoFit/>
          </a:bodyPr>
          <a:lstStyle/>
          <a:p>
            <a:pPr algn="ctr"/>
            <a:r>
              <a:rPr lang="en-US" sz="2400" dirty="0">
                <a:solidFill>
                  <a:srgbClr val="336699"/>
                </a:solidFill>
                <a:latin typeface="Times" panose="02020603050405020304" pitchFamily="18" charset="0"/>
                <a:cs typeface="Times" panose="02020603050405020304" pitchFamily="18" charset="0"/>
              </a:rPr>
              <a:t>Figure1: </a:t>
            </a:r>
            <a:r>
              <a:rPr lang="en-SG" sz="2400" dirty="0">
                <a:solidFill>
                  <a:srgbClr val="336699"/>
                </a:solidFill>
                <a:latin typeface="Times" panose="02020603050405020304" pitchFamily="18" charset="0"/>
                <a:cs typeface="Times" panose="02020603050405020304" pitchFamily="18" charset="0"/>
              </a:rPr>
              <a:t>An overview of data acquisition and the analysis of subjective and objective features</a:t>
            </a:r>
            <a:r>
              <a:rPr lang="en-US" sz="2400" dirty="0">
                <a:solidFill>
                  <a:srgbClr val="336699"/>
                </a:solidFill>
                <a:latin typeface="Times" panose="02020603050405020304" pitchFamily="18" charset="0"/>
                <a:cs typeface="Times" panose="02020603050405020304" pitchFamily="18" charset="0"/>
              </a:rPr>
              <a:t>.</a:t>
            </a:r>
            <a:endParaRPr lang="en-SG" sz="2400" dirty="0">
              <a:solidFill>
                <a:srgbClr val="336699"/>
              </a:solidFill>
              <a:latin typeface="Times" panose="02020603050405020304" pitchFamily="18" charset="0"/>
              <a:cs typeface="Times" panose="02020603050405020304" pitchFamily="18" charset="0"/>
            </a:endParaRPr>
          </a:p>
        </p:txBody>
      </p:sp>
      <p:sp>
        <p:nvSpPr>
          <p:cNvPr id="48" name="TextBox 47"/>
          <p:cNvSpPr txBox="1"/>
          <p:nvPr/>
        </p:nvSpPr>
        <p:spPr>
          <a:xfrm>
            <a:off x="22364381" y="14563362"/>
            <a:ext cx="18359312" cy="461665"/>
          </a:xfrm>
          <a:prstGeom prst="rect">
            <a:avLst/>
          </a:prstGeom>
          <a:noFill/>
        </p:spPr>
        <p:txBody>
          <a:bodyPr wrap="square" rtlCol="0">
            <a:spAutoFit/>
          </a:bodyPr>
          <a:lstStyle/>
          <a:p>
            <a:pPr algn="ctr"/>
            <a:r>
              <a:rPr lang="en-US" sz="2400" dirty="0">
                <a:solidFill>
                  <a:srgbClr val="336699"/>
                </a:solidFill>
                <a:latin typeface="Times" panose="02020603050405020304" pitchFamily="18" charset="0"/>
                <a:cs typeface="Times" panose="02020603050405020304" pitchFamily="18" charset="0"/>
              </a:rPr>
              <a:t>Table 1: </a:t>
            </a:r>
            <a:r>
              <a:rPr lang="en-SG" sz="2400" dirty="0">
                <a:solidFill>
                  <a:srgbClr val="336699"/>
                </a:solidFill>
                <a:latin typeface="Times" panose="02020603050405020304" pitchFamily="18" charset="0"/>
                <a:cs typeface="Times" panose="02020603050405020304" pitchFamily="18" charset="0"/>
              </a:rPr>
              <a:t>Correlation values between subjective and objective measures</a:t>
            </a:r>
          </a:p>
        </p:txBody>
      </p:sp>
      <p:sp>
        <p:nvSpPr>
          <p:cNvPr id="49" name="TextBox 48"/>
          <p:cNvSpPr txBox="1"/>
          <p:nvPr/>
        </p:nvSpPr>
        <p:spPr>
          <a:xfrm>
            <a:off x="22346058" y="19151488"/>
            <a:ext cx="7709535" cy="830997"/>
          </a:xfrm>
          <a:prstGeom prst="rect">
            <a:avLst/>
          </a:prstGeom>
          <a:noFill/>
        </p:spPr>
        <p:txBody>
          <a:bodyPr wrap="square" rtlCol="0">
            <a:spAutoFit/>
          </a:bodyPr>
          <a:lstStyle/>
          <a:p>
            <a:pPr algn="ctr"/>
            <a:r>
              <a:rPr lang="en-US" sz="2400" dirty="0">
                <a:solidFill>
                  <a:srgbClr val="336699"/>
                </a:solidFill>
                <a:latin typeface="Times" panose="02020603050405020304" pitchFamily="18" charset="0"/>
                <a:cs typeface="Times" panose="02020603050405020304" pitchFamily="18" charset="0"/>
              </a:rPr>
              <a:t>Table 2: </a:t>
            </a:r>
            <a:r>
              <a:rPr lang="en-SG" sz="2400" dirty="0">
                <a:solidFill>
                  <a:srgbClr val="336699"/>
                </a:solidFill>
                <a:latin typeface="Times" panose="02020603050405020304" pitchFamily="18" charset="0"/>
                <a:cs typeface="Times" panose="02020603050405020304" pitchFamily="18" charset="0"/>
              </a:rPr>
              <a:t>Accuracies of predicting Negative Symptoms using</a:t>
            </a:r>
          </a:p>
          <a:p>
            <a:pPr algn="ctr"/>
            <a:r>
              <a:rPr lang="en-SG" sz="2400" dirty="0">
                <a:solidFill>
                  <a:srgbClr val="336699"/>
                </a:solidFill>
                <a:latin typeface="Times" panose="02020603050405020304" pitchFamily="18" charset="0"/>
                <a:cs typeface="Times" panose="02020603050405020304" pitchFamily="18" charset="0"/>
              </a:rPr>
              <a:t>conversational speech features.</a:t>
            </a:r>
          </a:p>
        </p:txBody>
      </p:sp>
      <p:pic>
        <p:nvPicPr>
          <p:cNvPr id="2" name="Picture 1"/>
          <p:cNvPicPr>
            <a:picLocks noChangeAspect="1"/>
          </p:cNvPicPr>
          <p:nvPr/>
        </p:nvPicPr>
        <p:blipFill>
          <a:blip r:embed="rId4"/>
          <a:stretch>
            <a:fillRect/>
          </a:stretch>
        </p:blipFill>
        <p:spPr>
          <a:xfrm>
            <a:off x="19050915" y="402656"/>
            <a:ext cx="4814936" cy="2431794"/>
          </a:xfrm>
          <a:prstGeom prst="rect">
            <a:avLst/>
          </a:prstGeom>
        </p:spPr>
      </p:pic>
      <p:pic>
        <p:nvPicPr>
          <p:cNvPr id="5" name="Picture 4"/>
          <p:cNvPicPr>
            <a:picLocks noChangeAspect="1"/>
          </p:cNvPicPr>
          <p:nvPr/>
        </p:nvPicPr>
        <p:blipFill>
          <a:blip r:embed="rId5"/>
          <a:stretch>
            <a:fillRect/>
          </a:stretch>
        </p:blipFill>
        <p:spPr>
          <a:xfrm>
            <a:off x="35083401" y="465880"/>
            <a:ext cx="6264696" cy="2368570"/>
          </a:xfrm>
          <a:prstGeom prst="rect">
            <a:avLst/>
          </a:prstGeom>
        </p:spPr>
      </p:pic>
      <p:pic>
        <p:nvPicPr>
          <p:cNvPr id="7" name="Picture 6"/>
          <p:cNvPicPr>
            <a:picLocks noChangeAspect="1"/>
          </p:cNvPicPr>
          <p:nvPr/>
        </p:nvPicPr>
        <p:blipFill>
          <a:blip r:embed="rId6"/>
          <a:stretch>
            <a:fillRect/>
          </a:stretch>
        </p:blipFill>
        <p:spPr>
          <a:xfrm>
            <a:off x="1358351" y="450602"/>
            <a:ext cx="7364811" cy="2370284"/>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1044899484"/>
              </p:ext>
            </p:extLst>
          </p:nvPr>
        </p:nvGraphicFramePr>
        <p:xfrm>
          <a:off x="32872382" y="15395653"/>
          <a:ext cx="7709535" cy="3308995"/>
        </p:xfrm>
        <a:graphic>
          <a:graphicData uri="http://schemas.openxmlformats.org/drawingml/2006/table">
            <a:tbl>
              <a:tblPr firstRow="1" bandRow="1">
                <a:tableStyleId>{5C22544A-7EE6-4342-B048-85BDC9FD1C3A}</a:tableStyleId>
              </a:tblPr>
              <a:tblGrid>
                <a:gridCol w="3881235">
                  <a:extLst>
                    <a:ext uri="{9D8B030D-6E8A-4147-A177-3AD203B41FA5}">
                      <a16:colId xmlns:a16="http://schemas.microsoft.com/office/drawing/2014/main" val="20000"/>
                    </a:ext>
                  </a:extLst>
                </a:gridCol>
                <a:gridCol w="2026747">
                  <a:extLst>
                    <a:ext uri="{9D8B030D-6E8A-4147-A177-3AD203B41FA5}">
                      <a16:colId xmlns:a16="http://schemas.microsoft.com/office/drawing/2014/main" val="20001"/>
                    </a:ext>
                  </a:extLst>
                </a:gridCol>
                <a:gridCol w="1801553">
                  <a:extLst>
                    <a:ext uri="{9D8B030D-6E8A-4147-A177-3AD203B41FA5}">
                      <a16:colId xmlns:a16="http://schemas.microsoft.com/office/drawing/2014/main" val="20002"/>
                    </a:ext>
                  </a:extLst>
                </a:gridCol>
              </a:tblGrid>
              <a:tr h="683779">
                <a:tc>
                  <a:txBody>
                    <a:bodyPr/>
                    <a:lstStyle/>
                    <a:p>
                      <a:pPr algn="ctr"/>
                      <a:r>
                        <a:rPr lang="en-GB" sz="2400" dirty="0"/>
                        <a:t>Session</a:t>
                      </a:r>
                      <a:endParaRPr lang="en-SG" sz="2400" b="1"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SVM</a:t>
                      </a:r>
                      <a:endParaRPr lang="en-SG" sz="2400" b="1"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SVR</a:t>
                      </a:r>
                      <a:endParaRPr lang="en-SG" sz="2400" b="1"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0"/>
                  </a:ext>
                </a:extLst>
              </a:tr>
              <a:tr h="520424">
                <a:tc>
                  <a:txBody>
                    <a:bodyPr/>
                    <a:lstStyle/>
                    <a:p>
                      <a:pPr algn="ctr"/>
                      <a:r>
                        <a:rPr lang="en-GB" sz="2400" dirty="0"/>
                        <a:t>Session 1</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86%</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86%</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1"/>
                  </a:ext>
                </a:extLst>
              </a:tr>
              <a:tr h="647592">
                <a:tc>
                  <a:txBody>
                    <a:bodyPr/>
                    <a:lstStyle/>
                    <a:p>
                      <a:pPr algn="ctr"/>
                      <a:r>
                        <a:rPr lang="en-GB" sz="2400" dirty="0"/>
                        <a:t>Session 2</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87%</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87%</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2"/>
                  </a:ext>
                </a:extLst>
              </a:tr>
              <a:tr h="936776">
                <a:tc>
                  <a:txBody>
                    <a:bodyPr/>
                    <a:lstStyle/>
                    <a:p>
                      <a:pPr algn="ctr"/>
                      <a:r>
                        <a:rPr lang="en-GB" sz="2400" dirty="0"/>
                        <a:t>Session 3</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87%</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80%</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3"/>
                  </a:ext>
                </a:extLst>
              </a:tr>
              <a:tr h="520424">
                <a:tc>
                  <a:txBody>
                    <a:bodyPr/>
                    <a:lstStyle/>
                    <a:p>
                      <a:pPr algn="ctr"/>
                      <a:r>
                        <a:rPr lang="en-GB" sz="2400" dirty="0"/>
                        <a:t>Sessions Combined</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GB" sz="2400" dirty="0"/>
                        <a:t>87%</a:t>
                      </a:r>
                      <a:endParaRPr lang="en-SG" sz="2400" dirty="0">
                        <a:latin typeface="Times" panose="02020603050405020304" pitchFamily="18" charset="0"/>
                        <a:cs typeface="Times" panose="02020603050405020304" pitchFamily="18" charset="0"/>
                      </a:endParaRPr>
                    </a:p>
                  </a:txBody>
                  <a:tcPr marL="91437" marR="91437" marT="45713" marB="45713" anchor="ctr"/>
                </a:tc>
                <a:tc>
                  <a:txBody>
                    <a:bodyPr/>
                    <a:lstStyle/>
                    <a:p>
                      <a:pPr algn="ctr"/>
                      <a:r>
                        <a:rPr lang="en-US" sz="2400" dirty="0"/>
                        <a:t>93%</a:t>
                      </a:r>
                      <a:endParaRPr lang="en-SG" sz="2400" dirty="0">
                        <a:latin typeface="Times" panose="02020603050405020304" pitchFamily="18" charset="0"/>
                        <a:cs typeface="Times" panose="02020603050405020304" pitchFamily="18" charset="0"/>
                      </a:endParaRPr>
                    </a:p>
                  </a:txBody>
                  <a:tcPr marL="91437" marR="91437" marT="45713" marB="45713" anchor="ctr"/>
                </a:tc>
                <a:extLst>
                  <a:ext uri="{0D108BD9-81ED-4DB2-BD59-A6C34878D82A}">
                    <a16:rowId xmlns:a16="http://schemas.microsoft.com/office/drawing/2014/main" val="10004"/>
                  </a:ext>
                </a:extLst>
              </a:tr>
            </a:tbl>
          </a:graphicData>
        </a:graphic>
      </p:graphicFrame>
      <p:sp>
        <p:nvSpPr>
          <p:cNvPr id="39" name="TextBox 38"/>
          <p:cNvSpPr txBox="1"/>
          <p:nvPr/>
        </p:nvSpPr>
        <p:spPr>
          <a:xfrm>
            <a:off x="32872382" y="19013007"/>
            <a:ext cx="7709535" cy="830997"/>
          </a:xfrm>
          <a:prstGeom prst="rect">
            <a:avLst/>
          </a:prstGeom>
          <a:noFill/>
        </p:spPr>
        <p:txBody>
          <a:bodyPr wrap="square" rtlCol="0">
            <a:spAutoFit/>
          </a:bodyPr>
          <a:lstStyle/>
          <a:p>
            <a:pPr algn="ctr"/>
            <a:r>
              <a:rPr lang="en-US" sz="2400" dirty="0">
                <a:solidFill>
                  <a:srgbClr val="336699"/>
                </a:solidFill>
                <a:latin typeface="Times" panose="02020603050405020304" pitchFamily="18" charset="0"/>
                <a:cs typeface="Times" panose="02020603050405020304" pitchFamily="18" charset="0"/>
              </a:rPr>
              <a:t>Table 3: </a:t>
            </a:r>
            <a:r>
              <a:rPr lang="en-SG" sz="2400" dirty="0">
                <a:solidFill>
                  <a:srgbClr val="336699"/>
                </a:solidFill>
                <a:latin typeface="Times" panose="02020603050405020304" pitchFamily="18" charset="0"/>
                <a:cs typeface="Times" panose="02020603050405020304" pitchFamily="18" charset="0"/>
              </a:rPr>
              <a:t>Classification of conversational speech features into </a:t>
            </a:r>
            <a:r>
              <a:rPr lang="en-SG" sz="2400" i="1" dirty="0">
                <a:solidFill>
                  <a:srgbClr val="336699"/>
                </a:solidFill>
                <a:latin typeface="Times" panose="02020603050405020304" pitchFamily="18" charset="0"/>
                <a:cs typeface="Times" panose="02020603050405020304" pitchFamily="18" charset="0"/>
              </a:rPr>
              <a:t>Subjects</a:t>
            </a:r>
            <a:r>
              <a:rPr lang="en-SG" sz="2400" dirty="0">
                <a:solidFill>
                  <a:srgbClr val="336699"/>
                </a:solidFill>
                <a:latin typeface="Times" panose="02020603050405020304" pitchFamily="18" charset="0"/>
                <a:cs typeface="Times" panose="02020603050405020304" pitchFamily="18" charset="0"/>
              </a:rPr>
              <a:t> and </a:t>
            </a:r>
            <a:r>
              <a:rPr lang="en-SG" sz="2400" i="1" dirty="0">
                <a:solidFill>
                  <a:srgbClr val="336699"/>
                </a:solidFill>
                <a:latin typeface="Times" panose="02020603050405020304" pitchFamily="18" charset="0"/>
                <a:cs typeface="Times" panose="02020603050405020304" pitchFamily="18" charset="0"/>
              </a:rPr>
              <a:t>Controls</a:t>
            </a:r>
            <a:endParaRPr lang="en-SG" sz="2400" dirty="0">
              <a:solidFill>
                <a:srgbClr val="336699"/>
              </a:solidFill>
              <a:latin typeface="Times" panose="02020603050405020304" pitchFamily="18" charset="0"/>
              <a:cs typeface="Times"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2000">
          <a:solidFill>
            <a:srgbClr val="CF0813"/>
          </a:solidFill>
          <a:round/>
          <a:headEnd/>
          <a:tailEnd/>
        </a:ln>
        <a:extLst>
          <a:ext uri="{909E8E84-426E-40DD-AFC4-6F175D3DCCD1}">
            <a14:hiddenFill xmlns:a14="http://schemas.microsoft.com/office/drawing/2010/main">
              <a:solidFill>
                <a:srgbClr val="FFFFFF"/>
              </a:solidFill>
            </a14:hiddenFill>
          </a:ext>
        </a:extLst>
      </a:spPr>
      <a:bodyPr wrap="none" lIns="91490" tIns="45746" rIns="91490" bIns="45746" anchor="ctr"/>
      <a:lstStyle>
        <a:defPPr eaLnBrk="1" hangingPunct="1">
          <a:spcBef>
            <a:spcPct val="0"/>
          </a:spcBef>
          <a:buFont typeface="Times New Roman" panose="02020603050405020304" pitchFamily="18" charset="0"/>
          <a:buNone/>
          <a:defRPr sz="1273" dirty="0">
            <a:solidFill>
              <a:schemeClr val="bg1"/>
            </a:solidFill>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84" charset="0"/>
          <a:buNone/>
          <a:tabLst/>
          <a:defRPr kumimoji="0" lang="en-GB" sz="1800" b="0" i="0" u="none" strike="noStrike" cap="none" normalizeH="0" baseline="0">
            <a:ln>
              <a:noFill/>
            </a:ln>
            <a:solidFill>
              <a:schemeClr val="bg1"/>
            </a:solidFill>
            <a:effectLst/>
            <a:latin typeface="Arial" pitchFamily="-8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7292</TotalTime>
  <Words>702</Words>
  <Application>Microsoft Office PowerPoint</Application>
  <PresentationFormat>Custom</PresentationFormat>
  <Paragraphs>133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DejaVu Sans</vt:lpstr>
      <vt:lpstr>ＭＳ Ｐゴシック</vt:lpstr>
      <vt:lpstr>Times</vt:lpstr>
      <vt:lpstr>Times New Roman</vt:lpstr>
      <vt:lpstr>Office Theme</vt:lpstr>
      <vt:lpstr>1. 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Workshop</dc:creator>
  <cp:lastModifiedBy>Debsubhra Chakraborty</cp:lastModifiedBy>
  <cp:revision>335</cp:revision>
  <cp:lastPrinted>2013-07-08T11:41:32Z</cp:lastPrinted>
  <dcterms:created xsi:type="dcterms:W3CDTF">2013-07-08T11:37:06Z</dcterms:created>
  <dcterms:modified xsi:type="dcterms:W3CDTF">2016-03-07T04:41:05Z</dcterms:modified>
</cp:coreProperties>
</file>