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2918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orient="horz" pos="2640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orient="horz" pos="20208">
          <p15:clr>
            <a:srgbClr val="A4A3A4"/>
          </p15:clr>
        </p15:guide>
        <p15:guide id="5" pos="576">
          <p15:clr>
            <a:srgbClr val="A4A3A4"/>
          </p15:clr>
        </p15:guide>
        <p15:guide id="6" pos="7920">
          <p15:clr>
            <a:srgbClr val="A4A3A4"/>
          </p15:clr>
        </p15:guide>
        <p15:guide id="7" pos="8400">
          <p15:clr>
            <a:srgbClr val="A4A3A4"/>
          </p15:clr>
        </p15:guide>
        <p15:guide id="8" pos="15936">
          <p15:clr>
            <a:srgbClr val="A4A3A4"/>
          </p15:clr>
        </p15:guide>
        <p15:guide id="9" pos="16416">
          <p15:clr>
            <a:srgbClr val="A4A3A4"/>
          </p15:clr>
        </p15:guide>
        <p15:guide id="10" pos="23808">
          <p15:clr>
            <a:srgbClr val="A4A3A4"/>
          </p15:clr>
        </p15:guide>
        <p15:guide id="11" pos="24288">
          <p15:clr>
            <a:srgbClr val="A4A3A4"/>
          </p15:clr>
        </p15:guide>
        <p15:guide id="12" pos="31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rtman" initials="k" lastIdx="8" clrIdx="0">
    <p:extLst>
      <p:ext uri="{19B8F6BF-5375-455C-9EA6-DF929625EA0E}">
        <p15:presenceInfo xmlns:p15="http://schemas.microsoft.com/office/powerpoint/2012/main" userId="khartman" providerId="None"/>
      </p:ext>
    </p:extLst>
  </p:cmAuthor>
  <p:cmAuthor id="2" name="Kelvin Ng" initials="KN" lastIdx="4" clrIdx="1">
    <p:extLst>
      <p:ext uri="{19B8F6BF-5375-455C-9EA6-DF929625EA0E}">
        <p15:presenceInfo xmlns:p15="http://schemas.microsoft.com/office/powerpoint/2012/main" userId="35d13c0005b87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69696"/>
    <a:srgbClr val="9E1B32"/>
    <a:srgbClr val="850935"/>
    <a:srgbClr val="860808"/>
    <a:srgbClr val="8D0108"/>
    <a:srgbClr val="71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178" autoAdjust="0"/>
    <p:restoredTop sz="99757" autoAdjust="0"/>
  </p:normalViewPr>
  <p:slideViewPr>
    <p:cSldViewPr>
      <p:cViewPr>
        <p:scale>
          <a:sx n="25" d="100"/>
          <a:sy n="25" d="100"/>
        </p:scale>
        <p:origin x="1464" y="-234"/>
      </p:cViewPr>
      <p:guideLst>
        <p:guide orient="horz" pos="480"/>
        <p:guide orient="horz" pos="2640"/>
        <p:guide orient="horz" pos="3984"/>
        <p:guide orient="horz" pos="20208"/>
        <p:guide pos="576"/>
        <p:guide pos="7920"/>
        <p:guide pos="8400"/>
        <p:guide pos="15936"/>
        <p:guide pos="16416"/>
        <p:guide pos="23808"/>
        <p:guide pos="24288"/>
        <p:guide pos="3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2126" y="-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vin Ng" userId="35d13c0005b87f37" providerId="LiveId" clId="{006D8D08-821B-4182-B4D7-B1D38FCB861A}"/>
    <pc:docChg chg="undo custSel modSld">
      <pc:chgData name="Kelvin Ng" userId="35d13c0005b87f37" providerId="LiveId" clId="{006D8D08-821B-4182-B4D7-B1D38FCB861A}" dt="2018-03-19T08:09:34.863" v="695"/>
      <pc:docMkLst>
        <pc:docMk/>
      </pc:docMkLst>
      <pc:sldChg chg="addSp delSp modSp addCm delCm modCm">
        <pc:chgData name="Kelvin Ng" userId="35d13c0005b87f37" providerId="LiveId" clId="{006D8D08-821B-4182-B4D7-B1D38FCB861A}" dt="2018-03-19T08:09:34.863" v="695"/>
        <pc:sldMkLst>
          <pc:docMk/>
          <pc:sldMk cId="0" sldId="256"/>
        </pc:sldMkLst>
        <pc:spChg chg="mod">
          <ac:chgData name="Kelvin Ng" userId="35d13c0005b87f37" providerId="LiveId" clId="{006D8D08-821B-4182-B4D7-B1D38FCB861A}" dt="2018-03-19T08:08:59.685" v="692" actId="1035"/>
          <ac:spMkLst>
            <pc:docMk/>
            <pc:sldMk cId="0" sldId="256"/>
            <ac:spMk id="3" creationId="{9CF4E3D5-1A64-42D9-A184-62B6617FC67A}"/>
          </ac:spMkLst>
        </pc:spChg>
        <pc:spChg chg="mod">
          <ac:chgData name="Kelvin Ng" userId="35d13c0005b87f37" providerId="LiveId" clId="{006D8D08-821B-4182-B4D7-B1D38FCB861A}" dt="2018-03-19T08:07:39.452" v="617" actId="1036"/>
          <ac:spMkLst>
            <pc:docMk/>
            <pc:sldMk cId="0" sldId="256"/>
            <ac:spMk id="4" creationId="{EED494F3-CD0B-45D2-9A59-3673F479DBDF}"/>
          </ac:spMkLst>
        </pc:spChg>
        <pc:spChg chg="mod">
          <ac:chgData name="Kelvin Ng" userId="35d13c0005b87f37" providerId="LiveId" clId="{006D8D08-821B-4182-B4D7-B1D38FCB861A}" dt="2018-03-19T08:08:49.222" v="682" actId="164"/>
          <ac:spMkLst>
            <pc:docMk/>
            <pc:sldMk cId="0" sldId="256"/>
            <ac:spMk id="12" creationId="{813B1B87-160B-4D57-9F92-99CFA4B93101}"/>
          </ac:spMkLst>
        </pc:spChg>
        <pc:spChg chg="add mod">
          <ac:chgData name="Kelvin Ng" userId="35d13c0005b87f37" providerId="LiveId" clId="{006D8D08-821B-4182-B4D7-B1D38FCB861A}" dt="2018-03-19T07:53:17.180" v="174" actId="164"/>
          <ac:spMkLst>
            <pc:docMk/>
            <pc:sldMk cId="0" sldId="256"/>
            <ac:spMk id="14" creationId="{E320463C-87AC-4574-8498-FB8EC4BD2C8A}"/>
          </ac:spMkLst>
        </pc:spChg>
        <pc:spChg chg="add mod">
          <ac:chgData name="Kelvin Ng" userId="35d13c0005b87f37" providerId="LiveId" clId="{006D8D08-821B-4182-B4D7-B1D38FCB861A}" dt="2018-03-19T07:53:17.180" v="174" actId="164"/>
          <ac:spMkLst>
            <pc:docMk/>
            <pc:sldMk cId="0" sldId="256"/>
            <ac:spMk id="15" creationId="{23FF96C5-128E-42DC-A167-AF4779B6742E}"/>
          </ac:spMkLst>
        </pc:spChg>
        <pc:spChg chg="add mod">
          <ac:chgData name="Kelvin Ng" userId="35d13c0005b87f37" providerId="LiveId" clId="{006D8D08-821B-4182-B4D7-B1D38FCB861A}" dt="2018-03-19T07:53:17.180" v="174" actId="164"/>
          <ac:spMkLst>
            <pc:docMk/>
            <pc:sldMk cId="0" sldId="256"/>
            <ac:spMk id="16" creationId="{013D4F8A-21BE-4637-BABB-2F16D84CC478}"/>
          </ac:spMkLst>
        </pc:spChg>
        <pc:spChg chg="del mod">
          <ac:chgData name="Kelvin Ng" userId="35d13c0005b87f37" providerId="LiveId" clId="{006D8D08-821B-4182-B4D7-B1D38FCB861A}" dt="2018-03-19T08:03:56.792" v="535" actId="478"/>
          <ac:spMkLst>
            <pc:docMk/>
            <pc:sldMk cId="0" sldId="256"/>
            <ac:spMk id="17" creationId="{7348370A-FD74-4BF6-BFED-128006F731D7}"/>
          </ac:spMkLst>
        </pc:spChg>
        <pc:spChg chg="del mod">
          <ac:chgData name="Kelvin Ng" userId="35d13c0005b87f37" providerId="LiveId" clId="{006D8D08-821B-4182-B4D7-B1D38FCB861A}" dt="2018-03-19T08:03:58.632" v="536" actId="478"/>
          <ac:spMkLst>
            <pc:docMk/>
            <pc:sldMk cId="0" sldId="256"/>
            <ac:spMk id="18" creationId="{E8341870-4717-40A8-A13E-976FDBAA687E}"/>
          </ac:spMkLst>
        </pc:spChg>
        <pc:spChg chg="del">
          <ac:chgData name="Kelvin Ng" userId="35d13c0005b87f37" providerId="LiveId" clId="{006D8D08-821B-4182-B4D7-B1D38FCB861A}" dt="2018-03-19T07:44:06.949" v="12" actId="478"/>
          <ac:spMkLst>
            <pc:docMk/>
            <pc:sldMk cId="0" sldId="256"/>
            <ac:spMk id="19" creationId="{D6360263-2CF4-4F54-A3DD-7D53CD0D00BA}"/>
          </ac:spMkLst>
        </pc:spChg>
        <pc:spChg chg="add mod">
          <ac:chgData name="Kelvin Ng" userId="35d13c0005b87f37" providerId="LiveId" clId="{006D8D08-821B-4182-B4D7-B1D38FCB861A}" dt="2018-03-19T07:53:17.180" v="174" actId="164"/>
          <ac:spMkLst>
            <pc:docMk/>
            <pc:sldMk cId="0" sldId="256"/>
            <ac:spMk id="20" creationId="{5058C758-1F41-4170-B349-3BE71BADC22B}"/>
          </ac:spMkLst>
        </pc:spChg>
        <pc:spChg chg="del mod">
          <ac:chgData name="Kelvin Ng" userId="35d13c0005b87f37" providerId="LiveId" clId="{006D8D08-821B-4182-B4D7-B1D38FCB861A}" dt="2018-03-19T08:03:53.896" v="534" actId="478"/>
          <ac:spMkLst>
            <pc:docMk/>
            <pc:sldMk cId="0" sldId="256"/>
            <ac:spMk id="21" creationId="{C396E705-8C6F-4B25-9A47-22B7EA1E7D62}"/>
          </ac:spMkLst>
        </pc:spChg>
        <pc:spChg chg="del">
          <ac:chgData name="Kelvin Ng" userId="35d13c0005b87f37" providerId="LiveId" clId="{006D8D08-821B-4182-B4D7-B1D38FCB861A}" dt="2018-03-19T07:43:49.357" v="6" actId="478"/>
          <ac:spMkLst>
            <pc:docMk/>
            <pc:sldMk cId="0" sldId="256"/>
            <ac:spMk id="22" creationId="{B25B5ECC-B6CA-4A0A-BA76-9BFA983FC87E}"/>
          </ac:spMkLst>
        </pc:spChg>
        <pc:spChg chg="del">
          <ac:chgData name="Kelvin Ng" userId="35d13c0005b87f37" providerId="LiveId" clId="{006D8D08-821B-4182-B4D7-B1D38FCB861A}" dt="2018-03-19T07:43:47.655" v="5" actId="478"/>
          <ac:spMkLst>
            <pc:docMk/>
            <pc:sldMk cId="0" sldId="256"/>
            <ac:spMk id="23" creationId="{7A0F12BB-2339-40DA-8AB5-170D21CC6ED7}"/>
          </ac:spMkLst>
        </pc:spChg>
        <pc:spChg chg="add mod">
          <ac:chgData name="Kelvin Ng" userId="35d13c0005b87f37" providerId="LiveId" clId="{006D8D08-821B-4182-B4D7-B1D38FCB861A}" dt="2018-03-19T07:53:17.180" v="174" actId="164"/>
          <ac:spMkLst>
            <pc:docMk/>
            <pc:sldMk cId="0" sldId="256"/>
            <ac:spMk id="24" creationId="{825F1D84-2096-42D6-9E1C-BC11F7B0D8E2}"/>
          </ac:spMkLst>
        </pc:spChg>
        <pc:spChg chg="add mod">
          <ac:chgData name="Kelvin Ng" userId="35d13c0005b87f37" providerId="LiveId" clId="{006D8D08-821B-4182-B4D7-B1D38FCB861A}" dt="2018-03-19T07:53:17.180" v="174" actId="164"/>
          <ac:spMkLst>
            <pc:docMk/>
            <pc:sldMk cId="0" sldId="256"/>
            <ac:spMk id="25" creationId="{8A0CD5B9-E47A-421F-BCF9-D17E699AE827}"/>
          </ac:spMkLst>
        </pc:spChg>
        <pc:spChg chg="add mod">
          <ac:chgData name="Kelvin Ng" userId="35d13c0005b87f37" providerId="LiveId" clId="{006D8D08-821B-4182-B4D7-B1D38FCB861A}" dt="2018-03-19T08:08:49.222" v="682" actId="164"/>
          <ac:spMkLst>
            <pc:docMk/>
            <pc:sldMk cId="0" sldId="256"/>
            <ac:spMk id="37" creationId="{3B31C915-F913-469B-AAC6-F34619E9C52E}"/>
          </ac:spMkLst>
        </pc:spChg>
        <pc:spChg chg="add del mod">
          <ac:chgData name="Kelvin Ng" userId="35d13c0005b87f37" providerId="LiveId" clId="{006D8D08-821B-4182-B4D7-B1D38FCB861A}" dt="2018-03-19T07:58:30.791" v="349"/>
          <ac:spMkLst>
            <pc:docMk/>
            <pc:sldMk cId="0" sldId="256"/>
            <ac:spMk id="40" creationId="{EFD7071D-F228-4C1A-BD76-9714503506E4}"/>
          </ac:spMkLst>
        </pc:spChg>
        <pc:spChg chg="add mod ord">
          <ac:chgData name="Kelvin Ng" userId="35d13c0005b87f37" providerId="LiveId" clId="{006D8D08-821B-4182-B4D7-B1D38FCB861A}" dt="2018-03-19T08:08:49.222" v="682" actId="164"/>
          <ac:spMkLst>
            <pc:docMk/>
            <pc:sldMk cId="0" sldId="256"/>
            <ac:spMk id="44" creationId="{CE7EF0B8-4191-46B1-B876-8530DB4507F4}"/>
          </ac:spMkLst>
        </pc:spChg>
        <pc:spChg chg="mod">
          <ac:chgData name="Kelvin Ng" userId="35d13c0005b87f37" providerId="LiveId" clId="{006D8D08-821B-4182-B4D7-B1D38FCB861A}" dt="2018-03-19T08:07:36.204" v="613" actId="1035"/>
          <ac:spMkLst>
            <pc:docMk/>
            <pc:sldMk cId="0" sldId="256"/>
            <ac:spMk id="45" creationId="{F36A4A37-84B6-47CF-B073-F1B10A46B9AB}"/>
          </ac:spMkLst>
        </pc:spChg>
        <pc:spChg chg="mod">
          <ac:chgData name="Kelvin Ng" userId="35d13c0005b87f37" providerId="LiveId" clId="{006D8D08-821B-4182-B4D7-B1D38FCB861A}" dt="2018-03-19T08:07:36.204" v="613" actId="1035"/>
          <ac:spMkLst>
            <pc:docMk/>
            <pc:sldMk cId="0" sldId="256"/>
            <ac:spMk id="46" creationId="{96568872-3303-44D5-B549-ECA0F61D570F}"/>
          </ac:spMkLst>
        </pc:spChg>
        <pc:spChg chg="add mod">
          <ac:chgData name="Kelvin Ng" userId="35d13c0005b87f37" providerId="LiveId" clId="{006D8D08-821B-4182-B4D7-B1D38FCB861A}" dt="2018-03-19T08:08:49.222" v="682" actId="164"/>
          <ac:spMkLst>
            <pc:docMk/>
            <pc:sldMk cId="0" sldId="256"/>
            <ac:spMk id="49" creationId="{A14E9D8E-02A9-4DBD-B395-16CC345D0A82}"/>
          </ac:spMkLst>
        </pc:spChg>
        <pc:spChg chg="add mod">
          <ac:chgData name="Kelvin Ng" userId="35d13c0005b87f37" providerId="LiveId" clId="{006D8D08-821B-4182-B4D7-B1D38FCB861A}" dt="2018-03-19T08:08:49.222" v="682" actId="164"/>
          <ac:spMkLst>
            <pc:docMk/>
            <pc:sldMk cId="0" sldId="256"/>
            <ac:spMk id="53" creationId="{2BFE230D-EFC3-400E-9E57-07F4B8E89BBE}"/>
          </ac:spMkLst>
        </pc:spChg>
        <pc:spChg chg="add mod">
          <ac:chgData name="Kelvin Ng" userId="35d13c0005b87f37" providerId="LiveId" clId="{006D8D08-821B-4182-B4D7-B1D38FCB861A}" dt="2018-03-19T08:08:49.222" v="682" actId="164"/>
          <ac:spMkLst>
            <pc:docMk/>
            <pc:sldMk cId="0" sldId="256"/>
            <ac:spMk id="54" creationId="{946186F2-C09B-483A-A63F-510353DFA891}"/>
          </ac:spMkLst>
        </pc:spChg>
        <pc:spChg chg="mod">
          <ac:chgData name="Kelvin Ng" userId="35d13c0005b87f37" providerId="LiveId" clId="{006D8D08-821B-4182-B4D7-B1D38FCB861A}" dt="2018-03-19T08:08:49.222" v="682" actId="164"/>
          <ac:spMkLst>
            <pc:docMk/>
            <pc:sldMk cId="0" sldId="256"/>
            <ac:spMk id="55" creationId="{3C3240E0-DB71-4E11-8F36-B7E5AEF9DB72}"/>
          </ac:spMkLst>
        </pc:spChg>
        <pc:spChg chg="mod">
          <ac:chgData name="Kelvin Ng" userId="35d13c0005b87f37" providerId="LiveId" clId="{006D8D08-821B-4182-B4D7-B1D38FCB861A}" dt="2018-03-19T08:08:49.222" v="682" actId="164"/>
          <ac:spMkLst>
            <pc:docMk/>
            <pc:sldMk cId="0" sldId="256"/>
            <ac:spMk id="57" creationId="{B24E935E-91A4-4F18-A2D5-AF09531DC312}"/>
          </ac:spMkLst>
        </pc:spChg>
        <pc:spChg chg="mod">
          <ac:chgData name="Kelvin Ng" userId="35d13c0005b87f37" providerId="LiveId" clId="{006D8D08-821B-4182-B4D7-B1D38FCB861A}" dt="2018-03-19T08:08:38.821" v="679" actId="1036"/>
          <ac:spMkLst>
            <pc:docMk/>
            <pc:sldMk cId="0" sldId="256"/>
            <ac:spMk id="73" creationId="{DBB34EA6-43B7-41F8-B40E-A5E52758B553}"/>
          </ac:spMkLst>
        </pc:spChg>
        <pc:spChg chg="mod">
          <ac:chgData name="Kelvin Ng" userId="35d13c0005b87f37" providerId="LiveId" clId="{006D8D08-821B-4182-B4D7-B1D38FCB861A}" dt="2018-03-19T08:07:25.486" v="599" actId="255"/>
          <ac:spMkLst>
            <pc:docMk/>
            <pc:sldMk cId="0" sldId="256"/>
            <ac:spMk id="107" creationId="{E5582BE8-FF0E-41FB-91BD-36C71F7DB593}"/>
          </ac:spMkLst>
        </pc:spChg>
        <pc:spChg chg="mod">
          <ac:chgData name="Kelvin Ng" userId="35d13c0005b87f37" providerId="LiveId" clId="{006D8D08-821B-4182-B4D7-B1D38FCB861A}" dt="2018-03-19T08:07:54.242" v="644" actId="1036"/>
          <ac:spMkLst>
            <pc:docMk/>
            <pc:sldMk cId="0" sldId="256"/>
            <ac:spMk id="112" creationId="{724D4E31-62C9-434B-AF7D-B981623EE628}"/>
          </ac:spMkLst>
        </pc:spChg>
        <pc:spChg chg="add mod">
          <ac:chgData name="Kelvin Ng" userId="35d13c0005b87f37" providerId="LiveId" clId="{006D8D08-821B-4182-B4D7-B1D38FCB861A}" dt="2018-03-19T08:08:49.222" v="682" actId="164"/>
          <ac:spMkLst>
            <pc:docMk/>
            <pc:sldMk cId="0" sldId="256"/>
            <ac:spMk id="135" creationId="{A50968F1-81A3-4714-96A1-C5969B79705C}"/>
          </ac:spMkLst>
        </pc:spChg>
        <pc:spChg chg="mod">
          <ac:chgData name="Kelvin Ng" userId="35d13c0005b87f37" providerId="LiveId" clId="{006D8D08-821B-4182-B4D7-B1D38FCB861A}" dt="2018-03-19T08:08:55.351" v="689" actId="1036"/>
          <ac:spMkLst>
            <pc:docMk/>
            <pc:sldMk cId="0" sldId="256"/>
            <ac:spMk id="228" creationId="{D1E173FA-4924-4FAF-87EC-A6365D5172AB}"/>
          </ac:spMkLst>
        </pc:spChg>
        <pc:spChg chg="mod">
          <ac:chgData name="Kelvin Ng" userId="35d13c0005b87f37" providerId="LiveId" clId="{006D8D08-821B-4182-B4D7-B1D38FCB861A}" dt="2018-03-19T08:07:25.486" v="599" actId="255"/>
          <ac:spMkLst>
            <pc:docMk/>
            <pc:sldMk cId="0" sldId="256"/>
            <ac:spMk id="230" creationId="{88354C6D-C8D0-40AE-9B28-BFD88A4AC7F7}"/>
          </ac:spMkLst>
        </pc:spChg>
        <pc:spChg chg="mod">
          <ac:chgData name="Kelvin Ng" userId="35d13c0005b87f37" providerId="LiveId" clId="{006D8D08-821B-4182-B4D7-B1D38FCB861A}" dt="2018-03-19T08:07:39.452" v="617" actId="1036"/>
          <ac:spMkLst>
            <pc:docMk/>
            <pc:sldMk cId="0" sldId="256"/>
            <ac:spMk id="2064" creationId="{9DCB1651-5F73-4D4C-9AE7-13A349A57EF4}"/>
          </ac:spMkLst>
        </pc:spChg>
        <pc:spChg chg="mod">
          <ac:chgData name="Kelvin Ng" userId="35d13c0005b87f37" providerId="LiveId" clId="{006D8D08-821B-4182-B4D7-B1D38FCB861A}" dt="2018-03-19T08:07:44.300" v="628" actId="1035"/>
          <ac:spMkLst>
            <pc:docMk/>
            <pc:sldMk cId="0" sldId="256"/>
            <ac:spMk id="2065" creationId="{8DD637B9-EB54-4F04-BD56-48A243A85095}"/>
          </ac:spMkLst>
        </pc:spChg>
        <pc:spChg chg="mod">
          <ac:chgData name="Kelvin Ng" userId="35d13c0005b87f37" providerId="LiveId" clId="{006D8D08-821B-4182-B4D7-B1D38FCB861A}" dt="2018-03-19T08:08:24.006" v="660" actId="1035"/>
          <ac:spMkLst>
            <pc:docMk/>
            <pc:sldMk cId="0" sldId="256"/>
            <ac:spMk id="2071" creationId="{FF16418A-B18C-4F7F-9E07-1BAFA4D558F5}"/>
          </ac:spMkLst>
        </pc:spChg>
        <pc:spChg chg="mod">
          <ac:chgData name="Kelvin Ng" userId="35d13c0005b87f37" providerId="LiveId" clId="{006D8D08-821B-4182-B4D7-B1D38FCB861A}" dt="2018-03-19T08:07:44.300" v="628" actId="1035"/>
          <ac:spMkLst>
            <pc:docMk/>
            <pc:sldMk cId="0" sldId="256"/>
            <ac:spMk id="2086" creationId="{427E1F8C-DD8F-479C-9107-59E4EA79B8FC}"/>
          </ac:spMkLst>
        </pc:spChg>
        <pc:grpChg chg="add mod ord">
          <ac:chgData name="Kelvin Ng" userId="35d13c0005b87f37" providerId="LiveId" clId="{006D8D08-821B-4182-B4D7-B1D38FCB861A}" dt="2018-03-19T07:54:05.372" v="179" actId="164"/>
          <ac:grpSpMkLst>
            <pc:docMk/>
            <pc:sldMk cId="0" sldId="256"/>
            <ac:grpSpMk id="26" creationId="{192F3813-4428-40E7-8E80-E97CE6A8B931}"/>
          </ac:grpSpMkLst>
        </pc:grpChg>
        <pc:grpChg chg="add mod">
          <ac:chgData name="Kelvin Ng" userId="35d13c0005b87f37" providerId="LiveId" clId="{006D8D08-821B-4182-B4D7-B1D38FCB861A}" dt="2018-03-19T08:08:49.222" v="682" actId="164"/>
          <ac:grpSpMkLst>
            <pc:docMk/>
            <pc:sldMk cId="0" sldId="256"/>
            <ac:grpSpMk id="28" creationId="{CF4B1C80-DDE1-4980-9D2B-6A4E07DAE8F9}"/>
          </ac:grpSpMkLst>
        </pc:grpChg>
        <pc:grpChg chg="add mod">
          <ac:chgData name="Kelvin Ng" userId="35d13c0005b87f37" providerId="LiveId" clId="{006D8D08-821B-4182-B4D7-B1D38FCB861A}" dt="2018-03-19T08:08:53.175" v="688" actId="1036"/>
          <ac:grpSpMkLst>
            <pc:docMk/>
            <pc:sldMk cId="0" sldId="256"/>
            <ac:grpSpMk id="80" creationId="{777B9952-755D-4F49-AC40-C8399C7C866C}"/>
          </ac:grpSpMkLst>
        </pc:grpChg>
        <pc:grpChg chg="mod">
          <ac:chgData name="Kelvin Ng" userId="35d13c0005b87f37" providerId="LiveId" clId="{006D8D08-821B-4182-B4D7-B1D38FCB861A}" dt="2018-03-19T08:08:45.429" v="681" actId="1036"/>
          <ac:grpSpMkLst>
            <pc:docMk/>
            <pc:sldMk cId="0" sldId="256"/>
            <ac:grpSpMk id="98" creationId="{0EF5CD97-777F-4398-A67C-767A3D619701}"/>
          </ac:grpSpMkLst>
        </pc:grpChg>
        <pc:grpChg chg="mod">
          <ac:chgData name="Kelvin Ng" userId="35d13c0005b87f37" providerId="LiveId" clId="{006D8D08-821B-4182-B4D7-B1D38FCB861A}" dt="2018-03-19T08:08:45.429" v="681" actId="1036"/>
          <ac:grpSpMkLst>
            <pc:docMk/>
            <pc:sldMk cId="0" sldId="256"/>
            <ac:grpSpMk id="100" creationId="{35F06394-F878-43A9-BC2C-371D7DE96507}"/>
          </ac:grpSpMkLst>
        </pc:grpChg>
        <pc:grpChg chg="mod">
          <ac:chgData name="Kelvin Ng" userId="35d13c0005b87f37" providerId="LiveId" clId="{006D8D08-821B-4182-B4D7-B1D38FCB861A}" dt="2018-03-19T08:08:45.429" v="681" actId="1036"/>
          <ac:grpSpMkLst>
            <pc:docMk/>
            <pc:sldMk cId="0" sldId="256"/>
            <ac:grpSpMk id="105" creationId="{1E85E588-C80D-4597-9CAF-07A56C708AB8}"/>
          </ac:grpSpMkLst>
        </pc:grpChg>
        <pc:grpChg chg="mod">
          <ac:chgData name="Kelvin Ng" userId="35d13c0005b87f37" providerId="LiveId" clId="{006D8D08-821B-4182-B4D7-B1D38FCB861A}" dt="2018-03-19T08:08:49.222" v="682" actId="164"/>
          <ac:grpSpMkLst>
            <pc:docMk/>
            <pc:sldMk cId="0" sldId="256"/>
            <ac:grpSpMk id="134" creationId="{9BA39E62-D8AF-4DA6-A03F-A5541F2AE8F9}"/>
          </ac:grpSpMkLst>
        </pc:grpChg>
        <pc:grpChg chg="mod">
          <ac:chgData name="Kelvin Ng" userId="35d13c0005b87f37" providerId="LiveId" clId="{006D8D08-821B-4182-B4D7-B1D38FCB861A}" dt="2018-03-19T08:08:35.887" v="675" actId="1036"/>
          <ac:grpSpMkLst>
            <pc:docMk/>
            <pc:sldMk cId="0" sldId="256"/>
            <ac:grpSpMk id="164" creationId="{ABF3601A-ADAA-474E-A38C-D77CEEFACC77}"/>
          </ac:grpSpMkLst>
        </pc:grpChg>
        <pc:grpChg chg="mod">
          <ac:chgData name="Kelvin Ng" userId="35d13c0005b87f37" providerId="LiveId" clId="{006D8D08-821B-4182-B4D7-B1D38FCB861A}" dt="2018-03-19T08:08:45.429" v="681" actId="1036"/>
          <ac:grpSpMkLst>
            <pc:docMk/>
            <pc:sldMk cId="0" sldId="256"/>
            <ac:grpSpMk id="181" creationId="{0B404F14-062A-4E55-8EA8-8D6D073EE37A}"/>
          </ac:grpSpMkLst>
        </pc:grpChg>
        <pc:grpChg chg="mod">
          <ac:chgData name="Kelvin Ng" userId="35d13c0005b87f37" providerId="LiveId" clId="{006D8D08-821B-4182-B4D7-B1D38FCB861A}" dt="2018-03-19T08:08:49.222" v="682" actId="164"/>
          <ac:grpSpMkLst>
            <pc:docMk/>
            <pc:sldMk cId="0" sldId="256"/>
            <ac:grpSpMk id="249" creationId="{880C5C21-9440-42B5-ABB2-18CBF191021D}"/>
          </ac:grpSpMkLst>
        </pc:grpChg>
        <pc:grpChg chg="mod">
          <ac:chgData name="Kelvin Ng" userId="35d13c0005b87f37" providerId="LiveId" clId="{006D8D08-821B-4182-B4D7-B1D38FCB861A}" dt="2018-03-19T08:08:30.675" v="669" actId="1036"/>
          <ac:grpSpMkLst>
            <pc:docMk/>
            <pc:sldMk cId="0" sldId="256"/>
            <ac:grpSpMk id="2049" creationId="{61BA8747-3BCD-4825-9B88-4AE280BD667B}"/>
          </ac:grpSpMkLst>
        </pc:grpChg>
        <pc:grpChg chg="mod">
          <ac:chgData name="Kelvin Ng" userId="35d13c0005b87f37" providerId="LiveId" clId="{006D8D08-821B-4182-B4D7-B1D38FCB861A}" dt="2018-03-19T08:08:30.675" v="669" actId="1036"/>
          <ac:grpSpMkLst>
            <pc:docMk/>
            <pc:sldMk cId="0" sldId="256"/>
            <ac:grpSpMk id="2052" creationId="{6C62F9C6-402A-498E-AD6C-65E60ECB8907}"/>
          </ac:grpSpMkLst>
        </pc:grpChg>
        <pc:grpChg chg="mod">
          <ac:chgData name="Kelvin Ng" userId="35d13c0005b87f37" providerId="LiveId" clId="{006D8D08-821B-4182-B4D7-B1D38FCB861A}" dt="2018-03-19T08:08:45.429" v="681" actId="1036"/>
          <ac:grpSpMkLst>
            <pc:docMk/>
            <pc:sldMk cId="0" sldId="256"/>
            <ac:grpSpMk id="2083" creationId="{DEF3C58D-B3B0-4EDF-8A0B-BE0D20DF0A79}"/>
          </ac:grpSpMkLst>
        </pc:grpChg>
        <pc:grpChg chg="mod">
          <ac:chgData name="Kelvin Ng" userId="35d13c0005b87f37" providerId="LiveId" clId="{006D8D08-821B-4182-B4D7-B1D38FCB861A}" dt="2018-03-19T08:08:45.429" v="681" actId="1036"/>
          <ac:grpSpMkLst>
            <pc:docMk/>
            <pc:sldMk cId="0" sldId="256"/>
            <ac:grpSpMk id="2085" creationId="{D640DB39-DB9C-42A9-A70C-573672A41BE4}"/>
          </ac:grpSpMkLst>
        </pc:grpChg>
        <pc:grpChg chg="mod">
          <ac:chgData name="Kelvin Ng" userId="35d13c0005b87f37" providerId="LiveId" clId="{006D8D08-821B-4182-B4D7-B1D38FCB861A}" dt="2018-03-19T08:08:45.429" v="681" actId="1036"/>
          <ac:grpSpMkLst>
            <pc:docMk/>
            <pc:sldMk cId="0" sldId="256"/>
            <ac:grpSpMk id="2088" creationId="{02F18C6A-ABD8-4AEA-8FDD-20E315C76BAC}"/>
          </ac:grpSpMkLst>
        </pc:grpChg>
        <pc:grpChg chg="mod">
          <ac:chgData name="Kelvin Ng" userId="35d13c0005b87f37" providerId="LiveId" clId="{006D8D08-821B-4182-B4D7-B1D38FCB861A}" dt="2018-03-19T08:08:49.222" v="682" actId="164"/>
          <ac:grpSpMkLst>
            <pc:docMk/>
            <pc:sldMk cId="0" sldId="256"/>
            <ac:grpSpMk id="2108" creationId="{850D5974-881C-431D-B7EF-C8ACF24491CC}"/>
          </ac:grpSpMkLst>
        </pc:grpChg>
        <pc:grpChg chg="mod">
          <ac:chgData name="Kelvin Ng" userId="35d13c0005b87f37" providerId="LiveId" clId="{006D8D08-821B-4182-B4D7-B1D38FCB861A}" dt="2018-03-19T08:08:45.429" v="681" actId="1036"/>
          <ac:grpSpMkLst>
            <pc:docMk/>
            <pc:sldMk cId="0" sldId="256"/>
            <ac:grpSpMk id="2153" creationId="{5EAA276C-C879-4426-A41C-715754FAEBEB}"/>
          </ac:grpSpMkLst>
        </pc:grpChg>
        <pc:grpChg chg="mod">
          <ac:chgData name="Kelvin Ng" userId="35d13c0005b87f37" providerId="LiveId" clId="{006D8D08-821B-4182-B4D7-B1D38FCB861A}" dt="2018-03-19T08:08:49.222" v="682" actId="164"/>
          <ac:grpSpMkLst>
            <pc:docMk/>
            <pc:sldMk cId="0" sldId="256"/>
            <ac:grpSpMk id="2172" creationId="{5A4141BF-FAF9-4F65-8F1F-044DB2031044}"/>
          </ac:grpSpMkLst>
        </pc:grpChg>
        <pc:graphicFrameChg chg="add mod">
          <ac:chgData name="Kelvin Ng" userId="35d13c0005b87f37" providerId="LiveId" clId="{006D8D08-821B-4182-B4D7-B1D38FCB861A}" dt="2018-03-19T07:54:05.372" v="179" actId="164"/>
          <ac:graphicFrameMkLst>
            <pc:docMk/>
            <pc:sldMk cId="0" sldId="256"/>
            <ac:graphicFrameMk id="11" creationId="{B2E6939D-4BC1-4EAB-BC1C-4B8FC9CA8506}"/>
          </ac:graphicFrameMkLst>
        </pc:graphicFrameChg>
        <pc:graphicFrameChg chg="add mod">
          <ac:chgData name="Kelvin Ng" userId="35d13c0005b87f37" providerId="LiveId" clId="{006D8D08-821B-4182-B4D7-B1D38FCB861A}" dt="2018-03-19T08:08:49.222" v="682" actId="164"/>
          <ac:graphicFrameMkLst>
            <pc:docMk/>
            <pc:sldMk cId="0" sldId="256"/>
            <ac:graphicFrameMk id="32" creationId="{B036A725-2751-438B-A0CD-72B02EA0C4E1}"/>
          </ac:graphicFrameMkLst>
        </pc:graphicFrameChg>
        <pc:graphicFrameChg chg="add mod">
          <ac:chgData name="Kelvin Ng" userId="35d13c0005b87f37" providerId="LiveId" clId="{006D8D08-821B-4182-B4D7-B1D38FCB861A}" dt="2018-03-19T08:08:49.222" v="682" actId="164"/>
          <ac:graphicFrameMkLst>
            <pc:docMk/>
            <pc:sldMk cId="0" sldId="256"/>
            <ac:graphicFrameMk id="133" creationId="{D2AE1B1F-1550-490C-92B8-ACF0A12BBCA4}"/>
          </ac:graphicFrameMkLst>
        </pc:graphicFrameChg>
        <pc:graphicFrameChg chg="del mod">
          <ac:chgData name="Kelvin Ng" userId="35d13c0005b87f37" providerId="LiveId" clId="{006D8D08-821B-4182-B4D7-B1D38FCB861A}" dt="2018-03-19T08:03:24.824" v="533" actId="478"/>
          <ac:graphicFrameMkLst>
            <pc:docMk/>
            <pc:sldMk cId="0" sldId="256"/>
            <ac:graphicFrameMk id="137" creationId="{1B8C5D64-BE62-4127-B690-6FB07862EF13}"/>
          </ac:graphicFrameMkLst>
        </pc:graphicFrameChg>
        <pc:graphicFrameChg chg="del modGraphic">
          <ac:chgData name="Kelvin Ng" userId="35d13c0005b87f37" providerId="LiveId" clId="{006D8D08-821B-4182-B4D7-B1D38FCB861A}" dt="2018-03-19T07:49:11.004" v="81" actId="478"/>
          <ac:graphicFrameMkLst>
            <pc:docMk/>
            <pc:sldMk cId="0" sldId="256"/>
            <ac:graphicFrameMk id="310" creationId="{F907DB30-750F-48D3-BE3A-B9CD5EC3F363}"/>
          </ac:graphicFrameMkLst>
        </pc:graphicFrameChg>
        <pc:graphicFrameChg chg="mod">
          <ac:chgData name="Kelvin Ng" userId="35d13c0005b87f37" providerId="LiveId" clId="{006D8D08-821B-4182-B4D7-B1D38FCB861A}" dt="2018-03-19T08:08:30.675" v="669" actId="1036"/>
          <ac:graphicFrameMkLst>
            <pc:docMk/>
            <pc:sldMk cId="0" sldId="256"/>
            <ac:graphicFrameMk id="2158" creationId="{473BDEE9-1DF0-4755-8EAE-FE8CA92DD597}"/>
          </ac:graphicFrameMkLst>
        </pc:graphicFrameChg>
        <pc:picChg chg="mod">
          <ac:chgData name="Kelvin Ng" userId="35d13c0005b87f37" providerId="LiveId" clId="{006D8D08-821B-4182-B4D7-B1D38FCB861A}" dt="2018-03-19T08:08:49.222" v="682" actId="164"/>
          <ac:picMkLst>
            <pc:docMk/>
            <pc:sldMk cId="0" sldId="256"/>
            <ac:picMk id="10" creationId="{18D13634-2A51-4ABA-BCB8-625B94723DCD}"/>
          </ac:picMkLst>
        </pc:picChg>
        <pc:picChg chg="mod">
          <ac:chgData name="Kelvin Ng" userId="35d13c0005b87f37" providerId="LiveId" clId="{006D8D08-821B-4182-B4D7-B1D38FCB861A}" dt="2018-03-19T08:08:06.880" v="648" actId="1035"/>
          <ac:picMkLst>
            <pc:docMk/>
            <pc:sldMk cId="0" sldId="256"/>
            <ac:picMk id="13" creationId="{E30895EA-3C15-4E7E-8D4F-3235E4C113AD}"/>
          </ac:picMkLst>
        </pc:picChg>
        <pc:cxnChg chg="add del mod">
          <ac:chgData name="Kelvin Ng" userId="35d13c0005b87f37" providerId="LiveId" clId="{006D8D08-821B-4182-B4D7-B1D38FCB861A}" dt="2018-03-19T08:02:59.265" v="522" actId="478"/>
          <ac:cxnSpMkLst>
            <pc:docMk/>
            <pc:sldMk cId="0" sldId="256"/>
            <ac:cxnSpMk id="58" creationId="{011C67F1-F506-4229-9F3C-A963A388CC3F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116" creationId="{D2C447AC-F6AF-4D4B-B8EE-3DF44E611870}"/>
          </ac:cxnSpMkLst>
        </pc:cxnChg>
        <pc:cxnChg chg="add 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144" creationId="{16B390FE-76A9-4BF6-99CF-0B5B9BF9A9AE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158" creationId="{D215B420-7D52-47BA-B9DD-936D9136CC91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160" creationId="{DA392C84-1B3D-4E8E-8FFB-FC0B6678CF4C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195" creationId="{133339E0-C130-4BE8-A573-9DFE04CFD342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200" creationId="{08E3D034-44F4-434F-A4A9-225487D777A2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253" creationId="{A1E83649-C92E-49B8-B4BB-603B4359A83B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256" creationId="{12F2472A-272C-43EB-8169-CE25E8A2869C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259" creationId="{EC453CBC-8050-4A3D-BA3C-9FA3533C82F6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305" creationId="{6A170147-457B-4B44-8ED8-7790D4B0065B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317" creationId="{62656E6D-2CBC-4E41-B713-E160D0B02274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2058" creationId="{0BC5E7DE-550A-4810-BBA0-5B3A9129AEF1}"/>
          </ac:cxnSpMkLst>
        </pc:cxnChg>
        <pc:cxnChg chg="mod">
          <ac:chgData name="Kelvin Ng" userId="35d13c0005b87f37" providerId="LiveId" clId="{006D8D08-821B-4182-B4D7-B1D38FCB861A}" dt="2018-03-19T08:08:49.222" v="682" actId="164"/>
          <ac:cxnSpMkLst>
            <pc:docMk/>
            <pc:sldMk cId="0" sldId="256"/>
            <ac:cxnSpMk id="2069" creationId="{68F22AFB-8910-4704-A151-A14AAF58BF5B}"/>
          </ac:cxnSpMkLst>
        </pc:cxnChg>
      </pc:sldChg>
    </pc:docChg>
  </pc:docChgLst>
  <pc:docChgLst>
    <pc:chgData name="Kelvin Ng" userId="35d13c0005b87f37" providerId="LiveId" clId="{D4CABBD1-F82D-4144-A5C4-EA9CE8A0E53E}"/>
    <pc:docChg chg="undo redo custSel modSld">
      <pc:chgData name="Kelvin Ng" userId="35d13c0005b87f37" providerId="LiveId" clId="{D4CABBD1-F82D-4144-A5C4-EA9CE8A0E53E}" dt="2018-03-18T13:34:33.120" v="2326" actId="1076"/>
      <pc:docMkLst>
        <pc:docMk/>
      </pc:docMkLst>
      <pc:sldChg chg="addSp delSp modSp addCm modCm">
        <pc:chgData name="Kelvin Ng" userId="35d13c0005b87f37" providerId="LiveId" clId="{D4CABBD1-F82D-4144-A5C4-EA9CE8A0E53E}" dt="2018-03-18T13:34:33.120" v="2326" actId="1076"/>
        <pc:sldMkLst>
          <pc:docMk/>
          <pc:sldMk cId="0" sldId="256"/>
        </pc:sldMkLst>
        <pc:spChg chg="mod">
          <ac:chgData name="Kelvin Ng" userId="35d13c0005b87f37" providerId="LiveId" clId="{D4CABBD1-F82D-4144-A5C4-EA9CE8A0E53E}" dt="2018-03-18T13:31:25.837" v="2262" actId="14100"/>
          <ac:spMkLst>
            <pc:docMk/>
            <pc:sldMk cId="0" sldId="256"/>
            <ac:spMk id="3" creationId="{9CF4E3D5-1A64-42D9-A184-62B6617FC67A}"/>
          </ac:spMkLst>
        </pc:spChg>
        <pc:spChg chg="mod topLvl">
          <ac:chgData name="Kelvin Ng" userId="35d13c0005b87f37" providerId="LiveId" clId="{D4CABBD1-F82D-4144-A5C4-EA9CE8A0E53E}" dt="2018-03-18T13:33:30.711" v="2296" actId="14100"/>
          <ac:spMkLst>
            <pc:docMk/>
            <pc:sldMk cId="0" sldId="256"/>
            <ac:spMk id="4" creationId="{EED494F3-CD0B-45D2-9A59-3673F479DBDF}"/>
          </ac:spMkLst>
        </pc:spChg>
        <pc:spChg chg="mod topLvl">
          <ac:chgData name="Kelvin Ng" userId="35d13c0005b87f37" providerId="LiveId" clId="{D4CABBD1-F82D-4144-A5C4-EA9CE8A0E53E}" dt="2018-03-18T13:33:54.459" v="2320" actId="1036"/>
          <ac:spMkLst>
            <pc:docMk/>
            <pc:sldMk cId="0" sldId="256"/>
            <ac:spMk id="45" creationId="{F36A4A37-84B6-47CF-B073-F1B10A46B9AB}"/>
          </ac:spMkLst>
        </pc:spChg>
        <pc:spChg chg="mod topLvl">
          <ac:chgData name="Kelvin Ng" userId="35d13c0005b87f37" providerId="LiveId" clId="{D4CABBD1-F82D-4144-A5C4-EA9CE8A0E53E}" dt="2018-03-18T13:33:54.459" v="2320" actId="1036"/>
          <ac:spMkLst>
            <pc:docMk/>
            <pc:sldMk cId="0" sldId="256"/>
            <ac:spMk id="46" creationId="{96568872-3303-44D5-B549-ECA0F61D570F}"/>
          </ac:spMkLst>
        </pc:spChg>
        <pc:spChg chg="mod">
          <ac:chgData name="Kelvin Ng" userId="35d13c0005b87f37" providerId="LiveId" clId="{D4CABBD1-F82D-4144-A5C4-EA9CE8A0E53E}" dt="2018-03-18T13:32:11.135" v="2279" actId="1076"/>
          <ac:spMkLst>
            <pc:docMk/>
            <pc:sldMk cId="0" sldId="256"/>
            <ac:spMk id="73" creationId="{DBB34EA6-43B7-41F8-B40E-A5E52758B553}"/>
          </ac:spMkLst>
        </pc:spChg>
        <pc:spChg chg="mod">
          <ac:chgData name="Kelvin Ng" userId="35d13c0005b87f37" providerId="LiveId" clId="{D4CABBD1-F82D-4144-A5C4-EA9CE8A0E53E}" dt="2018-03-18T13:32:21.258" v="2281" actId="1076"/>
          <ac:spMkLst>
            <pc:docMk/>
            <pc:sldMk cId="0" sldId="256"/>
            <ac:spMk id="88" creationId="{B10BEB94-6323-424C-9744-72E87922E8A6}"/>
          </ac:spMkLst>
        </pc:spChg>
        <pc:spChg chg="mod">
          <ac:chgData name="Kelvin Ng" userId="35d13c0005b87f37" providerId="LiveId" clId="{D4CABBD1-F82D-4144-A5C4-EA9CE8A0E53E}" dt="2018-03-18T13:34:16.533" v="2323" actId="20577"/>
          <ac:spMkLst>
            <pc:docMk/>
            <pc:sldMk cId="0" sldId="256"/>
            <ac:spMk id="90" creationId="{FA7B2BFE-8120-456B-85BF-196E1503EE2D}"/>
          </ac:spMkLst>
        </pc:spChg>
        <pc:spChg chg="add mod">
          <ac:chgData name="Kelvin Ng" userId="35d13c0005b87f37" providerId="LiveId" clId="{D4CABBD1-F82D-4144-A5C4-EA9CE8A0E53E}" dt="2018-03-18T13:23:43.648" v="1600" actId="6549"/>
          <ac:spMkLst>
            <pc:docMk/>
            <pc:sldMk cId="0" sldId="256"/>
            <ac:spMk id="107" creationId="{E5582BE8-FF0E-41FB-91BD-36C71F7DB593}"/>
          </ac:spMkLst>
        </pc:spChg>
        <pc:spChg chg="add mod">
          <ac:chgData name="Kelvin Ng" userId="35d13c0005b87f37" providerId="LiveId" clId="{D4CABBD1-F82D-4144-A5C4-EA9CE8A0E53E}" dt="2018-03-18T13:27:27.835" v="2110" actId="6549"/>
          <ac:spMkLst>
            <pc:docMk/>
            <pc:sldMk cId="0" sldId="256"/>
            <ac:spMk id="112" creationId="{724D4E31-62C9-434B-AF7D-B981623EE628}"/>
          </ac:spMkLst>
        </pc:spChg>
        <pc:spChg chg="mod">
          <ac:chgData name="Kelvin Ng" userId="35d13c0005b87f37" providerId="LiveId" clId="{D4CABBD1-F82D-4144-A5C4-EA9CE8A0E53E}" dt="2018-03-18T13:32:05.770" v="2278" actId="1037"/>
          <ac:spMkLst>
            <pc:docMk/>
            <pc:sldMk cId="0" sldId="256"/>
            <ac:spMk id="228" creationId="{D1E173FA-4924-4FAF-87EC-A6365D5172AB}"/>
          </ac:spMkLst>
        </pc:spChg>
        <pc:spChg chg="mod">
          <ac:chgData name="Kelvin Ng" userId="35d13c0005b87f37" providerId="LiveId" clId="{D4CABBD1-F82D-4144-A5C4-EA9CE8A0E53E}" dt="2018-03-18T13:15:31.556" v="667" actId="20577"/>
          <ac:spMkLst>
            <pc:docMk/>
            <pc:sldMk cId="0" sldId="256"/>
            <ac:spMk id="230" creationId="{88354C6D-C8D0-40AE-9B28-BFD88A4AC7F7}"/>
          </ac:spMkLst>
        </pc:spChg>
        <pc:spChg chg="mod topLvl">
          <ac:chgData name="Kelvin Ng" userId="35d13c0005b87f37" providerId="LiveId" clId="{D4CABBD1-F82D-4144-A5C4-EA9CE8A0E53E}" dt="2018-03-18T13:33:22.393" v="2294" actId="1076"/>
          <ac:spMkLst>
            <pc:docMk/>
            <pc:sldMk cId="0" sldId="256"/>
            <ac:spMk id="2064" creationId="{9DCB1651-5F73-4D4C-9AE7-13A349A57EF4}"/>
          </ac:spMkLst>
        </pc:spChg>
        <pc:spChg chg="mod topLvl">
          <ac:chgData name="Kelvin Ng" userId="35d13c0005b87f37" providerId="LiveId" clId="{D4CABBD1-F82D-4144-A5C4-EA9CE8A0E53E}" dt="2018-03-18T13:33:05.547" v="2289" actId="1076"/>
          <ac:spMkLst>
            <pc:docMk/>
            <pc:sldMk cId="0" sldId="256"/>
            <ac:spMk id="2065" creationId="{8DD637B9-EB54-4F04-BD56-48A243A85095}"/>
          </ac:spMkLst>
        </pc:spChg>
        <pc:spChg chg="mod">
          <ac:chgData name="Kelvin Ng" userId="35d13c0005b87f37" providerId="LiveId" clId="{D4CABBD1-F82D-4144-A5C4-EA9CE8A0E53E}" dt="2018-03-18T13:32:14.799" v="2280" actId="1076"/>
          <ac:spMkLst>
            <pc:docMk/>
            <pc:sldMk cId="0" sldId="256"/>
            <ac:spMk id="2071" creationId="{FF16418A-B18C-4F7F-9E07-1BAFA4D558F5}"/>
          </ac:spMkLst>
        </pc:spChg>
        <pc:spChg chg="mod topLvl">
          <ac:chgData name="Kelvin Ng" userId="35d13c0005b87f37" providerId="LiveId" clId="{D4CABBD1-F82D-4144-A5C4-EA9CE8A0E53E}" dt="2018-03-18T13:33:11.824" v="2291" actId="14100"/>
          <ac:spMkLst>
            <pc:docMk/>
            <pc:sldMk cId="0" sldId="256"/>
            <ac:spMk id="2086" creationId="{427E1F8C-DD8F-479C-9107-59E4EA79B8FC}"/>
          </ac:spMkLst>
        </pc:spChg>
        <pc:grpChg chg="del mod">
          <ac:chgData name="Kelvin Ng" userId="35d13c0005b87f37" providerId="LiveId" clId="{D4CABBD1-F82D-4144-A5C4-EA9CE8A0E53E}" dt="2018-03-18T13:31:07.003" v="2259" actId="165"/>
          <ac:grpSpMkLst>
            <pc:docMk/>
            <pc:sldMk cId="0" sldId="256"/>
            <ac:grpSpMk id="5" creationId="{54C453E9-5F72-41E4-AA20-D1DFBC7A2BB4}"/>
          </ac:grpSpMkLst>
        </pc:grpChg>
        <pc:grpChg chg="del mod">
          <ac:chgData name="Kelvin Ng" userId="35d13c0005b87f37" providerId="LiveId" clId="{D4CABBD1-F82D-4144-A5C4-EA9CE8A0E53E}" dt="2018-03-18T13:32:33.407" v="2282" actId="165"/>
          <ac:grpSpMkLst>
            <pc:docMk/>
            <pc:sldMk cId="0" sldId="256"/>
            <ac:grpSpMk id="30" creationId="{926E922B-14FD-4F25-AEA8-659AA659647A}"/>
          </ac:grpSpMkLst>
        </pc:grpChg>
        <pc:grpChg chg="del mod">
          <ac:chgData name="Kelvin Ng" userId="35d13c0005b87f37" providerId="LiveId" clId="{D4CABBD1-F82D-4144-A5C4-EA9CE8A0E53E}" dt="2018-03-18T13:31:10.553" v="2260" actId="165"/>
          <ac:grpSpMkLst>
            <pc:docMk/>
            <pc:sldMk cId="0" sldId="256"/>
            <ac:grpSpMk id="44" creationId="{8DAE7884-EE82-4D60-AA1C-66154AFC0E3B}"/>
          </ac:grpSpMkLst>
        </pc:grpChg>
        <pc:grpChg chg="mod">
          <ac:chgData name="Kelvin Ng" userId="35d13c0005b87f37" providerId="LiveId" clId="{D4CABBD1-F82D-4144-A5C4-EA9CE8A0E53E}" dt="2018-03-18T12:33:38.512" v="0" actId="1076"/>
          <ac:grpSpMkLst>
            <pc:docMk/>
            <pc:sldMk cId="0" sldId="256"/>
            <ac:grpSpMk id="164" creationId="{ABF3601A-ADAA-474E-A38C-D77CEEFACC77}"/>
          </ac:grpSpMkLst>
        </pc:grpChg>
        <pc:grpChg chg="mod">
          <ac:chgData name="Kelvin Ng" userId="35d13c0005b87f37" providerId="LiveId" clId="{D4CABBD1-F82D-4144-A5C4-EA9CE8A0E53E}" dt="2018-03-18T12:33:38.512" v="0" actId="1076"/>
          <ac:grpSpMkLst>
            <pc:docMk/>
            <pc:sldMk cId="0" sldId="256"/>
            <ac:grpSpMk id="2049" creationId="{61BA8747-3BCD-4825-9B88-4AE280BD667B}"/>
          </ac:grpSpMkLst>
        </pc:grpChg>
        <pc:grpChg chg="mod">
          <ac:chgData name="Kelvin Ng" userId="35d13c0005b87f37" providerId="LiveId" clId="{D4CABBD1-F82D-4144-A5C4-EA9CE8A0E53E}" dt="2018-03-18T12:33:38.512" v="0" actId="1076"/>
          <ac:grpSpMkLst>
            <pc:docMk/>
            <pc:sldMk cId="0" sldId="256"/>
            <ac:grpSpMk id="2052" creationId="{6C62F9C6-402A-498E-AD6C-65E60ECB8907}"/>
          </ac:grpSpMkLst>
        </pc:grpChg>
        <pc:graphicFrameChg chg="mod">
          <ac:chgData name="Kelvin Ng" userId="35d13c0005b87f37" providerId="LiveId" clId="{D4CABBD1-F82D-4144-A5C4-EA9CE8A0E53E}" dt="2018-03-18T13:07:56.798" v="566" actId="1038"/>
          <ac:graphicFrameMkLst>
            <pc:docMk/>
            <pc:sldMk cId="0" sldId="256"/>
            <ac:graphicFrameMk id="137" creationId="{1B8C5D64-BE62-4127-B690-6FB07862EF13}"/>
          </ac:graphicFrameMkLst>
        </pc:graphicFrameChg>
        <pc:graphicFrameChg chg="mod">
          <ac:chgData name="Kelvin Ng" userId="35d13c0005b87f37" providerId="LiveId" clId="{D4CABBD1-F82D-4144-A5C4-EA9CE8A0E53E}" dt="2018-03-18T12:33:38.512" v="0" actId="1076"/>
          <ac:graphicFrameMkLst>
            <pc:docMk/>
            <pc:sldMk cId="0" sldId="256"/>
            <ac:graphicFrameMk id="2158" creationId="{473BDEE9-1DF0-4755-8EAE-FE8CA92DD597}"/>
          </ac:graphicFrameMkLst>
        </pc:graphicFrameChg>
        <pc:picChg chg="add mod">
          <ac:chgData name="Kelvin Ng" userId="35d13c0005b87f37" providerId="LiveId" clId="{D4CABBD1-F82D-4144-A5C4-EA9CE8A0E53E}" dt="2018-03-18T13:08:36.557" v="572" actId="1076"/>
          <ac:picMkLst>
            <pc:docMk/>
            <pc:sldMk cId="0" sldId="256"/>
            <ac:picMk id="6" creationId="{701B6ED9-F004-4A5B-8197-33D12019FC5F}"/>
          </ac:picMkLst>
        </pc:picChg>
        <pc:picChg chg="del mod">
          <ac:chgData name="Kelvin Ng" userId="35d13c0005b87f37" providerId="LiveId" clId="{D4CABBD1-F82D-4144-A5C4-EA9CE8A0E53E}" dt="2018-03-18T12:34:04.869" v="3" actId="478"/>
          <ac:picMkLst>
            <pc:docMk/>
            <pc:sldMk cId="0" sldId="256"/>
            <ac:picMk id="8" creationId="{DC50D498-EECD-42DF-9C85-4D3EA853279A}"/>
          </ac:picMkLst>
        </pc:picChg>
        <pc:picChg chg="add mod">
          <ac:chgData name="Kelvin Ng" userId="35d13c0005b87f37" providerId="LiveId" clId="{D4CABBD1-F82D-4144-A5C4-EA9CE8A0E53E}" dt="2018-03-18T12:35:50.697" v="101" actId="14100"/>
          <ac:picMkLst>
            <pc:docMk/>
            <pc:sldMk cId="0" sldId="256"/>
            <ac:picMk id="9" creationId="{575A88DA-0715-4445-BBB0-E19C1E16D922}"/>
          </ac:picMkLst>
        </pc:picChg>
        <pc:picChg chg="add mod">
          <ac:chgData name="Kelvin Ng" userId="35d13c0005b87f37" providerId="LiveId" clId="{D4CABBD1-F82D-4144-A5C4-EA9CE8A0E53E}" dt="2018-03-18T13:23:50.915" v="1601" actId="1076"/>
          <ac:picMkLst>
            <pc:docMk/>
            <pc:sldMk cId="0" sldId="256"/>
            <ac:picMk id="13" creationId="{E30895EA-3C15-4E7E-8D4F-3235E4C113AD}"/>
          </ac:picMkLst>
        </pc:picChg>
        <pc:picChg chg="mod">
          <ac:chgData name="Kelvin Ng" userId="35d13c0005b87f37" providerId="LiveId" clId="{D4CABBD1-F82D-4144-A5C4-EA9CE8A0E53E}" dt="2018-03-18T13:34:33.120" v="2326" actId="1076"/>
          <ac:picMkLst>
            <pc:docMk/>
            <pc:sldMk cId="0" sldId="256"/>
            <ac:picMk id="1026" creationId="{07716287-74E0-4530-A8DA-B03DA21ABD22}"/>
          </ac:picMkLst>
        </pc:picChg>
        <pc:cxnChg chg="mod">
          <ac:chgData name="Kelvin Ng" userId="35d13c0005b87f37" providerId="LiveId" clId="{D4CABBD1-F82D-4144-A5C4-EA9CE8A0E53E}" dt="2018-03-18T13:07:56.798" v="566" actId="1038"/>
          <ac:cxnSpMkLst>
            <pc:docMk/>
            <pc:sldMk cId="0" sldId="256"/>
            <ac:cxnSpMk id="305" creationId="{6A170147-457B-4B44-8ED8-7790D4B0065B}"/>
          </ac:cxnSpMkLst>
        </pc:cxnChg>
        <pc:cxnChg chg="mod">
          <ac:chgData name="Kelvin Ng" userId="35d13c0005b87f37" providerId="LiveId" clId="{D4CABBD1-F82D-4144-A5C4-EA9CE8A0E53E}" dt="2018-03-18T13:08:01.562" v="567" actId="14100"/>
          <ac:cxnSpMkLst>
            <pc:docMk/>
            <pc:sldMk cId="0" sldId="256"/>
            <ac:cxnSpMk id="2058" creationId="{0BC5E7DE-550A-4810-BBA0-5B3A9129AEF1}"/>
          </ac:cxnSpMkLst>
        </pc:cxnChg>
      </pc:sldChg>
    </pc:docChg>
  </pc:docChgLst>
  <pc:docChgLst>
    <pc:chgData name="Kelvin Ng" userId="35d13c0005b87f37" providerId="LiveId" clId="{1E67D292-EA20-43BE-A75D-F46410A55692}"/>
    <pc:docChg chg="undo custSel modSld">
      <pc:chgData name="Kelvin Ng" userId="35d13c0005b87f37" providerId="LiveId" clId="{1E67D292-EA20-43BE-A75D-F46410A55692}" dt="2018-04-04T14:36:28.410" v="569" actId="403"/>
      <pc:docMkLst>
        <pc:docMk/>
      </pc:docMkLst>
      <pc:sldChg chg="addSp delSp modSp delCm">
        <pc:chgData name="Kelvin Ng" userId="35d13c0005b87f37" providerId="LiveId" clId="{1E67D292-EA20-43BE-A75D-F46410A55692}" dt="2018-04-04T14:36:28.410" v="569" actId="403"/>
        <pc:sldMkLst>
          <pc:docMk/>
          <pc:sldMk cId="0" sldId="256"/>
        </pc:sldMkLst>
        <pc:spChg chg="mod">
          <ac:chgData name="Kelvin Ng" userId="35d13c0005b87f37" providerId="LiveId" clId="{1E67D292-EA20-43BE-A75D-F46410A55692}" dt="2018-04-04T14:36:28.410" v="569" actId="403"/>
          <ac:spMkLst>
            <pc:docMk/>
            <pc:sldMk cId="0" sldId="256"/>
            <ac:spMk id="3" creationId="{9CF4E3D5-1A64-42D9-A184-62B6617FC67A}"/>
          </ac:spMkLst>
        </pc:spChg>
        <pc:spChg chg="mod">
          <ac:chgData name="Kelvin Ng" userId="35d13c0005b87f37" providerId="LiveId" clId="{1E67D292-EA20-43BE-A75D-F46410A55692}" dt="2018-04-04T14:36:28.067" v="568" actId="1036"/>
          <ac:spMkLst>
            <pc:docMk/>
            <pc:sldMk cId="0" sldId="256"/>
            <ac:spMk id="4" creationId="{EED494F3-CD0B-45D2-9A59-3673F479DBDF}"/>
          </ac:spMkLst>
        </pc:spChg>
        <pc:spChg chg="mod">
          <ac:chgData name="Kelvin Ng" userId="35d13c0005b87f37" providerId="LiveId" clId="{1E67D292-EA20-43BE-A75D-F46410A55692}" dt="2018-04-04T14:36:28.067" v="568" actId="1036"/>
          <ac:spMkLst>
            <pc:docMk/>
            <pc:sldMk cId="0" sldId="256"/>
            <ac:spMk id="45" creationId="{F36A4A37-84B6-47CF-B073-F1B10A46B9AB}"/>
          </ac:spMkLst>
        </pc:spChg>
        <pc:spChg chg="mod">
          <ac:chgData name="Kelvin Ng" userId="35d13c0005b87f37" providerId="LiveId" clId="{1E67D292-EA20-43BE-A75D-F46410A55692}" dt="2018-04-04T14:36:28.067" v="568" actId="1036"/>
          <ac:spMkLst>
            <pc:docMk/>
            <pc:sldMk cId="0" sldId="256"/>
            <ac:spMk id="46" creationId="{96568872-3303-44D5-B549-ECA0F61D570F}"/>
          </ac:spMkLst>
        </pc:spChg>
        <pc:spChg chg="mod">
          <ac:chgData name="Kelvin Ng" userId="35d13c0005b87f37" providerId="LiveId" clId="{1E67D292-EA20-43BE-A75D-F46410A55692}" dt="2018-04-04T05:42:15.390" v="513" actId="1036"/>
          <ac:spMkLst>
            <pc:docMk/>
            <pc:sldMk cId="0" sldId="256"/>
            <ac:spMk id="73" creationId="{DBB34EA6-43B7-41F8-B40E-A5E52758B553}"/>
          </ac:spMkLst>
        </pc:spChg>
        <pc:spChg chg="mod">
          <ac:chgData name="Kelvin Ng" userId="35d13c0005b87f37" providerId="LiveId" clId="{1E67D292-EA20-43BE-A75D-F46410A55692}" dt="2018-04-04T05:42:21.534" v="517" actId="1036"/>
          <ac:spMkLst>
            <pc:docMk/>
            <pc:sldMk cId="0" sldId="256"/>
            <ac:spMk id="88" creationId="{B10BEB94-6323-424C-9744-72E87922E8A6}"/>
          </ac:spMkLst>
        </pc:spChg>
        <pc:spChg chg="mod">
          <ac:chgData name="Kelvin Ng" userId="35d13c0005b87f37" providerId="LiveId" clId="{1E67D292-EA20-43BE-A75D-F46410A55692}" dt="2018-04-04T05:45:31.589" v="536" actId="20577"/>
          <ac:spMkLst>
            <pc:docMk/>
            <pc:sldMk cId="0" sldId="256"/>
            <ac:spMk id="90" creationId="{FA7B2BFE-8120-456B-85BF-196E1503EE2D}"/>
          </ac:spMkLst>
        </pc:spChg>
        <pc:spChg chg="mod">
          <ac:chgData name="Kelvin Ng" userId="35d13c0005b87f37" providerId="LiveId" clId="{1E67D292-EA20-43BE-A75D-F46410A55692}" dt="2018-03-26T09:31:25.223" v="13" actId="1076"/>
          <ac:spMkLst>
            <pc:docMk/>
            <pc:sldMk cId="0" sldId="256"/>
            <ac:spMk id="107" creationId="{E5582BE8-FF0E-41FB-91BD-36C71F7DB593}"/>
          </ac:spMkLst>
        </pc:spChg>
        <pc:spChg chg="mod">
          <ac:chgData name="Kelvin Ng" userId="35d13c0005b87f37" providerId="LiveId" clId="{1E67D292-EA20-43BE-A75D-F46410A55692}" dt="2018-03-26T09:31:16.646" v="12" actId="1076"/>
          <ac:spMkLst>
            <pc:docMk/>
            <pc:sldMk cId="0" sldId="256"/>
            <ac:spMk id="112" creationId="{724D4E31-62C9-434B-AF7D-B981623EE628}"/>
          </ac:spMkLst>
        </pc:spChg>
        <pc:spChg chg="add del mod">
          <ac:chgData name="Kelvin Ng" userId="35d13c0005b87f37" providerId="LiveId" clId="{1E67D292-EA20-43BE-A75D-F46410A55692}" dt="2018-03-26T09:47:16.587" v="463" actId="478"/>
          <ac:spMkLst>
            <pc:docMk/>
            <pc:sldMk cId="0" sldId="256"/>
            <ac:spMk id="114" creationId="{F5A5D37D-F70D-4069-B55B-FBE116B1E061}"/>
          </ac:spMkLst>
        </pc:spChg>
        <pc:spChg chg="add del mod">
          <ac:chgData name="Kelvin Ng" userId="35d13c0005b87f37" providerId="LiveId" clId="{1E67D292-EA20-43BE-A75D-F46410A55692}" dt="2018-03-26T09:47:16.587" v="463" actId="478"/>
          <ac:spMkLst>
            <pc:docMk/>
            <pc:sldMk cId="0" sldId="256"/>
            <ac:spMk id="115" creationId="{30D21690-0251-457D-BAC5-52A2D323272D}"/>
          </ac:spMkLst>
        </pc:spChg>
        <pc:spChg chg="mod">
          <ac:chgData name="Kelvin Ng" userId="35d13c0005b87f37" providerId="LiveId" clId="{1E67D292-EA20-43BE-A75D-F46410A55692}" dt="2018-04-04T14:36:28.067" v="568" actId="1036"/>
          <ac:spMkLst>
            <pc:docMk/>
            <pc:sldMk cId="0" sldId="256"/>
            <ac:spMk id="228" creationId="{D1E173FA-4924-4FAF-87EC-A6365D5172AB}"/>
          </ac:spMkLst>
        </pc:spChg>
        <pc:spChg chg="mod">
          <ac:chgData name="Kelvin Ng" userId="35d13c0005b87f37" providerId="LiveId" clId="{1E67D292-EA20-43BE-A75D-F46410A55692}" dt="2018-03-26T09:31:25.223" v="13" actId="1076"/>
          <ac:spMkLst>
            <pc:docMk/>
            <pc:sldMk cId="0" sldId="256"/>
            <ac:spMk id="230" creationId="{88354C6D-C8D0-40AE-9B28-BFD88A4AC7F7}"/>
          </ac:spMkLst>
        </pc:spChg>
        <pc:spChg chg="mod">
          <ac:chgData name="Kelvin Ng" userId="35d13c0005b87f37" providerId="LiveId" clId="{1E67D292-EA20-43BE-A75D-F46410A55692}" dt="2018-04-04T14:36:28.067" v="568" actId="1036"/>
          <ac:spMkLst>
            <pc:docMk/>
            <pc:sldMk cId="0" sldId="256"/>
            <ac:spMk id="2064" creationId="{9DCB1651-5F73-4D4C-9AE7-13A349A57EF4}"/>
          </ac:spMkLst>
        </pc:spChg>
        <pc:spChg chg="del mod">
          <ac:chgData name="Kelvin Ng" userId="35d13c0005b87f37" providerId="LiveId" clId="{1E67D292-EA20-43BE-A75D-F46410A55692}" dt="2018-03-26T09:47:16.587" v="463" actId="478"/>
          <ac:spMkLst>
            <pc:docMk/>
            <pc:sldMk cId="0" sldId="256"/>
            <ac:spMk id="2065" creationId="{8DD637B9-EB54-4F04-BD56-48A243A85095}"/>
          </ac:spMkLst>
        </pc:spChg>
        <pc:spChg chg="mod">
          <ac:chgData name="Kelvin Ng" userId="35d13c0005b87f37" providerId="LiveId" clId="{1E67D292-EA20-43BE-A75D-F46410A55692}" dt="2018-04-04T05:42:02.502" v="509" actId="1035"/>
          <ac:spMkLst>
            <pc:docMk/>
            <pc:sldMk cId="0" sldId="256"/>
            <ac:spMk id="2071" creationId="{FF16418A-B18C-4F7F-9E07-1BAFA4D558F5}"/>
          </ac:spMkLst>
        </pc:spChg>
        <pc:spChg chg="del mod">
          <ac:chgData name="Kelvin Ng" userId="35d13c0005b87f37" providerId="LiveId" clId="{1E67D292-EA20-43BE-A75D-F46410A55692}" dt="2018-03-26T09:47:16.587" v="463" actId="478"/>
          <ac:spMkLst>
            <pc:docMk/>
            <pc:sldMk cId="0" sldId="256"/>
            <ac:spMk id="2086" creationId="{427E1F8C-DD8F-479C-9107-59E4EA79B8FC}"/>
          </ac:spMkLst>
        </pc:spChg>
        <pc:spChg chg="del">
          <ac:chgData name="Kelvin Ng" userId="35d13c0005b87f37" providerId="LiveId" clId="{1E67D292-EA20-43BE-A75D-F46410A55692}" dt="2018-04-04T05:45:46.997" v="540" actId="478"/>
          <ac:spMkLst>
            <pc:docMk/>
            <pc:sldMk cId="0" sldId="256"/>
            <ac:spMk id="2099" creationId="{4A0F924D-E3F4-43AB-B61C-5DB3D903103C}"/>
          </ac:spMkLst>
        </pc:spChg>
        <pc:spChg chg="del">
          <ac:chgData name="Kelvin Ng" userId="35d13c0005b87f37" providerId="LiveId" clId="{1E67D292-EA20-43BE-A75D-F46410A55692}" dt="2018-04-04T05:45:44.792" v="539" actId="478"/>
          <ac:spMkLst>
            <pc:docMk/>
            <pc:sldMk cId="0" sldId="256"/>
            <ac:spMk id="2145" creationId="{7EEC3AED-3219-47E6-95C9-B19240C79E22}"/>
          </ac:spMkLst>
        </pc:spChg>
        <pc:grpChg chg="mod">
          <ac:chgData name="Kelvin Ng" userId="35d13c0005b87f37" providerId="LiveId" clId="{1E67D292-EA20-43BE-A75D-F46410A55692}" dt="2018-04-04T14:36:28.067" v="568" actId="1036"/>
          <ac:grpSpMkLst>
            <pc:docMk/>
            <pc:sldMk cId="0" sldId="256"/>
            <ac:grpSpMk id="80" creationId="{777B9952-755D-4F49-AC40-C8399C7C866C}"/>
          </ac:grpSpMkLst>
        </pc:grpChg>
        <pc:grpChg chg="mod">
          <ac:chgData name="Kelvin Ng" userId="35d13c0005b87f37" providerId="LiveId" clId="{1E67D292-EA20-43BE-A75D-F46410A55692}" dt="2018-04-04T05:42:27.726" v="522" actId="1036"/>
          <ac:grpSpMkLst>
            <pc:docMk/>
            <pc:sldMk cId="0" sldId="256"/>
            <ac:grpSpMk id="164" creationId="{ABF3601A-ADAA-474E-A38C-D77CEEFACC77}"/>
          </ac:grpSpMkLst>
        </pc:grpChg>
        <pc:grpChg chg="mod">
          <ac:chgData name="Kelvin Ng" userId="35d13c0005b87f37" providerId="LiveId" clId="{1E67D292-EA20-43BE-A75D-F46410A55692}" dt="2018-04-04T05:42:27.726" v="522" actId="1036"/>
          <ac:grpSpMkLst>
            <pc:docMk/>
            <pc:sldMk cId="0" sldId="256"/>
            <ac:grpSpMk id="2049" creationId="{61BA8747-3BCD-4825-9B88-4AE280BD667B}"/>
          </ac:grpSpMkLst>
        </pc:grpChg>
        <pc:grpChg chg="mod">
          <ac:chgData name="Kelvin Ng" userId="35d13c0005b87f37" providerId="LiveId" clId="{1E67D292-EA20-43BE-A75D-F46410A55692}" dt="2018-04-04T05:42:27.726" v="522" actId="1036"/>
          <ac:grpSpMkLst>
            <pc:docMk/>
            <pc:sldMk cId="0" sldId="256"/>
            <ac:grpSpMk id="2052" creationId="{6C62F9C6-402A-498E-AD6C-65E60ECB8907}"/>
          </ac:grpSpMkLst>
        </pc:grpChg>
        <pc:graphicFrameChg chg="mod">
          <ac:chgData name="Kelvin Ng" userId="35d13c0005b87f37" providerId="LiveId" clId="{1E67D292-EA20-43BE-A75D-F46410A55692}" dt="2018-04-04T05:42:27.726" v="522" actId="1036"/>
          <ac:graphicFrameMkLst>
            <pc:docMk/>
            <pc:sldMk cId="0" sldId="256"/>
            <ac:graphicFrameMk id="2158" creationId="{473BDEE9-1DF0-4755-8EAE-FE8CA92DD597}"/>
          </ac:graphicFrameMkLst>
        </pc:graphicFrameChg>
        <pc:picChg chg="mod">
          <ac:chgData name="Kelvin Ng" userId="35d13c0005b87f37" providerId="LiveId" clId="{1E67D292-EA20-43BE-A75D-F46410A55692}" dt="2018-04-04T14:34:28.668" v="542" actId="14826"/>
          <ac:picMkLst>
            <pc:docMk/>
            <pc:sldMk cId="0" sldId="256"/>
            <ac:picMk id="6" creationId="{701B6ED9-F004-4A5B-8197-33D12019FC5F}"/>
          </ac:picMkLst>
        </pc:picChg>
        <pc:picChg chg="mod">
          <ac:chgData name="Kelvin Ng" userId="35d13c0005b87f37" providerId="LiveId" clId="{1E67D292-EA20-43BE-A75D-F46410A55692}" dt="2018-04-04T14:35:14.977" v="545" actId="14826"/>
          <ac:picMkLst>
            <pc:docMk/>
            <pc:sldMk cId="0" sldId="256"/>
            <ac:picMk id="9" creationId="{575A88DA-0715-4445-BBB0-E19C1E16D922}"/>
          </ac:picMkLst>
        </pc:picChg>
        <pc:picChg chg="mod">
          <ac:chgData name="Kelvin Ng" userId="35d13c0005b87f37" providerId="LiveId" clId="{1E67D292-EA20-43BE-A75D-F46410A55692}" dt="2018-04-04T14:34:33.190" v="543" actId="14826"/>
          <ac:picMkLst>
            <pc:docMk/>
            <pc:sldMk cId="0" sldId="256"/>
            <ac:picMk id="13" creationId="{E30895EA-3C15-4E7E-8D4F-3235E4C113AD}"/>
          </ac:picMkLst>
        </pc:picChg>
        <pc:picChg chg="mod">
          <ac:chgData name="Kelvin Ng" userId="35d13c0005b87f37" providerId="LiveId" clId="{1E67D292-EA20-43BE-A75D-F46410A55692}" dt="2018-04-04T05:45:41.074" v="538" actId="1076"/>
          <ac:picMkLst>
            <pc:docMk/>
            <pc:sldMk cId="0" sldId="256"/>
            <ac:picMk id="1026" creationId="{07716287-74E0-4530-A8DA-B03DA21ABD22}"/>
          </ac:picMkLst>
        </pc:picChg>
      </pc:sldChg>
    </pc:docChg>
  </pc:docChgLst>
  <pc:docChgLst>
    <pc:chgData name="Kelvin Ng" userId="35d13c0005b87f37" providerId="LiveId" clId="{97931F46-FE0F-4352-9995-E0C42F31387B}"/>
    <pc:docChg chg="undo custSel modSld">
      <pc:chgData name="Kelvin Ng" userId="35d13c0005b87f37" providerId="LiveId" clId="{97931F46-FE0F-4352-9995-E0C42F31387B}" dt="2018-03-18T12:14:10.769" v="3219" actId="1076"/>
      <pc:docMkLst>
        <pc:docMk/>
      </pc:docMkLst>
      <pc:sldChg chg="addSp delSp modSp">
        <pc:chgData name="Kelvin Ng" userId="35d13c0005b87f37" providerId="LiveId" clId="{97931F46-FE0F-4352-9995-E0C42F31387B}" dt="2018-03-18T12:14:10.769" v="3219" actId="1076"/>
        <pc:sldMkLst>
          <pc:docMk/>
          <pc:sldMk cId="0" sldId="256"/>
        </pc:sldMkLst>
        <pc:spChg chg="mod topLvl">
          <ac:chgData name="Kelvin Ng" userId="35d13c0005b87f37" providerId="LiveId" clId="{97931F46-FE0F-4352-9995-E0C42F31387B}" dt="2018-03-18T11:09:13.844" v="2751" actId="14100"/>
          <ac:spMkLst>
            <pc:docMk/>
            <pc:sldMk cId="0" sldId="256"/>
            <ac:spMk id="3" creationId="{9CF4E3D5-1A64-42D9-A184-62B6617FC67A}"/>
          </ac:spMkLst>
        </pc:spChg>
        <pc:spChg chg="mod">
          <ac:chgData name="Kelvin Ng" userId="35d13c0005b87f37" providerId="LiveId" clId="{97931F46-FE0F-4352-9995-E0C42F31387B}" dt="2018-03-17T15:54:38.913" v="904" actId="20577"/>
          <ac:spMkLst>
            <pc:docMk/>
            <pc:sldMk cId="0" sldId="256"/>
            <ac:spMk id="4" creationId="{EED494F3-CD0B-45D2-9A59-3673F479DBDF}"/>
          </ac:spMkLst>
        </pc:spChg>
        <pc:spChg chg="add mod topLvl">
          <ac:chgData name="Kelvin Ng" userId="35d13c0005b87f37" providerId="LiveId" clId="{97931F46-FE0F-4352-9995-E0C42F31387B}" dt="2018-03-18T11:20:05.923" v="2827" actId="165"/>
          <ac:spMkLst>
            <pc:docMk/>
            <pc:sldMk cId="0" sldId="256"/>
            <ac:spMk id="12" creationId="{813B1B87-160B-4D57-9F92-99CFA4B93101}"/>
          </ac:spMkLst>
        </pc:spChg>
        <pc:spChg chg="add mod topLvl">
          <ac:chgData name="Kelvin Ng" userId="35d13c0005b87f37" providerId="LiveId" clId="{97931F46-FE0F-4352-9995-E0C42F31387B}" dt="2018-03-18T11:20:05.923" v="2827" actId="165"/>
          <ac:spMkLst>
            <pc:docMk/>
            <pc:sldMk cId="0" sldId="256"/>
            <ac:spMk id="17" creationId="{7348370A-FD74-4BF6-BFED-128006F731D7}"/>
          </ac:spMkLst>
        </pc:spChg>
        <pc:spChg chg="add mod topLvl">
          <ac:chgData name="Kelvin Ng" userId="35d13c0005b87f37" providerId="LiveId" clId="{97931F46-FE0F-4352-9995-E0C42F31387B}" dt="2018-03-18T11:20:05.923" v="2827" actId="165"/>
          <ac:spMkLst>
            <pc:docMk/>
            <pc:sldMk cId="0" sldId="256"/>
            <ac:spMk id="18" creationId="{E8341870-4717-40A8-A13E-976FDBAA687E}"/>
          </ac:spMkLst>
        </pc:spChg>
        <pc:spChg chg="add mod topLvl">
          <ac:chgData name="Kelvin Ng" userId="35d13c0005b87f37" providerId="LiveId" clId="{97931F46-FE0F-4352-9995-E0C42F31387B}" dt="2018-03-18T11:20:05.923" v="2827" actId="165"/>
          <ac:spMkLst>
            <pc:docMk/>
            <pc:sldMk cId="0" sldId="256"/>
            <ac:spMk id="19" creationId="{D6360263-2CF4-4F54-A3DD-7D53CD0D00BA}"/>
          </ac:spMkLst>
        </pc:spChg>
        <pc:spChg chg="add mod ord topLvl">
          <ac:chgData name="Kelvin Ng" userId="35d13c0005b87f37" providerId="LiveId" clId="{97931F46-FE0F-4352-9995-E0C42F31387B}" dt="2018-03-18T11:20:05.923" v="2827" actId="165"/>
          <ac:spMkLst>
            <pc:docMk/>
            <pc:sldMk cId="0" sldId="256"/>
            <ac:spMk id="21" creationId="{C396E705-8C6F-4B25-9A47-22B7EA1E7D62}"/>
          </ac:spMkLst>
        </pc:spChg>
        <pc:spChg chg="add mod topLvl">
          <ac:chgData name="Kelvin Ng" userId="35d13c0005b87f37" providerId="LiveId" clId="{97931F46-FE0F-4352-9995-E0C42F31387B}" dt="2018-03-18T11:20:05.923" v="2827" actId="165"/>
          <ac:spMkLst>
            <pc:docMk/>
            <pc:sldMk cId="0" sldId="256"/>
            <ac:spMk id="22" creationId="{B25B5ECC-B6CA-4A0A-BA76-9BFA983FC87E}"/>
          </ac:spMkLst>
        </pc:spChg>
        <pc:spChg chg="add mod topLvl">
          <ac:chgData name="Kelvin Ng" userId="35d13c0005b87f37" providerId="LiveId" clId="{97931F46-FE0F-4352-9995-E0C42F31387B}" dt="2018-03-18T11:20:05.923" v="2827" actId="165"/>
          <ac:spMkLst>
            <pc:docMk/>
            <pc:sldMk cId="0" sldId="256"/>
            <ac:spMk id="23" creationId="{7A0F12BB-2339-40DA-8AB5-170D21CC6ED7}"/>
          </ac:spMkLst>
        </pc:spChg>
        <pc:spChg chg="mod">
          <ac:chgData name="Kelvin Ng" userId="35d13c0005b87f37" providerId="LiveId" clId="{97931F46-FE0F-4352-9995-E0C42F31387B}" dt="2018-03-17T15:53:35.315" v="787" actId="6549"/>
          <ac:spMkLst>
            <pc:docMk/>
            <pc:sldMk cId="0" sldId="256"/>
            <ac:spMk id="46" creationId="{96568872-3303-44D5-B549-ECA0F61D570F}"/>
          </ac:spMkLst>
        </pc:spChg>
        <pc:spChg chg="add del mod">
          <ac:chgData name="Kelvin Ng" userId="35d13c0005b87f37" providerId="LiveId" clId="{97931F46-FE0F-4352-9995-E0C42F31387B}" dt="2018-03-17T14:05:58.428" v="146" actId="478"/>
          <ac:spMkLst>
            <pc:docMk/>
            <pc:sldMk cId="0" sldId="256"/>
            <ac:spMk id="49" creationId="{EA7C7564-C980-406D-8103-9F05AEEF9B16}"/>
          </ac:spMkLst>
        </pc:spChg>
        <pc:spChg chg="add del mod">
          <ac:chgData name="Kelvin Ng" userId="35d13c0005b87f37" providerId="LiveId" clId="{97931F46-FE0F-4352-9995-E0C42F31387B}" dt="2018-03-17T14:06:00.121" v="148" actId="478"/>
          <ac:spMkLst>
            <pc:docMk/>
            <pc:sldMk cId="0" sldId="256"/>
            <ac:spMk id="50" creationId="{E9EF7705-ACC2-4E34-BE8C-C316B148A10C}"/>
          </ac:spMkLst>
        </pc:spChg>
        <pc:spChg chg="add mod topLvl">
          <ac:chgData name="Kelvin Ng" userId="35d13c0005b87f37" providerId="LiveId" clId="{97931F46-FE0F-4352-9995-E0C42F31387B}" dt="2018-03-18T11:20:05.923" v="2827" actId="165"/>
          <ac:spMkLst>
            <pc:docMk/>
            <pc:sldMk cId="0" sldId="256"/>
            <ac:spMk id="55" creationId="{3C3240E0-DB71-4E11-8F36-B7E5AEF9DB72}"/>
          </ac:spMkLst>
        </pc:spChg>
        <pc:spChg chg="add mod topLvl">
          <ac:chgData name="Kelvin Ng" userId="35d13c0005b87f37" providerId="LiveId" clId="{97931F46-FE0F-4352-9995-E0C42F31387B}" dt="2018-03-18T11:20:05.923" v="2827" actId="165"/>
          <ac:spMkLst>
            <pc:docMk/>
            <pc:sldMk cId="0" sldId="256"/>
            <ac:spMk id="57" creationId="{B24E935E-91A4-4F18-A2D5-AF09531DC312}"/>
          </ac:spMkLst>
        </pc:spChg>
        <pc:spChg chg="add mod topLvl">
          <ac:chgData name="Kelvin Ng" userId="35d13c0005b87f37" providerId="LiveId" clId="{97931F46-FE0F-4352-9995-E0C42F31387B}" dt="2018-03-18T05:28:35.747" v="1245" actId="1076"/>
          <ac:spMkLst>
            <pc:docMk/>
            <pc:sldMk cId="0" sldId="256"/>
            <ac:spMk id="67" creationId="{9EB77E68-34CB-4337-8A1B-E73F05947778}"/>
          </ac:spMkLst>
        </pc:spChg>
        <pc:spChg chg="add mod topLvl">
          <ac:chgData name="Kelvin Ng" userId="35d13c0005b87f37" providerId="LiveId" clId="{97931F46-FE0F-4352-9995-E0C42F31387B}" dt="2018-03-18T05:28:00.069" v="1236" actId="164"/>
          <ac:spMkLst>
            <pc:docMk/>
            <pc:sldMk cId="0" sldId="256"/>
            <ac:spMk id="68" creationId="{85236111-B027-4027-A74A-3AB19B9BB25A}"/>
          </ac:spMkLst>
        </pc:spChg>
        <pc:spChg chg="add mod topLvl">
          <ac:chgData name="Kelvin Ng" userId="35d13c0005b87f37" providerId="LiveId" clId="{97931F46-FE0F-4352-9995-E0C42F31387B}" dt="2018-03-18T05:30:10.281" v="1290" actId="164"/>
          <ac:spMkLst>
            <pc:docMk/>
            <pc:sldMk cId="0" sldId="256"/>
            <ac:spMk id="69" creationId="{E048ACAD-4C55-4C25-B32D-7872AA005396}"/>
          </ac:spMkLst>
        </pc:spChg>
        <pc:spChg chg="add del mod">
          <ac:chgData name="Kelvin Ng" userId="35d13c0005b87f37" providerId="LiveId" clId="{97931F46-FE0F-4352-9995-E0C42F31387B}" dt="2018-03-17T14:39:47.314" v="265" actId="1076"/>
          <ac:spMkLst>
            <pc:docMk/>
            <pc:sldMk cId="0" sldId="256"/>
            <ac:spMk id="70" creationId="{B1A248D8-345B-4D77-B656-8502E29BED48}"/>
          </ac:spMkLst>
        </pc:spChg>
        <pc:spChg chg="add del mod">
          <ac:chgData name="Kelvin Ng" userId="35d13c0005b87f37" providerId="LiveId" clId="{97931F46-FE0F-4352-9995-E0C42F31387B}" dt="2018-03-17T14:39:45.719" v="262" actId="1076"/>
          <ac:spMkLst>
            <pc:docMk/>
            <pc:sldMk cId="0" sldId="256"/>
            <ac:spMk id="71" creationId="{547B9A67-F723-4B12-A93D-D47E61B6C028}"/>
          </ac:spMkLst>
        </pc:spChg>
        <pc:spChg chg="add mod">
          <ac:chgData name="Kelvin Ng" userId="35d13c0005b87f37" providerId="LiveId" clId="{97931F46-FE0F-4352-9995-E0C42F31387B}" dt="2018-03-18T12:14:00.459" v="3218" actId="1038"/>
          <ac:spMkLst>
            <pc:docMk/>
            <pc:sldMk cId="0" sldId="256"/>
            <ac:spMk id="73" creationId="{DBB34EA6-43B7-41F8-B40E-A5E52758B553}"/>
          </ac:spMkLst>
        </pc:spChg>
        <pc:spChg chg="add del mod">
          <ac:chgData name="Kelvin Ng" userId="35d13c0005b87f37" providerId="LiveId" clId="{97931F46-FE0F-4352-9995-E0C42F31387B}" dt="2018-03-17T14:40:55.563" v="313" actId="478"/>
          <ac:spMkLst>
            <pc:docMk/>
            <pc:sldMk cId="0" sldId="256"/>
            <ac:spMk id="74" creationId="{E32D8515-815E-45D8-8EFA-D1765685C627}"/>
          </ac:spMkLst>
        </pc:spChg>
        <pc:spChg chg="add">
          <ac:chgData name="Kelvin Ng" userId="35d13c0005b87f37" providerId="LiveId" clId="{97931F46-FE0F-4352-9995-E0C42F31387B}" dt="2018-03-17T14:54:29.905" v="405" actId="1076"/>
          <ac:spMkLst>
            <pc:docMk/>
            <pc:sldMk cId="0" sldId="256"/>
            <ac:spMk id="79" creationId="{54D0F1E7-0884-4EA9-9C4B-9B29C2DA4B82}"/>
          </ac:spMkLst>
        </pc:spChg>
        <pc:spChg chg="add">
          <ac:chgData name="Kelvin Ng" userId="35d13c0005b87f37" providerId="LiveId" clId="{97931F46-FE0F-4352-9995-E0C42F31387B}" dt="2018-03-17T14:54:29.905" v="405" actId="1076"/>
          <ac:spMkLst>
            <pc:docMk/>
            <pc:sldMk cId="0" sldId="256"/>
            <ac:spMk id="80" creationId="{958CE832-914A-4808-B53A-FE01A9EF1686}"/>
          </ac:spMkLst>
        </pc:spChg>
        <pc:spChg chg="add mod">
          <ac:chgData name="Kelvin Ng" userId="35d13c0005b87f37" providerId="LiveId" clId="{97931F46-FE0F-4352-9995-E0C42F31387B}" dt="2018-03-18T12:14:10.769" v="3219" actId="1076"/>
          <ac:spMkLst>
            <pc:docMk/>
            <pc:sldMk cId="0" sldId="256"/>
            <ac:spMk id="88" creationId="{B10BEB94-6323-424C-9744-72E87922E8A6}"/>
          </ac:spMkLst>
        </pc:spChg>
        <pc:spChg chg="mod">
          <ac:chgData name="Kelvin Ng" userId="35d13c0005b87f37" providerId="LiveId" clId="{97931F46-FE0F-4352-9995-E0C42F31387B}" dt="2018-03-18T11:17:18.083" v="2820" actId="1076"/>
          <ac:spMkLst>
            <pc:docMk/>
            <pc:sldMk cId="0" sldId="256"/>
            <ac:spMk id="90" creationId="{FA7B2BFE-8120-456B-85BF-196E1503EE2D}"/>
          </ac:spMkLst>
        </pc:spChg>
        <pc:spChg chg="add mod">
          <ac:chgData name="Kelvin Ng" userId="35d13c0005b87f37" providerId="LiveId" clId="{97931F46-FE0F-4352-9995-E0C42F31387B}" dt="2018-03-18T06:30:20.151" v="1528" actId="692"/>
          <ac:spMkLst>
            <pc:docMk/>
            <pc:sldMk cId="0" sldId="256"/>
            <ac:spMk id="97" creationId="{20FC246C-53D3-4E95-98CA-AAB8AE8EFD76}"/>
          </ac:spMkLst>
        </pc:spChg>
        <pc:spChg chg="add mod topLvl">
          <ac:chgData name="Kelvin Ng" userId="35d13c0005b87f37" providerId="LiveId" clId="{97931F46-FE0F-4352-9995-E0C42F31387B}" dt="2018-03-18T06:33:09.488" v="1660" actId="164"/>
          <ac:spMkLst>
            <pc:docMk/>
            <pc:sldMk cId="0" sldId="256"/>
            <ac:spMk id="106" creationId="{650A3946-E80A-42B6-BDEF-A3EAC5844636}"/>
          </ac:spMkLst>
        </pc:spChg>
        <pc:spChg chg="add mod">
          <ac:chgData name="Kelvin Ng" userId="35d13c0005b87f37" providerId="LiveId" clId="{97931F46-FE0F-4352-9995-E0C42F31387B}" dt="2018-03-18T12:02:01.556" v="3127" actId="164"/>
          <ac:spMkLst>
            <pc:docMk/>
            <pc:sldMk cId="0" sldId="256"/>
            <ac:spMk id="129" creationId="{1D9DF8C3-A313-4A2D-8B54-CDD83E69F153}"/>
          </ac:spMkLst>
        </pc:spChg>
        <pc:spChg chg="add mod ord">
          <ac:chgData name="Kelvin Ng" userId="35d13c0005b87f37" providerId="LiveId" clId="{97931F46-FE0F-4352-9995-E0C42F31387B}" dt="2018-03-18T05:28:00.069" v="1236" actId="164"/>
          <ac:spMkLst>
            <pc:docMk/>
            <pc:sldMk cId="0" sldId="256"/>
            <ac:spMk id="136" creationId="{D8B06C73-2CCD-4065-80D8-007867905BB9}"/>
          </ac:spMkLst>
        </pc:spChg>
        <pc:spChg chg="add mod ord">
          <ac:chgData name="Kelvin Ng" userId="35d13c0005b87f37" providerId="LiveId" clId="{97931F46-FE0F-4352-9995-E0C42F31387B}" dt="2018-03-18T05:30:10.281" v="1290" actId="164"/>
          <ac:spMkLst>
            <pc:docMk/>
            <pc:sldMk cId="0" sldId="256"/>
            <ac:spMk id="139" creationId="{75D6E3C2-4912-48EC-8A1F-3E0CE8E00074}"/>
          </ac:spMkLst>
        </pc:spChg>
        <pc:spChg chg="add mod topLvl">
          <ac:chgData name="Kelvin Ng" userId="35d13c0005b87f37" providerId="LiveId" clId="{97931F46-FE0F-4352-9995-E0C42F31387B}" dt="2018-03-18T11:20:16.149" v="2830" actId="164"/>
          <ac:spMkLst>
            <pc:docMk/>
            <pc:sldMk cId="0" sldId="256"/>
            <ac:spMk id="173" creationId="{027C25DB-DDB4-4EBF-96BA-91E1E856A7A3}"/>
          </ac:spMkLst>
        </pc:spChg>
        <pc:spChg chg="add mod">
          <ac:chgData name="Kelvin Ng" userId="35d13c0005b87f37" providerId="LiveId" clId="{97931F46-FE0F-4352-9995-E0C42F31387B}" dt="2018-03-18T06:30:20.151" v="1528" actId="692"/>
          <ac:spMkLst>
            <pc:docMk/>
            <pc:sldMk cId="0" sldId="256"/>
            <ac:spMk id="178" creationId="{01033B2E-9581-4204-9749-647958E9DFE2}"/>
          </ac:spMkLst>
        </pc:spChg>
        <pc:spChg chg="add mod">
          <ac:chgData name="Kelvin Ng" userId="35d13c0005b87f37" providerId="LiveId" clId="{97931F46-FE0F-4352-9995-E0C42F31387B}" dt="2018-03-18T06:30:20.151" v="1528" actId="692"/>
          <ac:spMkLst>
            <pc:docMk/>
            <pc:sldMk cId="0" sldId="256"/>
            <ac:spMk id="179" creationId="{D5E47CCC-ECF0-4D60-A832-F334EAFBFE3C}"/>
          </ac:spMkLst>
        </pc:spChg>
        <pc:spChg chg="mod">
          <ac:chgData name="Kelvin Ng" userId="35d13c0005b87f37" providerId="LiveId" clId="{97931F46-FE0F-4352-9995-E0C42F31387B}" dt="2018-03-18T06:30:20.151" v="1528" actId="692"/>
          <ac:spMkLst>
            <pc:docMk/>
            <pc:sldMk cId="0" sldId="256"/>
            <ac:spMk id="182" creationId="{AF33DF60-087F-4AD0-B669-B94EE5D2D1DE}"/>
          </ac:spMkLst>
        </pc:spChg>
        <pc:spChg chg="mod">
          <ac:chgData name="Kelvin Ng" userId="35d13c0005b87f37" providerId="LiveId" clId="{97931F46-FE0F-4352-9995-E0C42F31387B}" dt="2018-03-18T06:30:20.151" v="1528" actId="692"/>
          <ac:spMkLst>
            <pc:docMk/>
            <pc:sldMk cId="0" sldId="256"/>
            <ac:spMk id="183" creationId="{F173274D-EA66-4B23-8233-D8F773ADF0B1}"/>
          </ac:spMkLst>
        </pc:spChg>
        <pc:spChg chg="mod">
          <ac:chgData name="Kelvin Ng" userId="35d13c0005b87f37" providerId="LiveId" clId="{97931F46-FE0F-4352-9995-E0C42F31387B}" dt="2018-03-18T06:30:20.151" v="1528" actId="692"/>
          <ac:spMkLst>
            <pc:docMk/>
            <pc:sldMk cId="0" sldId="256"/>
            <ac:spMk id="184" creationId="{D2ADCE97-EA3F-4B06-A7D9-EEEA729E7305}"/>
          </ac:spMkLst>
        </pc:spChg>
        <pc:spChg chg="mod topLvl">
          <ac:chgData name="Kelvin Ng" userId="35d13c0005b87f37" providerId="LiveId" clId="{97931F46-FE0F-4352-9995-E0C42F31387B}" dt="2018-03-18T06:30:20.151" v="1528" actId="692"/>
          <ac:spMkLst>
            <pc:docMk/>
            <pc:sldMk cId="0" sldId="256"/>
            <ac:spMk id="186" creationId="{2E3796D4-C7A4-4A4A-801B-6E38CB47A1ED}"/>
          </ac:spMkLst>
        </pc:spChg>
        <pc:spChg chg="mod topLvl">
          <ac:chgData name="Kelvin Ng" userId="35d13c0005b87f37" providerId="LiveId" clId="{97931F46-FE0F-4352-9995-E0C42F31387B}" dt="2018-03-18T06:30:20.151" v="1528" actId="692"/>
          <ac:spMkLst>
            <pc:docMk/>
            <pc:sldMk cId="0" sldId="256"/>
            <ac:spMk id="187" creationId="{E5014B2B-DCC7-43FF-84AB-75962B28CD2C}"/>
          </ac:spMkLst>
        </pc:spChg>
        <pc:spChg chg="mod topLvl">
          <ac:chgData name="Kelvin Ng" userId="35d13c0005b87f37" providerId="LiveId" clId="{97931F46-FE0F-4352-9995-E0C42F31387B}" dt="2018-03-18T06:30:20.151" v="1528" actId="692"/>
          <ac:spMkLst>
            <pc:docMk/>
            <pc:sldMk cId="0" sldId="256"/>
            <ac:spMk id="188" creationId="{70684E6D-EAB3-465E-BCF8-1072B1F329AD}"/>
          </ac:spMkLst>
        </pc:spChg>
        <pc:spChg chg="add mod">
          <ac:chgData name="Kelvin Ng" userId="35d13c0005b87f37" providerId="LiveId" clId="{97931F46-FE0F-4352-9995-E0C42F31387B}" dt="2018-03-18T11:09:13.844" v="2751" actId="14100"/>
          <ac:spMkLst>
            <pc:docMk/>
            <pc:sldMk cId="0" sldId="256"/>
            <ac:spMk id="228" creationId="{D1E173FA-4924-4FAF-87EC-A6365D5172AB}"/>
          </ac:spMkLst>
        </pc:spChg>
        <pc:spChg chg="add mod">
          <ac:chgData name="Kelvin Ng" userId="35d13c0005b87f37" providerId="LiveId" clId="{97931F46-FE0F-4352-9995-E0C42F31387B}" dt="2018-03-18T12:14:10.769" v="3219" actId="1076"/>
          <ac:spMkLst>
            <pc:docMk/>
            <pc:sldMk cId="0" sldId="256"/>
            <ac:spMk id="230" creationId="{88354C6D-C8D0-40AE-9B28-BFD88A4AC7F7}"/>
          </ac:spMkLst>
        </pc:spChg>
        <pc:spChg chg="add mod ord">
          <ac:chgData name="Kelvin Ng" userId="35d13c0005b87f37" providerId="LiveId" clId="{97931F46-FE0F-4352-9995-E0C42F31387B}" dt="2018-03-18T10:57:31.714" v="2654" actId="164"/>
          <ac:spMkLst>
            <pc:docMk/>
            <pc:sldMk cId="0" sldId="256"/>
            <ac:spMk id="241" creationId="{84BB9DDF-B822-4620-8314-73EC5F128B0E}"/>
          </ac:spMkLst>
        </pc:spChg>
        <pc:spChg chg="add mod">
          <ac:chgData name="Kelvin Ng" userId="35d13c0005b87f37" providerId="LiveId" clId="{97931F46-FE0F-4352-9995-E0C42F31387B}" dt="2018-03-18T10:57:31.714" v="2654" actId="164"/>
          <ac:spMkLst>
            <pc:docMk/>
            <pc:sldMk cId="0" sldId="256"/>
            <ac:spMk id="242" creationId="{127619D5-EBDE-40C5-AE7A-0BE3BE8F28A2}"/>
          </ac:spMkLst>
        </pc:spChg>
        <pc:spChg chg="add mod">
          <ac:chgData name="Kelvin Ng" userId="35d13c0005b87f37" providerId="LiveId" clId="{97931F46-FE0F-4352-9995-E0C42F31387B}" dt="2018-03-18T10:57:24.159" v="2653" actId="571"/>
          <ac:spMkLst>
            <pc:docMk/>
            <pc:sldMk cId="0" sldId="256"/>
            <ac:spMk id="246" creationId="{2D2EF17E-EBF1-48E7-A1BD-26C856F78155}"/>
          </ac:spMkLst>
        </pc:spChg>
        <pc:spChg chg="add mod">
          <ac:chgData name="Kelvin Ng" userId="35d13c0005b87f37" providerId="LiveId" clId="{97931F46-FE0F-4352-9995-E0C42F31387B}" dt="2018-03-18T12:02:01.556" v="3127" actId="164"/>
          <ac:spMkLst>
            <pc:docMk/>
            <pc:sldMk cId="0" sldId="256"/>
            <ac:spMk id="290" creationId="{7EBADEE7-8CDC-4F21-A3FD-DC8B4E8817CE}"/>
          </ac:spMkLst>
        </pc:spChg>
        <pc:spChg chg="mod topLvl">
          <ac:chgData name="Kelvin Ng" userId="35d13c0005b87f37" providerId="LiveId" clId="{97931F46-FE0F-4352-9995-E0C42F31387B}" dt="2018-03-18T11:09:13.844" v="2751" actId="14100"/>
          <ac:spMkLst>
            <pc:docMk/>
            <pc:sldMk cId="0" sldId="256"/>
            <ac:spMk id="2071" creationId="{FF16418A-B18C-4F7F-9E07-1BAFA4D558F5}"/>
          </ac:spMkLst>
        </pc:spChg>
        <pc:spChg chg="add mod ord">
          <ac:chgData name="Kelvin Ng" userId="35d13c0005b87f37" providerId="LiveId" clId="{97931F46-FE0F-4352-9995-E0C42F31387B}" dt="2018-03-18T05:28:20.478" v="1242" actId="14100"/>
          <ac:spMkLst>
            <pc:docMk/>
            <pc:sldMk cId="0" sldId="256"/>
            <ac:spMk id="2082" creationId="{41BD5D34-6280-4B03-830C-D01CD61AFBB3}"/>
          </ac:spMkLst>
        </pc:spChg>
        <pc:spChg chg="add del mod">
          <ac:chgData name="Kelvin Ng" userId="35d13c0005b87f37" providerId="LiveId" clId="{97931F46-FE0F-4352-9995-E0C42F31387B}" dt="2018-03-18T05:32:13.573" v="1313" actId="478"/>
          <ac:spMkLst>
            <pc:docMk/>
            <pc:sldMk cId="0" sldId="256"/>
            <ac:spMk id="2102" creationId="{9039C498-58D6-4C7A-8142-D6FDF0CAE7CD}"/>
          </ac:spMkLst>
        </pc:spChg>
        <pc:spChg chg="add mod topLvl">
          <ac:chgData name="Kelvin Ng" userId="35d13c0005b87f37" providerId="LiveId" clId="{97931F46-FE0F-4352-9995-E0C42F31387B}" dt="2018-03-18T11:20:16.149" v="2830" actId="164"/>
          <ac:spMkLst>
            <pc:docMk/>
            <pc:sldMk cId="0" sldId="256"/>
            <ac:spMk id="2103" creationId="{BEB06A60-3841-4172-8603-CEBB40482D07}"/>
          </ac:spMkLst>
        </pc:spChg>
        <pc:spChg chg="add mod ord">
          <ac:chgData name="Kelvin Ng" userId="35d13c0005b87f37" providerId="LiveId" clId="{97931F46-FE0F-4352-9995-E0C42F31387B}" dt="2018-03-18T06:33:09.488" v="1660" actId="164"/>
          <ac:spMkLst>
            <pc:docMk/>
            <pc:sldMk cId="0" sldId="256"/>
            <ac:spMk id="2152" creationId="{4F0BC93A-F11F-4429-A822-ACE4B515D7E8}"/>
          </ac:spMkLst>
        </pc:spChg>
        <pc:grpChg chg="mod">
          <ac:chgData name="Kelvin Ng" userId="35d13c0005b87f37" providerId="LiveId" clId="{97931F46-FE0F-4352-9995-E0C42F31387B}" dt="2018-03-18T09:05:44.227" v="2401" actId="1076"/>
          <ac:grpSpMkLst>
            <pc:docMk/>
            <pc:sldMk cId="0" sldId="256"/>
            <ac:grpSpMk id="5" creationId="{54C453E9-5F72-41E4-AA20-D1DFBC7A2BB4}"/>
          </ac:grpSpMkLst>
        </pc:grpChg>
        <pc:grpChg chg="del">
          <ac:chgData name="Kelvin Ng" userId="35d13c0005b87f37" providerId="LiveId" clId="{97931F46-FE0F-4352-9995-E0C42F31387B}" dt="2018-03-17T13:56:45.823" v="3" actId="165"/>
          <ac:grpSpMkLst>
            <pc:docMk/>
            <pc:sldMk cId="0" sldId="256"/>
            <ac:grpSpMk id="13" creationId="{D2C44A6E-5D87-4287-BBE3-AC83E537EF83}"/>
          </ac:grpSpMkLst>
        </pc:grpChg>
        <pc:grpChg chg="del">
          <ac:chgData name="Kelvin Ng" userId="35d13c0005b87f37" providerId="LiveId" clId="{97931F46-FE0F-4352-9995-E0C42F31387B}" dt="2018-03-17T13:58:12.033" v="15" actId="478"/>
          <ac:grpSpMkLst>
            <pc:docMk/>
            <pc:sldMk cId="0" sldId="256"/>
            <ac:grpSpMk id="20" creationId="{E82C1FC1-9DC5-4F16-8335-2C7480FC4B45}"/>
          </ac:grpSpMkLst>
        </pc:grpChg>
        <pc:grpChg chg="add del mod topLvl">
          <ac:chgData name="Kelvin Ng" userId="35d13c0005b87f37" providerId="LiveId" clId="{97931F46-FE0F-4352-9995-E0C42F31387B}" dt="2018-03-18T09:30:17.204" v="2592" actId="165"/>
          <ac:grpSpMkLst>
            <pc:docMk/>
            <pc:sldMk cId="0" sldId="256"/>
            <ac:grpSpMk id="24" creationId="{39EBB0B2-101E-4698-B380-E38F21DC4AC7}"/>
          </ac:grpSpMkLst>
        </pc:grpChg>
        <pc:grpChg chg="del">
          <ac:chgData name="Kelvin Ng" userId="35d13c0005b87f37" providerId="LiveId" clId="{97931F46-FE0F-4352-9995-E0C42F31387B}" dt="2018-03-17T13:58:46.524" v="16" actId="478"/>
          <ac:grpSpMkLst>
            <pc:docMk/>
            <pc:sldMk cId="0" sldId="256"/>
            <ac:grpSpMk id="25" creationId="{24BDE082-0613-4182-B4F4-34A419270231}"/>
          </ac:grpSpMkLst>
        </pc:grpChg>
        <pc:grpChg chg="mod">
          <ac:chgData name="Kelvin Ng" userId="35d13c0005b87f37" providerId="LiveId" clId="{97931F46-FE0F-4352-9995-E0C42F31387B}" dt="2018-03-18T12:01:52.404" v="3126" actId="1076"/>
          <ac:grpSpMkLst>
            <pc:docMk/>
            <pc:sldMk cId="0" sldId="256"/>
            <ac:grpSpMk id="30" creationId="{926E922B-14FD-4F25-AEA8-659AA659647A}"/>
          </ac:grpSpMkLst>
        </pc:grpChg>
        <pc:grpChg chg="add del mod topLvl">
          <ac:chgData name="Kelvin Ng" userId="35d13c0005b87f37" providerId="LiveId" clId="{97931F46-FE0F-4352-9995-E0C42F31387B}" dt="2018-03-18T05:22:47.182" v="1203" actId="165"/>
          <ac:grpSpMkLst>
            <pc:docMk/>
            <pc:sldMk cId="0" sldId="256"/>
            <ac:grpSpMk id="31" creationId="{ED3AC155-0D4B-43FA-ABBC-6F74816D6BCB}"/>
          </ac:grpSpMkLst>
        </pc:grpChg>
        <pc:grpChg chg="mod">
          <ac:chgData name="Kelvin Ng" userId="35d13c0005b87f37" providerId="LiveId" clId="{97931F46-FE0F-4352-9995-E0C42F31387B}" dt="2018-03-18T09:05:44.227" v="2401" actId="1076"/>
          <ac:grpSpMkLst>
            <pc:docMk/>
            <pc:sldMk cId="0" sldId="256"/>
            <ac:grpSpMk id="44" creationId="{8DAE7884-EE82-4D60-AA1C-66154AFC0E3B}"/>
          </ac:grpSpMkLst>
        </pc:grpChg>
        <pc:grpChg chg="add del mod">
          <ac:chgData name="Kelvin Ng" userId="35d13c0005b87f37" providerId="LiveId" clId="{97931F46-FE0F-4352-9995-E0C42F31387B}" dt="2018-03-18T03:50:45.124" v="1202" actId="165"/>
          <ac:grpSpMkLst>
            <pc:docMk/>
            <pc:sldMk cId="0" sldId="256"/>
            <ac:grpSpMk id="54" creationId="{3A251426-C6EC-468D-B0CD-C0CC0FDCB69E}"/>
          </ac:grpSpMkLst>
        </pc:grpChg>
        <pc:grpChg chg="add mod">
          <ac:chgData name="Kelvin Ng" userId="35d13c0005b87f37" providerId="LiveId" clId="{97931F46-FE0F-4352-9995-E0C42F31387B}" dt="2018-03-17T14:54:31.047" v="406" actId="1076"/>
          <ac:grpSpMkLst>
            <pc:docMk/>
            <pc:sldMk cId="0" sldId="256"/>
            <ac:grpSpMk id="76" creationId="{9C5F9783-3320-439B-8DDC-7489A8727A70}"/>
          </ac:grpSpMkLst>
        </pc:grpChg>
        <pc:grpChg chg="add mod topLvl">
          <ac:chgData name="Kelvin Ng" userId="35d13c0005b87f37" providerId="LiveId" clId="{97931F46-FE0F-4352-9995-E0C42F31387B}" dt="2018-03-18T11:20:11.753" v="2829" actId="1076"/>
          <ac:grpSpMkLst>
            <pc:docMk/>
            <pc:sldMk cId="0" sldId="256"/>
            <ac:grpSpMk id="98" creationId="{0EF5CD97-777F-4398-A67C-767A3D619701}"/>
          </ac:grpSpMkLst>
        </pc:grpChg>
        <pc:grpChg chg="add del mod">
          <ac:chgData name="Kelvin Ng" userId="35d13c0005b87f37" providerId="LiveId" clId="{97931F46-FE0F-4352-9995-E0C42F31387B}" dt="2018-03-18T06:26:20.121" v="1405" actId="165"/>
          <ac:grpSpMkLst>
            <pc:docMk/>
            <pc:sldMk cId="0" sldId="256"/>
            <ac:grpSpMk id="99" creationId="{83F8D094-5877-413D-A3F5-A62DA19D1D17}"/>
          </ac:grpSpMkLst>
        </pc:grpChg>
        <pc:grpChg chg="add mod">
          <ac:chgData name="Kelvin Ng" userId="35d13c0005b87f37" providerId="LiveId" clId="{97931F46-FE0F-4352-9995-E0C42F31387B}" dt="2018-03-18T11:20:11.753" v="2829" actId="1076"/>
          <ac:grpSpMkLst>
            <pc:docMk/>
            <pc:sldMk cId="0" sldId="256"/>
            <ac:grpSpMk id="100" creationId="{35F06394-F878-43A9-BC2C-371D7DE96507}"/>
          </ac:grpSpMkLst>
        </pc:grpChg>
        <pc:grpChg chg="add mod topLvl">
          <ac:chgData name="Kelvin Ng" userId="35d13c0005b87f37" providerId="LiveId" clId="{97931F46-FE0F-4352-9995-E0C42F31387B}" dt="2018-03-18T11:20:11.753" v="2829" actId="1076"/>
          <ac:grpSpMkLst>
            <pc:docMk/>
            <pc:sldMk cId="0" sldId="256"/>
            <ac:grpSpMk id="105" creationId="{1E85E588-C80D-4597-9CAF-07A56C708AB8}"/>
          </ac:grpSpMkLst>
        </pc:grpChg>
        <pc:grpChg chg="add del mod">
          <ac:chgData name="Kelvin Ng" userId="35d13c0005b87f37" providerId="LiveId" clId="{97931F46-FE0F-4352-9995-E0C42F31387B}" dt="2018-03-18T06:32:36.634" v="1653" actId="165"/>
          <ac:grpSpMkLst>
            <pc:docMk/>
            <pc:sldMk cId="0" sldId="256"/>
            <ac:grpSpMk id="107" creationId="{455E9926-FBF7-4687-A064-FE59E215AD0F}"/>
          </ac:grpSpMkLst>
        </pc:grpChg>
        <pc:grpChg chg="add del mod">
          <ac:chgData name="Kelvin Ng" userId="35d13c0005b87f37" providerId="LiveId" clId="{97931F46-FE0F-4352-9995-E0C42F31387B}" dt="2018-03-18T11:20:05.923" v="2827" actId="165"/>
          <ac:grpSpMkLst>
            <pc:docMk/>
            <pc:sldMk cId="0" sldId="256"/>
            <ac:grpSpMk id="128" creationId="{5DEC263C-F2D5-42A0-B6D0-2A32E57C71BD}"/>
          </ac:grpSpMkLst>
        </pc:grpChg>
        <pc:grpChg chg="add mod">
          <ac:chgData name="Kelvin Ng" userId="35d13c0005b87f37" providerId="LiveId" clId="{97931F46-FE0F-4352-9995-E0C42F31387B}" dt="2018-03-18T11:31:19.357" v="3113" actId="1037"/>
          <ac:grpSpMkLst>
            <pc:docMk/>
            <pc:sldMk cId="0" sldId="256"/>
            <ac:grpSpMk id="134" creationId="{9BA39E62-D8AF-4DA6-A03F-A5541F2AE8F9}"/>
          </ac:grpSpMkLst>
        </pc:grpChg>
        <pc:grpChg chg="add mod">
          <ac:chgData name="Kelvin Ng" userId="35d13c0005b87f37" providerId="LiveId" clId="{97931F46-FE0F-4352-9995-E0C42F31387B}" dt="2018-03-18T12:13:38.903" v="3144" actId="1076"/>
          <ac:grpSpMkLst>
            <pc:docMk/>
            <pc:sldMk cId="0" sldId="256"/>
            <ac:grpSpMk id="164" creationId="{ABF3601A-ADAA-474E-A38C-D77CEEFACC77}"/>
          </ac:grpSpMkLst>
        </pc:grpChg>
        <pc:grpChg chg="add mod ord topLvl">
          <ac:chgData name="Kelvin Ng" userId="35d13c0005b87f37" providerId="LiveId" clId="{97931F46-FE0F-4352-9995-E0C42F31387B}" dt="2018-03-18T11:20:11.753" v="2829" actId="1076"/>
          <ac:grpSpMkLst>
            <pc:docMk/>
            <pc:sldMk cId="0" sldId="256"/>
            <ac:grpSpMk id="181" creationId="{0B404F14-062A-4E55-8EA8-8D6D073EE37A}"/>
          </ac:grpSpMkLst>
        </pc:grpChg>
        <pc:grpChg chg="add del mod topLvl">
          <ac:chgData name="Kelvin Ng" userId="35d13c0005b87f37" providerId="LiveId" clId="{97931F46-FE0F-4352-9995-E0C42F31387B}" dt="2018-03-18T06:26:33.587" v="1408" actId="165"/>
          <ac:grpSpMkLst>
            <pc:docMk/>
            <pc:sldMk cId="0" sldId="256"/>
            <ac:grpSpMk id="185" creationId="{3F1D947D-B007-43AE-8C85-BEA71DDAF5BD}"/>
          </ac:grpSpMkLst>
        </pc:grpChg>
        <pc:grpChg chg="add mod topLvl">
          <ac:chgData name="Kelvin Ng" userId="35d13c0005b87f37" providerId="LiveId" clId="{97931F46-FE0F-4352-9995-E0C42F31387B}" dt="2018-03-18T11:20:05.923" v="2827" actId="165"/>
          <ac:grpSpMkLst>
            <pc:docMk/>
            <pc:sldMk cId="0" sldId="256"/>
            <ac:grpSpMk id="249" creationId="{880C5C21-9440-42B5-ABB2-18CBF191021D}"/>
          </ac:grpSpMkLst>
        </pc:grpChg>
        <pc:grpChg chg="add mod">
          <ac:chgData name="Kelvin Ng" userId="35d13c0005b87f37" providerId="LiveId" clId="{97931F46-FE0F-4352-9995-E0C42F31387B}" dt="2018-03-18T12:13:38.903" v="3144" actId="1076"/>
          <ac:grpSpMkLst>
            <pc:docMk/>
            <pc:sldMk cId="0" sldId="256"/>
            <ac:grpSpMk id="2049" creationId="{61BA8747-3BCD-4825-9B88-4AE280BD667B}"/>
          </ac:grpSpMkLst>
        </pc:grpChg>
        <pc:grpChg chg="add mod">
          <ac:chgData name="Kelvin Ng" userId="35d13c0005b87f37" providerId="LiveId" clId="{97931F46-FE0F-4352-9995-E0C42F31387B}" dt="2018-03-18T12:13:38.903" v="3144" actId="1076"/>
          <ac:grpSpMkLst>
            <pc:docMk/>
            <pc:sldMk cId="0" sldId="256"/>
            <ac:grpSpMk id="2052" creationId="{6C62F9C6-402A-498E-AD6C-65E60ECB8907}"/>
          </ac:grpSpMkLst>
        </pc:grpChg>
        <pc:grpChg chg="add del mod">
          <ac:chgData name="Kelvin Ng" userId="35d13c0005b87f37" providerId="LiveId" clId="{97931F46-FE0F-4352-9995-E0C42F31387B}" dt="2018-03-17T16:12:08.126" v="1067" actId="165"/>
          <ac:grpSpMkLst>
            <pc:docMk/>
            <pc:sldMk cId="0" sldId="256"/>
            <ac:grpSpMk id="2078" creationId="{C53DEC8B-FA10-431C-A45E-794506999086}"/>
          </ac:grpSpMkLst>
        </pc:grpChg>
        <pc:grpChg chg="add mod">
          <ac:chgData name="Kelvin Ng" userId="35d13c0005b87f37" providerId="LiveId" clId="{97931F46-FE0F-4352-9995-E0C42F31387B}" dt="2018-03-18T10:56:44.141" v="2651" actId="1076"/>
          <ac:grpSpMkLst>
            <pc:docMk/>
            <pc:sldMk cId="0" sldId="256"/>
            <ac:grpSpMk id="2083" creationId="{DEF3C58D-B3B0-4EDF-8A0B-BE0D20DF0A79}"/>
          </ac:grpSpMkLst>
        </pc:grpChg>
        <pc:grpChg chg="add mod">
          <ac:chgData name="Kelvin Ng" userId="35d13c0005b87f37" providerId="LiveId" clId="{97931F46-FE0F-4352-9995-E0C42F31387B}" dt="2018-03-18T10:56:44.141" v="2651" actId="1076"/>
          <ac:grpSpMkLst>
            <pc:docMk/>
            <pc:sldMk cId="0" sldId="256"/>
            <ac:grpSpMk id="2085" creationId="{D640DB39-DB9C-42A9-A70C-573672A41BE4}"/>
          </ac:grpSpMkLst>
        </pc:grpChg>
        <pc:grpChg chg="add mod">
          <ac:chgData name="Kelvin Ng" userId="35d13c0005b87f37" providerId="LiveId" clId="{97931F46-FE0F-4352-9995-E0C42F31387B}" dt="2018-03-18T10:56:44.141" v="2651" actId="1076"/>
          <ac:grpSpMkLst>
            <pc:docMk/>
            <pc:sldMk cId="0" sldId="256"/>
            <ac:grpSpMk id="2088" creationId="{02F18C6A-ABD8-4AEA-8FDD-20E315C76BAC}"/>
          </ac:grpSpMkLst>
        </pc:grpChg>
        <pc:grpChg chg="add mod topLvl">
          <ac:chgData name="Kelvin Ng" userId="35d13c0005b87f37" providerId="LiveId" clId="{97931F46-FE0F-4352-9995-E0C42F31387B}" dt="2018-03-18T11:20:05.923" v="2827" actId="165"/>
          <ac:grpSpMkLst>
            <pc:docMk/>
            <pc:sldMk cId="0" sldId="256"/>
            <ac:grpSpMk id="2108" creationId="{850D5974-881C-431D-B7EF-C8ACF24491CC}"/>
          </ac:grpSpMkLst>
        </pc:grpChg>
        <pc:grpChg chg="add mod ord topLvl">
          <ac:chgData name="Kelvin Ng" userId="35d13c0005b87f37" providerId="LiveId" clId="{97931F46-FE0F-4352-9995-E0C42F31387B}" dt="2018-03-18T11:20:16.149" v="2830" actId="164"/>
          <ac:grpSpMkLst>
            <pc:docMk/>
            <pc:sldMk cId="0" sldId="256"/>
            <ac:grpSpMk id="2153" creationId="{5EAA276C-C879-4426-A41C-715754FAEBEB}"/>
          </ac:grpSpMkLst>
        </pc:grpChg>
        <pc:grpChg chg="add del mod">
          <ac:chgData name="Kelvin Ng" userId="35d13c0005b87f37" providerId="LiveId" clId="{97931F46-FE0F-4352-9995-E0C42F31387B}" dt="2018-03-18T09:27:32.750" v="2555" actId="165"/>
          <ac:grpSpMkLst>
            <pc:docMk/>
            <pc:sldMk cId="0" sldId="256"/>
            <ac:grpSpMk id="2157" creationId="{E24814B3-8B51-4D68-B418-89C04F27D599}"/>
          </ac:grpSpMkLst>
        </pc:grpChg>
        <pc:grpChg chg="add mod topLvl">
          <ac:chgData name="Kelvin Ng" userId="35d13c0005b87f37" providerId="LiveId" clId="{97931F46-FE0F-4352-9995-E0C42F31387B}" dt="2018-03-18T11:20:05.923" v="2827" actId="165"/>
          <ac:grpSpMkLst>
            <pc:docMk/>
            <pc:sldMk cId="0" sldId="256"/>
            <ac:grpSpMk id="2172" creationId="{5A4141BF-FAF9-4F65-8F1F-044DB2031044}"/>
          </ac:grpSpMkLst>
        </pc:grpChg>
        <pc:graphicFrameChg chg="add mod topLvl">
          <ac:chgData name="Kelvin Ng" userId="35d13c0005b87f37" providerId="LiveId" clId="{97931F46-FE0F-4352-9995-E0C42F31387B}" dt="2018-03-18T11:20:16.149" v="2830" actId="164"/>
          <ac:graphicFrameMkLst>
            <pc:docMk/>
            <pc:sldMk cId="0" sldId="256"/>
            <ac:graphicFrameMk id="33" creationId="{DF6E8661-44B8-4FB6-9237-1FF85F0B4C9F}"/>
          </ac:graphicFrameMkLst>
        </pc:graphicFrameChg>
        <pc:graphicFrameChg chg="add mod">
          <ac:chgData name="Kelvin Ng" userId="35d13c0005b87f37" providerId="LiveId" clId="{97931F46-FE0F-4352-9995-E0C42F31387B}" dt="2018-03-18T09:25:43.982" v="2545" actId="1076"/>
          <ac:graphicFrameMkLst>
            <pc:docMk/>
            <pc:sldMk cId="0" sldId="256"/>
            <ac:graphicFrameMk id="75" creationId="{D30181EF-61B2-4BF6-9462-67BF93E87EB3}"/>
          </ac:graphicFrameMkLst>
        </pc:graphicFrameChg>
        <pc:graphicFrameChg chg="add mod">
          <ac:chgData name="Kelvin Ng" userId="35d13c0005b87f37" providerId="LiveId" clId="{97931F46-FE0F-4352-9995-E0C42F31387B}" dt="2018-03-18T09:25:47.057" v="2546" actId="1076"/>
          <ac:graphicFrameMkLst>
            <pc:docMk/>
            <pc:sldMk cId="0" sldId="256"/>
            <ac:graphicFrameMk id="81" creationId="{3CCC755B-8EA9-434F-9FA8-79E0DB131F17}"/>
          </ac:graphicFrameMkLst>
        </pc:graphicFrameChg>
        <pc:graphicFrameChg chg="add mod">
          <ac:chgData name="Kelvin Ng" userId="35d13c0005b87f37" providerId="LiveId" clId="{97931F46-FE0F-4352-9995-E0C42F31387B}" dt="2018-03-18T09:27:05.193" v="2552" actId="20577"/>
          <ac:graphicFrameMkLst>
            <pc:docMk/>
            <pc:sldMk cId="0" sldId="256"/>
            <ac:graphicFrameMk id="82" creationId="{7467EA0E-288B-4A6C-978D-E87B09E3E946}"/>
          </ac:graphicFrameMkLst>
        </pc:graphicFrameChg>
        <pc:graphicFrameChg chg="add mod">
          <ac:chgData name="Kelvin Ng" userId="35d13c0005b87f37" providerId="LiveId" clId="{97931F46-FE0F-4352-9995-E0C42F31387B}" dt="2018-03-18T09:26:49.716" v="2548" actId="1076"/>
          <ac:graphicFrameMkLst>
            <pc:docMk/>
            <pc:sldMk cId="0" sldId="256"/>
            <ac:graphicFrameMk id="83" creationId="{A3806B54-B62C-40E7-91D8-8BFEB76B22D6}"/>
          </ac:graphicFrameMkLst>
        </pc:graphicFrameChg>
        <pc:graphicFrameChg chg="add mod">
          <ac:chgData name="Kelvin Ng" userId="35d13c0005b87f37" providerId="LiveId" clId="{97931F46-FE0F-4352-9995-E0C42F31387B}" dt="2018-03-18T09:26:56.235" v="2550" actId="1076"/>
          <ac:graphicFrameMkLst>
            <pc:docMk/>
            <pc:sldMk cId="0" sldId="256"/>
            <ac:graphicFrameMk id="84" creationId="{1F6EAECD-175A-495F-BEC9-F7CC9AFF0BE7}"/>
          </ac:graphicFrameMkLst>
        </pc:graphicFrameChg>
        <pc:graphicFrameChg chg="add mod">
          <ac:chgData name="Kelvin Ng" userId="35d13c0005b87f37" providerId="LiveId" clId="{97931F46-FE0F-4352-9995-E0C42F31387B}" dt="2018-03-18T09:26:58.963" v="2551" actId="1076"/>
          <ac:graphicFrameMkLst>
            <pc:docMk/>
            <pc:sldMk cId="0" sldId="256"/>
            <ac:graphicFrameMk id="85" creationId="{BCE6AF92-B6C2-491C-AB52-046C6511B909}"/>
          </ac:graphicFrameMkLst>
        </pc:graphicFrameChg>
        <pc:graphicFrameChg chg="add mod modGraphic">
          <ac:chgData name="Kelvin Ng" userId="35d13c0005b87f37" providerId="LiveId" clId="{97931F46-FE0F-4352-9995-E0C42F31387B}" dt="2018-03-18T11:31:13.006" v="3096" actId="1037"/>
          <ac:graphicFrameMkLst>
            <pc:docMk/>
            <pc:sldMk cId="0" sldId="256"/>
            <ac:graphicFrameMk id="137" creationId="{1B8C5D64-BE62-4127-B690-6FB07862EF13}"/>
          </ac:graphicFrameMkLst>
        </pc:graphicFrameChg>
        <pc:graphicFrameChg chg="add mod modGraphic">
          <ac:chgData name="Kelvin Ng" userId="35d13c0005b87f37" providerId="LiveId" clId="{97931F46-FE0F-4352-9995-E0C42F31387B}" dt="2018-03-18T11:29:17.980" v="2971" actId="1037"/>
          <ac:graphicFrameMkLst>
            <pc:docMk/>
            <pc:sldMk cId="0" sldId="256"/>
            <ac:graphicFrameMk id="310" creationId="{F907DB30-750F-48D3-BE3A-B9CD5EC3F363}"/>
          </ac:graphicFrameMkLst>
        </pc:graphicFrameChg>
        <pc:graphicFrameChg chg="add del mod">
          <ac:chgData name="Kelvin Ng" userId="35d13c0005b87f37" providerId="LiveId" clId="{97931F46-FE0F-4352-9995-E0C42F31387B}" dt="2018-03-17T14:54:26.451" v="403" actId="478"/>
          <ac:graphicFrameMkLst>
            <pc:docMk/>
            <pc:sldMk cId="0" sldId="256"/>
            <ac:graphicFrameMk id="2048" creationId="{7BE23799-37AF-40AC-B3AB-80C641FCB8F3}"/>
          </ac:graphicFrameMkLst>
        </pc:graphicFrameChg>
        <pc:graphicFrameChg chg="add mod">
          <ac:chgData name="Kelvin Ng" userId="35d13c0005b87f37" providerId="LiveId" clId="{97931F46-FE0F-4352-9995-E0C42F31387B}" dt="2018-03-18T12:13:46.264" v="3145" actId="1076"/>
          <ac:graphicFrameMkLst>
            <pc:docMk/>
            <pc:sldMk cId="0" sldId="256"/>
            <ac:graphicFrameMk id="2158" creationId="{473BDEE9-1DF0-4755-8EAE-FE8CA92DD597}"/>
          </ac:graphicFrameMkLst>
        </pc:graphicFrameChg>
        <pc:picChg chg="mod">
          <ac:chgData name="Kelvin Ng" userId="35d13c0005b87f37" providerId="LiveId" clId="{97931F46-FE0F-4352-9995-E0C42F31387B}" dt="2018-03-18T12:14:10.769" v="3219" actId="1076"/>
          <ac:picMkLst>
            <pc:docMk/>
            <pc:sldMk cId="0" sldId="256"/>
            <ac:picMk id="8" creationId="{DC50D498-EECD-42DF-9C85-4D3EA853279A}"/>
          </ac:picMkLst>
        </pc:picChg>
        <pc:picChg chg="add del">
          <ac:chgData name="Kelvin Ng" userId="35d13c0005b87f37" providerId="LiveId" clId="{97931F46-FE0F-4352-9995-E0C42F31387B}" dt="2018-03-17T13:58:50.202" v="18" actId="1076"/>
          <ac:picMkLst>
            <pc:docMk/>
            <pc:sldMk cId="0" sldId="256"/>
            <ac:picMk id="9" creationId="{53F73B98-3E9B-47F8-85F7-72ADDAF9B624}"/>
          </ac:picMkLst>
        </pc:picChg>
        <pc:picChg chg="add mod topLvl">
          <ac:chgData name="Kelvin Ng" userId="35d13c0005b87f37" providerId="LiveId" clId="{97931F46-FE0F-4352-9995-E0C42F31387B}" dt="2018-03-18T11:20:05.923" v="2827" actId="165"/>
          <ac:picMkLst>
            <pc:docMk/>
            <pc:sldMk cId="0" sldId="256"/>
            <ac:picMk id="10" creationId="{18D13634-2A51-4ABA-BCB8-625B94723DCD}"/>
          </ac:picMkLst>
        </pc:picChg>
        <pc:picChg chg="add del mod">
          <ac:chgData name="Kelvin Ng" userId="35d13c0005b87f37" providerId="LiveId" clId="{97931F46-FE0F-4352-9995-E0C42F31387B}" dt="2018-03-17T14:11:20.573" v="158" actId="478"/>
          <ac:picMkLst>
            <pc:docMk/>
            <pc:sldMk cId="0" sldId="256"/>
            <ac:picMk id="26" creationId="{ABFB0775-1D60-4619-9045-2C36FD4BFFB8}"/>
          </ac:picMkLst>
        </pc:picChg>
        <pc:picChg chg="add del mod topLvl">
          <ac:chgData name="Kelvin Ng" userId="35d13c0005b87f37" providerId="LiveId" clId="{97931F46-FE0F-4352-9995-E0C42F31387B}" dt="2018-03-18T05:23:53.296" v="1204" actId="478"/>
          <ac:picMkLst>
            <pc:docMk/>
            <pc:sldMk cId="0" sldId="256"/>
            <ac:picMk id="27" creationId="{3A1561C0-47F1-4E9F-BEED-3E6A79E0E7EC}"/>
          </ac:picMkLst>
        </pc:picChg>
        <pc:picChg chg="add mod">
          <ac:chgData name="Kelvin Ng" userId="35d13c0005b87f37" providerId="LiveId" clId="{97931F46-FE0F-4352-9995-E0C42F31387B}" dt="2018-03-17T14:00:12.895" v="77" actId="571"/>
          <ac:picMkLst>
            <pc:docMk/>
            <pc:sldMk cId="0" sldId="256"/>
            <ac:picMk id="58" creationId="{B1FA665C-60CB-4FDC-A3AD-385092A7A715}"/>
          </ac:picMkLst>
        </pc:picChg>
        <pc:picChg chg="add del mod">
          <ac:chgData name="Kelvin Ng" userId="35d13c0005b87f37" providerId="LiveId" clId="{97931F46-FE0F-4352-9995-E0C42F31387B}" dt="2018-03-18T06:24:20.169" v="1361" actId="478"/>
          <ac:picMkLst>
            <pc:docMk/>
            <pc:sldMk cId="0" sldId="256"/>
            <ac:picMk id="96" creationId="{6053A2CB-9C1D-4967-A0B0-6F53DE08E240}"/>
          </ac:picMkLst>
        </pc:picChg>
        <pc:picChg chg="add del mod">
          <ac:chgData name="Kelvin Ng" userId="35d13c0005b87f37" providerId="LiveId" clId="{97931F46-FE0F-4352-9995-E0C42F31387B}" dt="2018-03-18T11:18:38.347" v="2826" actId="478"/>
          <ac:picMkLst>
            <pc:docMk/>
            <pc:sldMk cId="0" sldId="256"/>
            <ac:picMk id="131" creationId="{C6A45FA7-11C5-4665-BA33-FEDC71443542}"/>
          </ac:picMkLst>
        </pc:picChg>
        <pc:picChg chg="add mod">
          <ac:chgData name="Kelvin Ng" userId="35d13c0005b87f37" providerId="LiveId" clId="{97931F46-FE0F-4352-9995-E0C42F31387B}" dt="2018-03-18T05:28:22.787" v="1243" actId="1076"/>
          <ac:picMkLst>
            <pc:docMk/>
            <pc:sldMk cId="0" sldId="256"/>
            <ac:picMk id="2081" creationId="{6396E5CF-71D4-4DEF-B511-EED80B5E47CA}"/>
          </ac:picMkLst>
        </pc:picChg>
        <pc:picChg chg="add mod">
          <ac:chgData name="Kelvin Ng" userId="35d13c0005b87f37" providerId="LiveId" clId="{97931F46-FE0F-4352-9995-E0C42F31387B}" dt="2018-03-18T05:28:00.069" v="1236" actId="164"/>
          <ac:picMkLst>
            <pc:docMk/>
            <pc:sldMk cId="0" sldId="256"/>
            <ac:picMk id="2084" creationId="{63FEAE42-1293-4D35-AA06-5E3999914F64}"/>
          </ac:picMkLst>
        </pc:picChg>
        <pc:picChg chg="add mod">
          <ac:chgData name="Kelvin Ng" userId="35d13c0005b87f37" providerId="LiveId" clId="{97931F46-FE0F-4352-9995-E0C42F31387B}" dt="2018-03-18T05:30:10.281" v="1290" actId="164"/>
          <ac:picMkLst>
            <pc:docMk/>
            <pc:sldMk cId="0" sldId="256"/>
            <ac:picMk id="2087" creationId="{8A0C4ED0-0591-45B6-848A-7B4156576733}"/>
          </ac:picMkLst>
        </pc:picChg>
        <pc:picChg chg="add mod">
          <ac:chgData name="Kelvin Ng" userId="35d13c0005b87f37" providerId="LiveId" clId="{97931F46-FE0F-4352-9995-E0C42F31387B}" dt="2018-03-18T10:57:31.714" v="2654" actId="164"/>
          <ac:picMkLst>
            <pc:docMk/>
            <pc:sldMk cId="0" sldId="256"/>
            <ac:picMk id="2168" creationId="{D3AF3F53-FBBB-459B-AC5A-E758B22B665B}"/>
          </ac:picMkLst>
        </pc:picChg>
        <pc:cxnChg chg="add del mod">
          <ac:chgData name="Kelvin Ng" userId="35d13c0005b87f37" providerId="LiveId" clId="{97931F46-FE0F-4352-9995-E0C42F31387B}" dt="2018-03-17T16:12:26.717" v="1071" actId="478"/>
          <ac:cxnSpMkLst>
            <pc:docMk/>
            <pc:sldMk cId="0" sldId="256"/>
            <ac:cxnSpMk id="36" creationId="{7F3EF113-54B5-4E72-BA00-FA7D0AC6962E}"/>
          </ac:cxnSpMkLst>
        </pc:cxnChg>
        <pc:cxnChg chg="add mod topLvl">
          <ac:chgData name="Kelvin Ng" userId="35d13c0005b87f37" providerId="LiveId" clId="{97931F46-FE0F-4352-9995-E0C42F31387B}" dt="2018-03-18T11:31:19.357" v="3113" actId="1037"/>
          <ac:cxnSpMkLst>
            <pc:docMk/>
            <pc:sldMk cId="0" sldId="256"/>
            <ac:cxnSpMk id="116" creationId="{D2C447AC-F6AF-4D4B-B8EE-3DF44E611870}"/>
          </ac:cxnSpMkLst>
        </pc:cxnChg>
        <pc:cxnChg chg="add mod">
          <ac:chgData name="Kelvin Ng" userId="35d13c0005b87f37" providerId="LiveId" clId="{97931F46-FE0F-4352-9995-E0C42F31387B}" dt="2018-03-18T05:33:15.961" v="1324" actId="164"/>
          <ac:cxnSpMkLst>
            <pc:docMk/>
            <pc:sldMk cId="0" sldId="256"/>
            <ac:cxnSpMk id="143" creationId="{C19B373D-5012-418D-AC9A-6F2CAAA80B2A}"/>
          </ac:cxnSpMkLst>
        </pc:cxnChg>
        <pc:cxnChg chg="add mod">
          <ac:chgData name="Kelvin Ng" userId="35d13c0005b87f37" providerId="LiveId" clId="{97931F46-FE0F-4352-9995-E0C42F31387B}" dt="2018-03-18T05:33:15.961" v="1324" actId="164"/>
          <ac:cxnSpMkLst>
            <pc:docMk/>
            <pc:sldMk cId="0" sldId="256"/>
            <ac:cxnSpMk id="146" creationId="{1BB4F206-CCB2-45FC-814C-33C2492B34D4}"/>
          </ac:cxnSpMkLst>
        </pc:cxnChg>
        <pc:cxnChg chg="add mod topLvl">
          <ac:chgData name="Kelvin Ng" userId="35d13c0005b87f37" providerId="LiveId" clId="{97931F46-FE0F-4352-9995-E0C42F31387B}" dt="2018-03-18T11:31:19.357" v="3113" actId="1037"/>
          <ac:cxnSpMkLst>
            <pc:docMk/>
            <pc:sldMk cId="0" sldId="256"/>
            <ac:cxnSpMk id="158" creationId="{D215B420-7D52-47BA-B9DD-936D9136CC91}"/>
          </ac:cxnSpMkLst>
        </pc:cxnChg>
        <pc:cxnChg chg="add mod topLvl">
          <ac:chgData name="Kelvin Ng" userId="35d13c0005b87f37" providerId="LiveId" clId="{97931F46-FE0F-4352-9995-E0C42F31387B}" dt="2018-03-18T11:31:19.357" v="3113" actId="1037"/>
          <ac:cxnSpMkLst>
            <pc:docMk/>
            <pc:sldMk cId="0" sldId="256"/>
            <ac:cxnSpMk id="160" creationId="{DA392C84-1B3D-4E8E-8FFB-FC0B6678CF4C}"/>
          </ac:cxnSpMkLst>
        </pc:cxnChg>
        <pc:cxnChg chg="add mod topLvl">
          <ac:chgData name="Kelvin Ng" userId="35d13c0005b87f37" providerId="LiveId" clId="{97931F46-FE0F-4352-9995-E0C42F31387B}" dt="2018-03-18T11:31:19.357" v="3113" actId="1037"/>
          <ac:cxnSpMkLst>
            <pc:docMk/>
            <pc:sldMk cId="0" sldId="256"/>
            <ac:cxnSpMk id="195" creationId="{133339E0-C130-4BE8-A573-9DFE04CFD342}"/>
          </ac:cxnSpMkLst>
        </pc:cxnChg>
        <pc:cxnChg chg="add mod topLvl">
          <ac:chgData name="Kelvin Ng" userId="35d13c0005b87f37" providerId="LiveId" clId="{97931F46-FE0F-4352-9995-E0C42F31387B}" dt="2018-03-18T11:31:19.357" v="3113" actId="1037"/>
          <ac:cxnSpMkLst>
            <pc:docMk/>
            <pc:sldMk cId="0" sldId="256"/>
            <ac:cxnSpMk id="200" creationId="{08E3D034-44F4-434F-A4A9-225487D777A2}"/>
          </ac:cxnSpMkLst>
        </pc:cxnChg>
        <pc:cxnChg chg="add mod topLvl">
          <ac:chgData name="Kelvin Ng" userId="35d13c0005b87f37" providerId="LiveId" clId="{97931F46-FE0F-4352-9995-E0C42F31387B}" dt="2018-03-18T11:20:05.923" v="2827" actId="165"/>
          <ac:cxnSpMkLst>
            <pc:docMk/>
            <pc:sldMk cId="0" sldId="256"/>
            <ac:cxnSpMk id="253" creationId="{A1E83649-C92E-49B8-B4BB-603B4359A83B}"/>
          </ac:cxnSpMkLst>
        </pc:cxnChg>
        <pc:cxnChg chg="add mod topLvl">
          <ac:chgData name="Kelvin Ng" userId="35d13c0005b87f37" providerId="LiveId" clId="{97931F46-FE0F-4352-9995-E0C42F31387B}" dt="2018-03-18T11:20:05.923" v="2827" actId="165"/>
          <ac:cxnSpMkLst>
            <pc:docMk/>
            <pc:sldMk cId="0" sldId="256"/>
            <ac:cxnSpMk id="256" creationId="{12F2472A-272C-43EB-8169-CE25E8A2869C}"/>
          </ac:cxnSpMkLst>
        </pc:cxnChg>
        <pc:cxnChg chg="add mod topLvl">
          <ac:chgData name="Kelvin Ng" userId="35d13c0005b87f37" providerId="LiveId" clId="{97931F46-FE0F-4352-9995-E0C42F31387B}" dt="2018-03-18T11:20:05.923" v="2827" actId="165"/>
          <ac:cxnSpMkLst>
            <pc:docMk/>
            <pc:sldMk cId="0" sldId="256"/>
            <ac:cxnSpMk id="259" creationId="{EC453CBC-8050-4A3D-BA3C-9FA3533C82F6}"/>
          </ac:cxnSpMkLst>
        </pc:cxnChg>
        <pc:cxnChg chg="add mod">
          <ac:chgData name="Kelvin Ng" userId="35d13c0005b87f37" providerId="LiveId" clId="{97931F46-FE0F-4352-9995-E0C42F31387B}" dt="2018-03-18T11:31:19.357" v="3113" actId="1037"/>
          <ac:cxnSpMkLst>
            <pc:docMk/>
            <pc:sldMk cId="0" sldId="256"/>
            <ac:cxnSpMk id="305" creationId="{6A170147-457B-4B44-8ED8-7790D4B0065B}"/>
          </ac:cxnSpMkLst>
        </pc:cxnChg>
        <pc:cxnChg chg="add mod">
          <ac:chgData name="Kelvin Ng" userId="35d13c0005b87f37" providerId="LiveId" clId="{97931F46-FE0F-4352-9995-E0C42F31387B}" dt="2018-03-18T11:29:17.980" v="2971" actId="1037"/>
          <ac:cxnSpMkLst>
            <pc:docMk/>
            <pc:sldMk cId="0" sldId="256"/>
            <ac:cxnSpMk id="317" creationId="{62656E6D-2CBC-4E41-B713-E160D0B02274}"/>
          </ac:cxnSpMkLst>
        </pc:cxnChg>
        <pc:cxnChg chg="add mod">
          <ac:chgData name="Kelvin Ng" userId="35d13c0005b87f37" providerId="LiveId" clId="{97931F46-FE0F-4352-9995-E0C42F31387B}" dt="2018-03-18T11:13:40.350" v="2815" actId="14100"/>
          <ac:cxnSpMkLst>
            <pc:docMk/>
            <pc:sldMk cId="0" sldId="256"/>
            <ac:cxnSpMk id="2051" creationId="{03ABA0C5-7095-4DF2-9298-B3005D49C1A9}"/>
          </ac:cxnSpMkLst>
        </pc:cxnChg>
        <pc:cxnChg chg="add del mod">
          <ac:chgData name="Kelvin Ng" userId="35d13c0005b87f37" providerId="LiveId" clId="{97931F46-FE0F-4352-9995-E0C42F31387B}" dt="2018-03-17T15:55:46.110" v="913" actId="11529"/>
          <ac:cxnSpMkLst>
            <pc:docMk/>
            <pc:sldMk cId="0" sldId="256"/>
            <ac:cxnSpMk id="2054" creationId="{24D39CB9-363B-4CF4-8E77-02A9714708FC}"/>
          </ac:cxnSpMkLst>
        </pc:cxnChg>
        <pc:cxnChg chg="add mod topLvl">
          <ac:chgData name="Kelvin Ng" userId="35d13c0005b87f37" providerId="LiveId" clId="{97931F46-FE0F-4352-9995-E0C42F31387B}" dt="2018-03-18T11:31:13.006" v="3096" actId="1037"/>
          <ac:cxnSpMkLst>
            <pc:docMk/>
            <pc:sldMk cId="0" sldId="256"/>
            <ac:cxnSpMk id="2058" creationId="{0BC5E7DE-550A-4810-BBA0-5B3A9129AEF1}"/>
          </ac:cxnSpMkLst>
        </pc:cxnChg>
        <pc:cxnChg chg="add mod topLvl">
          <ac:chgData name="Kelvin Ng" userId="35d13c0005b87f37" providerId="LiveId" clId="{97931F46-FE0F-4352-9995-E0C42F31387B}" dt="2018-03-18T11:29:17.980" v="2971" actId="1037"/>
          <ac:cxnSpMkLst>
            <pc:docMk/>
            <pc:sldMk cId="0" sldId="256"/>
            <ac:cxnSpMk id="2069" creationId="{68F22AFB-8910-4704-A151-A14AAF58BF5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B8278-FADE-4ED1-82DB-C0039961DF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3E2E6-D9A6-40E1-A99F-B7AE59730A1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Fully-connected Layer</a:t>
          </a:r>
        </a:p>
      </dgm:t>
    </dgm:pt>
    <dgm:pt modelId="{BA2C757C-EB71-453A-A945-09B3BB46F99D}" type="parTrans" cxnId="{4D0AAE91-71C1-4D30-A921-8CF33DA3CDDF}">
      <dgm:prSet/>
      <dgm:spPr/>
      <dgm:t>
        <a:bodyPr/>
        <a:lstStyle/>
        <a:p>
          <a:endParaRPr lang="en-US"/>
        </a:p>
      </dgm:t>
    </dgm:pt>
    <dgm:pt modelId="{D740E352-F112-40BC-933F-B3CE9925CA29}" type="sibTrans" cxnId="{4D0AAE91-71C1-4D30-A921-8CF33DA3CDDF}">
      <dgm:prSet/>
      <dgm:spPr/>
      <dgm:t>
        <a:bodyPr/>
        <a:lstStyle/>
        <a:p>
          <a:endParaRPr lang="en-US"/>
        </a:p>
      </dgm:t>
    </dgm:pt>
    <dgm:pt modelId="{3DE7D42F-590F-492F-B7EF-0326980E4BE7}">
      <dgm:prSet phldrT="[Text]"/>
      <dgm:spPr/>
      <dgm:t>
        <a:bodyPr/>
        <a:lstStyle/>
        <a:p>
          <a:r>
            <a:rPr lang="en-US" dirty="0"/>
            <a:t>Linear/Non-linear weighted relationship</a:t>
          </a:r>
        </a:p>
      </dgm:t>
    </dgm:pt>
    <dgm:pt modelId="{EA7FDB02-D89B-42D5-AAFD-BAF2920590C1}" type="parTrans" cxnId="{A7170837-C2B5-4BA0-9E07-A3FEDEA5E4B0}">
      <dgm:prSet/>
      <dgm:spPr/>
      <dgm:t>
        <a:bodyPr/>
        <a:lstStyle/>
        <a:p>
          <a:endParaRPr lang="en-US"/>
        </a:p>
      </dgm:t>
    </dgm:pt>
    <dgm:pt modelId="{25D16A90-6315-4AE5-99FA-8808B47250D5}" type="sibTrans" cxnId="{A7170837-C2B5-4BA0-9E07-A3FEDEA5E4B0}">
      <dgm:prSet/>
      <dgm:spPr/>
      <dgm:t>
        <a:bodyPr/>
        <a:lstStyle/>
        <a:p>
          <a:endParaRPr lang="en-US"/>
        </a:p>
      </dgm:t>
    </dgm:pt>
    <dgm:pt modelId="{3D3498A0-FCD8-4CCD-838C-4E4E52B7E8DC}">
      <dgm:prSet phldrT="[Text]"/>
      <dgm:spPr>
        <a:gradFill flip="none" rotWithShape="1">
          <a:gsLst>
            <a:gs pos="50000">
              <a:schemeClr val="accent2">
                <a:lumMod val="75000"/>
              </a:schemeClr>
            </a:gs>
            <a:gs pos="50000">
              <a:schemeClr val="accent1">
                <a:lumMod val="7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en-US" dirty="0"/>
            <a:t>Auto-encoding/ Embedding Layer</a:t>
          </a:r>
        </a:p>
      </dgm:t>
    </dgm:pt>
    <dgm:pt modelId="{6FFF7110-590A-4D8A-AEE5-21F79629F98E}" type="parTrans" cxnId="{E2C07F27-F967-4801-9A38-9265C56F8A96}">
      <dgm:prSet/>
      <dgm:spPr/>
      <dgm:t>
        <a:bodyPr/>
        <a:lstStyle/>
        <a:p>
          <a:endParaRPr lang="en-US"/>
        </a:p>
      </dgm:t>
    </dgm:pt>
    <dgm:pt modelId="{FFDBED7A-11AA-4FA7-9838-0A8BDAD34041}" type="sibTrans" cxnId="{E2C07F27-F967-4801-9A38-9265C56F8A96}">
      <dgm:prSet/>
      <dgm:spPr/>
      <dgm:t>
        <a:bodyPr/>
        <a:lstStyle/>
        <a:p>
          <a:endParaRPr lang="en-US"/>
        </a:p>
      </dgm:t>
    </dgm:pt>
    <dgm:pt modelId="{EBF4C8E9-40E9-4D3D-A2EB-BCCEF17F096A}">
      <dgm:prSet phldrT="[Text]"/>
      <dgm:spPr/>
      <dgm:t>
        <a:bodyPr/>
        <a:lstStyle/>
        <a:p>
          <a:r>
            <a:rPr lang="en-US" dirty="0"/>
            <a:t>Principle feature extraction</a:t>
          </a:r>
        </a:p>
      </dgm:t>
    </dgm:pt>
    <dgm:pt modelId="{6C28121F-0370-4AFA-A38D-E0C0BE7BAC7D}" type="parTrans" cxnId="{5A05929E-82FC-452F-B051-547DD4D630E6}">
      <dgm:prSet/>
      <dgm:spPr/>
      <dgm:t>
        <a:bodyPr/>
        <a:lstStyle/>
        <a:p>
          <a:endParaRPr lang="en-US"/>
        </a:p>
      </dgm:t>
    </dgm:pt>
    <dgm:pt modelId="{F345D29B-3C64-4408-9642-0E6760ABBAE5}" type="sibTrans" cxnId="{5A05929E-82FC-452F-B051-547DD4D630E6}">
      <dgm:prSet/>
      <dgm:spPr/>
      <dgm:t>
        <a:bodyPr/>
        <a:lstStyle/>
        <a:p>
          <a:endParaRPr lang="en-US"/>
        </a:p>
      </dgm:t>
    </dgm:pt>
    <dgm:pt modelId="{9F43C33E-9106-47AD-8A9C-CEC48E081D2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Convolution Layer</a:t>
          </a:r>
        </a:p>
      </dgm:t>
    </dgm:pt>
    <dgm:pt modelId="{B802669E-D3A5-4052-8584-1019D9D251BD}" type="parTrans" cxnId="{70AC9D6F-1CD1-4A1F-8EAF-7CE119FFFFCB}">
      <dgm:prSet/>
      <dgm:spPr/>
      <dgm:t>
        <a:bodyPr/>
        <a:lstStyle/>
        <a:p>
          <a:endParaRPr lang="en-US"/>
        </a:p>
      </dgm:t>
    </dgm:pt>
    <dgm:pt modelId="{4669F081-3CD9-41E6-BA52-B0AB453E0FF4}" type="sibTrans" cxnId="{70AC9D6F-1CD1-4A1F-8EAF-7CE119FFFFCB}">
      <dgm:prSet/>
      <dgm:spPr/>
      <dgm:t>
        <a:bodyPr/>
        <a:lstStyle/>
        <a:p>
          <a:endParaRPr lang="en-US"/>
        </a:p>
      </dgm:t>
    </dgm:pt>
    <dgm:pt modelId="{3A02CBC8-D0F8-4248-BD73-6B66C6CA673F}">
      <dgm:prSet phldrT="[Text]"/>
      <dgm:spPr/>
      <dgm:t>
        <a:bodyPr/>
        <a:lstStyle/>
        <a:p>
          <a:r>
            <a:rPr lang="en-US" dirty="0"/>
            <a:t>Spatial numeric features</a:t>
          </a:r>
        </a:p>
      </dgm:t>
    </dgm:pt>
    <dgm:pt modelId="{49370659-8645-491D-BA77-54D0E007B4E3}" type="parTrans" cxnId="{DABDD44E-A4A0-4595-BDC9-ACD69D450450}">
      <dgm:prSet/>
      <dgm:spPr/>
      <dgm:t>
        <a:bodyPr/>
        <a:lstStyle/>
        <a:p>
          <a:endParaRPr lang="en-US"/>
        </a:p>
      </dgm:t>
    </dgm:pt>
    <dgm:pt modelId="{9F6D248C-030A-47BA-BFB3-27CC69157F61}" type="sibTrans" cxnId="{DABDD44E-A4A0-4595-BDC9-ACD69D450450}">
      <dgm:prSet/>
      <dgm:spPr/>
      <dgm:t>
        <a:bodyPr/>
        <a:lstStyle/>
        <a:p>
          <a:endParaRPr lang="en-US"/>
        </a:p>
      </dgm:t>
    </dgm:pt>
    <dgm:pt modelId="{5B31F1EF-1308-413B-ABF4-646654497866}">
      <dgm:prSet phldrT="[Text]"/>
      <dgm:spPr/>
      <dgm:t>
        <a:bodyPr/>
        <a:lstStyle/>
        <a:p>
          <a:r>
            <a:rPr lang="en-US" dirty="0"/>
            <a:t>Discrete-to-continuous mapping</a:t>
          </a:r>
        </a:p>
      </dgm:t>
    </dgm:pt>
    <dgm:pt modelId="{D1DBA7B1-DE94-4122-85CC-B52A7101AE1C}" type="parTrans" cxnId="{AE07EB48-7104-4CF3-8183-188A35B2195B}">
      <dgm:prSet/>
      <dgm:spPr/>
      <dgm:t>
        <a:bodyPr/>
        <a:lstStyle/>
        <a:p>
          <a:endParaRPr lang="en-US"/>
        </a:p>
      </dgm:t>
    </dgm:pt>
    <dgm:pt modelId="{05F68413-8B2E-4816-8BDC-911333409E44}" type="sibTrans" cxnId="{AE07EB48-7104-4CF3-8183-188A35B2195B}">
      <dgm:prSet/>
      <dgm:spPr/>
      <dgm:t>
        <a:bodyPr/>
        <a:lstStyle/>
        <a:p>
          <a:endParaRPr lang="en-US"/>
        </a:p>
      </dgm:t>
    </dgm:pt>
    <dgm:pt modelId="{04333640-7D03-4358-9DEE-4A08960C42A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Long Short-term Memory</a:t>
          </a:r>
        </a:p>
      </dgm:t>
    </dgm:pt>
    <dgm:pt modelId="{62BFAA24-CB5A-4F5E-8211-42BB081DFBFF}" type="parTrans" cxnId="{C38C4835-96AF-45B6-B350-AFEB3AB4F9B9}">
      <dgm:prSet/>
      <dgm:spPr/>
      <dgm:t>
        <a:bodyPr/>
        <a:lstStyle/>
        <a:p>
          <a:endParaRPr lang="en-US"/>
        </a:p>
      </dgm:t>
    </dgm:pt>
    <dgm:pt modelId="{1A754AAF-86A3-40F2-B085-22297AC20C82}" type="sibTrans" cxnId="{C38C4835-96AF-45B6-B350-AFEB3AB4F9B9}">
      <dgm:prSet/>
      <dgm:spPr/>
      <dgm:t>
        <a:bodyPr/>
        <a:lstStyle/>
        <a:p>
          <a:endParaRPr lang="en-US"/>
        </a:p>
      </dgm:t>
    </dgm:pt>
    <dgm:pt modelId="{BA19FB6B-F9E7-4CB0-BBC7-81402ADA08C6}">
      <dgm:prSet phldrT="[Text]"/>
      <dgm:spPr/>
      <dgm:t>
        <a:bodyPr/>
        <a:lstStyle/>
        <a:p>
          <a:r>
            <a:rPr lang="en-US" dirty="0"/>
            <a:t>Remember temporal patterns</a:t>
          </a:r>
        </a:p>
      </dgm:t>
    </dgm:pt>
    <dgm:pt modelId="{48288D54-0DFF-40CE-B247-7A396E872434}" type="parTrans" cxnId="{77A59EF9-BD06-41BE-BB67-277BD819F15F}">
      <dgm:prSet/>
      <dgm:spPr/>
      <dgm:t>
        <a:bodyPr/>
        <a:lstStyle/>
        <a:p>
          <a:endParaRPr lang="en-US"/>
        </a:p>
      </dgm:t>
    </dgm:pt>
    <dgm:pt modelId="{88333679-71DE-4DBF-A85F-859615573196}" type="sibTrans" cxnId="{77A59EF9-BD06-41BE-BB67-277BD819F15F}">
      <dgm:prSet/>
      <dgm:spPr/>
      <dgm:t>
        <a:bodyPr/>
        <a:lstStyle/>
        <a:p>
          <a:endParaRPr lang="en-US"/>
        </a:p>
      </dgm:t>
    </dgm:pt>
    <dgm:pt modelId="{CEC60807-B527-44B7-8199-B96CAC164B15}" type="pres">
      <dgm:prSet presAssocID="{F3EB8278-FADE-4ED1-82DB-C0039961DF71}" presName="Name0" presStyleCnt="0">
        <dgm:presLayoutVars>
          <dgm:dir/>
          <dgm:animLvl val="lvl"/>
          <dgm:resizeHandles val="exact"/>
        </dgm:presLayoutVars>
      </dgm:prSet>
      <dgm:spPr/>
    </dgm:pt>
    <dgm:pt modelId="{B4111FBA-B4A4-4EB7-A8FC-847096C38372}" type="pres">
      <dgm:prSet presAssocID="{5C73E2E6-D9A6-40E1-A99F-B7AE59730A1B}" presName="linNode" presStyleCnt="0"/>
      <dgm:spPr/>
    </dgm:pt>
    <dgm:pt modelId="{1D101165-EABC-4173-9F93-C13145AC3AD6}" type="pres">
      <dgm:prSet presAssocID="{5C73E2E6-D9A6-40E1-A99F-B7AE59730A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75BB6A8-D5F7-4A05-8844-6134803A71AC}" type="pres">
      <dgm:prSet presAssocID="{5C73E2E6-D9A6-40E1-A99F-B7AE59730A1B}" presName="descendantText" presStyleLbl="alignAccFollowNode1" presStyleIdx="0" presStyleCnt="4">
        <dgm:presLayoutVars>
          <dgm:bulletEnabled val="1"/>
        </dgm:presLayoutVars>
      </dgm:prSet>
      <dgm:spPr/>
    </dgm:pt>
    <dgm:pt modelId="{DA4E3C98-5C2E-4FAA-903F-1BFFB04ECD28}" type="pres">
      <dgm:prSet presAssocID="{D740E352-F112-40BC-933F-B3CE9925CA29}" presName="sp" presStyleCnt="0"/>
      <dgm:spPr/>
    </dgm:pt>
    <dgm:pt modelId="{EA8B1D96-8EB8-425C-A8D8-6E6A5F93669E}" type="pres">
      <dgm:prSet presAssocID="{3D3498A0-FCD8-4CCD-838C-4E4E52B7E8DC}" presName="linNode" presStyleCnt="0"/>
      <dgm:spPr/>
    </dgm:pt>
    <dgm:pt modelId="{D5BA50B7-677C-461E-A5AB-C8B3CFC3727C}" type="pres">
      <dgm:prSet presAssocID="{3D3498A0-FCD8-4CCD-838C-4E4E52B7E8D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ADC9B87-3992-487A-9780-3356970C5815}" type="pres">
      <dgm:prSet presAssocID="{3D3498A0-FCD8-4CCD-838C-4E4E52B7E8DC}" presName="descendantText" presStyleLbl="alignAccFollowNode1" presStyleIdx="1" presStyleCnt="4">
        <dgm:presLayoutVars>
          <dgm:bulletEnabled val="1"/>
        </dgm:presLayoutVars>
      </dgm:prSet>
      <dgm:spPr/>
    </dgm:pt>
    <dgm:pt modelId="{7014E5CC-8087-4EF3-B391-62D0A37ECE1B}" type="pres">
      <dgm:prSet presAssocID="{FFDBED7A-11AA-4FA7-9838-0A8BDAD34041}" presName="sp" presStyleCnt="0"/>
      <dgm:spPr/>
    </dgm:pt>
    <dgm:pt modelId="{AF9B393F-12DE-4C11-AC11-090D40873DBB}" type="pres">
      <dgm:prSet presAssocID="{9F43C33E-9106-47AD-8A9C-CEC48E081D2F}" presName="linNode" presStyleCnt="0"/>
      <dgm:spPr/>
    </dgm:pt>
    <dgm:pt modelId="{8FC59B93-BDE9-4229-AF70-935D42713758}" type="pres">
      <dgm:prSet presAssocID="{9F43C33E-9106-47AD-8A9C-CEC48E081D2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34BDF38-A38E-4A56-BCCE-096035E0F2DA}" type="pres">
      <dgm:prSet presAssocID="{9F43C33E-9106-47AD-8A9C-CEC48E081D2F}" presName="descendantText" presStyleLbl="alignAccFollowNode1" presStyleIdx="2" presStyleCnt="4">
        <dgm:presLayoutVars>
          <dgm:bulletEnabled val="1"/>
        </dgm:presLayoutVars>
      </dgm:prSet>
      <dgm:spPr/>
    </dgm:pt>
    <dgm:pt modelId="{C5B17121-FBF9-48B4-BE59-875AFDBBE69E}" type="pres">
      <dgm:prSet presAssocID="{4669F081-3CD9-41E6-BA52-B0AB453E0FF4}" presName="sp" presStyleCnt="0"/>
      <dgm:spPr/>
    </dgm:pt>
    <dgm:pt modelId="{58317F35-E08D-4E42-8083-D3BBED013C32}" type="pres">
      <dgm:prSet presAssocID="{04333640-7D03-4358-9DEE-4A08960C42AC}" presName="linNode" presStyleCnt="0"/>
      <dgm:spPr/>
    </dgm:pt>
    <dgm:pt modelId="{C035EA75-29EB-48E7-B73D-58F2586B9C69}" type="pres">
      <dgm:prSet presAssocID="{04333640-7D03-4358-9DEE-4A08960C42A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88ECC47-0A7B-4D44-888D-0A6161FF5205}" type="pres">
      <dgm:prSet presAssocID="{04333640-7D03-4358-9DEE-4A08960C42A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29EC11A-9D3D-4698-9F90-DE6920EEF828}" type="presOf" srcId="{EBF4C8E9-40E9-4D3D-A2EB-BCCEF17F096A}" destId="{EADC9B87-3992-487A-9780-3356970C5815}" srcOrd="0" destOrd="1" presId="urn:microsoft.com/office/officeart/2005/8/layout/vList5"/>
    <dgm:cxn modelId="{38D61320-7509-4974-AB8A-11D0260A79A8}" type="presOf" srcId="{3D3498A0-FCD8-4CCD-838C-4E4E52B7E8DC}" destId="{D5BA50B7-677C-461E-A5AB-C8B3CFC3727C}" srcOrd="0" destOrd="0" presId="urn:microsoft.com/office/officeart/2005/8/layout/vList5"/>
    <dgm:cxn modelId="{E2C07F27-F967-4801-9A38-9265C56F8A96}" srcId="{F3EB8278-FADE-4ED1-82DB-C0039961DF71}" destId="{3D3498A0-FCD8-4CCD-838C-4E4E52B7E8DC}" srcOrd="1" destOrd="0" parTransId="{6FFF7110-590A-4D8A-AEE5-21F79629F98E}" sibTransId="{FFDBED7A-11AA-4FA7-9838-0A8BDAD34041}"/>
    <dgm:cxn modelId="{5F722332-9863-4304-B204-A3458EEB610C}" type="presOf" srcId="{04333640-7D03-4358-9DEE-4A08960C42AC}" destId="{C035EA75-29EB-48E7-B73D-58F2586B9C69}" srcOrd="0" destOrd="0" presId="urn:microsoft.com/office/officeart/2005/8/layout/vList5"/>
    <dgm:cxn modelId="{C38C4835-96AF-45B6-B350-AFEB3AB4F9B9}" srcId="{F3EB8278-FADE-4ED1-82DB-C0039961DF71}" destId="{04333640-7D03-4358-9DEE-4A08960C42AC}" srcOrd="3" destOrd="0" parTransId="{62BFAA24-CB5A-4F5E-8211-42BB081DFBFF}" sibTransId="{1A754AAF-86A3-40F2-B085-22297AC20C82}"/>
    <dgm:cxn modelId="{A7170837-C2B5-4BA0-9E07-A3FEDEA5E4B0}" srcId="{5C73E2E6-D9A6-40E1-A99F-B7AE59730A1B}" destId="{3DE7D42F-590F-492F-B7EF-0326980E4BE7}" srcOrd="0" destOrd="0" parTransId="{EA7FDB02-D89B-42D5-AAFD-BAF2920590C1}" sibTransId="{25D16A90-6315-4AE5-99FA-8808B47250D5}"/>
    <dgm:cxn modelId="{F622935E-9998-43AD-9537-53AF4079E9A7}" type="presOf" srcId="{9F43C33E-9106-47AD-8A9C-CEC48E081D2F}" destId="{8FC59B93-BDE9-4229-AF70-935D42713758}" srcOrd="0" destOrd="0" presId="urn:microsoft.com/office/officeart/2005/8/layout/vList5"/>
    <dgm:cxn modelId="{AE07EB48-7104-4CF3-8183-188A35B2195B}" srcId="{3D3498A0-FCD8-4CCD-838C-4E4E52B7E8DC}" destId="{5B31F1EF-1308-413B-ABF4-646654497866}" srcOrd="0" destOrd="0" parTransId="{D1DBA7B1-DE94-4122-85CC-B52A7101AE1C}" sibTransId="{05F68413-8B2E-4816-8BDC-911333409E44}"/>
    <dgm:cxn modelId="{DABDD44E-A4A0-4595-BDC9-ACD69D450450}" srcId="{9F43C33E-9106-47AD-8A9C-CEC48E081D2F}" destId="{3A02CBC8-D0F8-4248-BD73-6B66C6CA673F}" srcOrd="0" destOrd="0" parTransId="{49370659-8645-491D-BA77-54D0E007B4E3}" sibTransId="{9F6D248C-030A-47BA-BFB3-27CC69157F61}"/>
    <dgm:cxn modelId="{70AC9D6F-1CD1-4A1F-8EAF-7CE119FFFFCB}" srcId="{F3EB8278-FADE-4ED1-82DB-C0039961DF71}" destId="{9F43C33E-9106-47AD-8A9C-CEC48E081D2F}" srcOrd="2" destOrd="0" parTransId="{B802669E-D3A5-4052-8584-1019D9D251BD}" sibTransId="{4669F081-3CD9-41E6-BA52-B0AB453E0FF4}"/>
    <dgm:cxn modelId="{8FE7B183-E302-42A5-A484-BF348527783B}" type="presOf" srcId="{3DE7D42F-590F-492F-B7EF-0326980E4BE7}" destId="{575BB6A8-D5F7-4A05-8844-6134803A71AC}" srcOrd="0" destOrd="0" presId="urn:microsoft.com/office/officeart/2005/8/layout/vList5"/>
    <dgm:cxn modelId="{0A5B8887-CFBB-4A8B-8F2A-B89E55A123F5}" type="presOf" srcId="{5C73E2E6-D9A6-40E1-A99F-B7AE59730A1B}" destId="{1D101165-EABC-4173-9F93-C13145AC3AD6}" srcOrd="0" destOrd="0" presId="urn:microsoft.com/office/officeart/2005/8/layout/vList5"/>
    <dgm:cxn modelId="{4D0AAE91-71C1-4D30-A921-8CF33DA3CDDF}" srcId="{F3EB8278-FADE-4ED1-82DB-C0039961DF71}" destId="{5C73E2E6-D9A6-40E1-A99F-B7AE59730A1B}" srcOrd="0" destOrd="0" parTransId="{BA2C757C-EB71-453A-A945-09B3BB46F99D}" sibTransId="{D740E352-F112-40BC-933F-B3CE9925CA29}"/>
    <dgm:cxn modelId="{5A05929E-82FC-452F-B051-547DD4D630E6}" srcId="{3D3498A0-FCD8-4CCD-838C-4E4E52B7E8DC}" destId="{EBF4C8E9-40E9-4D3D-A2EB-BCCEF17F096A}" srcOrd="1" destOrd="0" parTransId="{6C28121F-0370-4AFA-A38D-E0C0BE7BAC7D}" sibTransId="{F345D29B-3C64-4408-9642-0E6760ABBAE5}"/>
    <dgm:cxn modelId="{FAA554B0-882C-4CD4-80F5-377A9C281FF9}" type="presOf" srcId="{3A02CBC8-D0F8-4248-BD73-6B66C6CA673F}" destId="{834BDF38-A38E-4A56-BCCE-096035E0F2DA}" srcOrd="0" destOrd="0" presId="urn:microsoft.com/office/officeart/2005/8/layout/vList5"/>
    <dgm:cxn modelId="{7151A9C2-BBF2-45C3-9402-D93A61DDE447}" type="presOf" srcId="{5B31F1EF-1308-413B-ABF4-646654497866}" destId="{EADC9B87-3992-487A-9780-3356970C5815}" srcOrd="0" destOrd="0" presId="urn:microsoft.com/office/officeart/2005/8/layout/vList5"/>
    <dgm:cxn modelId="{AE1C64C3-B5BD-4D97-93D6-405904AD3BFF}" type="presOf" srcId="{F3EB8278-FADE-4ED1-82DB-C0039961DF71}" destId="{CEC60807-B527-44B7-8199-B96CAC164B15}" srcOrd="0" destOrd="0" presId="urn:microsoft.com/office/officeart/2005/8/layout/vList5"/>
    <dgm:cxn modelId="{3DDB5EC6-78AC-4C94-8E57-E53AC4843F53}" type="presOf" srcId="{BA19FB6B-F9E7-4CB0-BBC7-81402ADA08C6}" destId="{488ECC47-0A7B-4D44-888D-0A6161FF5205}" srcOrd="0" destOrd="0" presId="urn:microsoft.com/office/officeart/2005/8/layout/vList5"/>
    <dgm:cxn modelId="{77A59EF9-BD06-41BE-BB67-277BD819F15F}" srcId="{04333640-7D03-4358-9DEE-4A08960C42AC}" destId="{BA19FB6B-F9E7-4CB0-BBC7-81402ADA08C6}" srcOrd="0" destOrd="0" parTransId="{48288D54-0DFF-40CE-B247-7A396E872434}" sibTransId="{88333679-71DE-4DBF-A85F-859615573196}"/>
    <dgm:cxn modelId="{48ADE200-ACD4-456C-8350-EAA6302D839D}" type="presParOf" srcId="{CEC60807-B527-44B7-8199-B96CAC164B15}" destId="{B4111FBA-B4A4-4EB7-A8FC-847096C38372}" srcOrd="0" destOrd="0" presId="urn:microsoft.com/office/officeart/2005/8/layout/vList5"/>
    <dgm:cxn modelId="{8D6DBAB9-2681-49E3-99DA-2B933FE3D0F7}" type="presParOf" srcId="{B4111FBA-B4A4-4EB7-A8FC-847096C38372}" destId="{1D101165-EABC-4173-9F93-C13145AC3AD6}" srcOrd="0" destOrd="0" presId="urn:microsoft.com/office/officeart/2005/8/layout/vList5"/>
    <dgm:cxn modelId="{600F0457-4195-4E8F-AE07-9C979E08CF7C}" type="presParOf" srcId="{B4111FBA-B4A4-4EB7-A8FC-847096C38372}" destId="{575BB6A8-D5F7-4A05-8844-6134803A71AC}" srcOrd="1" destOrd="0" presId="urn:microsoft.com/office/officeart/2005/8/layout/vList5"/>
    <dgm:cxn modelId="{AAD11AF4-4C46-4EBB-AAA0-A684E085E6C5}" type="presParOf" srcId="{CEC60807-B527-44B7-8199-B96CAC164B15}" destId="{DA4E3C98-5C2E-4FAA-903F-1BFFB04ECD28}" srcOrd="1" destOrd="0" presId="urn:microsoft.com/office/officeart/2005/8/layout/vList5"/>
    <dgm:cxn modelId="{46FB0A29-BB7B-476C-8E8B-68B4C8AF4AB7}" type="presParOf" srcId="{CEC60807-B527-44B7-8199-B96CAC164B15}" destId="{EA8B1D96-8EB8-425C-A8D8-6E6A5F93669E}" srcOrd="2" destOrd="0" presId="urn:microsoft.com/office/officeart/2005/8/layout/vList5"/>
    <dgm:cxn modelId="{565F872F-963D-4FDC-95D9-BB57FF3AC26C}" type="presParOf" srcId="{EA8B1D96-8EB8-425C-A8D8-6E6A5F93669E}" destId="{D5BA50B7-677C-461E-A5AB-C8B3CFC3727C}" srcOrd="0" destOrd="0" presId="urn:microsoft.com/office/officeart/2005/8/layout/vList5"/>
    <dgm:cxn modelId="{06FD204D-8DBB-4D05-8D17-9DEA8D3C7B25}" type="presParOf" srcId="{EA8B1D96-8EB8-425C-A8D8-6E6A5F93669E}" destId="{EADC9B87-3992-487A-9780-3356970C5815}" srcOrd="1" destOrd="0" presId="urn:microsoft.com/office/officeart/2005/8/layout/vList5"/>
    <dgm:cxn modelId="{CBAA37D9-8FBB-4A90-A8DA-5D02FAFE623C}" type="presParOf" srcId="{CEC60807-B527-44B7-8199-B96CAC164B15}" destId="{7014E5CC-8087-4EF3-B391-62D0A37ECE1B}" srcOrd="3" destOrd="0" presId="urn:microsoft.com/office/officeart/2005/8/layout/vList5"/>
    <dgm:cxn modelId="{6E2FC995-F945-420F-8DF7-B704B11DB19B}" type="presParOf" srcId="{CEC60807-B527-44B7-8199-B96CAC164B15}" destId="{AF9B393F-12DE-4C11-AC11-090D40873DBB}" srcOrd="4" destOrd="0" presId="urn:microsoft.com/office/officeart/2005/8/layout/vList5"/>
    <dgm:cxn modelId="{CE26DAD4-D1D6-46CF-9B1A-A1FD61151965}" type="presParOf" srcId="{AF9B393F-12DE-4C11-AC11-090D40873DBB}" destId="{8FC59B93-BDE9-4229-AF70-935D42713758}" srcOrd="0" destOrd="0" presId="urn:microsoft.com/office/officeart/2005/8/layout/vList5"/>
    <dgm:cxn modelId="{3E06E9E3-5334-4616-B01B-A0761B6B1047}" type="presParOf" srcId="{AF9B393F-12DE-4C11-AC11-090D40873DBB}" destId="{834BDF38-A38E-4A56-BCCE-096035E0F2DA}" srcOrd="1" destOrd="0" presId="urn:microsoft.com/office/officeart/2005/8/layout/vList5"/>
    <dgm:cxn modelId="{483D4C77-AC77-47E0-A8DD-92B3CE378A61}" type="presParOf" srcId="{CEC60807-B527-44B7-8199-B96CAC164B15}" destId="{C5B17121-FBF9-48B4-BE59-875AFDBBE69E}" srcOrd="5" destOrd="0" presId="urn:microsoft.com/office/officeart/2005/8/layout/vList5"/>
    <dgm:cxn modelId="{8E875B71-BE6E-484A-84AE-BCA98284FC33}" type="presParOf" srcId="{CEC60807-B527-44B7-8199-B96CAC164B15}" destId="{58317F35-E08D-4E42-8083-D3BBED013C32}" srcOrd="6" destOrd="0" presId="urn:microsoft.com/office/officeart/2005/8/layout/vList5"/>
    <dgm:cxn modelId="{9B8BBCCE-613B-4AC2-985F-9596103C8DA7}" type="presParOf" srcId="{58317F35-E08D-4E42-8083-D3BBED013C32}" destId="{C035EA75-29EB-48E7-B73D-58F2586B9C69}" srcOrd="0" destOrd="0" presId="urn:microsoft.com/office/officeart/2005/8/layout/vList5"/>
    <dgm:cxn modelId="{D147CFC9-1177-4AE8-9162-FF32E252BC0D}" type="presParOf" srcId="{58317F35-E08D-4E42-8083-D3BBED013C32}" destId="{488ECC47-0A7B-4D44-888D-0A6161FF52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C811B7-6F8C-43D2-A7E5-77ACC87ADDB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E67BE-7DDE-45D0-BD36-7F9138DA8982}">
      <dgm:prSet phldrT="[Text]"/>
      <dgm:spPr/>
      <dgm:t>
        <a:bodyPr/>
        <a:lstStyle/>
        <a:p>
          <a:r>
            <a:rPr lang="en-US" dirty="0"/>
            <a:t>Online Log</a:t>
          </a:r>
          <a:br>
            <a:rPr lang="en-US" dirty="0"/>
          </a:br>
          <a:r>
            <a:rPr lang="en-US" dirty="0"/>
            <a:t>of Resource Usage</a:t>
          </a:r>
        </a:p>
      </dgm:t>
    </dgm:pt>
    <dgm:pt modelId="{394E6854-FD0D-4D95-945A-2A651E8C5C1B}" type="parTrans" cxnId="{CBC22D84-CAA4-4792-BEB3-941D57481CC7}">
      <dgm:prSet/>
      <dgm:spPr/>
      <dgm:t>
        <a:bodyPr/>
        <a:lstStyle/>
        <a:p>
          <a:endParaRPr lang="en-US"/>
        </a:p>
      </dgm:t>
    </dgm:pt>
    <dgm:pt modelId="{FAC3473B-4612-413E-B566-40785C864A36}" type="sibTrans" cxnId="{CBC22D84-CAA4-4792-BEB3-941D57481CC7}">
      <dgm:prSet/>
      <dgm:spPr/>
      <dgm:t>
        <a:bodyPr/>
        <a:lstStyle/>
        <a:p>
          <a:endParaRPr lang="en-US"/>
        </a:p>
      </dgm:t>
    </dgm:pt>
    <dgm:pt modelId="{9C8ED758-DA9E-4A89-9FDB-3F7689608619}">
      <dgm:prSet phldrT="[Text]"/>
      <dgm:spPr/>
      <dgm:t>
        <a:bodyPr/>
        <a:lstStyle/>
        <a:p>
          <a:r>
            <a:rPr lang="en-US" dirty="0"/>
            <a:t>Sequence-based Features</a:t>
          </a:r>
        </a:p>
      </dgm:t>
    </dgm:pt>
    <dgm:pt modelId="{2D63A482-0D28-4FBB-848C-0283E48D285D}" type="parTrans" cxnId="{D6F733EC-1062-4154-A48E-A1128113A622}">
      <dgm:prSet/>
      <dgm:spPr/>
      <dgm:t>
        <a:bodyPr/>
        <a:lstStyle/>
        <a:p>
          <a:endParaRPr lang="en-US"/>
        </a:p>
      </dgm:t>
    </dgm:pt>
    <dgm:pt modelId="{58906565-483A-4F30-ADDF-44C3C90314CB}" type="sibTrans" cxnId="{D6F733EC-1062-4154-A48E-A1128113A622}">
      <dgm:prSet/>
      <dgm:spPr/>
      <dgm:t>
        <a:bodyPr/>
        <a:lstStyle/>
        <a:p>
          <a:endParaRPr lang="en-US"/>
        </a:p>
      </dgm:t>
    </dgm:pt>
    <dgm:pt modelId="{9E2953C2-9D7D-4408-91EB-187400662543}" type="pres">
      <dgm:prSet presAssocID="{39C811B7-6F8C-43D2-A7E5-77ACC87ADDBE}" presName="Name0" presStyleCnt="0">
        <dgm:presLayoutVars>
          <dgm:dir/>
          <dgm:animOne val="branch"/>
          <dgm:animLvl val="lvl"/>
        </dgm:presLayoutVars>
      </dgm:prSet>
      <dgm:spPr/>
    </dgm:pt>
    <dgm:pt modelId="{FEFBDCEE-9A92-44F3-937C-C9B6467B947C}" type="pres">
      <dgm:prSet presAssocID="{396E67BE-7DDE-45D0-BD36-7F9138DA8982}" presName="chaos" presStyleCnt="0"/>
      <dgm:spPr/>
    </dgm:pt>
    <dgm:pt modelId="{2B6B5F4E-4AAD-4D41-A981-07B3DDD68029}" type="pres">
      <dgm:prSet presAssocID="{396E67BE-7DDE-45D0-BD36-7F9138DA8982}" presName="parTx1" presStyleLbl="revTx" presStyleIdx="0" presStyleCnt="1"/>
      <dgm:spPr/>
    </dgm:pt>
    <dgm:pt modelId="{108A240F-03F0-4442-A204-2CAEE4D768BB}" type="pres">
      <dgm:prSet presAssocID="{396E67BE-7DDE-45D0-BD36-7F9138DA8982}" presName="c1" presStyleLbl="node1" presStyleIdx="0" presStyleCnt="19"/>
      <dgm:spPr/>
    </dgm:pt>
    <dgm:pt modelId="{30B87255-487A-4753-9907-9DF82DBA1524}" type="pres">
      <dgm:prSet presAssocID="{396E67BE-7DDE-45D0-BD36-7F9138DA8982}" presName="c2" presStyleLbl="node1" presStyleIdx="1" presStyleCnt="19"/>
      <dgm:spPr/>
    </dgm:pt>
    <dgm:pt modelId="{E7006918-21E1-467D-8CB7-97A367CF61D6}" type="pres">
      <dgm:prSet presAssocID="{396E67BE-7DDE-45D0-BD36-7F9138DA8982}" presName="c3" presStyleLbl="node1" presStyleIdx="2" presStyleCnt="19"/>
      <dgm:spPr/>
    </dgm:pt>
    <dgm:pt modelId="{DBF89E78-98B1-44F0-A333-D9690CB2D2D1}" type="pres">
      <dgm:prSet presAssocID="{396E67BE-7DDE-45D0-BD36-7F9138DA8982}" presName="c4" presStyleLbl="node1" presStyleIdx="3" presStyleCnt="19"/>
      <dgm:spPr/>
    </dgm:pt>
    <dgm:pt modelId="{C5BBC324-8C45-454A-AD5E-94BDB37B9C84}" type="pres">
      <dgm:prSet presAssocID="{396E67BE-7DDE-45D0-BD36-7F9138DA8982}" presName="c5" presStyleLbl="node1" presStyleIdx="4" presStyleCnt="19"/>
      <dgm:spPr/>
    </dgm:pt>
    <dgm:pt modelId="{9E614F26-E51A-43C1-A437-5A2E63A76EBD}" type="pres">
      <dgm:prSet presAssocID="{396E67BE-7DDE-45D0-BD36-7F9138DA8982}" presName="c6" presStyleLbl="node1" presStyleIdx="5" presStyleCnt="19"/>
      <dgm:spPr/>
    </dgm:pt>
    <dgm:pt modelId="{78993646-7177-44A8-955E-77D889B92EAC}" type="pres">
      <dgm:prSet presAssocID="{396E67BE-7DDE-45D0-BD36-7F9138DA8982}" presName="c7" presStyleLbl="node1" presStyleIdx="6" presStyleCnt="19"/>
      <dgm:spPr/>
    </dgm:pt>
    <dgm:pt modelId="{C0E406A4-8E81-47DE-A0C2-FC9A85A5AC2C}" type="pres">
      <dgm:prSet presAssocID="{396E67BE-7DDE-45D0-BD36-7F9138DA8982}" presName="c8" presStyleLbl="node1" presStyleIdx="7" presStyleCnt="19"/>
      <dgm:spPr/>
    </dgm:pt>
    <dgm:pt modelId="{DDC574AC-F71F-4C14-A231-8E32CC296766}" type="pres">
      <dgm:prSet presAssocID="{396E67BE-7DDE-45D0-BD36-7F9138DA8982}" presName="c9" presStyleLbl="node1" presStyleIdx="8" presStyleCnt="19"/>
      <dgm:spPr/>
    </dgm:pt>
    <dgm:pt modelId="{05DFB628-BAE5-4316-9BB9-87A342059F38}" type="pres">
      <dgm:prSet presAssocID="{396E67BE-7DDE-45D0-BD36-7F9138DA8982}" presName="c10" presStyleLbl="node1" presStyleIdx="9" presStyleCnt="19"/>
      <dgm:spPr/>
    </dgm:pt>
    <dgm:pt modelId="{8A80EC7A-117E-4184-890A-BB3187D00F3E}" type="pres">
      <dgm:prSet presAssocID="{396E67BE-7DDE-45D0-BD36-7F9138DA8982}" presName="c11" presStyleLbl="node1" presStyleIdx="10" presStyleCnt="19"/>
      <dgm:spPr/>
    </dgm:pt>
    <dgm:pt modelId="{CBF818BB-0EB4-40D0-82A2-28CE4DC1B914}" type="pres">
      <dgm:prSet presAssocID="{396E67BE-7DDE-45D0-BD36-7F9138DA8982}" presName="c12" presStyleLbl="node1" presStyleIdx="11" presStyleCnt="19"/>
      <dgm:spPr/>
    </dgm:pt>
    <dgm:pt modelId="{5B00E2BA-0692-4EA7-8D70-027A616DB862}" type="pres">
      <dgm:prSet presAssocID="{396E67BE-7DDE-45D0-BD36-7F9138DA8982}" presName="c13" presStyleLbl="node1" presStyleIdx="12" presStyleCnt="19"/>
      <dgm:spPr/>
    </dgm:pt>
    <dgm:pt modelId="{B8588F73-C936-49FE-8DAF-99D58266CAD1}" type="pres">
      <dgm:prSet presAssocID="{396E67BE-7DDE-45D0-BD36-7F9138DA8982}" presName="c14" presStyleLbl="node1" presStyleIdx="13" presStyleCnt="19"/>
      <dgm:spPr/>
    </dgm:pt>
    <dgm:pt modelId="{93E7F4AD-285F-4012-95B4-72F28ACED65E}" type="pres">
      <dgm:prSet presAssocID="{396E67BE-7DDE-45D0-BD36-7F9138DA8982}" presName="c15" presStyleLbl="node1" presStyleIdx="14" presStyleCnt="19"/>
      <dgm:spPr/>
    </dgm:pt>
    <dgm:pt modelId="{AA1AFB0E-F8D7-4DB5-BCFA-CF860638D061}" type="pres">
      <dgm:prSet presAssocID="{396E67BE-7DDE-45D0-BD36-7F9138DA8982}" presName="c16" presStyleLbl="node1" presStyleIdx="15" presStyleCnt="19"/>
      <dgm:spPr/>
    </dgm:pt>
    <dgm:pt modelId="{C7B699CD-C294-4F6E-8B64-F5DA80BBC5B5}" type="pres">
      <dgm:prSet presAssocID="{396E67BE-7DDE-45D0-BD36-7F9138DA8982}" presName="c17" presStyleLbl="node1" presStyleIdx="16" presStyleCnt="19"/>
      <dgm:spPr/>
    </dgm:pt>
    <dgm:pt modelId="{F744E3C6-3FF5-467F-9B4E-6E910F6935CD}" type="pres">
      <dgm:prSet presAssocID="{396E67BE-7DDE-45D0-BD36-7F9138DA8982}" presName="c18" presStyleLbl="node1" presStyleIdx="17" presStyleCnt="19"/>
      <dgm:spPr/>
    </dgm:pt>
    <dgm:pt modelId="{DA57839B-D292-4573-9352-2EC7E2A0EE64}" type="pres">
      <dgm:prSet presAssocID="{FAC3473B-4612-413E-B566-40785C864A36}" presName="chevronComposite1" presStyleCnt="0"/>
      <dgm:spPr/>
    </dgm:pt>
    <dgm:pt modelId="{6C1D9493-BDC5-4B0C-9701-5FFC0E187C89}" type="pres">
      <dgm:prSet presAssocID="{FAC3473B-4612-413E-B566-40785C864A36}" presName="chevron1" presStyleLbl="sibTrans2D1" presStyleIdx="0" presStyleCnt="2"/>
      <dgm:spPr/>
    </dgm:pt>
    <dgm:pt modelId="{12771911-91BD-4111-8EEF-EAF47CA68DF2}" type="pres">
      <dgm:prSet presAssocID="{FAC3473B-4612-413E-B566-40785C864A36}" presName="spChevron1" presStyleCnt="0"/>
      <dgm:spPr/>
    </dgm:pt>
    <dgm:pt modelId="{95BBFB7A-078A-42AC-895F-15D0ADE9414F}" type="pres">
      <dgm:prSet presAssocID="{FAC3473B-4612-413E-B566-40785C864A36}" presName="overlap" presStyleCnt="0"/>
      <dgm:spPr/>
    </dgm:pt>
    <dgm:pt modelId="{C4EBA4B4-29BF-4F0B-9CED-934D06AE69E6}" type="pres">
      <dgm:prSet presAssocID="{FAC3473B-4612-413E-B566-40785C864A36}" presName="chevronComposite2" presStyleCnt="0"/>
      <dgm:spPr/>
    </dgm:pt>
    <dgm:pt modelId="{5C028327-369A-4A3D-AFCE-90C7261864CB}" type="pres">
      <dgm:prSet presAssocID="{FAC3473B-4612-413E-B566-40785C864A36}" presName="chevron2" presStyleLbl="sibTrans2D1" presStyleIdx="1" presStyleCnt="2"/>
      <dgm:spPr/>
    </dgm:pt>
    <dgm:pt modelId="{3902D947-F2BB-4BE9-BC69-11CBEA260CEE}" type="pres">
      <dgm:prSet presAssocID="{FAC3473B-4612-413E-B566-40785C864A36}" presName="spChevron2" presStyleCnt="0"/>
      <dgm:spPr/>
    </dgm:pt>
    <dgm:pt modelId="{2A131682-70DA-420B-8FDB-925BB7ED1276}" type="pres">
      <dgm:prSet presAssocID="{9C8ED758-DA9E-4A89-9FDB-3F7689608619}" presName="last" presStyleCnt="0"/>
      <dgm:spPr/>
    </dgm:pt>
    <dgm:pt modelId="{5BF0334C-26BA-40AA-848C-549AAE628FB0}" type="pres">
      <dgm:prSet presAssocID="{9C8ED758-DA9E-4A89-9FDB-3F7689608619}" presName="circleTx" presStyleLbl="node1" presStyleIdx="18" presStyleCnt="19"/>
      <dgm:spPr/>
    </dgm:pt>
    <dgm:pt modelId="{C22D308B-CC77-4EE2-A1C6-D538D7E3654A}" type="pres">
      <dgm:prSet presAssocID="{9C8ED758-DA9E-4A89-9FDB-3F7689608619}" presName="spN" presStyleCnt="0"/>
      <dgm:spPr/>
    </dgm:pt>
  </dgm:ptLst>
  <dgm:cxnLst>
    <dgm:cxn modelId="{27D67700-DE77-4D3B-844E-75C8C3570752}" type="presOf" srcId="{39C811B7-6F8C-43D2-A7E5-77ACC87ADDBE}" destId="{9E2953C2-9D7D-4408-91EB-187400662543}" srcOrd="0" destOrd="0" presId="urn:microsoft.com/office/officeart/2009/3/layout/RandomtoResultProcess"/>
    <dgm:cxn modelId="{CBC22D84-CAA4-4792-BEB3-941D57481CC7}" srcId="{39C811B7-6F8C-43D2-A7E5-77ACC87ADDBE}" destId="{396E67BE-7DDE-45D0-BD36-7F9138DA8982}" srcOrd="0" destOrd="0" parTransId="{394E6854-FD0D-4D95-945A-2A651E8C5C1B}" sibTransId="{FAC3473B-4612-413E-B566-40785C864A36}"/>
    <dgm:cxn modelId="{1B2733AA-A26F-44D5-A372-58F123013D82}" type="presOf" srcId="{9C8ED758-DA9E-4A89-9FDB-3F7689608619}" destId="{5BF0334C-26BA-40AA-848C-549AAE628FB0}" srcOrd="0" destOrd="0" presId="urn:microsoft.com/office/officeart/2009/3/layout/RandomtoResultProcess"/>
    <dgm:cxn modelId="{EECE26CA-4BC7-4A31-9B5B-0DDDFDF9506D}" type="presOf" srcId="{396E67BE-7DDE-45D0-BD36-7F9138DA8982}" destId="{2B6B5F4E-4AAD-4D41-A981-07B3DDD68029}" srcOrd="0" destOrd="0" presId="urn:microsoft.com/office/officeart/2009/3/layout/RandomtoResultProcess"/>
    <dgm:cxn modelId="{D6F733EC-1062-4154-A48E-A1128113A622}" srcId="{39C811B7-6F8C-43D2-A7E5-77ACC87ADDBE}" destId="{9C8ED758-DA9E-4A89-9FDB-3F7689608619}" srcOrd="1" destOrd="0" parTransId="{2D63A482-0D28-4FBB-848C-0283E48D285D}" sibTransId="{58906565-483A-4F30-ADDF-44C3C90314CB}"/>
    <dgm:cxn modelId="{993BE925-BCE1-4493-B958-4A048DCE3DFB}" type="presParOf" srcId="{9E2953C2-9D7D-4408-91EB-187400662543}" destId="{FEFBDCEE-9A92-44F3-937C-C9B6467B947C}" srcOrd="0" destOrd="0" presId="urn:microsoft.com/office/officeart/2009/3/layout/RandomtoResultProcess"/>
    <dgm:cxn modelId="{492AA8BD-E49C-4CEB-B0EF-F6BEA9B5B14D}" type="presParOf" srcId="{FEFBDCEE-9A92-44F3-937C-C9B6467B947C}" destId="{2B6B5F4E-4AAD-4D41-A981-07B3DDD68029}" srcOrd="0" destOrd="0" presId="urn:microsoft.com/office/officeart/2009/3/layout/RandomtoResultProcess"/>
    <dgm:cxn modelId="{D2987DA3-847E-4839-BF5D-BCA651C39137}" type="presParOf" srcId="{FEFBDCEE-9A92-44F3-937C-C9B6467B947C}" destId="{108A240F-03F0-4442-A204-2CAEE4D768BB}" srcOrd="1" destOrd="0" presId="urn:microsoft.com/office/officeart/2009/3/layout/RandomtoResultProcess"/>
    <dgm:cxn modelId="{7AC8BCB5-C744-4CC6-9DB5-26F124F85077}" type="presParOf" srcId="{FEFBDCEE-9A92-44F3-937C-C9B6467B947C}" destId="{30B87255-487A-4753-9907-9DF82DBA1524}" srcOrd="2" destOrd="0" presId="urn:microsoft.com/office/officeart/2009/3/layout/RandomtoResultProcess"/>
    <dgm:cxn modelId="{107F878C-F97E-4A29-A3F5-59635A7117D6}" type="presParOf" srcId="{FEFBDCEE-9A92-44F3-937C-C9B6467B947C}" destId="{E7006918-21E1-467D-8CB7-97A367CF61D6}" srcOrd="3" destOrd="0" presId="urn:microsoft.com/office/officeart/2009/3/layout/RandomtoResultProcess"/>
    <dgm:cxn modelId="{7E61D369-26B7-473F-A5E5-6C6E9E363DF2}" type="presParOf" srcId="{FEFBDCEE-9A92-44F3-937C-C9B6467B947C}" destId="{DBF89E78-98B1-44F0-A333-D9690CB2D2D1}" srcOrd="4" destOrd="0" presId="urn:microsoft.com/office/officeart/2009/3/layout/RandomtoResultProcess"/>
    <dgm:cxn modelId="{E5C3A88F-9735-4274-A3EA-98444EA617DF}" type="presParOf" srcId="{FEFBDCEE-9A92-44F3-937C-C9B6467B947C}" destId="{C5BBC324-8C45-454A-AD5E-94BDB37B9C84}" srcOrd="5" destOrd="0" presId="urn:microsoft.com/office/officeart/2009/3/layout/RandomtoResultProcess"/>
    <dgm:cxn modelId="{BF29C6B7-E2A7-4A6D-B2E5-C5B43BAC2601}" type="presParOf" srcId="{FEFBDCEE-9A92-44F3-937C-C9B6467B947C}" destId="{9E614F26-E51A-43C1-A437-5A2E63A76EBD}" srcOrd="6" destOrd="0" presId="urn:microsoft.com/office/officeart/2009/3/layout/RandomtoResultProcess"/>
    <dgm:cxn modelId="{DE34816D-0A08-480F-A1DE-4B70EEED1419}" type="presParOf" srcId="{FEFBDCEE-9A92-44F3-937C-C9B6467B947C}" destId="{78993646-7177-44A8-955E-77D889B92EAC}" srcOrd="7" destOrd="0" presId="urn:microsoft.com/office/officeart/2009/3/layout/RandomtoResultProcess"/>
    <dgm:cxn modelId="{029AE49F-1DA6-41D1-A0C3-AA09A72C9E52}" type="presParOf" srcId="{FEFBDCEE-9A92-44F3-937C-C9B6467B947C}" destId="{C0E406A4-8E81-47DE-A0C2-FC9A85A5AC2C}" srcOrd="8" destOrd="0" presId="urn:microsoft.com/office/officeart/2009/3/layout/RandomtoResultProcess"/>
    <dgm:cxn modelId="{282FE19D-09BE-47C6-ACD0-C072A6F35A54}" type="presParOf" srcId="{FEFBDCEE-9A92-44F3-937C-C9B6467B947C}" destId="{DDC574AC-F71F-4C14-A231-8E32CC296766}" srcOrd="9" destOrd="0" presId="urn:microsoft.com/office/officeart/2009/3/layout/RandomtoResultProcess"/>
    <dgm:cxn modelId="{18B54636-6D67-4268-9C14-AF4EFE7C615B}" type="presParOf" srcId="{FEFBDCEE-9A92-44F3-937C-C9B6467B947C}" destId="{05DFB628-BAE5-4316-9BB9-87A342059F38}" srcOrd="10" destOrd="0" presId="urn:microsoft.com/office/officeart/2009/3/layout/RandomtoResultProcess"/>
    <dgm:cxn modelId="{D8EFC125-D710-414C-9D09-7DBED886BC11}" type="presParOf" srcId="{FEFBDCEE-9A92-44F3-937C-C9B6467B947C}" destId="{8A80EC7A-117E-4184-890A-BB3187D00F3E}" srcOrd="11" destOrd="0" presId="urn:microsoft.com/office/officeart/2009/3/layout/RandomtoResultProcess"/>
    <dgm:cxn modelId="{AC6821A5-FAB2-4273-9EA9-7DCC71477A0D}" type="presParOf" srcId="{FEFBDCEE-9A92-44F3-937C-C9B6467B947C}" destId="{CBF818BB-0EB4-40D0-82A2-28CE4DC1B914}" srcOrd="12" destOrd="0" presId="urn:microsoft.com/office/officeart/2009/3/layout/RandomtoResultProcess"/>
    <dgm:cxn modelId="{BBB216A1-BB9A-44BE-B686-A611AE2251DD}" type="presParOf" srcId="{FEFBDCEE-9A92-44F3-937C-C9B6467B947C}" destId="{5B00E2BA-0692-4EA7-8D70-027A616DB862}" srcOrd="13" destOrd="0" presId="urn:microsoft.com/office/officeart/2009/3/layout/RandomtoResultProcess"/>
    <dgm:cxn modelId="{4BFA9E41-2239-447C-82B2-470F1FB27747}" type="presParOf" srcId="{FEFBDCEE-9A92-44F3-937C-C9B6467B947C}" destId="{B8588F73-C936-49FE-8DAF-99D58266CAD1}" srcOrd="14" destOrd="0" presId="urn:microsoft.com/office/officeart/2009/3/layout/RandomtoResultProcess"/>
    <dgm:cxn modelId="{B5EDB46D-7161-47EF-BAC4-68D9B208D85B}" type="presParOf" srcId="{FEFBDCEE-9A92-44F3-937C-C9B6467B947C}" destId="{93E7F4AD-285F-4012-95B4-72F28ACED65E}" srcOrd="15" destOrd="0" presId="urn:microsoft.com/office/officeart/2009/3/layout/RandomtoResultProcess"/>
    <dgm:cxn modelId="{B232C3EA-FAB0-44A1-BB97-113A51B60744}" type="presParOf" srcId="{FEFBDCEE-9A92-44F3-937C-C9B6467B947C}" destId="{AA1AFB0E-F8D7-4DB5-BCFA-CF860638D061}" srcOrd="16" destOrd="0" presId="urn:microsoft.com/office/officeart/2009/3/layout/RandomtoResultProcess"/>
    <dgm:cxn modelId="{D8776E76-509B-4D57-861A-D506B703FB84}" type="presParOf" srcId="{FEFBDCEE-9A92-44F3-937C-C9B6467B947C}" destId="{C7B699CD-C294-4F6E-8B64-F5DA80BBC5B5}" srcOrd="17" destOrd="0" presId="urn:microsoft.com/office/officeart/2009/3/layout/RandomtoResultProcess"/>
    <dgm:cxn modelId="{E5252C5B-6FC1-4D07-A7E8-449863FD1D16}" type="presParOf" srcId="{FEFBDCEE-9A92-44F3-937C-C9B6467B947C}" destId="{F744E3C6-3FF5-467F-9B4E-6E910F6935CD}" srcOrd="18" destOrd="0" presId="urn:microsoft.com/office/officeart/2009/3/layout/RandomtoResultProcess"/>
    <dgm:cxn modelId="{A3161DB2-E6DA-4153-B6FC-532FED12D9B0}" type="presParOf" srcId="{9E2953C2-9D7D-4408-91EB-187400662543}" destId="{DA57839B-D292-4573-9352-2EC7E2A0EE64}" srcOrd="1" destOrd="0" presId="urn:microsoft.com/office/officeart/2009/3/layout/RandomtoResultProcess"/>
    <dgm:cxn modelId="{2F9E3E1C-54E0-4939-BD0F-CDD8123666DB}" type="presParOf" srcId="{DA57839B-D292-4573-9352-2EC7E2A0EE64}" destId="{6C1D9493-BDC5-4B0C-9701-5FFC0E187C89}" srcOrd="0" destOrd="0" presId="urn:microsoft.com/office/officeart/2009/3/layout/RandomtoResultProcess"/>
    <dgm:cxn modelId="{2B7D1160-774E-4952-B192-D7ABD0FC87A5}" type="presParOf" srcId="{DA57839B-D292-4573-9352-2EC7E2A0EE64}" destId="{12771911-91BD-4111-8EEF-EAF47CA68DF2}" srcOrd="1" destOrd="0" presId="urn:microsoft.com/office/officeart/2009/3/layout/RandomtoResultProcess"/>
    <dgm:cxn modelId="{1B443476-51B9-4155-B364-61010F413DE5}" type="presParOf" srcId="{9E2953C2-9D7D-4408-91EB-187400662543}" destId="{95BBFB7A-078A-42AC-895F-15D0ADE9414F}" srcOrd="2" destOrd="0" presId="urn:microsoft.com/office/officeart/2009/3/layout/RandomtoResultProcess"/>
    <dgm:cxn modelId="{27FF8138-D002-4A36-9BA4-BE51F8C4793A}" type="presParOf" srcId="{9E2953C2-9D7D-4408-91EB-187400662543}" destId="{C4EBA4B4-29BF-4F0B-9CED-934D06AE69E6}" srcOrd="3" destOrd="0" presId="urn:microsoft.com/office/officeart/2009/3/layout/RandomtoResultProcess"/>
    <dgm:cxn modelId="{58B0B6EF-9929-4E16-BBEE-FC33FC9E4F86}" type="presParOf" srcId="{C4EBA4B4-29BF-4F0B-9CED-934D06AE69E6}" destId="{5C028327-369A-4A3D-AFCE-90C7261864CB}" srcOrd="0" destOrd="0" presId="urn:microsoft.com/office/officeart/2009/3/layout/RandomtoResultProcess"/>
    <dgm:cxn modelId="{83AB7632-23CD-40AF-A169-C4BE82AEEEF9}" type="presParOf" srcId="{C4EBA4B4-29BF-4F0B-9CED-934D06AE69E6}" destId="{3902D947-F2BB-4BE9-BC69-11CBEA260CEE}" srcOrd="1" destOrd="0" presId="urn:microsoft.com/office/officeart/2009/3/layout/RandomtoResultProcess"/>
    <dgm:cxn modelId="{E2BE7892-2541-44AF-8A52-EFB365F145DA}" type="presParOf" srcId="{9E2953C2-9D7D-4408-91EB-187400662543}" destId="{2A131682-70DA-420B-8FDB-925BB7ED1276}" srcOrd="4" destOrd="0" presId="urn:microsoft.com/office/officeart/2009/3/layout/RandomtoResultProcess"/>
    <dgm:cxn modelId="{F41DBD4B-6514-4B73-BFA7-84F56D2015CD}" type="presParOf" srcId="{2A131682-70DA-420B-8FDB-925BB7ED1276}" destId="{5BF0334C-26BA-40AA-848C-549AAE628FB0}" srcOrd="0" destOrd="0" presId="urn:microsoft.com/office/officeart/2009/3/layout/RandomtoResultProcess"/>
    <dgm:cxn modelId="{67E6256F-AA5B-4D17-9958-3AF757DB1285}" type="presParOf" srcId="{2A131682-70DA-420B-8FDB-925BB7ED1276}" destId="{C22D308B-CC77-4EE2-A1C6-D538D7E3654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58B8B2-2BE0-464E-A0C5-D927E603554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DE33E-7495-407B-8F8E-46138F65C73E}">
      <dgm:prSet phldrT="[Text]"/>
      <dgm:spPr/>
      <dgm:t>
        <a:bodyPr/>
        <a:lstStyle/>
        <a:p>
          <a:r>
            <a:rPr lang="en-US" dirty="0"/>
            <a:t>Start activity</a:t>
          </a:r>
        </a:p>
      </dgm:t>
    </dgm:pt>
    <dgm:pt modelId="{8F86DC87-E94F-4379-9C35-540FC4D60742}" type="parTrans" cxnId="{91CD7AEE-90E3-46F7-949F-7C732848469F}">
      <dgm:prSet/>
      <dgm:spPr/>
      <dgm:t>
        <a:bodyPr/>
        <a:lstStyle/>
        <a:p>
          <a:endParaRPr lang="en-US"/>
        </a:p>
      </dgm:t>
    </dgm:pt>
    <dgm:pt modelId="{9CC1CAB2-9CC8-4F05-B668-AF5B90950BCA}" type="sibTrans" cxnId="{91CD7AEE-90E3-46F7-949F-7C732848469F}">
      <dgm:prSet/>
      <dgm:spPr/>
      <dgm:t>
        <a:bodyPr/>
        <a:lstStyle/>
        <a:p>
          <a:endParaRPr lang="en-US"/>
        </a:p>
      </dgm:t>
    </dgm:pt>
    <dgm:pt modelId="{2A14DF34-6818-48B0-A865-4D960FCD75CF}">
      <dgm:prSet phldrT="[Text]"/>
      <dgm:spPr/>
      <dgm:t>
        <a:bodyPr/>
        <a:lstStyle/>
        <a:p>
          <a:r>
            <a:rPr lang="en-US" dirty="0"/>
            <a:t>Play</a:t>
          </a:r>
        </a:p>
      </dgm:t>
    </dgm:pt>
    <dgm:pt modelId="{66F21D31-AEA8-4828-8361-705EF8FA2A6F}" type="parTrans" cxnId="{BA904808-E4EF-4DD5-9781-18A187908269}">
      <dgm:prSet/>
      <dgm:spPr/>
      <dgm:t>
        <a:bodyPr/>
        <a:lstStyle/>
        <a:p>
          <a:endParaRPr lang="en-US"/>
        </a:p>
      </dgm:t>
    </dgm:pt>
    <dgm:pt modelId="{8FB6B9AD-63FC-4150-AD0E-33E8C78D4976}" type="sibTrans" cxnId="{BA904808-E4EF-4DD5-9781-18A187908269}">
      <dgm:prSet/>
      <dgm:spPr/>
      <dgm:t>
        <a:bodyPr/>
        <a:lstStyle/>
        <a:p>
          <a:endParaRPr lang="en-US"/>
        </a:p>
      </dgm:t>
    </dgm:pt>
    <dgm:pt modelId="{80513D75-6F03-467A-8ADB-B3FDF50D1642}">
      <dgm:prSet phldrT="[Text]"/>
      <dgm:spPr/>
      <dgm:t>
        <a:bodyPr/>
        <a:lstStyle/>
        <a:p>
          <a:r>
            <a:rPr lang="en-US" dirty="0"/>
            <a:t>Pause</a:t>
          </a:r>
        </a:p>
      </dgm:t>
    </dgm:pt>
    <dgm:pt modelId="{811864EF-6ABD-4E7F-A8FB-9146B7C345D0}" type="parTrans" cxnId="{2057FA8A-A18D-4AE2-8701-7E5BF13B2252}">
      <dgm:prSet/>
      <dgm:spPr/>
      <dgm:t>
        <a:bodyPr/>
        <a:lstStyle/>
        <a:p>
          <a:endParaRPr lang="en-US"/>
        </a:p>
      </dgm:t>
    </dgm:pt>
    <dgm:pt modelId="{920CE229-54EA-4BC6-A35E-CE9E72B17A8B}" type="sibTrans" cxnId="{2057FA8A-A18D-4AE2-8701-7E5BF13B2252}">
      <dgm:prSet/>
      <dgm:spPr/>
      <dgm:t>
        <a:bodyPr/>
        <a:lstStyle/>
        <a:p>
          <a:endParaRPr lang="en-US"/>
        </a:p>
      </dgm:t>
    </dgm:pt>
    <dgm:pt modelId="{B23809A4-6E9B-4450-A87F-562973E74477}">
      <dgm:prSet phldrT="[Text]"/>
      <dgm:spPr/>
      <dgm:t>
        <a:bodyPr/>
        <a:lstStyle/>
        <a:p>
          <a:r>
            <a:rPr lang="en-US" dirty="0"/>
            <a:t>Scrub Forward</a:t>
          </a:r>
        </a:p>
      </dgm:t>
    </dgm:pt>
    <dgm:pt modelId="{BDBB2B2B-EA9E-40F6-80AA-BD755DA1B983}" type="parTrans" cxnId="{B3682524-665A-4CE9-8A08-AA7804309270}">
      <dgm:prSet/>
      <dgm:spPr/>
      <dgm:t>
        <a:bodyPr/>
        <a:lstStyle/>
        <a:p>
          <a:endParaRPr lang="en-US"/>
        </a:p>
      </dgm:t>
    </dgm:pt>
    <dgm:pt modelId="{BD0E3D73-C6F4-4677-B100-1805A880EEC4}" type="sibTrans" cxnId="{B3682524-665A-4CE9-8A08-AA7804309270}">
      <dgm:prSet/>
      <dgm:spPr/>
      <dgm:t>
        <a:bodyPr/>
        <a:lstStyle/>
        <a:p>
          <a:endParaRPr lang="en-US"/>
        </a:p>
      </dgm:t>
    </dgm:pt>
    <dgm:pt modelId="{93705396-4E24-4232-956A-5B0E2CBDE518}">
      <dgm:prSet phldrT="[Text]"/>
      <dgm:spPr/>
      <dgm:t>
        <a:bodyPr/>
        <a:lstStyle/>
        <a:p>
          <a:r>
            <a:rPr lang="en-US" dirty="0"/>
            <a:t>Play</a:t>
          </a:r>
        </a:p>
      </dgm:t>
    </dgm:pt>
    <dgm:pt modelId="{97B1AF64-8901-45B8-B415-925BFCDDCC41}" type="parTrans" cxnId="{5163E111-EF26-4777-931B-79A713A575CD}">
      <dgm:prSet/>
      <dgm:spPr/>
      <dgm:t>
        <a:bodyPr/>
        <a:lstStyle/>
        <a:p>
          <a:endParaRPr lang="en-US"/>
        </a:p>
      </dgm:t>
    </dgm:pt>
    <dgm:pt modelId="{F5DD85A8-CA6C-48F5-BC6F-3CDD0322BBFB}" type="sibTrans" cxnId="{5163E111-EF26-4777-931B-79A713A575CD}">
      <dgm:prSet/>
      <dgm:spPr/>
      <dgm:t>
        <a:bodyPr/>
        <a:lstStyle/>
        <a:p>
          <a:endParaRPr lang="en-US"/>
        </a:p>
      </dgm:t>
    </dgm:pt>
    <dgm:pt modelId="{B9B6CC0E-3498-4316-BED7-4BA875489622}">
      <dgm:prSet phldrT="[Text]"/>
      <dgm:spPr/>
      <dgm:t>
        <a:bodyPr/>
        <a:lstStyle/>
        <a:p>
          <a:r>
            <a:rPr lang="en-US" dirty="0"/>
            <a:t>Pause</a:t>
          </a:r>
        </a:p>
      </dgm:t>
    </dgm:pt>
    <dgm:pt modelId="{DA194B9E-AE17-4444-A317-2C6B06D0ACE5}" type="parTrans" cxnId="{6A7BEC11-BBBF-4E8C-932F-BEAA8959F5E2}">
      <dgm:prSet/>
      <dgm:spPr/>
      <dgm:t>
        <a:bodyPr/>
        <a:lstStyle/>
        <a:p>
          <a:endParaRPr lang="en-US"/>
        </a:p>
      </dgm:t>
    </dgm:pt>
    <dgm:pt modelId="{387F9792-1FD6-475E-A658-CC0A884C4370}" type="sibTrans" cxnId="{6A7BEC11-BBBF-4E8C-932F-BEAA8959F5E2}">
      <dgm:prSet/>
      <dgm:spPr/>
      <dgm:t>
        <a:bodyPr/>
        <a:lstStyle/>
        <a:p>
          <a:endParaRPr lang="en-US"/>
        </a:p>
      </dgm:t>
    </dgm:pt>
    <dgm:pt modelId="{50934048-87A4-4344-8B94-BE4E7E44FBB1}">
      <dgm:prSet phldrT="[Text]"/>
      <dgm:spPr/>
      <dgm:t>
        <a:bodyPr/>
        <a:lstStyle/>
        <a:p>
          <a:r>
            <a:rPr lang="en-US" dirty="0"/>
            <a:t>Scrub Back</a:t>
          </a:r>
        </a:p>
      </dgm:t>
    </dgm:pt>
    <dgm:pt modelId="{CA52B71A-2FD7-4B7E-A830-3F3E35BBD91D}" type="parTrans" cxnId="{AAD0C07D-B6FC-4A41-A4D0-8B05071E8BDA}">
      <dgm:prSet/>
      <dgm:spPr/>
      <dgm:t>
        <a:bodyPr/>
        <a:lstStyle/>
        <a:p>
          <a:endParaRPr lang="en-US"/>
        </a:p>
      </dgm:t>
    </dgm:pt>
    <dgm:pt modelId="{87C89E13-A798-44B3-9D7A-0E153E1E29DF}" type="sibTrans" cxnId="{AAD0C07D-B6FC-4A41-A4D0-8B05071E8BDA}">
      <dgm:prSet/>
      <dgm:spPr/>
      <dgm:t>
        <a:bodyPr/>
        <a:lstStyle/>
        <a:p>
          <a:endParaRPr lang="en-US"/>
        </a:p>
      </dgm:t>
    </dgm:pt>
    <dgm:pt modelId="{7E958A2C-BF6F-4246-9BEE-552AE049EE53}">
      <dgm:prSet phldrT="[Text]"/>
      <dgm:spPr/>
      <dgm:t>
        <a:bodyPr/>
        <a:lstStyle/>
        <a:p>
          <a:r>
            <a:rPr lang="en-US" dirty="0"/>
            <a:t>End</a:t>
          </a:r>
        </a:p>
      </dgm:t>
    </dgm:pt>
    <dgm:pt modelId="{E778BAF6-800A-463F-A66B-93A5D421B14A}" type="parTrans" cxnId="{17306DA9-A0B6-49D2-8D60-C43ECC622CE1}">
      <dgm:prSet/>
      <dgm:spPr/>
      <dgm:t>
        <a:bodyPr/>
        <a:lstStyle/>
        <a:p>
          <a:endParaRPr lang="en-US"/>
        </a:p>
      </dgm:t>
    </dgm:pt>
    <dgm:pt modelId="{335B2679-0B58-47EE-AD82-9F3D446E946C}" type="sibTrans" cxnId="{17306DA9-A0B6-49D2-8D60-C43ECC622CE1}">
      <dgm:prSet/>
      <dgm:spPr/>
      <dgm:t>
        <a:bodyPr/>
        <a:lstStyle/>
        <a:p>
          <a:endParaRPr lang="en-US"/>
        </a:p>
      </dgm:t>
    </dgm:pt>
    <dgm:pt modelId="{49D4F49F-C9B8-4E89-8747-4A3554A3A156}">
      <dgm:prSet phldrT="[Text]"/>
      <dgm:spPr/>
      <dgm:t>
        <a:bodyPr/>
        <a:lstStyle/>
        <a:p>
          <a:r>
            <a:rPr lang="en-US" dirty="0"/>
            <a:t>End activity</a:t>
          </a:r>
        </a:p>
      </dgm:t>
    </dgm:pt>
    <dgm:pt modelId="{7FC39AE5-8667-4733-B11B-B7A99491398E}" type="parTrans" cxnId="{DFB1C153-4CC1-4C15-9EB2-FDBD5D0261DA}">
      <dgm:prSet/>
      <dgm:spPr/>
      <dgm:t>
        <a:bodyPr/>
        <a:lstStyle/>
        <a:p>
          <a:endParaRPr lang="en-US"/>
        </a:p>
      </dgm:t>
    </dgm:pt>
    <dgm:pt modelId="{16E169BA-37DD-4A5E-8A74-3C39182D3E68}" type="sibTrans" cxnId="{DFB1C153-4CC1-4C15-9EB2-FDBD5D0261DA}">
      <dgm:prSet/>
      <dgm:spPr/>
      <dgm:t>
        <a:bodyPr/>
        <a:lstStyle/>
        <a:p>
          <a:endParaRPr lang="en-US"/>
        </a:p>
      </dgm:t>
    </dgm:pt>
    <dgm:pt modelId="{18864193-6822-4CC3-80AE-17ED329C28F1}" type="pres">
      <dgm:prSet presAssocID="{8B58B8B2-2BE0-464E-A0C5-D927E6035541}" presName="Name0" presStyleCnt="0">
        <dgm:presLayoutVars>
          <dgm:dir/>
          <dgm:resizeHandles val="exact"/>
        </dgm:presLayoutVars>
      </dgm:prSet>
      <dgm:spPr/>
    </dgm:pt>
    <dgm:pt modelId="{0E2A563A-1560-4FB1-8683-49D51D91BE05}" type="pres">
      <dgm:prSet presAssocID="{B2EDE33E-7495-407B-8F8E-46138F65C73E}" presName="node" presStyleLbl="node1" presStyleIdx="0" presStyleCnt="9">
        <dgm:presLayoutVars>
          <dgm:bulletEnabled val="1"/>
        </dgm:presLayoutVars>
      </dgm:prSet>
      <dgm:spPr/>
    </dgm:pt>
    <dgm:pt modelId="{12F0AE13-6257-4A7A-8747-7B75EFD7C512}" type="pres">
      <dgm:prSet presAssocID="{9CC1CAB2-9CC8-4F05-B668-AF5B90950BCA}" presName="sibTrans" presStyleLbl="sibTrans1D1" presStyleIdx="0" presStyleCnt="8"/>
      <dgm:spPr/>
    </dgm:pt>
    <dgm:pt modelId="{285263B6-A692-4B6B-8AD0-C22C4ECBA040}" type="pres">
      <dgm:prSet presAssocID="{9CC1CAB2-9CC8-4F05-B668-AF5B90950BCA}" presName="connectorText" presStyleLbl="sibTrans1D1" presStyleIdx="0" presStyleCnt="8"/>
      <dgm:spPr/>
    </dgm:pt>
    <dgm:pt modelId="{B8A159AD-4189-4D1A-86FD-0721A05EA366}" type="pres">
      <dgm:prSet presAssocID="{2A14DF34-6818-48B0-A865-4D960FCD75CF}" presName="node" presStyleLbl="node1" presStyleIdx="1" presStyleCnt="9">
        <dgm:presLayoutVars>
          <dgm:bulletEnabled val="1"/>
        </dgm:presLayoutVars>
      </dgm:prSet>
      <dgm:spPr/>
    </dgm:pt>
    <dgm:pt modelId="{CC6DE575-6637-4AB2-9599-0A3B5C262480}" type="pres">
      <dgm:prSet presAssocID="{8FB6B9AD-63FC-4150-AD0E-33E8C78D4976}" presName="sibTrans" presStyleLbl="sibTrans1D1" presStyleIdx="1" presStyleCnt="8"/>
      <dgm:spPr/>
    </dgm:pt>
    <dgm:pt modelId="{962A9791-062F-454B-840F-05A6F88EF358}" type="pres">
      <dgm:prSet presAssocID="{8FB6B9AD-63FC-4150-AD0E-33E8C78D4976}" presName="connectorText" presStyleLbl="sibTrans1D1" presStyleIdx="1" presStyleCnt="8"/>
      <dgm:spPr/>
    </dgm:pt>
    <dgm:pt modelId="{1E3D26F6-18EC-4A6E-858A-9D43F86FC1BF}" type="pres">
      <dgm:prSet presAssocID="{80513D75-6F03-467A-8ADB-B3FDF50D1642}" presName="node" presStyleLbl="node1" presStyleIdx="2" presStyleCnt="9">
        <dgm:presLayoutVars>
          <dgm:bulletEnabled val="1"/>
        </dgm:presLayoutVars>
      </dgm:prSet>
      <dgm:spPr/>
    </dgm:pt>
    <dgm:pt modelId="{0465DE2B-F336-4A57-B2CC-3FE59E70484C}" type="pres">
      <dgm:prSet presAssocID="{920CE229-54EA-4BC6-A35E-CE9E72B17A8B}" presName="sibTrans" presStyleLbl="sibTrans1D1" presStyleIdx="2" presStyleCnt="8"/>
      <dgm:spPr/>
    </dgm:pt>
    <dgm:pt modelId="{2608FC1B-3F59-4FA7-AFDA-9C3EE84A6503}" type="pres">
      <dgm:prSet presAssocID="{920CE229-54EA-4BC6-A35E-CE9E72B17A8B}" presName="connectorText" presStyleLbl="sibTrans1D1" presStyleIdx="2" presStyleCnt="8"/>
      <dgm:spPr/>
    </dgm:pt>
    <dgm:pt modelId="{4D752905-D1DB-4F6B-A38C-0AF0E1BD41D4}" type="pres">
      <dgm:prSet presAssocID="{B23809A4-6E9B-4450-A87F-562973E74477}" presName="node" presStyleLbl="node1" presStyleIdx="3" presStyleCnt="9">
        <dgm:presLayoutVars>
          <dgm:bulletEnabled val="1"/>
        </dgm:presLayoutVars>
      </dgm:prSet>
      <dgm:spPr/>
    </dgm:pt>
    <dgm:pt modelId="{4BAFF008-1707-4388-AE36-EC461206B439}" type="pres">
      <dgm:prSet presAssocID="{BD0E3D73-C6F4-4677-B100-1805A880EEC4}" presName="sibTrans" presStyleLbl="sibTrans1D1" presStyleIdx="3" presStyleCnt="8"/>
      <dgm:spPr/>
    </dgm:pt>
    <dgm:pt modelId="{A529B16C-4430-4C27-8C14-C6BD3A324E0B}" type="pres">
      <dgm:prSet presAssocID="{BD0E3D73-C6F4-4677-B100-1805A880EEC4}" presName="connectorText" presStyleLbl="sibTrans1D1" presStyleIdx="3" presStyleCnt="8"/>
      <dgm:spPr/>
    </dgm:pt>
    <dgm:pt modelId="{81D4F7AB-3F0D-413D-9700-25E42D8740C0}" type="pres">
      <dgm:prSet presAssocID="{93705396-4E24-4232-956A-5B0E2CBDE518}" presName="node" presStyleLbl="node1" presStyleIdx="4" presStyleCnt="9">
        <dgm:presLayoutVars>
          <dgm:bulletEnabled val="1"/>
        </dgm:presLayoutVars>
      </dgm:prSet>
      <dgm:spPr/>
    </dgm:pt>
    <dgm:pt modelId="{83AA9D14-FAC7-4AB0-A960-80E18ED21B59}" type="pres">
      <dgm:prSet presAssocID="{F5DD85A8-CA6C-48F5-BC6F-3CDD0322BBFB}" presName="sibTrans" presStyleLbl="sibTrans1D1" presStyleIdx="4" presStyleCnt="8"/>
      <dgm:spPr/>
    </dgm:pt>
    <dgm:pt modelId="{0A033689-7AC0-4224-8138-7F441218FCC6}" type="pres">
      <dgm:prSet presAssocID="{F5DD85A8-CA6C-48F5-BC6F-3CDD0322BBFB}" presName="connectorText" presStyleLbl="sibTrans1D1" presStyleIdx="4" presStyleCnt="8"/>
      <dgm:spPr/>
    </dgm:pt>
    <dgm:pt modelId="{056B60EA-9F52-44F0-8C11-4149F2B87936}" type="pres">
      <dgm:prSet presAssocID="{B9B6CC0E-3498-4316-BED7-4BA875489622}" presName="node" presStyleLbl="node1" presStyleIdx="5" presStyleCnt="9">
        <dgm:presLayoutVars>
          <dgm:bulletEnabled val="1"/>
        </dgm:presLayoutVars>
      </dgm:prSet>
      <dgm:spPr/>
    </dgm:pt>
    <dgm:pt modelId="{A9AABEFC-EFA8-4C31-85DC-ED8336491A05}" type="pres">
      <dgm:prSet presAssocID="{387F9792-1FD6-475E-A658-CC0A884C4370}" presName="sibTrans" presStyleLbl="sibTrans1D1" presStyleIdx="5" presStyleCnt="8"/>
      <dgm:spPr/>
    </dgm:pt>
    <dgm:pt modelId="{D6A08E2F-8367-4101-BC4D-537C8716DDB8}" type="pres">
      <dgm:prSet presAssocID="{387F9792-1FD6-475E-A658-CC0A884C4370}" presName="connectorText" presStyleLbl="sibTrans1D1" presStyleIdx="5" presStyleCnt="8"/>
      <dgm:spPr/>
    </dgm:pt>
    <dgm:pt modelId="{C262AD4D-BFE3-492A-AAAE-DA41E4EE3CAB}" type="pres">
      <dgm:prSet presAssocID="{50934048-87A4-4344-8B94-BE4E7E44FBB1}" presName="node" presStyleLbl="node1" presStyleIdx="6" presStyleCnt="9">
        <dgm:presLayoutVars>
          <dgm:bulletEnabled val="1"/>
        </dgm:presLayoutVars>
      </dgm:prSet>
      <dgm:spPr/>
    </dgm:pt>
    <dgm:pt modelId="{9539BE20-DDCE-44D4-A12D-69C78FBE0C6B}" type="pres">
      <dgm:prSet presAssocID="{87C89E13-A798-44B3-9D7A-0E153E1E29DF}" presName="sibTrans" presStyleLbl="sibTrans1D1" presStyleIdx="6" presStyleCnt="8"/>
      <dgm:spPr/>
    </dgm:pt>
    <dgm:pt modelId="{1288056F-1211-49AE-BDAA-8C488B6BB464}" type="pres">
      <dgm:prSet presAssocID="{87C89E13-A798-44B3-9D7A-0E153E1E29DF}" presName="connectorText" presStyleLbl="sibTrans1D1" presStyleIdx="6" presStyleCnt="8"/>
      <dgm:spPr/>
    </dgm:pt>
    <dgm:pt modelId="{9494A3AC-3124-4E4B-B722-0342653152C1}" type="pres">
      <dgm:prSet presAssocID="{7E958A2C-BF6F-4246-9BEE-552AE049EE53}" presName="node" presStyleLbl="node1" presStyleIdx="7" presStyleCnt="9">
        <dgm:presLayoutVars>
          <dgm:bulletEnabled val="1"/>
        </dgm:presLayoutVars>
      </dgm:prSet>
      <dgm:spPr/>
    </dgm:pt>
    <dgm:pt modelId="{2737C99F-5F76-4BBF-8D3D-341AC08312BA}" type="pres">
      <dgm:prSet presAssocID="{335B2679-0B58-47EE-AD82-9F3D446E946C}" presName="sibTrans" presStyleLbl="sibTrans1D1" presStyleIdx="7" presStyleCnt="8"/>
      <dgm:spPr/>
    </dgm:pt>
    <dgm:pt modelId="{2596FC4E-C7A2-458E-A082-81875F254F5D}" type="pres">
      <dgm:prSet presAssocID="{335B2679-0B58-47EE-AD82-9F3D446E946C}" presName="connectorText" presStyleLbl="sibTrans1D1" presStyleIdx="7" presStyleCnt="8"/>
      <dgm:spPr/>
    </dgm:pt>
    <dgm:pt modelId="{B8576D1F-A35F-4F5B-84E3-A3BE3FCEBDC5}" type="pres">
      <dgm:prSet presAssocID="{49D4F49F-C9B8-4E89-8747-4A3554A3A156}" presName="node" presStyleLbl="node1" presStyleIdx="8" presStyleCnt="9">
        <dgm:presLayoutVars>
          <dgm:bulletEnabled val="1"/>
        </dgm:presLayoutVars>
      </dgm:prSet>
      <dgm:spPr/>
    </dgm:pt>
  </dgm:ptLst>
  <dgm:cxnLst>
    <dgm:cxn modelId="{AEA88604-379B-4F03-829E-5C172E6D88B8}" type="presOf" srcId="{F5DD85A8-CA6C-48F5-BC6F-3CDD0322BBFB}" destId="{83AA9D14-FAC7-4AB0-A960-80E18ED21B59}" srcOrd="0" destOrd="0" presId="urn:microsoft.com/office/officeart/2005/8/layout/bProcess3"/>
    <dgm:cxn modelId="{655A8D07-DBC4-4678-BB37-7B4D7A3C77C6}" type="presOf" srcId="{8B58B8B2-2BE0-464E-A0C5-D927E6035541}" destId="{18864193-6822-4CC3-80AE-17ED329C28F1}" srcOrd="0" destOrd="0" presId="urn:microsoft.com/office/officeart/2005/8/layout/bProcess3"/>
    <dgm:cxn modelId="{BA904808-E4EF-4DD5-9781-18A187908269}" srcId="{8B58B8B2-2BE0-464E-A0C5-D927E6035541}" destId="{2A14DF34-6818-48B0-A865-4D960FCD75CF}" srcOrd="1" destOrd="0" parTransId="{66F21D31-AEA8-4828-8361-705EF8FA2A6F}" sibTransId="{8FB6B9AD-63FC-4150-AD0E-33E8C78D4976}"/>
    <dgm:cxn modelId="{5163E111-EF26-4777-931B-79A713A575CD}" srcId="{8B58B8B2-2BE0-464E-A0C5-D927E6035541}" destId="{93705396-4E24-4232-956A-5B0E2CBDE518}" srcOrd="4" destOrd="0" parTransId="{97B1AF64-8901-45B8-B415-925BFCDDCC41}" sibTransId="{F5DD85A8-CA6C-48F5-BC6F-3CDD0322BBFB}"/>
    <dgm:cxn modelId="{6A7BEC11-BBBF-4E8C-932F-BEAA8959F5E2}" srcId="{8B58B8B2-2BE0-464E-A0C5-D927E6035541}" destId="{B9B6CC0E-3498-4316-BED7-4BA875489622}" srcOrd="5" destOrd="0" parTransId="{DA194B9E-AE17-4444-A317-2C6B06D0ACE5}" sibTransId="{387F9792-1FD6-475E-A658-CC0A884C4370}"/>
    <dgm:cxn modelId="{E9952B19-85C7-4C01-ABFE-8E97F36AFF7B}" type="presOf" srcId="{387F9792-1FD6-475E-A658-CC0A884C4370}" destId="{D6A08E2F-8367-4101-BC4D-537C8716DDB8}" srcOrd="1" destOrd="0" presId="urn:microsoft.com/office/officeart/2005/8/layout/bProcess3"/>
    <dgm:cxn modelId="{F58D8323-1933-4FBC-B1A3-2F42BDCE2CE5}" type="presOf" srcId="{80513D75-6F03-467A-8ADB-B3FDF50D1642}" destId="{1E3D26F6-18EC-4A6E-858A-9D43F86FC1BF}" srcOrd="0" destOrd="0" presId="urn:microsoft.com/office/officeart/2005/8/layout/bProcess3"/>
    <dgm:cxn modelId="{62682224-83DC-4615-AF29-886FAB9D1B6F}" type="presOf" srcId="{49D4F49F-C9B8-4E89-8747-4A3554A3A156}" destId="{B8576D1F-A35F-4F5B-84E3-A3BE3FCEBDC5}" srcOrd="0" destOrd="0" presId="urn:microsoft.com/office/officeart/2005/8/layout/bProcess3"/>
    <dgm:cxn modelId="{B3682524-665A-4CE9-8A08-AA7804309270}" srcId="{8B58B8B2-2BE0-464E-A0C5-D927E6035541}" destId="{B23809A4-6E9B-4450-A87F-562973E74477}" srcOrd="3" destOrd="0" parTransId="{BDBB2B2B-EA9E-40F6-80AA-BD755DA1B983}" sibTransId="{BD0E3D73-C6F4-4677-B100-1805A880EEC4}"/>
    <dgm:cxn modelId="{8F9A1938-FDBB-4FF6-A875-7C4E4AA6BA5B}" type="presOf" srcId="{50934048-87A4-4344-8B94-BE4E7E44FBB1}" destId="{C262AD4D-BFE3-492A-AAAE-DA41E4EE3CAB}" srcOrd="0" destOrd="0" presId="urn:microsoft.com/office/officeart/2005/8/layout/bProcess3"/>
    <dgm:cxn modelId="{3B754C60-8339-4E13-A664-5B0124957E3C}" type="presOf" srcId="{93705396-4E24-4232-956A-5B0E2CBDE518}" destId="{81D4F7AB-3F0D-413D-9700-25E42D8740C0}" srcOrd="0" destOrd="0" presId="urn:microsoft.com/office/officeart/2005/8/layout/bProcess3"/>
    <dgm:cxn modelId="{C997DC41-F66C-4580-B63B-33B46400BA1D}" type="presOf" srcId="{2A14DF34-6818-48B0-A865-4D960FCD75CF}" destId="{B8A159AD-4189-4D1A-86FD-0721A05EA366}" srcOrd="0" destOrd="0" presId="urn:microsoft.com/office/officeart/2005/8/layout/bProcess3"/>
    <dgm:cxn modelId="{537A816B-34CB-4EE8-981B-A7C97368AC81}" type="presOf" srcId="{F5DD85A8-CA6C-48F5-BC6F-3CDD0322BBFB}" destId="{0A033689-7AC0-4224-8138-7F441218FCC6}" srcOrd="1" destOrd="0" presId="urn:microsoft.com/office/officeart/2005/8/layout/bProcess3"/>
    <dgm:cxn modelId="{2AC3A572-7A97-46E0-A60B-FE85C5F15D90}" type="presOf" srcId="{9CC1CAB2-9CC8-4F05-B668-AF5B90950BCA}" destId="{285263B6-A692-4B6B-8AD0-C22C4ECBA040}" srcOrd="1" destOrd="0" presId="urn:microsoft.com/office/officeart/2005/8/layout/bProcess3"/>
    <dgm:cxn modelId="{DFB1C153-4CC1-4C15-9EB2-FDBD5D0261DA}" srcId="{8B58B8B2-2BE0-464E-A0C5-D927E6035541}" destId="{49D4F49F-C9B8-4E89-8747-4A3554A3A156}" srcOrd="8" destOrd="0" parTransId="{7FC39AE5-8667-4733-B11B-B7A99491398E}" sibTransId="{16E169BA-37DD-4A5E-8A74-3C39182D3E68}"/>
    <dgm:cxn modelId="{3AB1CF54-6F1E-454B-AB22-B4F75EF699CF}" type="presOf" srcId="{B2EDE33E-7495-407B-8F8E-46138F65C73E}" destId="{0E2A563A-1560-4FB1-8683-49D51D91BE05}" srcOrd="0" destOrd="0" presId="urn:microsoft.com/office/officeart/2005/8/layout/bProcess3"/>
    <dgm:cxn modelId="{2BFDA857-472F-412A-8E84-0F7D0328CDAB}" type="presOf" srcId="{BD0E3D73-C6F4-4677-B100-1805A880EEC4}" destId="{A529B16C-4430-4C27-8C14-C6BD3A324E0B}" srcOrd="1" destOrd="0" presId="urn:microsoft.com/office/officeart/2005/8/layout/bProcess3"/>
    <dgm:cxn modelId="{6B322A59-5444-4DE2-9603-262B6118F7C9}" type="presOf" srcId="{BD0E3D73-C6F4-4677-B100-1805A880EEC4}" destId="{4BAFF008-1707-4388-AE36-EC461206B439}" srcOrd="0" destOrd="0" presId="urn:microsoft.com/office/officeart/2005/8/layout/bProcess3"/>
    <dgm:cxn modelId="{AAD0C07D-B6FC-4A41-A4D0-8B05071E8BDA}" srcId="{8B58B8B2-2BE0-464E-A0C5-D927E6035541}" destId="{50934048-87A4-4344-8B94-BE4E7E44FBB1}" srcOrd="6" destOrd="0" parTransId="{CA52B71A-2FD7-4B7E-A830-3F3E35BBD91D}" sibTransId="{87C89E13-A798-44B3-9D7A-0E153E1E29DF}"/>
    <dgm:cxn modelId="{17860D80-D16C-435A-8E60-A0B766368A42}" type="presOf" srcId="{8FB6B9AD-63FC-4150-AD0E-33E8C78D4976}" destId="{CC6DE575-6637-4AB2-9599-0A3B5C262480}" srcOrd="0" destOrd="0" presId="urn:microsoft.com/office/officeart/2005/8/layout/bProcess3"/>
    <dgm:cxn modelId="{2057FA8A-A18D-4AE2-8701-7E5BF13B2252}" srcId="{8B58B8B2-2BE0-464E-A0C5-D927E6035541}" destId="{80513D75-6F03-467A-8ADB-B3FDF50D1642}" srcOrd="2" destOrd="0" parTransId="{811864EF-6ABD-4E7F-A8FB-9146B7C345D0}" sibTransId="{920CE229-54EA-4BC6-A35E-CE9E72B17A8B}"/>
    <dgm:cxn modelId="{B1C63995-9993-40B5-891D-93C54459ABBB}" type="presOf" srcId="{335B2679-0B58-47EE-AD82-9F3D446E946C}" destId="{2737C99F-5F76-4BBF-8D3D-341AC08312BA}" srcOrd="0" destOrd="0" presId="urn:microsoft.com/office/officeart/2005/8/layout/bProcess3"/>
    <dgm:cxn modelId="{17306DA9-A0B6-49D2-8D60-C43ECC622CE1}" srcId="{8B58B8B2-2BE0-464E-A0C5-D927E6035541}" destId="{7E958A2C-BF6F-4246-9BEE-552AE049EE53}" srcOrd="7" destOrd="0" parTransId="{E778BAF6-800A-463F-A66B-93A5D421B14A}" sibTransId="{335B2679-0B58-47EE-AD82-9F3D446E946C}"/>
    <dgm:cxn modelId="{6E79C9BE-4CEE-40D8-B464-90980084DEEC}" type="presOf" srcId="{9CC1CAB2-9CC8-4F05-B668-AF5B90950BCA}" destId="{12F0AE13-6257-4A7A-8747-7B75EFD7C512}" srcOrd="0" destOrd="0" presId="urn:microsoft.com/office/officeart/2005/8/layout/bProcess3"/>
    <dgm:cxn modelId="{1FFC6CC4-A7CF-4D20-BDDC-00DBF4B2D358}" type="presOf" srcId="{387F9792-1FD6-475E-A658-CC0A884C4370}" destId="{A9AABEFC-EFA8-4C31-85DC-ED8336491A05}" srcOrd="0" destOrd="0" presId="urn:microsoft.com/office/officeart/2005/8/layout/bProcess3"/>
    <dgm:cxn modelId="{70FC1ACE-E352-44FD-B5AB-1E0551F930EF}" type="presOf" srcId="{920CE229-54EA-4BC6-A35E-CE9E72B17A8B}" destId="{2608FC1B-3F59-4FA7-AFDA-9C3EE84A6503}" srcOrd="1" destOrd="0" presId="urn:microsoft.com/office/officeart/2005/8/layout/bProcess3"/>
    <dgm:cxn modelId="{5761D5CF-6421-4B41-96D5-3CF95922E06B}" type="presOf" srcId="{87C89E13-A798-44B3-9D7A-0E153E1E29DF}" destId="{9539BE20-DDCE-44D4-A12D-69C78FBE0C6B}" srcOrd="0" destOrd="0" presId="urn:microsoft.com/office/officeart/2005/8/layout/bProcess3"/>
    <dgm:cxn modelId="{8B332BD6-D7B2-4D78-9CE1-7CA9DFDED933}" type="presOf" srcId="{B23809A4-6E9B-4450-A87F-562973E74477}" destId="{4D752905-D1DB-4F6B-A38C-0AF0E1BD41D4}" srcOrd="0" destOrd="0" presId="urn:microsoft.com/office/officeart/2005/8/layout/bProcess3"/>
    <dgm:cxn modelId="{9E58AADD-9D4F-4961-852D-C7142645F778}" type="presOf" srcId="{920CE229-54EA-4BC6-A35E-CE9E72B17A8B}" destId="{0465DE2B-F336-4A57-B2CC-3FE59E70484C}" srcOrd="0" destOrd="0" presId="urn:microsoft.com/office/officeart/2005/8/layout/bProcess3"/>
    <dgm:cxn modelId="{939966E5-5FAA-490D-80E4-25604F5FEFB2}" type="presOf" srcId="{B9B6CC0E-3498-4316-BED7-4BA875489622}" destId="{056B60EA-9F52-44F0-8C11-4149F2B87936}" srcOrd="0" destOrd="0" presId="urn:microsoft.com/office/officeart/2005/8/layout/bProcess3"/>
    <dgm:cxn modelId="{9CB5F7E9-0C0A-470C-9F36-789613E9A22B}" type="presOf" srcId="{335B2679-0B58-47EE-AD82-9F3D446E946C}" destId="{2596FC4E-C7A2-458E-A082-81875F254F5D}" srcOrd="1" destOrd="0" presId="urn:microsoft.com/office/officeart/2005/8/layout/bProcess3"/>
    <dgm:cxn modelId="{91CD7AEE-90E3-46F7-949F-7C732848469F}" srcId="{8B58B8B2-2BE0-464E-A0C5-D927E6035541}" destId="{B2EDE33E-7495-407B-8F8E-46138F65C73E}" srcOrd="0" destOrd="0" parTransId="{8F86DC87-E94F-4379-9C35-540FC4D60742}" sibTransId="{9CC1CAB2-9CC8-4F05-B668-AF5B90950BCA}"/>
    <dgm:cxn modelId="{AA70F4F8-B27D-43B0-8AEC-5E0DF9C2510B}" type="presOf" srcId="{8FB6B9AD-63FC-4150-AD0E-33E8C78D4976}" destId="{962A9791-062F-454B-840F-05A6F88EF358}" srcOrd="1" destOrd="0" presId="urn:microsoft.com/office/officeart/2005/8/layout/bProcess3"/>
    <dgm:cxn modelId="{8751A0FD-4B45-488E-BF9D-38CF4E8E466C}" type="presOf" srcId="{7E958A2C-BF6F-4246-9BEE-552AE049EE53}" destId="{9494A3AC-3124-4E4B-B722-0342653152C1}" srcOrd="0" destOrd="0" presId="urn:microsoft.com/office/officeart/2005/8/layout/bProcess3"/>
    <dgm:cxn modelId="{A910A8FF-4C48-4587-96A0-D8E7207F7190}" type="presOf" srcId="{87C89E13-A798-44B3-9D7A-0E153E1E29DF}" destId="{1288056F-1211-49AE-BDAA-8C488B6BB464}" srcOrd="1" destOrd="0" presId="urn:microsoft.com/office/officeart/2005/8/layout/bProcess3"/>
    <dgm:cxn modelId="{4C6031F7-8B61-4F6D-A5F5-9CDD71D1FEC4}" type="presParOf" srcId="{18864193-6822-4CC3-80AE-17ED329C28F1}" destId="{0E2A563A-1560-4FB1-8683-49D51D91BE05}" srcOrd="0" destOrd="0" presId="urn:microsoft.com/office/officeart/2005/8/layout/bProcess3"/>
    <dgm:cxn modelId="{872D0761-7094-4872-9DB0-92D9E1D7BEBE}" type="presParOf" srcId="{18864193-6822-4CC3-80AE-17ED329C28F1}" destId="{12F0AE13-6257-4A7A-8747-7B75EFD7C512}" srcOrd="1" destOrd="0" presId="urn:microsoft.com/office/officeart/2005/8/layout/bProcess3"/>
    <dgm:cxn modelId="{08B9684F-BA33-4250-9B55-3B3800F9D2C8}" type="presParOf" srcId="{12F0AE13-6257-4A7A-8747-7B75EFD7C512}" destId="{285263B6-A692-4B6B-8AD0-C22C4ECBA040}" srcOrd="0" destOrd="0" presId="urn:microsoft.com/office/officeart/2005/8/layout/bProcess3"/>
    <dgm:cxn modelId="{9444AF8F-8D02-4F01-BF71-85106C3A9CE5}" type="presParOf" srcId="{18864193-6822-4CC3-80AE-17ED329C28F1}" destId="{B8A159AD-4189-4D1A-86FD-0721A05EA366}" srcOrd="2" destOrd="0" presId="urn:microsoft.com/office/officeart/2005/8/layout/bProcess3"/>
    <dgm:cxn modelId="{ACB54669-3DA6-4EBE-80F2-E9C2FECAC2A2}" type="presParOf" srcId="{18864193-6822-4CC3-80AE-17ED329C28F1}" destId="{CC6DE575-6637-4AB2-9599-0A3B5C262480}" srcOrd="3" destOrd="0" presId="urn:microsoft.com/office/officeart/2005/8/layout/bProcess3"/>
    <dgm:cxn modelId="{79D947AA-9931-45DA-9084-59D2B3FFD7D1}" type="presParOf" srcId="{CC6DE575-6637-4AB2-9599-0A3B5C262480}" destId="{962A9791-062F-454B-840F-05A6F88EF358}" srcOrd="0" destOrd="0" presId="urn:microsoft.com/office/officeart/2005/8/layout/bProcess3"/>
    <dgm:cxn modelId="{EBE51946-59B2-442E-B80C-9F210CC9CCE8}" type="presParOf" srcId="{18864193-6822-4CC3-80AE-17ED329C28F1}" destId="{1E3D26F6-18EC-4A6E-858A-9D43F86FC1BF}" srcOrd="4" destOrd="0" presId="urn:microsoft.com/office/officeart/2005/8/layout/bProcess3"/>
    <dgm:cxn modelId="{99A30C18-2072-4441-836F-F7F53961D6C2}" type="presParOf" srcId="{18864193-6822-4CC3-80AE-17ED329C28F1}" destId="{0465DE2B-F336-4A57-B2CC-3FE59E70484C}" srcOrd="5" destOrd="0" presId="urn:microsoft.com/office/officeart/2005/8/layout/bProcess3"/>
    <dgm:cxn modelId="{05BE2259-2096-4FA1-87B9-90F618EE95AA}" type="presParOf" srcId="{0465DE2B-F336-4A57-B2CC-3FE59E70484C}" destId="{2608FC1B-3F59-4FA7-AFDA-9C3EE84A6503}" srcOrd="0" destOrd="0" presId="urn:microsoft.com/office/officeart/2005/8/layout/bProcess3"/>
    <dgm:cxn modelId="{D59CE691-DE08-4A9C-9E4B-AAF4BD850214}" type="presParOf" srcId="{18864193-6822-4CC3-80AE-17ED329C28F1}" destId="{4D752905-D1DB-4F6B-A38C-0AF0E1BD41D4}" srcOrd="6" destOrd="0" presId="urn:microsoft.com/office/officeart/2005/8/layout/bProcess3"/>
    <dgm:cxn modelId="{29D6103A-352F-4328-9F91-8E4E9B7E3593}" type="presParOf" srcId="{18864193-6822-4CC3-80AE-17ED329C28F1}" destId="{4BAFF008-1707-4388-AE36-EC461206B439}" srcOrd="7" destOrd="0" presId="urn:microsoft.com/office/officeart/2005/8/layout/bProcess3"/>
    <dgm:cxn modelId="{90E87AAB-2C51-4C5D-8F20-4B2A38644BA4}" type="presParOf" srcId="{4BAFF008-1707-4388-AE36-EC461206B439}" destId="{A529B16C-4430-4C27-8C14-C6BD3A324E0B}" srcOrd="0" destOrd="0" presId="urn:microsoft.com/office/officeart/2005/8/layout/bProcess3"/>
    <dgm:cxn modelId="{7A27931F-5C9B-4F40-9401-C859F964CACC}" type="presParOf" srcId="{18864193-6822-4CC3-80AE-17ED329C28F1}" destId="{81D4F7AB-3F0D-413D-9700-25E42D8740C0}" srcOrd="8" destOrd="0" presId="urn:microsoft.com/office/officeart/2005/8/layout/bProcess3"/>
    <dgm:cxn modelId="{415925F7-A033-458C-88E2-491A65B96D54}" type="presParOf" srcId="{18864193-6822-4CC3-80AE-17ED329C28F1}" destId="{83AA9D14-FAC7-4AB0-A960-80E18ED21B59}" srcOrd="9" destOrd="0" presId="urn:microsoft.com/office/officeart/2005/8/layout/bProcess3"/>
    <dgm:cxn modelId="{5117AEBC-0F31-4142-A195-D24F61D782EF}" type="presParOf" srcId="{83AA9D14-FAC7-4AB0-A960-80E18ED21B59}" destId="{0A033689-7AC0-4224-8138-7F441218FCC6}" srcOrd="0" destOrd="0" presId="urn:microsoft.com/office/officeart/2005/8/layout/bProcess3"/>
    <dgm:cxn modelId="{17333E3D-8F3C-4C87-A14D-0EB01C7CBCC8}" type="presParOf" srcId="{18864193-6822-4CC3-80AE-17ED329C28F1}" destId="{056B60EA-9F52-44F0-8C11-4149F2B87936}" srcOrd="10" destOrd="0" presId="urn:microsoft.com/office/officeart/2005/8/layout/bProcess3"/>
    <dgm:cxn modelId="{0B444A39-2B2D-4A9D-831E-A2BF1B807688}" type="presParOf" srcId="{18864193-6822-4CC3-80AE-17ED329C28F1}" destId="{A9AABEFC-EFA8-4C31-85DC-ED8336491A05}" srcOrd="11" destOrd="0" presId="urn:microsoft.com/office/officeart/2005/8/layout/bProcess3"/>
    <dgm:cxn modelId="{6DBCF067-0025-416C-8922-1A231B358FBC}" type="presParOf" srcId="{A9AABEFC-EFA8-4C31-85DC-ED8336491A05}" destId="{D6A08E2F-8367-4101-BC4D-537C8716DDB8}" srcOrd="0" destOrd="0" presId="urn:microsoft.com/office/officeart/2005/8/layout/bProcess3"/>
    <dgm:cxn modelId="{AA5FA556-D1C6-4C38-AAFF-5D46470216E3}" type="presParOf" srcId="{18864193-6822-4CC3-80AE-17ED329C28F1}" destId="{C262AD4D-BFE3-492A-AAAE-DA41E4EE3CAB}" srcOrd="12" destOrd="0" presId="urn:microsoft.com/office/officeart/2005/8/layout/bProcess3"/>
    <dgm:cxn modelId="{C01CEA60-A5C7-4B7C-834F-F3777C43B266}" type="presParOf" srcId="{18864193-6822-4CC3-80AE-17ED329C28F1}" destId="{9539BE20-DDCE-44D4-A12D-69C78FBE0C6B}" srcOrd="13" destOrd="0" presId="urn:microsoft.com/office/officeart/2005/8/layout/bProcess3"/>
    <dgm:cxn modelId="{E4CDC4AB-8E6B-4711-B617-BB72E5A27A02}" type="presParOf" srcId="{9539BE20-DDCE-44D4-A12D-69C78FBE0C6B}" destId="{1288056F-1211-49AE-BDAA-8C488B6BB464}" srcOrd="0" destOrd="0" presId="urn:microsoft.com/office/officeart/2005/8/layout/bProcess3"/>
    <dgm:cxn modelId="{67E70C85-4D5E-434A-957F-0F7E3A620372}" type="presParOf" srcId="{18864193-6822-4CC3-80AE-17ED329C28F1}" destId="{9494A3AC-3124-4E4B-B722-0342653152C1}" srcOrd="14" destOrd="0" presId="urn:microsoft.com/office/officeart/2005/8/layout/bProcess3"/>
    <dgm:cxn modelId="{F33E6A69-ED8D-493F-A6AA-DF75FB9804D4}" type="presParOf" srcId="{18864193-6822-4CC3-80AE-17ED329C28F1}" destId="{2737C99F-5F76-4BBF-8D3D-341AC08312BA}" srcOrd="15" destOrd="0" presId="urn:microsoft.com/office/officeart/2005/8/layout/bProcess3"/>
    <dgm:cxn modelId="{C95ECC42-81AB-4F1D-AF83-E83EEAF0969C}" type="presParOf" srcId="{2737C99F-5F76-4BBF-8D3D-341AC08312BA}" destId="{2596FC4E-C7A2-458E-A082-81875F254F5D}" srcOrd="0" destOrd="0" presId="urn:microsoft.com/office/officeart/2005/8/layout/bProcess3"/>
    <dgm:cxn modelId="{987E66F6-D04B-4E69-83F3-94538824FDDD}" type="presParOf" srcId="{18864193-6822-4CC3-80AE-17ED329C28F1}" destId="{B8576D1F-A35F-4F5B-84E3-A3BE3FCEBDC5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FC64D7-58C0-4C52-AC61-8E9281AE5F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8FA983-060C-4E48-B398-7302B309A9D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Fully-connected</a:t>
          </a: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bg1"/>
              </a:solidFill>
            </a:rPr>
            <a:t>100 nodes</a:t>
          </a:r>
        </a:p>
      </dgm:t>
    </dgm:pt>
    <dgm:pt modelId="{001AFB70-99F5-47F2-A57B-A6B37B4486D6}" type="parTrans" cxnId="{4D706524-65D4-4AA8-8EDC-1DF7AEDC711E}">
      <dgm:prSet/>
      <dgm:spPr/>
      <dgm:t>
        <a:bodyPr/>
        <a:lstStyle/>
        <a:p>
          <a:endParaRPr lang="en-US" sz="2400"/>
        </a:p>
      </dgm:t>
    </dgm:pt>
    <dgm:pt modelId="{4B85B172-7880-4703-A71F-FA0956A12D86}" type="sibTrans" cxnId="{4D706524-65D4-4AA8-8EDC-1DF7AEDC711E}">
      <dgm:prSet/>
      <dgm:spPr/>
      <dgm:t>
        <a:bodyPr/>
        <a:lstStyle/>
        <a:p>
          <a:endParaRPr lang="en-US" sz="2400"/>
        </a:p>
      </dgm:t>
    </dgm:pt>
    <dgm:pt modelId="{9D46FDBE-521D-433B-AC70-9A2D6BD81EB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Fully-connected</a:t>
          </a: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bg1"/>
              </a:solidFill>
            </a:rPr>
            <a:t>100 nodes</a:t>
          </a:r>
        </a:p>
      </dgm:t>
    </dgm:pt>
    <dgm:pt modelId="{720B3DE6-6CA0-402C-8D81-019FB20D6108}" type="parTrans" cxnId="{9CCD3295-D6BB-4828-BF61-4E5727B69D31}">
      <dgm:prSet/>
      <dgm:spPr/>
      <dgm:t>
        <a:bodyPr/>
        <a:lstStyle/>
        <a:p>
          <a:endParaRPr lang="en-US" sz="2400"/>
        </a:p>
      </dgm:t>
    </dgm:pt>
    <dgm:pt modelId="{7995B605-863E-425D-A8A0-412165C1C528}" type="sibTrans" cxnId="{9CCD3295-D6BB-4828-BF61-4E5727B69D31}">
      <dgm:prSet/>
      <dgm:spPr/>
      <dgm:t>
        <a:bodyPr/>
        <a:lstStyle/>
        <a:p>
          <a:endParaRPr lang="en-US" sz="2400"/>
        </a:p>
      </dgm:t>
    </dgm:pt>
    <dgm:pt modelId="{1682CF6E-7013-4BFF-9137-54EE6A0B73B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>
              <a:solidFill>
                <a:schemeClr val="bg1"/>
              </a:solidFill>
            </a:rPr>
            <a:t>Fully-connected</a:t>
          </a:r>
          <a:br>
            <a:rPr lang="en-US" sz="2400">
              <a:solidFill>
                <a:schemeClr val="bg1"/>
              </a:solidFill>
            </a:rPr>
          </a:br>
          <a:r>
            <a:rPr lang="en-US" sz="2400">
              <a:solidFill>
                <a:schemeClr val="bg1"/>
              </a:solidFill>
            </a:rPr>
            <a:t>100 nodes</a:t>
          </a:r>
          <a:endParaRPr lang="en-US" sz="2400" dirty="0">
            <a:solidFill>
              <a:schemeClr val="bg1"/>
            </a:solidFill>
          </a:endParaRPr>
        </a:p>
      </dgm:t>
    </dgm:pt>
    <dgm:pt modelId="{8E70CC58-0C8E-496E-B34B-2DE327EFA356}" type="parTrans" cxnId="{5EBDE3C8-A649-4F1F-8C2B-920959223128}">
      <dgm:prSet/>
      <dgm:spPr/>
      <dgm:t>
        <a:bodyPr/>
        <a:lstStyle/>
        <a:p>
          <a:endParaRPr lang="en-US" sz="2400"/>
        </a:p>
      </dgm:t>
    </dgm:pt>
    <dgm:pt modelId="{8F88E72F-47E0-4A43-AD77-1047B0512DD3}" type="sibTrans" cxnId="{5EBDE3C8-A649-4F1F-8C2B-920959223128}">
      <dgm:prSet/>
      <dgm:spPr/>
      <dgm:t>
        <a:bodyPr/>
        <a:lstStyle/>
        <a:p>
          <a:endParaRPr lang="en-US" sz="2400"/>
        </a:p>
      </dgm:t>
    </dgm:pt>
    <dgm:pt modelId="{61900C01-17CE-4852-9884-412B53038AF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F1</a:t>
          </a:r>
        </a:p>
      </dgm:t>
    </dgm:pt>
    <dgm:pt modelId="{135F5013-14E5-4893-8E24-E67C781E9499}" type="parTrans" cxnId="{E79CEC9E-3EB5-4419-8A76-D4FA7FE2656B}">
      <dgm:prSet/>
      <dgm:spPr/>
      <dgm:t>
        <a:bodyPr/>
        <a:lstStyle/>
        <a:p>
          <a:endParaRPr lang="en-US"/>
        </a:p>
      </dgm:t>
    </dgm:pt>
    <dgm:pt modelId="{E21C8F5E-B700-4DE1-BF7D-0ADA1BC64E23}" type="sibTrans" cxnId="{E79CEC9E-3EB5-4419-8A76-D4FA7FE2656B}">
      <dgm:prSet/>
      <dgm:spPr/>
      <dgm:t>
        <a:bodyPr/>
        <a:lstStyle/>
        <a:p>
          <a:endParaRPr lang="en-US"/>
        </a:p>
      </dgm:t>
    </dgm:pt>
    <dgm:pt modelId="{B5CD60F3-8A3E-4B3D-8C6D-D86D86AF8945}" type="pres">
      <dgm:prSet presAssocID="{47FC64D7-58C0-4C52-AC61-8E9281AE5F56}" presName="Name0" presStyleCnt="0">
        <dgm:presLayoutVars>
          <dgm:dir/>
          <dgm:animLvl val="lvl"/>
          <dgm:resizeHandles val="exact"/>
        </dgm:presLayoutVars>
      </dgm:prSet>
      <dgm:spPr/>
    </dgm:pt>
    <dgm:pt modelId="{551987ED-DD29-4294-9376-E13A2AB9E33C}" type="pres">
      <dgm:prSet presAssocID="{61900C01-17CE-4852-9884-412B53038AFC}" presName="parTxOnly" presStyleLbl="node1" presStyleIdx="0" presStyleCnt="4" custScaleX="44021">
        <dgm:presLayoutVars>
          <dgm:chMax val="0"/>
          <dgm:chPref val="0"/>
          <dgm:bulletEnabled val="1"/>
        </dgm:presLayoutVars>
      </dgm:prSet>
      <dgm:spPr/>
    </dgm:pt>
    <dgm:pt modelId="{4CE3B188-9EDB-4AC9-BB25-2E3B0527E476}" type="pres">
      <dgm:prSet presAssocID="{E21C8F5E-B700-4DE1-BF7D-0ADA1BC64E23}" presName="parTxOnlySpace" presStyleCnt="0"/>
      <dgm:spPr/>
    </dgm:pt>
    <dgm:pt modelId="{A2D98E04-81AD-42FD-A2AE-60150AFC829F}" type="pres">
      <dgm:prSet presAssocID="{148FA983-060C-4E48-B398-7302B309A9D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02DB223-65B8-46F0-83F5-FA1CA613BF12}" type="pres">
      <dgm:prSet presAssocID="{4B85B172-7880-4703-A71F-FA0956A12D86}" presName="parTxOnlySpace" presStyleCnt="0"/>
      <dgm:spPr/>
    </dgm:pt>
    <dgm:pt modelId="{611F6550-09AF-49C4-9C4F-3A69C33293EF}" type="pres">
      <dgm:prSet presAssocID="{9D46FDBE-521D-433B-AC70-9A2D6BD81EB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B5E208-BC37-4196-AFE3-D7CD1E95EF7E}" type="pres">
      <dgm:prSet presAssocID="{7995B605-863E-425D-A8A0-412165C1C528}" presName="parTxOnlySpace" presStyleCnt="0"/>
      <dgm:spPr/>
    </dgm:pt>
    <dgm:pt modelId="{8D866113-1380-4E11-BF24-B73C77FE8FE1}" type="pres">
      <dgm:prSet presAssocID="{1682CF6E-7013-4BFF-9137-54EE6A0B73B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706524-65D4-4AA8-8EDC-1DF7AEDC711E}" srcId="{47FC64D7-58C0-4C52-AC61-8E9281AE5F56}" destId="{148FA983-060C-4E48-B398-7302B309A9D2}" srcOrd="1" destOrd="0" parTransId="{001AFB70-99F5-47F2-A57B-A6B37B4486D6}" sibTransId="{4B85B172-7880-4703-A71F-FA0956A12D86}"/>
    <dgm:cxn modelId="{1E5CB163-E164-4EDB-B1BB-95924A81E749}" type="presOf" srcId="{61900C01-17CE-4852-9884-412B53038AFC}" destId="{551987ED-DD29-4294-9376-E13A2AB9E33C}" srcOrd="0" destOrd="0" presId="urn:microsoft.com/office/officeart/2005/8/layout/chevron1"/>
    <dgm:cxn modelId="{5ECE617E-4B86-48DC-B376-F994A2F2E836}" type="presOf" srcId="{47FC64D7-58C0-4C52-AC61-8E9281AE5F56}" destId="{B5CD60F3-8A3E-4B3D-8C6D-D86D86AF8945}" srcOrd="0" destOrd="0" presId="urn:microsoft.com/office/officeart/2005/8/layout/chevron1"/>
    <dgm:cxn modelId="{9CCD3295-D6BB-4828-BF61-4E5727B69D31}" srcId="{47FC64D7-58C0-4C52-AC61-8E9281AE5F56}" destId="{9D46FDBE-521D-433B-AC70-9A2D6BD81EBF}" srcOrd="2" destOrd="0" parTransId="{720B3DE6-6CA0-402C-8D81-019FB20D6108}" sibTransId="{7995B605-863E-425D-A8A0-412165C1C528}"/>
    <dgm:cxn modelId="{E79CEC9E-3EB5-4419-8A76-D4FA7FE2656B}" srcId="{47FC64D7-58C0-4C52-AC61-8E9281AE5F56}" destId="{61900C01-17CE-4852-9884-412B53038AFC}" srcOrd="0" destOrd="0" parTransId="{135F5013-14E5-4893-8E24-E67C781E9499}" sibTransId="{E21C8F5E-B700-4DE1-BF7D-0ADA1BC64E23}"/>
    <dgm:cxn modelId="{7DBED99F-03AC-4A55-B827-270DC12FE08E}" type="presOf" srcId="{148FA983-060C-4E48-B398-7302B309A9D2}" destId="{A2D98E04-81AD-42FD-A2AE-60150AFC829F}" srcOrd="0" destOrd="0" presId="urn:microsoft.com/office/officeart/2005/8/layout/chevron1"/>
    <dgm:cxn modelId="{5EBDE3C8-A649-4F1F-8C2B-920959223128}" srcId="{47FC64D7-58C0-4C52-AC61-8E9281AE5F56}" destId="{1682CF6E-7013-4BFF-9137-54EE6A0B73B4}" srcOrd="3" destOrd="0" parTransId="{8E70CC58-0C8E-496E-B34B-2DE327EFA356}" sibTransId="{8F88E72F-47E0-4A43-AD77-1047B0512DD3}"/>
    <dgm:cxn modelId="{534D5EE8-59B4-4F91-ADD7-239B71B380B3}" type="presOf" srcId="{9D46FDBE-521D-433B-AC70-9A2D6BD81EBF}" destId="{611F6550-09AF-49C4-9C4F-3A69C33293EF}" srcOrd="0" destOrd="0" presId="urn:microsoft.com/office/officeart/2005/8/layout/chevron1"/>
    <dgm:cxn modelId="{E53A48FF-6ABD-4885-BF62-10EA24C19A9A}" type="presOf" srcId="{1682CF6E-7013-4BFF-9137-54EE6A0B73B4}" destId="{8D866113-1380-4E11-BF24-B73C77FE8FE1}" srcOrd="0" destOrd="0" presId="urn:microsoft.com/office/officeart/2005/8/layout/chevron1"/>
    <dgm:cxn modelId="{6993DF76-A12A-40FA-9F1D-B8B26B359150}" type="presParOf" srcId="{B5CD60F3-8A3E-4B3D-8C6D-D86D86AF8945}" destId="{551987ED-DD29-4294-9376-E13A2AB9E33C}" srcOrd="0" destOrd="0" presId="urn:microsoft.com/office/officeart/2005/8/layout/chevron1"/>
    <dgm:cxn modelId="{446736F4-49DE-41C9-8B42-575C2FBB4CBE}" type="presParOf" srcId="{B5CD60F3-8A3E-4B3D-8C6D-D86D86AF8945}" destId="{4CE3B188-9EDB-4AC9-BB25-2E3B0527E476}" srcOrd="1" destOrd="0" presId="urn:microsoft.com/office/officeart/2005/8/layout/chevron1"/>
    <dgm:cxn modelId="{29CE453C-200D-411B-AC75-D186A7427E1B}" type="presParOf" srcId="{B5CD60F3-8A3E-4B3D-8C6D-D86D86AF8945}" destId="{A2D98E04-81AD-42FD-A2AE-60150AFC829F}" srcOrd="2" destOrd="0" presId="urn:microsoft.com/office/officeart/2005/8/layout/chevron1"/>
    <dgm:cxn modelId="{F8928C41-E55A-48BC-82BF-CFB5BEF9EAE3}" type="presParOf" srcId="{B5CD60F3-8A3E-4B3D-8C6D-D86D86AF8945}" destId="{C02DB223-65B8-46F0-83F5-FA1CA613BF12}" srcOrd="3" destOrd="0" presId="urn:microsoft.com/office/officeart/2005/8/layout/chevron1"/>
    <dgm:cxn modelId="{5BF23AC4-A207-4E77-8730-F3CDA465CDD3}" type="presParOf" srcId="{B5CD60F3-8A3E-4B3D-8C6D-D86D86AF8945}" destId="{611F6550-09AF-49C4-9C4F-3A69C33293EF}" srcOrd="4" destOrd="0" presId="urn:microsoft.com/office/officeart/2005/8/layout/chevron1"/>
    <dgm:cxn modelId="{FAE96D00-5718-44C6-82C2-9497174E2FE7}" type="presParOf" srcId="{B5CD60F3-8A3E-4B3D-8C6D-D86D86AF8945}" destId="{97B5E208-BC37-4196-AFE3-D7CD1E95EF7E}" srcOrd="5" destOrd="0" presId="urn:microsoft.com/office/officeart/2005/8/layout/chevron1"/>
    <dgm:cxn modelId="{FDC0C2A9-FF50-425F-B4E5-1D439CFFDF94}" type="presParOf" srcId="{B5CD60F3-8A3E-4B3D-8C6D-D86D86AF8945}" destId="{8D866113-1380-4E11-BF24-B73C77FE8FE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FC64D7-58C0-4C52-AC61-8E9281AE5F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8FA983-060C-4E48-B398-7302B309A9D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/>
            <a:t>Convolution</a:t>
          </a:r>
          <a:br>
            <a:rPr lang="en-US" sz="2400" dirty="0"/>
          </a:br>
          <a:r>
            <a:rPr lang="en-US" sz="2400" dirty="0"/>
            <a:t>500 3x3</a:t>
          </a:r>
        </a:p>
      </dgm:t>
    </dgm:pt>
    <dgm:pt modelId="{001AFB70-99F5-47F2-A57B-A6B37B4486D6}" type="parTrans" cxnId="{4D706524-65D4-4AA8-8EDC-1DF7AEDC711E}">
      <dgm:prSet/>
      <dgm:spPr/>
      <dgm:t>
        <a:bodyPr/>
        <a:lstStyle/>
        <a:p>
          <a:endParaRPr lang="en-US" sz="2400"/>
        </a:p>
      </dgm:t>
    </dgm:pt>
    <dgm:pt modelId="{4B85B172-7880-4703-A71F-FA0956A12D86}" type="sibTrans" cxnId="{4D706524-65D4-4AA8-8EDC-1DF7AEDC711E}">
      <dgm:prSet/>
      <dgm:spPr/>
      <dgm:t>
        <a:bodyPr/>
        <a:lstStyle/>
        <a:p>
          <a:endParaRPr lang="en-US" sz="2400"/>
        </a:p>
      </dgm:t>
    </dgm:pt>
    <dgm:pt modelId="{A80D6F0A-82DE-43C5-A6A6-04A5AD3E5B1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/>
            <a:t>Convolution</a:t>
          </a:r>
          <a:br>
            <a:rPr lang="en-US" sz="2400" dirty="0"/>
          </a:br>
          <a:r>
            <a:rPr lang="en-US" sz="2400" dirty="0"/>
            <a:t>300 3x3</a:t>
          </a:r>
        </a:p>
      </dgm:t>
    </dgm:pt>
    <dgm:pt modelId="{2CE805D0-8C6A-435E-8EB4-123C3DE4B3E6}" type="parTrans" cxnId="{74D2788B-D398-4442-AED0-10EC01168DE6}">
      <dgm:prSet/>
      <dgm:spPr/>
      <dgm:t>
        <a:bodyPr/>
        <a:lstStyle/>
        <a:p>
          <a:endParaRPr lang="en-US" sz="2400"/>
        </a:p>
      </dgm:t>
    </dgm:pt>
    <dgm:pt modelId="{00AEDFFE-22B0-46C2-8D49-F398ED4DC2CC}" type="sibTrans" cxnId="{74D2788B-D398-4442-AED0-10EC01168DE6}">
      <dgm:prSet/>
      <dgm:spPr/>
      <dgm:t>
        <a:bodyPr/>
        <a:lstStyle/>
        <a:p>
          <a:endParaRPr lang="en-US" sz="2400"/>
        </a:p>
      </dgm:t>
    </dgm:pt>
    <dgm:pt modelId="{171B8416-CBCB-44D2-802D-A17842DF21B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/>
            <a:t>Convolution</a:t>
          </a:r>
          <a:br>
            <a:rPr lang="en-US" sz="2400" dirty="0"/>
          </a:br>
          <a:r>
            <a:rPr lang="en-US" sz="2400" dirty="0"/>
            <a:t>100 3x3</a:t>
          </a:r>
        </a:p>
      </dgm:t>
    </dgm:pt>
    <dgm:pt modelId="{429A9D29-80D1-4C11-950D-283E594A745B}" type="parTrans" cxnId="{49376A36-D00D-48B1-A3E4-017988ED1212}">
      <dgm:prSet/>
      <dgm:spPr/>
      <dgm:t>
        <a:bodyPr/>
        <a:lstStyle/>
        <a:p>
          <a:endParaRPr lang="en-US" sz="2400"/>
        </a:p>
      </dgm:t>
    </dgm:pt>
    <dgm:pt modelId="{7819D96B-D256-4A49-9E9A-37DA4C6F7E13}" type="sibTrans" cxnId="{49376A36-D00D-48B1-A3E4-017988ED1212}">
      <dgm:prSet/>
      <dgm:spPr/>
      <dgm:t>
        <a:bodyPr/>
        <a:lstStyle/>
        <a:p>
          <a:endParaRPr lang="en-US" sz="2400"/>
        </a:p>
      </dgm:t>
    </dgm:pt>
    <dgm:pt modelId="{2ED61C57-271C-4513-AF91-3F176CD11B0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F2</a:t>
          </a:r>
        </a:p>
      </dgm:t>
    </dgm:pt>
    <dgm:pt modelId="{315B87F1-1B75-4163-B7DE-090D2509895D}" type="parTrans" cxnId="{EE0710D4-B1AF-49F5-8221-39DA2A188A14}">
      <dgm:prSet/>
      <dgm:spPr/>
      <dgm:t>
        <a:bodyPr/>
        <a:lstStyle/>
        <a:p>
          <a:endParaRPr lang="en-US"/>
        </a:p>
      </dgm:t>
    </dgm:pt>
    <dgm:pt modelId="{0EDCC1A5-E766-4358-99CF-76212670F83B}" type="sibTrans" cxnId="{EE0710D4-B1AF-49F5-8221-39DA2A188A14}">
      <dgm:prSet/>
      <dgm:spPr/>
      <dgm:t>
        <a:bodyPr/>
        <a:lstStyle/>
        <a:p>
          <a:endParaRPr lang="en-US"/>
        </a:p>
      </dgm:t>
    </dgm:pt>
    <dgm:pt modelId="{B5CD60F3-8A3E-4B3D-8C6D-D86D86AF8945}" type="pres">
      <dgm:prSet presAssocID="{47FC64D7-58C0-4C52-AC61-8E9281AE5F56}" presName="Name0" presStyleCnt="0">
        <dgm:presLayoutVars>
          <dgm:dir/>
          <dgm:animLvl val="lvl"/>
          <dgm:resizeHandles val="exact"/>
        </dgm:presLayoutVars>
      </dgm:prSet>
      <dgm:spPr/>
    </dgm:pt>
    <dgm:pt modelId="{B2BD56A4-D9A9-45A7-8DEC-D2256654508B}" type="pres">
      <dgm:prSet presAssocID="{2ED61C57-271C-4513-AF91-3F176CD11B05}" presName="parTxOnly" presStyleLbl="node1" presStyleIdx="0" presStyleCnt="4" custScaleX="44021">
        <dgm:presLayoutVars>
          <dgm:chMax val="0"/>
          <dgm:chPref val="0"/>
          <dgm:bulletEnabled val="1"/>
        </dgm:presLayoutVars>
      </dgm:prSet>
      <dgm:spPr/>
    </dgm:pt>
    <dgm:pt modelId="{B2C511FC-D223-4806-8CD8-AECC9953119A}" type="pres">
      <dgm:prSet presAssocID="{0EDCC1A5-E766-4358-99CF-76212670F83B}" presName="parTxOnlySpace" presStyleCnt="0"/>
      <dgm:spPr/>
    </dgm:pt>
    <dgm:pt modelId="{A2D98E04-81AD-42FD-A2AE-60150AFC829F}" type="pres">
      <dgm:prSet presAssocID="{148FA983-060C-4E48-B398-7302B309A9D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43CBC76-8ED3-43CB-B8B3-1CA4D7F56C26}" type="pres">
      <dgm:prSet presAssocID="{4B85B172-7880-4703-A71F-FA0956A12D86}" presName="parTxOnlySpace" presStyleCnt="0"/>
      <dgm:spPr/>
    </dgm:pt>
    <dgm:pt modelId="{0C77E555-A61D-4305-8FB1-E8BFAFF656D7}" type="pres">
      <dgm:prSet presAssocID="{A80D6F0A-82DE-43C5-A6A6-04A5AD3E5B1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830149A-315F-44F8-9F89-BFCE0120FA04}" type="pres">
      <dgm:prSet presAssocID="{00AEDFFE-22B0-46C2-8D49-F398ED4DC2CC}" presName="parTxOnlySpace" presStyleCnt="0"/>
      <dgm:spPr/>
    </dgm:pt>
    <dgm:pt modelId="{A387B887-62F0-4813-B123-62E80D736C36}" type="pres">
      <dgm:prSet presAssocID="{171B8416-CBCB-44D2-802D-A17842DF21B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706524-65D4-4AA8-8EDC-1DF7AEDC711E}" srcId="{47FC64D7-58C0-4C52-AC61-8E9281AE5F56}" destId="{148FA983-060C-4E48-B398-7302B309A9D2}" srcOrd="1" destOrd="0" parTransId="{001AFB70-99F5-47F2-A57B-A6B37B4486D6}" sibTransId="{4B85B172-7880-4703-A71F-FA0956A12D86}"/>
    <dgm:cxn modelId="{49376A36-D00D-48B1-A3E4-017988ED1212}" srcId="{47FC64D7-58C0-4C52-AC61-8E9281AE5F56}" destId="{171B8416-CBCB-44D2-802D-A17842DF21BC}" srcOrd="3" destOrd="0" parTransId="{429A9D29-80D1-4C11-950D-283E594A745B}" sibTransId="{7819D96B-D256-4A49-9E9A-37DA4C6F7E13}"/>
    <dgm:cxn modelId="{3D0DFD7C-A5D2-4E5F-97AB-41BB61458FDD}" type="presOf" srcId="{2ED61C57-271C-4513-AF91-3F176CD11B05}" destId="{B2BD56A4-D9A9-45A7-8DEC-D2256654508B}" srcOrd="0" destOrd="0" presId="urn:microsoft.com/office/officeart/2005/8/layout/chevron1"/>
    <dgm:cxn modelId="{5ECE617E-4B86-48DC-B376-F994A2F2E836}" type="presOf" srcId="{47FC64D7-58C0-4C52-AC61-8E9281AE5F56}" destId="{B5CD60F3-8A3E-4B3D-8C6D-D86D86AF8945}" srcOrd="0" destOrd="0" presId="urn:microsoft.com/office/officeart/2005/8/layout/chevron1"/>
    <dgm:cxn modelId="{AC580883-2AAF-4C5A-ADC9-6B633C222407}" type="presOf" srcId="{171B8416-CBCB-44D2-802D-A17842DF21BC}" destId="{A387B887-62F0-4813-B123-62E80D736C36}" srcOrd="0" destOrd="0" presId="urn:microsoft.com/office/officeart/2005/8/layout/chevron1"/>
    <dgm:cxn modelId="{74D2788B-D398-4442-AED0-10EC01168DE6}" srcId="{47FC64D7-58C0-4C52-AC61-8E9281AE5F56}" destId="{A80D6F0A-82DE-43C5-A6A6-04A5AD3E5B15}" srcOrd="2" destOrd="0" parTransId="{2CE805D0-8C6A-435E-8EB4-123C3DE4B3E6}" sibTransId="{00AEDFFE-22B0-46C2-8D49-F398ED4DC2CC}"/>
    <dgm:cxn modelId="{7DBED99F-03AC-4A55-B827-270DC12FE08E}" type="presOf" srcId="{148FA983-060C-4E48-B398-7302B309A9D2}" destId="{A2D98E04-81AD-42FD-A2AE-60150AFC829F}" srcOrd="0" destOrd="0" presId="urn:microsoft.com/office/officeart/2005/8/layout/chevron1"/>
    <dgm:cxn modelId="{EE0710D4-B1AF-49F5-8221-39DA2A188A14}" srcId="{47FC64D7-58C0-4C52-AC61-8E9281AE5F56}" destId="{2ED61C57-271C-4513-AF91-3F176CD11B05}" srcOrd="0" destOrd="0" parTransId="{315B87F1-1B75-4163-B7DE-090D2509895D}" sibTransId="{0EDCC1A5-E766-4358-99CF-76212670F83B}"/>
    <dgm:cxn modelId="{CA7283ED-CEC3-49A1-AACC-3D04982E08A5}" type="presOf" srcId="{A80D6F0A-82DE-43C5-A6A6-04A5AD3E5B15}" destId="{0C77E555-A61D-4305-8FB1-E8BFAFF656D7}" srcOrd="0" destOrd="0" presId="urn:microsoft.com/office/officeart/2005/8/layout/chevron1"/>
    <dgm:cxn modelId="{A0E79B61-9291-4CBC-9622-C478751567A8}" type="presParOf" srcId="{B5CD60F3-8A3E-4B3D-8C6D-D86D86AF8945}" destId="{B2BD56A4-D9A9-45A7-8DEC-D2256654508B}" srcOrd="0" destOrd="0" presId="urn:microsoft.com/office/officeart/2005/8/layout/chevron1"/>
    <dgm:cxn modelId="{001936BB-587A-48DA-A752-F6011BAFC964}" type="presParOf" srcId="{B5CD60F3-8A3E-4B3D-8C6D-D86D86AF8945}" destId="{B2C511FC-D223-4806-8CD8-AECC9953119A}" srcOrd="1" destOrd="0" presId="urn:microsoft.com/office/officeart/2005/8/layout/chevron1"/>
    <dgm:cxn modelId="{29CE453C-200D-411B-AC75-D186A7427E1B}" type="presParOf" srcId="{B5CD60F3-8A3E-4B3D-8C6D-D86D86AF8945}" destId="{A2D98E04-81AD-42FD-A2AE-60150AFC829F}" srcOrd="2" destOrd="0" presId="urn:microsoft.com/office/officeart/2005/8/layout/chevron1"/>
    <dgm:cxn modelId="{9ECCEE6D-89EA-4087-8E2A-2FEDA6323637}" type="presParOf" srcId="{B5CD60F3-8A3E-4B3D-8C6D-D86D86AF8945}" destId="{243CBC76-8ED3-43CB-B8B3-1CA4D7F56C26}" srcOrd="3" destOrd="0" presId="urn:microsoft.com/office/officeart/2005/8/layout/chevron1"/>
    <dgm:cxn modelId="{D846DA4A-9A16-49EF-A51B-F08A226F4353}" type="presParOf" srcId="{B5CD60F3-8A3E-4B3D-8C6D-D86D86AF8945}" destId="{0C77E555-A61D-4305-8FB1-E8BFAFF656D7}" srcOrd="4" destOrd="0" presId="urn:microsoft.com/office/officeart/2005/8/layout/chevron1"/>
    <dgm:cxn modelId="{F9BFFF9D-BBFF-41B6-B671-FB5C479BC1F2}" type="presParOf" srcId="{B5CD60F3-8A3E-4B3D-8C6D-D86D86AF8945}" destId="{5830149A-315F-44F8-9F89-BFCE0120FA04}" srcOrd="5" destOrd="0" presId="urn:microsoft.com/office/officeart/2005/8/layout/chevron1"/>
    <dgm:cxn modelId="{118BFD63-0D0B-4A52-A40B-8232D99BFF05}" type="presParOf" srcId="{B5CD60F3-8A3E-4B3D-8C6D-D86D86AF8945}" destId="{A387B887-62F0-4813-B123-62E80D736C3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FC64D7-58C0-4C52-AC61-8E9281AE5F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8FA983-060C-4E48-B398-7302B309A9D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Auto-encoding</a:t>
          </a:r>
          <a:br>
            <a:rPr lang="en-US" sz="2400" dirty="0"/>
          </a:br>
          <a:r>
            <a:rPr lang="en-US" sz="2400" dirty="0"/>
            <a:t>50 nodes</a:t>
          </a:r>
        </a:p>
      </dgm:t>
    </dgm:pt>
    <dgm:pt modelId="{001AFB70-99F5-47F2-A57B-A6B37B4486D6}" type="parTrans" cxnId="{4D706524-65D4-4AA8-8EDC-1DF7AEDC711E}">
      <dgm:prSet/>
      <dgm:spPr/>
      <dgm:t>
        <a:bodyPr/>
        <a:lstStyle/>
        <a:p>
          <a:endParaRPr lang="en-US" sz="2400"/>
        </a:p>
      </dgm:t>
    </dgm:pt>
    <dgm:pt modelId="{4B85B172-7880-4703-A71F-FA0956A12D86}" type="sibTrans" cxnId="{4D706524-65D4-4AA8-8EDC-1DF7AEDC711E}">
      <dgm:prSet/>
      <dgm:spPr/>
      <dgm:t>
        <a:bodyPr/>
        <a:lstStyle/>
        <a:p>
          <a:endParaRPr lang="en-US" sz="2400"/>
        </a:p>
      </dgm:t>
    </dgm:pt>
    <dgm:pt modelId="{B9B63619-F72F-4374-95FC-9985A735496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/>
            <a:t>LSTM</a:t>
          </a:r>
          <a:br>
            <a:rPr lang="en-US" sz="2400" dirty="0"/>
          </a:br>
          <a:r>
            <a:rPr lang="en-US" sz="2400" dirty="0"/>
            <a:t>100 nodes</a:t>
          </a:r>
        </a:p>
      </dgm:t>
    </dgm:pt>
    <dgm:pt modelId="{02E8DC63-5295-4B56-B135-52D3F5F46A42}" type="parTrans" cxnId="{9B4DA773-BABA-48DC-AB0D-50BD514AAEB8}">
      <dgm:prSet/>
      <dgm:spPr/>
      <dgm:t>
        <a:bodyPr/>
        <a:lstStyle/>
        <a:p>
          <a:endParaRPr lang="en-US" sz="2400"/>
        </a:p>
      </dgm:t>
    </dgm:pt>
    <dgm:pt modelId="{B9F38794-BBA7-4EF5-BDF7-5838D8D8E67E}" type="sibTrans" cxnId="{9B4DA773-BABA-48DC-AB0D-50BD514AAEB8}">
      <dgm:prSet/>
      <dgm:spPr/>
      <dgm:t>
        <a:bodyPr/>
        <a:lstStyle/>
        <a:p>
          <a:endParaRPr lang="en-US" sz="2400"/>
        </a:p>
      </dgm:t>
    </dgm:pt>
    <dgm:pt modelId="{8FF9C5CF-A324-42B3-9266-92621CFB1355}">
      <dgm:prSet phldrT="[Text]" custT="1"/>
      <dgm:spPr>
        <a:noFill/>
      </dgm:spPr>
      <dgm:t>
        <a:bodyPr/>
        <a:lstStyle/>
        <a:p>
          <a:endParaRPr lang="en-US" sz="2400" dirty="0"/>
        </a:p>
      </dgm:t>
    </dgm:pt>
    <dgm:pt modelId="{81D52B5C-31EE-4ED2-B7DC-A76893BB562E}" type="parTrans" cxnId="{8779CD87-DF0F-4A62-B119-333DAD0F1C76}">
      <dgm:prSet/>
      <dgm:spPr/>
      <dgm:t>
        <a:bodyPr/>
        <a:lstStyle/>
        <a:p>
          <a:endParaRPr lang="en-US" sz="2400"/>
        </a:p>
      </dgm:t>
    </dgm:pt>
    <dgm:pt modelId="{9C748E2C-38C9-440C-8857-F98E0F6D9055}" type="sibTrans" cxnId="{8779CD87-DF0F-4A62-B119-333DAD0F1C76}">
      <dgm:prSet/>
      <dgm:spPr/>
      <dgm:t>
        <a:bodyPr/>
        <a:lstStyle/>
        <a:p>
          <a:endParaRPr lang="en-US" sz="2400"/>
        </a:p>
      </dgm:t>
    </dgm:pt>
    <dgm:pt modelId="{22E1BF8A-1235-40D1-B8F6-88E2E725811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S1</a:t>
          </a:r>
        </a:p>
      </dgm:t>
    </dgm:pt>
    <dgm:pt modelId="{DB9D6E21-DCC2-4B94-945C-326C862D28F8}" type="parTrans" cxnId="{4D1E7DD4-FF8E-4C8F-BA71-1D143013A487}">
      <dgm:prSet/>
      <dgm:spPr/>
      <dgm:t>
        <a:bodyPr/>
        <a:lstStyle/>
        <a:p>
          <a:endParaRPr lang="en-US"/>
        </a:p>
      </dgm:t>
    </dgm:pt>
    <dgm:pt modelId="{01158604-C16E-435B-B055-56E7B42E1620}" type="sibTrans" cxnId="{4D1E7DD4-FF8E-4C8F-BA71-1D143013A487}">
      <dgm:prSet/>
      <dgm:spPr/>
      <dgm:t>
        <a:bodyPr/>
        <a:lstStyle/>
        <a:p>
          <a:endParaRPr lang="en-US"/>
        </a:p>
      </dgm:t>
    </dgm:pt>
    <dgm:pt modelId="{B5CD60F3-8A3E-4B3D-8C6D-D86D86AF8945}" type="pres">
      <dgm:prSet presAssocID="{47FC64D7-58C0-4C52-AC61-8E9281AE5F56}" presName="Name0" presStyleCnt="0">
        <dgm:presLayoutVars>
          <dgm:dir/>
          <dgm:animLvl val="lvl"/>
          <dgm:resizeHandles val="exact"/>
        </dgm:presLayoutVars>
      </dgm:prSet>
      <dgm:spPr/>
    </dgm:pt>
    <dgm:pt modelId="{4FA49D44-D952-4C51-B193-0DCD938F9A97}" type="pres">
      <dgm:prSet presAssocID="{22E1BF8A-1235-40D1-B8F6-88E2E7258114}" presName="parTxOnly" presStyleLbl="node1" presStyleIdx="0" presStyleCnt="4" custScaleX="44021">
        <dgm:presLayoutVars>
          <dgm:chMax val="0"/>
          <dgm:chPref val="0"/>
          <dgm:bulletEnabled val="1"/>
        </dgm:presLayoutVars>
      </dgm:prSet>
      <dgm:spPr/>
    </dgm:pt>
    <dgm:pt modelId="{9B066D6C-E9F6-402C-A4C2-66198CC319FC}" type="pres">
      <dgm:prSet presAssocID="{01158604-C16E-435B-B055-56E7B42E1620}" presName="parTxOnlySpace" presStyleCnt="0"/>
      <dgm:spPr/>
    </dgm:pt>
    <dgm:pt modelId="{A2D98E04-81AD-42FD-A2AE-60150AFC829F}" type="pres">
      <dgm:prSet presAssocID="{148FA983-060C-4E48-B398-7302B309A9D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7F8C9D1-4CC0-4574-810A-39354D07F1C4}" type="pres">
      <dgm:prSet presAssocID="{4B85B172-7880-4703-A71F-FA0956A12D86}" presName="parTxOnlySpace" presStyleCnt="0"/>
      <dgm:spPr/>
    </dgm:pt>
    <dgm:pt modelId="{F4D4D5DB-B308-41C3-8E14-C6BBC660820F}" type="pres">
      <dgm:prSet presAssocID="{B9B63619-F72F-4374-95FC-9985A735496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C569A4-C8DE-4726-97BB-916D5C7B6894}" type="pres">
      <dgm:prSet presAssocID="{B9F38794-BBA7-4EF5-BDF7-5838D8D8E67E}" presName="parTxOnlySpace" presStyleCnt="0"/>
      <dgm:spPr/>
    </dgm:pt>
    <dgm:pt modelId="{E68FACA0-B01B-4EF4-A33B-0EC2FC4EF01E}" type="pres">
      <dgm:prSet presAssocID="{8FF9C5CF-A324-42B3-9266-92621CFB13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706524-65D4-4AA8-8EDC-1DF7AEDC711E}" srcId="{47FC64D7-58C0-4C52-AC61-8E9281AE5F56}" destId="{148FA983-060C-4E48-B398-7302B309A9D2}" srcOrd="1" destOrd="0" parTransId="{001AFB70-99F5-47F2-A57B-A6B37B4486D6}" sibTransId="{4B85B172-7880-4703-A71F-FA0956A12D86}"/>
    <dgm:cxn modelId="{9B4DA773-BABA-48DC-AB0D-50BD514AAEB8}" srcId="{47FC64D7-58C0-4C52-AC61-8E9281AE5F56}" destId="{B9B63619-F72F-4374-95FC-9985A7354960}" srcOrd="2" destOrd="0" parTransId="{02E8DC63-5295-4B56-B135-52D3F5F46A42}" sibTransId="{B9F38794-BBA7-4EF5-BDF7-5838D8D8E67E}"/>
    <dgm:cxn modelId="{5ECE617E-4B86-48DC-B376-F994A2F2E836}" type="presOf" srcId="{47FC64D7-58C0-4C52-AC61-8E9281AE5F56}" destId="{B5CD60F3-8A3E-4B3D-8C6D-D86D86AF8945}" srcOrd="0" destOrd="0" presId="urn:microsoft.com/office/officeart/2005/8/layout/chevron1"/>
    <dgm:cxn modelId="{13171C85-18C7-45B7-B4AC-A7ACE2342CF8}" type="presOf" srcId="{22E1BF8A-1235-40D1-B8F6-88E2E7258114}" destId="{4FA49D44-D952-4C51-B193-0DCD938F9A97}" srcOrd="0" destOrd="0" presId="urn:microsoft.com/office/officeart/2005/8/layout/chevron1"/>
    <dgm:cxn modelId="{8779CD87-DF0F-4A62-B119-333DAD0F1C76}" srcId="{47FC64D7-58C0-4C52-AC61-8E9281AE5F56}" destId="{8FF9C5CF-A324-42B3-9266-92621CFB1355}" srcOrd="3" destOrd="0" parTransId="{81D52B5C-31EE-4ED2-B7DC-A76893BB562E}" sibTransId="{9C748E2C-38C9-440C-8857-F98E0F6D9055}"/>
    <dgm:cxn modelId="{6D78EF93-48C5-4355-80CE-98789802ABB7}" type="presOf" srcId="{B9B63619-F72F-4374-95FC-9985A7354960}" destId="{F4D4D5DB-B308-41C3-8E14-C6BBC660820F}" srcOrd="0" destOrd="0" presId="urn:microsoft.com/office/officeart/2005/8/layout/chevron1"/>
    <dgm:cxn modelId="{7DBED99F-03AC-4A55-B827-270DC12FE08E}" type="presOf" srcId="{148FA983-060C-4E48-B398-7302B309A9D2}" destId="{A2D98E04-81AD-42FD-A2AE-60150AFC829F}" srcOrd="0" destOrd="0" presId="urn:microsoft.com/office/officeart/2005/8/layout/chevron1"/>
    <dgm:cxn modelId="{4D1E7DD4-FF8E-4C8F-BA71-1D143013A487}" srcId="{47FC64D7-58C0-4C52-AC61-8E9281AE5F56}" destId="{22E1BF8A-1235-40D1-B8F6-88E2E7258114}" srcOrd="0" destOrd="0" parTransId="{DB9D6E21-DCC2-4B94-945C-326C862D28F8}" sibTransId="{01158604-C16E-435B-B055-56E7B42E1620}"/>
    <dgm:cxn modelId="{7284BAF0-3695-4827-8635-61C4B85EE1F0}" type="presOf" srcId="{8FF9C5CF-A324-42B3-9266-92621CFB1355}" destId="{E68FACA0-B01B-4EF4-A33B-0EC2FC4EF01E}" srcOrd="0" destOrd="0" presId="urn:microsoft.com/office/officeart/2005/8/layout/chevron1"/>
    <dgm:cxn modelId="{3590B053-2431-42B1-8AE3-5600D0EB4406}" type="presParOf" srcId="{B5CD60F3-8A3E-4B3D-8C6D-D86D86AF8945}" destId="{4FA49D44-D952-4C51-B193-0DCD938F9A97}" srcOrd="0" destOrd="0" presId="urn:microsoft.com/office/officeart/2005/8/layout/chevron1"/>
    <dgm:cxn modelId="{42E72544-7C7D-4E7D-9CA6-8C26F0A1B2A6}" type="presParOf" srcId="{B5CD60F3-8A3E-4B3D-8C6D-D86D86AF8945}" destId="{9B066D6C-E9F6-402C-A4C2-66198CC319FC}" srcOrd="1" destOrd="0" presId="urn:microsoft.com/office/officeart/2005/8/layout/chevron1"/>
    <dgm:cxn modelId="{29CE453C-200D-411B-AC75-D186A7427E1B}" type="presParOf" srcId="{B5CD60F3-8A3E-4B3D-8C6D-D86D86AF8945}" destId="{A2D98E04-81AD-42FD-A2AE-60150AFC829F}" srcOrd="2" destOrd="0" presId="urn:microsoft.com/office/officeart/2005/8/layout/chevron1"/>
    <dgm:cxn modelId="{2F0735D8-ED36-4061-BFA2-A053675B29D0}" type="presParOf" srcId="{B5CD60F3-8A3E-4B3D-8C6D-D86D86AF8945}" destId="{67F8C9D1-4CC0-4574-810A-39354D07F1C4}" srcOrd="3" destOrd="0" presId="urn:microsoft.com/office/officeart/2005/8/layout/chevron1"/>
    <dgm:cxn modelId="{E0644BB6-B572-475F-A3B3-CC1F29284065}" type="presParOf" srcId="{B5CD60F3-8A3E-4B3D-8C6D-D86D86AF8945}" destId="{F4D4D5DB-B308-41C3-8E14-C6BBC660820F}" srcOrd="4" destOrd="0" presId="urn:microsoft.com/office/officeart/2005/8/layout/chevron1"/>
    <dgm:cxn modelId="{F2A0C92D-874A-43D8-B68C-F2F148ABA132}" type="presParOf" srcId="{B5CD60F3-8A3E-4B3D-8C6D-D86D86AF8945}" destId="{BDC569A4-C8DE-4726-97BB-916D5C7B6894}" srcOrd="5" destOrd="0" presId="urn:microsoft.com/office/officeart/2005/8/layout/chevron1"/>
    <dgm:cxn modelId="{253C751F-E055-4F47-8B84-F42A242CA192}" type="presParOf" srcId="{B5CD60F3-8A3E-4B3D-8C6D-D86D86AF8945}" destId="{E68FACA0-B01B-4EF4-A33B-0EC2FC4EF01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FC64D7-58C0-4C52-AC61-8E9281AE5F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8FA983-060C-4E48-B398-7302B309A9D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Embedding</a:t>
          </a:r>
          <a:br>
            <a:rPr lang="en-US" sz="2400" dirty="0"/>
          </a:br>
          <a:r>
            <a:rPr lang="en-US" sz="2400" dirty="0"/>
            <a:t>50 nodes</a:t>
          </a:r>
        </a:p>
      </dgm:t>
    </dgm:pt>
    <dgm:pt modelId="{001AFB70-99F5-47F2-A57B-A6B37B4486D6}" type="parTrans" cxnId="{4D706524-65D4-4AA8-8EDC-1DF7AEDC711E}">
      <dgm:prSet/>
      <dgm:spPr/>
      <dgm:t>
        <a:bodyPr/>
        <a:lstStyle/>
        <a:p>
          <a:endParaRPr lang="en-US" sz="2400"/>
        </a:p>
      </dgm:t>
    </dgm:pt>
    <dgm:pt modelId="{4B85B172-7880-4703-A71F-FA0956A12D86}" type="sibTrans" cxnId="{4D706524-65D4-4AA8-8EDC-1DF7AEDC711E}">
      <dgm:prSet/>
      <dgm:spPr/>
      <dgm:t>
        <a:bodyPr/>
        <a:lstStyle/>
        <a:p>
          <a:endParaRPr lang="en-US" sz="2400"/>
        </a:p>
      </dgm:t>
    </dgm:pt>
    <dgm:pt modelId="{B9B63619-F72F-4374-95FC-9985A735496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/>
            <a:t>LSTM</a:t>
          </a:r>
          <a:br>
            <a:rPr lang="en-US" sz="2400" dirty="0"/>
          </a:br>
          <a:r>
            <a:rPr lang="en-US" sz="2400" dirty="0"/>
            <a:t>100 nodes</a:t>
          </a:r>
        </a:p>
      </dgm:t>
    </dgm:pt>
    <dgm:pt modelId="{02E8DC63-5295-4B56-B135-52D3F5F46A42}" type="parTrans" cxnId="{9B4DA773-BABA-48DC-AB0D-50BD514AAEB8}">
      <dgm:prSet/>
      <dgm:spPr/>
      <dgm:t>
        <a:bodyPr/>
        <a:lstStyle/>
        <a:p>
          <a:endParaRPr lang="en-US" sz="2400"/>
        </a:p>
      </dgm:t>
    </dgm:pt>
    <dgm:pt modelId="{B9F38794-BBA7-4EF5-BDF7-5838D8D8E67E}" type="sibTrans" cxnId="{9B4DA773-BABA-48DC-AB0D-50BD514AAEB8}">
      <dgm:prSet/>
      <dgm:spPr/>
      <dgm:t>
        <a:bodyPr/>
        <a:lstStyle/>
        <a:p>
          <a:endParaRPr lang="en-US" sz="2400"/>
        </a:p>
      </dgm:t>
    </dgm:pt>
    <dgm:pt modelId="{039C9A45-6F6C-4523-BCC8-D1E415AF9FD2}">
      <dgm:prSet phldrT="[Text]" custT="1"/>
      <dgm:spPr>
        <a:noFill/>
      </dgm:spPr>
      <dgm:t>
        <a:bodyPr/>
        <a:lstStyle/>
        <a:p>
          <a:endParaRPr lang="en-US" sz="2400" dirty="0"/>
        </a:p>
      </dgm:t>
    </dgm:pt>
    <dgm:pt modelId="{B742938A-5389-4B64-B1E6-FDF8873E3158}" type="parTrans" cxnId="{C681612F-7A7F-4A84-A240-E5050E31B668}">
      <dgm:prSet/>
      <dgm:spPr/>
      <dgm:t>
        <a:bodyPr/>
        <a:lstStyle/>
        <a:p>
          <a:endParaRPr lang="en-US" sz="2400"/>
        </a:p>
      </dgm:t>
    </dgm:pt>
    <dgm:pt modelId="{A6AF8F0C-9A02-4665-8831-E9D0F9F66F5C}" type="sibTrans" cxnId="{C681612F-7A7F-4A84-A240-E5050E31B668}">
      <dgm:prSet/>
      <dgm:spPr/>
      <dgm:t>
        <a:bodyPr/>
        <a:lstStyle/>
        <a:p>
          <a:endParaRPr lang="en-US" sz="2400"/>
        </a:p>
      </dgm:t>
    </dgm:pt>
    <dgm:pt modelId="{DB50D2EB-CEE3-4F90-BEC0-CB5C7C8355E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S2</a:t>
          </a:r>
        </a:p>
      </dgm:t>
    </dgm:pt>
    <dgm:pt modelId="{877E9786-3A4B-409E-97DA-DD19E085B180}" type="parTrans" cxnId="{81E362D3-8C82-43F1-81C6-D3660406910A}">
      <dgm:prSet/>
      <dgm:spPr/>
      <dgm:t>
        <a:bodyPr/>
        <a:lstStyle/>
        <a:p>
          <a:endParaRPr lang="en-US"/>
        </a:p>
      </dgm:t>
    </dgm:pt>
    <dgm:pt modelId="{EF715392-5332-4CCC-B0D9-FC6BD3F8CBC0}" type="sibTrans" cxnId="{81E362D3-8C82-43F1-81C6-D3660406910A}">
      <dgm:prSet/>
      <dgm:spPr/>
      <dgm:t>
        <a:bodyPr/>
        <a:lstStyle/>
        <a:p>
          <a:endParaRPr lang="en-US"/>
        </a:p>
      </dgm:t>
    </dgm:pt>
    <dgm:pt modelId="{B5CD60F3-8A3E-4B3D-8C6D-D86D86AF8945}" type="pres">
      <dgm:prSet presAssocID="{47FC64D7-58C0-4C52-AC61-8E9281AE5F56}" presName="Name0" presStyleCnt="0">
        <dgm:presLayoutVars>
          <dgm:dir/>
          <dgm:animLvl val="lvl"/>
          <dgm:resizeHandles val="exact"/>
        </dgm:presLayoutVars>
      </dgm:prSet>
      <dgm:spPr/>
    </dgm:pt>
    <dgm:pt modelId="{A2881037-05C0-4DDC-AC23-2D97AB025241}" type="pres">
      <dgm:prSet presAssocID="{DB50D2EB-CEE3-4F90-BEC0-CB5C7C8355ED}" presName="parTxOnly" presStyleLbl="node1" presStyleIdx="0" presStyleCnt="4" custScaleX="44021">
        <dgm:presLayoutVars>
          <dgm:chMax val="0"/>
          <dgm:chPref val="0"/>
          <dgm:bulletEnabled val="1"/>
        </dgm:presLayoutVars>
      </dgm:prSet>
      <dgm:spPr/>
    </dgm:pt>
    <dgm:pt modelId="{9B7BCDFF-ABE6-4017-A495-42F1B1FD0E0B}" type="pres">
      <dgm:prSet presAssocID="{EF715392-5332-4CCC-B0D9-FC6BD3F8CBC0}" presName="parTxOnlySpace" presStyleCnt="0"/>
      <dgm:spPr/>
    </dgm:pt>
    <dgm:pt modelId="{A2D98E04-81AD-42FD-A2AE-60150AFC829F}" type="pres">
      <dgm:prSet presAssocID="{148FA983-060C-4E48-B398-7302B309A9D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7F8C9D1-4CC0-4574-810A-39354D07F1C4}" type="pres">
      <dgm:prSet presAssocID="{4B85B172-7880-4703-A71F-FA0956A12D86}" presName="parTxOnlySpace" presStyleCnt="0"/>
      <dgm:spPr/>
    </dgm:pt>
    <dgm:pt modelId="{F4D4D5DB-B308-41C3-8E14-C6BBC660820F}" type="pres">
      <dgm:prSet presAssocID="{B9B63619-F72F-4374-95FC-9985A735496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6A10C7-F6AF-4B03-8DEA-1EDC3FC13175}" type="pres">
      <dgm:prSet presAssocID="{B9F38794-BBA7-4EF5-BDF7-5838D8D8E67E}" presName="parTxOnlySpace" presStyleCnt="0"/>
      <dgm:spPr/>
    </dgm:pt>
    <dgm:pt modelId="{6DC5BF13-6111-4DCD-A852-88C130FB2857}" type="pres">
      <dgm:prSet presAssocID="{039C9A45-6F6C-4523-BCC8-D1E415AF9FD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706524-65D4-4AA8-8EDC-1DF7AEDC711E}" srcId="{47FC64D7-58C0-4C52-AC61-8E9281AE5F56}" destId="{148FA983-060C-4E48-B398-7302B309A9D2}" srcOrd="1" destOrd="0" parTransId="{001AFB70-99F5-47F2-A57B-A6B37B4486D6}" sibTransId="{4B85B172-7880-4703-A71F-FA0956A12D86}"/>
    <dgm:cxn modelId="{C681612F-7A7F-4A84-A240-E5050E31B668}" srcId="{47FC64D7-58C0-4C52-AC61-8E9281AE5F56}" destId="{039C9A45-6F6C-4523-BCC8-D1E415AF9FD2}" srcOrd="3" destOrd="0" parTransId="{B742938A-5389-4B64-B1E6-FDF8873E3158}" sibTransId="{A6AF8F0C-9A02-4665-8831-E9D0F9F66F5C}"/>
    <dgm:cxn modelId="{9B4DA773-BABA-48DC-AB0D-50BD514AAEB8}" srcId="{47FC64D7-58C0-4C52-AC61-8E9281AE5F56}" destId="{B9B63619-F72F-4374-95FC-9985A7354960}" srcOrd="2" destOrd="0" parTransId="{02E8DC63-5295-4B56-B135-52D3F5F46A42}" sibTransId="{B9F38794-BBA7-4EF5-BDF7-5838D8D8E67E}"/>
    <dgm:cxn modelId="{5ECE617E-4B86-48DC-B376-F994A2F2E836}" type="presOf" srcId="{47FC64D7-58C0-4C52-AC61-8E9281AE5F56}" destId="{B5CD60F3-8A3E-4B3D-8C6D-D86D86AF8945}" srcOrd="0" destOrd="0" presId="urn:microsoft.com/office/officeart/2005/8/layout/chevron1"/>
    <dgm:cxn modelId="{6D78EF93-48C5-4355-80CE-98789802ABB7}" type="presOf" srcId="{B9B63619-F72F-4374-95FC-9985A7354960}" destId="{F4D4D5DB-B308-41C3-8E14-C6BBC660820F}" srcOrd="0" destOrd="0" presId="urn:microsoft.com/office/officeart/2005/8/layout/chevron1"/>
    <dgm:cxn modelId="{A7415E94-D792-4B0A-8277-1B00BBC82DF8}" type="presOf" srcId="{DB50D2EB-CEE3-4F90-BEC0-CB5C7C8355ED}" destId="{A2881037-05C0-4DDC-AC23-2D97AB025241}" srcOrd="0" destOrd="0" presId="urn:microsoft.com/office/officeart/2005/8/layout/chevron1"/>
    <dgm:cxn modelId="{7DBED99F-03AC-4A55-B827-270DC12FE08E}" type="presOf" srcId="{148FA983-060C-4E48-B398-7302B309A9D2}" destId="{A2D98E04-81AD-42FD-A2AE-60150AFC829F}" srcOrd="0" destOrd="0" presId="urn:microsoft.com/office/officeart/2005/8/layout/chevron1"/>
    <dgm:cxn modelId="{81E362D3-8C82-43F1-81C6-D3660406910A}" srcId="{47FC64D7-58C0-4C52-AC61-8E9281AE5F56}" destId="{DB50D2EB-CEE3-4F90-BEC0-CB5C7C8355ED}" srcOrd="0" destOrd="0" parTransId="{877E9786-3A4B-409E-97DA-DD19E085B180}" sibTransId="{EF715392-5332-4CCC-B0D9-FC6BD3F8CBC0}"/>
    <dgm:cxn modelId="{BF07A4DA-698E-40DB-AE16-DA16313354C1}" type="presOf" srcId="{039C9A45-6F6C-4523-BCC8-D1E415AF9FD2}" destId="{6DC5BF13-6111-4DCD-A852-88C130FB2857}" srcOrd="0" destOrd="0" presId="urn:microsoft.com/office/officeart/2005/8/layout/chevron1"/>
    <dgm:cxn modelId="{BEADE308-2A71-4A27-8C43-40315E11571D}" type="presParOf" srcId="{B5CD60F3-8A3E-4B3D-8C6D-D86D86AF8945}" destId="{A2881037-05C0-4DDC-AC23-2D97AB025241}" srcOrd="0" destOrd="0" presId="urn:microsoft.com/office/officeart/2005/8/layout/chevron1"/>
    <dgm:cxn modelId="{5DE6FEDB-F8FB-4DEB-99A4-AB19FE8AB97D}" type="presParOf" srcId="{B5CD60F3-8A3E-4B3D-8C6D-D86D86AF8945}" destId="{9B7BCDFF-ABE6-4017-A495-42F1B1FD0E0B}" srcOrd="1" destOrd="0" presId="urn:microsoft.com/office/officeart/2005/8/layout/chevron1"/>
    <dgm:cxn modelId="{29CE453C-200D-411B-AC75-D186A7427E1B}" type="presParOf" srcId="{B5CD60F3-8A3E-4B3D-8C6D-D86D86AF8945}" destId="{A2D98E04-81AD-42FD-A2AE-60150AFC829F}" srcOrd="2" destOrd="0" presId="urn:microsoft.com/office/officeart/2005/8/layout/chevron1"/>
    <dgm:cxn modelId="{2F0735D8-ED36-4061-BFA2-A053675B29D0}" type="presParOf" srcId="{B5CD60F3-8A3E-4B3D-8C6D-D86D86AF8945}" destId="{67F8C9D1-4CC0-4574-810A-39354D07F1C4}" srcOrd="3" destOrd="0" presId="urn:microsoft.com/office/officeart/2005/8/layout/chevron1"/>
    <dgm:cxn modelId="{E0644BB6-B572-475F-A3B3-CC1F29284065}" type="presParOf" srcId="{B5CD60F3-8A3E-4B3D-8C6D-D86D86AF8945}" destId="{F4D4D5DB-B308-41C3-8E14-C6BBC660820F}" srcOrd="4" destOrd="0" presId="urn:microsoft.com/office/officeart/2005/8/layout/chevron1"/>
    <dgm:cxn modelId="{940A303C-1440-4A01-A780-B71CC4E836E6}" type="presParOf" srcId="{B5CD60F3-8A3E-4B3D-8C6D-D86D86AF8945}" destId="{D16A10C7-F6AF-4B03-8DEA-1EDC3FC13175}" srcOrd="5" destOrd="0" presId="urn:microsoft.com/office/officeart/2005/8/layout/chevron1"/>
    <dgm:cxn modelId="{EAFB7DAF-0AC9-4365-A92F-4B5B61575A70}" type="presParOf" srcId="{B5CD60F3-8A3E-4B3D-8C6D-D86D86AF8945}" destId="{6DC5BF13-6111-4DCD-A852-88C130FB285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FC64D7-58C0-4C52-AC61-8E9281AE5F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8FA983-060C-4E48-B398-7302B309A9D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Auto-encoding</a:t>
          </a:r>
          <a:br>
            <a:rPr lang="en-US" sz="2400" dirty="0"/>
          </a:br>
          <a:r>
            <a:rPr lang="en-US" sz="2400" dirty="0"/>
            <a:t>50 nodes</a:t>
          </a:r>
        </a:p>
      </dgm:t>
    </dgm:pt>
    <dgm:pt modelId="{001AFB70-99F5-47F2-A57B-A6B37B4486D6}" type="parTrans" cxnId="{4D706524-65D4-4AA8-8EDC-1DF7AEDC711E}">
      <dgm:prSet/>
      <dgm:spPr/>
      <dgm:t>
        <a:bodyPr/>
        <a:lstStyle/>
        <a:p>
          <a:endParaRPr lang="en-US" sz="2400"/>
        </a:p>
      </dgm:t>
    </dgm:pt>
    <dgm:pt modelId="{4B85B172-7880-4703-A71F-FA0956A12D86}" type="sibTrans" cxnId="{4D706524-65D4-4AA8-8EDC-1DF7AEDC711E}">
      <dgm:prSet/>
      <dgm:spPr/>
      <dgm:t>
        <a:bodyPr/>
        <a:lstStyle/>
        <a:p>
          <a:endParaRPr lang="en-US" sz="2400"/>
        </a:p>
      </dgm:t>
    </dgm:pt>
    <dgm:pt modelId="{CDE009A7-08FB-4C5A-863B-E5692B28308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/>
            <a:t>Convolution</a:t>
          </a:r>
          <a:br>
            <a:rPr lang="en-US" sz="2400" dirty="0"/>
          </a:br>
          <a:r>
            <a:rPr lang="en-US" sz="2400" dirty="0"/>
            <a:t>32 7x7 filters</a:t>
          </a:r>
        </a:p>
      </dgm:t>
    </dgm:pt>
    <dgm:pt modelId="{03A94D6A-4318-470C-8F5B-3BA0ABE5AC49}" type="parTrans" cxnId="{84DD989E-8BE3-4186-B9B7-4698A8CD841C}">
      <dgm:prSet/>
      <dgm:spPr/>
      <dgm:t>
        <a:bodyPr/>
        <a:lstStyle/>
        <a:p>
          <a:endParaRPr lang="en-US" sz="2400"/>
        </a:p>
      </dgm:t>
    </dgm:pt>
    <dgm:pt modelId="{0C1BF528-23FF-4FF4-A3CE-51CBFA84F821}" type="sibTrans" cxnId="{84DD989E-8BE3-4186-B9B7-4698A8CD841C}">
      <dgm:prSet/>
      <dgm:spPr/>
      <dgm:t>
        <a:bodyPr/>
        <a:lstStyle/>
        <a:p>
          <a:endParaRPr lang="en-US" sz="2400"/>
        </a:p>
      </dgm:t>
    </dgm:pt>
    <dgm:pt modelId="{B9B63619-F72F-4374-95FC-9985A735496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/>
            <a:t>LSTM</a:t>
          </a:r>
          <a:br>
            <a:rPr lang="en-US" sz="2400" dirty="0"/>
          </a:br>
          <a:r>
            <a:rPr lang="en-US" sz="2400" dirty="0"/>
            <a:t>100 nodes</a:t>
          </a:r>
        </a:p>
      </dgm:t>
    </dgm:pt>
    <dgm:pt modelId="{02E8DC63-5295-4B56-B135-52D3F5F46A42}" type="parTrans" cxnId="{9B4DA773-BABA-48DC-AB0D-50BD514AAEB8}">
      <dgm:prSet/>
      <dgm:spPr/>
      <dgm:t>
        <a:bodyPr/>
        <a:lstStyle/>
        <a:p>
          <a:endParaRPr lang="en-US" sz="2400"/>
        </a:p>
      </dgm:t>
    </dgm:pt>
    <dgm:pt modelId="{B9F38794-BBA7-4EF5-BDF7-5838D8D8E67E}" type="sibTrans" cxnId="{9B4DA773-BABA-48DC-AB0D-50BD514AAEB8}">
      <dgm:prSet/>
      <dgm:spPr/>
      <dgm:t>
        <a:bodyPr/>
        <a:lstStyle/>
        <a:p>
          <a:endParaRPr lang="en-US" sz="2400"/>
        </a:p>
      </dgm:t>
    </dgm:pt>
    <dgm:pt modelId="{B8B62731-16FA-486B-AC74-2F0D4E7D9526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S3</a:t>
          </a:r>
        </a:p>
      </dgm:t>
    </dgm:pt>
    <dgm:pt modelId="{42C66B68-F1C9-4C55-A53C-1C8465E8DFA8}" type="parTrans" cxnId="{4D779426-40E4-4ABF-A5B2-D790ED700B3C}">
      <dgm:prSet/>
      <dgm:spPr/>
      <dgm:t>
        <a:bodyPr/>
        <a:lstStyle/>
        <a:p>
          <a:endParaRPr lang="en-US"/>
        </a:p>
      </dgm:t>
    </dgm:pt>
    <dgm:pt modelId="{81C7302A-A0FA-4B55-B299-AE00ED2DB7E0}" type="sibTrans" cxnId="{4D779426-40E4-4ABF-A5B2-D790ED700B3C}">
      <dgm:prSet/>
      <dgm:spPr/>
      <dgm:t>
        <a:bodyPr/>
        <a:lstStyle/>
        <a:p>
          <a:endParaRPr lang="en-US"/>
        </a:p>
      </dgm:t>
    </dgm:pt>
    <dgm:pt modelId="{B5CD60F3-8A3E-4B3D-8C6D-D86D86AF8945}" type="pres">
      <dgm:prSet presAssocID="{47FC64D7-58C0-4C52-AC61-8E9281AE5F56}" presName="Name0" presStyleCnt="0">
        <dgm:presLayoutVars>
          <dgm:dir/>
          <dgm:animLvl val="lvl"/>
          <dgm:resizeHandles val="exact"/>
        </dgm:presLayoutVars>
      </dgm:prSet>
      <dgm:spPr/>
    </dgm:pt>
    <dgm:pt modelId="{DB98EAEF-FD90-4568-87D8-E621AD4E68C9}" type="pres">
      <dgm:prSet presAssocID="{B8B62731-16FA-486B-AC74-2F0D4E7D9526}" presName="parTxOnly" presStyleLbl="node1" presStyleIdx="0" presStyleCnt="4" custScaleX="44021">
        <dgm:presLayoutVars>
          <dgm:chMax val="0"/>
          <dgm:chPref val="0"/>
          <dgm:bulletEnabled val="1"/>
        </dgm:presLayoutVars>
      </dgm:prSet>
      <dgm:spPr/>
    </dgm:pt>
    <dgm:pt modelId="{88CC65DD-7797-42AD-B9F2-C9774B8F454A}" type="pres">
      <dgm:prSet presAssocID="{81C7302A-A0FA-4B55-B299-AE00ED2DB7E0}" presName="parTxOnlySpace" presStyleCnt="0"/>
      <dgm:spPr/>
    </dgm:pt>
    <dgm:pt modelId="{A2D98E04-81AD-42FD-A2AE-60150AFC829F}" type="pres">
      <dgm:prSet presAssocID="{148FA983-060C-4E48-B398-7302B309A9D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7F8C9D1-4CC0-4574-810A-39354D07F1C4}" type="pres">
      <dgm:prSet presAssocID="{4B85B172-7880-4703-A71F-FA0956A12D86}" presName="parTxOnlySpace" presStyleCnt="0"/>
      <dgm:spPr/>
    </dgm:pt>
    <dgm:pt modelId="{3FBC14FD-E7F8-40C1-B662-BFF39C953FCA}" type="pres">
      <dgm:prSet presAssocID="{CDE009A7-08FB-4C5A-863B-E5692B28308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024B87-0A7C-45F6-AD05-B06FA46555A7}" type="pres">
      <dgm:prSet presAssocID="{0C1BF528-23FF-4FF4-A3CE-51CBFA84F821}" presName="parTxOnlySpace" presStyleCnt="0"/>
      <dgm:spPr/>
    </dgm:pt>
    <dgm:pt modelId="{F4D4D5DB-B308-41C3-8E14-C6BBC660820F}" type="pres">
      <dgm:prSet presAssocID="{B9B63619-F72F-4374-95FC-9985A735496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60C0F02-F4EC-4F59-885C-30BC3F5E580A}" type="presOf" srcId="{B8B62731-16FA-486B-AC74-2F0D4E7D9526}" destId="{DB98EAEF-FD90-4568-87D8-E621AD4E68C9}" srcOrd="0" destOrd="0" presId="urn:microsoft.com/office/officeart/2005/8/layout/chevron1"/>
    <dgm:cxn modelId="{4D706524-65D4-4AA8-8EDC-1DF7AEDC711E}" srcId="{47FC64D7-58C0-4C52-AC61-8E9281AE5F56}" destId="{148FA983-060C-4E48-B398-7302B309A9D2}" srcOrd="1" destOrd="0" parTransId="{001AFB70-99F5-47F2-A57B-A6B37B4486D6}" sibTransId="{4B85B172-7880-4703-A71F-FA0956A12D86}"/>
    <dgm:cxn modelId="{4D779426-40E4-4ABF-A5B2-D790ED700B3C}" srcId="{47FC64D7-58C0-4C52-AC61-8E9281AE5F56}" destId="{B8B62731-16FA-486B-AC74-2F0D4E7D9526}" srcOrd="0" destOrd="0" parTransId="{42C66B68-F1C9-4C55-A53C-1C8465E8DFA8}" sibTransId="{81C7302A-A0FA-4B55-B299-AE00ED2DB7E0}"/>
    <dgm:cxn modelId="{4BF13065-89D4-400D-A730-6EC52D1B0935}" type="presOf" srcId="{CDE009A7-08FB-4C5A-863B-E5692B28308F}" destId="{3FBC14FD-E7F8-40C1-B662-BFF39C953FCA}" srcOrd="0" destOrd="0" presId="urn:microsoft.com/office/officeart/2005/8/layout/chevron1"/>
    <dgm:cxn modelId="{9B4DA773-BABA-48DC-AB0D-50BD514AAEB8}" srcId="{47FC64D7-58C0-4C52-AC61-8E9281AE5F56}" destId="{B9B63619-F72F-4374-95FC-9985A7354960}" srcOrd="3" destOrd="0" parTransId="{02E8DC63-5295-4B56-B135-52D3F5F46A42}" sibTransId="{B9F38794-BBA7-4EF5-BDF7-5838D8D8E67E}"/>
    <dgm:cxn modelId="{5ECE617E-4B86-48DC-B376-F994A2F2E836}" type="presOf" srcId="{47FC64D7-58C0-4C52-AC61-8E9281AE5F56}" destId="{B5CD60F3-8A3E-4B3D-8C6D-D86D86AF8945}" srcOrd="0" destOrd="0" presId="urn:microsoft.com/office/officeart/2005/8/layout/chevron1"/>
    <dgm:cxn modelId="{6D78EF93-48C5-4355-80CE-98789802ABB7}" type="presOf" srcId="{B9B63619-F72F-4374-95FC-9985A7354960}" destId="{F4D4D5DB-B308-41C3-8E14-C6BBC660820F}" srcOrd="0" destOrd="0" presId="urn:microsoft.com/office/officeart/2005/8/layout/chevron1"/>
    <dgm:cxn modelId="{84DD989E-8BE3-4186-B9B7-4698A8CD841C}" srcId="{47FC64D7-58C0-4C52-AC61-8E9281AE5F56}" destId="{CDE009A7-08FB-4C5A-863B-E5692B28308F}" srcOrd="2" destOrd="0" parTransId="{03A94D6A-4318-470C-8F5B-3BA0ABE5AC49}" sibTransId="{0C1BF528-23FF-4FF4-A3CE-51CBFA84F821}"/>
    <dgm:cxn modelId="{7DBED99F-03AC-4A55-B827-270DC12FE08E}" type="presOf" srcId="{148FA983-060C-4E48-B398-7302B309A9D2}" destId="{A2D98E04-81AD-42FD-A2AE-60150AFC829F}" srcOrd="0" destOrd="0" presId="urn:microsoft.com/office/officeart/2005/8/layout/chevron1"/>
    <dgm:cxn modelId="{974246C4-9075-428D-8608-183C868FE98E}" type="presParOf" srcId="{B5CD60F3-8A3E-4B3D-8C6D-D86D86AF8945}" destId="{DB98EAEF-FD90-4568-87D8-E621AD4E68C9}" srcOrd="0" destOrd="0" presId="urn:microsoft.com/office/officeart/2005/8/layout/chevron1"/>
    <dgm:cxn modelId="{C6818F63-743E-480A-99D8-CAC588EA2B77}" type="presParOf" srcId="{B5CD60F3-8A3E-4B3D-8C6D-D86D86AF8945}" destId="{88CC65DD-7797-42AD-B9F2-C9774B8F454A}" srcOrd="1" destOrd="0" presId="urn:microsoft.com/office/officeart/2005/8/layout/chevron1"/>
    <dgm:cxn modelId="{29CE453C-200D-411B-AC75-D186A7427E1B}" type="presParOf" srcId="{B5CD60F3-8A3E-4B3D-8C6D-D86D86AF8945}" destId="{A2D98E04-81AD-42FD-A2AE-60150AFC829F}" srcOrd="2" destOrd="0" presId="urn:microsoft.com/office/officeart/2005/8/layout/chevron1"/>
    <dgm:cxn modelId="{2F0735D8-ED36-4061-BFA2-A053675B29D0}" type="presParOf" srcId="{B5CD60F3-8A3E-4B3D-8C6D-D86D86AF8945}" destId="{67F8C9D1-4CC0-4574-810A-39354D07F1C4}" srcOrd="3" destOrd="0" presId="urn:microsoft.com/office/officeart/2005/8/layout/chevron1"/>
    <dgm:cxn modelId="{4718EAD4-9D45-4F6B-B28A-3B9652F25B93}" type="presParOf" srcId="{B5CD60F3-8A3E-4B3D-8C6D-D86D86AF8945}" destId="{3FBC14FD-E7F8-40C1-B662-BFF39C953FCA}" srcOrd="4" destOrd="0" presId="urn:microsoft.com/office/officeart/2005/8/layout/chevron1"/>
    <dgm:cxn modelId="{8200EC6C-BF72-485A-A203-F8F27CC77BFD}" type="presParOf" srcId="{B5CD60F3-8A3E-4B3D-8C6D-D86D86AF8945}" destId="{9E024B87-0A7C-45F6-AD05-B06FA46555A7}" srcOrd="5" destOrd="0" presId="urn:microsoft.com/office/officeart/2005/8/layout/chevron1"/>
    <dgm:cxn modelId="{E0644BB6-B572-475F-A3B3-CC1F29284065}" type="presParOf" srcId="{B5CD60F3-8A3E-4B3D-8C6D-D86D86AF8945}" destId="{F4D4D5DB-B308-41C3-8E14-C6BBC660820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FC64D7-58C0-4C52-AC61-8E9281AE5F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8FA983-060C-4E48-B398-7302B309A9D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Embedding</a:t>
          </a:r>
          <a:br>
            <a:rPr lang="en-US" sz="2400" dirty="0"/>
          </a:br>
          <a:r>
            <a:rPr lang="en-US" sz="2400" dirty="0"/>
            <a:t>50 nodes</a:t>
          </a:r>
        </a:p>
      </dgm:t>
    </dgm:pt>
    <dgm:pt modelId="{001AFB70-99F5-47F2-A57B-A6B37B4486D6}" type="parTrans" cxnId="{4D706524-65D4-4AA8-8EDC-1DF7AEDC711E}">
      <dgm:prSet/>
      <dgm:spPr/>
      <dgm:t>
        <a:bodyPr/>
        <a:lstStyle/>
        <a:p>
          <a:endParaRPr lang="en-US" sz="2400"/>
        </a:p>
      </dgm:t>
    </dgm:pt>
    <dgm:pt modelId="{4B85B172-7880-4703-A71F-FA0956A12D86}" type="sibTrans" cxnId="{4D706524-65D4-4AA8-8EDC-1DF7AEDC711E}">
      <dgm:prSet/>
      <dgm:spPr/>
      <dgm:t>
        <a:bodyPr/>
        <a:lstStyle/>
        <a:p>
          <a:endParaRPr lang="en-US" sz="2400"/>
        </a:p>
      </dgm:t>
    </dgm:pt>
    <dgm:pt modelId="{CDE009A7-08FB-4C5A-863B-E5692B28308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/>
            <a:t>Convolution</a:t>
          </a:r>
          <a:br>
            <a:rPr lang="en-US" sz="2400" dirty="0"/>
          </a:br>
          <a:r>
            <a:rPr lang="en-US" sz="2400" dirty="0"/>
            <a:t>32 7x7 filters</a:t>
          </a:r>
        </a:p>
      </dgm:t>
    </dgm:pt>
    <dgm:pt modelId="{03A94D6A-4318-470C-8F5B-3BA0ABE5AC49}" type="parTrans" cxnId="{84DD989E-8BE3-4186-B9B7-4698A8CD841C}">
      <dgm:prSet/>
      <dgm:spPr/>
      <dgm:t>
        <a:bodyPr/>
        <a:lstStyle/>
        <a:p>
          <a:endParaRPr lang="en-US" sz="2400"/>
        </a:p>
      </dgm:t>
    </dgm:pt>
    <dgm:pt modelId="{0C1BF528-23FF-4FF4-A3CE-51CBFA84F821}" type="sibTrans" cxnId="{84DD989E-8BE3-4186-B9B7-4698A8CD841C}">
      <dgm:prSet/>
      <dgm:spPr/>
      <dgm:t>
        <a:bodyPr/>
        <a:lstStyle/>
        <a:p>
          <a:endParaRPr lang="en-US" sz="2400"/>
        </a:p>
      </dgm:t>
    </dgm:pt>
    <dgm:pt modelId="{B9B63619-F72F-4374-95FC-9985A735496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/>
            <a:t>LSTM</a:t>
          </a:r>
          <a:br>
            <a:rPr lang="en-US" sz="2400" dirty="0"/>
          </a:br>
          <a:r>
            <a:rPr lang="en-US" sz="2400" dirty="0"/>
            <a:t>100 nodes</a:t>
          </a:r>
        </a:p>
      </dgm:t>
    </dgm:pt>
    <dgm:pt modelId="{02E8DC63-5295-4B56-B135-52D3F5F46A42}" type="parTrans" cxnId="{9B4DA773-BABA-48DC-AB0D-50BD514AAEB8}">
      <dgm:prSet/>
      <dgm:spPr/>
      <dgm:t>
        <a:bodyPr/>
        <a:lstStyle/>
        <a:p>
          <a:endParaRPr lang="en-US" sz="2400"/>
        </a:p>
      </dgm:t>
    </dgm:pt>
    <dgm:pt modelId="{B9F38794-BBA7-4EF5-BDF7-5838D8D8E67E}" type="sibTrans" cxnId="{9B4DA773-BABA-48DC-AB0D-50BD514AAEB8}">
      <dgm:prSet/>
      <dgm:spPr/>
      <dgm:t>
        <a:bodyPr/>
        <a:lstStyle/>
        <a:p>
          <a:endParaRPr lang="en-US" sz="2400"/>
        </a:p>
      </dgm:t>
    </dgm:pt>
    <dgm:pt modelId="{9277C3B5-4E06-4EA1-8A3C-9C0ED7A43E9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S4</a:t>
          </a:r>
        </a:p>
      </dgm:t>
    </dgm:pt>
    <dgm:pt modelId="{6CAF2A61-E8AE-4660-9D48-95FD9BB11C81}" type="parTrans" cxnId="{C230C356-1F26-474A-8611-DC1FAA3EF723}">
      <dgm:prSet/>
      <dgm:spPr/>
      <dgm:t>
        <a:bodyPr/>
        <a:lstStyle/>
        <a:p>
          <a:endParaRPr lang="en-US"/>
        </a:p>
      </dgm:t>
    </dgm:pt>
    <dgm:pt modelId="{7F064399-65CE-452D-B006-1634B4F92E5B}" type="sibTrans" cxnId="{C230C356-1F26-474A-8611-DC1FAA3EF723}">
      <dgm:prSet/>
      <dgm:spPr/>
      <dgm:t>
        <a:bodyPr/>
        <a:lstStyle/>
        <a:p>
          <a:endParaRPr lang="en-US"/>
        </a:p>
      </dgm:t>
    </dgm:pt>
    <dgm:pt modelId="{B5CD60F3-8A3E-4B3D-8C6D-D86D86AF8945}" type="pres">
      <dgm:prSet presAssocID="{47FC64D7-58C0-4C52-AC61-8E9281AE5F56}" presName="Name0" presStyleCnt="0">
        <dgm:presLayoutVars>
          <dgm:dir/>
          <dgm:animLvl val="lvl"/>
          <dgm:resizeHandles val="exact"/>
        </dgm:presLayoutVars>
      </dgm:prSet>
      <dgm:spPr/>
    </dgm:pt>
    <dgm:pt modelId="{D619EA9B-C868-47FE-BF05-FBB4093A20D9}" type="pres">
      <dgm:prSet presAssocID="{9277C3B5-4E06-4EA1-8A3C-9C0ED7A43E95}" presName="parTxOnly" presStyleLbl="node1" presStyleIdx="0" presStyleCnt="4" custScaleX="44021">
        <dgm:presLayoutVars>
          <dgm:chMax val="0"/>
          <dgm:chPref val="0"/>
          <dgm:bulletEnabled val="1"/>
        </dgm:presLayoutVars>
      </dgm:prSet>
      <dgm:spPr/>
    </dgm:pt>
    <dgm:pt modelId="{4868A383-0FFD-4B59-81EC-949E506F3435}" type="pres">
      <dgm:prSet presAssocID="{7F064399-65CE-452D-B006-1634B4F92E5B}" presName="parTxOnlySpace" presStyleCnt="0"/>
      <dgm:spPr/>
    </dgm:pt>
    <dgm:pt modelId="{A2D98E04-81AD-42FD-A2AE-60150AFC829F}" type="pres">
      <dgm:prSet presAssocID="{148FA983-060C-4E48-B398-7302B309A9D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7F8C9D1-4CC0-4574-810A-39354D07F1C4}" type="pres">
      <dgm:prSet presAssocID="{4B85B172-7880-4703-A71F-FA0956A12D86}" presName="parTxOnlySpace" presStyleCnt="0"/>
      <dgm:spPr/>
    </dgm:pt>
    <dgm:pt modelId="{3FBC14FD-E7F8-40C1-B662-BFF39C953FCA}" type="pres">
      <dgm:prSet presAssocID="{CDE009A7-08FB-4C5A-863B-E5692B28308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024B87-0A7C-45F6-AD05-B06FA46555A7}" type="pres">
      <dgm:prSet presAssocID="{0C1BF528-23FF-4FF4-A3CE-51CBFA84F821}" presName="parTxOnlySpace" presStyleCnt="0"/>
      <dgm:spPr/>
    </dgm:pt>
    <dgm:pt modelId="{F4D4D5DB-B308-41C3-8E14-C6BBC660820F}" type="pres">
      <dgm:prSet presAssocID="{B9B63619-F72F-4374-95FC-9985A735496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706524-65D4-4AA8-8EDC-1DF7AEDC711E}" srcId="{47FC64D7-58C0-4C52-AC61-8E9281AE5F56}" destId="{148FA983-060C-4E48-B398-7302B309A9D2}" srcOrd="1" destOrd="0" parTransId="{001AFB70-99F5-47F2-A57B-A6B37B4486D6}" sibTransId="{4B85B172-7880-4703-A71F-FA0956A12D86}"/>
    <dgm:cxn modelId="{4BF13065-89D4-400D-A730-6EC52D1B0935}" type="presOf" srcId="{CDE009A7-08FB-4C5A-863B-E5692B28308F}" destId="{3FBC14FD-E7F8-40C1-B662-BFF39C953FCA}" srcOrd="0" destOrd="0" presId="urn:microsoft.com/office/officeart/2005/8/layout/chevron1"/>
    <dgm:cxn modelId="{9B4DA773-BABA-48DC-AB0D-50BD514AAEB8}" srcId="{47FC64D7-58C0-4C52-AC61-8E9281AE5F56}" destId="{B9B63619-F72F-4374-95FC-9985A7354960}" srcOrd="3" destOrd="0" parTransId="{02E8DC63-5295-4B56-B135-52D3F5F46A42}" sibTransId="{B9F38794-BBA7-4EF5-BDF7-5838D8D8E67E}"/>
    <dgm:cxn modelId="{C230C356-1F26-474A-8611-DC1FAA3EF723}" srcId="{47FC64D7-58C0-4C52-AC61-8E9281AE5F56}" destId="{9277C3B5-4E06-4EA1-8A3C-9C0ED7A43E95}" srcOrd="0" destOrd="0" parTransId="{6CAF2A61-E8AE-4660-9D48-95FD9BB11C81}" sibTransId="{7F064399-65CE-452D-B006-1634B4F92E5B}"/>
    <dgm:cxn modelId="{5ECE617E-4B86-48DC-B376-F994A2F2E836}" type="presOf" srcId="{47FC64D7-58C0-4C52-AC61-8E9281AE5F56}" destId="{B5CD60F3-8A3E-4B3D-8C6D-D86D86AF8945}" srcOrd="0" destOrd="0" presId="urn:microsoft.com/office/officeart/2005/8/layout/chevron1"/>
    <dgm:cxn modelId="{6D78EF93-48C5-4355-80CE-98789802ABB7}" type="presOf" srcId="{B9B63619-F72F-4374-95FC-9985A7354960}" destId="{F4D4D5DB-B308-41C3-8E14-C6BBC660820F}" srcOrd="0" destOrd="0" presId="urn:microsoft.com/office/officeart/2005/8/layout/chevron1"/>
    <dgm:cxn modelId="{84DD989E-8BE3-4186-B9B7-4698A8CD841C}" srcId="{47FC64D7-58C0-4C52-AC61-8E9281AE5F56}" destId="{CDE009A7-08FB-4C5A-863B-E5692B28308F}" srcOrd="2" destOrd="0" parTransId="{03A94D6A-4318-470C-8F5B-3BA0ABE5AC49}" sibTransId="{0C1BF528-23FF-4FF4-A3CE-51CBFA84F821}"/>
    <dgm:cxn modelId="{7DBED99F-03AC-4A55-B827-270DC12FE08E}" type="presOf" srcId="{148FA983-060C-4E48-B398-7302B309A9D2}" destId="{A2D98E04-81AD-42FD-A2AE-60150AFC829F}" srcOrd="0" destOrd="0" presId="urn:microsoft.com/office/officeart/2005/8/layout/chevron1"/>
    <dgm:cxn modelId="{6E5494A0-0198-4427-B116-FF262A60FC1D}" type="presOf" srcId="{9277C3B5-4E06-4EA1-8A3C-9C0ED7A43E95}" destId="{D619EA9B-C868-47FE-BF05-FBB4093A20D9}" srcOrd="0" destOrd="0" presId="urn:microsoft.com/office/officeart/2005/8/layout/chevron1"/>
    <dgm:cxn modelId="{877EB674-7F84-425D-886D-053DA4BA504D}" type="presParOf" srcId="{B5CD60F3-8A3E-4B3D-8C6D-D86D86AF8945}" destId="{D619EA9B-C868-47FE-BF05-FBB4093A20D9}" srcOrd="0" destOrd="0" presId="urn:microsoft.com/office/officeart/2005/8/layout/chevron1"/>
    <dgm:cxn modelId="{D1112E53-C56E-4770-87CA-D2CB77EE494D}" type="presParOf" srcId="{B5CD60F3-8A3E-4B3D-8C6D-D86D86AF8945}" destId="{4868A383-0FFD-4B59-81EC-949E506F3435}" srcOrd="1" destOrd="0" presId="urn:microsoft.com/office/officeart/2005/8/layout/chevron1"/>
    <dgm:cxn modelId="{29CE453C-200D-411B-AC75-D186A7427E1B}" type="presParOf" srcId="{B5CD60F3-8A3E-4B3D-8C6D-D86D86AF8945}" destId="{A2D98E04-81AD-42FD-A2AE-60150AFC829F}" srcOrd="2" destOrd="0" presId="urn:microsoft.com/office/officeart/2005/8/layout/chevron1"/>
    <dgm:cxn modelId="{2F0735D8-ED36-4061-BFA2-A053675B29D0}" type="presParOf" srcId="{B5CD60F3-8A3E-4B3D-8C6D-D86D86AF8945}" destId="{67F8C9D1-4CC0-4574-810A-39354D07F1C4}" srcOrd="3" destOrd="0" presId="urn:microsoft.com/office/officeart/2005/8/layout/chevron1"/>
    <dgm:cxn modelId="{4718EAD4-9D45-4F6B-B28A-3B9652F25B93}" type="presParOf" srcId="{B5CD60F3-8A3E-4B3D-8C6D-D86D86AF8945}" destId="{3FBC14FD-E7F8-40C1-B662-BFF39C953FCA}" srcOrd="4" destOrd="0" presId="urn:microsoft.com/office/officeart/2005/8/layout/chevron1"/>
    <dgm:cxn modelId="{8200EC6C-BF72-485A-A203-F8F27CC77BFD}" type="presParOf" srcId="{B5CD60F3-8A3E-4B3D-8C6D-D86D86AF8945}" destId="{9E024B87-0A7C-45F6-AD05-B06FA46555A7}" srcOrd="5" destOrd="0" presId="urn:microsoft.com/office/officeart/2005/8/layout/chevron1"/>
    <dgm:cxn modelId="{E0644BB6-B572-475F-A3B3-CC1F29284065}" type="presParOf" srcId="{B5CD60F3-8A3E-4B3D-8C6D-D86D86AF8945}" destId="{F4D4D5DB-B308-41C3-8E14-C6BBC660820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58B8B2-2BE0-464E-A0C5-D927E6035541}" type="doc">
      <dgm:prSet loTypeId="urn:microsoft.com/office/officeart/2005/8/layout/b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EDE33E-7495-407B-8F8E-46138F65C73E}">
      <dgm:prSet phldrT="[Text]"/>
      <dgm:spPr/>
      <dgm:t>
        <a:bodyPr/>
        <a:lstStyle/>
        <a:p>
          <a:r>
            <a:rPr lang="en-US" dirty="0"/>
            <a:t>Start Practice</a:t>
          </a:r>
        </a:p>
      </dgm:t>
    </dgm:pt>
    <dgm:pt modelId="{8F86DC87-E94F-4379-9C35-540FC4D60742}" type="parTrans" cxnId="{91CD7AEE-90E3-46F7-949F-7C732848469F}">
      <dgm:prSet/>
      <dgm:spPr/>
      <dgm:t>
        <a:bodyPr/>
        <a:lstStyle/>
        <a:p>
          <a:endParaRPr lang="en-US"/>
        </a:p>
      </dgm:t>
    </dgm:pt>
    <dgm:pt modelId="{9CC1CAB2-9CC8-4F05-B668-AF5B90950BCA}" type="sibTrans" cxnId="{91CD7AEE-90E3-46F7-949F-7C732848469F}">
      <dgm:prSet/>
      <dgm:spPr/>
      <dgm:t>
        <a:bodyPr/>
        <a:lstStyle/>
        <a:p>
          <a:endParaRPr lang="en-US"/>
        </a:p>
      </dgm:t>
    </dgm:pt>
    <dgm:pt modelId="{2A14DF34-6818-48B0-A865-4D960FCD75CF}">
      <dgm:prSet phldrT="[Text]"/>
      <dgm:spPr/>
      <dgm:t>
        <a:bodyPr/>
        <a:lstStyle/>
        <a:p>
          <a:r>
            <a:rPr lang="en-US" dirty="0"/>
            <a:t>Select answer(Q1)</a:t>
          </a:r>
        </a:p>
      </dgm:t>
    </dgm:pt>
    <dgm:pt modelId="{66F21D31-AEA8-4828-8361-705EF8FA2A6F}" type="parTrans" cxnId="{BA904808-E4EF-4DD5-9781-18A187908269}">
      <dgm:prSet/>
      <dgm:spPr/>
      <dgm:t>
        <a:bodyPr/>
        <a:lstStyle/>
        <a:p>
          <a:endParaRPr lang="en-US"/>
        </a:p>
      </dgm:t>
    </dgm:pt>
    <dgm:pt modelId="{8FB6B9AD-63FC-4150-AD0E-33E8C78D4976}" type="sibTrans" cxnId="{BA904808-E4EF-4DD5-9781-18A187908269}">
      <dgm:prSet/>
      <dgm:spPr/>
      <dgm:t>
        <a:bodyPr/>
        <a:lstStyle/>
        <a:p>
          <a:endParaRPr lang="en-US"/>
        </a:p>
      </dgm:t>
    </dgm:pt>
    <dgm:pt modelId="{5869D091-44FC-459A-A23E-59C586563F1C}">
      <dgm:prSet phldrT="[Text]"/>
      <dgm:spPr/>
      <dgm:t>
        <a:bodyPr/>
        <a:lstStyle/>
        <a:p>
          <a:r>
            <a:rPr lang="en-US" dirty="0"/>
            <a:t>Select answer(Q2)</a:t>
          </a:r>
        </a:p>
      </dgm:t>
    </dgm:pt>
    <dgm:pt modelId="{5E3533F7-79C2-4823-86BF-4A0AAEC52193}" type="parTrans" cxnId="{A85CC5F8-C00E-489D-A124-2A3F1B427D95}">
      <dgm:prSet/>
      <dgm:spPr/>
      <dgm:t>
        <a:bodyPr/>
        <a:lstStyle/>
        <a:p>
          <a:endParaRPr lang="en-US"/>
        </a:p>
      </dgm:t>
    </dgm:pt>
    <dgm:pt modelId="{013FE4F8-F29B-4394-8D92-5E86CCB4E90C}" type="sibTrans" cxnId="{A85CC5F8-C00E-489D-A124-2A3F1B427D95}">
      <dgm:prSet/>
      <dgm:spPr/>
      <dgm:t>
        <a:bodyPr/>
        <a:lstStyle/>
        <a:p>
          <a:endParaRPr lang="en-US"/>
        </a:p>
      </dgm:t>
    </dgm:pt>
    <dgm:pt modelId="{FC680603-1F63-4371-A6FE-1BD33C2EB190}">
      <dgm:prSet phldrT="[Text]"/>
      <dgm:spPr/>
      <dgm:t>
        <a:bodyPr/>
        <a:lstStyle/>
        <a:p>
          <a:r>
            <a:rPr lang="en-US" dirty="0"/>
            <a:t>Select answer(Q3)</a:t>
          </a:r>
        </a:p>
      </dgm:t>
    </dgm:pt>
    <dgm:pt modelId="{92F23FE1-76EC-4B09-A1B6-8A924D7349DF}" type="parTrans" cxnId="{37901230-0367-4B1D-B856-AAC4EAC6F4FA}">
      <dgm:prSet/>
      <dgm:spPr/>
      <dgm:t>
        <a:bodyPr/>
        <a:lstStyle/>
        <a:p>
          <a:endParaRPr lang="en-US"/>
        </a:p>
      </dgm:t>
    </dgm:pt>
    <dgm:pt modelId="{49FB215E-AFF1-438E-8915-7AA341546DD1}" type="sibTrans" cxnId="{37901230-0367-4B1D-B856-AAC4EAC6F4FA}">
      <dgm:prSet/>
      <dgm:spPr/>
      <dgm:t>
        <a:bodyPr/>
        <a:lstStyle/>
        <a:p>
          <a:endParaRPr lang="en-US"/>
        </a:p>
      </dgm:t>
    </dgm:pt>
    <dgm:pt modelId="{DC36AD9C-AC2C-4EB4-9C37-91A8B3E0BBAE}">
      <dgm:prSet phldrT="[Text]"/>
      <dgm:spPr/>
      <dgm:t>
        <a:bodyPr/>
        <a:lstStyle/>
        <a:p>
          <a:r>
            <a:rPr lang="en-US" dirty="0"/>
            <a:t>Edit answer(Q1)</a:t>
          </a:r>
        </a:p>
      </dgm:t>
    </dgm:pt>
    <dgm:pt modelId="{18A0EECD-2DEA-43C5-9BCF-CE16D95EBE66}" type="parTrans" cxnId="{FC33BF2F-D5ED-4D74-AF37-17A57E2D5087}">
      <dgm:prSet/>
      <dgm:spPr/>
      <dgm:t>
        <a:bodyPr/>
        <a:lstStyle/>
        <a:p>
          <a:endParaRPr lang="en-US"/>
        </a:p>
      </dgm:t>
    </dgm:pt>
    <dgm:pt modelId="{EC06D74F-DEB1-4354-8C3B-C288FD5B6209}" type="sibTrans" cxnId="{FC33BF2F-D5ED-4D74-AF37-17A57E2D5087}">
      <dgm:prSet/>
      <dgm:spPr/>
      <dgm:t>
        <a:bodyPr/>
        <a:lstStyle/>
        <a:p>
          <a:endParaRPr lang="en-US"/>
        </a:p>
      </dgm:t>
    </dgm:pt>
    <dgm:pt modelId="{117EC46A-EC3A-4AB5-89D0-4994453E2178}">
      <dgm:prSet phldrT="[Text]"/>
      <dgm:spPr/>
      <dgm:t>
        <a:bodyPr/>
        <a:lstStyle/>
        <a:p>
          <a:r>
            <a:rPr lang="en-US" dirty="0"/>
            <a:t>Submit answers</a:t>
          </a:r>
        </a:p>
      </dgm:t>
    </dgm:pt>
    <dgm:pt modelId="{CA5F9D52-5D6C-4823-A50E-C2ADC071F832}" type="parTrans" cxnId="{50166145-60F3-4DBA-9251-4774B9902227}">
      <dgm:prSet/>
      <dgm:spPr/>
      <dgm:t>
        <a:bodyPr/>
        <a:lstStyle/>
        <a:p>
          <a:endParaRPr lang="en-US"/>
        </a:p>
      </dgm:t>
    </dgm:pt>
    <dgm:pt modelId="{CE2CC978-8762-4575-BE30-9A9F2D89B268}" type="sibTrans" cxnId="{50166145-60F3-4DBA-9251-4774B9902227}">
      <dgm:prSet/>
      <dgm:spPr/>
      <dgm:t>
        <a:bodyPr/>
        <a:lstStyle/>
        <a:p>
          <a:endParaRPr lang="en-US"/>
        </a:p>
      </dgm:t>
    </dgm:pt>
    <dgm:pt modelId="{FA4A6FB9-3527-41FD-AAB0-ADC743DA7FBC}">
      <dgm:prSet phldrT="[Text]"/>
      <dgm:spPr/>
      <dgm:t>
        <a:bodyPr/>
        <a:lstStyle/>
        <a:p>
          <a:r>
            <a:rPr lang="en-US" dirty="0"/>
            <a:t>End Practice</a:t>
          </a:r>
        </a:p>
      </dgm:t>
    </dgm:pt>
    <dgm:pt modelId="{D9C90EC0-0014-4BB3-A389-B38C3240D36E}" type="parTrans" cxnId="{3AF49E18-9D45-451B-9ECE-9545B99FA81D}">
      <dgm:prSet/>
      <dgm:spPr/>
      <dgm:t>
        <a:bodyPr/>
        <a:lstStyle/>
        <a:p>
          <a:endParaRPr lang="en-US"/>
        </a:p>
      </dgm:t>
    </dgm:pt>
    <dgm:pt modelId="{E6DECFF2-F6EC-47B8-8675-3223047C883C}" type="sibTrans" cxnId="{3AF49E18-9D45-451B-9ECE-9545B99FA81D}">
      <dgm:prSet/>
      <dgm:spPr/>
      <dgm:t>
        <a:bodyPr/>
        <a:lstStyle/>
        <a:p>
          <a:endParaRPr lang="en-US"/>
        </a:p>
      </dgm:t>
    </dgm:pt>
    <dgm:pt modelId="{18864193-6822-4CC3-80AE-17ED329C28F1}" type="pres">
      <dgm:prSet presAssocID="{8B58B8B2-2BE0-464E-A0C5-D927E6035541}" presName="Name0" presStyleCnt="0">
        <dgm:presLayoutVars>
          <dgm:dir/>
          <dgm:resizeHandles val="exact"/>
        </dgm:presLayoutVars>
      </dgm:prSet>
      <dgm:spPr/>
    </dgm:pt>
    <dgm:pt modelId="{0E2A563A-1560-4FB1-8683-49D51D91BE05}" type="pres">
      <dgm:prSet presAssocID="{B2EDE33E-7495-407B-8F8E-46138F65C73E}" presName="node" presStyleLbl="node1" presStyleIdx="0" presStyleCnt="7">
        <dgm:presLayoutVars>
          <dgm:bulletEnabled val="1"/>
        </dgm:presLayoutVars>
      </dgm:prSet>
      <dgm:spPr/>
    </dgm:pt>
    <dgm:pt modelId="{12F0AE13-6257-4A7A-8747-7B75EFD7C512}" type="pres">
      <dgm:prSet presAssocID="{9CC1CAB2-9CC8-4F05-B668-AF5B90950BCA}" presName="sibTrans" presStyleLbl="sibTrans1D1" presStyleIdx="0" presStyleCnt="6"/>
      <dgm:spPr/>
    </dgm:pt>
    <dgm:pt modelId="{285263B6-A692-4B6B-8AD0-C22C4ECBA040}" type="pres">
      <dgm:prSet presAssocID="{9CC1CAB2-9CC8-4F05-B668-AF5B90950BCA}" presName="connectorText" presStyleLbl="sibTrans1D1" presStyleIdx="0" presStyleCnt="6"/>
      <dgm:spPr/>
    </dgm:pt>
    <dgm:pt modelId="{B8A159AD-4189-4D1A-86FD-0721A05EA366}" type="pres">
      <dgm:prSet presAssocID="{2A14DF34-6818-48B0-A865-4D960FCD75CF}" presName="node" presStyleLbl="node1" presStyleIdx="1" presStyleCnt="7">
        <dgm:presLayoutVars>
          <dgm:bulletEnabled val="1"/>
        </dgm:presLayoutVars>
      </dgm:prSet>
      <dgm:spPr/>
    </dgm:pt>
    <dgm:pt modelId="{2315D916-A249-47D5-92A9-9376DED1E09A}" type="pres">
      <dgm:prSet presAssocID="{8FB6B9AD-63FC-4150-AD0E-33E8C78D4976}" presName="sibTrans" presStyleLbl="sibTrans1D1" presStyleIdx="1" presStyleCnt="6"/>
      <dgm:spPr/>
    </dgm:pt>
    <dgm:pt modelId="{093E9F2A-A7BC-46FB-8F41-3AF42CFDED0B}" type="pres">
      <dgm:prSet presAssocID="{8FB6B9AD-63FC-4150-AD0E-33E8C78D4976}" presName="connectorText" presStyleLbl="sibTrans1D1" presStyleIdx="1" presStyleCnt="6"/>
      <dgm:spPr/>
    </dgm:pt>
    <dgm:pt modelId="{C5423F83-0B67-4926-9FAB-AACA29012CEF}" type="pres">
      <dgm:prSet presAssocID="{5869D091-44FC-459A-A23E-59C586563F1C}" presName="node" presStyleLbl="node1" presStyleIdx="2" presStyleCnt="7">
        <dgm:presLayoutVars>
          <dgm:bulletEnabled val="1"/>
        </dgm:presLayoutVars>
      </dgm:prSet>
      <dgm:spPr/>
    </dgm:pt>
    <dgm:pt modelId="{4326852C-F59A-4843-8A6F-0E27B28F7597}" type="pres">
      <dgm:prSet presAssocID="{013FE4F8-F29B-4394-8D92-5E86CCB4E90C}" presName="sibTrans" presStyleLbl="sibTrans1D1" presStyleIdx="2" presStyleCnt="6"/>
      <dgm:spPr/>
    </dgm:pt>
    <dgm:pt modelId="{9FC85470-0398-4FC4-A38D-58B82F353801}" type="pres">
      <dgm:prSet presAssocID="{013FE4F8-F29B-4394-8D92-5E86CCB4E90C}" presName="connectorText" presStyleLbl="sibTrans1D1" presStyleIdx="2" presStyleCnt="6"/>
      <dgm:spPr/>
    </dgm:pt>
    <dgm:pt modelId="{BA9355D9-B0A9-4E52-9496-CFD2D86F0806}" type="pres">
      <dgm:prSet presAssocID="{FC680603-1F63-4371-A6FE-1BD33C2EB190}" presName="node" presStyleLbl="node1" presStyleIdx="3" presStyleCnt="7">
        <dgm:presLayoutVars>
          <dgm:bulletEnabled val="1"/>
        </dgm:presLayoutVars>
      </dgm:prSet>
      <dgm:spPr/>
    </dgm:pt>
    <dgm:pt modelId="{F9AA5BE4-3145-4743-BF51-0E22E5AE69AE}" type="pres">
      <dgm:prSet presAssocID="{49FB215E-AFF1-438E-8915-7AA341546DD1}" presName="sibTrans" presStyleLbl="sibTrans1D1" presStyleIdx="3" presStyleCnt="6"/>
      <dgm:spPr/>
    </dgm:pt>
    <dgm:pt modelId="{E5D72D8B-9269-41FE-9A0B-FD60E969B57D}" type="pres">
      <dgm:prSet presAssocID="{49FB215E-AFF1-438E-8915-7AA341546DD1}" presName="connectorText" presStyleLbl="sibTrans1D1" presStyleIdx="3" presStyleCnt="6"/>
      <dgm:spPr/>
    </dgm:pt>
    <dgm:pt modelId="{6AE4CB16-3D34-4947-9D1C-0E65B7E00515}" type="pres">
      <dgm:prSet presAssocID="{DC36AD9C-AC2C-4EB4-9C37-91A8B3E0BBAE}" presName="node" presStyleLbl="node1" presStyleIdx="4" presStyleCnt="7">
        <dgm:presLayoutVars>
          <dgm:bulletEnabled val="1"/>
        </dgm:presLayoutVars>
      </dgm:prSet>
      <dgm:spPr/>
    </dgm:pt>
    <dgm:pt modelId="{57960A6C-5971-4CF2-BC56-CCB4D42CCD55}" type="pres">
      <dgm:prSet presAssocID="{EC06D74F-DEB1-4354-8C3B-C288FD5B6209}" presName="sibTrans" presStyleLbl="sibTrans1D1" presStyleIdx="4" presStyleCnt="6"/>
      <dgm:spPr/>
    </dgm:pt>
    <dgm:pt modelId="{8EDE52A5-5B0E-4A5E-8AC8-7F40D0FD32EF}" type="pres">
      <dgm:prSet presAssocID="{EC06D74F-DEB1-4354-8C3B-C288FD5B6209}" presName="connectorText" presStyleLbl="sibTrans1D1" presStyleIdx="4" presStyleCnt="6"/>
      <dgm:spPr/>
    </dgm:pt>
    <dgm:pt modelId="{BCC5EB11-97C3-49AA-882E-D2F984C2927A}" type="pres">
      <dgm:prSet presAssocID="{117EC46A-EC3A-4AB5-89D0-4994453E2178}" presName="node" presStyleLbl="node1" presStyleIdx="5" presStyleCnt="7">
        <dgm:presLayoutVars>
          <dgm:bulletEnabled val="1"/>
        </dgm:presLayoutVars>
      </dgm:prSet>
      <dgm:spPr/>
    </dgm:pt>
    <dgm:pt modelId="{B529CF72-6DAE-495B-BEB2-26F78EB01845}" type="pres">
      <dgm:prSet presAssocID="{CE2CC978-8762-4575-BE30-9A9F2D89B268}" presName="sibTrans" presStyleLbl="sibTrans1D1" presStyleIdx="5" presStyleCnt="6"/>
      <dgm:spPr/>
    </dgm:pt>
    <dgm:pt modelId="{5AE9DD1C-05C4-4FE0-8667-2081BB38186C}" type="pres">
      <dgm:prSet presAssocID="{CE2CC978-8762-4575-BE30-9A9F2D89B268}" presName="connectorText" presStyleLbl="sibTrans1D1" presStyleIdx="5" presStyleCnt="6"/>
      <dgm:spPr/>
    </dgm:pt>
    <dgm:pt modelId="{7B538233-4B02-4AEE-8385-3D09839D62F9}" type="pres">
      <dgm:prSet presAssocID="{FA4A6FB9-3527-41FD-AAB0-ADC743DA7FBC}" presName="node" presStyleLbl="node1" presStyleIdx="6" presStyleCnt="7">
        <dgm:presLayoutVars>
          <dgm:bulletEnabled val="1"/>
        </dgm:presLayoutVars>
      </dgm:prSet>
      <dgm:spPr/>
    </dgm:pt>
  </dgm:ptLst>
  <dgm:cxnLst>
    <dgm:cxn modelId="{AF40E702-AFEB-4FE2-A907-F6FC0388F7C9}" type="presOf" srcId="{013FE4F8-F29B-4394-8D92-5E86CCB4E90C}" destId="{9FC85470-0398-4FC4-A38D-58B82F353801}" srcOrd="1" destOrd="0" presId="urn:microsoft.com/office/officeart/2005/8/layout/bProcess3"/>
    <dgm:cxn modelId="{655A8D07-DBC4-4678-BB37-7B4D7A3C77C6}" type="presOf" srcId="{8B58B8B2-2BE0-464E-A0C5-D927E6035541}" destId="{18864193-6822-4CC3-80AE-17ED329C28F1}" srcOrd="0" destOrd="0" presId="urn:microsoft.com/office/officeart/2005/8/layout/bProcess3"/>
    <dgm:cxn modelId="{BA904808-E4EF-4DD5-9781-18A187908269}" srcId="{8B58B8B2-2BE0-464E-A0C5-D927E6035541}" destId="{2A14DF34-6818-48B0-A865-4D960FCD75CF}" srcOrd="1" destOrd="0" parTransId="{66F21D31-AEA8-4828-8361-705EF8FA2A6F}" sibTransId="{8FB6B9AD-63FC-4150-AD0E-33E8C78D4976}"/>
    <dgm:cxn modelId="{91F7190D-60BD-444E-BD98-715BD508032D}" type="presOf" srcId="{8FB6B9AD-63FC-4150-AD0E-33E8C78D4976}" destId="{093E9F2A-A7BC-46FB-8F41-3AF42CFDED0B}" srcOrd="1" destOrd="0" presId="urn:microsoft.com/office/officeart/2005/8/layout/bProcess3"/>
    <dgm:cxn modelId="{3AF49E18-9D45-451B-9ECE-9545B99FA81D}" srcId="{8B58B8B2-2BE0-464E-A0C5-D927E6035541}" destId="{FA4A6FB9-3527-41FD-AAB0-ADC743DA7FBC}" srcOrd="6" destOrd="0" parTransId="{D9C90EC0-0014-4BB3-A389-B38C3240D36E}" sibTransId="{E6DECFF2-F6EC-47B8-8675-3223047C883C}"/>
    <dgm:cxn modelId="{FC33BF2F-D5ED-4D74-AF37-17A57E2D5087}" srcId="{8B58B8B2-2BE0-464E-A0C5-D927E6035541}" destId="{DC36AD9C-AC2C-4EB4-9C37-91A8B3E0BBAE}" srcOrd="4" destOrd="0" parTransId="{18A0EECD-2DEA-43C5-9BCF-CE16D95EBE66}" sibTransId="{EC06D74F-DEB1-4354-8C3B-C288FD5B6209}"/>
    <dgm:cxn modelId="{37901230-0367-4B1D-B856-AAC4EAC6F4FA}" srcId="{8B58B8B2-2BE0-464E-A0C5-D927E6035541}" destId="{FC680603-1F63-4371-A6FE-1BD33C2EB190}" srcOrd="3" destOrd="0" parTransId="{92F23FE1-76EC-4B09-A1B6-8A924D7349DF}" sibTransId="{49FB215E-AFF1-438E-8915-7AA341546DD1}"/>
    <dgm:cxn modelId="{D30A385C-CF33-4C9F-B3B2-4B543FD1356F}" type="presOf" srcId="{DC36AD9C-AC2C-4EB4-9C37-91A8B3E0BBAE}" destId="{6AE4CB16-3D34-4947-9D1C-0E65B7E00515}" srcOrd="0" destOrd="0" presId="urn:microsoft.com/office/officeart/2005/8/layout/bProcess3"/>
    <dgm:cxn modelId="{C997DC41-F66C-4580-B63B-33B46400BA1D}" type="presOf" srcId="{2A14DF34-6818-48B0-A865-4D960FCD75CF}" destId="{B8A159AD-4189-4D1A-86FD-0721A05EA366}" srcOrd="0" destOrd="0" presId="urn:microsoft.com/office/officeart/2005/8/layout/bProcess3"/>
    <dgm:cxn modelId="{D6A28F43-886A-4B13-A58C-96316D534F05}" type="presOf" srcId="{FC680603-1F63-4371-A6FE-1BD33C2EB190}" destId="{BA9355D9-B0A9-4E52-9496-CFD2D86F0806}" srcOrd="0" destOrd="0" presId="urn:microsoft.com/office/officeart/2005/8/layout/bProcess3"/>
    <dgm:cxn modelId="{50166145-60F3-4DBA-9251-4774B9902227}" srcId="{8B58B8B2-2BE0-464E-A0C5-D927E6035541}" destId="{117EC46A-EC3A-4AB5-89D0-4994453E2178}" srcOrd="5" destOrd="0" parTransId="{CA5F9D52-5D6C-4823-A50E-C2ADC071F832}" sibTransId="{CE2CC978-8762-4575-BE30-9A9F2D89B268}"/>
    <dgm:cxn modelId="{FED1D245-BA11-4CA3-A532-99A183A14543}" type="presOf" srcId="{CE2CC978-8762-4575-BE30-9A9F2D89B268}" destId="{B529CF72-6DAE-495B-BEB2-26F78EB01845}" srcOrd="0" destOrd="0" presId="urn:microsoft.com/office/officeart/2005/8/layout/bProcess3"/>
    <dgm:cxn modelId="{2AC3A572-7A97-46E0-A60B-FE85C5F15D90}" type="presOf" srcId="{9CC1CAB2-9CC8-4F05-B668-AF5B90950BCA}" destId="{285263B6-A692-4B6B-8AD0-C22C4ECBA040}" srcOrd="1" destOrd="0" presId="urn:microsoft.com/office/officeart/2005/8/layout/bProcess3"/>
    <dgm:cxn modelId="{3AB1CF54-6F1E-454B-AB22-B4F75EF699CF}" type="presOf" srcId="{B2EDE33E-7495-407B-8F8E-46138F65C73E}" destId="{0E2A563A-1560-4FB1-8683-49D51D91BE05}" srcOrd="0" destOrd="0" presId="urn:microsoft.com/office/officeart/2005/8/layout/bProcess3"/>
    <dgm:cxn modelId="{23071F57-50D3-458F-A0ED-0476C1D9CF4E}" type="presOf" srcId="{EC06D74F-DEB1-4354-8C3B-C288FD5B6209}" destId="{57960A6C-5971-4CF2-BC56-CCB4D42CCD55}" srcOrd="0" destOrd="0" presId="urn:microsoft.com/office/officeart/2005/8/layout/bProcess3"/>
    <dgm:cxn modelId="{131F4797-3B29-441C-ADB7-708B21F0D7E7}" type="presOf" srcId="{5869D091-44FC-459A-A23E-59C586563F1C}" destId="{C5423F83-0B67-4926-9FAB-AACA29012CEF}" srcOrd="0" destOrd="0" presId="urn:microsoft.com/office/officeart/2005/8/layout/bProcess3"/>
    <dgm:cxn modelId="{EDF0189A-104C-46AC-A36E-CD8C7A340A9A}" type="presOf" srcId="{49FB215E-AFF1-438E-8915-7AA341546DD1}" destId="{F9AA5BE4-3145-4743-BF51-0E22E5AE69AE}" srcOrd="0" destOrd="0" presId="urn:microsoft.com/office/officeart/2005/8/layout/bProcess3"/>
    <dgm:cxn modelId="{EA48329A-CF50-4E4B-B7F2-D86D0C6D8816}" type="presOf" srcId="{117EC46A-EC3A-4AB5-89D0-4994453E2178}" destId="{BCC5EB11-97C3-49AA-882E-D2F984C2927A}" srcOrd="0" destOrd="0" presId="urn:microsoft.com/office/officeart/2005/8/layout/bProcess3"/>
    <dgm:cxn modelId="{60B3F99C-513D-4987-8F09-354E9DEDBCA0}" type="presOf" srcId="{FA4A6FB9-3527-41FD-AAB0-ADC743DA7FBC}" destId="{7B538233-4B02-4AEE-8385-3D09839D62F9}" srcOrd="0" destOrd="0" presId="urn:microsoft.com/office/officeart/2005/8/layout/bProcess3"/>
    <dgm:cxn modelId="{B6AD179D-DD38-403C-851A-9D0E868FFB68}" type="presOf" srcId="{EC06D74F-DEB1-4354-8C3B-C288FD5B6209}" destId="{8EDE52A5-5B0E-4A5E-8AC8-7F40D0FD32EF}" srcOrd="1" destOrd="0" presId="urn:microsoft.com/office/officeart/2005/8/layout/bProcess3"/>
    <dgm:cxn modelId="{B149A9B5-3241-4A5E-8F84-B5D108DC3853}" type="presOf" srcId="{49FB215E-AFF1-438E-8915-7AA341546DD1}" destId="{E5D72D8B-9269-41FE-9A0B-FD60E969B57D}" srcOrd="1" destOrd="0" presId="urn:microsoft.com/office/officeart/2005/8/layout/bProcess3"/>
    <dgm:cxn modelId="{6E79C9BE-4CEE-40D8-B464-90980084DEEC}" type="presOf" srcId="{9CC1CAB2-9CC8-4F05-B668-AF5B90950BCA}" destId="{12F0AE13-6257-4A7A-8747-7B75EFD7C512}" srcOrd="0" destOrd="0" presId="urn:microsoft.com/office/officeart/2005/8/layout/bProcess3"/>
    <dgm:cxn modelId="{8E3177C9-F2A9-4F10-99B5-39CEC3FC18C2}" type="presOf" srcId="{013FE4F8-F29B-4394-8D92-5E86CCB4E90C}" destId="{4326852C-F59A-4843-8A6F-0E27B28F7597}" srcOrd="0" destOrd="0" presId="urn:microsoft.com/office/officeart/2005/8/layout/bProcess3"/>
    <dgm:cxn modelId="{28DE25EB-CDB7-4C30-8AE2-0331BF3FF7A9}" type="presOf" srcId="{CE2CC978-8762-4575-BE30-9A9F2D89B268}" destId="{5AE9DD1C-05C4-4FE0-8667-2081BB38186C}" srcOrd="1" destOrd="0" presId="urn:microsoft.com/office/officeart/2005/8/layout/bProcess3"/>
    <dgm:cxn modelId="{C10AA1EB-6694-4328-A678-A43ACC7D4054}" type="presOf" srcId="{8FB6B9AD-63FC-4150-AD0E-33E8C78D4976}" destId="{2315D916-A249-47D5-92A9-9376DED1E09A}" srcOrd="0" destOrd="0" presId="urn:microsoft.com/office/officeart/2005/8/layout/bProcess3"/>
    <dgm:cxn modelId="{91CD7AEE-90E3-46F7-949F-7C732848469F}" srcId="{8B58B8B2-2BE0-464E-A0C5-D927E6035541}" destId="{B2EDE33E-7495-407B-8F8E-46138F65C73E}" srcOrd="0" destOrd="0" parTransId="{8F86DC87-E94F-4379-9C35-540FC4D60742}" sibTransId="{9CC1CAB2-9CC8-4F05-B668-AF5B90950BCA}"/>
    <dgm:cxn modelId="{A85CC5F8-C00E-489D-A124-2A3F1B427D95}" srcId="{8B58B8B2-2BE0-464E-A0C5-D927E6035541}" destId="{5869D091-44FC-459A-A23E-59C586563F1C}" srcOrd="2" destOrd="0" parTransId="{5E3533F7-79C2-4823-86BF-4A0AAEC52193}" sibTransId="{013FE4F8-F29B-4394-8D92-5E86CCB4E90C}"/>
    <dgm:cxn modelId="{4C6031F7-8B61-4F6D-A5F5-9CDD71D1FEC4}" type="presParOf" srcId="{18864193-6822-4CC3-80AE-17ED329C28F1}" destId="{0E2A563A-1560-4FB1-8683-49D51D91BE05}" srcOrd="0" destOrd="0" presId="urn:microsoft.com/office/officeart/2005/8/layout/bProcess3"/>
    <dgm:cxn modelId="{872D0761-7094-4872-9DB0-92D9E1D7BEBE}" type="presParOf" srcId="{18864193-6822-4CC3-80AE-17ED329C28F1}" destId="{12F0AE13-6257-4A7A-8747-7B75EFD7C512}" srcOrd="1" destOrd="0" presId="urn:microsoft.com/office/officeart/2005/8/layout/bProcess3"/>
    <dgm:cxn modelId="{08B9684F-BA33-4250-9B55-3B3800F9D2C8}" type="presParOf" srcId="{12F0AE13-6257-4A7A-8747-7B75EFD7C512}" destId="{285263B6-A692-4B6B-8AD0-C22C4ECBA040}" srcOrd="0" destOrd="0" presId="urn:microsoft.com/office/officeart/2005/8/layout/bProcess3"/>
    <dgm:cxn modelId="{9444AF8F-8D02-4F01-BF71-85106C3A9CE5}" type="presParOf" srcId="{18864193-6822-4CC3-80AE-17ED329C28F1}" destId="{B8A159AD-4189-4D1A-86FD-0721A05EA366}" srcOrd="2" destOrd="0" presId="urn:microsoft.com/office/officeart/2005/8/layout/bProcess3"/>
    <dgm:cxn modelId="{45555490-FB4F-46E1-A40B-4DC7B19B6BBB}" type="presParOf" srcId="{18864193-6822-4CC3-80AE-17ED329C28F1}" destId="{2315D916-A249-47D5-92A9-9376DED1E09A}" srcOrd="3" destOrd="0" presId="urn:microsoft.com/office/officeart/2005/8/layout/bProcess3"/>
    <dgm:cxn modelId="{7E28F36A-0461-4A14-923E-4D0A18FF3C7B}" type="presParOf" srcId="{2315D916-A249-47D5-92A9-9376DED1E09A}" destId="{093E9F2A-A7BC-46FB-8F41-3AF42CFDED0B}" srcOrd="0" destOrd="0" presId="urn:microsoft.com/office/officeart/2005/8/layout/bProcess3"/>
    <dgm:cxn modelId="{1F7B1376-6F5F-47E2-BE39-08652227419A}" type="presParOf" srcId="{18864193-6822-4CC3-80AE-17ED329C28F1}" destId="{C5423F83-0B67-4926-9FAB-AACA29012CEF}" srcOrd="4" destOrd="0" presId="urn:microsoft.com/office/officeart/2005/8/layout/bProcess3"/>
    <dgm:cxn modelId="{9A47472C-D4BA-4CCB-9A72-0BB21B69FB5C}" type="presParOf" srcId="{18864193-6822-4CC3-80AE-17ED329C28F1}" destId="{4326852C-F59A-4843-8A6F-0E27B28F7597}" srcOrd="5" destOrd="0" presId="urn:microsoft.com/office/officeart/2005/8/layout/bProcess3"/>
    <dgm:cxn modelId="{7F7F3297-C03E-42A9-8FFD-4708967732D8}" type="presParOf" srcId="{4326852C-F59A-4843-8A6F-0E27B28F7597}" destId="{9FC85470-0398-4FC4-A38D-58B82F353801}" srcOrd="0" destOrd="0" presId="urn:microsoft.com/office/officeart/2005/8/layout/bProcess3"/>
    <dgm:cxn modelId="{3F42194B-8F71-4B84-947A-A547E5D18B63}" type="presParOf" srcId="{18864193-6822-4CC3-80AE-17ED329C28F1}" destId="{BA9355D9-B0A9-4E52-9496-CFD2D86F0806}" srcOrd="6" destOrd="0" presId="urn:microsoft.com/office/officeart/2005/8/layout/bProcess3"/>
    <dgm:cxn modelId="{1629F1D1-6DE7-49DB-9837-7813E85743B6}" type="presParOf" srcId="{18864193-6822-4CC3-80AE-17ED329C28F1}" destId="{F9AA5BE4-3145-4743-BF51-0E22E5AE69AE}" srcOrd="7" destOrd="0" presId="urn:microsoft.com/office/officeart/2005/8/layout/bProcess3"/>
    <dgm:cxn modelId="{CF8B6ACA-49B3-450D-91B5-DA2FB290651E}" type="presParOf" srcId="{F9AA5BE4-3145-4743-BF51-0E22E5AE69AE}" destId="{E5D72D8B-9269-41FE-9A0B-FD60E969B57D}" srcOrd="0" destOrd="0" presId="urn:microsoft.com/office/officeart/2005/8/layout/bProcess3"/>
    <dgm:cxn modelId="{D6524A69-9AFD-4724-9C8B-780D0BFCE7EF}" type="presParOf" srcId="{18864193-6822-4CC3-80AE-17ED329C28F1}" destId="{6AE4CB16-3D34-4947-9D1C-0E65B7E00515}" srcOrd="8" destOrd="0" presId="urn:microsoft.com/office/officeart/2005/8/layout/bProcess3"/>
    <dgm:cxn modelId="{DCBD5F98-11A6-490F-9E69-C25FC0A030D8}" type="presParOf" srcId="{18864193-6822-4CC3-80AE-17ED329C28F1}" destId="{57960A6C-5971-4CF2-BC56-CCB4D42CCD55}" srcOrd="9" destOrd="0" presId="urn:microsoft.com/office/officeart/2005/8/layout/bProcess3"/>
    <dgm:cxn modelId="{30577019-F15D-4622-9AFB-27B3A370BFB9}" type="presParOf" srcId="{57960A6C-5971-4CF2-BC56-CCB4D42CCD55}" destId="{8EDE52A5-5B0E-4A5E-8AC8-7F40D0FD32EF}" srcOrd="0" destOrd="0" presId="urn:microsoft.com/office/officeart/2005/8/layout/bProcess3"/>
    <dgm:cxn modelId="{816FF00A-64B0-4F0F-BFFC-03644E6B4579}" type="presParOf" srcId="{18864193-6822-4CC3-80AE-17ED329C28F1}" destId="{BCC5EB11-97C3-49AA-882E-D2F984C2927A}" srcOrd="10" destOrd="0" presId="urn:microsoft.com/office/officeart/2005/8/layout/bProcess3"/>
    <dgm:cxn modelId="{5B3F95DD-468D-4DC9-A850-B1E72DF29155}" type="presParOf" srcId="{18864193-6822-4CC3-80AE-17ED329C28F1}" destId="{B529CF72-6DAE-495B-BEB2-26F78EB01845}" srcOrd="11" destOrd="0" presId="urn:microsoft.com/office/officeart/2005/8/layout/bProcess3"/>
    <dgm:cxn modelId="{940FAA7A-2281-4ECA-84E0-CE7D02AC8BD8}" type="presParOf" srcId="{B529CF72-6DAE-495B-BEB2-26F78EB01845}" destId="{5AE9DD1C-05C4-4FE0-8667-2081BB38186C}" srcOrd="0" destOrd="0" presId="urn:microsoft.com/office/officeart/2005/8/layout/bProcess3"/>
    <dgm:cxn modelId="{C9F6A1D7-3C6C-4EA2-BD3C-6A37CE34F90C}" type="presParOf" srcId="{18864193-6822-4CC3-80AE-17ED329C28F1}" destId="{7B538233-4B02-4AEE-8385-3D09839D62F9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18E028-C8FB-48C4-9EF3-E50E6777E3FC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62DD8-D499-4143-801A-48B56126F4E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SG" sz="140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</a:p>
      </dgm:t>
    </dgm:pt>
    <dgm:pt modelId="{428EDA9E-923A-4A64-B4AC-B010B8F5F18F}" type="parTrans" cxnId="{B1810A2D-9CD8-42F3-AF41-6F9122A250E3}">
      <dgm:prSet/>
      <dgm:spPr/>
      <dgm:t>
        <a:bodyPr/>
        <a:lstStyle/>
        <a:p>
          <a:endParaRPr lang="en-US" sz="3600"/>
        </a:p>
      </dgm:t>
    </dgm:pt>
    <dgm:pt modelId="{BC33FA7C-A336-498A-AF1B-AEC523DF2875}" type="sibTrans" cxnId="{B1810A2D-9CD8-42F3-AF41-6F9122A250E3}">
      <dgm:prSet/>
      <dgm:spPr/>
      <dgm:t>
        <a:bodyPr/>
        <a:lstStyle/>
        <a:p>
          <a:endParaRPr lang="en-US" sz="3600"/>
        </a:p>
      </dgm:t>
    </dgm:pt>
    <dgm:pt modelId="{E121C498-BEF2-4049-8C44-5E12EB4A2C9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SG" sz="140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</a:p>
      </dgm:t>
    </dgm:pt>
    <dgm:pt modelId="{0E9E26AA-96EE-4F98-A268-76F3126B2CA2}" type="parTrans" cxnId="{13C61AC4-26AA-4020-9961-2C76C6F6DD39}">
      <dgm:prSet/>
      <dgm:spPr/>
      <dgm:t>
        <a:bodyPr/>
        <a:lstStyle/>
        <a:p>
          <a:endParaRPr lang="en-US" sz="3600"/>
        </a:p>
      </dgm:t>
    </dgm:pt>
    <dgm:pt modelId="{1CC07EFA-08C8-4473-9E72-8253DE23B464}" type="sibTrans" cxnId="{13C61AC4-26AA-4020-9961-2C76C6F6DD39}">
      <dgm:prSet/>
      <dgm:spPr/>
      <dgm:t>
        <a:bodyPr/>
        <a:lstStyle/>
        <a:p>
          <a:endParaRPr lang="en-US" sz="3600"/>
        </a:p>
      </dgm:t>
    </dgm:pt>
    <dgm:pt modelId="{0D80053F-0037-43B7-B98C-3BE2668BE76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SG" sz="140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</a:p>
      </dgm:t>
    </dgm:pt>
    <dgm:pt modelId="{3D10A056-1FB4-4652-8447-DADEC5B15381}" type="parTrans" cxnId="{F05C16E7-7A49-43AE-8451-FE9596451F6B}">
      <dgm:prSet/>
      <dgm:spPr/>
      <dgm:t>
        <a:bodyPr/>
        <a:lstStyle/>
        <a:p>
          <a:endParaRPr lang="en-US" sz="3600"/>
        </a:p>
      </dgm:t>
    </dgm:pt>
    <dgm:pt modelId="{ABCDC469-0E2C-44F2-ADA1-29B757899128}" type="sibTrans" cxnId="{F05C16E7-7A49-43AE-8451-FE9596451F6B}">
      <dgm:prSet/>
      <dgm:spPr/>
      <dgm:t>
        <a:bodyPr/>
        <a:lstStyle/>
        <a:p>
          <a:endParaRPr lang="en-US" sz="3600"/>
        </a:p>
      </dgm:t>
    </dgm:pt>
    <dgm:pt modelId="{B37C0660-8B3D-4236-84F3-B18D03DC3655}">
      <dgm:prSet custT="1"/>
      <dgm:spPr>
        <a:noFill/>
        <a:ln>
          <a:noFill/>
        </a:ln>
      </dgm:spPr>
      <dgm:t>
        <a:bodyPr/>
        <a:lstStyle/>
        <a:p>
          <a:r>
            <a:rPr lang="en-SG" sz="140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</a:p>
      </dgm:t>
    </dgm:pt>
    <dgm:pt modelId="{42AE7745-BA68-49B9-A08E-5D24F42E1457}" type="parTrans" cxnId="{0B0F8043-BBB5-4CDE-9E8C-B7A391651CCE}">
      <dgm:prSet/>
      <dgm:spPr/>
      <dgm:t>
        <a:bodyPr/>
        <a:lstStyle/>
        <a:p>
          <a:endParaRPr lang="en-US" sz="3600"/>
        </a:p>
      </dgm:t>
    </dgm:pt>
    <dgm:pt modelId="{D7C52241-D1D2-4D67-8848-25A6AD71681B}" type="sibTrans" cxnId="{0B0F8043-BBB5-4CDE-9E8C-B7A391651CCE}">
      <dgm:prSet/>
      <dgm:spPr/>
      <dgm:t>
        <a:bodyPr/>
        <a:lstStyle/>
        <a:p>
          <a:endParaRPr lang="en-US" sz="3600"/>
        </a:p>
      </dgm:t>
    </dgm:pt>
    <dgm:pt modelId="{5F0C02B1-B50B-4DC4-B130-EE4BC49EDB9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SG" sz="140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n-US" sz="1400" dirty="0"/>
        </a:p>
      </dgm:t>
    </dgm:pt>
    <dgm:pt modelId="{0879BBBE-F147-465F-ADA1-91B6F24997FD}" type="parTrans" cxnId="{71279BBF-2D18-465F-B1F6-6FC78A858470}">
      <dgm:prSet/>
      <dgm:spPr/>
      <dgm:t>
        <a:bodyPr/>
        <a:lstStyle/>
        <a:p>
          <a:endParaRPr lang="en-US" sz="3600"/>
        </a:p>
      </dgm:t>
    </dgm:pt>
    <dgm:pt modelId="{BA356EFB-4AC9-48EE-8682-386E0E7EBB12}" type="sibTrans" cxnId="{71279BBF-2D18-465F-B1F6-6FC78A858470}">
      <dgm:prSet/>
      <dgm:spPr/>
      <dgm:t>
        <a:bodyPr/>
        <a:lstStyle/>
        <a:p>
          <a:endParaRPr lang="en-US" sz="3600"/>
        </a:p>
      </dgm:t>
    </dgm:pt>
    <dgm:pt modelId="{2035B781-13F3-427D-8757-5B04B74D9E5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SG" sz="140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n-US" sz="1400" dirty="0"/>
        </a:p>
      </dgm:t>
    </dgm:pt>
    <dgm:pt modelId="{4D821E5D-E5BA-451E-91EC-7C6109F56401}" type="parTrans" cxnId="{8A37CE59-C904-4083-A397-B1AB906C350A}">
      <dgm:prSet/>
      <dgm:spPr/>
      <dgm:t>
        <a:bodyPr/>
        <a:lstStyle/>
        <a:p>
          <a:endParaRPr lang="en-US" sz="3600"/>
        </a:p>
      </dgm:t>
    </dgm:pt>
    <dgm:pt modelId="{4454BFE2-9589-4F01-BD34-781426E5C70B}" type="sibTrans" cxnId="{8A37CE59-C904-4083-A397-B1AB906C350A}">
      <dgm:prSet/>
      <dgm:spPr/>
      <dgm:t>
        <a:bodyPr/>
        <a:lstStyle/>
        <a:p>
          <a:endParaRPr lang="en-US" sz="3600"/>
        </a:p>
      </dgm:t>
    </dgm:pt>
    <dgm:pt modelId="{C23F93EB-F866-4FED-8DBF-1CA0A3C23D5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SG" sz="140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n-US" sz="1400" dirty="0"/>
        </a:p>
      </dgm:t>
    </dgm:pt>
    <dgm:pt modelId="{DFC3768F-CCC5-4E41-91A2-7D328776B1C9}" type="parTrans" cxnId="{2578FA48-53EE-4FB5-94BA-2140941CF929}">
      <dgm:prSet/>
      <dgm:spPr/>
      <dgm:t>
        <a:bodyPr/>
        <a:lstStyle/>
        <a:p>
          <a:endParaRPr lang="en-US" sz="3600"/>
        </a:p>
      </dgm:t>
    </dgm:pt>
    <dgm:pt modelId="{A11762EB-81D0-413D-BF0E-2FCD46051D92}" type="sibTrans" cxnId="{2578FA48-53EE-4FB5-94BA-2140941CF929}">
      <dgm:prSet/>
      <dgm:spPr/>
      <dgm:t>
        <a:bodyPr/>
        <a:lstStyle/>
        <a:p>
          <a:endParaRPr lang="en-US" sz="3600"/>
        </a:p>
      </dgm:t>
    </dgm:pt>
    <dgm:pt modelId="{341A7591-9D17-44ED-A1F9-D5B5FE17FEBC}">
      <dgm:prSet custT="1"/>
      <dgm:spPr>
        <a:noFill/>
        <a:ln>
          <a:noFill/>
        </a:ln>
      </dgm:spPr>
      <dgm:t>
        <a:bodyPr/>
        <a:lstStyle/>
        <a:p>
          <a:r>
            <a:rPr lang="en-US" sz="1400" dirty="0"/>
            <a:t> </a:t>
          </a:r>
        </a:p>
      </dgm:t>
    </dgm:pt>
    <dgm:pt modelId="{1C253F8B-2BCC-46E0-BF2B-E90B6C9E9895}" type="parTrans" cxnId="{47069418-D79F-40CE-8C95-434D043D0E29}">
      <dgm:prSet/>
      <dgm:spPr/>
      <dgm:t>
        <a:bodyPr/>
        <a:lstStyle/>
        <a:p>
          <a:endParaRPr lang="en-US" sz="3600"/>
        </a:p>
      </dgm:t>
    </dgm:pt>
    <dgm:pt modelId="{2E4E53B4-0898-42AC-8C53-85ED858D836D}" type="sibTrans" cxnId="{47069418-D79F-40CE-8C95-434D043D0E29}">
      <dgm:prSet/>
      <dgm:spPr/>
      <dgm:t>
        <a:bodyPr/>
        <a:lstStyle/>
        <a:p>
          <a:endParaRPr lang="en-US" sz="3600"/>
        </a:p>
      </dgm:t>
    </dgm:pt>
    <dgm:pt modelId="{FD133D96-7727-4D9C-BEC7-266EDC48B637}">
      <dgm:prSet custT="1"/>
      <dgm:spPr>
        <a:noFill/>
        <a:ln>
          <a:noFill/>
        </a:ln>
      </dgm:spPr>
      <dgm:t>
        <a:bodyPr/>
        <a:lstStyle/>
        <a:p>
          <a:endParaRPr lang="en-SG" sz="1400" i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gm:t>
    </dgm:pt>
    <dgm:pt modelId="{F4EFFE38-BA61-49FE-9B95-CDC955489070}" type="parTrans" cxnId="{7CCF793F-254B-4A48-B939-0D738273EAA2}">
      <dgm:prSet/>
      <dgm:spPr/>
      <dgm:t>
        <a:bodyPr/>
        <a:lstStyle/>
        <a:p>
          <a:endParaRPr lang="en-US" sz="2000"/>
        </a:p>
      </dgm:t>
    </dgm:pt>
    <dgm:pt modelId="{0E395DD7-AD79-43F8-BAF1-928818BC53AD}" type="sibTrans" cxnId="{7CCF793F-254B-4A48-B939-0D738273EAA2}">
      <dgm:prSet/>
      <dgm:spPr/>
      <dgm:t>
        <a:bodyPr/>
        <a:lstStyle/>
        <a:p>
          <a:endParaRPr lang="en-US" sz="2000"/>
        </a:p>
      </dgm:t>
    </dgm:pt>
    <dgm:pt modelId="{8CBCB2E9-F83A-4EC4-90B1-DBCFF72E3997}" type="pres">
      <dgm:prSet presAssocID="{5118E028-C8FB-48C4-9EF3-E50E6777E3FC}" presName="compositeShape" presStyleCnt="0">
        <dgm:presLayoutVars>
          <dgm:chMax val="9"/>
          <dgm:dir/>
          <dgm:resizeHandles val="exact"/>
        </dgm:presLayoutVars>
      </dgm:prSet>
      <dgm:spPr/>
    </dgm:pt>
    <dgm:pt modelId="{8A1DC309-F82A-41C9-91FD-E71824D4A87B}" type="pres">
      <dgm:prSet presAssocID="{5118E028-C8FB-48C4-9EF3-E50E6777E3FC}" presName="triangle1" presStyleLbl="node1" presStyleIdx="0" presStyleCnt="9">
        <dgm:presLayoutVars>
          <dgm:bulletEnabled val="1"/>
        </dgm:presLayoutVars>
      </dgm:prSet>
      <dgm:spPr/>
    </dgm:pt>
    <dgm:pt modelId="{0CD764EA-55D0-48F2-A40A-F21A77D98063}" type="pres">
      <dgm:prSet presAssocID="{5118E028-C8FB-48C4-9EF3-E50E6777E3FC}" presName="triangle2" presStyleLbl="node1" presStyleIdx="1" presStyleCnt="9">
        <dgm:presLayoutVars>
          <dgm:bulletEnabled val="1"/>
        </dgm:presLayoutVars>
      </dgm:prSet>
      <dgm:spPr/>
    </dgm:pt>
    <dgm:pt modelId="{85EF3A38-486F-4455-981A-65B3D11EEDAA}" type="pres">
      <dgm:prSet presAssocID="{5118E028-C8FB-48C4-9EF3-E50E6777E3FC}" presName="triangle3" presStyleLbl="node1" presStyleIdx="2" presStyleCnt="9">
        <dgm:presLayoutVars>
          <dgm:bulletEnabled val="1"/>
        </dgm:presLayoutVars>
      </dgm:prSet>
      <dgm:spPr/>
    </dgm:pt>
    <dgm:pt modelId="{46744DBA-2620-4605-BC5E-664200E2DCE1}" type="pres">
      <dgm:prSet presAssocID="{5118E028-C8FB-48C4-9EF3-E50E6777E3FC}" presName="triangle4" presStyleLbl="node1" presStyleIdx="3" presStyleCnt="9">
        <dgm:presLayoutVars>
          <dgm:bulletEnabled val="1"/>
        </dgm:presLayoutVars>
      </dgm:prSet>
      <dgm:spPr/>
    </dgm:pt>
    <dgm:pt modelId="{059F3137-403D-4DFE-92B7-4C703184919A}" type="pres">
      <dgm:prSet presAssocID="{5118E028-C8FB-48C4-9EF3-E50E6777E3FC}" presName="triangle5" presStyleLbl="node1" presStyleIdx="4" presStyleCnt="9">
        <dgm:presLayoutVars>
          <dgm:bulletEnabled val="1"/>
        </dgm:presLayoutVars>
      </dgm:prSet>
      <dgm:spPr/>
    </dgm:pt>
    <dgm:pt modelId="{AAC3D419-5B24-4A55-A8C4-02FEB773165E}" type="pres">
      <dgm:prSet presAssocID="{5118E028-C8FB-48C4-9EF3-E50E6777E3FC}" presName="triangle6" presStyleLbl="node1" presStyleIdx="5" presStyleCnt="9">
        <dgm:presLayoutVars>
          <dgm:bulletEnabled val="1"/>
        </dgm:presLayoutVars>
      </dgm:prSet>
      <dgm:spPr/>
    </dgm:pt>
    <dgm:pt modelId="{70579D3D-8400-43E4-91A1-CBFE9D0598E2}" type="pres">
      <dgm:prSet presAssocID="{5118E028-C8FB-48C4-9EF3-E50E6777E3FC}" presName="triangle7" presStyleLbl="node1" presStyleIdx="6" presStyleCnt="9">
        <dgm:presLayoutVars>
          <dgm:bulletEnabled val="1"/>
        </dgm:presLayoutVars>
      </dgm:prSet>
      <dgm:spPr/>
    </dgm:pt>
    <dgm:pt modelId="{D9B7C1AE-1FE3-4AC3-A95A-408DA19CB73F}" type="pres">
      <dgm:prSet presAssocID="{5118E028-C8FB-48C4-9EF3-E50E6777E3FC}" presName="triangle8" presStyleLbl="node1" presStyleIdx="7" presStyleCnt="9">
        <dgm:presLayoutVars>
          <dgm:bulletEnabled val="1"/>
        </dgm:presLayoutVars>
      </dgm:prSet>
      <dgm:spPr/>
    </dgm:pt>
    <dgm:pt modelId="{EA59E557-BACA-40CD-9BDF-EE5F35AA6ED0}" type="pres">
      <dgm:prSet presAssocID="{5118E028-C8FB-48C4-9EF3-E50E6777E3FC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47069418-D79F-40CE-8C95-434D043D0E29}" srcId="{5118E028-C8FB-48C4-9EF3-E50E6777E3FC}" destId="{341A7591-9D17-44ED-A1F9-D5B5FE17FEBC}" srcOrd="8" destOrd="0" parTransId="{1C253F8B-2BCC-46E0-BF2B-E90B6C9E9895}" sibTransId="{2E4E53B4-0898-42AC-8C53-85ED858D836D}"/>
    <dgm:cxn modelId="{B1810A2D-9CD8-42F3-AF41-6F9122A250E3}" srcId="{5118E028-C8FB-48C4-9EF3-E50E6777E3FC}" destId="{E2862DD8-D499-4143-801A-48B56126F4EB}" srcOrd="1" destOrd="0" parTransId="{428EDA9E-923A-4A64-B4AC-B010B8F5F18F}" sibTransId="{BC33FA7C-A336-498A-AF1B-AEC523DF2875}"/>
    <dgm:cxn modelId="{25649639-0E8B-429E-92A1-B0FE6AB6E2D7}" type="presOf" srcId="{FD133D96-7727-4D9C-BEC7-266EDC48B637}" destId="{8A1DC309-F82A-41C9-91FD-E71824D4A87B}" srcOrd="0" destOrd="0" presId="urn:microsoft.com/office/officeart/2005/8/layout/pyramid4"/>
    <dgm:cxn modelId="{7CCF793F-254B-4A48-B939-0D738273EAA2}" srcId="{5118E028-C8FB-48C4-9EF3-E50E6777E3FC}" destId="{FD133D96-7727-4D9C-BEC7-266EDC48B637}" srcOrd="0" destOrd="0" parTransId="{F4EFFE38-BA61-49FE-9B95-CDC955489070}" sibTransId="{0E395DD7-AD79-43F8-BAF1-928818BC53AD}"/>
    <dgm:cxn modelId="{936A655D-3AFC-4F1D-9549-BFA556EF68FF}" type="presOf" srcId="{E121C498-BEF2-4049-8C44-5E12EB4A2C98}" destId="{85EF3A38-486F-4455-981A-65B3D11EEDAA}" srcOrd="0" destOrd="0" presId="urn:microsoft.com/office/officeart/2005/8/layout/pyramid4"/>
    <dgm:cxn modelId="{ACA22562-03A5-4558-BC9D-BE2E498099F7}" type="presOf" srcId="{E2862DD8-D499-4143-801A-48B56126F4EB}" destId="{0CD764EA-55D0-48F2-A40A-F21A77D98063}" srcOrd="0" destOrd="0" presId="urn:microsoft.com/office/officeart/2005/8/layout/pyramid4"/>
    <dgm:cxn modelId="{0B0F8043-BBB5-4CDE-9E8C-B7A391651CCE}" srcId="{5118E028-C8FB-48C4-9EF3-E50E6777E3FC}" destId="{B37C0660-8B3D-4236-84F3-B18D03DC3655}" srcOrd="4" destOrd="0" parTransId="{42AE7745-BA68-49B9-A08E-5D24F42E1457}" sibTransId="{D7C52241-D1D2-4D67-8848-25A6AD71681B}"/>
    <dgm:cxn modelId="{AF1D9347-7F2A-47A3-90E7-86307FDFF85D}" type="presOf" srcId="{B37C0660-8B3D-4236-84F3-B18D03DC3655}" destId="{059F3137-403D-4DFE-92B7-4C703184919A}" srcOrd="0" destOrd="0" presId="urn:microsoft.com/office/officeart/2005/8/layout/pyramid4"/>
    <dgm:cxn modelId="{9BDFC467-48A4-4C04-958B-1D0729EBABBB}" type="presOf" srcId="{C23F93EB-F866-4FED-8DBF-1CA0A3C23D5C}" destId="{D9B7C1AE-1FE3-4AC3-A95A-408DA19CB73F}" srcOrd="0" destOrd="0" presId="urn:microsoft.com/office/officeart/2005/8/layout/pyramid4"/>
    <dgm:cxn modelId="{2578FA48-53EE-4FB5-94BA-2140941CF929}" srcId="{5118E028-C8FB-48C4-9EF3-E50E6777E3FC}" destId="{C23F93EB-F866-4FED-8DBF-1CA0A3C23D5C}" srcOrd="7" destOrd="0" parTransId="{DFC3768F-CCC5-4E41-91A2-7D328776B1C9}" sibTransId="{A11762EB-81D0-413D-BF0E-2FCD46051D92}"/>
    <dgm:cxn modelId="{C9327049-0B15-42F7-9957-EB819F5EA619}" type="presOf" srcId="{2035B781-13F3-427D-8757-5B04B74D9E50}" destId="{70579D3D-8400-43E4-91A1-CBFE9D0598E2}" srcOrd="0" destOrd="0" presId="urn:microsoft.com/office/officeart/2005/8/layout/pyramid4"/>
    <dgm:cxn modelId="{81786E54-4C6E-4C50-BDF6-956DBBCE44DB}" type="presOf" srcId="{5118E028-C8FB-48C4-9EF3-E50E6777E3FC}" destId="{8CBCB2E9-F83A-4EC4-90B1-DBCFF72E3997}" srcOrd="0" destOrd="0" presId="urn:microsoft.com/office/officeart/2005/8/layout/pyramid4"/>
    <dgm:cxn modelId="{F74DE957-BCAE-4A6A-965E-BDBBAC224A0C}" type="presOf" srcId="{5F0C02B1-B50B-4DC4-B130-EE4BC49EDB98}" destId="{AAC3D419-5B24-4A55-A8C4-02FEB773165E}" srcOrd="0" destOrd="0" presId="urn:microsoft.com/office/officeart/2005/8/layout/pyramid4"/>
    <dgm:cxn modelId="{8A37CE59-C904-4083-A397-B1AB906C350A}" srcId="{5118E028-C8FB-48C4-9EF3-E50E6777E3FC}" destId="{2035B781-13F3-427D-8757-5B04B74D9E50}" srcOrd="6" destOrd="0" parTransId="{4D821E5D-E5BA-451E-91EC-7C6109F56401}" sibTransId="{4454BFE2-9589-4F01-BD34-781426E5C70B}"/>
    <dgm:cxn modelId="{71279BBF-2D18-465F-B1F6-6FC78A858470}" srcId="{5118E028-C8FB-48C4-9EF3-E50E6777E3FC}" destId="{5F0C02B1-B50B-4DC4-B130-EE4BC49EDB98}" srcOrd="5" destOrd="0" parTransId="{0879BBBE-F147-465F-ADA1-91B6F24997FD}" sibTransId="{BA356EFB-4AC9-48EE-8682-386E0E7EBB12}"/>
    <dgm:cxn modelId="{F8387AC3-3A15-4091-BE8D-37CE58C9764C}" type="presOf" srcId="{0D80053F-0037-43B7-B98C-3BE2668BE765}" destId="{46744DBA-2620-4605-BC5E-664200E2DCE1}" srcOrd="0" destOrd="0" presId="urn:microsoft.com/office/officeart/2005/8/layout/pyramid4"/>
    <dgm:cxn modelId="{13C61AC4-26AA-4020-9961-2C76C6F6DD39}" srcId="{5118E028-C8FB-48C4-9EF3-E50E6777E3FC}" destId="{E121C498-BEF2-4049-8C44-5E12EB4A2C98}" srcOrd="2" destOrd="0" parTransId="{0E9E26AA-96EE-4F98-A268-76F3126B2CA2}" sibTransId="{1CC07EFA-08C8-4473-9E72-8253DE23B464}"/>
    <dgm:cxn modelId="{E4B330C6-AFDF-470C-ABC9-FAE76F5D192E}" type="presOf" srcId="{341A7591-9D17-44ED-A1F9-D5B5FE17FEBC}" destId="{EA59E557-BACA-40CD-9BDF-EE5F35AA6ED0}" srcOrd="0" destOrd="0" presId="urn:microsoft.com/office/officeart/2005/8/layout/pyramid4"/>
    <dgm:cxn modelId="{F05C16E7-7A49-43AE-8451-FE9596451F6B}" srcId="{5118E028-C8FB-48C4-9EF3-E50E6777E3FC}" destId="{0D80053F-0037-43B7-B98C-3BE2668BE765}" srcOrd="3" destOrd="0" parTransId="{3D10A056-1FB4-4652-8447-DADEC5B15381}" sibTransId="{ABCDC469-0E2C-44F2-ADA1-29B757899128}"/>
    <dgm:cxn modelId="{216FDF47-25ED-496E-AD43-31A76C4E0B4A}" type="presParOf" srcId="{8CBCB2E9-F83A-4EC4-90B1-DBCFF72E3997}" destId="{8A1DC309-F82A-41C9-91FD-E71824D4A87B}" srcOrd="0" destOrd="0" presId="urn:microsoft.com/office/officeart/2005/8/layout/pyramid4"/>
    <dgm:cxn modelId="{3E8C9A34-A205-41F6-BCB4-BE6372CE6FD1}" type="presParOf" srcId="{8CBCB2E9-F83A-4EC4-90B1-DBCFF72E3997}" destId="{0CD764EA-55D0-48F2-A40A-F21A77D98063}" srcOrd="1" destOrd="0" presId="urn:microsoft.com/office/officeart/2005/8/layout/pyramid4"/>
    <dgm:cxn modelId="{B6056FDE-CE1C-446C-BF88-8536876E73F2}" type="presParOf" srcId="{8CBCB2E9-F83A-4EC4-90B1-DBCFF72E3997}" destId="{85EF3A38-486F-4455-981A-65B3D11EEDAA}" srcOrd="2" destOrd="0" presId="urn:microsoft.com/office/officeart/2005/8/layout/pyramid4"/>
    <dgm:cxn modelId="{26357CB6-B49F-4B53-9EC7-4A0624AA60B7}" type="presParOf" srcId="{8CBCB2E9-F83A-4EC4-90B1-DBCFF72E3997}" destId="{46744DBA-2620-4605-BC5E-664200E2DCE1}" srcOrd="3" destOrd="0" presId="urn:microsoft.com/office/officeart/2005/8/layout/pyramid4"/>
    <dgm:cxn modelId="{0BA43560-3434-4989-81EC-CCB77ED756B9}" type="presParOf" srcId="{8CBCB2E9-F83A-4EC4-90B1-DBCFF72E3997}" destId="{059F3137-403D-4DFE-92B7-4C703184919A}" srcOrd="4" destOrd="0" presId="urn:microsoft.com/office/officeart/2005/8/layout/pyramid4"/>
    <dgm:cxn modelId="{2FF06409-0BC7-42F9-9CD4-F4A8A852E1BF}" type="presParOf" srcId="{8CBCB2E9-F83A-4EC4-90B1-DBCFF72E3997}" destId="{AAC3D419-5B24-4A55-A8C4-02FEB773165E}" srcOrd="5" destOrd="0" presId="urn:microsoft.com/office/officeart/2005/8/layout/pyramid4"/>
    <dgm:cxn modelId="{B2690472-039C-497F-A98C-7E933A3A7BED}" type="presParOf" srcId="{8CBCB2E9-F83A-4EC4-90B1-DBCFF72E3997}" destId="{70579D3D-8400-43E4-91A1-CBFE9D0598E2}" srcOrd="6" destOrd="0" presId="urn:microsoft.com/office/officeart/2005/8/layout/pyramid4"/>
    <dgm:cxn modelId="{D3A27982-0B94-4165-8247-7A02F6412A8D}" type="presParOf" srcId="{8CBCB2E9-F83A-4EC4-90B1-DBCFF72E3997}" destId="{D9B7C1AE-1FE3-4AC3-A95A-408DA19CB73F}" srcOrd="7" destOrd="0" presId="urn:microsoft.com/office/officeart/2005/8/layout/pyramid4"/>
    <dgm:cxn modelId="{EA691D1F-84FF-42E9-BF64-735F0EB56AB5}" type="presParOf" srcId="{8CBCB2E9-F83A-4EC4-90B1-DBCFF72E3997}" destId="{EA59E557-BACA-40CD-9BDF-EE5F35AA6ED0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BB6A8-D5F7-4A05-8844-6134803A71AC}">
      <dsp:nvSpPr>
        <dsp:cNvPr id="0" name=""/>
        <dsp:cNvSpPr/>
      </dsp:nvSpPr>
      <dsp:spPr>
        <a:xfrm rot="5400000">
          <a:off x="5757010" y="-2162283"/>
          <a:ext cx="1394064" cy="6074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Linear/Non-linear weighted relationship</a:t>
          </a:r>
        </a:p>
      </dsp:txBody>
      <dsp:txXfrm rot="-5400000">
        <a:off x="3416847" y="245933"/>
        <a:ext cx="6006339" cy="1257958"/>
      </dsp:txXfrm>
    </dsp:sp>
    <dsp:sp modelId="{1D101165-EABC-4173-9F93-C13145AC3AD6}">
      <dsp:nvSpPr>
        <dsp:cNvPr id="0" name=""/>
        <dsp:cNvSpPr/>
      </dsp:nvSpPr>
      <dsp:spPr>
        <a:xfrm>
          <a:off x="0" y="3623"/>
          <a:ext cx="3416846" cy="17425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Fully-connected Layer</a:t>
          </a:r>
        </a:p>
      </dsp:txBody>
      <dsp:txXfrm>
        <a:off x="85066" y="88689"/>
        <a:ext cx="3246714" cy="1572448"/>
      </dsp:txXfrm>
    </dsp:sp>
    <dsp:sp modelId="{EADC9B87-3992-487A-9780-3356970C5815}">
      <dsp:nvSpPr>
        <dsp:cNvPr id="0" name=""/>
        <dsp:cNvSpPr/>
      </dsp:nvSpPr>
      <dsp:spPr>
        <a:xfrm rot="5400000">
          <a:off x="5757010" y="-332574"/>
          <a:ext cx="1394064" cy="6074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Discrete-to-continuous mapping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Principle feature extraction</a:t>
          </a:r>
        </a:p>
      </dsp:txBody>
      <dsp:txXfrm rot="-5400000">
        <a:off x="3416847" y="2075642"/>
        <a:ext cx="6006339" cy="1257958"/>
      </dsp:txXfrm>
    </dsp:sp>
    <dsp:sp modelId="{D5BA50B7-677C-461E-A5AB-C8B3CFC3727C}">
      <dsp:nvSpPr>
        <dsp:cNvPr id="0" name=""/>
        <dsp:cNvSpPr/>
      </dsp:nvSpPr>
      <dsp:spPr>
        <a:xfrm>
          <a:off x="0" y="1833332"/>
          <a:ext cx="3416846" cy="1742580"/>
        </a:xfrm>
        <a:prstGeom prst="roundRect">
          <a:avLst/>
        </a:prstGeom>
        <a:gradFill flip="none" rotWithShape="1">
          <a:gsLst>
            <a:gs pos="50000">
              <a:schemeClr val="accent2">
                <a:lumMod val="75000"/>
              </a:schemeClr>
            </a:gs>
            <a:gs pos="50000">
              <a:schemeClr val="accent1">
                <a:lumMod val="7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Auto-encoding/ Embedding Layer</a:t>
          </a:r>
        </a:p>
      </dsp:txBody>
      <dsp:txXfrm>
        <a:off x="85066" y="1918398"/>
        <a:ext cx="3246714" cy="1572448"/>
      </dsp:txXfrm>
    </dsp:sp>
    <dsp:sp modelId="{834BDF38-A38E-4A56-BCCE-096035E0F2DA}">
      <dsp:nvSpPr>
        <dsp:cNvPr id="0" name=""/>
        <dsp:cNvSpPr/>
      </dsp:nvSpPr>
      <dsp:spPr>
        <a:xfrm rot="5400000">
          <a:off x="5757010" y="1497135"/>
          <a:ext cx="1394064" cy="6074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Spatial numeric features</a:t>
          </a:r>
        </a:p>
      </dsp:txBody>
      <dsp:txXfrm rot="-5400000">
        <a:off x="3416847" y="3905352"/>
        <a:ext cx="6006339" cy="1257958"/>
      </dsp:txXfrm>
    </dsp:sp>
    <dsp:sp modelId="{8FC59B93-BDE9-4229-AF70-935D42713758}">
      <dsp:nvSpPr>
        <dsp:cNvPr id="0" name=""/>
        <dsp:cNvSpPr/>
      </dsp:nvSpPr>
      <dsp:spPr>
        <a:xfrm>
          <a:off x="0" y="3663041"/>
          <a:ext cx="3416846" cy="174258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Convolution Layer</a:t>
          </a:r>
        </a:p>
      </dsp:txBody>
      <dsp:txXfrm>
        <a:off x="85066" y="3748107"/>
        <a:ext cx="3246714" cy="1572448"/>
      </dsp:txXfrm>
    </dsp:sp>
    <dsp:sp modelId="{488ECC47-0A7B-4D44-888D-0A6161FF5205}">
      <dsp:nvSpPr>
        <dsp:cNvPr id="0" name=""/>
        <dsp:cNvSpPr/>
      </dsp:nvSpPr>
      <dsp:spPr>
        <a:xfrm rot="5400000">
          <a:off x="5757010" y="3326844"/>
          <a:ext cx="1394064" cy="6074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Remember temporal patterns</a:t>
          </a:r>
        </a:p>
      </dsp:txBody>
      <dsp:txXfrm rot="-5400000">
        <a:off x="3416847" y="5735061"/>
        <a:ext cx="6006339" cy="1257958"/>
      </dsp:txXfrm>
    </dsp:sp>
    <dsp:sp modelId="{C035EA75-29EB-48E7-B73D-58F2586B9C69}">
      <dsp:nvSpPr>
        <dsp:cNvPr id="0" name=""/>
        <dsp:cNvSpPr/>
      </dsp:nvSpPr>
      <dsp:spPr>
        <a:xfrm>
          <a:off x="0" y="5492750"/>
          <a:ext cx="3416846" cy="17425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Long Short-term Memory</a:t>
          </a:r>
        </a:p>
      </dsp:txBody>
      <dsp:txXfrm>
        <a:off x="85066" y="5577816"/>
        <a:ext cx="3246714" cy="15724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B5F4E-4AAD-4D41-A981-07B3DDD68029}">
      <dsp:nvSpPr>
        <dsp:cNvPr id="0" name=""/>
        <dsp:cNvSpPr/>
      </dsp:nvSpPr>
      <dsp:spPr>
        <a:xfrm>
          <a:off x="189997" y="748009"/>
          <a:ext cx="2042978" cy="673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 Log</a:t>
          </a:r>
          <a:br>
            <a:rPr lang="en-US" sz="2000" kern="1200" dirty="0"/>
          </a:br>
          <a:r>
            <a:rPr lang="en-US" sz="2000" kern="1200" dirty="0"/>
            <a:t>of Resource Usage</a:t>
          </a:r>
        </a:p>
      </dsp:txBody>
      <dsp:txXfrm>
        <a:off x="189997" y="748009"/>
        <a:ext cx="2042978" cy="673254"/>
      </dsp:txXfrm>
    </dsp:sp>
    <dsp:sp modelId="{108A240F-03F0-4442-A204-2CAEE4D768BB}">
      <dsp:nvSpPr>
        <dsp:cNvPr id="0" name=""/>
        <dsp:cNvSpPr/>
      </dsp:nvSpPr>
      <dsp:spPr>
        <a:xfrm>
          <a:off x="187675" y="543246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87255-487A-4753-9907-9DF82DBA1524}">
      <dsp:nvSpPr>
        <dsp:cNvPr id="0" name=""/>
        <dsp:cNvSpPr/>
      </dsp:nvSpPr>
      <dsp:spPr>
        <a:xfrm>
          <a:off x="301432" y="315733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06918-21E1-467D-8CB7-97A367CF61D6}">
      <dsp:nvSpPr>
        <dsp:cNvPr id="0" name=""/>
        <dsp:cNvSpPr/>
      </dsp:nvSpPr>
      <dsp:spPr>
        <a:xfrm>
          <a:off x="574448" y="361236"/>
          <a:ext cx="255372" cy="25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89E78-98B1-44F0-A333-D9690CB2D2D1}">
      <dsp:nvSpPr>
        <dsp:cNvPr id="0" name=""/>
        <dsp:cNvSpPr/>
      </dsp:nvSpPr>
      <dsp:spPr>
        <a:xfrm>
          <a:off x="801962" y="110971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BC324-8C45-454A-AD5E-94BDB37B9C84}">
      <dsp:nvSpPr>
        <dsp:cNvPr id="0" name=""/>
        <dsp:cNvSpPr/>
      </dsp:nvSpPr>
      <dsp:spPr>
        <a:xfrm>
          <a:off x="1097729" y="19965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14F26-E51A-43C1-A437-5A2E63A76EBD}">
      <dsp:nvSpPr>
        <dsp:cNvPr id="0" name=""/>
        <dsp:cNvSpPr/>
      </dsp:nvSpPr>
      <dsp:spPr>
        <a:xfrm>
          <a:off x="1461751" y="179225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93646-7177-44A8-955E-77D889B92EAC}">
      <dsp:nvSpPr>
        <dsp:cNvPr id="0" name=""/>
        <dsp:cNvSpPr/>
      </dsp:nvSpPr>
      <dsp:spPr>
        <a:xfrm>
          <a:off x="1689264" y="292982"/>
          <a:ext cx="255372" cy="25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406A4-8E81-47DE-A0C2-FC9A85A5AC2C}">
      <dsp:nvSpPr>
        <dsp:cNvPr id="0" name=""/>
        <dsp:cNvSpPr/>
      </dsp:nvSpPr>
      <dsp:spPr>
        <a:xfrm>
          <a:off x="2007783" y="543246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74AC-F71F-4C14-A231-8E32CC296766}">
      <dsp:nvSpPr>
        <dsp:cNvPr id="0" name=""/>
        <dsp:cNvSpPr/>
      </dsp:nvSpPr>
      <dsp:spPr>
        <a:xfrm>
          <a:off x="2144291" y="793511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FB628-BAE5-4316-9BB9-87A342059F38}">
      <dsp:nvSpPr>
        <dsp:cNvPr id="0" name=""/>
        <dsp:cNvSpPr/>
      </dsp:nvSpPr>
      <dsp:spPr>
        <a:xfrm>
          <a:off x="961221" y="315733"/>
          <a:ext cx="417881" cy="417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0EC7A-117E-4184-890A-BB3187D00F3E}">
      <dsp:nvSpPr>
        <dsp:cNvPr id="0" name=""/>
        <dsp:cNvSpPr/>
      </dsp:nvSpPr>
      <dsp:spPr>
        <a:xfrm>
          <a:off x="73919" y="1180284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818BB-0EB4-40D0-82A2-28CE4DC1B914}">
      <dsp:nvSpPr>
        <dsp:cNvPr id="0" name=""/>
        <dsp:cNvSpPr/>
      </dsp:nvSpPr>
      <dsp:spPr>
        <a:xfrm>
          <a:off x="210427" y="1385046"/>
          <a:ext cx="255372" cy="25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0E2BA-0692-4EA7-8D70-027A616DB862}">
      <dsp:nvSpPr>
        <dsp:cNvPr id="0" name=""/>
        <dsp:cNvSpPr/>
      </dsp:nvSpPr>
      <dsp:spPr>
        <a:xfrm>
          <a:off x="551697" y="1567057"/>
          <a:ext cx="371450" cy="371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88F73-C936-49FE-8DAF-99D58266CAD1}">
      <dsp:nvSpPr>
        <dsp:cNvPr id="0" name=""/>
        <dsp:cNvSpPr/>
      </dsp:nvSpPr>
      <dsp:spPr>
        <a:xfrm>
          <a:off x="1029475" y="1862825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7F4AD-285F-4012-95B4-72F28ACED65E}">
      <dsp:nvSpPr>
        <dsp:cNvPr id="0" name=""/>
        <dsp:cNvSpPr/>
      </dsp:nvSpPr>
      <dsp:spPr>
        <a:xfrm>
          <a:off x="1120481" y="1567057"/>
          <a:ext cx="255372" cy="25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AFB0E-F8D7-4DB5-BCFA-CF860638D061}">
      <dsp:nvSpPr>
        <dsp:cNvPr id="0" name=""/>
        <dsp:cNvSpPr/>
      </dsp:nvSpPr>
      <dsp:spPr>
        <a:xfrm>
          <a:off x="1347994" y="1885576"/>
          <a:ext cx="162509" cy="1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699CD-C294-4F6E-8B64-F5DA80BBC5B5}">
      <dsp:nvSpPr>
        <dsp:cNvPr id="0" name=""/>
        <dsp:cNvSpPr/>
      </dsp:nvSpPr>
      <dsp:spPr>
        <a:xfrm>
          <a:off x="1552756" y="1521554"/>
          <a:ext cx="371450" cy="371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4E3C6-3FF5-467F-9B4E-6E910F6935CD}">
      <dsp:nvSpPr>
        <dsp:cNvPr id="0" name=""/>
        <dsp:cNvSpPr/>
      </dsp:nvSpPr>
      <dsp:spPr>
        <a:xfrm>
          <a:off x="2053286" y="1430549"/>
          <a:ext cx="255372" cy="25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D9493-BDC5-4B0C-9701-5FFC0E187C89}">
      <dsp:nvSpPr>
        <dsp:cNvPr id="0" name=""/>
        <dsp:cNvSpPr/>
      </dsp:nvSpPr>
      <dsp:spPr>
        <a:xfrm>
          <a:off x="2308658" y="360857"/>
          <a:ext cx="749991" cy="143181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28327-369A-4A3D-AFCE-90C7261864CB}">
      <dsp:nvSpPr>
        <dsp:cNvPr id="0" name=""/>
        <dsp:cNvSpPr/>
      </dsp:nvSpPr>
      <dsp:spPr>
        <a:xfrm>
          <a:off x="2922288" y="360857"/>
          <a:ext cx="749991" cy="143181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0334C-26BA-40AA-848C-549AAE628FB0}">
      <dsp:nvSpPr>
        <dsp:cNvPr id="0" name=""/>
        <dsp:cNvSpPr/>
      </dsp:nvSpPr>
      <dsp:spPr>
        <a:xfrm>
          <a:off x="3754097" y="242529"/>
          <a:ext cx="1738617" cy="1738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Sequence-based Features</a:t>
          </a:r>
        </a:p>
      </dsp:txBody>
      <dsp:txXfrm>
        <a:off x="4008712" y="497144"/>
        <a:ext cx="1229387" cy="12293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0AE13-6257-4A7A-8747-7B75EFD7C512}">
      <dsp:nvSpPr>
        <dsp:cNvPr id="0" name=""/>
        <dsp:cNvSpPr/>
      </dsp:nvSpPr>
      <dsp:spPr>
        <a:xfrm>
          <a:off x="1052152" y="369223"/>
          <a:ext cx="211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1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51691" y="413734"/>
        <a:ext cx="12088" cy="2417"/>
      </dsp:txXfrm>
    </dsp:sp>
    <dsp:sp modelId="{0E2A563A-1560-4FB1-8683-49D51D91BE05}">
      <dsp:nvSpPr>
        <dsp:cNvPr id="0" name=""/>
        <dsp:cNvSpPr/>
      </dsp:nvSpPr>
      <dsp:spPr>
        <a:xfrm>
          <a:off x="2792" y="99595"/>
          <a:ext cx="1051159" cy="63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Start activity</a:t>
          </a:r>
        </a:p>
      </dsp:txBody>
      <dsp:txXfrm>
        <a:off x="2792" y="99595"/>
        <a:ext cx="1051159" cy="630695"/>
      </dsp:txXfrm>
    </dsp:sp>
    <dsp:sp modelId="{CC6DE575-6637-4AB2-9599-0A3B5C262480}">
      <dsp:nvSpPr>
        <dsp:cNvPr id="0" name=""/>
        <dsp:cNvSpPr/>
      </dsp:nvSpPr>
      <dsp:spPr>
        <a:xfrm>
          <a:off x="2345078" y="369223"/>
          <a:ext cx="211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1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4617" y="413734"/>
        <a:ext cx="12088" cy="2417"/>
      </dsp:txXfrm>
    </dsp:sp>
    <dsp:sp modelId="{B8A159AD-4189-4D1A-86FD-0721A05EA366}">
      <dsp:nvSpPr>
        <dsp:cNvPr id="0" name=""/>
        <dsp:cNvSpPr/>
      </dsp:nvSpPr>
      <dsp:spPr>
        <a:xfrm>
          <a:off x="1295718" y="99595"/>
          <a:ext cx="1051159" cy="63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Play</a:t>
          </a:r>
        </a:p>
      </dsp:txBody>
      <dsp:txXfrm>
        <a:off x="1295718" y="99595"/>
        <a:ext cx="1051159" cy="630695"/>
      </dsp:txXfrm>
    </dsp:sp>
    <dsp:sp modelId="{0465DE2B-F336-4A57-B2CC-3FE59E70484C}">
      <dsp:nvSpPr>
        <dsp:cNvPr id="0" name=""/>
        <dsp:cNvSpPr/>
      </dsp:nvSpPr>
      <dsp:spPr>
        <a:xfrm>
          <a:off x="528372" y="728490"/>
          <a:ext cx="2585852" cy="211166"/>
        </a:xfrm>
        <a:custGeom>
          <a:avLst/>
          <a:gdLst/>
          <a:ahLst/>
          <a:cxnLst/>
          <a:rect l="0" t="0" r="0" b="0"/>
          <a:pathLst>
            <a:path>
              <a:moveTo>
                <a:pt x="2585852" y="0"/>
              </a:moveTo>
              <a:lnTo>
                <a:pt x="2585852" y="122683"/>
              </a:lnTo>
              <a:lnTo>
                <a:pt x="0" y="122683"/>
              </a:lnTo>
              <a:lnTo>
                <a:pt x="0" y="21116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56370" y="832865"/>
        <a:ext cx="129856" cy="2417"/>
      </dsp:txXfrm>
    </dsp:sp>
    <dsp:sp modelId="{1E3D26F6-18EC-4A6E-858A-9D43F86FC1BF}">
      <dsp:nvSpPr>
        <dsp:cNvPr id="0" name=""/>
        <dsp:cNvSpPr/>
      </dsp:nvSpPr>
      <dsp:spPr>
        <a:xfrm>
          <a:off x="2588644" y="99595"/>
          <a:ext cx="1051159" cy="63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Pause</a:t>
          </a:r>
        </a:p>
      </dsp:txBody>
      <dsp:txXfrm>
        <a:off x="2588644" y="99595"/>
        <a:ext cx="1051159" cy="630695"/>
      </dsp:txXfrm>
    </dsp:sp>
    <dsp:sp modelId="{4BAFF008-1707-4388-AE36-EC461206B439}">
      <dsp:nvSpPr>
        <dsp:cNvPr id="0" name=""/>
        <dsp:cNvSpPr/>
      </dsp:nvSpPr>
      <dsp:spPr>
        <a:xfrm>
          <a:off x="1052152" y="1241685"/>
          <a:ext cx="211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1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51691" y="1286196"/>
        <a:ext cx="12088" cy="2417"/>
      </dsp:txXfrm>
    </dsp:sp>
    <dsp:sp modelId="{4D752905-D1DB-4F6B-A38C-0AF0E1BD41D4}">
      <dsp:nvSpPr>
        <dsp:cNvPr id="0" name=""/>
        <dsp:cNvSpPr/>
      </dsp:nvSpPr>
      <dsp:spPr>
        <a:xfrm>
          <a:off x="2792" y="972057"/>
          <a:ext cx="1051159" cy="63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Scrub Forward</a:t>
          </a:r>
        </a:p>
      </dsp:txBody>
      <dsp:txXfrm>
        <a:off x="2792" y="972057"/>
        <a:ext cx="1051159" cy="630695"/>
      </dsp:txXfrm>
    </dsp:sp>
    <dsp:sp modelId="{83AA9D14-FAC7-4AB0-A960-80E18ED21B59}">
      <dsp:nvSpPr>
        <dsp:cNvPr id="0" name=""/>
        <dsp:cNvSpPr/>
      </dsp:nvSpPr>
      <dsp:spPr>
        <a:xfrm>
          <a:off x="2345078" y="1241685"/>
          <a:ext cx="211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1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4617" y="1286196"/>
        <a:ext cx="12088" cy="2417"/>
      </dsp:txXfrm>
    </dsp:sp>
    <dsp:sp modelId="{81D4F7AB-3F0D-413D-9700-25E42D8740C0}">
      <dsp:nvSpPr>
        <dsp:cNvPr id="0" name=""/>
        <dsp:cNvSpPr/>
      </dsp:nvSpPr>
      <dsp:spPr>
        <a:xfrm>
          <a:off x="1295718" y="972057"/>
          <a:ext cx="1051159" cy="63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Play</a:t>
          </a:r>
        </a:p>
      </dsp:txBody>
      <dsp:txXfrm>
        <a:off x="1295718" y="972057"/>
        <a:ext cx="1051159" cy="630695"/>
      </dsp:txXfrm>
    </dsp:sp>
    <dsp:sp modelId="{A9AABEFC-EFA8-4C31-85DC-ED8336491A05}">
      <dsp:nvSpPr>
        <dsp:cNvPr id="0" name=""/>
        <dsp:cNvSpPr/>
      </dsp:nvSpPr>
      <dsp:spPr>
        <a:xfrm>
          <a:off x="528372" y="1600953"/>
          <a:ext cx="2585852" cy="211166"/>
        </a:xfrm>
        <a:custGeom>
          <a:avLst/>
          <a:gdLst/>
          <a:ahLst/>
          <a:cxnLst/>
          <a:rect l="0" t="0" r="0" b="0"/>
          <a:pathLst>
            <a:path>
              <a:moveTo>
                <a:pt x="2585852" y="0"/>
              </a:moveTo>
              <a:lnTo>
                <a:pt x="2585852" y="122683"/>
              </a:lnTo>
              <a:lnTo>
                <a:pt x="0" y="122683"/>
              </a:lnTo>
              <a:lnTo>
                <a:pt x="0" y="21116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56370" y="1705327"/>
        <a:ext cx="129856" cy="2417"/>
      </dsp:txXfrm>
    </dsp:sp>
    <dsp:sp modelId="{056B60EA-9F52-44F0-8C11-4149F2B87936}">
      <dsp:nvSpPr>
        <dsp:cNvPr id="0" name=""/>
        <dsp:cNvSpPr/>
      </dsp:nvSpPr>
      <dsp:spPr>
        <a:xfrm>
          <a:off x="2588644" y="972057"/>
          <a:ext cx="1051159" cy="63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Pause</a:t>
          </a:r>
        </a:p>
      </dsp:txBody>
      <dsp:txXfrm>
        <a:off x="2588644" y="972057"/>
        <a:ext cx="1051159" cy="630695"/>
      </dsp:txXfrm>
    </dsp:sp>
    <dsp:sp modelId="{9539BE20-DDCE-44D4-A12D-69C78FBE0C6B}">
      <dsp:nvSpPr>
        <dsp:cNvPr id="0" name=""/>
        <dsp:cNvSpPr/>
      </dsp:nvSpPr>
      <dsp:spPr>
        <a:xfrm>
          <a:off x="1052152" y="2114147"/>
          <a:ext cx="211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1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51691" y="2158659"/>
        <a:ext cx="12088" cy="2417"/>
      </dsp:txXfrm>
    </dsp:sp>
    <dsp:sp modelId="{C262AD4D-BFE3-492A-AAAE-DA41E4EE3CAB}">
      <dsp:nvSpPr>
        <dsp:cNvPr id="0" name=""/>
        <dsp:cNvSpPr/>
      </dsp:nvSpPr>
      <dsp:spPr>
        <a:xfrm>
          <a:off x="2792" y="1844520"/>
          <a:ext cx="1051159" cy="63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Scrub Back</a:t>
          </a:r>
        </a:p>
      </dsp:txBody>
      <dsp:txXfrm>
        <a:off x="2792" y="1844520"/>
        <a:ext cx="1051159" cy="630695"/>
      </dsp:txXfrm>
    </dsp:sp>
    <dsp:sp modelId="{2737C99F-5F76-4BBF-8D3D-341AC08312BA}">
      <dsp:nvSpPr>
        <dsp:cNvPr id="0" name=""/>
        <dsp:cNvSpPr/>
      </dsp:nvSpPr>
      <dsp:spPr>
        <a:xfrm>
          <a:off x="2345078" y="2114147"/>
          <a:ext cx="211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1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4617" y="2158659"/>
        <a:ext cx="12088" cy="2417"/>
      </dsp:txXfrm>
    </dsp:sp>
    <dsp:sp modelId="{9494A3AC-3124-4E4B-B722-0342653152C1}">
      <dsp:nvSpPr>
        <dsp:cNvPr id="0" name=""/>
        <dsp:cNvSpPr/>
      </dsp:nvSpPr>
      <dsp:spPr>
        <a:xfrm>
          <a:off x="1295718" y="1844520"/>
          <a:ext cx="1051159" cy="63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End</a:t>
          </a:r>
        </a:p>
      </dsp:txBody>
      <dsp:txXfrm>
        <a:off x="1295718" y="1844520"/>
        <a:ext cx="1051159" cy="630695"/>
      </dsp:txXfrm>
    </dsp:sp>
    <dsp:sp modelId="{B8576D1F-A35F-4F5B-84E3-A3BE3FCEBDC5}">
      <dsp:nvSpPr>
        <dsp:cNvPr id="0" name=""/>
        <dsp:cNvSpPr/>
      </dsp:nvSpPr>
      <dsp:spPr>
        <a:xfrm>
          <a:off x="2588644" y="1844520"/>
          <a:ext cx="1051159" cy="63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End activity</a:t>
          </a:r>
        </a:p>
      </dsp:txBody>
      <dsp:txXfrm>
        <a:off x="2588644" y="1844520"/>
        <a:ext cx="1051159" cy="630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87ED-DD29-4294-9376-E13A2AB9E33C}">
      <dsp:nvSpPr>
        <dsp:cNvPr id="0" name=""/>
        <dsp:cNvSpPr/>
      </dsp:nvSpPr>
      <dsp:spPr>
        <a:xfrm>
          <a:off x="1875" y="0"/>
          <a:ext cx="1846513" cy="109712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F1</a:t>
          </a:r>
        </a:p>
      </dsp:txBody>
      <dsp:txXfrm>
        <a:off x="550436" y="0"/>
        <a:ext cx="749392" cy="1097121"/>
      </dsp:txXfrm>
    </dsp:sp>
    <dsp:sp modelId="{A2D98E04-81AD-42FD-A2AE-60150AFC829F}">
      <dsp:nvSpPr>
        <dsp:cNvPr id="0" name=""/>
        <dsp:cNvSpPr/>
      </dsp:nvSpPr>
      <dsp:spPr>
        <a:xfrm>
          <a:off x="1428927" y="0"/>
          <a:ext cx="4194620" cy="109712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Fully-connected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100 nodes</a:t>
          </a:r>
        </a:p>
      </dsp:txBody>
      <dsp:txXfrm>
        <a:off x="1977488" y="0"/>
        <a:ext cx="3097499" cy="1097121"/>
      </dsp:txXfrm>
    </dsp:sp>
    <dsp:sp modelId="{611F6550-09AF-49C4-9C4F-3A69C33293EF}">
      <dsp:nvSpPr>
        <dsp:cNvPr id="0" name=""/>
        <dsp:cNvSpPr/>
      </dsp:nvSpPr>
      <dsp:spPr>
        <a:xfrm>
          <a:off x="5204086" y="0"/>
          <a:ext cx="4194620" cy="109712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Fully-connected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100 nodes</a:t>
          </a:r>
        </a:p>
      </dsp:txBody>
      <dsp:txXfrm>
        <a:off x="5752647" y="0"/>
        <a:ext cx="3097499" cy="1097121"/>
      </dsp:txXfrm>
    </dsp:sp>
    <dsp:sp modelId="{8D866113-1380-4E11-BF24-B73C77FE8FE1}">
      <dsp:nvSpPr>
        <dsp:cNvPr id="0" name=""/>
        <dsp:cNvSpPr/>
      </dsp:nvSpPr>
      <dsp:spPr>
        <a:xfrm>
          <a:off x="8979244" y="0"/>
          <a:ext cx="4194620" cy="109712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Fully-connected</a:t>
          </a:r>
          <a:br>
            <a:rPr lang="en-US" sz="2400" kern="1200">
              <a:solidFill>
                <a:schemeClr val="bg1"/>
              </a:solidFill>
            </a:rPr>
          </a:br>
          <a:r>
            <a:rPr lang="en-US" sz="2400" kern="1200">
              <a:solidFill>
                <a:schemeClr val="bg1"/>
              </a:solidFill>
            </a:rPr>
            <a:t>100 nodes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9527805" y="0"/>
        <a:ext cx="3097499" cy="1097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D56A4-D9A9-45A7-8DEC-D2256654508B}">
      <dsp:nvSpPr>
        <dsp:cNvPr id="0" name=""/>
        <dsp:cNvSpPr/>
      </dsp:nvSpPr>
      <dsp:spPr>
        <a:xfrm>
          <a:off x="1875" y="0"/>
          <a:ext cx="1846513" cy="109712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F2</a:t>
          </a:r>
        </a:p>
      </dsp:txBody>
      <dsp:txXfrm>
        <a:off x="550436" y="0"/>
        <a:ext cx="749392" cy="1097121"/>
      </dsp:txXfrm>
    </dsp:sp>
    <dsp:sp modelId="{A2D98E04-81AD-42FD-A2AE-60150AFC829F}">
      <dsp:nvSpPr>
        <dsp:cNvPr id="0" name=""/>
        <dsp:cNvSpPr/>
      </dsp:nvSpPr>
      <dsp:spPr>
        <a:xfrm>
          <a:off x="1428927" y="0"/>
          <a:ext cx="4194620" cy="1097121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Convolution</a:t>
          </a:r>
          <a:br>
            <a:rPr lang="en-US" sz="2400" kern="1200" dirty="0"/>
          </a:br>
          <a:r>
            <a:rPr lang="en-US" sz="2400" kern="1200" dirty="0"/>
            <a:t>500 3x3</a:t>
          </a:r>
        </a:p>
      </dsp:txBody>
      <dsp:txXfrm>
        <a:off x="1977488" y="0"/>
        <a:ext cx="3097499" cy="1097121"/>
      </dsp:txXfrm>
    </dsp:sp>
    <dsp:sp modelId="{0C77E555-A61D-4305-8FB1-E8BFAFF656D7}">
      <dsp:nvSpPr>
        <dsp:cNvPr id="0" name=""/>
        <dsp:cNvSpPr/>
      </dsp:nvSpPr>
      <dsp:spPr>
        <a:xfrm>
          <a:off x="5204086" y="0"/>
          <a:ext cx="4194620" cy="1097121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Convolution</a:t>
          </a:r>
          <a:br>
            <a:rPr lang="en-US" sz="2400" kern="1200" dirty="0"/>
          </a:br>
          <a:r>
            <a:rPr lang="en-US" sz="2400" kern="1200" dirty="0"/>
            <a:t>300 3x3</a:t>
          </a:r>
        </a:p>
      </dsp:txBody>
      <dsp:txXfrm>
        <a:off x="5752647" y="0"/>
        <a:ext cx="3097499" cy="1097121"/>
      </dsp:txXfrm>
    </dsp:sp>
    <dsp:sp modelId="{A387B887-62F0-4813-B123-62E80D736C36}">
      <dsp:nvSpPr>
        <dsp:cNvPr id="0" name=""/>
        <dsp:cNvSpPr/>
      </dsp:nvSpPr>
      <dsp:spPr>
        <a:xfrm>
          <a:off x="8979244" y="0"/>
          <a:ext cx="4194620" cy="1097121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Convolution</a:t>
          </a:r>
          <a:br>
            <a:rPr lang="en-US" sz="2400" kern="1200" dirty="0"/>
          </a:br>
          <a:r>
            <a:rPr lang="en-US" sz="2400" kern="1200" dirty="0"/>
            <a:t>100 3x3</a:t>
          </a:r>
        </a:p>
      </dsp:txBody>
      <dsp:txXfrm>
        <a:off x="9527805" y="0"/>
        <a:ext cx="3097499" cy="1097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49D44-D952-4C51-B193-0DCD938F9A97}">
      <dsp:nvSpPr>
        <dsp:cNvPr id="0" name=""/>
        <dsp:cNvSpPr/>
      </dsp:nvSpPr>
      <dsp:spPr>
        <a:xfrm>
          <a:off x="1875" y="0"/>
          <a:ext cx="1846513" cy="109712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S1</a:t>
          </a:r>
        </a:p>
      </dsp:txBody>
      <dsp:txXfrm>
        <a:off x="550436" y="0"/>
        <a:ext cx="749392" cy="1097121"/>
      </dsp:txXfrm>
    </dsp:sp>
    <dsp:sp modelId="{A2D98E04-81AD-42FD-A2AE-60150AFC829F}">
      <dsp:nvSpPr>
        <dsp:cNvPr id="0" name=""/>
        <dsp:cNvSpPr/>
      </dsp:nvSpPr>
      <dsp:spPr>
        <a:xfrm>
          <a:off x="1428927" y="0"/>
          <a:ext cx="4194620" cy="1097121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Auto-encoding</a:t>
          </a:r>
          <a:br>
            <a:rPr lang="en-US" sz="2400" kern="1200" dirty="0"/>
          </a:br>
          <a:r>
            <a:rPr lang="en-US" sz="2400" kern="1200" dirty="0"/>
            <a:t>50 nodes</a:t>
          </a:r>
        </a:p>
      </dsp:txBody>
      <dsp:txXfrm>
        <a:off x="1977488" y="0"/>
        <a:ext cx="3097499" cy="1097121"/>
      </dsp:txXfrm>
    </dsp:sp>
    <dsp:sp modelId="{F4D4D5DB-B308-41C3-8E14-C6BBC660820F}">
      <dsp:nvSpPr>
        <dsp:cNvPr id="0" name=""/>
        <dsp:cNvSpPr/>
      </dsp:nvSpPr>
      <dsp:spPr>
        <a:xfrm>
          <a:off x="5204086" y="0"/>
          <a:ext cx="4194620" cy="1097121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LSTM</a:t>
          </a:r>
          <a:br>
            <a:rPr lang="en-US" sz="2400" kern="1200" dirty="0"/>
          </a:br>
          <a:r>
            <a:rPr lang="en-US" sz="2400" kern="1200" dirty="0"/>
            <a:t>100 nodes</a:t>
          </a:r>
        </a:p>
      </dsp:txBody>
      <dsp:txXfrm>
        <a:off x="5752647" y="0"/>
        <a:ext cx="3097499" cy="1097121"/>
      </dsp:txXfrm>
    </dsp:sp>
    <dsp:sp modelId="{E68FACA0-B01B-4EF4-A33B-0EC2FC4EF01E}">
      <dsp:nvSpPr>
        <dsp:cNvPr id="0" name=""/>
        <dsp:cNvSpPr/>
      </dsp:nvSpPr>
      <dsp:spPr>
        <a:xfrm>
          <a:off x="8979244" y="0"/>
          <a:ext cx="4194620" cy="1097121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9527805" y="0"/>
        <a:ext cx="3097499" cy="1097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81037-05C0-4DDC-AC23-2D97AB025241}">
      <dsp:nvSpPr>
        <dsp:cNvPr id="0" name=""/>
        <dsp:cNvSpPr/>
      </dsp:nvSpPr>
      <dsp:spPr>
        <a:xfrm>
          <a:off x="1875" y="0"/>
          <a:ext cx="1846513" cy="109712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S2</a:t>
          </a:r>
        </a:p>
      </dsp:txBody>
      <dsp:txXfrm>
        <a:off x="550436" y="0"/>
        <a:ext cx="749392" cy="1097121"/>
      </dsp:txXfrm>
    </dsp:sp>
    <dsp:sp modelId="{A2D98E04-81AD-42FD-A2AE-60150AFC829F}">
      <dsp:nvSpPr>
        <dsp:cNvPr id="0" name=""/>
        <dsp:cNvSpPr/>
      </dsp:nvSpPr>
      <dsp:spPr>
        <a:xfrm>
          <a:off x="1428927" y="0"/>
          <a:ext cx="4194620" cy="1097121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Embedding</a:t>
          </a:r>
          <a:br>
            <a:rPr lang="en-US" sz="2400" kern="1200" dirty="0"/>
          </a:br>
          <a:r>
            <a:rPr lang="en-US" sz="2400" kern="1200" dirty="0"/>
            <a:t>50 nodes</a:t>
          </a:r>
        </a:p>
      </dsp:txBody>
      <dsp:txXfrm>
        <a:off x="1977488" y="0"/>
        <a:ext cx="3097499" cy="1097121"/>
      </dsp:txXfrm>
    </dsp:sp>
    <dsp:sp modelId="{F4D4D5DB-B308-41C3-8E14-C6BBC660820F}">
      <dsp:nvSpPr>
        <dsp:cNvPr id="0" name=""/>
        <dsp:cNvSpPr/>
      </dsp:nvSpPr>
      <dsp:spPr>
        <a:xfrm>
          <a:off x="5204086" y="0"/>
          <a:ext cx="4194620" cy="1097121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LSTM</a:t>
          </a:r>
          <a:br>
            <a:rPr lang="en-US" sz="2400" kern="1200" dirty="0"/>
          </a:br>
          <a:r>
            <a:rPr lang="en-US" sz="2400" kern="1200" dirty="0"/>
            <a:t>100 nodes</a:t>
          </a:r>
        </a:p>
      </dsp:txBody>
      <dsp:txXfrm>
        <a:off x="5752647" y="0"/>
        <a:ext cx="3097499" cy="1097121"/>
      </dsp:txXfrm>
    </dsp:sp>
    <dsp:sp modelId="{6DC5BF13-6111-4DCD-A852-88C130FB2857}">
      <dsp:nvSpPr>
        <dsp:cNvPr id="0" name=""/>
        <dsp:cNvSpPr/>
      </dsp:nvSpPr>
      <dsp:spPr>
        <a:xfrm>
          <a:off x="8979244" y="0"/>
          <a:ext cx="4194620" cy="1097121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9527805" y="0"/>
        <a:ext cx="3097499" cy="10971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8EAEF-FD90-4568-87D8-E621AD4E68C9}">
      <dsp:nvSpPr>
        <dsp:cNvPr id="0" name=""/>
        <dsp:cNvSpPr/>
      </dsp:nvSpPr>
      <dsp:spPr>
        <a:xfrm>
          <a:off x="1875" y="0"/>
          <a:ext cx="1846513" cy="109712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S3</a:t>
          </a:r>
        </a:p>
      </dsp:txBody>
      <dsp:txXfrm>
        <a:off x="550436" y="0"/>
        <a:ext cx="749392" cy="1097121"/>
      </dsp:txXfrm>
    </dsp:sp>
    <dsp:sp modelId="{A2D98E04-81AD-42FD-A2AE-60150AFC829F}">
      <dsp:nvSpPr>
        <dsp:cNvPr id="0" name=""/>
        <dsp:cNvSpPr/>
      </dsp:nvSpPr>
      <dsp:spPr>
        <a:xfrm>
          <a:off x="1428927" y="0"/>
          <a:ext cx="4194620" cy="1097121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Auto-encoding</a:t>
          </a:r>
          <a:br>
            <a:rPr lang="en-US" sz="2400" kern="1200" dirty="0"/>
          </a:br>
          <a:r>
            <a:rPr lang="en-US" sz="2400" kern="1200" dirty="0"/>
            <a:t>50 nodes</a:t>
          </a:r>
        </a:p>
      </dsp:txBody>
      <dsp:txXfrm>
        <a:off x="1977488" y="0"/>
        <a:ext cx="3097499" cy="1097121"/>
      </dsp:txXfrm>
    </dsp:sp>
    <dsp:sp modelId="{3FBC14FD-E7F8-40C1-B662-BFF39C953FCA}">
      <dsp:nvSpPr>
        <dsp:cNvPr id="0" name=""/>
        <dsp:cNvSpPr/>
      </dsp:nvSpPr>
      <dsp:spPr>
        <a:xfrm>
          <a:off x="5204086" y="0"/>
          <a:ext cx="4194620" cy="1097121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Convolution</a:t>
          </a:r>
          <a:br>
            <a:rPr lang="en-US" sz="2400" kern="1200" dirty="0"/>
          </a:br>
          <a:r>
            <a:rPr lang="en-US" sz="2400" kern="1200" dirty="0"/>
            <a:t>32 7x7 filters</a:t>
          </a:r>
        </a:p>
      </dsp:txBody>
      <dsp:txXfrm>
        <a:off x="5752647" y="0"/>
        <a:ext cx="3097499" cy="1097121"/>
      </dsp:txXfrm>
    </dsp:sp>
    <dsp:sp modelId="{F4D4D5DB-B308-41C3-8E14-C6BBC660820F}">
      <dsp:nvSpPr>
        <dsp:cNvPr id="0" name=""/>
        <dsp:cNvSpPr/>
      </dsp:nvSpPr>
      <dsp:spPr>
        <a:xfrm>
          <a:off x="8979244" y="0"/>
          <a:ext cx="4194620" cy="1097121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LSTM</a:t>
          </a:r>
          <a:br>
            <a:rPr lang="en-US" sz="2400" kern="1200" dirty="0"/>
          </a:br>
          <a:r>
            <a:rPr lang="en-US" sz="2400" kern="1200" dirty="0"/>
            <a:t>100 nodes</a:t>
          </a:r>
        </a:p>
      </dsp:txBody>
      <dsp:txXfrm>
        <a:off x="9527805" y="0"/>
        <a:ext cx="3097499" cy="1097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9EA9B-C868-47FE-BF05-FBB4093A20D9}">
      <dsp:nvSpPr>
        <dsp:cNvPr id="0" name=""/>
        <dsp:cNvSpPr/>
      </dsp:nvSpPr>
      <dsp:spPr>
        <a:xfrm>
          <a:off x="1875" y="0"/>
          <a:ext cx="1846513" cy="109712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S4</a:t>
          </a:r>
        </a:p>
      </dsp:txBody>
      <dsp:txXfrm>
        <a:off x="550436" y="0"/>
        <a:ext cx="749392" cy="1097121"/>
      </dsp:txXfrm>
    </dsp:sp>
    <dsp:sp modelId="{A2D98E04-81AD-42FD-A2AE-60150AFC829F}">
      <dsp:nvSpPr>
        <dsp:cNvPr id="0" name=""/>
        <dsp:cNvSpPr/>
      </dsp:nvSpPr>
      <dsp:spPr>
        <a:xfrm>
          <a:off x="1428927" y="0"/>
          <a:ext cx="4194620" cy="1097121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Embedding</a:t>
          </a:r>
          <a:br>
            <a:rPr lang="en-US" sz="2400" kern="1200" dirty="0"/>
          </a:br>
          <a:r>
            <a:rPr lang="en-US" sz="2400" kern="1200" dirty="0"/>
            <a:t>50 nodes</a:t>
          </a:r>
        </a:p>
      </dsp:txBody>
      <dsp:txXfrm>
        <a:off x="1977488" y="0"/>
        <a:ext cx="3097499" cy="1097121"/>
      </dsp:txXfrm>
    </dsp:sp>
    <dsp:sp modelId="{3FBC14FD-E7F8-40C1-B662-BFF39C953FCA}">
      <dsp:nvSpPr>
        <dsp:cNvPr id="0" name=""/>
        <dsp:cNvSpPr/>
      </dsp:nvSpPr>
      <dsp:spPr>
        <a:xfrm>
          <a:off x="5204086" y="0"/>
          <a:ext cx="4194620" cy="1097121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Convolution</a:t>
          </a:r>
          <a:br>
            <a:rPr lang="en-US" sz="2400" kern="1200" dirty="0"/>
          </a:br>
          <a:r>
            <a:rPr lang="en-US" sz="2400" kern="1200" dirty="0"/>
            <a:t>32 7x7 filters</a:t>
          </a:r>
        </a:p>
      </dsp:txBody>
      <dsp:txXfrm>
        <a:off x="5752647" y="0"/>
        <a:ext cx="3097499" cy="1097121"/>
      </dsp:txXfrm>
    </dsp:sp>
    <dsp:sp modelId="{F4D4D5DB-B308-41C3-8E14-C6BBC660820F}">
      <dsp:nvSpPr>
        <dsp:cNvPr id="0" name=""/>
        <dsp:cNvSpPr/>
      </dsp:nvSpPr>
      <dsp:spPr>
        <a:xfrm>
          <a:off x="8979244" y="0"/>
          <a:ext cx="4194620" cy="1097121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LSTM</a:t>
          </a:r>
          <a:br>
            <a:rPr lang="en-US" sz="2400" kern="1200" dirty="0"/>
          </a:br>
          <a:r>
            <a:rPr lang="en-US" sz="2400" kern="1200" dirty="0"/>
            <a:t>100 nodes</a:t>
          </a:r>
        </a:p>
      </dsp:txBody>
      <dsp:txXfrm>
        <a:off x="9527805" y="0"/>
        <a:ext cx="3097499" cy="10971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0AE13-6257-4A7A-8747-7B75EFD7C512}">
      <dsp:nvSpPr>
        <dsp:cNvPr id="0" name=""/>
        <dsp:cNvSpPr/>
      </dsp:nvSpPr>
      <dsp:spPr>
        <a:xfrm>
          <a:off x="1093515" y="394072"/>
          <a:ext cx="2206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065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7561" y="438535"/>
        <a:ext cx="12562" cy="2512"/>
      </dsp:txXfrm>
    </dsp:sp>
    <dsp:sp modelId="{0E2A563A-1560-4FB1-8683-49D51D91BE05}">
      <dsp:nvSpPr>
        <dsp:cNvPr id="0" name=""/>
        <dsp:cNvSpPr/>
      </dsp:nvSpPr>
      <dsp:spPr>
        <a:xfrm>
          <a:off x="2902" y="112068"/>
          <a:ext cx="1092412" cy="655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 Practice</a:t>
          </a:r>
        </a:p>
      </dsp:txBody>
      <dsp:txXfrm>
        <a:off x="2902" y="112068"/>
        <a:ext cx="1092412" cy="655447"/>
      </dsp:txXfrm>
    </dsp:sp>
    <dsp:sp modelId="{2315D916-A249-47D5-92A9-9376DED1E09A}">
      <dsp:nvSpPr>
        <dsp:cNvPr id="0" name=""/>
        <dsp:cNvSpPr/>
      </dsp:nvSpPr>
      <dsp:spPr>
        <a:xfrm>
          <a:off x="2437182" y="394072"/>
          <a:ext cx="2206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065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1229" y="438535"/>
        <a:ext cx="12562" cy="2512"/>
      </dsp:txXfrm>
    </dsp:sp>
    <dsp:sp modelId="{B8A159AD-4189-4D1A-86FD-0721A05EA366}">
      <dsp:nvSpPr>
        <dsp:cNvPr id="0" name=""/>
        <dsp:cNvSpPr/>
      </dsp:nvSpPr>
      <dsp:spPr>
        <a:xfrm>
          <a:off x="1346570" y="112068"/>
          <a:ext cx="1092412" cy="655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 answer(Q1)</a:t>
          </a:r>
        </a:p>
      </dsp:txBody>
      <dsp:txXfrm>
        <a:off x="1346570" y="112068"/>
        <a:ext cx="1092412" cy="655447"/>
      </dsp:txXfrm>
    </dsp:sp>
    <dsp:sp modelId="{4326852C-F59A-4843-8A6F-0E27B28F7597}">
      <dsp:nvSpPr>
        <dsp:cNvPr id="0" name=""/>
        <dsp:cNvSpPr/>
      </dsp:nvSpPr>
      <dsp:spPr>
        <a:xfrm>
          <a:off x="549108" y="765716"/>
          <a:ext cx="2687335" cy="220654"/>
        </a:xfrm>
        <a:custGeom>
          <a:avLst/>
          <a:gdLst/>
          <a:ahLst/>
          <a:cxnLst/>
          <a:rect l="0" t="0" r="0" b="0"/>
          <a:pathLst>
            <a:path>
              <a:moveTo>
                <a:pt x="2687335" y="0"/>
              </a:moveTo>
              <a:lnTo>
                <a:pt x="2687335" y="127427"/>
              </a:lnTo>
              <a:lnTo>
                <a:pt x="0" y="127427"/>
              </a:lnTo>
              <a:lnTo>
                <a:pt x="0" y="22065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25300" y="874787"/>
        <a:ext cx="134952" cy="2512"/>
      </dsp:txXfrm>
    </dsp:sp>
    <dsp:sp modelId="{C5423F83-0B67-4926-9FAB-AACA29012CEF}">
      <dsp:nvSpPr>
        <dsp:cNvPr id="0" name=""/>
        <dsp:cNvSpPr/>
      </dsp:nvSpPr>
      <dsp:spPr>
        <a:xfrm>
          <a:off x="2690237" y="112068"/>
          <a:ext cx="1092412" cy="655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 answer(Q2)</a:t>
          </a:r>
        </a:p>
      </dsp:txBody>
      <dsp:txXfrm>
        <a:off x="2690237" y="112068"/>
        <a:ext cx="1092412" cy="655447"/>
      </dsp:txXfrm>
    </dsp:sp>
    <dsp:sp modelId="{F9AA5BE4-3145-4743-BF51-0E22E5AE69AE}">
      <dsp:nvSpPr>
        <dsp:cNvPr id="0" name=""/>
        <dsp:cNvSpPr/>
      </dsp:nvSpPr>
      <dsp:spPr>
        <a:xfrm>
          <a:off x="1093515" y="1300774"/>
          <a:ext cx="2206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065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7561" y="1345238"/>
        <a:ext cx="12562" cy="2512"/>
      </dsp:txXfrm>
    </dsp:sp>
    <dsp:sp modelId="{BA9355D9-B0A9-4E52-9496-CFD2D86F0806}">
      <dsp:nvSpPr>
        <dsp:cNvPr id="0" name=""/>
        <dsp:cNvSpPr/>
      </dsp:nvSpPr>
      <dsp:spPr>
        <a:xfrm>
          <a:off x="2902" y="1018771"/>
          <a:ext cx="1092412" cy="655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 answer(Q3)</a:t>
          </a:r>
        </a:p>
      </dsp:txBody>
      <dsp:txXfrm>
        <a:off x="2902" y="1018771"/>
        <a:ext cx="1092412" cy="655447"/>
      </dsp:txXfrm>
    </dsp:sp>
    <dsp:sp modelId="{57960A6C-5971-4CF2-BC56-CCB4D42CCD55}">
      <dsp:nvSpPr>
        <dsp:cNvPr id="0" name=""/>
        <dsp:cNvSpPr/>
      </dsp:nvSpPr>
      <dsp:spPr>
        <a:xfrm>
          <a:off x="2437182" y="1300774"/>
          <a:ext cx="2206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065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1229" y="1345238"/>
        <a:ext cx="12562" cy="2512"/>
      </dsp:txXfrm>
    </dsp:sp>
    <dsp:sp modelId="{6AE4CB16-3D34-4947-9D1C-0E65B7E00515}">
      <dsp:nvSpPr>
        <dsp:cNvPr id="0" name=""/>
        <dsp:cNvSpPr/>
      </dsp:nvSpPr>
      <dsp:spPr>
        <a:xfrm>
          <a:off x="1346570" y="1018771"/>
          <a:ext cx="1092412" cy="655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Edit answer(Q1)</a:t>
          </a:r>
        </a:p>
      </dsp:txBody>
      <dsp:txXfrm>
        <a:off x="1346570" y="1018771"/>
        <a:ext cx="1092412" cy="655447"/>
      </dsp:txXfrm>
    </dsp:sp>
    <dsp:sp modelId="{B529CF72-6DAE-495B-BEB2-26F78EB01845}">
      <dsp:nvSpPr>
        <dsp:cNvPr id="0" name=""/>
        <dsp:cNvSpPr/>
      </dsp:nvSpPr>
      <dsp:spPr>
        <a:xfrm>
          <a:off x="549108" y="1672418"/>
          <a:ext cx="2687335" cy="220654"/>
        </a:xfrm>
        <a:custGeom>
          <a:avLst/>
          <a:gdLst/>
          <a:ahLst/>
          <a:cxnLst/>
          <a:rect l="0" t="0" r="0" b="0"/>
          <a:pathLst>
            <a:path>
              <a:moveTo>
                <a:pt x="2687335" y="0"/>
              </a:moveTo>
              <a:lnTo>
                <a:pt x="2687335" y="127427"/>
              </a:lnTo>
              <a:lnTo>
                <a:pt x="0" y="127427"/>
              </a:lnTo>
              <a:lnTo>
                <a:pt x="0" y="22065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25300" y="1781490"/>
        <a:ext cx="134952" cy="2512"/>
      </dsp:txXfrm>
    </dsp:sp>
    <dsp:sp modelId="{BCC5EB11-97C3-49AA-882E-D2F984C2927A}">
      <dsp:nvSpPr>
        <dsp:cNvPr id="0" name=""/>
        <dsp:cNvSpPr/>
      </dsp:nvSpPr>
      <dsp:spPr>
        <a:xfrm>
          <a:off x="2690237" y="1018771"/>
          <a:ext cx="1092412" cy="655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Submit answers</a:t>
          </a:r>
        </a:p>
      </dsp:txBody>
      <dsp:txXfrm>
        <a:off x="2690237" y="1018771"/>
        <a:ext cx="1092412" cy="655447"/>
      </dsp:txXfrm>
    </dsp:sp>
    <dsp:sp modelId="{7B538233-4B02-4AEE-8385-3D09839D62F9}">
      <dsp:nvSpPr>
        <dsp:cNvPr id="0" name=""/>
        <dsp:cNvSpPr/>
      </dsp:nvSpPr>
      <dsp:spPr>
        <a:xfrm>
          <a:off x="2902" y="1925473"/>
          <a:ext cx="1092412" cy="655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End Practice</a:t>
          </a:r>
        </a:p>
      </dsp:txBody>
      <dsp:txXfrm>
        <a:off x="2902" y="1925473"/>
        <a:ext cx="1092412" cy="6554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DC309-F82A-41C9-91FD-E71824D4A87B}">
      <dsp:nvSpPr>
        <dsp:cNvPr id="0" name=""/>
        <dsp:cNvSpPr/>
      </dsp:nvSpPr>
      <dsp:spPr>
        <a:xfrm>
          <a:off x="3344966" y="28493"/>
          <a:ext cx="1880558" cy="1880558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1400" i="0" kern="120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sp:txBody>
      <dsp:txXfrm>
        <a:off x="3815106" y="968772"/>
        <a:ext cx="940279" cy="940279"/>
      </dsp:txXfrm>
    </dsp:sp>
    <dsp:sp modelId="{0CD764EA-55D0-48F2-A40A-F21A77D98063}">
      <dsp:nvSpPr>
        <dsp:cNvPr id="0" name=""/>
        <dsp:cNvSpPr/>
      </dsp:nvSpPr>
      <dsp:spPr>
        <a:xfrm>
          <a:off x="2404687" y="1909051"/>
          <a:ext cx="1880558" cy="1880558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</a:p>
      </dsp:txBody>
      <dsp:txXfrm>
        <a:off x="2874827" y="2849330"/>
        <a:ext cx="940279" cy="940279"/>
      </dsp:txXfrm>
    </dsp:sp>
    <dsp:sp modelId="{85EF3A38-486F-4455-981A-65B3D11EEDAA}">
      <dsp:nvSpPr>
        <dsp:cNvPr id="0" name=""/>
        <dsp:cNvSpPr/>
      </dsp:nvSpPr>
      <dsp:spPr>
        <a:xfrm rot="10800000">
          <a:off x="3344966" y="1909051"/>
          <a:ext cx="1880558" cy="1880558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</a:p>
      </dsp:txBody>
      <dsp:txXfrm rot="10800000">
        <a:off x="3815105" y="1909051"/>
        <a:ext cx="940279" cy="940279"/>
      </dsp:txXfrm>
    </dsp:sp>
    <dsp:sp modelId="{46744DBA-2620-4605-BC5E-664200E2DCE1}">
      <dsp:nvSpPr>
        <dsp:cNvPr id="0" name=""/>
        <dsp:cNvSpPr/>
      </dsp:nvSpPr>
      <dsp:spPr>
        <a:xfrm>
          <a:off x="4285245" y="1909051"/>
          <a:ext cx="1880558" cy="1880558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</a:p>
      </dsp:txBody>
      <dsp:txXfrm>
        <a:off x="4755385" y="2849330"/>
        <a:ext cx="940279" cy="940279"/>
      </dsp:txXfrm>
    </dsp:sp>
    <dsp:sp modelId="{059F3137-403D-4DFE-92B7-4C703184919A}">
      <dsp:nvSpPr>
        <dsp:cNvPr id="0" name=""/>
        <dsp:cNvSpPr/>
      </dsp:nvSpPr>
      <dsp:spPr>
        <a:xfrm>
          <a:off x="1464407" y="3789610"/>
          <a:ext cx="1880558" cy="1880558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</a:p>
      </dsp:txBody>
      <dsp:txXfrm>
        <a:off x="1934547" y="4729889"/>
        <a:ext cx="940279" cy="940279"/>
      </dsp:txXfrm>
    </dsp:sp>
    <dsp:sp modelId="{AAC3D419-5B24-4A55-A8C4-02FEB773165E}">
      <dsp:nvSpPr>
        <dsp:cNvPr id="0" name=""/>
        <dsp:cNvSpPr/>
      </dsp:nvSpPr>
      <dsp:spPr>
        <a:xfrm rot="10800000">
          <a:off x="2404687" y="3789610"/>
          <a:ext cx="1880558" cy="1880558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n-US" sz="1400" kern="1200" dirty="0"/>
        </a:p>
      </dsp:txBody>
      <dsp:txXfrm rot="10800000">
        <a:off x="2874826" y="3789610"/>
        <a:ext cx="940279" cy="940279"/>
      </dsp:txXfrm>
    </dsp:sp>
    <dsp:sp modelId="{70579D3D-8400-43E4-91A1-CBFE9D0598E2}">
      <dsp:nvSpPr>
        <dsp:cNvPr id="0" name=""/>
        <dsp:cNvSpPr/>
      </dsp:nvSpPr>
      <dsp:spPr>
        <a:xfrm>
          <a:off x="3344966" y="3789610"/>
          <a:ext cx="1880558" cy="1880558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n-US" sz="1400" kern="1200" dirty="0"/>
        </a:p>
      </dsp:txBody>
      <dsp:txXfrm>
        <a:off x="3815106" y="4729889"/>
        <a:ext cx="940279" cy="940279"/>
      </dsp:txXfrm>
    </dsp:sp>
    <dsp:sp modelId="{D9B7C1AE-1FE3-4AC3-A95A-408DA19CB73F}">
      <dsp:nvSpPr>
        <dsp:cNvPr id="0" name=""/>
        <dsp:cNvSpPr/>
      </dsp:nvSpPr>
      <dsp:spPr>
        <a:xfrm rot="10800000">
          <a:off x="4285245" y="3789610"/>
          <a:ext cx="1880558" cy="1880558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endParaRPr lang="en-US" sz="1400" kern="1200" dirty="0"/>
        </a:p>
      </dsp:txBody>
      <dsp:txXfrm rot="10800000">
        <a:off x="4755384" y="3789610"/>
        <a:ext cx="940279" cy="940279"/>
      </dsp:txXfrm>
    </dsp:sp>
    <dsp:sp modelId="{EA59E557-BACA-40CD-9BDF-EE5F35AA6ED0}">
      <dsp:nvSpPr>
        <dsp:cNvPr id="0" name=""/>
        <dsp:cNvSpPr/>
      </dsp:nvSpPr>
      <dsp:spPr>
        <a:xfrm>
          <a:off x="5225524" y="3789610"/>
          <a:ext cx="1880558" cy="1880558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</a:t>
          </a:r>
        </a:p>
      </dsp:txBody>
      <dsp:txXfrm>
        <a:off x="5695664" y="4729889"/>
        <a:ext cx="940279" cy="940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A817567C-D7FD-4E0F-929E-7ED5BA05E4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446" cy="4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26937259-E1CF-4D9E-885D-D2CDF795D1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754" y="0"/>
            <a:ext cx="3169446" cy="4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742FBE0A-E038-42B9-8B80-548F03835F6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352"/>
            <a:ext cx="3169446" cy="4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AEC34AD2-7985-42C2-A900-277E6A8C4D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754" y="9121352"/>
            <a:ext cx="3169446" cy="4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98" tIns="48199" rIns="96398" bIns="4819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658175D-0FFF-4128-9844-AF599B6039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30AA74-83DF-48A0-B505-3FEB05A57F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446" cy="479848"/>
          </a:xfrm>
          <a:prstGeom prst="rect">
            <a:avLst/>
          </a:prstGeom>
        </p:spPr>
        <p:txBody>
          <a:bodyPr vert="horz" lIns="96398" tIns="48199" rIns="96398" bIns="48199" rtlCol="0"/>
          <a:lstStyle>
            <a:lvl1pPr algn="l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A4F6F-0162-439D-8F0B-60366A1C54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85" y="0"/>
            <a:ext cx="3170631" cy="479848"/>
          </a:xfrm>
          <a:prstGeom prst="rect">
            <a:avLst/>
          </a:prstGeom>
        </p:spPr>
        <p:txBody>
          <a:bodyPr vert="horz" lIns="96398" tIns="48199" rIns="96398" bIns="48199" rtlCol="0"/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5DDBAD8-6791-44F2-8B87-04D029663644}" type="datetimeFigureOut">
              <a:rPr lang="en-US"/>
              <a:pPr>
                <a:defRPr/>
              </a:pPr>
              <a:t>04-Apr-18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453281-C198-4967-B5A5-3DD82FAFAA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20725"/>
            <a:ext cx="56007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98" tIns="48199" rIns="96398" bIns="481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281037-BDF5-4BDE-93C2-DD6B0972A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046" y="4559615"/>
            <a:ext cx="5853108" cy="4320752"/>
          </a:xfrm>
          <a:prstGeom prst="rect">
            <a:avLst/>
          </a:prstGeom>
        </p:spPr>
        <p:txBody>
          <a:bodyPr vert="horz" lIns="96398" tIns="48199" rIns="96398" bIns="4819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70B90-4A0C-404C-BAD8-430F80B62F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119229"/>
            <a:ext cx="3169446" cy="479848"/>
          </a:xfrm>
          <a:prstGeom prst="rect">
            <a:avLst/>
          </a:prstGeom>
        </p:spPr>
        <p:txBody>
          <a:bodyPr vert="horz" lIns="96398" tIns="48199" rIns="96398" bIns="48199" rtlCol="0" anchor="b"/>
          <a:lstStyle>
            <a:lvl1pPr algn="l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A36DB-386A-4E32-B363-8C9B6DC75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85" y="9119229"/>
            <a:ext cx="3170631" cy="479848"/>
          </a:xfrm>
          <a:prstGeom prst="rect">
            <a:avLst/>
          </a:prstGeom>
        </p:spPr>
        <p:txBody>
          <a:bodyPr vert="horz" wrap="square" lIns="96398" tIns="48199" rIns="96398" bIns="4819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505E661-70CA-4D70-8EFA-FE273EE65B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D7B0AB3-0918-406E-9971-1B38FF6E7D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7A934BE0-2B6A-4FDC-A86C-55B6E9A884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D2E5177B-D422-43A3-8AD3-4CB53F43F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0214" indent="-200082"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329" indent="-160066"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20460" indent="-160066"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40591" indent="-160066" eaLnBrk="0" hangingPunct="0"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60723" indent="-16006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80854" indent="-16006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00986" indent="-16006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21117" indent="-16006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D42B0A-054C-43F7-8500-027DF657A055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3BAA60-B607-4CF6-8A9D-479B3E0A5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27C291-6C9A-4966-9BFE-BCFC55B3C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4AD794-6EE2-401C-B238-73EA368E1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E5E4-4A3E-4F24-9868-B05B3FAE2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27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0CE530-E17F-413A-96CA-FC52C3AB8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7F130-823B-486C-AF1A-F30D972FA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2CE55C-9919-42C3-9350-AAB02C2B2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71C5F-ED66-4BDC-A283-884194470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93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3" y="2925763"/>
            <a:ext cx="10880725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925763"/>
            <a:ext cx="32492950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85DFBB-E4D0-4B6B-9FA6-E900396C6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72F885-7674-4CAD-8137-7C1AFE8AC6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32F43-6A50-48F9-993C-D8330C680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0ECDA-DA47-423F-9463-CA4165DB7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16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460663-A02E-4DEE-82BD-8653E0B81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2D0DC8-36C8-4322-87DD-8840A6E89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43129D-CF1D-4317-9048-887D24051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08AB3-D07B-4D35-AD38-18E17B5D0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6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1C3D8E-E6F0-4489-91DD-E2ED3B4FF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33DA9B-E20D-4227-BC26-AFCFD832A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95A9E7-EE5E-459B-B61D-BEF8458F2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C2D50-4B3B-4371-8A15-98C88D86D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05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3" y="9509125"/>
            <a:ext cx="21686837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9509125"/>
            <a:ext cx="21686838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1C9BC3-7611-4BA9-B150-21C2F72B9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02C22-BCD5-43B8-A581-F3EF9F986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FB06E-B2D0-49AB-B54C-29D11136E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96664-5D30-4BA6-83F9-24D4803B1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8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CD21F7-4DD6-422D-B7F7-EE1A6AF47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BBE65E-449B-4D95-9576-BB0774748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5CCE96-B435-4820-9799-1D62A247E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21D46-265A-43EA-932E-6373548C0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43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576679-431D-440E-885A-33D3ED67C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8515D5-4248-46A3-918E-63E8FD5DB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818FFB-C0F0-4104-A38D-A16768333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28EB4-8711-465D-B30C-43A91DCD9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98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1F6C42-98F4-4162-B37F-A36147A90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E1188D-2CE1-48AE-8D34-BB48FB0D3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2DAA43-ECD5-4BA3-BE1E-4701F65D7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CB0AF-9289-4BDA-B8FB-5B638B928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78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B43FA9-EE1A-4C67-98F8-43C2868A6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02804-A85E-4EAF-AF4E-EDFE0F6D2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BFE96-CDF3-4E49-A945-77BE1CEE2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D456E-853B-4AC1-A1B2-AD860C5DD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7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5A0A9-7FE8-4E3D-A9BD-16E312D6E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CF331-8C1D-4703-9B28-7504BCDAF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CD36F-96A9-467E-B504-68029ABD6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F3D8D-4F18-4262-88D8-674FBD29F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1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40F14B-C228-45DB-A8FE-7C8FC7616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2925763"/>
            <a:ext cx="43526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709" tIns="240355" rIns="480709" bIns="240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53EC22-44EE-4E5D-85B1-34DD33F51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9509125"/>
            <a:ext cx="43526075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74BA5A-7B86-4FE4-9DAE-4CE550ED2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>
              <a:defRPr sz="7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7F643C-6659-42B7-B81C-5BA2F1B9D8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47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ctr">
              <a:defRPr sz="7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0049ED-307D-4421-BB96-1DD0FA7868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r">
              <a:defRPr sz="7400"/>
            </a:lvl1pPr>
          </a:lstStyle>
          <a:p>
            <a:fld id="{987616BC-0F7F-475D-A60B-71A3D54252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2pPr>
      <a:lvl3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3pPr>
      <a:lvl4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4pPr>
      <a:lvl5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5pPr>
      <a:lvl6pPr marL="4572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6pPr>
      <a:lvl7pPr marL="9144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7pPr>
      <a:lvl8pPr marL="13716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8pPr>
      <a:lvl9pPr marL="18288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charset="0"/>
        </a:defRPr>
      </a:lvl9pPr>
    </p:titleStyle>
    <p:bodyStyle>
      <a:lvl1pPr marL="1803400" indent="-1803400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05250" indent="-1501775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08688" indent="-1201738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12163" indent="-1201738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15638" indent="-1201738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2728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300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872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444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image" Target="../media/image2.png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Data" Target="../diagrams/data8.xml"/><Relationship Id="rId47" Type="http://schemas.openxmlformats.org/officeDocument/2006/relationships/diagramData" Target="../diagrams/data9.xml"/><Relationship Id="rId50" Type="http://schemas.openxmlformats.org/officeDocument/2006/relationships/diagramColors" Target="../diagrams/colors9.xml"/><Relationship Id="rId55" Type="http://schemas.openxmlformats.org/officeDocument/2006/relationships/image" Target="../media/image8.svg"/><Relationship Id="rId63" Type="http://schemas.openxmlformats.org/officeDocument/2006/relationships/diagramColors" Target="../diagrams/colors10.xml"/><Relationship Id="rId68" Type="http://schemas.openxmlformats.org/officeDocument/2006/relationships/diagramLayout" Target="../diagrams/layout11.xml"/><Relationship Id="rId7" Type="http://schemas.openxmlformats.org/officeDocument/2006/relationships/diagramColors" Target="../diagrams/colors1.xml"/><Relationship Id="rId71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29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image" Target="../media/image3.png"/><Relationship Id="rId45" Type="http://schemas.openxmlformats.org/officeDocument/2006/relationships/diagramColors" Target="../diagrams/colors8.xml"/><Relationship Id="rId53" Type="http://schemas.openxmlformats.org/officeDocument/2006/relationships/image" Target="../media/image6.svg"/><Relationship Id="rId58" Type="http://schemas.openxmlformats.org/officeDocument/2006/relationships/image" Target="../media/image11.png"/><Relationship Id="rId66" Type="http://schemas.openxmlformats.org/officeDocument/2006/relationships/image" Target="../media/image14.sv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49" Type="http://schemas.openxmlformats.org/officeDocument/2006/relationships/diagramQuickStyle" Target="../diagrams/quickStyle9.xml"/><Relationship Id="rId57" Type="http://schemas.openxmlformats.org/officeDocument/2006/relationships/image" Target="../media/image10.svg"/><Relationship Id="rId61" Type="http://schemas.openxmlformats.org/officeDocument/2006/relationships/diagramLayout" Target="../diagrams/layout10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4" Type="http://schemas.openxmlformats.org/officeDocument/2006/relationships/diagramQuickStyle" Target="../diagrams/quickStyle8.xml"/><Relationship Id="rId52" Type="http://schemas.openxmlformats.org/officeDocument/2006/relationships/image" Target="../media/image5.png"/><Relationship Id="rId60" Type="http://schemas.openxmlformats.org/officeDocument/2006/relationships/diagramData" Target="../diagrams/data10.xml"/><Relationship Id="rId65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openxmlformats.org/officeDocument/2006/relationships/diagramLayout" Target="../diagrams/layout8.xml"/><Relationship Id="rId48" Type="http://schemas.openxmlformats.org/officeDocument/2006/relationships/diagramLayout" Target="../diagrams/layout9.xml"/><Relationship Id="rId56" Type="http://schemas.openxmlformats.org/officeDocument/2006/relationships/image" Target="../media/image9.png"/><Relationship Id="rId64" Type="http://schemas.microsoft.com/office/2007/relationships/diagramDrawing" Target="../diagrams/drawing10.xml"/><Relationship Id="rId69" Type="http://schemas.openxmlformats.org/officeDocument/2006/relationships/diagramQuickStyle" Target="../diagrams/quickStyle11.xml"/><Relationship Id="rId8" Type="http://schemas.microsoft.com/office/2007/relationships/diagramDrawing" Target="../diagrams/drawing1.xml"/><Relationship Id="rId51" Type="http://schemas.microsoft.com/office/2007/relationships/diagramDrawing" Target="../diagrams/drawing9.xml"/><Relationship Id="rId3" Type="http://schemas.openxmlformats.org/officeDocument/2006/relationships/image" Target="../media/image1.png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microsoft.com/office/2007/relationships/diagramDrawing" Target="../diagrams/drawing8.xml"/><Relationship Id="rId59" Type="http://schemas.openxmlformats.org/officeDocument/2006/relationships/image" Target="../media/image12.svg"/><Relationship Id="rId67" Type="http://schemas.openxmlformats.org/officeDocument/2006/relationships/diagramData" Target="../diagrams/data11.xml"/><Relationship Id="rId20" Type="http://schemas.openxmlformats.org/officeDocument/2006/relationships/diagramLayout" Target="../diagrams/layout4.xml"/><Relationship Id="rId41" Type="http://schemas.openxmlformats.org/officeDocument/2006/relationships/image" Target="../media/image4.png"/><Relationship Id="rId54" Type="http://schemas.openxmlformats.org/officeDocument/2006/relationships/image" Target="../media/image7.png"/><Relationship Id="rId62" Type="http://schemas.openxmlformats.org/officeDocument/2006/relationships/diagramQuickStyle" Target="../diagrams/quickStyle10.xml"/><Relationship Id="rId70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AutoShape 23">
            <a:extLst>
              <a:ext uri="{FF2B5EF4-FFF2-40B4-BE49-F238E27FC236}">
                <a16:creationId xmlns:a16="http://schemas.microsoft.com/office/drawing/2014/main" id="{FF16418A-B18C-4F7F-9E07-1BAFA4D55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24688800" cy="9144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50800">
            <a:noFill/>
            <a:round/>
            <a:headEnd/>
            <a:tailEnd/>
          </a:ln>
          <a:effectLst>
            <a:outerShdw sx="1000" sy="1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Overview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CF4E3D5-1A64-42D9-A184-62B6617F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778397"/>
            <a:ext cx="23695644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SG" sz="3200" dirty="0"/>
              <a:t>Existing methods use frequency-based features to forecast course performances.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SG" sz="3200" dirty="0"/>
              <a:t>A multi-modal learning schema based on deep-learning techniques with learning sequences,  psychometric measures and personality traits is designed to study the impact of online learning sequences to forecast course outcomes. </a:t>
            </a:r>
          </a:p>
          <a:p>
            <a:pPr algn="just"/>
            <a:endParaRPr lang="en-SG" altLang="en-US" sz="3200" dirty="0"/>
          </a:p>
          <a:p>
            <a:pPr marL="0" indent="0" algn="ctr" eaLnBrk="1" hangingPunct="1"/>
            <a:r>
              <a:rPr lang="en-US" altLang="en-US" sz="3200" b="1" u="sng" dirty="0"/>
              <a:t>Sequences vs Frequencies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/>
              <a:t>We demonstrate that sequence-based models have better </a:t>
            </a:r>
            <a:r>
              <a:rPr lang="en-US" altLang="en-US" sz="3200" b="1" dirty="0"/>
              <a:t>consistencies</a:t>
            </a:r>
            <a:r>
              <a:rPr lang="en-US" altLang="en-US" sz="3200" dirty="0"/>
              <a:t> when duration of analysis (weekly, topical, pre/post-tests, semester) is varied.</a:t>
            </a:r>
          </a:p>
          <a:p>
            <a:pPr marL="0" indent="0" algn="just" eaLnBrk="1" hangingPunct="1"/>
            <a:endParaRPr lang="en-US" altLang="en-US" sz="3200" dirty="0"/>
          </a:p>
          <a:p>
            <a:pPr marL="0" indent="0" algn="ctr" eaLnBrk="1" hangingPunct="1"/>
            <a:r>
              <a:rPr lang="en-US" altLang="en-US" sz="3200" b="1" u="sng" dirty="0"/>
              <a:t>Limited Observation Behind Computer Screens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/>
              <a:t>Observations in online learning environment is limited. Many assumptions are required to be made. One such example is </a:t>
            </a:r>
            <a:r>
              <a:rPr lang="en-US" altLang="en-US" sz="3200" b="1" dirty="0"/>
              <a:t>assuming that students are paying attention </a:t>
            </a:r>
            <a:r>
              <a:rPr lang="en-US" altLang="en-US" sz="3200" dirty="0"/>
              <a:t>to ongoing video materials.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/>
              <a:t>Observation limitations restrict prediction performance but </a:t>
            </a:r>
            <a:r>
              <a:rPr lang="en-US" altLang="en-US" sz="3200" b="1" dirty="0"/>
              <a:t>assumptions can be soften </a:t>
            </a:r>
            <a:r>
              <a:rPr lang="en-US" altLang="en-US" sz="3200" dirty="0"/>
              <a:t>with the knowledge of user characteristics.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Pseudo-stationary psychometrics </a:t>
            </a:r>
            <a:r>
              <a:rPr lang="en-US" altLang="en-US" sz="3200" dirty="0"/>
              <a:t>can inform models to achieve better prediction performances.</a:t>
            </a:r>
          </a:p>
        </p:txBody>
      </p:sp>
      <p:sp>
        <p:nvSpPr>
          <p:cNvPr id="2064" name="AutoShape 16">
            <a:extLst>
              <a:ext uri="{FF2B5EF4-FFF2-40B4-BE49-F238E27FC236}">
                <a16:creationId xmlns:a16="http://schemas.microsoft.com/office/drawing/2014/main" id="{9DCB1651-5F73-4D4C-9AE7-13A349A5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43" y="27917900"/>
            <a:ext cx="12344400" cy="9144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50800">
            <a:noFill/>
            <a:round/>
            <a:headEnd/>
            <a:tailEnd/>
          </a:ln>
          <a:effectLst>
            <a:outerShdw sx="1000" sy="1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Authors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ED494F3-CD0B-45D2-9A59-3673F479D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9170967"/>
            <a:ext cx="1234439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800" baseline="30000" dirty="0"/>
              <a:t>1</a:t>
            </a:r>
            <a:r>
              <a:rPr lang="en-US" altLang="en-US" sz="2800" dirty="0"/>
              <a:t> Ph.D. Candidate,  School of Electrical and Electronics Engineering, Nanyang Technological University, Singapore, SG, e140025@e.ntu.edu.sg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baseline="30000" dirty="0"/>
              <a:t>2</a:t>
            </a:r>
            <a:r>
              <a:rPr lang="en-US" altLang="en-US" sz="2800" dirty="0"/>
              <a:t> Research Fellow, </a:t>
            </a:r>
            <a:r>
              <a:rPr lang="en-SG" altLang="en-US" sz="2800" dirty="0"/>
              <a:t>Delta-NTU Corporate Lab for Cyber-Physical Systems</a:t>
            </a:r>
            <a:r>
              <a:rPr lang="en-US" altLang="en-US" sz="2800" dirty="0"/>
              <a:t>, </a:t>
            </a:r>
            <a:r>
              <a:rPr lang="en-SG" altLang="en-US" sz="2800" dirty="0"/>
              <a:t>Nanyang Technological University, Singapore, SG</a:t>
            </a:r>
            <a:r>
              <a:rPr lang="en-US" altLang="en-US" sz="2800" dirty="0"/>
              <a:t>, </a:t>
            </a:r>
            <a:r>
              <a:rPr lang="en-US" sz="2800" dirty="0"/>
              <a:t>tatinati@ntu.edu.sg </a:t>
            </a:r>
          </a:p>
          <a:p>
            <a:pPr eaLnBrk="1" hangingPunct="1"/>
            <a:r>
              <a:rPr lang="en-US" altLang="en-US" sz="2800" baseline="30000" dirty="0"/>
              <a:t>3</a:t>
            </a:r>
            <a:r>
              <a:rPr lang="en-US" altLang="en-US" sz="2800" dirty="0"/>
              <a:t>Associate Professor, </a:t>
            </a:r>
            <a:r>
              <a:rPr lang="en-SG" altLang="en-US" sz="2800" dirty="0"/>
              <a:t>School of Electrical and Electronics Engineering, Nanyang Technological University, Singapore, SG</a:t>
            </a:r>
            <a:r>
              <a:rPr lang="en-US" altLang="en-US" sz="2800" dirty="0"/>
              <a:t>, andykhong@ntu.edu.sg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A7B2BFE-8120-456B-85BF-196E1503EE2D}"/>
              </a:ext>
            </a:extLst>
          </p:cNvPr>
          <p:cNvSpPr/>
          <p:nvPr/>
        </p:nvSpPr>
        <p:spPr>
          <a:xfrm>
            <a:off x="762000" y="1339513"/>
            <a:ext cx="4995544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8800" b="1" dirty="0"/>
              <a:t>Online Education Evaluation for Signal Processing Course </a:t>
            </a:r>
          </a:p>
          <a:p>
            <a:pPr algn="ctr"/>
            <a:r>
              <a:rPr lang="en-SG" sz="8800" b="1" dirty="0"/>
              <a:t>Through Student Learning Pathways</a:t>
            </a:r>
          </a:p>
          <a:p>
            <a:pPr algn="ctr"/>
            <a:r>
              <a:rPr lang="en-US" sz="6000" i="1" dirty="0"/>
              <a:t>Kelvin H. R. Ng</a:t>
            </a:r>
            <a:r>
              <a:rPr lang="en-US" sz="6000" i="1" baseline="30000" dirty="0"/>
              <a:t>1</a:t>
            </a:r>
            <a:r>
              <a:rPr lang="en-US" sz="6000" i="1" dirty="0"/>
              <a:t>, </a:t>
            </a:r>
            <a:r>
              <a:rPr lang="en-US" sz="6000" i="1" dirty="0" err="1"/>
              <a:t>Sivanagaraja</a:t>
            </a:r>
            <a:r>
              <a:rPr lang="en-US" sz="6000" i="1" dirty="0"/>
              <a:t> </a:t>
            </a:r>
            <a:r>
              <a:rPr lang="en-US" sz="6000" i="1" dirty="0" err="1"/>
              <a:t>Tatinati</a:t>
            </a:r>
            <a:r>
              <a:rPr lang="en-US" sz="6000" i="1" dirty="0"/>
              <a:t>, Andy W. H. Khong</a:t>
            </a:r>
            <a:r>
              <a:rPr lang="en-US" sz="6000" i="1" baseline="30000" dirty="0"/>
              <a:t>3</a:t>
            </a:r>
          </a:p>
        </p:txBody>
      </p:sp>
      <p:pic>
        <p:nvPicPr>
          <p:cNvPr id="1026" name="Picture 2" descr="Image result for ntu logo">
            <a:extLst>
              <a:ext uri="{FF2B5EF4-FFF2-40B4-BE49-F238E27FC236}">
                <a16:creationId xmlns:a16="http://schemas.microsoft.com/office/drawing/2014/main" id="{07716287-74E0-4530-A8DA-B03DA21A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72" y="1300800"/>
            <a:ext cx="8573830" cy="30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16">
            <a:extLst>
              <a:ext uri="{FF2B5EF4-FFF2-40B4-BE49-F238E27FC236}">
                <a16:creationId xmlns:a16="http://schemas.microsoft.com/office/drawing/2014/main" id="{F36A4A37-84B6-47CF-B073-F1B10A46B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9312" y="27923525"/>
            <a:ext cx="12344400" cy="9144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50800">
            <a:noFill/>
            <a:round/>
            <a:headEnd/>
            <a:tailEnd/>
          </a:ln>
          <a:effectLst>
            <a:outerShdw sx="1000" sy="1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Acknowledgements</a:t>
            </a: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96568872-3303-44D5-B549-ECA0F61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9312" y="29233613"/>
            <a:ext cx="123443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SG" sz="2800" dirty="0"/>
              <a:t>This work was conducted within the Delta-NTU Corporate Lab for Cyber-Physical Systems with funding support from Delta Electronics Inc and the National Research Foundation (NRF) Singapore under the Corp </a:t>
            </a:r>
            <a:r>
              <a:rPr lang="en-SG" sz="2800" dirty="0" err="1"/>
              <a:t>Lab@University</a:t>
            </a:r>
            <a:r>
              <a:rPr lang="en-SG" sz="2800" dirty="0"/>
              <a:t> Scheme</a:t>
            </a:r>
            <a:br>
              <a:rPr lang="en-SG" sz="2800" dirty="0"/>
            </a:br>
            <a:endParaRPr lang="en-US" altLang="en-US" sz="2800" dirty="0"/>
          </a:p>
        </p:txBody>
      </p:sp>
      <p:sp>
        <p:nvSpPr>
          <p:cNvPr id="73" name="AutoShape 23">
            <a:extLst>
              <a:ext uri="{FF2B5EF4-FFF2-40B4-BE49-F238E27FC236}">
                <a16:creationId xmlns:a16="http://schemas.microsoft.com/office/drawing/2014/main" id="{DBB34EA6-43B7-41F8-B40E-A5E52758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0672" y="5486400"/>
            <a:ext cx="24688800" cy="9144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50800">
            <a:noFill/>
            <a:round/>
            <a:headEnd/>
            <a:tailEnd/>
          </a:ln>
          <a:effectLst>
            <a:outerShdw sx="1000" sy="1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Models</a:t>
            </a:r>
          </a:p>
        </p:txBody>
      </p:sp>
      <p:sp>
        <p:nvSpPr>
          <p:cNvPr id="88" name="AutoShape 23">
            <a:extLst>
              <a:ext uri="{FF2B5EF4-FFF2-40B4-BE49-F238E27FC236}">
                <a16:creationId xmlns:a16="http://schemas.microsoft.com/office/drawing/2014/main" id="{B10BEB94-6323-424C-9744-72E87922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2804" y="14173200"/>
            <a:ext cx="24688800" cy="9144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50800">
            <a:noFill/>
            <a:round/>
            <a:headEnd/>
            <a:tailEnd/>
          </a:ln>
          <a:effectLst>
            <a:outerShdw sx="1000" sy="1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Results</a:t>
            </a:r>
          </a:p>
        </p:txBody>
      </p:sp>
      <p:sp>
        <p:nvSpPr>
          <p:cNvPr id="228" name="AutoShape 23">
            <a:extLst>
              <a:ext uri="{FF2B5EF4-FFF2-40B4-BE49-F238E27FC236}">
                <a16:creationId xmlns:a16="http://schemas.microsoft.com/office/drawing/2014/main" id="{D1E173FA-4924-4FAF-87EC-A6365D517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43" y="13716000"/>
            <a:ext cx="24688800" cy="9144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50800">
            <a:noFill/>
            <a:round/>
            <a:headEnd/>
            <a:tailEnd/>
          </a:ln>
          <a:effectLst>
            <a:outerShdw sx="1000" sy="1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Data &amp; Process Flow</a:t>
            </a:r>
          </a:p>
        </p:txBody>
      </p:sp>
      <p:graphicFrame>
        <p:nvGraphicFramePr>
          <p:cNvPr id="2158" name="Diagram 2157">
            <a:extLst>
              <a:ext uri="{FF2B5EF4-FFF2-40B4-BE49-F238E27FC236}">
                <a16:creationId xmlns:a16="http://schemas.microsoft.com/office/drawing/2014/main" id="{473BDEE9-1DF0-4755-8EAE-FE8CA92DD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608268"/>
              </p:ext>
            </p:extLst>
          </p:nvPr>
        </p:nvGraphicFramePr>
        <p:xfrm>
          <a:off x="40953161" y="6578992"/>
          <a:ext cx="9491239" cy="723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0" name="TextBox 55">
            <a:extLst>
              <a:ext uri="{FF2B5EF4-FFF2-40B4-BE49-F238E27FC236}">
                <a16:creationId xmlns:a16="http://schemas.microsoft.com/office/drawing/2014/main" id="{88354C6D-C8D0-40AE-9B28-BFD88A4A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4301" y="21217458"/>
            <a:ext cx="1146818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800" dirty="0"/>
              <a:t>Without covariates, frequency-based model generalize better.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800" dirty="0"/>
              <a:t>Sequence-based model benefit from additional information from covariates and surpass frequency-based models with limited information.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en-US" sz="2800" dirty="0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BF3601A-ADAA-474E-A38C-D77CEEFACC77}"/>
              </a:ext>
            </a:extLst>
          </p:cNvPr>
          <p:cNvGrpSpPr/>
          <p:nvPr/>
        </p:nvGrpSpPr>
        <p:grpSpPr>
          <a:xfrm>
            <a:off x="26066049" y="6626416"/>
            <a:ext cx="14516956" cy="7241984"/>
            <a:chOff x="700206" y="25035649"/>
            <a:chExt cx="14463594" cy="7374200"/>
          </a:xfrm>
        </p:grpSpPr>
        <p:grpSp>
          <p:nvGrpSpPr>
            <p:cNvPr id="2052" name="Group 2051">
              <a:extLst>
                <a:ext uri="{FF2B5EF4-FFF2-40B4-BE49-F238E27FC236}">
                  <a16:creationId xmlns:a16="http://schemas.microsoft.com/office/drawing/2014/main" id="{6C62F9C6-402A-498E-AD6C-65E60ECB8907}"/>
                </a:ext>
              </a:extLst>
            </p:cNvPr>
            <p:cNvGrpSpPr/>
            <p:nvPr/>
          </p:nvGrpSpPr>
          <p:grpSpPr>
            <a:xfrm>
              <a:off x="862861" y="25035649"/>
              <a:ext cx="14300939" cy="7374200"/>
              <a:chOff x="16669643" y="7696582"/>
              <a:chExt cx="16934557" cy="7374200"/>
            </a:xfrm>
          </p:grpSpPr>
          <p:grpSp>
            <p:nvGrpSpPr>
              <p:cNvPr id="2049" name="Group 2048">
                <a:extLst>
                  <a:ext uri="{FF2B5EF4-FFF2-40B4-BE49-F238E27FC236}">
                    <a16:creationId xmlns:a16="http://schemas.microsoft.com/office/drawing/2014/main" id="{61BA8747-3BCD-4825-9B88-4AE280BD667B}"/>
                  </a:ext>
                </a:extLst>
              </p:cNvPr>
              <p:cNvGrpSpPr/>
              <p:nvPr/>
            </p:nvGrpSpPr>
            <p:grpSpPr>
              <a:xfrm>
                <a:off x="17830800" y="7696582"/>
                <a:ext cx="15544800" cy="7374200"/>
                <a:chOff x="20446875" y="7696582"/>
                <a:chExt cx="12850391" cy="13410840"/>
              </a:xfrm>
            </p:grpSpPr>
            <p:graphicFrame>
              <p:nvGraphicFramePr>
                <p:cNvPr id="75" name="Diagram 74">
                  <a:extLst>
                    <a:ext uri="{FF2B5EF4-FFF2-40B4-BE49-F238E27FC236}">
                      <a16:creationId xmlns:a16="http://schemas.microsoft.com/office/drawing/2014/main" id="{D30181EF-61B2-4BF6-9462-67BF93E87EB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726145593"/>
                    </p:ext>
                  </p:extLst>
                </p:nvPr>
              </p:nvGraphicFramePr>
              <p:xfrm>
                <a:off x="20446879" y="7696582"/>
                <a:ext cx="12850387" cy="20316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" r:lo="rId10" r:qs="rId11" r:cs="rId12"/>
                </a:graphicData>
              </a:graphic>
            </p:graphicFrame>
            <p:graphicFrame>
              <p:nvGraphicFramePr>
                <p:cNvPr id="81" name="Diagram 80">
                  <a:extLst>
                    <a:ext uri="{FF2B5EF4-FFF2-40B4-BE49-F238E27FC236}">
                      <a16:creationId xmlns:a16="http://schemas.microsoft.com/office/drawing/2014/main" id="{3CCC755B-8EA9-434F-9FA8-79E0DB131F1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195265818"/>
                    </p:ext>
                  </p:extLst>
                </p:nvPr>
              </p:nvGraphicFramePr>
              <p:xfrm>
                <a:off x="20446878" y="9946163"/>
                <a:ext cx="12850387" cy="20316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  <p:graphicFrame>
              <p:nvGraphicFramePr>
                <p:cNvPr id="82" name="Diagram 81">
                  <a:extLst>
                    <a:ext uri="{FF2B5EF4-FFF2-40B4-BE49-F238E27FC236}">
                      <a16:creationId xmlns:a16="http://schemas.microsoft.com/office/drawing/2014/main" id="{7467EA0E-288B-4A6C-978D-E87B09E3E94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4064210664"/>
                    </p:ext>
                  </p:extLst>
                </p:nvPr>
              </p:nvGraphicFramePr>
              <p:xfrm>
                <a:off x="20446877" y="12407558"/>
                <a:ext cx="12850387" cy="20316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9" r:lo="rId20" r:qs="rId21" r:cs="rId22"/>
                </a:graphicData>
              </a:graphic>
            </p:graphicFrame>
            <p:graphicFrame>
              <p:nvGraphicFramePr>
                <p:cNvPr id="83" name="Diagram 82">
                  <a:extLst>
                    <a:ext uri="{FF2B5EF4-FFF2-40B4-BE49-F238E27FC236}">
                      <a16:creationId xmlns:a16="http://schemas.microsoft.com/office/drawing/2014/main" id="{A3806B54-B62C-40E7-91D8-8BFEB76B22D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816407818"/>
                    </p:ext>
                  </p:extLst>
                </p:nvPr>
              </p:nvGraphicFramePr>
              <p:xfrm>
                <a:off x="20446876" y="14654481"/>
                <a:ext cx="12850387" cy="20316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4" r:lo="rId25" r:qs="rId26" r:cs="rId27"/>
                </a:graphicData>
              </a:graphic>
            </p:graphicFrame>
            <p:graphicFrame>
              <p:nvGraphicFramePr>
                <p:cNvPr id="84" name="Diagram 83">
                  <a:extLst>
                    <a:ext uri="{FF2B5EF4-FFF2-40B4-BE49-F238E27FC236}">
                      <a16:creationId xmlns:a16="http://schemas.microsoft.com/office/drawing/2014/main" id="{1F6EAECD-175A-495F-BEC9-F7CC9AFF0BE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706295350"/>
                    </p:ext>
                  </p:extLst>
                </p:nvPr>
              </p:nvGraphicFramePr>
              <p:xfrm>
                <a:off x="20446876" y="16865118"/>
                <a:ext cx="12850387" cy="20316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9" r:lo="rId30" r:qs="rId31" r:cs="rId32"/>
                </a:graphicData>
              </a:graphic>
            </p:graphicFrame>
            <p:graphicFrame>
              <p:nvGraphicFramePr>
                <p:cNvPr id="85" name="Diagram 84">
                  <a:extLst>
                    <a:ext uri="{FF2B5EF4-FFF2-40B4-BE49-F238E27FC236}">
                      <a16:creationId xmlns:a16="http://schemas.microsoft.com/office/drawing/2014/main" id="{BCE6AF92-B6C2-491C-AB52-046C6511B909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745404493"/>
                    </p:ext>
                  </p:extLst>
                </p:nvPr>
              </p:nvGraphicFramePr>
              <p:xfrm>
                <a:off x="20446875" y="19075753"/>
                <a:ext cx="12850387" cy="203166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4" r:lo="rId35" r:qs="rId36" r:cs="rId37"/>
                </a:graphicData>
              </a:graphic>
            </p:graphicFrame>
          </p:grpSp>
          <p:cxnSp>
            <p:nvCxnSpPr>
              <p:cNvPr id="2051" name="Straight Connector 2050">
                <a:extLst>
                  <a:ext uri="{FF2B5EF4-FFF2-40B4-BE49-F238E27FC236}">
                    <a16:creationId xmlns:a16="http://schemas.microsoft.com/office/drawing/2014/main" id="{03ABA0C5-7095-4DF2-9298-B3005D49C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69643" y="10170530"/>
                <a:ext cx="16934557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D9DF8C3-A313-4A2D-8B54-CDD83E69F153}"/>
                </a:ext>
              </a:extLst>
            </p:cNvPr>
            <p:cNvSpPr txBox="1"/>
            <p:nvPr/>
          </p:nvSpPr>
          <p:spPr>
            <a:xfrm>
              <a:off x="700207" y="25035649"/>
              <a:ext cx="1661993" cy="235412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3200" b="1" dirty="0"/>
                <a:t>Frequency-based Models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EBADEE7-8CDC-4F21-A3FD-DC8B4E8817CE}"/>
                </a:ext>
              </a:extLst>
            </p:cNvPr>
            <p:cNvSpPr txBox="1"/>
            <p:nvPr/>
          </p:nvSpPr>
          <p:spPr>
            <a:xfrm>
              <a:off x="700206" y="27769663"/>
              <a:ext cx="1661993" cy="464018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3200" b="1" dirty="0"/>
                <a:t>Sequence-</a:t>
              </a:r>
            </a:p>
            <a:p>
              <a:pPr algn="ctr"/>
              <a:r>
                <a:rPr lang="en-US" sz="3200" b="1" dirty="0"/>
                <a:t>based </a:t>
              </a:r>
            </a:p>
            <a:p>
              <a:pPr algn="ctr"/>
              <a:r>
                <a:rPr lang="en-US" sz="3200" b="1" dirty="0"/>
                <a:t>Models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01B6ED9-F004-4A5B-8197-33D12019FC5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204" y="15267260"/>
            <a:ext cx="11522686" cy="5761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5A88DA-0715-4445-BBB0-E19C1E16D92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301" y="15267260"/>
            <a:ext cx="11522686" cy="5761343"/>
          </a:xfrm>
          <a:prstGeom prst="rect">
            <a:avLst/>
          </a:prstGeom>
        </p:spPr>
      </p:pic>
      <p:sp>
        <p:nvSpPr>
          <p:cNvPr id="107" name="TextBox 55">
            <a:extLst>
              <a:ext uri="{FF2B5EF4-FFF2-40B4-BE49-F238E27FC236}">
                <a16:creationId xmlns:a16="http://schemas.microsoft.com/office/drawing/2014/main" id="{E5582BE8-FF0E-41FB-91BD-36C71F7DB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7204" y="21325064"/>
            <a:ext cx="115226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800" dirty="0"/>
              <a:t>Frequency-based models failed to train as analysis periods are increased. Under Central Limit Theorem, frequency-based features of individual students follow Gaussian distributions.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0895EA-3C15-4E7E-8D4F-3235E4C113A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357" y="22913733"/>
            <a:ext cx="15477367" cy="7738683"/>
          </a:xfrm>
          <a:prstGeom prst="rect">
            <a:avLst/>
          </a:prstGeom>
        </p:spPr>
      </p:pic>
      <p:sp>
        <p:nvSpPr>
          <p:cNvPr id="112" name="TextBox 55">
            <a:extLst>
              <a:ext uri="{FF2B5EF4-FFF2-40B4-BE49-F238E27FC236}">
                <a16:creationId xmlns:a16="http://schemas.microsoft.com/office/drawing/2014/main" id="{724D4E31-62C9-434B-AF7D-B981623E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4757" y="30573080"/>
            <a:ext cx="2056636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800" dirty="0"/>
              <a:t>Better results cannot be achieved with either full historical information or the inclusion of covariates. Only the combination of both achieve the best prediction performances for training and testing.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800" dirty="0"/>
              <a:t>S3 achieve the best generalization performances. Without knowledge on domain features, auto-encoding layers extracts principle features while convolution layers provide abstraction of these principle features.</a:t>
            </a:r>
            <a:endParaRPr lang="en-US" altLang="en-US" sz="280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7B9952-755D-4F49-AC40-C8399C7C866C}"/>
              </a:ext>
            </a:extLst>
          </p:cNvPr>
          <p:cNvGrpSpPr/>
          <p:nvPr/>
        </p:nvGrpSpPr>
        <p:grpSpPr>
          <a:xfrm>
            <a:off x="-1066800" y="14938490"/>
            <a:ext cx="25981643" cy="12645910"/>
            <a:chOff x="-1673843" y="10411716"/>
            <a:chExt cx="25981643" cy="12645910"/>
          </a:xfrm>
        </p:grpSpPr>
        <p:graphicFrame>
          <p:nvGraphicFramePr>
            <p:cNvPr id="133" name="Diagram 132">
              <a:extLst>
                <a:ext uri="{FF2B5EF4-FFF2-40B4-BE49-F238E27FC236}">
                  <a16:creationId xmlns:a16="http://schemas.microsoft.com/office/drawing/2014/main" id="{D2AE1B1F-1550-490C-92B8-ACF0A12BBC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33306336"/>
                </p:ext>
              </p:extLst>
            </p:nvPr>
          </p:nvGraphicFramePr>
          <p:xfrm>
            <a:off x="10077996" y="15004449"/>
            <a:ext cx="3785553" cy="26929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2" r:lo="rId43" r:qs="rId44" r:cs="rId45"/>
            </a:graphicData>
          </a:graphic>
        </p:graphicFrame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7EF0B8-4191-46B1-B876-8530DB4507F4}"/>
                </a:ext>
              </a:extLst>
            </p:cNvPr>
            <p:cNvSpPr txBox="1"/>
            <p:nvPr/>
          </p:nvSpPr>
          <p:spPr>
            <a:xfrm>
              <a:off x="9770715" y="11443874"/>
              <a:ext cx="4092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u="sng" dirty="0"/>
                <a:t>Video Activity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F4B1C80-DDE1-4980-9D2B-6A4E07DAE8F9}"/>
                </a:ext>
              </a:extLst>
            </p:cNvPr>
            <p:cNvGrpSpPr/>
            <p:nvPr/>
          </p:nvGrpSpPr>
          <p:grpSpPr>
            <a:xfrm>
              <a:off x="-1673843" y="17186723"/>
              <a:ext cx="8570491" cy="5870903"/>
              <a:chOff x="-1654793" y="17186723"/>
              <a:chExt cx="8570491" cy="5870903"/>
            </a:xfrm>
          </p:grpSpPr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B2E6939D-4BC1-4EAB-BC1C-4B8FC9CA850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01121141"/>
                  </p:ext>
                </p:extLst>
              </p:nvPr>
            </p:nvGraphicFramePr>
            <p:xfrm>
              <a:off x="-1654793" y="17186723"/>
              <a:ext cx="8570491" cy="56986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7" r:lo="rId48" r:qs="rId49" r:cs="rId50"/>
              </a:graphicData>
            </a:graphic>
          </p:graphicFrame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92F3813-4428-40E7-8E80-E97CE6A8B931}"/>
                  </a:ext>
                </a:extLst>
              </p:cNvPr>
              <p:cNvGrpSpPr/>
              <p:nvPr/>
            </p:nvGrpSpPr>
            <p:grpSpPr>
              <a:xfrm>
                <a:off x="349296" y="19098686"/>
                <a:ext cx="4207570" cy="3958940"/>
                <a:chOff x="349296" y="19098686"/>
                <a:chExt cx="4207570" cy="395894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320463C-87AC-4574-8498-FB8EC4BD2C8A}"/>
                    </a:ext>
                  </a:extLst>
                </p:cNvPr>
                <p:cNvSpPr txBox="1"/>
                <p:nvPr/>
              </p:nvSpPr>
              <p:spPr>
                <a:xfrm>
                  <a:off x="1672828" y="19098686"/>
                  <a:ext cx="1946672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SG" sz="2000" dirty="0">
                      <a:solidFill>
                        <a:schemeClr val="dk1"/>
                      </a:solidFill>
                    </a:rPr>
                    <a:t>Performance-approach </a:t>
                  </a:r>
                </a:p>
                <a:p>
                  <a:pPr algn="ctr"/>
                  <a:r>
                    <a:rPr lang="en-SG" sz="2000" dirty="0">
                      <a:solidFill>
                        <a:schemeClr val="dk1"/>
                      </a:solidFill>
                    </a:rPr>
                    <a:t>goals</a:t>
                  </a:r>
                </a:p>
                <a:p>
                  <a:endParaRPr lang="en-US" sz="2000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FF96C5-128E-42DC-A167-AF4779B6742E}"/>
                    </a:ext>
                  </a:extLst>
                </p:cNvPr>
                <p:cNvSpPr txBox="1"/>
                <p:nvPr/>
              </p:nvSpPr>
              <p:spPr>
                <a:xfrm>
                  <a:off x="1930637" y="22041963"/>
                  <a:ext cx="144563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SG" sz="2000" dirty="0">
                      <a:solidFill>
                        <a:schemeClr val="dk1"/>
                      </a:solidFill>
                    </a:rPr>
                    <a:t>Academic </a:t>
                  </a:r>
                  <a:r>
                    <a:rPr lang="en-SG" sz="2000" dirty="0" err="1">
                      <a:solidFill>
                        <a:schemeClr val="dk1"/>
                      </a:solidFill>
                    </a:rPr>
                    <a:t>Bouyancy</a:t>
                  </a:r>
                  <a:endParaRPr lang="en-SG" sz="2000" dirty="0">
                    <a:solidFill>
                      <a:schemeClr val="dk1"/>
                    </a:solidFill>
                  </a:endParaRPr>
                </a:p>
                <a:p>
                  <a:pPr algn="ctr"/>
                  <a:endParaRPr lang="en-US" sz="2000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13D4F8A-21BE-4637-BABB-2F16D84CC478}"/>
                    </a:ext>
                  </a:extLst>
                </p:cNvPr>
                <p:cNvSpPr txBox="1"/>
                <p:nvPr/>
              </p:nvSpPr>
              <p:spPr>
                <a:xfrm>
                  <a:off x="891902" y="19860971"/>
                  <a:ext cx="1646770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SG" sz="2000" dirty="0">
                      <a:solidFill>
                        <a:schemeClr val="dk1"/>
                      </a:solidFill>
                    </a:rPr>
                    <a:t>Theory </a:t>
                  </a:r>
                </a:p>
                <a:p>
                  <a:pPr algn="ctr"/>
                  <a:r>
                    <a:rPr lang="en-SG" sz="2000" dirty="0">
                      <a:solidFill>
                        <a:schemeClr val="dk1"/>
                      </a:solidFill>
                    </a:rPr>
                    <a:t>of Intelligence</a:t>
                  </a:r>
                </a:p>
                <a:p>
                  <a:pPr algn="ctr"/>
                  <a:endParaRPr lang="en-US" sz="2000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058C758-1F41-4170-B349-3BE71BADC22B}"/>
                    </a:ext>
                  </a:extLst>
                </p:cNvPr>
                <p:cNvSpPr txBox="1"/>
                <p:nvPr/>
              </p:nvSpPr>
              <p:spPr>
                <a:xfrm>
                  <a:off x="349296" y="21131292"/>
                  <a:ext cx="177624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SG" sz="2000" dirty="0">
                      <a:solidFill>
                        <a:schemeClr val="dk1"/>
                      </a:solidFill>
                    </a:rPr>
                    <a:t>Mastery </a:t>
                  </a:r>
                </a:p>
                <a:p>
                  <a:pPr algn="r"/>
                  <a:r>
                    <a:rPr lang="en-SG" sz="2000" dirty="0">
                      <a:solidFill>
                        <a:schemeClr val="dk1"/>
                      </a:solidFill>
                    </a:rPr>
                    <a:t>goals</a:t>
                  </a:r>
                  <a:endParaRPr lang="en-US" sz="2000" dirty="0"/>
                </a:p>
                <a:p>
                  <a:pPr algn="r"/>
                  <a:endParaRPr lang="en-US" sz="20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25F1D84-2096-42D6-9E1C-BC11F7B0D8E2}"/>
                    </a:ext>
                  </a:extLst>
                </p:cNvPr>
                <p:cNvSpPr txBox="1"/>
                <p:nvPr/>
              </p:nvSpPr>
              <p:spPr>
                <a:xfrm>
                  <a:off x="3268531" y="20218520"/>
                  <a:ext cx="12060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2000" dirty="0">
                      <a:solidFill>
                        <a:schemeClr val="dk1"/>
                      </a:solidFill>
                    </a:rPr>
                    <a:t>Grit</a:t>
                  </a:r>
                  <a:endParaRPr lang="en-US" sz="2000" dirty="0"/>
                </a:p>
                <a:p>
                  <a:endParaRPr lang="en-US" sz="2000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A0CD5B9-E47A-421F-BCF9-D17E699AE827}"/>
                    </a:ext>
                  </a:extLst>
                </p:cNvPr>
                <p:cNvSpPr txBox="1"/>
                <p:nvPr/>
              </p:nvSpPr>
              <p:spPr>
                <a:xfrm>
                  <a:off x="2633354" y="21038412"/>
                  <a:ext cx="1923512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SG" sz="2000" dirty="0">
                      <a:solidFill>
                        <a:schemeClr val="dk1"/>
                      </a:solidFill>
                    </a:rPr>
                    <a:t>Performance-avoidance </a:t>
                  </a:r>
                </a:p>
                <a:p>
                  <a:pPr algn="ctr"/>
                  <a:r>
                    <a:rPr lang="en-SG" sz="2000" dirty="0">
                      <a:solidFill>
                        <a:schemeClr val="dk1"/>
                      </a:solidFill>
                    </a:rPr>
                    <a:t>goals</a:t>
                  </a:r>
                  <a:endParaRPr lang="en-US" sz="2000" dirty="0"/>
                </a:p>
                <a:p>
                  <a:pPr algn="ctr"/>
                  <a:endParaRPr lang="en-US" sz="2000" dirty="0"/>
                </a:p>
              </p:txBody>
            </p:sp>
          </p:grp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8D13634-2A51-4ABA-BCB8-625B94723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55713" y="10416732"/>
              <a:ext cx="8579594" cy="843337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3B1B87-160B-4D57-9F92-99CFA4B93101}"/>
                </a:ext>
              </a:extLst>
            </p:cNvPr>
            <p:cNvSpPr txBox="1"/>
            <p:nvPr/>
          </p:nvSpPr>
          <p:spPr>
            <a:xfrm>
              <a:off x="4454622" y="10877869"/>
              <a:ext cx="317842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Observable Variables (Measurable at any instance)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C3240E0-DB71-4E11-8F36-B7E5AEF9DB72}"/>
                </a:ext>
              </a:extLst>
            </p:cNvPr>
            <p:cNvSpPr txBox="1"/>
            <p:nvPr/>
          </p:nvSpPr>
          <p:spPr>
            <a:xfrm>
              <a:off x="1322424" y="12873773"/>
              <a:ext cx="262244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Latent </a:t>
              </a:r>
            </a:p>
            <a:p>
              <a:pPr algn="ctr"/>
              <a:r>
                <a:rPr lang="en-US" sz="3600" b="1" dirty="0"/>
                <a:t>Variables</a:t>
              </a:r>
            </a:p>
            <a:p>
              <a:pPr algn="ctr"/>
              <a:r>
                <a:rPr lang="en-US" sz="3600" b="1" dirty="0"/>
                <a:t>(At most measurable at fixed intervals)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24E935E-91A4-4F18-A2D5-AF09531DC312}"/>
                </a:ext>
              </a:extLst>
            </p:cNvPr>
            <p:cNvSpPr txBox="1"/>
            <p:nvPr/>
          </p:nvSpPr>
          <p:spPr>
            <a:xfrm>
              <a:off x="5308781" y="16152893"/>
              <a:ext cx="25219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Learning</a:t>
              </a:r>
            </a:p>
            <a:p>
              <a:pPr algn="ctr"/>
              <a:r>
                <a:rPr lang="en-US" sz="3600" b="1" dirty="0"/>
                <a:t>Outcomes</a:t>
              </a:r>
            </a:p>
          </p:txBody>
        </p:sp>
        <p:cxnSp>
          <p:nvCxnSpPr>
            <p:cNvPr id="2058" name="Connector: Elbow 2057">
              <a:extLst>
                <a:ext uri="{FF2B5EF4-FFF2-40B4-BE49-F238E27FC236}">
                  <a16:creationId xmlns:a16="http://schemas.microsoft.com/office/drawing/2014/main" id="{0BC5E7DE-550A-4810-BBA0-5B3A9129AEF1}"/>
                </a:ext>
              </a:extLst>
            </p:cNvPr>
            <p:cNvCxnSpPr>
              <a:cxnSpLocks/>
              <a:stCxn id="12" idx="0"/>
              <a:endCxn id="37" idx="0"/>
            </p:cNvCxnSpPr>
            <p:nvPr/>
          </p:nvCxnSpPr>
          <p:spPr>
            <a:xfrm rot="16200000" flipH="1">
              <a:off x="7858364" y="9063339"/>
              <a:ext cx="1028040" cy="4657100"/>
            </a:xfrm>
            <a:prstGeom prst="bentConnector3">
              <a:avLst>
                <a:gd name="adj1" fmla="val -27795"/>
              </a:avLst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Connector: Elbow 2068">
              <a:extLst>
                <a:ext uri="{FF2B5EF4-FFF2-40B4-BE49-F238E27FC236}">
                  <a16:creationId xmlns:a16="http://schemas.microsoft.com/office/drawing/2014/main" id="{68F22AFB-8910-4704-A151-A14AAF58BF5B}"/>
                </a:ext>
              </a:extLst>
            </p:cNvPr>
            <p:cNvCxnSpPr>
              <a:cxnSpLocks/>
              <a:stCxn id="55" idx="2"/>
              <a:endCxn id="14" idx="0"/>
            </p:cNvCxnSpPr>
            <p:nvPr/>
          </p:nvCxnSpPr>
          <p:spPr>
            <a:xfrm rot="5400000">
              <a:off x="1226084" y="17691123"/>
              <a:ext cx="2808593" cy="6532"/>
            </a:xfrm>
            <a:prstGeom prst="bentConnector3">
              <a:avLst>
                <a:gd name="adj1" fmla="val 50000"/>
              </a:avLst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: Elbow 115">
              <a:extLst>
                <a:ext uri="{FF2B5EF4-FFF2-40B4-BE49-F238E27FC236}">
                  <a16:creationId xmlns:a16="http://schemas.microsoft.com/office/drawing/2014/main" id="{D2C447AC-F6AF-4D4B-B8EE-3DF44E611870}"/>
                </a:ext>
              </a:extLst>
            </p:cNvPr>
            <p:cNvCxnSpPr>
              <a:cxnSpLocks/>
              <a:stCxn id="173" idx="3"/>
              <a:endCxn id="2082" idx="3"/>
            </p:cNvCxnSpPr>
            <p:nvPr/>
          </p:nvCxnSpPr>
          <p:spPr>
            <a:xfrm>
              <a:off x="23926800" y="14424557"/>
              <a:ext cx="381000" cy="6556068"/>
            </a:xfrm>
            <a:prstGeom prst="bentConnector3">
              <a:avLst>
                <a:gd name="adj1" fmla="val 160000"/>
              </a:avLst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8" name="Group 2107">
              <a:extLst>
                <a:ext uri="{FF2B5EF4-FFF2-40B4-BE49-F238E27FC236}">
                  <a16:creationId xmlns:a16="http://schemas.microsoft.com/office/drawing/2014/main" id="{850D5974-881C-431D-B7EF-C8ACF24491CC}"/>
                </a:ext>
              </a:extLst>
            </p:cNvPr>
            <p:cNvGrpSpPr/>
            <p:nvPr/>
          </p:nvGrpSpPr>
          <p:grpSpPr>
            <a:xfrm>
              <a:off x="11163801" y="18973959"/>
              <a:ext cx="13143999" cy="4015142"/>
              <a:chOff x="12061110" y="27239817"/>
              <a:chExt cx="12637491" cy="4015142"/>
            </a:xfrm>
          </p:grpSpPr>
          <p:grpSp>
            <p:nvGrpSpPr>
              <p:cNvPr id="2083" name="Group 2082">
                <a:extLst>
                  <a:ext uri="{FF2B5EF4-FFF2-40B4-BE49-F238E27FC236}">
                    <a16:creationId xmlns:a16="http://schemas.microsoft.com/office/drawing/2014/main" id="{DEF3C58D-B3B0-4EDF-8A0B-BE0D20DF0A79}"/>
                  </a:ext>
                </a:extLst>
              </p:cNvPr>
              <p:cNvGrpSpPr/>
              <p:nvPr/>
            </p:nvGrpSpPr>
            <p:grpSpPr>
              <a:xfrm>
                <a:off x="22090330" y="27239817"/>
                <a:ext cx="2608271" cy="4013332"/>
                <a:chOff x="19173515" y="24021090"/>
                <a:chExt cx="2608271" cy="4013332"/>
              </a:xfrm>
            </p:grpSpPr>
            <p:sp>
              <p:nvSpPr>
                <p:cNvPr id="2082" name="Rectangle: Rounded Corners 2081">
                  <a:extLst>
                    <a:ext uri="{FF2B5EF4-FFF2-40B4-BE49-F238E27FC236}">
                      <a16:creationId xmlns:a16="http://schemas.microsoft.com/office/drawing/2014/main" id="{41BD5D34-6280-4B03-830C-D01CD61AFBB3}"/>
                    </a:ext>
                  </a:extLst>
                </p:cNvPr>
                <p:cNvSpPr/>
                <p:nvPr/>
              </p:nvSpPr>
              <p:spPr>
                <a:xfrm>
                  <a:off x="19173515" y="24021090"/>
                  <a:ext cx="2608271" cy="4013332"/>
                </a:xfrm>
                <a:prstGeom prst="roundRect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EB77E68-34CB-4337-8A1B-E73F05947778}"/>
                    </a:ext>
                  </a:extLst>
                </p:cNvPr>
                <p:cNvSpPr txBox="1"/>
                <p:nvPr/>
              </p:nvSpPr>
              <p:spPr>
                <a:xfrm>
                  <a:off x="19173515" y="24265319"/>
                  <a:ext cx="260827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Auto-encoding/</a:t>
                  </a:r>
                </a:p>
                <a:p>
                  <a:pPr algn="ctr"/>
                  <a:r>
                    <a:rPr lang="en-US" b="1" dirty="0"/>
                    <a:t>Embedding</a:t>
                  </a:r>
                </a:p>
                <a:p>
                  <a:pPr algn="ctr"/>
                  <a:r>
                    <a:rPr lang="en-US" b="1" dirty="0"/>
                    <a:t>Layer</a:t>
                  </a:r>
                </a:p>
              </p:txBody>
            </p:sp>
            <p:pic>
              <p:nvPicPr>
                <p:cNvPr id="2081" name="Graphic 2080">
                  <a:extLst>
                    <a:ext uri="{FF2B5EF4-FFF2-40B4-BE49-F238E27FC236}">
                      <a16:creationId xmlns:a16="http://schemas.microsoft.com/office/drawing/2014/main" id="{6396E5CF-71D4-4DEF-B511-EED80B5E47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>
                  <a:extLst>
                    <a:ext uri="{96DAC541-7B7A-43D3-8B79-37D633B846F1}">
                      <asvg:svgBlip xmlns:asvg="http://schemas.microsoft.com/office/drawing/2016/SVG/main" r:embed="rId5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89727" y="25945489"/>
                  <a:ext cx="1975845" cy="1317230"/>
                </a:xfrm>
                <a:prstGeom prst="rect">
                  <a:avLst/>
                </a:prstGeom>
              </p:spPr>
            </p:pic>
          </p:grpSp>
          <p:grpSp>
            <p:nvGrpSpPr>
              <p:cNvPr id="2085" name="Group 2084">
                <a:extLst>
                  <a:ext uri="{FF2B5EF4-FFF2-40B4-BE49-F238E27FC236}">
                    <a16:creationId xmlns:a16="http://schemas.microsoft.com/office/drawing/2014/main" id="{D640DB39-DB9C-42A9-A70C-573672A41BE4}"/>
                  </a:ext>
                </a:extLst>
              </p:cNvPr>
              <p:cNvGrpSpPr/>
              <p:nvPr/>
            </p:nvGrpSpPr>
            <p:grpSpPr>
              <a:xfrm>
                <a:off x="17303773" y="27239817"/>
                <a:ext cx="4003434" cy="4013332"/>
                <a:chOff x="12951755" y="23863588"/>
                <a:chExt cx="4003434" cy="4013332"/>
              </a:xfrm>
            </p:grpSpPr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D8B06C73-2CCD-4065-80D8-007867905BB9}"/>
                    </a:ext>
                  </a:extLst>
                </p:cNvPr>
                <p:cNvSpPr/>
                <p:nvPr/>
              </p:nvSpPr>
              <p:spPr>
                <a:xfrm>
                  <a:off x="12951755" y="23863588"/>
                  <a:ext cx="4003434" cy="4013332"/>
                </a:xfrm>
                <a:prstGeom prst="roundRect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5236111-B027-4027-A74A-3AB19B9BB25A}"/>
                    </a:ext>
                  </a:extLst>
                </p:cNvPr>
                <p:cNvSpPr txBox="1"/>
                <p:nvPr/>
              </p:nvSpPr>
              <p:spPr>
                <a:xfrm>
                  <a:off x="13734878" y="24107817"/>
                  <a:ext cx="243718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Convolution</a:t>
                  </a:r>
                </a:p>
                <a:p>
                  <a:pPr algn="ctr"/>
                  <a:r>
                    <a:rPr lang="en-US" b="1" dirty="0"/>
                    <a:t>Layer</a:t>
                  </a:r>
                </a:p>
              </p:txBody>
            </p:sp>
            <p:pic>
              <p:nvPicPr>
                <p:cNvPr id="2084" name="Graphic 2083">
                  <a:extLst>
                    <a:ext uri="{FF2B5EF4-FFF2-40B4-BE49-F238E27FC236}">
                      <a16:creationId xmlns:a16="http://schemas.microsoft.com/office/drawing/2014/main" id="{63FEAE42-1293-4D35-AA06-5E3999914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6">
                  <a:extLst>
                    <a:ext uri="{96DAC541-7B7A-43D3-8B79-37D633B846F1}">
                      <asvg:svgBlip xmlns:asvg="http://schemas.microsoft.com/office/drawing/2016/SVG/main" r:embed="rId5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383" y="25130683"/>
                  <a:ext cx="3274176" cy="2331610"/>
                </a:xfrm>
                <a:prstGeom prst="rect">
                  <a:avLst/>
                </a:prstGeom>
              </p:spPr>
            </p:pic>
          </p:grpSp>
          <p:grpSp>
            <p:nvGrpSpPr>
              <p:cNvPr id="2088" name="Group 2087">
                <a:extLst>
                  <a:ext uri="{FF2B5EF4-FFF2-40B4-BE49-F238E27FC236}">
                    <a16:creationId xmlns:a16="http://schemas.microsoft.com/office/drawing/2014/main" id="{02F18C6A-ABD8-4AEA-8FDD-20E315C76BAC}"/>
                  </a:ext>
                </a:extLst>
              </p:cNvPr>
              <p:cNvGrpSpPr/>
              <p:nvPr/>
            </p:nvGrpSpPr>
            <p:grpSpPr>
              <a:xfrm>
                <a:off x="12061110" y="27241627"/>
                <a:ext cx="4459539" cy="4013332"/>
                <a:chOff x="19314860" y="20846563"/>
                <a:chExt cx="4459539" cy="4013332"/>
              </a:xfrm>
            </p:grpSpPr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75D6E3C2-4912-48EC-8A1F-3E0CE8E00074}"/>
                    </a:ext>
                  </a:extLst>
                </p:cNvPr>
                <p:cNvSpPr/>
                <p:nvPr/>
              </p:nvSpPr>
              <p:spPr>
                <a:xfrm>
                  <a:off x="19314860" y="20846563"/>
                  <a:ext cx="4459539" cy="4013332"/>
                </a:xfrm>
                <a:prstGeom prst="roundRect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048ACAD-4C55-4C25-B32D-7872AA005396}"/>
                    </a:ext>
                  </a:extLst>
                </p:cNvPr>
                <p:cNvSpPr txBox="1"/>
                <p:nvPr/>
              </p:nvSpPr>
              <p:spPr>
                <a:xfrm>
                  <a:off x="19802666" y="21329750"/>
                  <a:ext cx="370052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Long Short-term Memory</a:t>
                  </a:r>
                </a:p>
                <a:p>
                  <a:pPr algn="ctr"/>
                  <a:r>
                    <a:rPr lang="en-US" b="1" dirty="0"/>
                    <a:t>Layer</a:t>
                  </a:r>
                </a:p>
              </p:txBody>
            </p:sp>
            <p:pic>
              <p:nvPicPr>
                <p:cNvPr id="2087" name="Graphic 2086">
                  <a:extLst>
                    <a:ext uri="{FF2B5EF4-FFF2-40B4-BE49-F238E27FC236}">
                      <a16:creationId xmlns:a16="http://schemas.microsoft.com/office/drawing/2014/main" id="{8A0C4ED0-0591-45B6-848A-7B41565767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8">
                  <a:extLst>
                    <a:ext uri="{96DAC541-7B7A-43D3-8B79-37D633B846F1}">
                      <asvg:svgBlip xmlns:asvg="http://schemas.microsoft.com/office/drawing/2016/SVG/main" r:embed="rId5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02665" y="22197429"/>
                  <a:ext cx="3700529" cy="2138084"/>
                </a:xfrm>
                <a:prstGeom prst="rect">
                  <a:avLst/>
                </a:prstGeom>
              </p:spPr>
            </p:pic>
          </p:grpSp>
          <p:cxnSp>
            <p:nvCxnSpPr>
              <p:cNvPr id="143" name="Connector: Elbow 2068">
                <a:extLst>
                  <a:ext uri="{FF2B5EF4-FFF2-40B4-BE49-F238E27FC236}">
                    <a16:creationId xmlns:a16="http://schemas.microsoft.com/office/drawing/2014/main" id="{C19B373D-5012-418D-AC9A-6F2CAAA80B2A}"/>
                  </a:ext>
                </a:extLst>
              </p:cNvPr>
              <p:cNvCxnSpPr>
                <a:cxnSpLocks/>
                <a:stCxn id="136" idx="1"/>
                <a:endCxn id="139" idx="3"/>
              </p:cNvCxnSpPr>
              <p:nvPr/>
            </p:nvCxnSpPr>
            <p:spPr>
              <a:xfrm flipH="1">
                <a:off x="16520649" y="29246483"/>
                <a:ext cx="783124" cy="1810"/>
              </a:xfrm>
              <a:prstGeom prst="straightConnector1">
                <a:avLst/>
              </a:prstGeom>
              <a:ln w="952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or: Elbow 2068">
                <a:extLst>
                  <a:ext uri="{FF2B5EF4-FFF2-40B4-BE49-F238E27FC236}">
                    <a16:creationId xmlns:a16="http://schemas.microsoft.com/office/drawing/2014/main" id="{1BB4F206-CCB2-45FC-814C-33C2492B34D4}"/>
                  </a:ext>
                </a:extLst>
              </p:cNvPr>
              <p:cNvCxnSpPr>
                <a:cxnSpLocks/>
                <a:stCxn id="2082" idx="1"/>
                <a:endCxn id="136" idx="3"/>
              </p:cNvCxnSpPr>
              <p:nvPr/>
            </p:nvCxnSpPr>
            <p:spPr>
              <a:xfrm flipH="1">
                <a:off x="21307207" y="29246483"/>
                <a:ext cx="783123" cy="0"/>
              </a:xfrm>
              <a:prstGeom prst="straightConnector1">
                <a:avLst/>
              </a:prstGeom>
              <a:ln w="952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Connector: Elbow 157">
              <a:extLst>
                <a:ext uri="{FF2B5EF4-FFF2-40B4-BE49-F238E27FC236}">
                  <a16:creationId xmlns:a16="http://schemas.microsoft.com/office/drawing/2014/main" id="{D215B420-7D52-47BA-B9DD-936D9136CC91}"/>
                </a:ext>
              </a:extLst>
            </p:cNvPr>
            <p:cNvCxnSpPr>
              <a:cxnSpLocks/>
              <a:stCxn id="2103" idx="0"/>
              <a:endCxn id="2152" idx="1"/>
            </p:cNvCxnSpPr>
            <p:nvPr/>
          </p:nvCxnSpPr>
          <p:spPr>
            <a:xfrm rot="5400000" flipH="1" flipV="1">
              <a:off x="15598351" y="12692656"/>
              <a:ext cx="1165131" cy="1883762"/>
            </a:xfrm>
            <a:prstGeom prst="bentConnector2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or: Elbow 159">
              <a:extLst>
                <a:ext uri="{FF2B5EF4-FFF2-40B4-BE49-F238E27FC236}">
                  <a16:creationId xmlns:a16="http://schemas.microsoft.com/office/drawing/2014/main" id="{DA392C84-1B3D-4E8E-8FFB-FC0B6678CF4C}"/>
                </a:ext>
              </a:extLst>
            </p:cNvPr>
            <p:cNvCxnSpPr>
              <a:cxnSpLocks/>
              <a:stCxn id="2103" idx="2"/>
              <a:endCxn id="33" idx="1"/>
            </p:cNvCxnSpPr>
            <p:nvPr/>
          </p:nvCxnSpPr>
          <p:spPr>
            <a:xfrm rot="16200000" flipH="1">
              <a:off x="15153944" y="14759392"/>
              <a:ext cx="1906136" cy="1735955"/>
            </a:xfrm>
            <a:prstGeom prst="bentConnector2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9BA39E62-D8AF-4DA6-A03F-A5541F2AE8F9}"/>
                </a:ext>
              </a:extLst>
            </p:cNvPr>
            <p:cNvGrpSpPr/>
            <p:nvPr/>
          </p:nvGrpSpPr>
          <p:grpSpPr>
            <a:xfrm>
              <a:off x="15001273" y="10411716"/>
              <a:ext cx="8925527" cy="7202748"/>
              <a:chOff x="11427432" y="11362239"/>
              <a:chExt cx="8925527" cy="7202748"/>
            </a:xfrm>
          </p:grpSpPr>
          <p:grpSp>
            <p:nvGrpSpPr>
              <p:cNvPr id="2153" name="Group 2152">
                <a:extLst>
                  <a:ext uri="{FF2B5EF4-FFF2-40B4-BE49-F238E27FC236}">
                    <a16:creationId xmlns:a16="http://schemas.microsoft.com/office/drawing/2014/main" id="{5EAA276C-C879-4426-A41C-715754FAEBEB}"/>
                  </a:ext>
                </a:extLst>
              </p:cNvPr>
              <p:cNvGrpSpPr/>
              <p:nvPr/>
            </p:nvGrpSpPr>
            <p:grpSpPr>
              <a:xfrm>
                <a:off x="13548956" y="11362239"/>
                <a:ext cx="4279720" cy="5280509"/>
                <a:chOff x="9220200" y="14775937"/>
                <a:chExt cx="4114800" cy="5280509"/>
              </a:xfrm>
            </p:grpSpPr>
            <p:sp>
              <p:nvSpPr>
                <p:cNvPr id="2152" name="Rectangle: Rounded Corners 2151">
                  <a:extLst>
                    <a:ext uri="{FF2B5EF4-FFF2-40B4-BE49-F238E27FC236}">
                      <a16:creationId xmlns:a16="http://schemas.microsoft.com/office/drawing/2014/main" id="{4F0BC93A-F11F-4429-A822-ACE4B515D7E8}"/>
                    </a:ext>
                  </a:extLst>
                </p:cNvPr>
                <p:cNvSpPr/>
                <p:nvPr/>
              </p:nvSpPr>
              <p:spPr>
                <a:xfrm>
                  <a:off x="9220200" y="14775937"/>
                  <a:ext cx="4114800" cy="528050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1E85E588-C80D-4597-9CAF-07A56C708AB8}"/>
                    </a:ext>
                  </a:extLst>
                </p:cNvPr>
                <p:cNvGrpSpPr/>
                <p:nvPr/>
              </p:nvGrpSpPr>
              <p:grpSpPr>
                <a:xfrm>
                  <a:off x="9874304" y="16104672"/>
                  <a:ext cx="2857529" cy="3500267"/>
                  <a:chOff x="15354271" y="19051381"/>
                  <a:chExt cx="3688654" cy="4406539"/>
                </a:xfrm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0B404F14-062A-4E55-8EA8-8D6D073EE37A}"/>
                      </a:ext>
                    </a:extLst>
                  </p:cNvPr>
                  <p:cNvGrpSpPr/>
                  <p:nvPr/>
                </p:nvGrpSpPr>
                <p:grpSpPr>
                  <a:xfrm>
                    <a:off x="16279245" y="19051381"/>
                    <a:ext cx="2763680" cy="3637549"/>
                    <a:chOff x="15354270" y="20072877"/>
                    <a:chExt cx="3548103" cy="3427072"/>
                  </a:xfrm>
                </p:grpSpPr>
                <p:sp>
                  <p:nvSpPr>
                    <p:cNvPr id="182" name="Cylinder 181">
                      <a:extLst>
                        <a:ext uri="{FF2B5EF4-FFF2-40B4-BE49-F238E27FC236}">
                          <a16:creationId xmlns:a16="http://schemas.microsoft.com/office/drawing/2014/main" id="{AF33DF60-087F-4AD0-B669-B94EE5D2D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54270" y="21786413"/>
                      <a:ext cx="3547200" cy="1713536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2075">
                      <a:solidFill>
                        <a:schemeClr val="bg1"/>
                      </a:solidFill>
                    </a:ln>
                    <a:effectLst>
                      <a:outerShdw blurRad="76200" dir="18900000" sy="23000" kx="-1200000" algn="bl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Cylinder 182">
                      <a:extLst>
                        <a:ext uri="{FF2B5EF4-FFF2-40B4-BE49-F238E27FC236}">
                          <a16:creationId xmlns:a16="http://schemas.microsoft.com/office/drawing/2014/main" id="{F173274D-EA66-4B23-8233-D8F773ADF0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54270" y="20929645"/>
                      <a:ext cx="3547200" cy="1713536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20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" name="Cylinder 183">
                      <a:extLst>
                        <a:ext uri="{FF2B5EF4-FFF2-40B4-BE49-F238E27FC236}">
                          <a16:creationId xmlns:a16="http://schemas.microsoft.com/office/drawing/2014/main" id="{D2ADCE97-EA3F-4B06-A7D9-EEEA729E7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55173" y="20072877"/>
                      <a:ext cx="3547200" cy="1713536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20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0EF5CD97-777F-4398-A67C-767A3D619701}"/>
                      </a:ext>
                    </a:extLst>
                  </p:cNvPr>
                  <p:cNvGrpSpPr/>
                  <p:nvPr/>
                </p:nvGrpSpPr>
                <p:grpSpPr>
                  <a:xfrm>
                    <a:off x="15354271" y="20759047"/>
                    <a:ext cx="1612997" cy="2551817"/>
                    <a:chOff x="15354270" y="20072877"/>
                    <a:chExt cx="3548103" cy="3427072"/>
                  </a:xfrm>
                </p:grpSpPr>
                <p:sp>
                  <p:nvSpPr>
                    <p:cNvPr id="97" name="Cylinder 96">
                      <a:extLst>
                        <a:ext uri="{FF2B5EF4-FFF2-40B4-BE49-F238E27FC236}">
                          <a16:creationId xmlns:a16="http://schemas.microsoft.com/office/drawing/2014/main" id="{20FC246C-53D3-4E95-98CA-AAB8AE8EFD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54270" y="21786413"/>
                      <a:ext cx="3547200" cy="1713536"/>
                    </a:xfrm>
                    <a:prstGeom prst="can">
                      <a:avLst>
                        <a:gd name="adj" fmla="val 50000"/>
                      </a:avLst>
                    </a:prstGeom>
                    <a:ln w="92075">
                      <a:solidFill>
                        <a:schemeClr val="bg1"/>
                      </a:solidFill>
                    </a:ln>
                    <a:effectLst>
                      <a:outerShdw blurRad="76200" dir="18900000" sy="23000" kx="-1200000" algn="bl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Cylinder 177">
                      <a:extLst>
                        <a:ext uri="{FF2B5EF4-FFF2-40B4-BE49-F238E27FC236}">
                          <a16:creationId xmlns:a16="http://schemas.microsoft.com/office/drawing/2014/main" id="{01033B2E-9581-4204-9749-647958E9D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54270" y="20929645"/>
                      <a:ext cx="3547200" cy="1713536"/>
                    </a:xfrm>
                    <a:prstGeom prst="can">
                      <a:avLst>
                        <a:gd name="adj" fmla="val 50000"/>
                      </a:avLst>
                    </a:prstGeom>
                    <a:ln w="920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Cylinder 178">
                      <a:extLst>
                        <a:ext uri="{FF2B5EF4-FFF2-40B4-BE49-F238E27FC236}">
                          <a16:creationId xmlns:a16="http://schemas.microsoft.com/office/drawing/2014/main" id="{D5E47CCC-ECF0-4D60-A832-F334EAFBF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55173" y="20072877"/>
                      <a:ext cx="3547200" cy="1713536"/>
                    </a:xfrm>
                    <a:prstGeom prst="can">
                      <a:avLst>
                        <a:gd name="adj" fmla="val 50000"/>
                      </a:avLst>
                    </a:prstGeom>
                    <a:ln w="920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35F06394-F878-43A9-BC2C-371D7DE96507}"/>
                      </a:ext>
                    </a:extLst>
                  </p:cNvPr>
                  <p:cNvGrpSpPr/>
                  <p:nvPr/>
                </p:nvGrpSpPr>
                <p:grpSpPr>
                  <a:xfrm>
                    <a:off x="17586280" y="21227362"/>
                    <a:ext cx="732344" cy="2230558"/>
                    <a:chOff x="24139106" y="20518827"/>
                    <a:chExt cx="732344" cy="2230558"/>
                  </a:xfrm>
                </p:grpSpPr>
                <p:sp>
                  <p:nvSpPr>
                    <p:cNvPr id="186" name="Cylinder 185">
                      <a:extLst>
                        <a:ext uri="{FF2B5EF4-FFF2-40B4-BE49-F238E27FC236}">
                          <a16:creationId xmlns:a16="http://schemas.microsoft.com/office/drawing/2014/main" id="{2E3796D4-C7A4-4A4A-801B-6E38CB47A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39106" y="21779543"/>
                      <a:ext cx="732344" cy="969842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FFC000"/>
                    </a:solidFill>
                    <a:ln w="92075">
                      <a:solidFill>
                        <a:schemeClr val="bg1"/>
                      </a:solidFill>
                    </a:ln>
                    <a:effectLst>
                      <a:outerShdw blurRad="76200" dir="18900000" sy="23000" kx="-1200000" algn="bl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7" name="Cylinder 186">
                      <a:extLst>
                        <a:ext uri="{FF2B5EF4-FFF2-40B4-BE49-F238E27FC236}">
                          <a16:creationId xmlns:a16="http://schemas.microsoft.com/office/drawing/2014/main" id="{E5014B2B-DCC7-43FF-84AB-75962B28CD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39106" y="21149185"/>
                      <a:ext cx="732344" cy="969842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FFC000"/>
                    </a:solidFill>
                    <a:ln w="920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Cylinder 187">
                      <a:extLst>
                        <a:ext uri="{FF2B5EF4-FFF2-40B4-BE49-F238E27FC236}">
                          <a16:creationId xmlns:a16="http://schemas.microsoft.com/office/drawing/2014/main" id="{70684E6D-EAB3-465E-BCF8-1072B1F329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39106" y="20518827"/>
                      <a:ext cx="732344" cy="969842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FFC000"/>
                    </a:solidFill>
                    <a:ln w="920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650A3946-E80A-42B6-BDEF-A3EAC5844636}"/>
                    </a:ext>
                  </a:extLst>
                </p:cNvPr>
                <p:cNvSpPr txBox="1"/>
                <p:nvPr/>
              </p:nvSpPr>
              <p:spPr>
                <a:xfrm>
                  <a:off x="9874303" y="15355357"/>
                  <a:ext cx="29318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Frequency-based Features</a:t>
                  </a:r>
                </a:p>
              </p:txBody>
            </p:sp>
          </p:grpSp>
          <p:graphicFrame>
            <p:nvGraphicFramePr>
              <p:cNvPr id="33" name="Diagram 32">
                <a:extLst>
                  <a:ext uri="{FF2B5EF4-FFF2-40B4-BE49-F238E27FC236}">
                    <a16:creationId xmlns:a16="http://schemas.microsoft.com/office/drawing/2014/main" id="{DF6E8661-44B8-4FB6-9237-1FF85F0B4C9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57886867"/>
                  </p:ext>
                </p:extLst>
              </p:nvPr>
            </p:nvGraphicFramePr>
            <p:xfrm>
              <a:off x="13401149" y="16496935"/>
              <a:ext cx="5648452" cy="20680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0" r:lo="rId61" r:qs="rId62" r:cs="rId63"/>
              </a:graphicData>
            </a:graphic>
          </p:graphicFrame>
          <p:sp>
            <p:nvSpPr>
              <p:cNvPr id="2103" name="Flowchart: Decision 2102">
                <a:extLst>
                  <a:ext uri="{FF2B5EF4-FFF2-40B4-BE49-F238E27FC236}">
                    <a16:creationId xmlns:a16="http://schemas.microsoft.com/office/drawing/2014/main" id="{BEB06A60-3841-4172-8603-CEBB40482D07}"/>
                  </a:ext>
                </a:extLst>
              </p:cNvPr>
              <p:cNvSpPr/>
              <p:nvPr/>
            </p:nvSpPr>
            <p:spPr>
              <a:xfrm>
                <a:off x="11427432" y="15167625"/>
                <a:ext cx="475524" cy="457200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lowchart: Decision 172">
                <a:extLst>
                  <a:ext uri="{FF2B5EF4-FFF2-40B4-BE49-F238E27FC236}">
                    <a16:creationId xmlns:a16="http://schemas.microsoft.com/office/drawing/2014/main" id="{027C25DB-DDB4-4EBF-96BA-91E1E856A7A3}"/>
                  </a:ext>
                </a:extLst>
              </p:cNvPr>
              <p:cNvSpPr/>
              <p:nvPr/>
            </p:nvSpPr>
            <p:spPr>
              <a:xfrm>
                <a:off x="19877435" y="15146480"/>
                <a:ext cx="475524" cy="457200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5" name="Connector: Elbow 194">
              <a:extLst>
                <a:ext uri="{FF2B5EF4-FFF2-40B4-BE49-F238E27FC236}">
                  <a16:creationId xmlns:a16="http://schemas.microsoft.com/office/drawing/2014/main" id="{133339E0-C130-4BE8-A573-9DFE04CFD342}"/>
                </a:ext>
              </a:extLst>
            </p:cNvPr>
            <p:cNvCxnSpPr>
              <a:cxnSpLocks/>
              <a:stCxn id="2152" idx="3"/>
              <a:endCxn id="173" idx="0"/>
            </p:cNvCxnSpPr>
            <p:nvPr/>
          </p:nvCxnSpPr>
          <p:spPr>
            <a:xfrm>
              <a:off x="21402517" y="13051971"/>
              <a:ext cx="2286521" cy="1143986"/>
            </a:xfrm>
            <a:prstGeom prst="bentConnector2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or: Elbow 199">
              <a:extLst>
                <a:ext uri="{FF2B5EF4-FFF2-40B4-BE49-F238E27FC236}">
                  <a16:creationId xmlns:a16="http://schemas.microsoft.com/office/drawing/2014/main" id="{08E3D034-44F4-434F-A4A9-225487D777A2}"/>
                </a:ext>
              </a:extLst>
            </p:cNvPr>
            <p:cNvCxnSpPr>
              <a:cxnSpLocks/>
              <a:stCxn id="33" idx="3"/>
              <a:endCxn id="173" idx="2"/>
            </p:cNvCxnSpPr>
            <p:nvPr/>
          </p:nvCxnSpPr>
          <p:spPr>
            <a:xfrm flipV="1">
              <a:off x="22623442" y="14653157"/>
              <a:ext cx="1065596" cy="1927281"/>
            </a:xfrm>
            <a:prstGeom prst="bentConnector2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2" name="Group 2171">
              <a:extLst>
                <a:ext uri="{FF2B5EF4-FFF2-40B4-BE49-F238E27FC236}">
                  <a16:creationId xmlns:a16="http://schemas.microsoft.com/office/drawing/2014/main" id="{5A4141BF-FAF9-4F65-8F1F-044DB2031044}"/>
                </a:ext>
              </a:extLst>
            </p:cNvPr>
            <p:cNvGrpSpPr/>
            <p:nvPr/>
          </p:nvGrpSpPr>
          <p:grpSpPr>
            <a:xfrm>
              <a:off x="5208575" y="18975769"/>
              <a:ext cx="2230285" cy="4013332"/>
              <a:chOff x="3028657" y="26015925"/>
              <a:chExt cx="2144340" cy="4013332"/>
            </a:xfrm>
          </p:grpSpPr>
          <p:sp>
            <p:nvSpPr>
              <p:cNvPr id="241" name="Rectangle: Rounded Corners 240">
                <a:extLst>
                  <a:ext uri="{FF2B5EF4-FFF2-40B4-BE49-F238E27FC236}">
                    <a16:creationId xmlns:a16="http://schemas.microsoft.com/office/drawing/2014/main" id="{84BB9DDF-B822-4620-8314-73EC5F128B0E}"/>
                  </a:ext>
                </a:extLst>
              </p:cNvPr>
              <p:cNvSpPr/>
              <p:nvPr/>
            </p:nvSpPr>
            <p:spPr>
              <a:xfrm>
                <a:off x="3028657" y="26015925"/>
                <a:ext cx="2144340" cy="4013332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68" name="Graphic 2167">
                <a:extLst>
                  <a:ext uri="{FF2B5EF4-FFF2-40B4-BE49-F238E27FC236}">
                    <a16:creationId xmlns:a16="http://schemas.microsoft.com/office/drawing/2014/main" id="{D3AF3F53-FBBB-459B-AC5A-E758B22B6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/>
              </a:stretch>
            </p:blipFill>
            <p:spPr>
              <a:xfrm rot="16200000">
                <a:off x="3006260" y="28166960"/>
                <a:ext cx="2189136" cy="998793"/>
              </a:xfrm>
              <a:prstGeom prst="rect">
                <a:avLst/>
              </a:prstGeom>
            </p:spPr>
          </p:pic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127619D5-EBDE-40C5-AE7A-0BE3BE8F28A2}"/>
                  </a:ext>
                </a:extLst>
              </p:cNvPr>
              <p:cNvSpPr txBox="1"/>
              <p:nvPr/>
            </p:nvSpPr>
            <p:spPr>
              <a:xfrm>
                <a:off x="3273521" y="26208915"/>
                <a:ext cx="1760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Fully-</a:t>
                </a:r>
              </a:p>
              <a:p>
                <a:pPr algn="ctr"/>
                <a:r>
                  <a:rPr lang="en-US" b="1" dirty="0"/>
                  <a:t>connected </a:t>
                </a:r>
              </a:p>
              <a:p>
                <a:pPr algn="ctr"/>
                <a:r>
                  <a:rPr lang="en-US" b="1" dirty="0"/>
                  <a:t>Layer</a:t>
                </a: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80C5C21-9440-42B5-ABB2-18CBF191021D}"/>
                </a:ext>
              </a:extLst>
            </p:cNvPr>
            <p:cNvGrpSpPr/>
            <p:nvPr/>
          </p:nvGrpSpPr>
          <p:grpSpPr>
            <a:xfrm>
              <a:off x="8220230" y="18973959"/>
              <a:ext cx="2230285" cy="4013332"/>
              <a:chOff x="3028657" y="26015925"/>
              <a:chExt cx="2144340" cy="4013332"/>
            </a:xfrm>
          </p:grpSpPr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8AB371D3-A255-4F5A-962A-0FF0B2D6A11C}"/>
                  </a:ext>
                </a:extLst>
              </p:cNvPr>
              <p:cNvSpPr/>
              <p:nvPr/>
            </p:nvSpPr>
            <p:spPr>
              <a:xfrm>
                <a:off x="3028657" y="26015925"/>
                <a:ext cx="2144340" cy="4013332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1" name="Graphic 250">
                <a:extLst>
                  <a:ext uri="{FF2B5EF4-FFF2-40B4-BE49-F238E27FC236}">
                    <a16:creationId xmlns:a16="http://schemas.microsoft.com/office/drawing/2014/main" id="{1EFA9BD1-EB17-4A47-ABF9-363A1A65B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/>
              </a:stretch>
            </p:blipFill>
            <p:spPr>
              <a:xfrm rot="16200000">
                <a:off x="3006260" y="28166960"/>
                <a:ext cx="2189136" cy="998793"/>
              </a:xfrm>
              <a:prstGeom prst="rect">
                <a:avLst/>
              </a:prstGeom>
            </p:spPr>
          </p:pic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A570135-8FD6-44DD-97E2-D2AA30E6C850}"/>
                  </a:ext>
                </a:extLst>
              </p:cNvPr>
              <p:cNvSpPr txBox="1"/>
              <p:nvPr/>
            </p:nvSpPr>
            <p:spPr>
              <a:xfrm>
                <a:off x="3273521" y="26208915"/>
                <a:ext cx="1760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Fully-</a:t>
                </a:r>
              </a:p>
              <a:p>
                <a:pPr algn="ctr"/>
                <a:r>
                  <a:rPr lang="en-US" b="1" dirty="0"/>
                  <a:t>connected </a:t>
                </a:r>
              </a:p>
              <a:p>
                <a:pPr algn="ctr"/>
                <a:r>
                  <a:rPr lang="en-US" b="1" dirty="0"/>
                  <a:t>Layer</a:t>
                </a:r>
              </a:p>
            </p:txBody>
          </p:sp>
        </p:grpSp>
        <p:cxnSp>
          <p:nvCxnSpPr>
            <p:cNvPr id="253" name="Connector: Elbow 252">
              <a:extLst>
                <a:ext uri="{FF2B5EF4-FFF2-40B4-BE49-F238E27FC236}">
                  <a16:creationId xmlns:a16="http://schemas.microsoft.com/office/drawing/2014/main" id="{A1E83649-C92E-49B8-B4BB-603B4359A83B}"/>
                </a:ext>
              </a:extLst>
            </p:cNvPr>
            <p:cNvCxnSpPr>
              <a:cxnSpLocks/>
              <a:stCxn id="241" idx="3"/>
              <a:endCxn id="250" idx="1"/>
            </p:cNvCxnSpPr>
            <p:nvPr/>
          </p:nvCxnSpPr>
          <p:spPr>
            <a:xfrm flipV="1">
              <a:off x="7438860" y="20980625"/>
              <a:ext cx="781370" cy="1810"/>
            </a:xfrm>
            <a:prstGeom prst="bentConnector3">
              <a:avLst>
                <a:gd name="adj1" fmla="val 50000"/>
              </a:avLst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or: Elbow 255">
              <a:extLst>
                <a:ext uri="{FF2B5EF4-FFF2-40B4-BE49-F238E27FC236}">
                  <a16:creationId xmlns:a16="http://schemas.microsoft.com/office/drawing/2014/main" id="{12F2472A-272C-43EB-8169-CE25E8A2869C}"/>
                </a:ext>
              </a:extLst>
            </p:cNvPr>
            <p:cNvCxnSpPr>
              <a:cxnSpLocks/>
              <a:stCxn id="139" idx="1"/>
              <a:endCxn id="250" idx="3"/>
            </p:cNvCxnSpPr>
            <p:nvPr/>
          </p:nvCxnSpPr>
          <p:spPr>
            <a:xfrm rot="10800000">
              <a:off x="10450515" y="20980625"/>
              <a:ext cx="713287" cy="1810"/>
            </a:xfrm>
            <a:prstGeom prst="bentConnector3">
              <a:avLst>
                <a:gd name="adj1" fmla="val 50000"/>
              </a:avLst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or: Elbow 258">
              <a:extLst>
                <a:ext uri="{FF2B5EF4-FFF2-40B4-BE49-F238E27FC236}">
                  <a16:creationId xmlns:a16="http://schemas.microsoft.com/office/drawing/2014/main" id="{EC453CBC-8050-4A3D-BA3C-9FA3533C82F6}"/>
                </a:ext>
              </a:extLst>
            </p:cNvPr>
            <p:cNvCxnSpPr>
              <a:cxnSpLocks/>
              <a:stCxn id="250" idx="0"/>
              <a:endCxn id="57" idx="3"/>
            </p:cNvCxnSpPr>
            <p:nvPr/>
          </p:nvCxnSpPr>
          <p:spPr>
            <a:xfrm rot="16200000" flipV="1">
              <a:off x="7472602" y="17111187"/>
              <a:ext cx="2220901" cy="1504643"/>
            </a:xfrm>
            <a:prstGeom prst="bentConnector2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or: Elbow 304">
              <a:extLst>
                <a:ext uri="{FF2B5EF4-FFF2-40B4-BE49-F238E27FC236}">
                  <a16:creationId xmlns:a16="http://schemas.microsoft.com/office/drawing/2014/main" id="{6A170147-457B-4B44-8ED8-7790D4B0065B}"/>
                </a:ext>
              </a:extLst>
            </p:cNvPr>
            <p:cNvCxnSpPr>
              <a:cxnSpLocks/>
              <a:stCxn id="49" idx="2"/>
              <a:endCxn id="2103" idx="1"/>
            </p:cNvCxnSpPr>
            <p:nvPr/>
          </p:nvCxnSpPr>
          <p:spPr>
            <a:xfrm rot="5400000" flipH="1" flipV="1">
              <a:off x="11249223" y="13815362"/>
              <a:ext cx="3121709" cy="4382390"/>
            </a:xfrm>
            <a:prstGeom prst="bentConnector4">
              <a:avLst>
                <a:gd name="adj1" fmla="val -7323"/>
                <a:gd name="adj2" fmla="val 84472"/>
              </a:avLst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or: Elbow 316">
              <a:extLst>
                <a:ext uri="{FF2B5EF4-FFF2-40B4-BE49-F238E27FC236}">
                  <a16:creationId xmlns:a16="http://schemas.microsoft.com/office/drawing/2014/main" id="{62656E6D-2CBC-4E41-B713-E160D0B02274}"/>
                </a:ext>
              </a:extLst>
            </p:cNvPr>
            <p:cNvCxnSpPr>
              <a:cxnSpLocks/>
              <a:endCxn id="241" idx="1"/>
            </p:cNvCxnSpPr>
            <p:nvPr/>
          </p:nvCxnSpPr>
          <p:spPr>
            <a:xfrm flipV="1">
              <a:off x="4542972" y="20982435"/>
              <a:ext cx="665603" cy="17264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Diagram 31">
              <a:extLst>
                <a:ext uri="{FF2B5EF4-FFF2-40B4-BE49-F238E27FC236}">
                  <a16:creationId xmlns:a16="http://schemas.microsoft.com/office/drawing/2014/main" id="{B036A725-2751-438B-A0CD-72B02EA0C4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47563362"/>
                </p:ext>
              </p:extLst>
            </p:nvPr>
          </p:nvGraphicFramePr>
          <p:xfrm>
            <a:off x="10220952" y="11849746"/>
            <a:ext cx="3642597" cy="25748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7" r:lo="rId68" r:qs="rId69" r:cs="rId70"/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31C915-F913-469B-AAC6-F34619E9C52E}"/>
                </a:ext>
              </a:extLst>
            </p:cNvPr>
            <p:cNvSpPr txBox="1"/>
            <p:nvPr/>
          </p:nvSpPr>
          <p:spPr>
            <a:xfrm>
              <a:off x="9965232" y="11905909"/>
              <a:ext cx="1471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50968F1-81A3-4714-96A1-C5969B79705C}"/>
                </a:ext>
              </a:extLst>
            </p:cNvPr>
            <p:cNvSpPr txBox="1"/>
            <p:nvPr/>
          </p:nvSpPr>
          <p:spPr>
            <a:xfrm>
              <a:off x="9795159" y="14647537"/>
              <a:ext cx="4068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u="sng" dirty="0"/>
                <a:t>Practice Activity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4E9D8E-02A9-4DBD-B395-16CC345D0A82}"/>
                </a:ext>
              </a:extLst>
            </p:cNvPr>
            <p:cNvSpPr txBox="1"/>
            <p:nvPr/>
          </p:nvSpPr>
          <p:spPr>
            <a:xfrm>
              <a:off x="10073965" y="17105746"/>
              <a:ext cx="1089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FE230D-EFC3-400E-9E57-07F4B8E89BBE}"/>
                </a:ext>
              </a:extLst>
            </p:cNvPr>
            <p:cNvSpPr txBox="1"/>
            <p:nvPr/>
          </p:nvSpPr>
          <p:spPr>
            <a:xfrm>
              <a:off x="12828704" y="13844885"/>
              <a:ext cx="1034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46186F2-C09B-483A-A63F-510353DFA891}"/>
                </a:ext>
              </a:extLst>
            </p:cNvPr>
            <p:cNvSpPr txBox="1"/>
            <p:nvPr/>
          </p:nvSpPr>
          <p:spPr>
            <a:xfrm>
              <a:off x="10069491" y="15123907"/>
              <a:ext cx="1075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cxnSp>
          <p:nvCxnSpPr>
            <p:cNvPr id="144" name="Connector: Elbow 143">
              <a:extLst>
                <a:ext uri="{FF2B5EF4-FFF2-40B4-BE49-F238E27FC236}">
                  <a16:creationId xmlns:a16="http://schemas.microsoft.com/office/drawing/2014/main" id="{16B390FE-76A9-4BF6-99CF-0B5B9BF9A9AE}"/>
                </a:ext>
              </a:extLst>
            </p:cNvPr>
            <p:cNvCxnSpPr>
              <a:cxnSpLocks/>
              <a:stCxn id="53" idx="2"/>
              <a:endCxn id="54" idx="0"/>
            </p:cNvCxnSpPr>
            <p:nvPr/>
          </p:nvCxnSpPr>
          <p:spPr>
            <a:xfrm rot="5400000">
              <a:off x="11568127" y="13345906"/>
              <a:ext cx="817357" cy="2738645"/>
            </a:xfrm>
            <a:prstGeom prst="bentConnector3">
              <a:avLst>
                <a:gd name="adj1" fmla="val 22032"/>
              </a:avLst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16775</TotalTime>
  <Words>559</Words>
  <Application>Microsoft Office PowerPoint</Application>
  <PresentationFormat>Custom</PresentationFormat>
  <Paragraphs>126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Wingdings</vt:lpstr>
      <vt:lpstr>Default Design</vt:lpstr>
      <vt:lpstr>PowerPoint Presentation</vt:lpstr>
    </vt:vector>
  </TitlesOfParts>
  <Company>The New England College of Optometry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Poster Template</dc:title>
  <dc:subject>Poster Template</dc:subject>
  <dc:creator>Marek Jacisin</dc:creator>
  <cp:lastModifiedBy>#NG HONGRUI KELVIN#</cp:lastModifiedBy>
  <cp:revision>399</cp:revision>
  <cp:lastPrinted>2017-12-05T01:35:33Z</cp:lastPrinted>
  <dcterms:created xsi:type="dcterms:W3CDTF">2001-10-18T16:42:36Z</dcterms:created>
  <dcterms:modified xsi:type="dcterms:W3CDTF">2018-04-04T14:36:30Z</dcterms:modified>
</cp:coreProperties>
</file>