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2"/>
  </p:notesMasterIdLst>
  <p:sldIdLst>
    <p:sldId id="257" r:id="rId2"/>
    <p:sldId id="258" r:id="rId3"/>
    <p:sldId id="267" r:id="rId4"/>
    <p:sldId id="268" r:id="rId5"/>
    <p:sldId id="269" r:id="rId6"/>
    <p:sldId id="270" r:id="rId7"/>
    <p:sldId id="27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2A1"/>
    <a:srgbClr val="BDD7EF"/>
    <a:srgbClr val="AC2916"/>
    <a:srgbClr val="B05010"/>
    <a:srgbClr val="FF9300"/>
    <a:srgbClr val="1635A1"/>
    <a:srgbClr val="00879D"/>
    <a:srgbClr val="4543B8"/>
    <a:srgbClr val="99EEDD"/>
    <a:srgbClr val="00D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032F3-C1BD-1D40-9EA2-48073B8BD15A}" v="1183" dt="2024-04-09T14:09:40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93"/>
    <p:restoredTop sz="89874"/>
  </p:normalViewPr>
  <p:slideViewPr>
    <p:cSldViewPr snapToGrid="0">
      <p:cViewPr varScale="1">
        <p:scale>
          <a:sx n="111" d="100"/>
          <a:sy n="111" d="100"/>
        </p:scale>
        <p:origin x="1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h-Lun Wu" userId="5573d206-f0b6-4027-bbe0-667a7adad392" providerId="ADAL" clId="{86E032F3-C1BD-1D40-9EA2-48073B8BD15A}"/>
    <pc:docChg chg="undo redo custSel delSld modSld">
      <pc:chgData name="Shih-Lun Wu" userId="5573d206-f0b6-4027-bbe0-667a7adad392" providerId="ADAL" clId="{86E032F3-C1BD-1D40-9EA2-48073B8BD15A}" dt="2024-04-09T14:10:27.868" v="7303" actId="20577"/>
      <pc:docMkLst>
        <pc:docMk/>
      </pc:docMkLst>
      <pc:sldChg chg="modSp mod modNotesTx">
        <pc:chgData name="Shih-Lun Wu" userId="5573d206-f0b6-4027-bbe0-667a7adad392" providerId="ADAL" clId="{86E032F3-C1BD-1D40-9EA2-48073B8BD15A}" dt="2024-04-09T13:24:22.243" v="7121" actId="20577"/>
        <pc:sldMkLst>
          <pc:docMk/>
          <pc:sldMk cId="3376861042" sldId="257"/>
        </pc:sldMkLst>
        <pc:spChg chg="mod">
          <ac:chgData name="Shih-Lun Wu" userId="5573d206-f0b6-4027-bbe0-667a7adad392" providerId="ADAL" clId="{86E032F3-C1BD-1D40-9EA2-48073B8BD15A}" dt="2024-04-09T02:42:35.877" v="4639" actId="20577"/>
          <ac:spMkLst>
            <pc:docMk/>
            <pc:sldMk cId="3376861042" sldId="257"/>
            <ac:spMk id="17" creationId="{65311657-9FFF-0AB1-6D2A-2EA5131A3DD9}"/>
          </ac:spMkLst>
        </pc:spChg>
      </pc:sldChg>
      <pc:sldChg chg="addSp delSp modSp mod modAnim modNotesTx">
        <pc:chgData name="Shih-Lun Wu" userId="5573d206-f0b6-4027-bbe0-667a7adad392" providerId="ADAL" clId="{86E032F3-C1BD-1D40-9EA2-48073B8BD15A}" dt="2024-04-09T14:10:27.868" v="7303" actId="20577"/>
        <pc:sldMkLst>
          <pc:docMk/>
          <pc:sldMk cId="1765447479" sldId="258"/>
        </pc:sldMkLst>
        <pc:spChg chg="mod topLvl">
          <ac:chgData name="Shih-Lun Wu" userId="5573d206-f0b6-4027-bbe0-667a7adad392" providerId="ADAL" clId="{86E032F3-C1BD-1D40-9EA2-48073B8BD15A}" dt="2024-04-09T11:56:17.315" v="6394" actId="164"/>
          <ac:spMkLst>
            <pc:docMk/>
            <pc:sldMk cId="1765447479" sldId="258"/>
            <ac:spMk id="10" creationId="{93D40049-9B59-EB96-A53C-EDF020D542AB}"/>
          </ac:spMkLst>
        </pc:spChg>
        <pc:spChg chg="mod topLvl">
          <ac:chgData name="Shih-Lun Wu" userId="5573d206-f0b6-4027-bbe0-667a7adad392" providerId="ADAL" clId="{86E032F3-C1BD-1D40-9EA2-48073B8BD15A}" dt="2024-04-09T14:09:04.790" v="7285" actId="113"/>
          <ac:spMkLst>
            <pc:docMk/>
            <pc:sldMk cId="1765447479" sldId="258"/>
            <ac:spMk id="13" creationId="{7990ED66-99A3-02CA-0ADD-61EF1D12AC96}"/>
          </ac:spMkLst>
        </pc:spChg>
        <pc:spChg chg="mod topLvl">
          <ac:chgData name="Shih-Lun Wu" userId="5573d206-f0b6-4027-bbe0-667a7adad392" providerId="ADAL" clId="{86E032F3-C1BD-1D40-9EA2-48073B8BD15A}" dt="2024-04-09T11:53:54.004" v="6380" actId="164"/>
          <ac:spMkLst>
            <pc:docMk/>
            <pc:sldMk cId="1765447479" sldId="258"/>
            <ac:spMk id="16" creationId="{E97C154C-9942-0312-2163-01E099A78205}"/>
          </ac:spMkLst>
        </pc:spChg>
        <pc:spChg chg="mod topLvl">
          <ac:chgData name="Shih-Lun Wu" userId="5573d206-f0b6-4027-bbe0-667a7adad392" providerId="ADAL" clId="{86E032F3-C1BD-1D40-9EA2-48073B8BD15A}" dt="2024-04-09T11:54:27.977" v="6383" actId="164"/>
          <ac:spMkLst>
            <pc:docMk/>
            <pc:sldMk cId="1765447479" sldId="258"/>
            <ac:spMk id="19" creationId="{31917837-C02F-5AD8-0DD3-21E8A178CF6E}"/>
          </ac:spMkLst>
        </pc:spChg>
        <pc:spChg chg="mod topLvl">
          <ac:chgData name="Shih-Lun Wu" userId="5573d206-f0b6-4027-bbe0-667a7adad392" providerId="ADAL" clId="{86E032F3-C1BD-1D40-9EA2-48073B8BD15A}" dt="2024-04-09T11:54:27.977" v="6383" actId="164"/>
          <ac:spMkLst>
            <pc:docMk/>
            <pc:sldMk cId="1765447479" sldId="258"/>
            <ac:spMk id="20" creationId="{F5EAF9D6-F178-30B8-4635-D9D5F030F73D}"/>
          </ac:spMkLst>
        </pc:spChg>
        <pc:spChg chg="mod">
          <ac:chgData name="Shih-Lun Wu" userId="5573d206-f0b6-4027-bbe0-667a7adad392" providerId="ADAL" clId="{86E032F3-C1BD-1D40-9EA2-48073B8BD15A}" dt="2024-04-09T11:55:36.360" v="6390" actId="164"/>
          <ac:spMkLst>
            <pc:docMk/>
            <pc:sldMk cId="1765447479" sldId="258"/>
            <ac:spMk id="44" creationId="{BEC1C46A-CCF9-ED47-E612-6EDADFEEFF6F}"/>
          </ac:spMkLst>
        </pc:spChg>
        <pc:spChg chg="mod">
          <ac:chgData name="Shih-Lun Wu" userId="5573d206-f0b6-4027-bbe0-667a7adad392" providerId="ADAL" clId="{86E032F3-C1BD-1D40-9EA2-48073B8BD15A}" dt="2024-04-09T11:55:36.360" v="6390" actId="164"/>
          <ac:spMkLst>
            <pc:docMk/>
            <pc:sldMk cId="1765447479" sldId="258"/>
            <ac:spMk id="45" creationId="{114FA3CB-74AC-CDFF-E621-92A225F43ED9}"/>
          </ac:spMkLst>
        </pc:spChg>
        <pc:spChg chg="mod">
          <ac:chgData name="Shih-Lun Wu" userId="5573d206-f0b6-4027-bbe0-667a7adad392" providerId="ADAL" clId="{86E032F3-C1BD-1D40-9EA2-48073B8BD15A}" dt="2024-04-09T11:55:56.914" v="6392" actId="164"/>
          <ac:spMkLst>
            <pc:docMk/>
            <pc:sldMk cId="1765447479" sldId="258"/>
            <ac:spMk id="49" creationId="{36B1D606-C2FB-914A-FA54-790905746ED2}"/>
          </ac:spMkLst>
        </pc:spChg>
        <pc:spChg chg="mod">
          <ac:chgData name="Shih-Lun Wu" userId="5573d206-f0b6-4027-bbe0-667a7adad392" providerId="ADAL" clId="{86E032F3-C1BD-1D40-9EA2-48073B8BD15A}" dt="2024-04-09T11:55:56.914" v="6392" actId="164"/>
          <ac:spMkLst>
            <pc:docMk/>
            <pc:sldMk cId="1765447479" sldId="258"/>
            <ac:spMk id="50" creationId="{054B13CF-F7FC-9426-A481-A3388B7E7813}"/>
          </ac:spMkLst>
        </pc:spChg>
        <pc:grpChg chg="add mod">
          <ac:chgData name="Shih-Lun Wu" userId="5573d206-f0b6-4027-bbe0-667a7adad392" providerId="ADAL" clId="{86E032F3-C1BD-1D40-9EA2-48073B8BD15A}" dt="2024-04-09T11:56:17.315" v="6394" actId="164"/>
          <ac:grpSpMkLst>
            <pc:docMk/>
            <pc:sldMk cId="1765447479" sldId="258"/>
            <ac:grpSpMk id="7" creationId="{6CC28804-9375-B6D0-C782-962DF97DF43A}"/>
          </ac:grpSpMkLst>
        </pc:grpChg>
        <pc:grpChg chg="add mod">
          <ac:chgData name="Shih-Lun Wu" userId="5573d206-f0b6-4027-bbe0-667a7adad392" providerId="ADAL" clId="{86E032F3-C1BD-1D40-9EA2-48073B8BD15A}" dt="2024-04-09T11:54:27.977" v="6383" actId="164"/>
          <ac:grpSpMkLst>
            <pc:docMk/>
            <pc:sldMk cId="1765447479" sldId="258"/>
            <ac:grpSpMk id="9" creationId="{91FC34A9-CF89-56D8-A31F-0A28A1233BBA}"/>
          </ac:grpSpMkLst>
        </pc:grpChg>
        <pc:grpChg chg="add mod">
          <ac:chgData name="Shih-Lun Wu" userId="5573d206-f0b6-4027-bbe0-667a7adad392" providerId="ADAL" clId="{86E032F3-C1BD-1D40-9EA2-48073B8BD15A}" dt="2024-04-09T11:55:36.360" v="6390" actId="164"/>
          <ac:grpSpMkLst>
            <pc:docMk/>
            <pc:sldMk cId="1765447479" sldId="258"/>
            <ac:grpSpMk id="11" creationId="{BB55349C-5329-52C6-7D2D-CB15395312DF}"/>
          </ac:grpSpMkLst>
        </pc:grpChg>
        <pc:grpChg chg="add mod">
          <ac:chgData name="Shih-Lun Wu" userId="5573d206-f0b6-4027-bbe0-667a7adad392" providerId="ADAL" clId="{86E032F3-C1BD-1D40-9EA2-48073B8BD15A}" dt="2024-04-09T11:55:56.914" v="6392" actId="164"/>
          <ac:grpSpMkLst>
            <pc:docMk/>
            <pc:sldMk cId="1765447479" sldId="258"/>
            <ac:grpSpMk id="15" creationId="{16F64BDF-867C-CE8D-3949-98A3AAFBB750}"/>
          </ac:grpSpMkLst>
        </pc:grpChg>
        <pc:grpChg chg="add mod">
          <ac:chgData name="Shih-Lun Wu" userId="5573d206-f0b6-4027-bbe0-667a7adad392" providerId="ADAL" clId="{86E032F3-C1BD-1D40-9EA2-48073B8BD15A}" dt="2024-04-09T11:56:17.315" v="6394" actId="164"/>
          <ac:grpSpMkLst>
            <pc:docMk/>
            <pc:sldMk cId="1765447479" sldId="258"/>
            <ac:grpSpMk id="17" creationId="{07E8DCED-1F2A-5C69-E0D0-44E1657E2CB3}"/>
          </ac:grpSpMkLst>
        </pc:grpChg>
        <pc:grpChg chg="del mod topLvl">
          <ac:chgData name="Shih-Lun Wu" userId="5573d206-f0b6-4027-bbe0-667a7adad392" providerId="ADAL" clId="{86E032F3-C1BD-1D40-9EA2-48073B8BD15A}" dt="2024-04-09T11:53:44.361" v="6379" actId="165"/>
          <ac:grpSpMkLst>
            <pc:docMk/>
            <pc:sldMk cId="1765447479" sldId="258"/>
            <ac:grpSpMk id="41" creationId="{04E5306A-EEA3-C35D-BCE4-2FA26F467E3C}"/>
          </ac:grpSpMkLst>
        </pc:grpChg>
        <pc:grpChg chg="del">
          <ac:chgData name="Shih-Lun Wu" userId="5573d206-f0b6-4027-bbe0-667a7adad392" providerId="ADAL" clId="{86E032F3-C1BD-1D40-9EA2-48073B8BD15A}" dt="2024-04-09T11:53:21.799" v="6378" actId="165"/>
          <ac:grpSpMkLst>
            <pc:docMk/>
            <pc:sldMk cId="1765447479" sldId="258"/>
            <ac:grpSpMk id="52" creationId="{AA7BC0F0-D30E-8610-0A35-4A04757C166D}"/>
          </ac:grpSpMkLst>
        </pc:grpChg>
        <pc:picChg chg="mod topLvl">
          <ac:chgData name="Shih-Lun Wu" userId="5573d206-f0b6-4027-bbe0-667a7adad392" providerId="ADAL" clId="{86E032F3-C1BD-1D40-9EA2-48073B8BD15A}" dt="2024-04-09T11:53:54.004" v="6380" actId="164"/>
          <ac:picMkLst>
            <pc:docMk/>
            <pc:sldMk cId="1765447479" sldId="258"/>
            <ac:picMk id="6" creationId="{5BD57D57-5D9E-20A5-678C-95A2730C6ADA}"/>
          </ac:picMkLst>
        </pc:picChg>
        <pc:picChg chg="mod topLvl">
          <ac:chgData name="Shih-Lun Wu" userId="5573d206-f0b6-4027-bbe0-667a7adad392" providerId="ADAL" clId="{86E032F3-C1BD-1D40-9EA2-48073B8BD15A}" dt="2024-04-09T11:53:54.004" v="6380" actId="164"/>
          <ac:picMkLst>
            <pc:docMk/>
            <pc:sldMk cId="1765447479" sldId="258"/>
            <ac:picMk id="8" creationId="{6B25376F-34DB-69CD-591F-8E91AD34D12C}"/>
          </ac:picMkLst>
        </pc:picChg>
        <pc:picChg chg="add del mod">
          <ac:chgData name="Shih-Lun Wu" userId="5573d206-f0b6-4027-bbe0-667a7adad392" providerId="ADAL" clId="{86E032F3-C1BD-1D40-9EA2-48073B8BD15A}" dt="2024-04-09T14:08:30.349" v="7276" actId="478"/>
          <ac:picMkLst>
            <pc:docMk/>
            <pc:sldMk cId="1765447479" sldId="258"/>
            <ac:picMk id="18" creationId="{448780A5-89B9-776F-18F2-4242989F7CF3}"/>
          </ac:picMkLst>
        </pc:picChg>
        <pc:picChg chg="add del mod">
          <ac:chgData name="Shih-Lun Wu" userId="5573d206-f0b6-4027-bbe0-667a7adad392" providerId="ADAL" clId="{86E032F3-C1BD-1D40-9EA2-48073B8BD15A}" dt="2024-04-09T14:04:52.803" v="7264" actId="1076"/>
          <ac:picMkLst>
            <pc:docMk/>
            <pc:sldMk cId="1765447479" sldId="258"/>
            <ac:picMk id="1026" creationId="{7C6D1E12-9CCB-8128-7407-FB1736E8C5FF}"/>
          </ac:picMkLst>
        </pc:picChg>
        <pc:picChg chg="mod topLvl">
          <ac:chgData name="Shih-Lun Wu" userId="5573d206-f0b6-4027-bbe0-667a7adad392" providerId="ADAL" clId="{86E032F3-C1BD-1D40-9EA2-48073B8BD15A}" dt="2024-04-09T11:53:54.004" v="6380" actId="164"/>
          <ac:picMkLst>
            <pc:docMk/>
            <pc:sldMk cId="1765447479" sldId="258"/>
            <ac:picMk id="1028" creationId="{8AFFE259-2A7C-77DA-2F53-686085D81A4D}"/>
          </ac:picMkLst>
        </pc:picChg>
        <pc:picChg chg="mod topLvl">
          <ac:chgData name="Shih-Lun Wu" userId="5573d206-f0b6-4027-bbe0-667a7adad392" providerId="ADAL" clId="{86E032F3-C1BD-1D40-9EA2-48073B8BD15A}" dt="2024-04-09T11:54:27.977" v="6383" actId="164"/>
          <ac:picMkLst>
            <pc:docMk/>
            <pc:sldMk cId="1765447479" sldId="258"/>
            <ac:picMk id="1030" creationId="{CDC97022-5AA7-9ECB-B1EB-14899CED0AA0}"/>
          </ac:picMkLst>
        </pc:picChg>
        <pc:inkChg chg="mod topLvl">
          <ac:chgData name="Shih-Lun Wu" userId="5573d206-f0b6-4027-bbe0-667a7adad392" providerId="ADAL" clId="{86E032F3-C1BD-1D40-9EA2-48073B8BD15A}" dt="2024-04-09T11:53:54.004" v="6380" actId="164"/>
          <ac:inkMkLst>
            <pc:docMk/>
            <pc:sldMk cId="1765447479" sldId="258"/>
            <ac:inkMk id="12" creationId="{53279CD7-4E79-5238-E9F6-7136402B6ED6}"/>
          </ac:inkMkLst>
        </pc:inkChg>
        <pc:inkChg chg="mod topLvl">
          <ac:chgData name="Shih-Lun Wu" userId="5573d206-f0b6-4027-bbe0-667a7adad392" providerId="ADAL" clId="{86E032F3-C1BD-1D40-9EA2-48073B8BD15A}" dt="2024-04-09T11:54:27.977" v="6383" actId="164"/>
          <ac:inkMkLst>
            <pc:docMk/>
            <pc:sldMk cId="1765447479" sldId="258"/>
            <ac:inkMk id="51" creationId="{33AB73F0-C3C1-240F-D29F-ED0B54794AAD}"/>
          </ac:inkMkLst>
        </pc:inkChg>
        <pc:cxnChg chg="mod topLvl">
          <ac:chgData name="Shih-Lun Wu" userId="5573d206-f0b6-4027-bbe0-667a7adad392" providerId="ADAL" clId="{86E032F3-C1BD-1D40-9EA2-48073B8BD15A}" dt="2024-04-09T11:53:54.004" v="6380" actId="164"/>
          <ac:cxnSpMkLst>
            <pc:docMk/>
            <pc:sldMk cId="1765447479" sldId="258"/>
            <ac:cxnSpMk id="14" creationId="{83D45C3F-1FFE-16BF-DAC5-E37FD778953A}"/>
          </ac:cxnSpMkLst>
        </pc:cxnChg>
      </pc:sldChg>
      <pc:sldChg chg="del">
        <pc:chgData name="Shih-Lun Wu" userId="5573d206-f0b6-4027-bbe0-667a7adad392" providerId="ADAL" clId="{86E032F3-C1BD-1D40-9EA2-48073B8BD15A}" dt="2024-04-08T22:16:49.195" v="2975" actId="2696"/>
        <pc:sldMkLst>
          <pc:docMk/>
          <pc:sldMk cId="2106375547" sldId="260"/>
        </pc:sldMkLst>
      </pc:sldChg>
      <pc:sldChg chg="del">
        <pc:chgData name="Shih-Lun Wu" userId="5573d206-f0b6-4027-bbe0-667a7adad392" providerId="ADAL" clId="{86E032F3-C1BD-1D40-9EA2-48073B8BD15A}" dt="2024-04-08T22:16:43.313" v="2973" actId="2696"/>
        <pc:sldMkLst>
          <pc:docMk/>
          <pc:sldMk cId="310182859" sldId="261"/>
        </pc:sldMkLst>
      </pc:sldChg>
      <pc:sldChg chg="del">
        <pc:chgData name="Shih-Lun Wu" userId="5573d206-f0b6-4027-bbe0-667a7adad392" providerId="ADAL" clId="{86E032F3-C1BD-1D40-9EA2-48073B8BD15A}" dt="2024-04-08T22:16:44.428" v="2974" actId="2696"/>
        <pc:sldMkLst>
          <pc:docMk/>
          <pc:sldMk cId="2561248657" sldId="262"/>
        </pc:sldMkLst>
      </pc:sldChg>
      <pc:sldChg chg="addSp delSp modSp mod delAnim modAnim">
        <pc:chgData name="Shih-Lun Wu" userId="5573d206-f0b6-4027-bbe0-667a7adad392" providerId="ADAL" clId="{86E032F3-C1BD-1D40-9EA2-48073B8BD15A}" dt="2024-04-09T12:51:14.792" v="6764" actId="255"/>
        <pc:sldMkLst>
          <pc:docMk/>
          <pc:sldMk cId="913950906" sldId="263"/>
        </pc:sldMkLst>
        <pc:spChg chg="add del mod">
          <ac:chgData name="Shih-Lun Wu" userId="5573d206-f0b6-4027-bbe0-667a7adad392" providerId="ADAL" clId="{86E032F3-C1BD-1D40-9EA2-48073B8BD15A}" dt="2024-04-09T12:41:59.668" v="6722" actId="478"/>
          <ac:spMkLst>
            <pc:docMk/>
            <pc:sldMk cId="913950906" sldId="263"/>
            <ac:spMk id="2" creationId="{1782E8A4-EE9F-8001-5716-D61AC9DE9B5B}"/>
          </ac:spMkLst>
        </pc:spChg>
        <pc:spChg chg="del">
          <ac:chgData name="Shih-Lun Wu" userId="5573d206-f0b6-4027-bbe0-667a7adad392" providerId="ADAL" clId="{86E032F3-C1BD-1D40-9EA2-48073B8BD15A}" dt="2024-04-08T22:40:11.210" v="3272" actId="478"/>
          <ac:spMkLst>
            <pc:docMk/>
            <pc:sldMk cId="913950906" sldId="263"/>
            <ac:spMk id="2" creationId="{B19C3B80-11D7-607B-8626-04B8FF381FA2}"/>
          </ac:spMkLst>
        </pc:spChg>
        <pc:spChg chg="del mod">
          <ac:chgData name="Shih-Lun Wu" userId="5573d206-f0b6-4027-bbe0-667a7adad392" providerId="ADAL" clId="{86E032F3-C1BD-1D40-9EA2-48073B8BD15A}" dt="2024-04-08T23:24:06.530" v="4632" actId="478"/>
          <ac:spMkLst>
            <pc:docMk/>
            <pc:sldMk cId="913950906" sldId="263"/>
            <ac:spMk id="3" creationId="{9128FAEB-CBEB-9D2D-2BEB-741B3673F237}"/>
          </ac:spMkLst>
        </pc:spChg>
        <pc:spChg chg="add mod">
          <ac:chgData name="Shih-Lun Wu" userId="5573d206-f0b6-4027-bbe0-667a7adad392" providerId="ADAL" clId="{86E032F3-C1BD-1D40-9EA2-48073B8BD15A}" dt="2024-04-09T12:46:24.123" v="6759" actId="571"/>
          <ac:spMkLst>
            <pc:docMk/>
            <pc:sldMk cId="913950906" sldId="263"/>
            <ac:spMk id="3" creationId="{BBC40F59-E9B4-0C20-0AD7-1373C1B0833E}"/>
          </ac:spMkLst>
        </pc:spChg>
        <pc:spChg chg="mod">
          <ac:chgData name="Shih-Lun Wu" userId="5573d206-f0b6-4027-bbe0-667a7adad392" providerId="ADAL" clId="{86E032F3-C1BD-1D40-9EA2-48073B8BD15A}" dt="2024-04-08T23:23:01.913" v="4627" actId="1037"/>
          <ac:spMkLst>
            <pc:docMk/>
            <pc:sldMk cId="913950906" sldId="263"/>
            <ac:spMk id="6" creationId="{53E6A1D8-575D-A014-F32C-5480F6ABD89E}"/>
          </ac:spMkLst>
        </pc:spChg>
        <pc:spChg chg="del mod">
          <ac:chgData name="Shih-Lun Wu" userId="5573d206-f0b6-4027-bbe0-667a7adad392" providerId="ADAL" clId="{86E032F3-C1BD-1D40-9EA2-48073B8BD15A}" dt="2024-04-08T23:19:31.360" v="4529" actId="21"/>
          <ac:spMkLst>
            <pc:docMk/>
            <pc:sldMk cId="913950906" sldId="263"/>
            <ac:spMk id="8" creationId="{663B8179-6C3C-D68B-2EA4-9E0CC00050D6}"/>
          </ac:spMkLst>
        </pc:spChg>
        <pc:spChg chg="mod">
          <ac:chgData name="Shih-Lun Wu" userId="5573d206-f0b6-4027-bbe0-667a7adad392" providerId="ADAL" clId="{86E032F3-C1BD-1D40-9EA2-48073B8BD15A}" dt="2024-04-09T12:46:29.023" v="6760" actId="1076"/>
          <ac:spMkLst>
            <pc:docMk/>
            <pc:sldMk cId="913950906" sldId="263"/>
            <ac:spMk id="9" creationId="{CA264E53-54F2-03C0-F9DA-09B273CBB99D}"/>
          </ac:spMkLst>
        </pc:spChg>
        <pc:spChg chg="add del mod">
          <ac:chgData name="Shih-Lun Wu" userId="5573d206-f0b6-4027-bbe0-667a7adad392" providerId="ADAL" clId="{86E032F3-C1BD-1D40-9EA2-48073B8BD15A}" dt="2024-04-08T22:40:19.857" v="3273" actId="478"/>
          <ac:spMkLst>
            <pc:docMk/>
            <pc:sldMk cId="913950906" sldId="263"/>
            <ac:spMk id="10" creationId="{B0FBB2E0-968F-7D80-3D46-9CE6E6F651FE}"/>
          </ac:spMkLst>
        </pc:spChg>
        <pc:spChg chg="add mod">
          <ac:chgData name="Shih-Lun Wu" userId="5573d206-f0b6-4027-bbe0-667a7adad392" providerId="ADAL" clId="{86E032F3-C1BD-1D40-9EA2-48073B8BD15A}" dt="2024-04-08T22:40:28.992" v="3295" actId="20577"/>
          <ac:spMkLst>
            <pc:docMk/>
            <pc:sldMk cId="913950906" sldId="263"/>
            <ac:spMk id="13" creationId="{D57C6A24-0215-FAB6-D546-D985050CEC98}"/>
          </ac:spMkLst>
        </pc:spChg>
        <pc:spChg chg="add mod">
          <ac:chgData name="Shih-Lun Wu" userId="5573d206-f0b6-4027-bbe0-667a7adad392" providerId="ADAL" clId="{86E032F3-C1BD-1D40-9EA2-48073B8BD15A}" dt="2024-04-09T12:51:14.792" v="6764" actId="255"/>
          <ac:spMkLst>
            <pc:docMk/>
            <pc:sldMk cId="913950906" sldId="263"/>
            <ac:spMk id="14" creationId="{39858B98-F0E1-F5AC-1130-ADE5D74FBA05}"/>
          </ac:spMkLst>
        </pc:spChg>
        <pc:spChg chg="add mod">
          <ac:chgData name="Shih-Lun Wu" userId="5573d206-f0b6-4027-bbe0-667a7adad392" providerId="ADAL" clId="{86E032F3-C1BD-1D40-9EA2-48073B8BD15A}" dt="2024-04-09T12:44:19.848" v="6741" actId="167"/>
          <ac:spMkLst>
            <pc:docMk/>
            <pc:sldMk cId="913950906" sldId="263"/>
            <ac:spMk id="17" creationId="{CF9FB1C6-6B88-9785-C1AF-3E5C7A6F6D65}"/>
          </ac:spMkLst>
        </pc:spChg>
        <pc:spChg chg="add mod">
          <ac:chgData name="Shih-Lun Wu" userId="5573d206-f0b6-4027-bbe0-667a7adad392" providerId="ADAL" clId="{86E032F3-C1BD-1D40-9EA2-48073B8BD15A}" dt="2024-04-09T04:09:40.346" v="6369" actId="20577"/>
          <ac:spMkLst>
            <pc:docMk/>
            <pc:sldMk cId="913950906" sldId="263"/>
            <ac:spMk id="19" creationId="{DF1A9B58-EFC5-4639-3501-7F1B8F7B7351}"/>
          </ac:spMkLst>
        </pc:spChg>
        <pc:spChg chg="add mod">
          <ac:chgData name="Shih-Lun Wu" userId="5573d206-f0b6-4027-bbe0-667a7adad392" providerId="ADAL" clId="{86E032F3-C1BD-1D40-9EA2-48073B8BD15A}" dt="2024-04-08T23:22:45.184" v="4621" actId="164"/>
          <ac:spMkLst>
            <pc:docMk/>
            <pc:sldMk cId="913950906" sldId="263"/>
            <ac:spMk id="20" creationId="{ED90C436-DDD6-67F7-2589-20153085D773}"/>
          </ac:spMkLst>
        </pc:spChg>
        <pc:spChg chg="add del mod">
          <ac:chgData name="Shih-Lun Wu" userId="5573d206-f0b6-4027-bbe0-667a7adad392" providerId="ADAL" clId="{86E032F3-C1BD-1D40-9EA2-48073B8BD15A}" dt="2024-04-08T23:24:09.946" v="4633" actId="478"/>
          <ac:spMkLst>
            <pc:docMk/>
            <pc:sldMk cId="913950906" sldId="263"/>
            <ac:spMk id="24" creationId="{6CBCCFAC-FC11-FA5A-EBAE-EB9C588D2C7F}"/>
          </ac:spMkLst>
        </pc:spChg>
        <pc:spChg chg="mod">
          <ac:chgData name="Shih-Lun Wu" userId="5573d206-f0b6-4027-bbe0-667a7adad392" providerId="ADAL" clId="{86E032F3-C1BD-1D40-9EA2-48073B8BD15A}" dt="2024-04-09T03:07:07.795" v="5126" actId="1035"/>
          <ac:spMkLst>
            <pc:docMk/>
            <pc:sldMk cId="913950906" sldId="263"/>
            <ac:spMk id="44" creationId="{83040229-5C06-98FE-0556-884C1AAF7C5A}"/>
          </ac:spMkLst>
        </pc:spChg>
        <pc:grpChg chg="add mod">
          <ac:chgData name="Shih-Lun Wu" userId="5573d206-f0b6-4027-bbe0-667a7adad392" providerId="ADAL" clId="{86E032F3-C1BD-1D40-9EA2-48073B8BD15A}" dt="2024-04-08T23:22:45.184" v="4621" actId="164"/>
          <ac:grpSpMkLst>
            <pc:docMk/>
            <pc:sldMk cId="913950906" sldId="263"/>
            <ac:grpSpMk id="21" creationId="{98EAAEF2-54DE-874B-22BF-A59A1D306F61}"/>
          </ac:grpSpMkLst>
        </pc:grpChg>
        <pc:grpChg chg="del">
          <ac:chgData name="Shih-Lun Wu" userId="5573d206-f0b6-4027-bbe0-667a7adad392" providerId="ADAL" clId="{86E032F3-C1BD-1D40-9EA2-48073B8BD15A}" dt="2024-04-08T22:40:39.456" v="3296" actId="478"/>
          <ac:grpSpMkLst>
            <pc:docMk/>
            <pc:sldMk cId="913950906" sldId="263"/>
            <ac:grpSpMk id="48" creationId="{9973E161-A8E7-DC65-7336-398E674B823F}"/>
          </ac:grpSpMkLst>
        </pc:grpChg>
        <pc:picChg chg="mod">
          <ac:chgData name="Shih-Lun Wu" userId="5573d206-f0b6-4027-bbe0-667a7adad392" providerId="ADAL" clId="{86E032F3-C1BD-1D40-9EA2-48073B8BD15A}" dt="2024-04-09T03:07:07.795" v="5126" actId="1035"/>
          <ac:picMkLst>
            <pc:docMk/>
            <pc:sldMk cId="913950906" sldId="263"/>
            <ac:picMk id="42" creationId="{BFE4AFC5-93BB-ECFC-99CB-81D748454785}"/>
          </ac:picMkLst>
        </pc:picChg>
      </pc:sldChg>
      <pc:sldChg chg="addSp delSp modSp mod delAnim modAnim">
        <pc:chgData name="Shih-Lun Wu" userId="5573d206-f0b6-4027-bbe0-667a7adad392" providerId="ADAL" clId="{86E032F3-C1BD-1D40-9EA2-48073B8BD15A}" dt="2024-04-09T12:33:04.518" v="6645"/>
        <pc:sldMkLst>
          <pc:docMk/>
          <pc:sldMk cId="1836349123" sldId="264"/>
        </pc:sldMkLst>
        <pc:spChg chg="del mod">
          <ac:chgData name="Shih-Lun Wu" userId="5573d206-f0b6-4027-bbe0-667a7adad392" providerId="ADAL" clId="{86E032F3-C1BD-1D40-9EA2-48073B8BD15A}" dt="2024-04-09T02:46:32.987" v="4696" actId="478"/>
          <ac:spMkLst>
            <pc:docMk/>
            <pc:sldMk cId="1836349123" sldId="264"/>
            <ac:spMk id="2" creationId="{B19C3B80-11D7-607B-8626-04B8FF381FA2}"/>
          </ac:spMkLst>
        </pc:spChg>
        <pc:spChg chg="del">
          <ac:chgData name="Shih-Lun Wu" userId="5573d206-f0b6-4027-bbe0-667a7adad392" providerId="ADAL" clId="{86E032F3-C1BD-1D40-9EA2-48073B8BD15A}" dt="2024-04-09T02:45:08.499" v="4676" actId="478"/>
          <ac:spMkLst>
            <pc:docMk/>
            <pc:sldMk cId="1836349123" sldId="264"/>
            <ac:spMk id="3" creationId="{9128FAEB-CBEB-9D2D-2BEB-741B3673F237}"/>
          </ac:spMkLst>
        </pc:spChg>
        <pc:spChg chg="add del mod">
          <ac:chgData name="Shih-Lun Wu" userId="5573d206-f0b6-4027-bbe0-667a7adad392" providerId="ADAL" clId="{86E032F3-C1BD-1D40-9EA2-48073B8BD15A}" dt="2024-04-09T02:45:11.005" v="4677" actId="478"/>
          <ac:spMkLst>
            <pc:docMk/>
            <pc:sldMk cId="1836349123" sldId="264"/>
            <ac:spMk id="9" creationId="{38FE3E14-461A-C414-5447-30B9A1C8D5E9}"/>
          </ac:spMkLst>
        </pc:spChg>
        <pc:spChg chg="add mod">
          <ac:chgData name="Shih-Lun Wu" userId="5573d206-f0b6-4027-bbe0-667a7adad392" providerId="ADAL" clId="{86E032F3-C1BD-1D40-9EA2-48073B8BD15A}" dt="2024-04-09T03:07:48.556" v="5130" actId="113"/>
          <ac:spMkLst>
            <pc:docMk/>
            <pc:sldMk cId="1836349123" sldId="264"/>
            <ac:spMk id="10" creationId="{2E97067D-2E75-5BFB-06D6-E606CF8CAFBE}"/>
          </ac:spMkLst>
        </pc:spChg>
        <pc:spChg chg="add del mod">
          <ac:chgData name="Shih-Lun Wu" userId="5573d206-f0b6-4027-bbe0-667a7adad392" providerId="ADAL" clId="{86E032F3-C1BD-1D40-9EA2-48073B8BD15A}" dt="2024-04-09T02:46:41.068" v="4698" actId="478"/>
          <ac:spMkLst>
            <pc:docMk/>
            <pc:sldMk cId="1836349123" sldId="264"/>
            <ac:spMk id="14" creationId="{EC931711-D58D-BED3-48E5-1FF1892E8EF4}"/>
          </ac:spMkLst>
        </pc:spChg>
        <pc:spChg chg="del">
          <ac:chgData name="Shih-Lun Wu" userId="5573d206-f0b6-4027-bbe0-667a7adad392" providerId="ADAL" clId="{86E032F3-C1BD-1D40-9EA2-48073B8BD15A}" dt="2024-04-09T02:45:06.477" v="4675" actId="478"/>
          <ac:spMkLst>
            <pc:docMk/>
            <pc:sldMk cId="1836349123" sldId="264"/>
            <ac:spMk id="24" creationId="{6B9E95F5-5D88-BB80-035F-9EE1834C6A61}"/>
          </ac:spMkLst>
        </pc:spChg>
        <pc:spChg chg="del">
          <ac:chgData name="Shih-Lun Wu" userId="5573d206-f0b6-4027-bbe0-667a7adad392" providerId="ADAL" clId="{86E032F3-C1BD-1D40-9EA2-48073B8BD15A}" dt="2024-04-09T02:45:06.477" v="4675" actId="478"/>
          <ac:spMkLst>
            <pc:docMk/>
            <pc:sldMk cId="1836349123" sldId="264"/>
            <ac:spMk id="25" creationId="{6773C2C6-101B-A8E2-5F5A-F0616A8387AF}"/>
          </ac:spMkLst>
        </pc:spChg>
        <pc:spChg chg="del">
          <ac:chgData name="Shih-Lun Wu" userId="5573d206-f0b6-4027-bbe0-667a7adad392" providerId="ADAL" clId="{86E032F3-C1BD-1D40-9EA2-48073B8BD15A}" dt="2024-04-09T02:45:06.477" v="4675" actId="478"/>
          <ac:spMkLst>
            <pc:docMk/>
            <pc:sldMk cId="1836349123" sldId="264"/>
            <ac:spMk id="28" creationId="{77EBD402-986C-2959-5885-AE23FA4BB051}"/>
          </ac:spMkLst>
        </pc:spChg>
        <pc:spChg chg="del">
          <ac:chgData name="Shih-Lun Wu" userId="5573d206-f0b6-4027-bbe0-667a7adad392" providerId="ADAL" clId="{86E032F3-C1BD-1D40-9EA2-48073B8BD15A}" dt="2024-04-09T02:45:06.477" v="4675" actId="478"/>
          <ac:spMkLst>
            <pc:docMk/>
            <pc:sldMk cId="1836349123" sldId="264"/>
            <ac:spMk id="29" creationId="{F9890CEC-0A29-82AA-91B8-5CDECC4BEDB7}"/>
          </ac:spMkLst>
        </pc:spChg>
        <pc:spChg chg="add mod">
          <ac:chgData name="Shih-Lun Wu" userId="5573d206-f0b6-4027-bbe0-667a7adad392" providerId="ADAL" clId="{86E032F3-C1BD-1D40-9EA2-48073B8BD15A}" dt="2024-04-09T02:46:52.456" v="4706" actId="403"/>
          <ac:spMkLst>
            <pc:docMk/>
            <pc:sldMk cId="1836349123" sldId="264"/>
            <ac:spMk id="31" creationId="{A7E94A5A-2467-1164-EAE1-905DAFCE3D6A}"/>
          </ac:spMkLst>
        </pc:spChg>
        <pc:spChg chg="del">
          <ac:chgData name="Shih-Lun Wu" userId="5573d206-f0b6-4027-bbe0-667a7adad392" providerId="ADAL" clId="{86E032F3-C1BD-1D40-9EA2-48073B8BD15A}" dt="2024-04-09T02:45:06.477" v="4675" actId="478"/>
          <ac:spMkLst>
            <pc:docMk/>
            <pc:sldMk cId="1836349123" sldId="264"/>
            <ac:spMk id="35" creationId="{D3F163ED-CCB3-6128-F91A-BC752C89E485}"/>
          </ac:spMkLst>
        </pc:spChg>
        <pc:spChg chg="del">
          <ac:chgData name="Shih-Lun Wu" userId="5573d206-f0b6-4027-bbe0-667a7adad392" providerId="ADAL" clId="{86E032F3-C1BD-1D40-9EA2-48073B8BD15A}" dt="2024-04-09T02:45:06.477" v="4675" actId="478"/>
          <ac:spMkLst>
            <pc:docMk/>
            <pc:sldMk cId="1836349123" sldId="264"/>
            <ac:spMk id="36" creationId="{879A7ADE-2D7B-7C71-C52C-47AF583BFF3A}"/>
          </ac:spMkLst>
        </pc:spChg>
        <pc:spChg chg="del">
          <ac:chgData name="Shih-Lun Wu" userId="5573d206-f0b6-4027-bbe0-667a7adad392" providerId="ADAL" clId="{86E032F3-C1BD-1D40-9EA2-48073B8BD15A}" dt="2024-04-09T02:45:06.477" v="4675" actId="478"/>
          <ac:spMkLst>
            <pc:docMk/>
            <pc:sldMk cId="1836349123" sldId="264"/>
            <ac:spMk id="37" creationId="{1CDA13D0-0735-F11F-D254-F7BE3CE7638B}"/>
          </ac:spMkLst>
        </pc:spChg>
        <pc:spChg chg="del">
          <ac:chgData name="Shih-Lun Wu" userId="5573d206-f0b6-4027-bbe0-667a7adad392" providerId="ADAL" clId="{86E032F3-C1BD-1D40-9EA2-48073B8BD15A}" dt="2024-04-09T02:45:06.477" v="4675" actId="478"/>
          <ac:spMkLst>
            <pc:docMk/>
            <pc:sldMk cId="1836349123" sldId="264"/>
            <ac:spMk id="38" creationId="{836F8ED2-F8E7-B6D1-E173-51C1B522EFE0}"/>
          </ac:spMkLst>
        </pc:spChg>
        <pc:spChg chg="del">
          <ac:chgData name="Shih-Lun Wu" userId="5573d206-f0b6-4027-bbe0-667a7adad392" providerId="ADAL" clId="{86E032F3-C1BD-1D40-9EA2-48073B8BD15A}" dt="2024-04-09T02:45:06.477" v="4675" actId="478"/>
          <ac:spMkLst>
            <pc:docMk/>
            <pc:sldMk cId="1836349123" sldId="264"/>
            <ac:spMk id="41" creationId="{EFE4345B-368B-E644-6179-28459ABF06EC}"/>
          </ac:spMkLst>
        </pc:spChg>
        <pc:spChg chg="add del mod">
          <ac:chgData name="Shih-Lun Wu" userId="5573d206-f0b6-4027-bbe0-667a7adad392" providerId="ADAL" clId="{86E032F3-C1BD-1D40-9EA2-48073B8BD15A}" dt="2024-04-09T02:49:14.462" v="4753" actId="478"/>
          <ac:spMkLst>
            <pc:docMk/>
            <pc:sldMk cId="1836349123" sldId="264"/>
            <ac:spMk id="43" creationId="{964F3EE3-2210-4CD9-9EDE-A742F8953C94}"/>
          </ac:spMkLst>
        </pc:spChg>
        <pc:spChg chg="del">
          <ac:chgData name="Shih-Lun Wu" userId="5573d206-f0b6-4027-bbe0-667a7adad392" providerId="ADAL" clId="{86E032F3-C1BD-1D40-9EA2-48073B8BD15A}" dt="2024-04-09T02:45:06.477" v="4675" actId="478"/>
          <ac:spMkLst>
            <pc:docMk/>
            <pc:sldMk cId="1836349123" sldId="264"/>
            <ac:spMk id="45" creationId="{444EEAA1-D523-2689-FF02-F02FAF040505}"/>
          </ac:spMkLst>
        </pc:spChg>
        <pc:spChg chg="del">
          <ac:chgData name="Shih-Lun Wu" userId="5573d206-f0b6-4027-bbe0-667a7adad392" providerId="ADAL" clId="{86E032F3-C1BD-1D40-9EA2-48073B8BD15A}" dt="2024-04-09T02:45:06.477" v="4675" actId="478"/>
          <ac:spMkLst>
            <pc:docMk/>
            <pc:sldMk cId="1836349123" sldId="264"/>
            <ac:spMk id="46" creationId="{9B7891B1-C124-342F-4C81-0B52090FCA69}"/>
          </ac:spMkLst>
        </pc:spChg>
        <pc:spChg chg="add mod">
          <ac:chgData name="Shih-Lun Wu" userId="5573d206-f0b6-4027-bbe0-667a7adad392" providerId="ADAL" clId="{86E032F3-C1BD-1D40-9EA2-48073B8BD15A}" dt="2024-04-09T03:05:11.648" v="5037" actId="164"/>
          <ac:spMkLst>
            <pc:docMk/>
            <pc:sldMk cId="1836349123" sldId="264"/>
            <ac:spMk id="48" creationId="{7C651E9F-7B8C-3EE1-1553-E36AC0E45CCB}"/>
          </ac:spMkLst>
        </pc:spChg>
        <pc:spChg chg="add mod">
          <ac:chgData name="Shih-Lun Wu" userId="5573d206-f0b6-4027-bbe0-667a7adad392" providerId="ADAL" clId="{86E032F3-C1BD-1D40-9EA2-48073B8BD15A}" dt="2024-04-09T03:05:24.482" v="5039" actId="164"/>
          <ac:spMkLst>
            <pc:docMk/>
            <pc:sldMk cId="1836349123" sldId="264"/>
            <ac:spMk id="49" creationId="{BE02E071-FCEB-5E60-63C9-D2C1441FF8EA}"/>
          </ac:spMkLst>
        </pc:spChg>
        <pc:spChg chg="add mod">
          <ac:chgData name="Shih-Lun Wu" userId="5573d206-f0b6-4027-bbe0-667a7adad392" providerId="ADAL" clId="{86E032F3-C1BD-1D40-9EA2-48073B8BD15A}" dt="2024-04-09T03:05:49.631" v="5041" actId="164"/>
          <ac:spMkLst>
            <pc:docMk/>
            <pc:sldMk cId="1836349123" sldId="264"/>
            <ac:spMk id="50" creationId="{DE61B0B4-A4F4-2D51-42D4-D89628DE0AED}"/>
          </ac:spMkLst>
        </pc:spChg>
        <pc:spChg chg="del">
          <ac:chgData name="Shih-Lun Wu" userId="5573d206-f0b6-4027-bbe0-667a7adad392" providerId="ADAL" clId="{86E032F3-C1BD-1D40-9EA2-48073B8BD15A}" dt="2024-04-09T02:45:06.477" v="4675" actId="478"/>
          <ac:spMkLst>
            <pc:docMk/>
            <pc:sldMk cId="1836349123" sldId="264"/>
            <ac:spMk id="51" creationId="{55099CC6-F2CC-9265-E27D-FD2ACA113209}"/>
          </ac:spMkLst>
        </pc:spChg>
        <pc:spChg chg="del">
          <ac:chgData name="Shih-Lun Wu" userId="5573d206-f0b6-4027-bbe0-667a7adad392" providerId="ADAL" clId="{86E032F3-C1BD-1D40-9EA2-48073B8BD15A}" dt="2024-04-09T02:45:06.477" v="4675" actId="478"/>
          <ac:spMkLst>
            <pc:docMk/>
            <pc:sldMk cId="1836349123" sldId="264"/>
            <ac:spMk id="53" creationId="{A088AF33-451B-A87C-98EA-5FE79F2E2DC0}"/>
          </ac:spMkLst>
        </pc:spChg>
        <pc:spChg chg="del">
          <ac:chgData name="Shih-Lun Wu" userId="5573d206-f0b6-4027-bbe0-667a7adad392" providerId="ADAL" clId="{86E032F3-C1BD-1D40-9EA2-48073B8BD15A}" dt="2024-04-09T02:45:06.477" v="4675" actId="478"/>
          <ac:spMkLst>
            <pc:docMk/>
            <pc:sldMk cId="1836349123" sldId="264"/>
            <ac:spMk id="54" creationId="{455017CF-9054-72B8-E0CB-A7042D4EDBE2}"/>
          </ac:spMkLst>
        </pc:spChg>
        <pc:spChg chg="add mod">
          <ac:chgData name="Shih-Lun Wu" userId="5573d206-f0b6-4027-bbe0-667a7adad392" providerId="ADAL" clId="{86E032F3-C1BD-1D40-9EA2-48073B8BD15A}" dt="2024-04-09T03:06:06.055" v="5042" actId="164"/>
          <ac:spMkLst>
            <pc:docMk/>
            <pc:sldMk cId="1836349123" sldId="264"/>
            <ac:spMk id="56" creationId="{132E2AE7-9667-0437-A4A5-A9C33FB0D270}"/>
          </ac:spMkLst>
        </pc:spChg>
        <pc:spChg chg="del">
          <ac:chgData name="Shih-Lun Wu" userId="5573d206-f0b6-4027-bbe0-667a7adad392" providerId="ADAL" clId="{86E032F3-C1BD-1D40-9EA2-48073B8BD15A}" dt="2024-04-09T02:45:06.477" v="4675" actId="478"/>
          <ac:spMkLst>
            <pc:docMk/>
            <pc:sldMk cId="1836349123" sldId="264"/>
            <ac:spMk id="57" creationId="{32335B04-3F31-38EA-626D-FCDE65461122}"/>
          </ac:spMkLst>
        </pc:spChg>
        <pc:spChg chg="del">
          <ac:chgData name="Shih-Lun Wu" userId="5573d206-f0b6-4027-bbe0-667a7adad392" providerId="ADAL" clId="{86E032F3-C1BD-1D40-9EA2-48073B8BD15A}" dt="2024-04-09T02:45:06.477" v="4675" actId="478"/>
          <ac:spMkLst>
            <pc:docMk/>
            <pc:sldMk cId="1836349123" sldId="264"/>
            <ac:spMk id="58" creationId="{D9173DE1-7A65-B700-6648-51AEACD47E63}"/>
          </ac:spMkLst>
        </pc:spChg>
        <pc:spChg chg="add mod">
          <ac:chgData name="Shih-Lun Wu" userId="5573d206-f0b6-4027-bbe0-667a7adad392" providerId="ADAL" clId="{86E032F3-C1BD-1D40-9EA2-48073B8BD15A}" dt="2024-04-09T03:05:16.974" v="5038" actId="164"/>
          <ac:spMkLst>
            <pc:docMk/>
            <pc:sldMk cId="1836349123" sldId="264"/>
            <ac:spMk id="59" creationId="{C4AA0F71-D5F8-6557-3273-573A8B8CD022}"/>
          </ac:spMkLst>
        </pc:spChg>
        <pc:spChg chg="add mod">
          <ac:chgData name="Shih-Lun Wu" userId="5573d206-f0b6-4027-bbe0-667a7adad392" providerId="ADAL" clId="{86E032F3-C1BD-1D40-9EA2-48073B8BD15A}" dt="2024-04-09T03:05:24.482" v="5039" actId="164"/>
          <ac:spMkLst>
            <pc:docMk/>
            <pc:sldMk cId="1836349123" sldId="264"/>
            <ac:spMk id="60" creationId="{3ED33E10-82F8-0617-E057-78C35C94031C}"/>
          </ac:spMkLst>
        </pc:spChg>
        <pc:spChg chg="add mod">
          <ac:chgData name="Shih-Lun Wu" userId="5573d206-f0b6-4027-bbe0-667a7adad392" providerId="ADAL" clId="{86E032F3-C1BD-1D40-9EA2-48073B8BD15A}" dt="2024-04-09T03:05:40.353" v="5040" actId="164"/>
          <ac:spMkLst>
            <pc:docMk/>
            <pc:sldMk cId="1836349123" sldId="264"/>
            <ac:spMk id="61" creationId="{FA6E8F03-0642-B189-B5F4-B84C40488140}"/>
          </ac:spMkLst>
        </pc:spChg>
        <pc:spChg chg="add mod">
          <ac:chgData name="Shih-Lun Wu" userId="5573d206-f0b6-4027-bbe0-667a7adad392" providerId="ADAL" clId="{86E032F3-C1BD-1D40-9EA2-48073B8BD15A}" dt="2024-04-09T03:06:06.055" v="5042" actId="164"/>
          <ac:spMkLst>
            <pc:docMk/>
            <pc:sldMk cId="1836349123" sldId="264"/>
            <ac:spMk id="62" creationId="{6806A177-8ED0-0370-26CB-18E268F83F98}"/>
          </ac:spMkLst>
        </pc:spChg>
        <pc:spChg chg="add mod">
          <ac:chgData name="Shih-Lun Wu" userId="5573d206-f0b6-4027-bbe0-667a7adad392" providerId="ADAL" clId="{86E032F3-C1BD-1D40-9EA2-48073B8BD15A}" dt="2024-04-09T02:55:59.758" v="4900" actId="164"/>
          <ac:spMkLst>
            <pc:docMk/>
            <pc:sldMk cId="1836349123" sldId="264"/>
            <ac:spMk id="66" creationId="{28BCEE4F-432E-9432-7793-FE7EC898CEE1}"/>
          </ac:spMkLst>
        </pc:spChg>
        <pc:spChg chg="add mod">
          <ac:chgData name="Shih-Lun Wu" userId="5573d206-f0b6-4027-bbe0-667a7adad392" providerId="ADAL" clId="{86E032F3-C1BD-1D40-9EA2-48073B8BD15A}" dt="2024-04-09T03:05:11.648" v="5037" actId="164"/>
          <ac:spMkLst>
            <pc:docMk/>
            <pc:sldMk cId="1836349123" sldId="264"/>
            <ac:spMk id="68" creationId="{BD30F52D-1E65-2495-CA3E-DA02F0417AD2}"/>
          </ac:spMkLst>
        </pc:spChg>
        <pc:spChg chg="add mod">
          <ac:chgData name="Shih-Lun Wu" userId="5573d206-f0b6-4027-bbe0-667a7adad392" providerId="ADAL" clId="{86E032F3-C1BD-1D40-9EA2-48073B8BD15A}" dt="2024-04-09T02:57:43.344" v="4922"/>
          <ac:spMkLst>
            <pc:docMk/>
            <pc:sldMk cId="1836349123" sldId="264"/>
            <ac:spMk id="69" creationId="{1DD7EFC4-C4EA-380C-B809-75C26C7DA0E0}"/>
          </ac:spMkLst>
        </pc:spChg>
        <pc:spChg chg="add mod">
          <ac:chgData name="Shih-Lun Wu" userId="5573d206-f0b6-4027-bbe0-667a7adad392" providerId="ADAL" clId="{86E032F3-C1BD-1D40-9EA2-48073B8BD15A}" dt="2024-04-09T03:05:24.482" v="5039" actId="164"/>
          <ac:spMkLst>
            <pc:docMk/>
            <pc:sldMk cId="1836349123" sldId="264"/>
            <ac:spMk id="70" creationId="{574319A2-8F55-7381-5D25-859E0A1D74A1}"/>
          </ac:spMkLst>
        </pc:spChg>
        <pc:spChg chg="add mod">
          <ac:chgData name="Shih-Lun Wu" userId="5573d206-f0b6-4027-bbe0-667a7adad392" providerId="ADAL" clId="{86E032F3-C1BD-1D40-9EA2-48073B8BD15A}" dt="2024-04-09T03:06:06.055" v="5042" actId="164"/>
          <ac:spMkLst>
            <pc:docMk/>
            <pc:sldMk cId="1836349123" sldId="264"/>
            <ac:spMk id="71" creationId="{214B344A-51F0-33D7-9F72-A8C6F9A4EFF6}"/>
          </ac:spMkLst>
        </pc:spChg>
        <pc:spChg chg="add mod">
          <ac:chgData name="Shih-Lun Wu" userId="5573d206-f0b6-4027-bbe0-667a7adad392" providerId="ADAL" clId="{86E032F3-C1BD-1D40-9EA2-48073B8BD15A}" dt="2024-04-09T03:05:40.353" v="5040" actId="164"/>
          <ac:spMkLst>
            <pc:docMk/>
            <pc:sldMk cId="1836349123" sldId="264"/>
            <ac:spMk id="72" creationId="{D71BAE30-BF4E-147A-AABE-7B3EE5EE0CC1}"/>
          </ac:spMkLst>
        </pc:spChg>
        <pc:spChg chg="add mod">
          <ac:chgData name="Shih-Lun Wu" userId="5573d206-f0b6-4027-bbe0-667a7adad392" providerId="ADAL" clId="{86E032F3-C1BD-1D40-9EA2-48073B8BD15A}" dt="2024-04-09T03:06:06.055" v="5042" actId="164"/>
          <ac:spMkLst>
            <pc:docMk/>
            <pc:sldMk cId="1836349123" sldId="264"/>
            <ac:spMk id="80" creationId="{998C6284-BD68-7B57-1515-DBA968F0EDEB}"/>
          </ac:spMkLst>
        </pc:spChg>
        <pc:spChg chg="add mod">
          <ac:chgData name="Shih-Lun Wu" userId="5573d206-f0b6-4027-bbe0-667a7adad392" providerId="ADAL" clId="{86E032F3-C1BD-1D40-9EA2-48073B8BD15A}" dt="2024-04-09T03:05:24.482" v="5039" actId="164"/>
          <ac:spMkLst>
            <pc:docMk/>
            <pc:sldMk cId="1836349123" sldId="264"/>
            <ac:spMk id="81" creationId="{DD73E3BA-D745-6F85-01A2-CD1F56866F31}"/>
          </ac:spMkLst>
        </pc:spChg>
        <pc:spChg chg="add mod">
          <ac:chgData name="Shih-Lun Wu" userId="5573d206-f0b6-4027-bbe0-667a7adad392" providerId="ADAL" clId="{86E032F3-C1BD-1D40-9EA2-48073B8BD15A}" dt="2024-04-09T03:06:06.055" v="5042" actId="164"/>
          <ac:spMkLst>
            <pc:docMk/>
            <pc:sldMk cId="1836349123" sldId="264"/>
            <ac:spMk id="93" creationId="{1CAEA164-4298-AC63-E785-D5E1B73C4030}"/>
          </ac:spMkLst>
        </pc:spChg>
        <pc:spChg chg="add mod">
          <ac:chgData name="Shih-Lun Wu" userId="5573d206-f0b6-4027-bbe0-667a7adad392" providerId="ADAL" clId="{86E032F3-C1BD-1D40-9EA2-48073B8BD15A}" dt="2024-04-09T04:09:40.027" v="6368" actId="2711"/>
          <ac:spMkLst>
            <pc:docMk/>
            <pc:sldMk cId="1836349123" sldId="264"/>
            <ac:spMk id="107" creationId="{501A16E3-B1BF-ED95-9C82-DFD48D5EA02B}"/>
          </ac:spMkLst>
        </pc:spChg>
        <pc:spChg chg="add del mod">
          <ac:chgData name="Shih-Lun Wu" userId="5573d206-f0b6-4027-bbe0-667a7adad392" providerId="ADAL" clId="{86E032F3-C1BD-1D40-9EA2-48073B8BD15A}" dt="2024-04-09T03:12:22.631" v="5171"/>
          <ac:spMkLst>
            <pc:docMk/>
            <pc:sldMk cId="1836349123" sldId="264"/>
            <ac:spMk id="111" creationId="{85FEF770-C8D3-2D20-7E41-929EACEB7628}"/>
          </ac:spMkLst>
        </pc:spChg>
        <pc:grpChg chg="del">
          <ac:chgData name="Shih-Lun Wu" userId="5573d206-f0b6-4027-bbe0-667a7adad392" providerId="ADAL" clId="{86E032F3-C1BD-1D40-9EA2-48073B8BD15A}" dt="2024-04-09T02:45:06.477" v="4675" actId="478"/>
          <ac:grpSpMkLst>
            <pc:docMk/>
            <pc:sldMk cId="1836349123" sldId="264"/>
            <ac:grpSpMk id="6" creationId="{618D4BFC-C4AB-81E6-4DD8-CFFBC871D879}"/>
          </ac:grpSpMkLst>
        </pc:grpChg>
        <pc:grpChg chg="add mod">
          <ac:chgData name="Shih-Lun Wu" userId="5573d206-f0b6-4027-bbe0-667a7adad392" providerId="ADAL" clId="{86E032F3-C1BD-1D40-9EA2-48073B8BD15A}" dt="2024-04-09T02:55:59.758" v="4900" actId="164"/>
          <ac:grpSpMkLst>
            <pc:docMk/>
            <pc:sldMk cId="1836349123" sldId="264"/>
            <ac:grpSpMk id="67" creationId="{767C610F-F92B-5E6A-5EAD-D409A8C228A5}"/>
          </ac:grpSpMkLst>
        </pc:grpChg>
        <pc:grpChg chg="add mod">
          <ac:chgData name="Shih-Lun Wu" userId="5573d206-f0b6-4027-bbe0-667a7adad392" providerId="ADAL" clId="{86E032F3-C1BD-1D40-9EA2-48073B8BD15A}" dt="2024-04-09T03:05:16.974" v="5038" actId="164"/>
          <ac:grpSpMkLst>
            <pc:docMk/>
            <pc:sldMk cId="1836349123" sldId="264"/>
            <ac:grpSpMk id="98" creationId="{BD6FBF8F-82F2-CD76-91A3-9D3382B4AB02}"/>
          </ac:grpSpMkLst>
        </pc:grpChg>
        <pc:grpChg chg="add mod">
          <ac:chgData name="Shih-Lun Wu" userId="5573d206-f0b6-4027-bbe0-667a7adad392" providerId="ADAL" clId="{86E032F3-C1BD-1D40-9EA2-48073B8BD15A}" dt="2024-04-09T03:05:16.974" v="5038" actId="164"/>
          <ac:grpSpMkLst>
            <pc:docMk/>
            <pc:sldMk cId="1836349123" sldId="264"/>
            <ac:grpSpMk id="99" creationId="{718F5391-20C8-56C3-7D53-77C9C545931F}"/>
          </ac:grpSpMkLst>
        </pc:grpChg>
        <pc:grpChg chg="add mod">
          <ac:chgData name="Shih-Lun Wu" userId="5573d206-f0b6-4027-bbe0-667a7adad392" providerId="ADAL" clId="{86E032F3-C1BD-1D40-9EA2-48073B8BD15A}" dt="2024-04-09T03:05:24.482" v="5039" actId="164"/>
          <ac:grpSpMkLst>
            <pc:docMk/>
            <pc:sldMk cId="1836349123" sldId="264"/>
            <ac:grpSpMk id="100" creationId="{E0A2B776-BEA6-7BB1-A52B-E8DA0D278A03}"/>
          </ac:grpSpMkLst>
        </pc:grpChg>
        <pc:grpChg chg="add mod">
          <ac:chgData name="Shih-Lun Wu" userId="5573d206-f0b6-4027-bbe0-667a7adad392" providerId="ADAL" clId="{86E032F3-C1BD-1D40-9EA2-48073B8BD15A}" dt="2024-04-09T03:05:49.631" v="5041" actId="164"/>
          <ac:grpSpMkLst>
            <pc:docMk/>
            <pc:sldMk cId="1836349123" sldId="264"/>
            <ac:grpSpMk id="101" creationId="{883EDF27-4E98-FCBD-6AB7-9166B68ABCCB}"/>
          </ac:grpSpMkLst>
        </pc:grpChg>
        <pc:grpChg chg="add mod">
          <ac:chgData name="Shih-Lun Wu" userId="5573d206-f0b6-4027-bbe0-667a7adad392" providerId="ADAL" clId="{86E032F3-C1BD-1D40-9EA2-48073B8BD15A}" dt="2024-04-09T03:05:49.631" v="5041" actId="164"/>
          <ac:grpSpMkLst>
            <pc:docMk/>
            <pc:sldMk cId="1836349123" sldId="264"/>
            <ac:grpSpMk id="102" creationId="{60C9139E-0C7A-6148-259F-0200AEBF3627}"/>
          </ac:grpSpMkLst>
        </pc:grpChg>
        <pc:grpChg chg="add mod">
          <ac:chgData name="Shih-Lun Wu" userId="5573d206-f0b6-4027-bbe0-667a7adad392" providerId="ADAL" clId="{86E032F3-C1BD-1D40-9EA2-48073B8BD15A}" dt="2024-04-09T03:06:06.055" v="5042" actId="164"/>
          <ac:grpSpMkLst>
            <pc:docMk/>
            <pc:sldMk cId="1836349123" sldId="264"/>
            <ac:grpSpMk id="103" creationId="{BDEC287B-5572-1480-4E1E-8B44B9B9DE3C}"/>
          </ac:grpSpMkLst>
        </pc:grpChg>
        <pc:picChg chg="add mod">
          <ac:chgData name="Shih-Lun Wu" userId="5573d206-f0b6-4027-bbe0-667a7adad392" providerId="ADAL" clId="{86E032F3-C1BD-1D40-9EA2-48073B8BD15A}" dt="2024-04-09T02:55:59.758" v="4900" actId="164"/>
          <ac:picMkLst>
            <pc:docMk/>
            <pc:sldMk cId="1836349123" sldId="264"/>
            <ac:picMk id="33" creationId="{25D60B2F-0399-62EE-E0E9-1C5B16502014}"/>
          </ac:picMkLst>
        </pc:picChg>
        <pc:picChg chg="del">
          <ac:chgData name="Shih-Lun Wu" userId="5573d206-f0b6-4027-bbe0-667a7adad392" providerId="ADAL" clId="{86E032F3-C1BD-1D40-9EA2-48073B8BD15A}" dt="2024-04-09T02:45:06.477" v="4675" actId="478"/>
          <ac:picMkLst>
            <pc:docMk/>
            <pc:sldMk cId="1836349123" sldId="264"/>
            <ac:picMk id="34" creationId="{531B8A5D-B963-42FF-FA89-4F5E6D51F042}"/>
          </ac:picMkLst>
        </pc:picChg>
        <pc:picChg chg="del">
          <ac:chgData name="Shih-Lun Wu" userId="5573d206-f0b6-4027-bbe0-667a7adad392" providerId="ADAL" clId="{86E032F3-C1BD-1D40-9EA2-48073B8BD15A}" dt="2024-04-09T02:45:06.477" v="4675" actId="478"/>
          <ac:picMkLst>
            <pc:docMk/>
            <pc:sldMk cId="1836349123" sldId="264"/>
            <ac:picMk id="47" creationId="{73A023EB-E1E3-CCB5-C319-EC2DC2DA76D1}"/>
          </ac:picMkLst>
        </pc:picChg>
        <pc:picChg chg="add mod">
          <ac:chgData name="Shih-Lun Wu" userId="5573d206-f0b6-4027-bbe0-667a7adad392" providerId="ADAL" clId="{86E032F3-C1BD-1D40-9EA2-48073B8BD15A}" dt="2024-04-09T02:55:59.758" v="4900" actId="164"/>
          <ac:picMkLst>
            <pc:docMk/>
            <pc:sldMk cId="1836349123" sldId="264"/>
            <ac:picMk id="64" creationId="{2310349E-0210-6300-F49B-B30150162EB1}"/>
          </ac:picMkLst>
        </pc:picChg>
        <pc:picChg chg="add mod">
          <ac:chgData name="Shih-Lun Wu" userId="5573d206-f0b6-4027-bbe0-667a7adad392" providerId="ADAL" clId="{86E032F3-C1BD-1D40-9EA2-48073B8BD15A}" dt="2024-04-09T03:05:40.353" v="5040" actId="164"/>
          <ac:picMkLst>
            <pc:docMk/>
            <pc:sldMk cId="1836349123" sldId="264"/>
            <ac:picMk id="73" creationId="{6846E809-05E8-2D0D-81BA-2C80134927B3}"/>
          </ac:picMkLst>
        </pc:picChg>
        <pc:picChg chg="add mod">
          <ac:chgData name="Shih-Lun Wu" userId="5573d206-f0b6-4027-bbe0-667a7adad392" providerId="ADAL" clId="{86E032F3-C1BD-1D40-9EA2-48073B8BD15A}" dt="2024-04-09T03:05:40.353" v="5040" actId="164"/>
          <ac:picMkLst>
            <pc:docMk/>
            <pc:sldMk cId="1836349123" sldId="264"/>
            <ac:picMk id="74" creationId="{28CB9ABB-0949-83E5-20F7-572D8D8892B3}"/>
          </ac:picMkLst>
        </pc:picChg>
        <pc:picChg chg="add mod">
          <ac:chgData name="Shih-Lun Wu" userId="5573d206-f0b6-4027-bbe0-667a7adad392" providerId="ADAL" clId="{86E032F3-C1BD-1D40-9EA2-48073B8BD15A}" dt="2024-04-09T03:06:06.055" v="5042" actId="164"/>
          <ac:picMkLst>
            <pc:docMk/>
            <pc:sldMk cId="1836349123" sldId="264"/>
            <ac:picMk id="95" creationId="{F57EDA01-AEBE-D632-0083-72312A6F2F9D}"/>
          </ac:picMkLst>
        </pc:picChg>
        <pc:picChg chg="add mod">
          <ac:chgData name="Shih-Lun Wu" userId="5573d206-f0b6-4027-bbe0-667a7adad392" providerId="ADAL" clId="{86E032F3-C1BD-1D40-9EA2-48073B8BD15A}" dt="2024-04-09T03:06:06.055" v="5042" actId="164"/>
          <ac:picMkLst>
            <pc:docMk/>
            <pc:sldMk cId="1836349123" sldId="264"/>
            <ac:picMk id="97" creationId="{12EEFBCD-085D-50DE-AC0F-C51B1FA930C9}"/>
          </ac:picMkLst>
        </pc:picChg>
        <pc:picChg chg="add mod modCrop">
          <ac:chgData name="Shih-Lun Wu" userId="5573d206-f0b6-4027-bbe0-667a7adad392" providerId="ADAL" clId="{86E032F3-C1BD-1D40-9EA2-48073B8BD15A}" dt="2024-04-09T03:11:31.012" v="5162" actId="14100"/>
          <ac:picMkLst>
            <pc:docMk/>
            <pc:sldMk cId="1836349123" sldId="264"/>
            <ac:picMk id="105" creationId="{B974CA34-63E8-E418-9B56-DE5BFAE6F086}"/>
          </ac:picMkLst>
        </pc:picChg>
        <pc:cxnChg chg="del">
          <ac:chgData name="Shih-Lun Wu" userId="5573d206-f0b6-4027-bbe0-667a7adad392" providerId="ADAL" clId="{86E032F3-C1BD-1D40-9EA2-48073B8BD15A}" dt="2024-04-09T02:45:06.477" v="4675" actId="478"/>
          <ac:cxnSpMkLst>
            <pc:docMk/>
            <pc:sldMk cId="1836349123" sldId="264"/>
            <ac:cxnSpMk id="55" creationId="{11266130-828E-7AB6-2645-8BAFA8A80D1E}"/>
          </ac:cxnSpMkLst>
        </pc:cxnChg>
        <pc:cxnChg chg="add mod">
          <ac:chgData name="Shih-Lun Wu" userId="5573d206-f0b6-4027-bbe0-667a7adad392" providerId="ADAL" clId="{86E032F3-C1BD-1D40-9EA2-48073B8BD15A}" dt="2024-04-09T03:05:40.353" v="5040" actId="164"/>
          <ac:cxnSpMkLst>
            <pc:docMk/>
            <pc:sldMk cId="1836349123" sldId="264"/>
            <ac:cxnSpMk id="75" creationId="{B1320EA3-18F2-B1FC-3147-FC355D576C26}"/>
          </ac:cxnSpMkLst>
        </pc:cxnChg>
        <pc:cxnChg chg="add mod">
          <ac:chgData name="Shih-Lun Wu" userId="5573d206-f0b6-4027-bbe0-667a7adad392" providerId="ADAL" clId="{86E032F3-C1BD-1D40-9EA2-48073B8BD15A}" dt="2024-04-09T03:05:40.353" v="5040" actId="164"/>
          <ac:cxnSpMkLst>
            <pc:docMk/>
            <pc:sldMk cId="1836349123" sldId="264"/>
            <ac:cxnSpMk id="78" creationId="{F1297597-1891-71F6-AD01-36131AB7628F}"/>
          </ac:cxnSpMkLst>
        </pc:cxnChg>
        <pc:cxnChg chg="add mod">
          <ac:chgData name="Shih-Lun Wu" userId="5573d206-f0b6-4027-bbe0-667a7adad392" providerId="ADAL" clId="{86E032F3-C1BD-1D40-9EA2-48073B8BD15A}" dt="2024-04-09T03:05:24.482" v="5039" actId="164"/>
          <ac:cxnSpMkLst>
            <pc:docMk/>
            <pc:sldMk cId="1836349123" sldId="264"/>
            <ac:cxnSpMk id="82" creationId="{34002AA1-0236-141E-02E6-7BA857900748}"/>
          </ac:cxnSpMkLst>
        </pc:cxnChg>
        <pc:cxnChg chg="add mod">
          <ac:chgData name="Shih-Lun Wu" userId="5573d206-f0b6-4027-bbe0-667a7adad392" providerId="ADAL" clId="{86E032F3-C1BD-1D40-9EA2-48073B8BD15A}" dt="2024-04-09T03:06:06.055" v="5042" actId="164"/>
          <ac:cxnSpMkLst>
            <pc:docMk/>
            <pc:sldMk cId="1836349123" sldId="264"/>
            <ac:cxnSpMk id="90" creationId="{BCAC16DD-4BE9-1C41-DF42-A2B2D75AE98B}"/>
          </ac:cxnSpMkLst>
        </pc:cxnChg>
        <pc:cxnChg chg="add mod">
          <ac:chgData name="Shih-Lun Wu" userId="5573d206-f0b6-4027-bbe0-667a7adad392" providerId="ADAL" clId="{86E032F3-C1BD-1D40-9EA2-48073B8BD15A}" dt="2024-04-09T03:12:04.662" v="5168" actId="1582"/>
          <ac:cxnSpMkLst>
            <pc:docMk/>
            <pc:sldMk cId="1836349123" sldId="264"/>
            <ac:cxnSpMk id="109" creationId="{FA69B03E-D11A-3254-928D-3A1A8200CEF3}"/>
          </ac:cxnSpMkLst>
        </pc:cxnChg>
      </pc:sldChg>
      <pc:sldChg chg="addSp delSp modSp mod modAnim modNotesTx">
        <pc:chgData name="Shih-Lun Wu" userId="5573d206-f0b6-4027-bbe0-667a7adad392" providerId="ADAL" clId="{86E032F3-C1BD-1D40-9EA2-48073B8BD15A}" dt="2024-04-09T13:25:28.656" v="7219" actId="20577"/>
        <pc:sldMkLst>
          <pc:docMk/>
          <pc:sldMk cId="788688517" sldId="265"/>
        </pc:sldMkLst>
        <pc:spChg chg="mod">
          <ac:chgData name="Shih-Lun Wu" userId="5573d206-f0b6-4027-bbe0-667a7adad392" providerId="ADAL" clId="{86E032F3-C1BD-1D40-9EA2-48073B8BD15A}" dt="2024-04-09T03:12:50.229" v="5172" actId="403"/>
          <ac:spMkLst>
            <pc:docMk/>
            <pc:sldMk cId="788688517" sldId="265"/>
            <ac:spMk id="2" creationId="{B19C3B80-11D7-607B-8626-04B8FF381FA2}"/>
          </ac:spMkLst>
        </pc:spChg>
        <pc:spChg chg="del">
          <ac:chgData name="Shih-Lun Wu" userId="5573d206-f0b6-4027-bbe0-667a7adad392" providerId="ADAL" clId="{86E032F3-C1BD-1D40-9EA2-48073B8BD15A}" dt="2024-04-09T03:33:38.677" v="5347" actId="478"/>
          <ac:spMkLst>
            <pc:docMk/>
            <pc:sldMk cId="788688517" sldId="265"/>
            <ac:spMk id="3" creationId="{9128FAEB-CBEB-9D2D-2BEB-741B3673F237}"/>
          </ac:spMkLst>
        </pc:spChg>
        <pc:spChg chg="mod">
          <ac:chgData name="Shih-Lun Wu" userId="5573d206-f0b6-4027-bbe0-667a7adad392" providerId="ADAL" clId="{86E032F3-C1BD-1D40-9EA2-48073B8BD15A}" dt="2024-04-08T22:34:13.021" v="3255" actId="14100"/>
          <ac:spMkLst>
            <pc:docMk/>
            <pc:sldMk cId="788688517" sldId="265"/>
            <ac:spMk id="6" creationId="{2295C8A6-F75E-2B7A-B0D4-8268B79D4BB6}"/>
          </ac:spMkLst>
        </pc:spChg>
        <pc:spChg chg="add mod">
          <ac:chgData name="Shih-Lun Wu" userId="5573d206-f0b6-4027-bbe0-667a7adad392" providerId="ADAL" clId="{86E032F3-C1BD-1D40-9EA2-48073B8BD15A}" dt="2024-04-09T03:33:06.742" v="5326" actId="20577"/>
          <ac:spMkLst>
            <pc:docMk/>
            <pc:sldMk cId="788688517" sldId="265"/>
            <ac:spMk id="12" creationId="{9F04B523-2AD7-0E34-5F7E-D41AA13C1CBA}"/>
          </ac:spMkLst>
        </pc:spChg>
        <pc:spChg chg="mod">
          <ac:chgData name="Shih-Lun Wu" userId="5573d206-f0b6-4027-bbe0-667a7adad392" providerId="ADAL" clId="{86E032F3-C1BD-1D40-9EA2-48073B8BD15A}" dt="2024-04-09T03:32:43.134" v="5320"/>
          <ac:spMkLst>
            <pc:docMk/>
            <pc:sldMk cId="788688517" sldId="265"/>
            <ac:spMk id="24" creationId="{B361F4B0-FBA7-42ED-487D-0D7C2455D01D}"/>
          </ac:spMkLst>
        </pc:spChg>
        <pc:spChg chg="mod">
          <ac:chgData name="Shih-Lun Wu" userId="5573d206-f0b6-4027-bbe0-667a7adad392" providerId="ADAL" clId="{86E032F3-C1BD-1D40-9EA2-48073B8BD15A}" dt="2024-04-09T03:33:19.333" v="5345" actId="20577"/>
          <ac:spMkLst>
            <pc:docMk/>
            <pc:sldMk cId="788688517" sldId="265"/>
            <ac:spMk id="26" creationId="{8066D498-5E30-5057-DF14-4D81D4B0F24C}"/>
          </ac:spMkLst>
        </pc:spChg>
        <pc:spChg chg="mod">
          <ac:chgData name="Shih-Lun Wu" userId="5573d206-f0b6-4027-bbe0-667a7adad392" providerId="ADAL" clId="{86E032F3-C1BD-1D40-9EA2-48073B8BD15A}" dt="2024-04-09T03:33:10.556" v="5336" actId="20577"/>
          <ac:spMkLst>
            <pc:docMk/>
            <pc:sldMk cId="788688517" sldId="265"/>
            <ac:spMk id="27" creationId="{E2274665-E9E2-1DC1-A13A-4C1CE3C4AEA0}"/>
          </ac:spMkLst>
        </pc:spChg>
        <pc:spChg chg="mod">
          <ac:chgData name="Shih-Lun Wu" userId="5573d206-f0b6-4027-bbe0-667a7adad392" providerId="ADAL" clId="{86E032F3-C1BD-1D40-9EA2-48073B8BD15A}" dt="2024-04-09T03:33:16.184" v="5341" actId="113"/>
          <ac:spMkLst>
            <pc:docMk/>
            <pc:sldMk cId="788688517" sldId="265"/>
            <ac:spMk id="29" creationId="{8E88B263-2FF4-058B-22B5-DCBD96DC78B3}"/>
          </ac:spMkLst>
        </pc:spChg>
        <pc:spChg chg="add del mod">
          <ac:chgData name="Shih-Lun Wu" userId="5573d206-f0b6-4027-bbe0-667a7adad392" providerId="ADAL" clId="{86E032F3-C1BD-1D40-9EA2-48073B8BD15A}" dt="2024-04-09T03:33:42.122" v="5348" actId="478"/>
          <ac:spMkLst>
            <pc:docMk/>
            <pc:sldMk cId="788688517" sldId="265"/>
            <ac:spMk id="36" creationId="{4B6607F8-5D69-3E0C-6B16-11DA90181D6D}"/>
          </ac:spMkLst>
        </pc:spChg>
        <pc:spChg chg="add mod">
          <ac:chgData name="Shih-Lun Wu" userId="5573d206-f0b6-4027-bbe0-667a7adad392" providerId="ADAL" clId="{86E032F3-C1BD-1D40-9EA2-48073B8BD15A}" dt="2024-04-09T04:00:55.583" v="6350" actId="20577"/>
          <ac:spMkLst>
            <pc:docMk/>
            <pc:sldMk cId="788688517" sldId="265"/>
            <ac:spMk id="37" creationId="{DD8FD2A0-E419-2A27-F091-EE613CD5471B}"/>
          </ac:spMkLst>
        </pc:spChg>
        <pc:spChg chg="del">
          <ac:chgData name="Shih-Lun Wu" userId="5573d206-f0b6-4027-bbe0-667a7adad392" providerId="ADAL" clId="{86E032F3-C1BD-1D40-9EA2-48073B8BD15A}" dt="2024-04-09T03:32:42.776" v="5319" actId="478"/>
          <ac:spMkLst>
            <pc:docMk/>
            <pc:sldMk cId="788688517" sldId="265"/>
            <ac:spMk id="87" creationId="{57746287-BA62-8577-01A7-A0EA553DE3A7}"/>
          </ac:spMkLst>
        </pc:spChg>
        <pc:spChg chg="del">
          <ac:chgData name="Shih-Lun Wu" userId="5573d206-f0b6-4027-bbe0-667a7adad392" providerId="ADAL" clId="{86E032F3-C1BD-1D40-9EA2-48073B8BD15A}" dt="2024-04-09T03:32:42.776" v="5319" actId="478"/>
          <ac:spMkLst>
            <pc:docMk/>
            <pc:sldMk cId="788688517" sldId="265"/>
            <ac:spMk id="88" creationId="{CAAA11B3-060B-080D-FCFD-E44B44A02673}"/>
          </ac:spMkLst>
        </pc:spChg>
        <pc:spChg chg="del">
          <ac:chgData name="Shih-Lun Wu" userId="5573d206-f0b6-4027-bbe0-667a7adad392" providerId="ADAL" clId="{86E032F3-C1BD-1D40-9EA2-48073B8BD15A}" dt="2024-04-09T03:32:42.776" v="5319" actId="478"/>
          <ac:spMkLst>
            <pc:docMk/>
            <pc:sldMk cId="788688517" sldId="265"/>
            <ac:spMk id="89" creationId="{ADA75B10-DDB3-5639-5A9C-100393269B5E}"/>
          </ac:spMkLst>
        </pc:spChg>
        <pc:spChg chg="mod">
          <ac:chgData name="Shih-Lun Wu" userId="5573d206-f0b6-4027-bbe0-667a7adad392" providerId="ADAL" clId="{86E032F3-C1BD-1D40-9EA2-48073B8BD15A}" dt="2024-04-09T03:17:10.727" v="5256" actId="207"/>
          <ac:spMkLst>
            <pc:docMk/>
            <pc:sldMk cId="788688517" sldId="265"/>
            <ac:spMk id="96" creationId="{33E6F531-AA45-DC26-7EEF-CE24BA009D72}"/>
          </ac:spMkLst>
        </pc:spChg>
        <pc:spChg chg="mod">
          <ac:chgData name="Shih-Lun Wu" userId="5573d206-f0b6-4027-bbe0-667a7adad392" providerId="ADAL" clId="{86E032F3-C1BD-1D40-9EA2-48073B8BD15A}" dt="2024-04-09T03:20:16.650" v="5288" actId="20577"/>
          <ac:spMkLst>
            <pc:docMk/>
            <pc:sldMk cId="788688517" sldId="265"/>
            <ac:spMk id="100" creationId="{589EFAAD-82D2-AA94-B506-88BB1C92C4F8}"/>
          </ac:spMkLst>
        </pc:spChg>
        <pc:spChg chg="mod">
          <ac:chgData name="Shih-Lun Wu" userId="5573d206-f0b6-4027-bbe0-667a7adad392" providerId="ADAL" clId="{86E032F3-C1BD-1D40-9EA2-48073B8BD15A}" dt="2024-04-09T03:14:28.202" v="5198" actId="164"/>
          <ac:spMkLst>
            <pc:docMk/>
            <pc:sldMk cId="788688517" sldId="265"/>
            <ac:spMk id="104" creationId="{B31975C2-A874-002A-D9C8-C88D3E6A4F19}"/>
          </ac:spMkLst>
        </pc:spChg>
        <pc:spChg chg="mod">
          <ac:chgData name="Shih-Lun Wu" userId="5573d206-f0b6-4027-bbe0-667a7adad392" providerId="ADAL" clId="{86E032F3-C1BD-1D40-9EA2-48073B8BD15A}" dt="2024-04-09T03:14:28.202" v="5198" actId="164"/>
          <ac:spMkLst>
            <pc:docMk/>
            <pc:sldMk cId="788688517" sldId="265"/>
            <ac:spMk id="105" creationId="{D7CA19AD-1BC5-36D1-C222-6F2CD20F09C9}"/>
          </ac:spMkLst>
        </pc:spChg>
        <pc:spChg chg="del">
          <ac:chgData name="Shih-Lun Wu" userId="5573d206-f0b6-4027-bbe0-667a7adad392" providerId="ADAL" clId="{86E032F3-C1BD-1D40-9EA2-48073B8BD15A}" dt="2024-04-08T23:23:59.256" v="4631" actId="478"/>
          <ac:spMkLst>
            <pc:docMk/>
            <pc:sldMk cId="788688517" sldId="265"/>
            <ac:spMk id="106" creationId="{81856DDC-8492-B56B-67A4-9EC52A851801}"/>
          </ac:spMkLst>
        </pc:spChg>
        <pc:spChg chg="mod">
          <ac:chgData name="Shih-Lun Wu" userId="5573d206-f0b6-4027-bbe0-667a7adad392" providerId="ADAL" clId="{86E032F3-C1BD-1D40-9EA2-48073B8BD15A}" dt="2024-04-09T04:01:02.966" v="6354" actId="20577"/>
          <ac:spMkLst>
            <pc:docMk/>
            <pc:sldMk cId="788688517" sldId="265"/>
            <ac:spMk id="114" creationId="{073ACA12-D8E8-612A-0430-7A7DA5E1AA46}"/>
          </ac:spMkLst>
        </pc:spChg>
        <pc:grpChg chg="add mod">
          <ac:chgData name="Shih-Lun Wu" userId="5573d206-f0b6-4027-bbe0-667a7adad392" providerId="ADAL" clId="{86E032F3-C1BD-1D40-9EA2-48073B8BD15A}" dt="2024-04-09T03:31:57.865" v="5313" actId="1076"/>
          <ac:grpSpMkLst>
            <pc:docMk/>
            <pc:sldMk cId="788688517" sldId="265"/>
            <ac:grpSpMk id="4" creationId="{B9FEC05D-E41A-6FB2-9DC2-CEEC56EC26D3}"/>
          </ac:grpSpMkLst>
        </pc:grpChg>
        <pc:grpChg chg="add mod">
          <ac:chgData name="Shih-Lun Wu" userId="5573d206-f0b6-4027-bbe0-667a7adad392" providerId="ADAL" clId="{86E032F3-C1BD-1D40-9EA2-48073B8BD15A}" dt="2024-04-09T03:32:08.439" v="5315" actId="1076"/>
          <ac:grpSpMkLst>
            <pc:docMk/>
            <pc:sldMk cId="788688517" sldId="265"/>
            <ac:grpSpMk id="11" creationId="{95E4D0B7-5E6F-82C1-6696-950639CE2BBE}"/>
          </ac:grpSpMkLst>
        </pc:grpChg>
        <pc:grpChg chg="add mod">
          <ac:chgData name="Shih-Lun Wu" userId="5573d206-f0b6-4027-bbe0-667a7adad392" providerId="ADAL" clId="{86E032F3-C1BD-1D40-9EA2-48073B8BD15A}" dt="2024-04-09T03:33:02.092" v="5322" actId="164"/>
          <ac:grpSpMkLst>
            <pc:docMk/>
            <pc:sldMk cId="788688517" sldId="265"/>
            <ac:grpSpMk id="17" creationId="{51EE22EA-E08D-A1B5-15EE-29B1E5BD4F22}"/>
          </ac:grpSpMkLst>
        </pc:grpChg>
        <pc:grpChg chg="mod">
          <ac:chgData name="Shih-Lun Wu" userId="5573d206-f0b6-4027-bbe0-667a7adad392" providerId="ADAL" clId="{86E032F3-C1BD-1D40-9EA2-48073B8BD15A}" dt="2024-04-09T03:32:43.134" v="5320"/>
          <ac:grpSpMkLst>
            <pc:docMk/>
            <pc:sldMk cId="788688517" sldId="265"/>
            <ac:grpSpMk id="18" creationId="{CAD607F2-015B-09C2-6662-1A3886441D83}"/>
          </ac:grpSpMkLst>
        </pc:grpChg>
        <pc:grpChg chg="mod">
          <ac:chgData name="Shih-Lun Wu" userId="5573d206-f0b6-4027-bbe0-667a7adad392" providerId="ADAL" clId="{86E032F3-C1BD-1D40-9EA2-48073B8BD15A}" dt="2024-04-09T03:32:43.134" v="5320"/>
          <ac:grpSpMkLst>
            <pc:docMk/>
            <pc:sldMk cId="788688517" sldId="265"/>
            <ac:grpSpMk id="25" creationId="{B8738BC1-CBD6-C410-C382-421A886DBCC8}"/>
          </ac:grpSpMkLst>
        </pc:grpChg>
        <pc:grpChg chg="add mod">
          <ac:chgData name="Shih-Lun Wu" userId="5573d206-f0b6-4027-bbe0-667a7adad392" providerId="ADAL" clId="{86E032F3-C1BD-1D40-9EA2-48073B8BD15A}" dt="2024-04-09T03:40:29.504" v="5753" actId="1036"/>
          <ac:grpSpMkLst>
            <pc:docMk/>
            <pc:sldMk cId="788688517" sldId="265"/>
            <ac:grpSpMk id="34" creationId="{BB2B3316-AF58-6FC8-A2C1-38C75F4B3031}"/>
          </ac:grpSpMkLst>
        </pc:grpChg>
        <pc:grpChg chg="mod">
          <ac:chgData name="Shih-Lun Wu" userId="5573d206-f0b6-4027-bbe0-667a7adad392" providerId="ADAL" clId="{86E032F3-C1BD-1D40-9EA2-48073B8BD15A}" dt="2024-04-09T03:32:04.872" v="5314" actId="164"/>
          <ac:grpSpMkLst>
            <pc:docMk/>
            <pc:sldMk cId="788688517" sldId="265"/>
            <ac:grpSpMk id="102" creationId="{D2FFC4EA-DB9D-47A8-D594-6B7FCDC8C69D}"/>
          </ac:grpSpMkLst>
        </pc:grpChg>
        <pc:picChg chg="add del mod">
          <ac:chgData name="Shih-Lun Wu" userId="5573d206-f0b6-4027-bbe0-667a7adad392" providerId="ADAL" clId="{86E032F3-C1BD-1D40-9EA2-48073B8BD15A}" dt="2024-04-09T03:22:31.467" v="5292" actId="478"/>
          <ac:picMkLst>
            <pc:docMk/>
            <pc:sldMk cId="788688517" sldId="265"/>
            <ac:picMk id="8" creationId="{77F106C8-97EC-E656-D1BA-82ABB8BA6EDA}"/>
          </ac:picMkLst>
        </pc:picChg>
        <pc:picChg chg="add del mod">
          <ac:chgData name="Shih-Lun Wu" userId="5573d206-f0b6-4027-bbe0-667a7adad392" providerId="ADAL" clId="{86E032F3-C1BD-1D40-9EA2-48073B8BD15A}" dt="2024-04-09T03:32:04.872" v="5314" actId="164"/>
          <ac:picMkLst>
            <pc:docMk/>
            <pc:sldMk cId="788688517" sldId="265"/>
            <ac:picMk id="10" creationId="{3F28E4F0-BC67-6F69-BEAB-B9639A39512B}"/>
          </ac:picMkLst>
        </pc:picChg>
        <pc:picChg chg="add mod">
          <ac:chgData name="Shih-Lun Wu" userId="5573d206-f0b6-4027-bbe0-667a7adad392" providerId="ADAL" clId="{86E032F3-C1BD-1D40-9EA2-48073B8BD15A}" dt="2024-04-09T03:33:02.092" v="5322" actId="164"/>
          <ac:picMkLst>
            <pc:docMk/>
            <pc:sldMk cId="788688517" sldId="265"/>
            <ac:picMk id="13" creationId="{04B9B59A-133A-137A-ADAA-C71BD8DA3785}"/>
          </ac:picMkLst>
        </pc:picChg>
        <pc:picChg chg="add mod">
          <ac:chgData name="Shih-Lun Wu" userId="5573d206-f0b6-4027-bbe0-667a7adad392" providerId="ADAL" clId="{86E032F3-C1BD-1D40-9EA2-48073B8BD15A}" dt="2024-04-09T03:33:02.092" v="5322" actId="164"/>
          <ac:picMkLst>
            <pc:docMk/>
            <pc:sldMk cId="788688517" sldId="265"/>
            <ac:picMk id="14" creationId="{34B7ECA2-C5C0-887A-A5D8-EF9D56F5DD7E}"/>
          </ac:picMkLst>
        </pc:picChg>
        <pc:picChg chg="mod">
          <ac:chgData name="Shih-Lun Wu" userId="5573d206-f0b6-4027-bbe0-667a7adad392" providerId="ADAL" clId="{86E032F3-C1BD-1D40-9EA2-48073B8BD15A}" dt="2024-04-09T03:32:43.134" v="5320"/>
          <ac:picMkLst>
            <pc:docMk/>
            <pc:sldMk cId="788688517" sldId="265"/>
            <ac:picMk id="19" creationId="{B9580945-D6E3-4473-D4D9-1E82C0FA06E2}"/>
          </ac:picMkLst>
        </pc:picChg>
        <pc:picChg chg="mod">
          <ac:chgData name="Shih-Lun Wu" userId="5573d206-f0b6-4027-bbe0-667a7adad392" providerId="ADAL" clId="{86E032F3-C1BD-1D40-9EA2-48073B8BD15A}" dt="2024-04-09T03:32:43.134" v="5320"/>
          <ac:picMkLst>
            <pc:docMk/>
            <pc:sldMk cId="788688517" sldId="265"/>
            <ac:picMk id="20" creationId="{851EFDD8-49EE-D48A-B43F-C8534B76BB66}"/>
          </ac:picMkLst>
        </pc:picChg>
        <pc:picChg chg="mod">
          <ac:chgData name="Shih-Lun Wu" userId="5573d206-f0b6-4027-bbe0-667a7adad392" providerId="ADAL" clId="{86E032F3-C1BD-1D40-9EA2-48073B8BD15A}" dt="2024-04-09T03:32:43.134" v="5320"/>
          <ac:picMkLst>
            <pc:docMk/>
            <pc:sldMk cId="788688517" sldId="265"/>
            <ac:picMk id="21" creationId="{5B63CB37-52BC-047C-ED70-218F96FC2D2B}"/>
          </ac:picMkLst>
        </pc:picChg>
        <pc:picChg chg="mod">
          <ac:chgData name="Shih-Lun Wu" userId="5573d206-f0b6-4027-bbe0-667a7adad392" providerId="ADAL" clId="{86E032F3-C1BD-1D40-9EA2-48073B8BD15A}" dt="2024-04-09T03:32:43.134" v="5320"/>
          <ac:picMkLst>
            <pc:docMk/>
            <pc:sldMk cId="788688517" sldId="265"/>
            <ac:picMk id="22" creationId="{438D5E0E-D5A3-14DE-90E2-EDA275764CC9}"/>
          </ac:picMkLst>
        </pc:picChg>
        <pc:picChg chg="mod">
          <ac:chgData name="Shih-Lun Wu" userId="5573d206-f0b6-4027-bbe0-667a7adad392" providerId="ADAL" clId="{86E032F3-C1BD-1D40-9EA2-48073B8BD15A}" dt="2024-04-09T03:32:43.134" v="5320"/>
          <ac:picMkLst>
            <pc:docMk/>
            <pc:sldMk cId="788688517" sldId="265"/>
            <ac:picMk id="23" creationId="{2CA8DDD6-4ECB-7D1E-8523-0142811FE352}"/>
          </ac:picMkLst>
        </pc:picChg>
        <pc:picChg chg="add mod">
          <ac:chgData name="Shih-Lun Wu" userId="5573d206-f0b6-4027-bbe0-667a7adad392" providerId="ADAL" clId="{86E032F3-C1BD-1D40-9EA2-48073B8BD15A}" dt="2024-04-09T03:33:02.092" v="5322" actId="164"/>
          <ac:picMkLst>
            <pc:docMk/>
            <pc:sldMk cId="788688517" sldId="265"/>
            <ac:picMk id="30" creationId="{9C303EE0-8AD7-BEFD-58CC-92F046C72D2B}"/>
          </ac:picMkLst>
        </pc:picChg>
        <pc:picChg chg="add mod">
          <ac:chgData name="Shih-Lun Wu" userId="5573d206-f0b6-4027-bbe0-667a7adad392" providerId="ADAL" clId="{86E032F3-C1BD-1D40-9EA2-48073B8BD15A}" dt="2024-04-09T03:33:02.092" v="5322" actId="164"/>
          <ac:picMkLst>
            <pc:docMk/>
            <pc:sldMk cId="788688517" sldId="265"/>
            <ac:picMk id="31" creationId="{A6B900FB-8A44-C77E-387A-1694D1D90113}"/>
          </ac:picMkLst>
        </pc:picChg>
        <pc:picChg chg="add mod">
          <ac:chgData name="Shih-Lun Wu" userId="5573d206-f0b6-4027-bbe0-667a7adad392" providerId="ADAL" clId="{86E032F3-C1BD-1D40-9EA2-48073B8BD15A}" dt="2024-04-09T03:33:02.092" v="5322" actId="164"/>
          <ac:picMkLst>
            <pc:docMk/>
            <pc:sldMk cId="788688517" sldId="265"/>
            <ac:picMk id="32" creationId="{74C3AEDA-06EE-790E-42E8-F3BBC1DBEEA0}"/>
          </ac:picMkLst>
        </pc:picChg>
        <pc:picChg chg="add mod">
          <ac:chgData name="Shih-Lun Wu" userId="5573d206-f0b6-4027-bbe0-667a7adad392" providerId="ADAL" clId="{86E032F3-C1BD-1D40-9EA2-48073B8BD15A}" dt="2024-04-09T03:33:02.092" v="5322" actId="164"/>
          <ac:picMkLst>
            <pc:docMk/>
            <pc:sldMk cId="788688517" sldId="265"/>
            <ac:picMk id="33" creationId="{11BE2A75-F511-43D7-F449-FC1F63E06657}"/>
          </ac:picMkLst>
        </pc:picChg>
        <pc:picChg chg="del">
          <ac:chgData name="Shih-Lun Wu" userId="5573d206-f0b6-4027-bbe0-667a7adad392" providerId="ADAL" clId="{86E032F3-C1BD-1D40-9EA2-48073B8BD15A}" dt="2024-04-09T03:32:42.776" v="5319" actId="478"/>
          <ac:picMkLst>
            <pc:docMk/>
            <pc:sldMk cId="788688517" sldId="265"/>
            <ac:picMk id="81" creationId="{EB3C446E-1D3A-47D2-7479-CA4A1C7114EE}"/>
          </ac:picMkLst>
        </pc:picChg>
        <pc:picChg chg="del">
          <ac:chgData name="Shih-Lun Wu" userId="5573d206-f0b6-4027-bbe0-667a7adad392" providerId="ADAL" clId="{86E032F3-C1BD-1D40-9EA2-48073B8BD15A}" dt="2024-04-09T03:32:42.776" v="5319" actId="478"/>
          <ac:picMkLst>
            <pc:docMk/>
            <pc:sldMk cId="788688517" sldId="265"/>
            <ac:picMk id="83" creationId="{05466C8D-442C-E346-C8E4-A86437E1F6AE}"/>
          </ac:picMkLst>
        </pc:picChg>
        <pc:picChg chg="del">
          <ac:chgData name="Shih-Lun Wu" userId="5573d206-f0b6-4027-bbe0-667a7adad392" providerId="ADAL" clId="{86E032F3-C1BD-1D40-9EA2-48073B8BD15A}" dt="2024-04-09T03:32:42.776" v="5319" actId="478"/>
          <ac:picMkLst>
            <pc:docMk/>
            <pc:sldMk cId="788688517" sldId="265"/>
            <ac:picMk id="85" creationId="{401C87B3-B5A7-7086-B38B-A7E3DAFACBB3}"/>
          </ac:picMkLst>
        </pc:picChg>
        <pc:picChg chg="del mod">
          <ac:chgData name="Shih-Lun Wu" userId="5573d206-f0b6-4027-bbe0-667a7adad392" providerId="ADAL" clId="{86E032F3-C1BD-1D40-9EA2-48073B8BD15A}" dt="2024-04-09T03:16:38.361" v="5249" actId="478"/>
          <ac:picMkLst>
            <pc:docMk/>
            <pc:sldMk cId="788688517" sldId="265"/>
            <ac:picMk id="95" creationId="{FFBF64B2-C530-8D35-5A54-1809E3AB001E}"/>
          </ac:picMkLst>
        </pc:picChg>
        <pc:picChg chg="mod">
          <ac:chgData name="Shih-Lun Wu" userId="5573d206-f0b6-4027-bbe0-667a7adad392" providerId="ADAL" clId="{86E032F3-C1BD-1D40-9EA2-48073B8BD15A}" dt="2024-04-09T03:32:17.124" v="5317" actId="1076"/>
          <ac:picMkLst>
            <pc:docMk/>
            <pc:sldMk cId="788688517" sldId="265"/>
            <ac:picMk id="97" creationId="{90B13D4F-0DAA-F80A-94BD-AB87201A1165}"/>
          </ac:picMkLst>
        </pc:picChg>
        <pc:picChg chg="mod">
          <ac:chgData name="Shih-Lun Wu" userId="5573d206-f0b6-4027-bbe0-667a7adad392" providerId="ADAL" clId="{86E032F3-C1BD-1D40-9EA2-48073B8BD15A}" dt="2024-04-09T03:32:14.255" v="5316" actId="1076"/>
          <ac:picMkLst>
            <pc:docMk/>
            <pc:sldMk cId="788688517" sldId="265"/>
            <ac:picMk id="101" creationId="{E143CB63-97D7-BA2E-8E5C-7DE1502C9619}"/>
          </ac:picMkLst>
        </pc:picChg>
        <pc:cxnChg chg="add mod">
          <ac:chgData name="Shih-Lun Wu" userId="5573d206-f0b6-4027-bbe0-667a7adad392" providerId="ADAL" clId="{86E032F3-C1BD-1D40-9EA2-48073B8BD15A}" dt="2024-04-09T03:33:02.092" v="5322" actId="164"/>
          <ac:cxnSpMkLst>
            <pc:docMk/>
            <pc:sldMk cId="788688517" sldId="265"/>
            <ac:cxnSpMk id="15" creationId="{1F8AD919-35B0-FDF0-98A3-6CF55595C33C}"/>
          </ac:cxnSpMkLst>
        </pc:cxnChg>
        <pc:cxnChg chg="add mod">
          <ac:chgData name="Shih-Lun Wu" userId="5573d206-f0b6-4027-bbe0-667a7adad392" providerId="ADAL" clId="{86E032F3-C1BD-1D40-9EA2-48073B8BD15A}" dt="2024-04-09T03:33:02.092" v="5322" actId="164"/>
          <ac:cxnSpMkLst>
            <pc:docMk/>
            <pc:sldMk cId="788688517" sldId="265"/>
            <ac:cxnSpMk id="16" creationId="{877A8B2A-87BC-B162-EEC6-C47B8ED0DFD5}"/>
          </ac:cxnSpMkLst>
        </pc:cxnChg>
        <pc:cxnChg chg="mod">
          <ac:chgData name="Shih-Lun Wu" userId="5573d206-f0b6-4027-bbe0-667a7adad392" providerId="ADAL" clId="{86E032F3-C1BD-1D40-9EA2-48073B8BD15A}" dt="2024-04-09T03:32:43.134" v="5320"/>
          <ac:cxnSpMkLst>
            <pc:docMk/>
            <pc:sldMk cId="788688517" sldId="265"/>
            <ac:cxnSpMk id="28" creationId="{982B644E-E531-7BF6-7393-7C8E16B617E6}"/>
          </ac:cxnSpMkLst>
        </pc:cxnChg>
      </pc:sldChg>
      <pc:sldChg chg="addSp modSp mod modAnim">
        <pc:chgData name="Shih-Lun Wu" userId="5573d206-f0b6-4027-bbe0-667a7adad392" providerId="ADAL" clId="{86E032F3-C1BD-1D40-9EA2-48073B8BD15A}" dt="2024-04-09T12:02:57.398" v="6434"/>
        <pc:sldMkLst>
          <pc:docMk/>
          <pc:sldMk cId="3732378059" sldId="267"/>
        </pc:sldMkLst>
        <pc:spChg chg="mod">
          <ac:chgData name="Shih-Lun Wu" userId="5573d206-f0b6-4027-bbe0-667a7adad392" providerId="ADAL" clId="{86E032F3-C1BD-1D40-9EA2-48073B8BD15A}" dt="2024-04-08T23:03:37.759" v="4118" actId="20577"/>
          <ac:spMkLst>
            <pc:docMk/>
            <pc:sldMk cId="3732378059" sldId="267"/>
            <ac:spMk id="3" creationId="{9128FAEB-CBEB-9D2D-2BEB-741B3673F237}"/>
          </ac:spMkLst>
        </pc:spChg>
        <pc:spChg chg="mod">
          <ac:chgData name="Shih-Lun Wu" userId="5573d206-f0b6-4027-bbe0-667a7adad392" providerId="ADAL" clId="{86E032F3-C1BD-1D40-9EA2-48073B8BD15A}" dt="2024-04-09T12:00:06.418" v="6420" actId="14100"/>
          <ac:spMkLst>
            <pc:docMk/>
            <pc:sldMk cId="3732378059" sldId="267"/>
            <ac:spMk id="30" creationId="{CB255D6F-B0BC-640B-18CD-C3BAC492DE99}"/>
          </ac:spMkLst>
        </pc:spChg>
        <pc:spChg chg="mod">
          <ac:chgData name="Shih-Lun Wu" userId="5573d206-f0b6-4027-bbe0-667a7adad392" providerId="ADAL" clId="{86E032F3-C1BD-1D40-9EA2-48073B8BD15A}" dt="2024-04-09T12:00:32.679" v="6424" actId="164"/>
          <ac:spMkLst>
            <pc:docMk/>
            <pc:sldMk cId="3732378059" sldId="267"/>
            <ac:spMk id="1035" creationId="{DC06E886-1E2D-B0A3-F09E-D004D3B43E2E}"/>
          </ac:spMkLst>
        </pc:spChg>
        <pc:grpChg chg="add mod">
          <ac:chgData name="Shih-Lun Wu" userId="5573d206-f0b6-4027-bbe0-667a7adad392" providerId="ADAL" clId="{86E032F3-C1BD-1D40-9EA2-48073B8BD15A}" dt="2024-04-09T12:00:32.679" v="6424" actId="164"/>
          <ac:grpSpMkLst>
            <pc:docMk/>
            <pc:sldMk cId="3732378059" sldId="267"/>
            <ac:grpSpMk id="6" creationId="{80A53CA2-AF39-85A7-1C64-D9A6D54B4010}"/>
          </ac:grpSpMkLst>
        </pc:grpChg>
        <pc:grpChg chg="mod">
          <ac:chgData name="Shih-Lun Wu" userId="5573d206-f0b6-4027-bbe0-667a7adad392" providerId="ADAL" clId="{86E032F3-C1BD-1D40-9EA2-48073B8BD15A}" dt="2024-04-09T11:58:48.370" v="6405" actId="1076"/>
          <ac:grpSpMkLst>
            <pc:docMk/>
            <pc:sldMk cId="3732378059" sldId="267"/>
            <ac:grpSpMk id="1031" creationId="{7B255F8C-3E24-5384-852D-CF66FB92919F}"/>
          </ac:grpSpMkLst>
        </pc:grpChg>
        <pc:picChg chg="mod">
          <ac:chgData name="Shih-Lun Wu" userId="5573d206-f0b6-4027-bbe0-667a7adad392" providerId="ADAL" clId="{86E032F3-C1BD-1D40-9EA2-48073B8BD15A}" dt="2024-04-09T12:00:32.679" v="6424" actId="164"/>
          <ac:picMkLst>
            <pc:docMk/>
            <pc:sldMk cId="3732378059" sldId="267"/>
            <ac:picMk id="1037" creationId="{231436E8-FEB0-59DC-12F6-C48D94383157}"/>
          </ac:picMkLst>
        </pc:picChg>
        <pc:picChg chg="mod">
          <ac:chgData name="Shih-Lun Wu" userId="5573d206-f0b6-4027-bbe0-667a7adad392" providerId="ADAL" clId="{86E032F3-C1BD-1D40-9EA2-48073B8BD15A}" dt="2024-04-09T12:00:32.679" v="6424" actId="164"/>
          <ac:picMkLst>
            <pc:docMk/>
            <pc:sldMk cId="3732378059" sldId="267"/>
            <ac:picMk id="1038" creationId="{12DC69D0-4D60-3427-761E-E75D60CFE597}"/>
          </ac:picMkLst>
        </pc:picChg>
        <pc:picChg chg="add mod">
          <ac:chgData name="Shih-Lun Wu" userId="5573d206-f0b6-4027-bbe0-667a7adad392" providerId="ADAL" clId="{86E032F3-C1BD-1D40-9EA2-48073B8BD15A}" dt="2024-04-09T12:00:32.679" v="6424" actId="164"/>
          <ac:picMkLst>
            <pc:docMk/>
            <pc:sldMk cId="3732378059" sldId="267"/>
            <ac:picMk id="1062" creationId="{66E1831D-5EC0-B72F-2CCB-80D5C27E5769}"/>
          </ac:picMkLst>
        </pc:picChg>
        <pc:picChg chg="add mod">
          <ac:chgData name="Shih-Lun Wu" userId="5573d206-f0b6-4027-bbe0-667a7adad392" providerId="ADAL" clId="{86E032F3-C1BD-1D40-9EA2-48073B8BD15A}" dt="2024-04-09T12:00:32.679" v="6424" actId="164"/>
          <ac:picMkLst>
            <pc:docMk/>
            <pc:sldMk cId="3732378059" sldId="267"/>
            <ac:picMk id="1063" creationId="{D6F7C26F-E64B-EE1E-CB8A-1F0A81E5E10C}"/>
          </ac:picMkLst>
        </pc:picChg>
        <pc:picChg chg="add mod">
          <ac:chgData name="Shih-Lun Wu" userId="5573d206-f0b6-4027-bbe0-667a7adad392" providerId="ADAL" clId="{86E032F3-C1BD-1D40-9EA2-48073B8BD15A}" dt="2024-04-09T12:00:32.679" v="6424" actId="164"/>
          <ac:picMkLst>
            <pc:docMk/>
            <pc:sldMk cId="3732378059" sldId="267"/>
            <ac:picMk id="1064" creationId="{B7C7088A-0816-1195-136C-2301159B5F3B}"/>
          </ac:picMkLst>
        </pc:picChg>
        <pc:picChg chg="add mod">
          <ac:chgData name="Shih-Lun Wu" userId="5573d206-f0b6-4027-bbe0-667a7adad392" providerId="ADAL" clId="{86E032F3-C1BD-1D40-9EA2-48073B8BD15A}" dt="2024-04-09T12:00:32.679" v="6424" actId="164"/>
          <ac:picMkLst>
            <pc:docMk/>
            <pc:sldMk cId="3732378059" sldId="267"/>
            <ac:picMk id="1065" creationId="{AD22F4EF-6850-2D98-F071-6DA1FB27049A}"/>
          </ac:picMkLst>
        </pc:picChg>
        <pc:cxnChg chg="mod">
          <ac:chgData name="Shih-Lun Wu" userId="5573d206-f0b6-4027-bbe0-667a7adad392" providerId="ADAL" clId="{86E032F3-C1BD-1D40-9EA2-48073B8BD15A}" dt="2024-04-09T12:00:32.679" v="6424" actId="164"/>
          <ac:cxnSpMkLst>
            <pc:docMk/>
            <pc:sldMk cId="3732378059" sldId="267"/>
            <ac:cxnSpMk id="1042" creationId="{AFE8DB9C-7006-839C-AA3C-3F756000A735}"/>
          </ac:cxnSpMkLst>
        </pc:cxnChg>
        <pc:cxnChg chg="mod">
          <ac:chgData name="Shih-Lun Wu" userId="5573d206-f0b6-4027-bbe0-667a7adad392" providerId="ADAL" clId="{86E032F3-C1BD-1D40-9EA2-48073B8BD15A}" dt="2024-04-09T12:00:32.679" v="6424" actId="164"/>
          <ac:cxnSpMkLst>
            <pc:docMk/>
            <pc:sldMk cId="3732378059" sldId="267"/>
            <ac:cxnSpMk id="1044" creationId="{C8E5B9D7-E0CF-211F-FC53-5591DA16FC4C}"/>
          </ac:cxnSpMkLst>
        </pc:cxnChg>
      </pc:sldChg>
      <pc:sldChg chg="addSp delSp modSp mod modAnim">
        <pc:chgData name="Shih-Lun Wu" userId="5573d206-f0b6-4027-bbe0-667a7adad392" providerId="ADAL" clId="{86E032F3-C1BD-1D40-9EA2-48073B8BD15A}" dt="2024-04-09T12:06:31.881" v="6451"/>
        <pc:sldMkLst>
          <pc:docMk/>
          <pc:sldMk cId="2908483469" sldId="268"/>
        </pc:sldMkLst>
        <pc:spChg chg="add del mod">
          <ac:chgData name="Shih-Lun Wu" userId="5573d206-f0b6-4027-bbe0-667a7adad392" providerId="ADAL" clId="{86E032F3-C1BD-1D40-9EA2-48073B8BD15A}" dt="2024-04-09T04:11:41.293" v="6372" actId="478"/>
          <ac:spMkLst>
            <pc:docMk/>
            <pc:sldMk cId="2908483469" sldId="268"/>
            <ac:spMk id="2" creationId="{2E1E21AE-0654-4EC7-51DF-FAD38FAD704B}"/>
          </ac:spMkLst>
        </pc:spChg>
        <pc:spChg chg="mod">
          <ac:chgData name="Shih-Lun Wu" userId="5573d206-f0b6-4027-bbe0-667a7adad392" providerId="ADAL" clId="{86E032F3-C1BD-1D40-9EA2-48073B8BD15A}" dt="2024-04-09T12:05:36.731" v="6442" actId="14100"/>
          <ac:spMkLst>
            <pc:docMk/>
            <pc:sldMk cId="2908483469" sldId="268"/>
            <ac:spMk id="3" creationId="{9128FAEB-CBEB-9D2D-2BEB-741B3673F237}"/>
          </ac:spMkLst>
        </pc:spChg>
        <pc:spChg chg="mod">
          <ac:chgData name="Shih-Lun Wu" userId="5573d206-f0b6-4027-bbe0-667a7adad392" providerId="ADAL" clId="{86E032F3-C1BD-1D40-9EA2-48073B8BD15A}" dt="2024-04-09T12:05:02.976" v="6437" actId="164"/>
          <ac:spMkLst>
            <pc:docMk/>
            <pc:sldMk cId="2908483469" sldId="268"/>
            <ac:spMk id="10" creationId="{E36EAB41-A1E5-4CB5-7AFD-7092EB8C643E}"/>
          </ac:spMkLst>
        </pc:spChg>
        <pc:spChg chg="mod">
          <ac:chgData name="Shih-Lun Wu" userId="5573d206-f0b6-4027-bbe0-667a7adad392" providerId="ADAL" clId="{86E032F3-C1BD-1D40-9EA2-48073B8BD15A}" dt="2024-04-09T12:05:08.426" v="6438" actId="164"/>
          <ac:spMkLst>
            <pc:docMk/>
            <pc:sldMk cId="2908483469" sldId="268"/>
            <ac:spMk id="12" creationId="{B949EE48-1DCD-951D-FEA1-9B3AB64220AF}"/>
          </ac:spMkLst>
        </pc:spChg>
        <pc:spChg chg="mod">
          <ac:chgData name="Shih-Lun Wu" userId="5573d206-f0b6-4027-bbe0-667a7adad392" providerId="ADAL" clId="{86E032F3-C1BD-1D40-9EA2-48073B8BD15A}" dt="2024-04-09T12:05:02.976" v="6437" actId="164"/>
          <ac:spMkLst>
            <pc:docMk/>
            <pc:sldMk cId="2908483469" sldId="268"/>
            <ac:spMk id="15" creationId="{D60FDB8C-D4DA-1A81-3854-EB82E920F9AF}"/>
          </ac:spMkLst>
        </pc:spChg>
        <pc:spChg chg="mod">
          <ac:chgData name="Shih-Lun Wu" userId="5573d206-f0b6-4027-bbe0-667a7adad392" providerId="ADAL" clId="{86E032F3-C1BD-1D40-9EA2-48073B8BD15A}" dt="2024-04-09T12:05:02.976" v="6437" actId="164"/>
          <ac:spMkLst>
            <pc:docMk/>
            <pc:sldMk cId="2908483469" sldId="268"/>
            <ac:spMk id="18" creationId="{D9C5917B-DF89-3F12-1B46-7EE019635F11}"/>
          </ac:spMkLst>
        </pc:spChg>
        <pc:spChg chg="mod">
          <ac:chgData name="Shih-Lun Wu" userId="5573d206-f0b6-4027-bbe0-667a7adad392" providerId="ADAL" clId="{86E032F3-C1BD-1D40-9EA2-48073B8BD15A}" dt="2024-04-09T12:05:02.976" v="6437" actId="164"/>
          <ac:spMkLst>
            <pc:docMk/>
            <pc:sldMk cId="2908483469" sldId="268"/>
            <ac:spMk id="19" creationId="{EDA346FE-B55D-A81B-6362-E7F036D4881A}"/>
          </ac:spMkLst>
        </pc:spChg>
        <pc:spChg chg="mod">
          <ac:chgData name="Shih-Lun Wu" userId="5573d206-f0b6-4027-bbe0-667a7adad392" providerId="ADAL" clId="{86E032F3-C1BD-1D40-9EA2-48073B8BD15A}" dt="2024-04-09T12:05:02.976" v="6437" actId="164"/>
          <ac:spMkLst>
            <pc:docMk/>
            <pc:sldMk cId="2908483469" sldId="268"/>
            <ac:spMk id="20" creationId="{28F89606-6A8B-2D4B-AA06-75AA27B7C5AC}"/>
          </ac:spMkLst>
        </pc:spChg>
        <pc:spChg chg="mod">
          <ac:chgData name="Shih-Lun Wu" userId="5573d206-f0b6-4027-bbe0-667a7adad392" providerId="ADAL" clId="{86E032F3-C1BD-1D40-9EA2-48073B8BD15A}" dt="2024-04-09T12:05:02.976" v="6437" actId="164"/>
          <ac:spMkLst>
            <pc:docMk/>
            <pc:sldMk cId="2908483469" sldId="268"/>
            <ac:spMk id="21" creationId="{681AE088-7A50-D09E-4E42-EBD9FC72C252}"/>
          </ac:spMkLst>
        </pc:spChg>
        <pc:spChg chg="mod">
          <ac:chgData name="Shih-Lun Wu" userId="5573d206-f0b6-4027-bbe0-667a7adad392" providerId="ADAL" clId="{86E032F3-C1BD-1D40-9EA2-48073B8BD15A}" dt="2024-04-09T12:05:02.976" v="6437" actId="164"/>
          <ac:spMkLst>
            <pc:docMk/>
            <pc:sldMk cId="2908483469" sldId="268"/>
            <ac:spMk id="32" creationId="{2B1EFCCA-FAEC-D539-762A-0301FF994028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39" creationId="{31CBD3BA-E18C-B08A-505B-5E9215CD4262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41" creationId="{CC37FC18-A7C6-A0D1-E40F-A473FF816698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42" creationId="{812451A3-194C-7DBF-511C-0BF0E5EB37DC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43" creationId="{F23177F5-E7ED-48F8-2514-DC1C91A44FAF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45" creationId="{D6E1FEDB-D623-FE29-2B52-DD0969801F1B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47" creationId="{E2508E47-FE63-9B5D-5C05-C564B335DFBA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48" creationId="{25940CF8-B35A-5DD7-FECC-3FF44F03547A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49" creationId="{CB9DED6B-C15E-9841-9927-495FC2A5FCE7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50" creationId="{2C4F85F8-6D87-B9A1-BFEC-85087DF7E4A3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51" creationId="{53F71DAE-E2A2-FFB5-4695-6214624CB1D7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52" creationId="{0EA7E91C-EA50-FF52-6096-01403083F425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54" creationId="{FEA90E64-1541-8055-E766-9B94C99AAB6C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56" creationId="{23C08A8C-3F7F-AA57-0F41-E46A1D3A33D3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57" creationId="{AD64578B-0720-4F23-9C67-BAB4B573FF01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61" creationId="{0CCDB74F-42FE-D57F-4CC6-C6CEB44C0E54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63" creationId="{BBFAA182-51C9-4CF9-5897-660C4B464631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1024" creationId="{743A251D-8CB9-E876-25DF-5C1BB637B6C1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1030" creationId="{77EA4952-C55D-1421-9B40-AD01BDA72079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1033" creationId="{E4B6BC36-B353-4D85-A7F9-69130BF0AD91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1034" creationId="{906632C3-8A44-7908-190D-23B065B9DD3D}"/>
          </ac:spMkLst>
        </pc:spChg>
        <pc:spChg chg="mod">
          <ac:chgData name="Shih-Lun Wu" userId="5573d206-f0b6-4027-bbe0-667a7adad392" providerId="ADAL" clId="{86E032F3-C1BD-1D40-9EA2-48073B8BD15A}" dt="2024-04-09T12:06:01.184" v="6446" actId="164"/>
          <ac:spMkLst>
            <pc:docMk/>
            <pc:sldMk cId="2908483469" sldId="268"/>
            <ac:spMk id="1039" creationId="{ABCA6F74-4507-9ED5-A71B-C4182690DFA4}"/>
          </ac:spMkLst>
        </pc:spChg>
        <pc:grpChg chg="add mod">
          <ac:chgData name="Shih-Lun Wu" userId="5573d206-f0b6-4027-bbe0-667a7adad392" providerId="ADAL" clId="{86E032F3-C1BD-1D40-9EA2-48073B8BD15A}" dt="2024-04-09T12:05:08.426" v="6438" actId="164"/>
          <ac:grpSpMkLst>
            <pc:docMk/>
            <pc:sldMk cId="2908483469" sldId="268"/>
            <ac:grpSpMk id="6" creationId="{193D5ADB-1FDE-D522-3F4E-8AB3B7E5D642}"/>
          </ac:grpSpMkLst>
        </pc:grpChg>
        <pc:grpChg chg="add mod">
          <ac:chgData name="Shih-Lun Wu" userId="5573d206-f0b6-4027-bbe0-667a7adad392" providerId="ADAL" clId="{86E032F3-C1BD-1D40-9EA2-48073B8BD15A}" dt="2024-04-09T12:05:08.426" v="6438" actId="164"/>
          <ac:grpSpMkLst>
            <pc:docMk/>
            <pc:sldMk cId="2908483469" sldId="268"/>
            <ac:grpSpMk id="7" creationId="{1E3196FC-C1E4-3383-9391-8D2B9A45A1D4}"/>
          </ac:grpSpMkLst>
        </pc:grpChg>
        <pc:grpChg chg="add mod">
          <ac:chgData name="Shih-Lun Wu" userId="5573d206-f0b6-4027-bbe0-667a7adad392" providerId="ADAL" clId="{86E032F3-C1BD-1D40-9EA2-48073B8BD15A}" dt="2024-04-09T12:06:01.184" v="6446" actId="164"/>
          <ac:grpSpMkLst>
            <pc:docMk/>
            <pc:sldMk cId="2908483469" sldId="268"/>
            <ac:grpSpMk id="8" creationId="{81230BDE-81C1-8546-119E-09E02EFBDB61}"/>
          </ac:grpSpMkLst>
        </pc:grpChg>
        <pc:picChg chg="mod">
          <ac:chgData name="Shih-Lun Wu" userId="5573d206-f0b6-4027-bbe0-667a7adad392" providerId="ADAL" clId="{86E032F3-C1BD-1D40-9EA2-48073B8BD15A}" dt="2024-04-09T12:05:02.976" v="6437" actId="164"/>
          <ac:picMkLst>
            <pc:docMk/>
            <pc:sldMk cId="2908483469" sldId="268"/>
            <ac:picMk id="17" creationId="{8512B38A-F1D2-5EA0-CE5A-AEAD08390C40}"/>
          </ac:picMkLst>
        </pc:picChg>
        <pc:picChg chg="mod">
          <ac:chgData name="Shih-Lun Wu" userId="5573d206-f0b6-4027-bbe0-667a7adad392" providerId="ADAL" clId="{86E032F3-C1BD-1D40-9EA2-48073B8BD15A}" dt="2024-04-09T12:06:01.184" v="6446" actId="164"/>
          <ac:picMkLst>
            <pc:docMk/>
            <pc:sldMk cId="2908483469" sldId="268"/>
            <ac:picMk id="34" creationId="{F831743A-BC00-67DA-6CD1-D746A307E685}"/>
          </ac:picMkLst>
        </pc:picChg>
        <pc:cxnChg chg="mod">
          <ac:chgData name="Shih-Lun Wu" userId="5573d206-f0b6-4027-bbe0-667a7adad392" providerId="ADAL" clId="{86E032F3-C1BD-1D40-9EA2-48073B8BD15A}" dt="2024-04-09T12:05:02.976" v="6437" actId="164"/>
          <ac:cxnSpMkLst>
            <pc:docMk/>
            <pc:sldMk cId="2908483469" sldId="268"/>
            <ac:cxnSpMk id="24" creationId="{66408FC8-CDB1-E782-7069-C3709C9B12E2}"/>
          </ac:cxnSpMkLst>
        </pc:cxnChg>
        <pc:cxnChg chg="mod">
          <ac:chgData name="Shih-Lun Wu" userId="5573d206-f0b6-4027-bbe0-667a7adad392" providerId="ADAL" clId="{86E032F3-C1BD-1D40-9EA2-48073B8BD15A}" dt="2024-04-09T12:06:01.184" v="6446" actId="164"/>
          <ac:cxnSpMkLst>
            <pc:docMk/>
            <pc:sldMk cId="2908483469" sldId="268"/>
            <ac:cxnSpMk id="44" creationId="{332CA004-DED9-64CE-CBE6-6F5505CB4CB4}"/>
          </ac:cxnSpMkLst>
        </pc:cxnChg>
        <pc:cxnChg chg="mod">
          <ac:chgData name="Shih-Lun Wu" userId="5573d206-f0b6-4027-bbe0-667a7adad392" providerId="ADAL" clId="{86E032F3-C1BD-1D40-9EA2-48073B8BD15A}" dt="2024-04-09T12:06:01.184" v="6446" actId="164"/>
          <ac:cxnSpMkLst>
            <pc:docMk/>
            <pc:sldMk cId="2908483469" sldId="268"/>
            <ac:cxnSpMk id="1025" creationId="{968E444B-2F75-AC35-E997-3F3FE396DBF0}"/>
          </ac:cxnSpMkLst>
        </pc:cxnChg>
        <pc:cxnChg chg="mod">
          <ac:chgData name="Shih-Lun Wu" userId="5573d206-f0b6-4027-bbe0-667a7adad392" providerId="ADAL" clId="{86E032F3-C1BD-1D40-9EA2-48073B8BD15A}" dt="2024-04-09T12:06:01.184" v="6446" actId="164"/>
          <ac:cxnSpMkLst>
            <pc:docMk/>
            <pc:sldMk cId="2908483469" sldId="268"/>
            <ac:cxnSpMk id="1028" creationId="{3E4A8334-8C05-34FF-D227-BB21B8C21B86}"/>
          </ac:cxnSpMkLst>
        </pc:cxnChg>
        <pc:cxnChg chg="mod">
          <ac:chgData name="Shih-Lun Wu" userId="5573d206-f0b6-4027-bbe0-667a7adad392" providerId="ADAL" clId="{86E032F3-C1BD-1D40-9EA2-48073B8BD15A}" dt="2024-04-09T12:06:01.184" v="6446" actId="164"/>
          <ac:cxnSpMkLst>
            <pc:docMk/>
            <pc:sldMk cId="2908483469" sldId="268"/>
            <ac:cxnSpMk id="1029" creationId="{EA0789C2-627B-F7F2-12DE-D10D5C24E3C8}"/>
          </ac:cxnSpMkLst>
        </pc:cxnChg>
      </pc:sldChg>
      <pc:sldChg chg="delSp modSp mod modAnim">
        <pc:chgData name="Shih-Lun Wu" userId="5573d206-f0b6-4027-bbe0-667a7adad392" providerId="ADAL" clId="{86E032F3-C1BD-1D40-9EA2-48073B8BD15A}" dt="2024-04-09T14:09:54.189" v="7301" actId="1035"/>
        <pc:sldMkLst>
          <pc:docMk/>
          <pc:sldMk cId="3019639039" sldId="269"/>
        </pc:sldMkLst>
        <pc:spChg chg="mod topLvl">
          <ac:chgData name="Shih-Lun Wu" userId="5573d206-f0b6-4027-bbe0-667a7adad392" providerId="ADAL" clId="{86E032F3-C1BD-1D40-9EA2-48073B8BD15A}" dt="2024-04-09T14:09:32.820" v="7291" actId="20577"/>
          <ac:spMkLst>
            <pc:docMk/>
            <pc:sldMk cId="3019639039" sldId="269"/>
            <ac:spMk id="2" creationId="{83ED5D7C-D30C-4D5F-E337-11FF15218DF2}"/>
          </ac:spMkLst>
        </pc:spChg>
        <pc:spChg chg="mod">
          <ac:chgData name="Shih-Lun Wu" userId="5573d206-f0b6-4027-bbe0-667a7adad392" providerId="ADAL" clId="{86E032F3-C1BD-1D40-9EA2-48073B8BD15A}" dt="2024-04-09T12:16:03.778" v="6581" actId="20577"/>
          <ac:spMkLst>
            <pc:docMk/>
            <pc:sldMk cId="3019639039" sldId="269"/>
            <ac:spMk id="3" creationId="{9128FAEB-CBEB-9D2D-2BEB-741B3673F237}"/>
          </ac:spMkLst>
        </pc:spChg>
        <pc:spChg chg="mod topLvl">
          <ac:chgData name="Shih-Lun Wu" userId="5573d206-f0b6-4027-bbe0-667a7adad392" providerId="ADAL" clId="{86E032F3-C1BD-1D40-9EA2-48073B8BD15A}" dt="2024-04-09T12:09:08.541" v="6456" actId="165"/>
          <ac:spMkLst>
            <pc:docMk/>
            <pc:sldMk cId="3019639039" sldId="269"/>
            <ac:spMk id="6" creationId="{4FDAA367-EFE6-90BE-0A4B-054501A76275}"/>
          </ac:spMkLst>
        </pc:spChg>
        <pc:spChg chg="mod topLvl">
          <ac:chgData name="Shih-Lun Wu" userId="5573d206-f0b6-4027-bbe0-667a7adad392" providerId="ADAL" clId="{86E032F3-C1BD-1D40-9EA2-48073B8BD15A}" dt="2024-04-09T12:09:08.541" v="6456" actId="165"/>
          <ac:spMkLst>
            <pc:docMk/>
            <pc:sldMk cId="3019639039" sldId="269"/>
            <ac:spMk id="10" creationId="{1AB0C97B-9359-F650-1FD3-C95DE8C9A5CA}"/>
          </ac:spMkLst>
        </pc:spChg>
        <pc:spChg chg="mod topLvl">
          <ac:chgData name="Shih-Lun Wu" userId="5573d206-f0b6-4027-bbe0-667a7adad392" providerId="ADAL" clId="{86E032F3-C1BD-1D40-9EA2-48073B8BD15A}" dt="2024-04-09T12:09:08.541" v="6456" actId="165"/>
          <ac:spMkLst>
            <pc:docMk/>
            <pc:sldMk cId="3019639039" sldId="269"/>
            <ac:spMk id="11" creationId="{D81739EA-FDD3-6372-DFE7-EADE2C450561}"/>
          </ac:spMkLst>
        </pc:spChg>
        <pc:spChg chg="mod topLvl">
          <ac:chgData name="Shih-Lun Wu" userId="5573d206-f0b6-4027-bbe0-667a7adad392" providerId="ADAL" clId="{86E032F3-C1BD-1D40-9EA2-48073B8BD15A}" dt="2024-04-09T12:09:08.541" v="6456" actId="165"/>
          <ac:spMkLst>
            <pc:docMk/>
            <pc:sldMk cId="3019639039" sldId="269"/>
            <ac:spMk id="31" creationId="{8AECA7C6-048E-F0C2-1A97-83290D37D8BD}"/>
          </ac:spMkLst>
        </pc:spChg>
        <pc:spChg chg="mod topLvl">
          <ac:chgData name="Shih-Lun Wu" userId="5573d206-f0b6-4027-bbe0-667a7adad392" providerId="ADAL" clId="{86E032F3-C1BD-1D40-9EA2-48073B8BD15A}" dt="2024-04-09T12:09:08.541" v="6456" actId="165"/>
          <ac:spMkLst>
            <pc:docMk/>
            <pc:sldMk cId="3019639039" sldId="269"/>
            <ac:spMk id="32" creationId="{77FC460C-67F2-3580-5B69-C70603087F05}"/>
          </ac:spMkLst>
        </pc:spChg>
        <pc:spChg chg="mod topLvl">
          <ac:chgData name="Shih-Lun Wu" userId="5573d206-f0b6-4027-bbe0-667a7adad392" providerId="ADAL" clId="{86E032F3-C1BD-1D40-9EA2-48073B8BD15A}" dt="2024-04-09T12:09:08.541" v="6456" actId="165"/>
          <ac:spMkLst>
            <pc:docMk/>
            <pc:sldMk cId="3019639039" sldId="269"/>
            <ac:spMk id="33" creationId="{D5976C85-4172-F9B9-B338-3D7419D078CF}"/>
          </ac:spMkLst>
        </pc:spChg>
        <pc:spChg chg="mod topLvl">
          <ac:chgData name="Shih-Lun Wu" userId="5573d206-f0b6-4027-bbe0-667a7adad392" providerId="ADAL" clId="{86E032F3-C1BD-1D40-9EA2-48073B8BD15A}" dt="2024-04-09T12:09:08.541" v="6456" actId="165"/>
          <ac:spMkLst>
            <pc:docMk/>
            <pc:sldMk cId="3019639039" sldId="269"/>
            <ac:spMk id="34" creationId="{E596EE80-F591-0903-CD50-51C4074AB2A3}"/>
          </ac:spMkLst>
        </pc:spChg>
        <pc:spChg chg="mod topLvl">
          <ac:chgData name="Shih-Lun Wu" userId="5573d206-f0b6-4027-bbe0-667a7adad392" providerId="ADAL" clId="{86E032F3-C1BD-1D40-9EA2-48073B8BD15A}" dt="2024-04-09T12:09:08.541" v="6456" actId="165"/>
          <ac:spMkLst>
            <pc:docMk/>
            <pc:sldMk cId="3019639039" sldId="269"/>
            <ac:spMk id="35" creationId="{2529EA9B-2078-ED76-3879-AACED8848A91}"/>
          </ac:spMkLst>
        </pc:spChg>
        <pc:spChg chg="mod topLvl">
          <ac:chgData name="Shih-Lun Wu" userId="5573d206-f0b6-4027-bbe0-667a7adad392" providerId="ADAL" clId="{86E032F3-C1BD-1D40-9EA2-48073B8BD15A}" dt="2024-04-09T12:09:08.541" v="6456" actId="165"/>
          <ac:spMkLst>
            <pc:docMk/>
            <pc:sldMk cId="3019639039" sldId="269"/>
            <ac:spMk id="36" creationId="{44C12B6B-6E11-94EF-4AE5-611D2683D4BE}"/>
          </ac:spMkLst>
        </pc:spChg>
        <pc:spChg chg="mod topLvl">
          <ac:chgData name="Shih-Lun Wu" userId="5573d206-f0b6-4027-bbe0-667a7adad392" providerId="ADAL" clId="{86E032F3-C1BD-1D40-9EA2-48073B8BD15A}" dt="2024-04-09T12:09:08.541" v="6456" actId="165"/>
          <ac:spMkLst>
            <pc:docMk/>
            <pc:sldMk cId="3019639039" sldId="269"/>
            <ac:spMk id="37" creationId="{36916911-C991-B212-C94E-EC18EB21A239}"/>
          </ac:spMkLst>
        </pc:spChg>
        <pc:spChg chg="mod topLvl">
          <ac:chgData name="Shih-Lun Wu" userId="5573d206-f0b6-4027-bbe0-667a7adad392" providerId="ADAL" clId="{86E032F3-C1BD-1D40-9EA2-48073B8BD15A}" dt="2024-04-09T12:09:08.541" v="6456" actId="165"/>
          <ac:spMkLst>
            <pc:docMk/>
            <pc:sldMk cId="3019639039" sldId="269"/>
            <ac:spMk id="49" creationId="{BEA0D327-CD29-C53E-BF3A-CDB881B29184}"/>
          </ac:spMkLst>
        </pc:spChg>
        <pc:spChg chg="mod topLvl">
          <ac:chgData name="Shih-Lun Wu" userId="5573d206-f0b6-4027-bbe0-667a7adad392" providerId="ADAL" clId="{86E032F3-C1BD-1D40-9EA2-48073B8BD15A}" dt="2024-04-09T14:09:54.189" v="7301" actId="1035"/>
          <ac:spMkLst>
            <pc:docMk/>
            <pc:sldMk cId="3019639039" sldId="269"/>
            <ac:spMk id="57" creationId="{1D7C1212-9AAD-5E69-9262-D595B142BD99}"/>
          </ac:spMkLst>
        </pc:spChg>
        <pc:grpChg chg="del mod">
          <ac:chgData name="Shih-Lun Wu" userId="5573d206-f0b6-4027-bbe0-667a7adad392" providerId="ADAL" clId="{86E032F3-C1BD-1D40-9EA2-48073B8BD15A}" dt="2024-04-09T12:09:08.541" v="6456" actId="165"/>
          <ac:grpSpMkLst>
            <pc:docMk/>
            <pc:sldMk cId="3019639039" sldId="269"/>
            <ac:grpSpMk id="50" creationId="{CB451A65-85EC-ECB6-34F9-052A2D82AD29}"/>
          </ac:grpSpMkLst>
        </pc:grpChg>
        <pc:grpChg chg="del mod topLvl">
          <ac:chgData name="Shih-Lun Wu" userId="5573d206-f0b6-4027-bbe0-667a7adad392" providerId="ADAL" clId="{86E032F3-C1BD-1D40-9EA2-48073B8BD15A}" dt="2024-04-09T12:10:03.767" v="6460" actId="165"/>
          <ac:grpSpMkLst>
            <pc:docMk/>
            <pc:sldMk cId="3019639039" sldId="269"/>
            <ac:grpSpMk id="55" creationId="{4EC19397-D3EC-6BA5-34E0-70710A2A714F}"/>
          </ac:grpSpMkLst>
        </pc:grpChg>
        <pc:grpChg chg="del">
          <ac:chgData name="Shih-Lun Wu" userId="5573d206-f0b6-4027-bbe0-667a7adad392" providerId="ADAL" clId="{86E032F3-C1BD-1D40-9EA2-48073B8BD15A}" dt="2024-04-09T12:09:58.063" v="6459" actId="165"/>
          <ac:grpSpMkLst>
            <pc:docMk/>
            <pc:sldMk cId="3019639039" sldId="269"/>
            <ac:grpSpMk id="58" creationId="{BBF49EA2-00AE-25DD-A6A8-81AF088FBD1E}"/>
          </ac:grpSpMkLst>
        </pc:grpChg>
        <pc:picChg chg="mod topLvl">
          <ac:chgData name="Shih-Lun Wu" userId="5573d206-f0b6-4027-bbe0-667a7adad392" providerId="ADAL" clId="{86E032F3-C1BD-1D40-9EA2-48073B8BD15A}" dt="2024-04-09T12:09:08.541" v="6456" actId="165"/>
          <ac:picMkLst>
            <pc:docMk/>
            <pc:sldMk cId="3019639039" sldId="269"/>
            <ac:picMk id="7" creationId="{09F05D46-7E92-565A-307F-36FAD1A348E3}"/>
          </ac:picMkLst>
        </pc:picChg>
        <pc:picChg chg="mod topLvl">
          <ac:chgData name="Shih-Lun Wu" userId="5573d206-f0b6-4027-bbe0-667a7adad392" providerId="ADAL" clId="{86E032F3-C1BD-1D40-9EA2-48073B8BD15A}" dt="2024-04-09T12:09:08.541" v="6456" actId="165"/>
          <ac:picMkLst>
            <pc:docMk/>
            <pc:sldMk cId="3019639039" sldId="269"/>
            <ac:picMk id="8" creationId="{9CC87C59-A1BC-47C3-4B0D-5C4BADBCC9A8}"/>
          </ac:picMkLst>
        </pc:picChg>
        <pc:picChg chg="mod topLvl">
          <ac:chgData name="Shih-Lun Wu" userId="5573d206-f0b6-4027-bbe0-667a7adad392" providerId="ADAL" clId="{86E032F3-C1BD-1D40-9EA2-48073B8BD15A}" dt="2024-04-09T12:10:03.767" v="6460" actId="165"/>
          <ac:picMkLst>
            <pc:docMk/>
            <pc:sldMk cId="3019639039" sldId="269"/>
            <ac:picMk id="52" creationId="{65C21488-293A-C687-C101-114849A5C9B3}"/>
          </ac:picMkLst>
        </pc:picChg>
        <pc:picChg chg="mod topLvl">
          <ac:chgData name="Shih-Lun Wu" userId="5573d206-f0b6-4027-bbe0-667a7adad392" providerId="ADAL" clId="{86E032F3-C1BD-1D40-9EA2-48073B8BD15A}" dt="2024-04-09T12:10:03.767" v="6460" actId="165"/>
          <ac:picMkLst>
            <pc:docMk/>
            <pc:sldMk cId="3019639039" sldId="269"/>
            <ac:picMk id="3074" creationId="{104E9494-FCF4-7BC7-3553-1A860EFC0BE3}"/>
          </ac:picMkLst>
        </pc:picChg>
        <pc:cxnChg chg="mod topLvl">
          <ac:chgData name="Shih-Lun Wu" userId="5573d206-f0b6-4027-bbe0-667a7adad392" providerId="ADAL" clId="{86E032F3-C1BD-1D40-9EA2-48073B8BD15A}" dt="2024-04-09T12:09:08.541" v="6456" actId="165"/>
          <ac:cxnSpMkLst>
            <pc:docMk/>
            <pc:sldMk cId="3019639039" sldId="269"/>
            <ac:cxnSpMk id="27" creationId="{7A186D37-9736-14CE-0E4E-C342C84FD3C0}"/>
          </ac:cxnSpMkLst>
        </pc:cxnChg>
        <pc:cxnChg chg="mod topLvl">
          <ac:chgData name="Shih-Lun Wu" userId="5573d206-f0b6-4027-bbe0-667a7adad392" providerId="ADAL" clId="{86E032F3-C1BD-1D40-9EA2-48073B8BD15A}" dt="2024-04-09T12:09:08.541" v="6456" actId="165"/>
          <ac:cxnSpMkLst>
            <pc:docMk/>
            <pc:sldMk cId="3019639039" sldId="269"/>
            <ac:cxnSpMk id="43" creationId="{295B173F-E9AD-9D69-45E3-0F7F4B609458}"/>
          </ac:cxnSpMkLst>
        </pc:cxnChg>
        <pc:cxnChg chg="mod topLvl">
          <ac:chgData name="Shih-Lun Wu" userId="5573d206-f0b6-4027-bbe0-667a7adad392" providerId="ADAL" clId="{86E032F3-C1BD-1D40-9EA2-48073B8BD15A}" dt="2024-04-09T12:09:08.541" v="6456" actId="165"/>
          <ac:cxnSpMkLst>
            <pc:docMk/>
            <pc:sldMk cId="3019639039" sldId="269"/>
            <ac:cxnSpMk id="46" creationId="{1D5D22C2-5D8F-8539-BD99-F417BA6554FF}"/>
          </ac:cxnSpMkLst>
        </pc:cxnChg>
      </pc:sldChg>
      <pc:sldChg chg="modSp mod modAnim modNotesTx">
        <pc:chgData name="Shih-Lun Wu" userId="5573d206-f0b6-4027-bbe0-667a7adad392" providerId="ADAL" clId="{86E032F3-C1BD-1D40-9EA2-48073B8BD15A}" dt="2024-04-09T13:26:31.219" v="7255" actId="20577"/>
        <pc:sldMkLst>
          <pc:docMk/>
          <pc:sldMk cId="2058878979" sldId="270"/>
        </pc:sldMkLst>
        <pc:spChg chg="mod">
          <ac:chgData name="Shih-Lun Wu" userId="5573d206-f0b6-4027-bbe0-667a7adad392" providerId="ADAL" clId="{86E032F3-C1BD-1D40-9EA2-48073B8BD15A}" dt="2024-04-08T22:35:54.540" v="3258" actId="2710"/>
          <ac:spMkLst>
            <pc:docMk/>
            <pc:sldMk cId="2058878979" sldId="270"/>
            <ac:spMk id="7" creationId="{F8144AF1-5630-4556-30A2-871E336A6CFF}"/>
          </ac:spMkLst>
        </pc:spChg>
        <pc:spChg chg="mod">
          <ac:chgData name="Shih-Lun Wu" userId="5573d206-f0b6-4027-bbe0-667a7adad392" providerId="ADAL" clId="{86E032F3-C1BD-1D40-9EA2-48073B8BD15A}" dt="2024-04-08T22:36:07.591" v="3271" actId="1035"/>
          <ac:spMkLst>
            <pc:docMk/>
            <pc:sldMk cId="2058878979" sldId="270"/>
            <ac:spMk id="8" creationId="{F749DA1A-BE00-70E2-30B4-74E8ECE7CE3F}"/>
          </ac:spMkLst>
        </pc:spChg>
        <pc:spChg chg="mod">
          <ac:chgData name="Shih-Lun Wu" userId="5573d206-f0b6-4027-bbe0-667a7adad392" providerId="ADAL" clId="{86E032F3-C1BD-1D40-9EA2-48073B8BD15A}" dt="2024-04-08T22:36:07.591" v="3271" actId="1035"/>
          <ac:spMkLst>
            <pc:docMk/>
            <pc:sldMk cId="2058878979" sldId="270"/>
            <ac:spMk id="11" creationId="{545B3842-DE29-2A85-861F-3924DA7275F0}"/>
          </ac:spMkLst>
        </pc:spChg>
        <pc:spChg chg="mod">
          <ac:chgData name="Shih-Lun Wu" userId="5573d206-f0b6-4027-bbe0-667a7adad392" providerId="ADAL" clId="{86E032F3-C1BD-1D40-9EA2-48073B8BD15A}" dt="2024-04-08T22:36:07.591" v="3271" actId="1035"/>
          <ac:spMkLst>
            <pc:docMk/>
            <pc:sldMk cId="2058878979" sldId="270"/>
            <ac:spMk id="12" creationId="{D594D3A6-0875-50CB-2B34-D09DFCC9018F}"/>
          </ac:spMkLst>
        </pc:spChg>
        <pc:spChg chg="mod">
          <ac:chgData name="Shih-Lun Wu" userId="5573d206-f0b6-4027-bbe0-667a7adad392" providerId="ADAL" clId="{86E032F3-C1BD-1D40-9EA2-48073B8BD15A}" dt="2024-04-08T22:36:07.591" v="3271" actId="1035"/>
          <ac:spMkLst>
            <pc:docMk/>
            <pc:sldMk cId="2058878979" sldId="270"/>
            <ac:spMk id="24" creationId="{D5E62035-38E4-3488-BA9C-FBC0D0915D24}"/>
          </ac:spMkLst>
        </pc:spChg>
        <pc:spChg chg="mod">
          <ac:chgData name="Shih-Lun Wu" userId="5573d206-f0b6-4027-bbe0-667a7adad392" providerId="ADAL" clId="{86E032F3-C1BD-1D40-9EA2-48073B8BD15A}" dt="2024-04-08T22:36:07.591" v="3271" actId="1035"/>
          <ac:spMkLst>
            <pc:docMk/>
            <pc:sldMk cId="2058878979" sldId="270"/>
            <ac:spMk id="26" creationId="{9F6DD368-66DA-2AF7-DC65-A4C3B2177B56}"/>
          </ac:spMkLst>
        </pc:spChg>
        <pc:cxnChg chg="mod">
          <ac:chgData name="Shih-Lun Wu" userId="5573d206-f0b6-4027-bbe0-667a7adad392" providerId="ADAL" clId="{86E032F3-C1BD-1D40-9EA2-48073B8BD15A}" dt="2024-04-08T22:36:07.591" v="3271" actId="1035"/>
          <ac:cxnSpMkLst>
            <pc:docMk/>
            <pc:sldMk cId="2058878979" sldId="270"/>
            <ac:cxnSpMk id="13" creationId="{761B8030-F6F2-2FC0-BA42-3153F4220917}"/>
          </ac:cxnSpMkLst>
        </pc:cxnChg>
        <pc:cxnChg chg="mod">
          <ac:chgData name="Shih-Lun Wu" userId="5573d206-f0b6-4027-bbe0-667a7adad392" providerId="ADAL" clId="{86E032F3-C1BD-1D40-9EA2-48073B8BD15A}" dt="2024-04-08T22:36:07.591" v="3271" actId="1035"/>
          <ac:cxnSpMkLst>
            <pc:docMk/>
            <pc:sldMk cId="2058878979" sldId="270"/>
            <ac:cxnSpMk id="16" creationId="{FBF972EA-799B-CDCE-7BB4-20A47AF58EC2}"/>
          </ac:cxnSpMkLst>
        </pc:cxnChg>
        <pc:cxnChg chg="mod">
          <ac:chgData name="Shih-Lun Wu" userId="5573d206-f0b6-4027-bbe0-667a7adad392" providerId="ADAL" clId="{86E032F3-C1BD-1D40-9EA2-48073B8BD15A}" dt="2024-04-08T22:36:07.591" v="3271" actId="1035"/>
          <ac:cxnSpMkLst>
            <pc:docMk/>
            <pc:sldMk cId="2058878979" sldId="270"/>
            <ac:cxnSpMk id="21" creationId="{48BB1286-5592-58E6-0A5A-B2C1C17E2EBF}"/>
          </ac:cxnSpMkLst>
        </pc:cxnChg>
      </pc:sldChg>
      <pc:sldChg chg="addSp delSp modSp mod modAnim modNotesTx">
        <pc:chgData name="Shih-Lun Wu" userId="5573d206-f0b6-4027-bbe0-667a7adad392" providerId="ADAL" clId="{86E032F3-C1BD-1D40-9EA2-48073B8BD15A}" dt="2024-04-09T13:23:44.732" v="7070" actId="20577"/>
        <pc:sldMkLst>
          <pc:docMk/>
          <pc:sldMk cId="2539402440" sldId="271"/>
        </pc:sldMkLst>
        <pc:spChg chg="add mod topLvl">
          <ac:chgData name="Shih-Lun Wu" userId="5573d206-f0b6-4027-bbe0-667a7adad392" providerId="ADAL" clId="{86E032F3-C1BD-1D40-9EA2-48073B8BD15A}" dt="2024-04-09T12:34:40.026" v="6671" actId="165"/>
          <ac:spMkLst>
            <pc:docMk/>
            <pc:sldMk cId="2539402440" sldId="271"/>
            <ac:spMk id="2" creationId="{130A52B0-B178-2C89-B848-99AC7B69EEBC}"/>
          </ac:spMkLst>
        </pc:spChg>
        <pc:spChg chg="add mod">
          <ac:chgData name="Shih-Lun Wu" userId="5573d206-f0b6-4027-bbe0-667a7adad392" providerId="ADAL" clId="{86E032F3-C1BD-1D40-9EA2-48073B8BD15A}" dt="2024-04-09T12:34:23.538" v="6670" actId="20577"/>
          <ac:spMkLst>
            <pc:docMk/>
            <pc:sldMk cId="2539402440" sldId="271"/>
            <ac:spMk id="7" creationId="{E52B794D-52C2-F2FB-B09E-B3536BA6AB66}"/>
          </ac:spMkLst>
        </pc:spChg>
        <pc:spChg chg="add del mod">
          <ac:chgData name="Shih-Lun Wu" userId="5573d206-f0b6-4027-bbe0-667a7adad392" providerId="ADAL" clId="{86E032F3-C1BD-1D40-9EA2-48073B8BD15A}" dt="2024-04-08T21:51:25.049" v="656" actId="478"/>
          <ac:spMkLst>
            <pc:docMk/>
            <pc:sldMk cId="2539402440" sldId="271"/>
            <ac:spMk id="8" creationId="{3DC03BCE-3B77-A97F-57B2-8F73F606FFA9}"/>
          </ac:spMkLst>
        </pc:spChg>
        <pc:spChg chg="add mod topLvl">
          <ac:chgData name="Shih-Lun Wu" userId="5573d206-f0b6-4027-bbe0-667a7adad392" providerId="ADAL" clId="{86E032F3-C1BD-1D40-9EA2-48073B8BD15A}" dt="2024-04-09T12:34:51.545" v="6672" actId="165"/>
          <ac:spMkLst>
            <pc:docMk/>
            <pc:sldMk cId="2539402440" sldId="271"/>
            <ac:spMk id="10" creationId="{89483C15-66BD-6560-58FC-81BC4A5BD281}"/>
          </ac:spMkLst>
        </pc:spChg>
        <pc:spChg chg="add mod topLvl">
          <ac:chgData name="Shih-Lun Wu" userId="5573d206-f0b6-4027-bbe0-667a7adad392" providerId="ADAL" clId="{86E032F3-C1BD-1D40-9EA2-48073B8BD15A}" dt="2024-04-09T12:34:51.545" v="6672" actId="165"/>
          <ac:spMkLst>
            <pc:docMk/>
            <pc:sldMk cId="2539402440" sldId="271"/>
            <ac:spMk id="12" creationId="{1F84F392-7322-AD1A-9AE6-A4462133B9DD}"/>
          </ac:spMkLst>
        </pc:spChg>
        <pc:spChg chg="add mod topLvl">
          <ac:chgData name="Shih-Lun Wu" userId="5573d206-f0b6-4027-bbe0-667a7adad392" providerId="ADAL" clId="{86E032F3-C1BD-1D40-9EA2-48073B8BD15A}" dt="2024-04-09T12:34:51.545" v="6672" actId="165"/>
          <ac:spMkLst>
            <pc:docMk/>
            <pc:sldMk cId="2539402440" sldId="271"/>
            <ac:spMk id="19" creationId="{F0D6EADD-CF8E-96E7-BA90-8958F75328BF}"/>
          </ac:spMkLst>
        </pc:spChg>
        <pc:spChg chg="add mod topLvl">
          <ac:chgData name="Shih-Lun Wu" userId="5573d206-f0b6-4027-bbe0-667a7adad392" providerId="ADAL" clId="{86E032F3-C1BD-1D40-9EA2-48073B8BD15A}" dt="2024-04-09T12:34:51.545" v="6672" actId="165"/>
          <ac:spMkLst>
            <pc:docMk/>
            <pc:sldMk cId="2539402440" sldId="271"/>
            <ac:spMk id="21" creationId="{0C2AA937-68E7-4CC1-95EA-7E9CBE73E70F}"/>
          </ac:spMkLst>
        </pc:spChg>
        <pc:spChg chg="add mod topLvl">
          <ac:chgData name="Shih-Lun Wu" userId="5573d206-f0b6-4027-bbe0-667a7adad392" providerId="ADAL" clId="{86E032F3-C1BD-1D40-9EA2-48073B8BD15A}" dt="2024-04-09T12:34:51.545" v="6672" actId="165"/>
          <ac:spMkLst>
            <pc:docMk/>
            <pc:sldMk cId="2539402440" sldId="271"/>
            <ac:spMk id="22" creationId="{B81D09D4-12B6-3CCE-F1DC-C1FE5CDEEBB1}"/>
          </ac:spMkLst>
        </pc:spChg>
        <pc:spChg chg="add del mod">
          <ac:chgData name="Shih-Lun Wu" userId="5573d206-f0b6-4027-bbe0-667a7adad392" providerId="ADAL" clId="{86E032F3-C1BD-1D40-9EA2-48073B8BD15A}" dt="2024-04-09T04:02:52.053" v="6356" actId="478"/>
          <ac:spMkLst>
            <pc:docMk/>
            <pc:sldMk cId="2539402440" sldId="271"/>
            <ac:spMk id="23" creationId="{D27B7D0C-FB8B-26A9-12DB-4DBAA24CAA3A}"/>
          </ac:spMkLst>
        </pc:spChg>
        <pc:spChg chg="add mod topLvl">
          <ac:chgData name="Shih-Lun Wu" userId="5573d206-f0b6-4027-bbe0-667a7adad392" providerId="ADAL" clId="{86E032F3-C1BD-1D40-9EA2-48073B8BD15A}" dt="2024-04-09T12:34:51.545" v="6672" actId="165"/>
          <ac:spMkLst>
            <pc:docMk/>
            <pc:sldMk cId="2539402440" sldId="271"/>
            <ac:spMk id="25" creationId="{4CF05276-47FA-B51D-08DE-8187A70891AC}"/>
          </ac:spMkLst>
        </pc:spChg>
        <pc:spChg chg="add mod topLvl">
          <ac:chgData name="Shih-Lun Wu" userId="5573d206-f0b6-4027-bbe0-667a7adad392" providerId="ADAL" clId="{86E032F3-C1BD-1D40-9EA2-48073B8BD15A}" dt="2024-04-09T12:34:51.545" v="6672" actId="165"/>
          <ac:spMkLst>
            <pc:docMk/>
            <pc:sldMk cId="2539402440" sldId="271"/>
            <ac:spMk id="29" creationId="{94E8F907-D592-51B4-E1B2-A9BDD644C14C}"/>
          </ac:spMkLst>
        </pc:spChg>
        <pc:spChg chg="add mod topLvl">
          <ac:chgData name="Shih-Lun Wu" userId="5573d206-f0b6-4027-bbe0-667a7adad392" providerId="ADAL" clId="{86E032F3-C1BD-1D40-9EA2-48073B8BD15A}" dt="2024-04-09T12:34:51.545" v="6672" actId="165"/>
          <ac:spMkLst>
            <pc:docMk/>
            <pc:sldMk cId="2539402440" sldId="271"/>
            <ac:spMk id="41" creationId="{571BE00A-FC36-477C-EF2E-A00E65BE3303}"/>
          </ac:spMkLst>
        </pc:spChg>
        <pc:spChg chg="add mod topLvl">
          <ac:chgData name="Shih-Lun Wu" userId="5573d206-f0b6-4027-bbe0-667a7adad392" providerId="ADAL" clId="{86E032F3-C1BD-1D40-9EA2-48073B8BD15A}" dt="2024-04-09T12:34:51.545" v="6672" actId="165"/>
          <ac:spMkLst>
            <pc:docMk/>
            <pc:sldMk cId="2539402440" sldId="271"/>
            <ac:spMk id="43" creationId="{87699ED9-4C97-FB82-4D6B-05FBDA24E2F8}"/>
          </ac:spMkLst>
        </pc:spChg>
        <pc:spChg chg="add mod topLvl">
          <ac:chgData name="Shih-Lun Wu" userId="5573d206-f0b6-4027-bbe0-667a7adad392" providerId="ADAL" clId="{86E032F3-C1BD-1D40-9EA2-48073B8BD15A}" dt="2024-04-09T12:34:51.545" v="6672" actId="165"/>
          <ac:spMkLst>
            <pc:docMk/>
            <pc:sldMk cId="2539402440" sldId="271"/>
            <ac:spMk id="44" creationId="{7A3BC2C6-7CFA-CAA0-CC5E-D6AEA047AF8B}"/>
          </ac:spMkLst>
        </pc:spChg>
        <pc:spChg chg="add mod topLvl">
          <ac:chgData name="Shih-Lun Wu" userId="5573d206-f0b6-4027-bbe0-667a7adad392" providerId="ADAL" clId="{86E032F3-C1BD-1D40-9EA2-48073B8BD15A}" dt="2024-04-09T12:34:51.545" v="6672" actId="165"/>
          <ac:spMkLst>
            <pc:docMk/>
            <pc:sldMk cId="2539402440" sldId="271"/>
            <ac:spMk id="45" creationId="{8D814D0B-1473-3764-99F1-FDB83A54A419}"/>
          </ac:spMkLst>
        </pc:spChg>
        <pc:spChg chg="add mod topLvl">
          <ac:chgData name="Shih-Lun Wu" userId="5573d206-f0b6-4027-bbe0-667a7adad392" providerId="ADAL" clId="{86E032F3-C1BD-1D40-9EA2-48073B8BD15A}" dt="2024-04-09T12:34:51.545" v="6672" actId="165"/>
          <ac:spMkLst>
            <pc:docMk/>
            <pc:sldMk cId="2539402440" sldId="271"/>
            <ac:spMk id="46" creationId="{E942AECF-2717-7188-259D-714812FDD057}"/>
          </ac:spMkLst>
        </pc:spChg>
        <pc:spChg chg="add mod topLvl">
          <ac:chgData name="Shih-Lun Wu" userId="5573d206-f0b6-4027-bbe0-667a7adad392" providerId="ADAL" clId="{86E032F3-C1BD-1D40-9EA2-48073B8BD15A}" dt="2024-04-09T12:34:51.545" v="6672" actId="165"/>
          <ac:spMkLst>
            <pc:docMk/>
            <pc:sldMk cId="2539402440" sldId="271"/>
            <ac:spMk id="47" creationId="{5A5377FC-4600-3DCB-9E63-79FFAA466927}"/>
          </ac:spMkLst>
        </pc:spChg>
        <pc:spChg chg="add mod topLvl">
          <ac:chgData name="Shih-Lun Wu" userId="5573d206-f0b6-4027-bbe0-667a7adad392" providerId="ADAL" clId="{86E032F3-C1BD-1D40-9EA2-48073B8BD15A}" dt="2024-04-09T12:34:51.545" v="6672" actId="165"/>
          <ac:spMkLst>
            <pc:docMk/>
            <pc:sldMk cId="2539402440" sldId="271"/>
            <ac:spMk id="48" creationId="{8CE9424E-31C3-0651-B9CF-F5B4F6C471FF}"/>
          </ac:spMkLst>
        </pc:spChg>
        <pc:spChg chg="add mod topLvl">
          <ac:chgData name="Shih-Lun Wu" userId="5573d206-f0b6-4027-bbe0-667a7adad392" providerId="ADAL" clId="{86E032F3-C1BD-1D40-9EA2-48073B8BD15A}" dt="2024-04-09T12:34:51.545" v="6672" actId="165"/>
          <ac:spMkLst>
            <pc:docMk/>
            <pc:sldMk cId="2539402440" sldId="271"/>
            <ac:spMk id="59" creationId="{5E62491A-E402-D465-8207-5D763AEE4A49}"/>
          </ac:spMkLst>
        </pc:spChg>
        <pc:spChg chg="add mod topLvl">
          <ac:chgData name="Shih-Lun Wu" userId="5573d206-f0b6-4027-bbe0-667a7adad392" providerId="ADAL" clId="{86E032F3-C1BD-1D40-9EA2-48073B8BD15A}" dt="2024-04-09T12:34:51.545" v="6672" actId="165"/>
          <ac:spMkLst>
            <pc:docMk/>
            <pc:sldMk cId="2539402440" sldId="271"/>
            <ac:spMk id="62" creationId="{56C62FAC-D24C-E8CE-692B-75CC08312C2A}"/>
          </ac:spMkLst>
        </pc:spChg>
        <pc:grpChg chg="add del mod">
          <ac:chgData name="Shih-Lun Wu" userId="5573d206-f0b6-4027-bbe0-667a7adad392" providerId="ADAL" clId="{86E032F3-C1BD-1D40-9EA2-48073B8BD15A}" dt="2024-04-09T12:34:40.026" v="6671" actId="165"/>
          <ac:grpSpMkLst>
            <pc:docMk/>
            <pc:sldMk cId="2539402440" sldId="271"/>
            <ac:grpSpMk id="3" creationId="{5FA30721-B706-27EB-8814-E5C98ED4A540}"/>
          </ac:grpSpMkLst>
        </pc:grpChg>
        <pc:grpChg chg="add del mod topLvl">
          <ac:chgData name="Shih-Lun Wu" userId="5573d206-f0b6-4027-bbe0-667a7adad392" providerId="ADAL" clId="{86E032F3-C1BD-1D40-9EA2-48073B8BD15A}" dt="2024-04-09T12:34:51.545" v="6672" actId="165"/>
          <ac:grpSpMkLst>
            <pc:docMk/>
            <pc:sldMk cId="2539402440" sldId="271"/>
            <ac:grpSpMk id="66" creationId="{7AE34FE9-D04E-A53E-411A-509F47FD9190}"/>
          </ac:grpSpMkLst>
        </pc:grpChg>
        <pc:picChg chg="add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13" creationId="{54060E03-0AC8-3A26-4DCF-FADEBE1ACED0}"/>
          </ac:picMkLst>
        </pc:picChg>
        <pc:picChg chg="add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14" creationId="{8905EC8D-FB87-5CD2-FF31-B15A45D20805}"/>
          </ac:picMkLst>
        </pc:picChg>
        <pc:picChg chg="add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15" creationId="{1AEA895E-BC36-1087-422E-9DD74331AB79}"/>
          </ac:picMkLst>
        </pc:picChg>
        <pc:picChg chg="add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16" creationId="{773414A6-557C-AC30-F25A-BB4F316C6F95}"/>
          </ac:picMkLst>
        </pc:picChg>
        <pc:picChg chg="add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17" creationId="{D32411F9-4E11-5FA6-EC2C-DB4CC3E63AF3}"/>
          </ac:picMkLst>
        </pc:picChg>
        <pc:picChg chg="add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18" creationId="{EA119639-E8F5-407C-7409-ED6A82718906}"/>
          </ac:picMkLst>
        </pc:picChg>
        <pc:picChg chg="add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24" creationId="{21D61E3C-3C60-C011-961C-A377E200FE9B}"/>
          </ac:picMkLst>
        </pc:picChg>
        <pc:picChg chg="add del mod">
          <ac:chgData name="Shih-Lun Wu" userId="5573d206-f0b6-4027-bbe0-667a7adad392" providerId="ADAL" clId="{86E032F3-C1BD-1D40-9EA2-48073B8BD15A}" dt="2024-04-08T22:12:24.042" v="2179" actId="478"/>
          <ac:picMkLst>
            <pc:docMk/>
            <pc:sldMk cId="2539402440" sldId="271"/>
            <ac:picMk id="26" creationId="{7EA38343-A6D8-554F-AC98-CA1FF16E8C83}"/>
          </ac:picMkLst>
        </pc:picChg>
        <pc:picChg chg="add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31" creationId="{96778574-867A-FE9C-5FBF-17FB113D143D}"/>
          </ac:picMkLst>
        </pc:picChg>
        <pc:picChg chg="add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32" creationId="{750EB666-3AA7-D64C-1DD4-82CB6D9537DF}"/>
          </ac:picMkLst>
        </pc:picChg>
        <pc:picChg chg="add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33" creationId="{77CB5BFE-7A6B-D61F-2718-378EACF765F1}"/>
          </ac:picMkLst>
        </pc:picChg>
        <pc:picChg chg="add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34" creationId="{A6A14864-F43D-513D-935C-0399706C20BA}"/>
          </ac:picMkLst>
        </pc:picChg>
        <pc:picChg chg="add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35" creationId="{6FE4675D-818F-6407-D652-6A6178746F7B}"/>
          </ac:picMkLst>
        </pc:picChg>
        <pc:picChg chg="add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36" creationId="{568F814E-5E3B-A957-1A70-A3ED819EABEF}"/>
          </ac:picMkLst>
        </pc:picChg>
        <pc:picChg chg="add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37" creationId="{6DC16FC1-F10F-4B02-70D1-BC19224AEE94}"/>
          </ac:picMkLst>
        </pc:picChg>
        <pc:picChg chg="add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38" creationId="{44B95906-10F1-94F1-486D-5255F7043374}"/>
          </ac:picMkLst>
        </pc:picChg>
        <pc:picChg chg="add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39" creationId="{4043CB7B-44B0-DCC8-3073-F9170D4C336E}"/>
          </ac:picMkLst>
        </pc:picChg>
        <pc:picChg chg="add del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40" creationId="{5C65977A-574E-183C-6A71-76B9BABA902E}"/>
          </ac:picMkLst>
        </pc:picChg>
        <pc:picChg chg="add mod topLvl">
          <ac:chgData name="Shih-Lun Wu" userId="5573d206-f0b6-4027-bbe0-667a7adad392" providerId="ADAL" clId="{86E032F3-C1BD-1D40-9EA2-48073B8BD15A}" dt="2024-04-09T12:34:51.545" v="6672" actId="165"/>
          <ac:picMkLst>
            <pc:docMk/>
            <pc:sldMk cId="2539402440" sldId="271"/>
            <ac:picMk id="63" creationId="{B5E6FE6F-6C6D-E872-47AF-65FC7D2343CF}"/>
          </ac:picMkLst>
        </pc:picChg>
        <pc:cxnChg chg="add mod topLvl">
          <ac:chgData name="Shih-Lun Wu" userId="5573d206-f0b6-4027-bbe0-667a7adad392" providerId="ADAL" clId="{86E032F3-C1BD-1D40-9EA2-48073B8BD15A}" dt="2024-04-09T12:34:51.545" v="6672" actId="165"/>
          <ac:cxnSpMkLst>
            <pc:docMk/>
            <pc:sldMk cId="2539402440" sldId="271"/>
            <ac:cxnSpMk id="11" creationId="{35927A73-2EAD-2685-79BD-5850A9BE2360}"/>
          </ac:cxnSpMkLst>
        </pc:cxnChg>
        <pc:cxnChg chg="add mod topLvl">
          <ac:chgData name="Shih-Lun Wu" userId="5573d206-f0b6-4027-bbe0-667a7adad392" providerId="ADAL" clId="{86E032F3-C1BD-1D40-9EA2-48073B8BD15A}" dt="2024-04-09T12:34:51.545" v="6672" actId="165"/>
          <ac:cxnSpMkLst>
            <pc:docMk/>
            <pc:sldMk cId="2539402440" sldId="271"/>
            <ac:cxnSpMk id="49" creationId="{F2D719D9-BBB3-8FBB-1259-F047F7E3CE1B}"/>
          </ac:cxnSpMkLst>
        </pc:cxnChg>
        <pc:cxnChg chg="add mod topLvl">
          <ac:chgData name="Shih-Lun Wu" userId="5573d206-f0b6-4027-bbe0-667a7adad392" providerId="ADAL" clId="{86E032F3-C1BD-1D40-9EA2-48073B8BD15A}" dt="2024-04-09T12:34:51.545" v="6672" actId="165"/>
          <ac:cxnSpMkLst>
            <pc:docMk/>
            <pc:sldMk cId="2539402440" sldId="271"/>
            <ac:cxnSpMk id="54" creationId="{BFABB93B-379D-52F3-C9F9-48AC9C45F094}"/>
          </ac:cxnSpMkLst>
        </pc:cxnChg>
        <pc:cxnChg chg="add mod topLvl">
          <ac:chgData name="Shih-Lun Wu" userId="5573d206-f0b6-4027-bbe0-667a7adad392" providerId="ADAL" clId="{86E032F3-C1BD-1D40-9EA2-48073B8BD15A}" dt="2024-04-09T12:34:51.545" v="6672" actId="165"/>
          <ac:cxnSpMkLst>
            <pc:docMk/>
            <pc:sldMk cId="2539402440" sldId="271"/>
            <ac:cxnSpMk id="60" creationId="{2E19411A-70AE-9778-2765-40070FA2FF83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14:01:03.323"/>
    </inkml:context>
    <inkml:brush xml:id="br0">
      <inkml:brushProperty name="width" value="0.2" units="cm"/>
      <inkml:brushProperty name="height" value="1.2" units="cm"/>
      <inkml:brushProperty name="color" value="#011893"/>
      <inkml:brushProperty name="inkEffects" value="pencil"/>
    </inkml:brush>
  </inkml:definitions>
  <inkml:trace contextRef="#ctx0" brushRef="#br0">1 754 16383,'29'0'0,"4"0"0,-7 0 0,6 0 0,0 0 0,0 5 0,0-4 0,8 10 0,-6-10 0,13 10 0,-13-10 0,13 5 0,-13-2 0,6-2 0,0 2 0,-6-4 0,5 0 0,1 6 0,-6-5 0,6 5 0,-1-6 0,-5 0 0,13 0 0,-13 0 0,14 0 0,7 5 0,5-4 0,12 5 0,-1-1 0,3-3 0,7 3 0,0-5 0,0 0 0,1 0 0,-1 0 0,-14 0 0,-4 0 0,-22 0 0,6 0 0,-13 0 0,6 0 0,0 0 0,-6 0 0,5 0 0,1-5 0,-6 3 0,6-8 0,-8 9 0,0-9 0,0 4 0,15-5 0,10-5 0,10 4 0,4-9 0,-6 4 0,-1 0 0,1 2 0,-7 0 0,-1 3 0,-7-6 0,1 2 0,-9 0 0,-8 2 0,-3 4 0,-11 0 0,11-1 0,-11-2 0,10 1 0,-10-1 0,5-1 0,-1 3 0,2-4 0,0 1 0,-1 3 0,-7-2 0,-4 4 0,7-8 0,-7-1 0,7-5 0,-8-2 0,-2 8 0,-3-3 0,0 4 0,-1 1 0,1-1 0,-1 7 0,-2-1 0,-2 6 0,-3-4 0,3 0 0,-3 0 0,4 1 0,-4 0 0,3-1 0,-3 1 0,4 0 0,-1-1 0,-2 0 0,2 1 0,0-1 0,2 4 0,2-3 0,-3 4 0,-1-4 0,0-1 0,-2-3 0,6 3 0,-6-4 0,2 5 0,-3-1 0,0 1 0,-3 3 0,-4 8 0,-1 1 0,-3 6 0,-9 4 0,4-4 0,-9 5 0,3-4 0,-1 6 0,2-1 0,0 3 0,5-4 0,4-1 0,-2-3 0,5-1 0,-2-7 0,3 3 0,1-7 0,2 7 0,-2-6 0,3 6 0,-4-6 0,0 6 0,1-3 0,3 3 0,11-3 0,0-1 0,13-3 0,-11 0 0,8 0 0,-8 0 0,3 0 0,1 0 0,-5 0 0,5 0 0,-5 0 0,4 0 0,-3 0 0,4 0 0,-1 0 0,-3 0 0,3 0 0,1 0 0,-4 0 0,11 0 0,3 0 0,4 0 0,0 0 0,-3 0 0,-7 0 0,3 0 0,-8 0 0,-1 0 0,-4 0 0,0 0 0,0 0 0,-3-3 0,-5-10 0,-8-1 0,-2-8 0,-6 4 0,7-1 0,-4 1 0,2 1 0,-1-5 0,0 8 0,1-2 0,8 4 0,-3 6 0,2-10 0,1 10 0,-1-6 0,2 4 0,-1 0 0,-1-4 0,-2 2 0,6-2 0,-6 4 0,3 0 0,0 0 0,-3 1 0,2 2 0,1 5 0,1 12 0,3-3 0,0 7 0,0-4 0,0-3 0,0 4 0,0-2 0,0-2 0,0 1 0,0-2 0,0-1 0,0-1 0,0 1 0,0 0 0,0 1 0,0-1 0,-4 0 0,-3 1 0,-5-1 0,0 1 0,-7 0 0,6-1 0,-8 5 0,6-3 0,-6 6 0,4-3 0,-3 1 0,8-2 0,0-7 0,5 3 0,-1-6 0,0 6 0,0-6 0,1 5 0,-1-5 0,1 5 0,-1-5 0,4 5 0,-2-5 0,5 6 0,-6-3 0,3 4 0,-1-1 0,-5 0 0,5-2 0,-2 1 0,4-2 0,13 0 0,-5-1 0,9-3 0,-6 0 0,0 0 0,0 0 0,7 0 0,0 0 0,5 0 0,2-4 0,-5 0 0,3 0 0,0-3 0,-3 2 0,3 1 0,0 1 0,-3 3 0,-1 0 0,-4 0 0,-5 0 0,6 0 0,-4 0 0,3 0 0,-4 0 0,0 0 0,-1 0 0,1 0 0,0 0 0,-1 0 0,1 0 0,0 0 0,0 0 0,-1 0 0,1 0 0,-1 0 0,0 0 0,-10-10 0,1 5 0,-9-14 0,-6 1 0,6-1 0,-6 1 0,4 1 0,4 8 0,0-4 0,-3-3 0,7 3 0,-3-8 0,1 9 0,3 1 0,-1 3 0,2 1 0,3 0 0,0 0 0,0 0 0,0 0 0,0 24 0,0-7 0,4 17 0,-3-15 0,5-4 0,-5 0 0,3-7 0,-4-13 0,-4-2 0,-2-11 0,1 15 0,1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14:23:12.052"/>
    </inkml:context>
    <inkml:brush xml:id="br0">
      <inkml:brushProperty name="width" value="0.2" units="cm"/>
      <inkml:brushProperty name="height" value="1.2" units="cm"/>
      <inkml:brushProperty name="color" value="#CC0066"/>
      <inkml:brushProperty name="inkEffects" value="pencil"/>
    </inkml:brush>
  </inkml:definitions>
  <inkml:trace contextRef="#ctx0" brushRef="#br0">0 921 16383,'12'-23'0,"-1"4"0,6-9 0,-2 11 0,6-12 0,-8 13 0,17-19 0,-11 11 0,19-23 0,-11 19 0,15-14 0,-9 9 0,5 0 0,3-4 0,-8 5 0,21-8 0,-19 7 0,12-5 0,-16 19 0,4-6 0,-5 15 0,27-13 0,-21 8 0,33-15 0,-32 12 0,26-11 0,-19 9 0,25-10 0,-14 14 0,-10-2 0,9 8 0,-30 2 0,37-2 0,-21 6 0,9-5 0,6-1 0,36-5 0,-11 6 0,0 1 0,14-3 0,-27 9 0,-2 0 0,-1-4 0,30 1 0,-32 0 0,15 5 0,-28 0 0,42 0 0,-42 4 0,41-3 0,-46 7 0,20-3 0,-17 0 0,17 9 0,-15-8 0,20 9 0,-14-1 0,16 2 0,-16-1 0,-2-5 0,17 13 0,-17-9 0,24 24 0,-19-8 0,-3 1 0,6 10 0,-6-8 0,-4-3 0,-19-7 0,8 7 0,-18-12 0,19 23 0,-22-21 0,39 33 0,-32-32 0,17 21 0,-19-21 0,-7 4 0,9 5 0,1 7 0,-3-9 0,2 7 0,-11-19 0,1 7 0,-4-3 0,0 9 0,-4-4 0,4 9 0,-6-13 0,9 7 0,-11-16 0,8 6 0,-5-10 0,0 6 0,0 2 0,1 0 0,-4-1 0,3-4 0,-3 2 0,6 2 0,-6 0 0,6-1 0,-9-7 0,5-3 0,-6 2 0,-16-21 0,0 7 0,-17-13 0,16 10 0,-8 0 0,12 3 0,-13-7 0,10 6 0,1-2 0,4 7 0,4 1 0,0 3 0,0 0 0,-7 0 0,5-3 0,-10 2 0,11-2 0,-2 3 0,3 0 0,0 0 0,0 0 0,0 0 0,0 0 0,0 0 0,43 16 0,-13-5 0,59 12 0,-41-6 0,22-11 0,-36 2 0,6-4 0,-20-4 0,1 4 0,-7-4 0,0 0 0,3 0 0,-2 0 0,3 0 0,-8-3 0,0-4 0,-3-24 0,0 6 0,5-30 0,0-3 0,0 15 0,-1-7 0,-4 39 0,0-3 0,0 2 0,0 1 0,0 0 0,0 4 0,-3 3 0,-13 5 0,-7 12 0,-12 2 0,7 6 0,-4-4 0,11-1 0,-24 6 0,12-8 0,-17 4 0,18-9 0,-2-4 0,18-2 0,-3-3 0,12 0 0,-4 0 0,7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2E46B-9D99-A14B-A608-87E3DBCBFFEC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BAE0F-9B85-6B4B-95FA-071AE931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2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Advertise we’re the winner in DCASE 2023.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Hello everybody, My name is Shih-Lun. I’m a Master’s student with the Language Technologies Institute at Carnegie Mellon University in the United States.</a:t>
            </a:r>
          </a:p>
          <a:p>
            <a:endParaRPr lang="en-US" dirty="0"/>
          </a:p>
          <a:p>
            <a:r>
              <a:rPr lang="en-US" dirty="0"/>
              <a:t>It’s my pleasure to be here today to present our study on deep-learning based audio encoders inside audio captioning models.</a:t>
            </a:r>
          </a:p>
          <a:p>
            <a:endParaRPr lang="en-US" dirty="0"/>
          </a:p>
          <a:p>
            <a:r>
              <a:rPr lang="en-US" dirty="0"/>
              <a:t>This project is a collaboration with my advisor---Prof. Shinji Watanabe, who is joining us virtually today, my lab mates at CMU---</a:t>
            </a:r>
            <a:r>
              <a:rPr lang="en-US" dirty="0" err="1"/>
              <a:t>Xuankai</a:t>
            </a:r>
            <a:r>
              <a:rPr lang="en-US" dirty="0"/>
              <a:t> and </a:t>
            </a:r>
            <a:r>
              <a:rPr lang="en-US" dirty="0" err="1"/>
              <a:t>Jee-weon</a:t>
            </a:r>
            <a:r>
              <a:rPr lang="en-US" dirty="0"/>
              <a:t>,</a:t>
            </a:r>
          </a:p>
          <a:p>
            <a:r>
              <a:rPr lang="en-US" dirty="0"/>
              <a:t>and my mentors, Gordon, Francois, and Jonathan at the Mitsubishi Electric Research Labs in Boston.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19431-1A5D-7045-81F6-D13831AF56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4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present future ideas if no time (&amp; keep ideas to ourselves, lol)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Ok, time to wrap up my presentation,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In this paper, we systematically analyzed 3 popular pretraining tasks</a:t>
            </a:r>
          </a:p>
          <a:p>
            <a:r>
              <a:rPr lang="en-US" dirty="0"/>
              <a:t>for deep audio encoders, namely, MALM, MLAC, and ATCL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And we studied the effect of individual pretraining tasks on audio captioning performance, </a:t>
            </a:r>
          </a:p>
          <a:p>
            <a:r>
              <a:rPr lang="en-US" dirty="0"/>
              <a:t>which was made possible by the publicly-available PANN and BEATs audio encoders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Last but not least,</a:t>
            </a:r>
          </a:p>
          <a:p>
            <a:r>
              <a:rPr lang="en-US" dirty="0"/>
              <a:t>for time-sensitive applications like autonomous driving,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we recommend that engineers use a simpler, faster audio encoder</a:t>
            </a:r>
          </a:p>
          <a:p>
            <a:r>
              <a:rPr lang="en-US" dirty="0"/>
              <a:t>with as much pretraining as possible,</a:t>
            </a:r>
          </a:p>
          <a:p>
            <a:r>
              <a:rPr lang="en-US" dirty="0"/>
              <a:t>and rely on rigorous testing and validation to make sure the model never fails on safety-critical cases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This is the end of my talk,</a:t>
            </a:r>
          </a:p>
          <a:p>
            <a:r>
              <a:rPr lang="en-US" dirty="0"/>
              <a:t>If you're interested, feel free to check out the captions generated by our models.</a:t>
            </a:r>
          </a:p>
          <a:p>
            <a:r>
              <a:rPr lang="en-US" dirty="0"/>
              <a:t>Thank you so much, and I’m happy to take your questions!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BAE0F-9B85-6B4B-95FA-071AE9318E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</a:t>
            </a:r>
            <a:r>
              <a:rPr lang="en-US" dirty="0"/>
              <a:t>of all, I’d like to give you a high-level overview of the task we’re tackling, and how it might be useful in autonomous driving.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So the task of automated audio captioning, or AAC in short, involves an audio input like this</a:t>
            </a:r>
          </a:p>
          <a:p>
            <a:r>
              <a:rPr lang="en-US" dirty="0"/>
              <a:t>(play audio)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And we want to use a machine learning model, typically a neural network, to generate a sentence that describes what’s happening in the audio.</a:t>
            </a:r>
          </a:p>
          <a:p>
            <a:r>
              <a:rPr lang="en-US" dirty="0"/>
              <a:t>Like in this case, there are cars honking and people shouting in the background.</a:t>
            </a:r>
          </a:p>
          <a:p>
            <a:br>
              <a:rPr lang="en-US" dirty="0"/>
            </a:br>
            <a:r>
              <a:rPr lang="en-US" dirty="0"/>
              <a:t>(click)</a:t>
            </a:r>
          </a:p>
          <a:p>
            <a:r>
              <a:rPr lang="en-US" dirty="0"/>
              <a:t>An AAC model could serve as a safety assistance system in autonomous cars.</a:t>
            </a:r>
          </a:p>
          <a:p>
            <a:br>
              <a:rPr lang="en-US" dirty="0"/>
            </a:br>
            <a:r>
              <a:rPr lang="en-US" dirty="0"/>
              <a:t>(click)</a:t>
            </a:r>
          </a:p>
          <a:p>
            <a:r>
              <a:rPr lang="en-US" dirty="0"/>
              <a:t>It can continuously monitor the acoustic environment around the car,</a:t>
            </a:r>
          </a:p>
          <a:p>
            <a:r>
              <a:rPr lang="en-US" dirty="0"/>
              <a:t>And caption audible emergency events, like children playing on the crosswalk or an ambulance approaching.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The captions can be sent both to the car’s control unit to trigger automated responses like braking or yielding,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And to the driver as an easy-to-understand explanation of the surrounding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BAE0F-9B85-6B4B-95FA-071AE9318E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8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of all, I’d like to give you a high-level overview of the task we’re tackling, and how it might be useful in autonomous driving.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So the task of automated audio captioning, or AAC in short, involves an audio input like this</a:t>
            </a:r>
          </a:p>
          <a:p>
            <a:r>
              <a:rPr lang="en-US" dirty="0"/>
              <a:t>(play audio)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And we want to use a machine learning model, typically a neural network, to generate a sentence that describes what’s happening in the audio.</a:t>
            </a:r>
          </a:p>
          <a:p>
            <a:r>
              <a:rPr lang="en-US" dirty="0"/>
              <a:t>Like in this case, there are cars honking and people shouting in the background.</a:t>
            </a:r>
          </a:p>
          <a:p>
            <a:br>
              <a:rPr lang="en-US" dirty="0"/>
            </a:br>
            <a:r>
              <a:rPr lang="en-US" dirty="0"/>
              <a:t>(click)</a:t>
            </a:r>
          </a:p>
          <a:p>
            <a:r>
              <a:rPr lang="en-US" dirty="0"/>
              <a:t>An AAC model could serve as a safety assistance system in autonomous cars.</a:t>
            </a:r>
          </a:p>
          <a:p>
            <a:br>
              <a:rPr lang="en-US" dirty="0"/>
            </a:br>
            <a:r>
              <a:rPr lang="en-US" dirty="0"/>
              <a:t>(click)</a:t>
            </a:r>
          </a:p>
          <a:p>
            <a:r>
              <a:rPr lang="en-US" dirty="0"/>
              <a:t>It can continuously monitor the acoustic environment around the car,</a:t>
            </a:r>
          </a:p>
          <a:p>
            <a:r>
              <a:rPr lang="en-US" dirty="0"/>
              <a:t>And caption audible emergency events, like children playing on the crosswalk or an ambulance approaching.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The captions can be sent both to the car’s </a:t>
            </a:r>
            <a:r>
              <a:rPr lang="en-US"/>
              <a:t>control unit </a:t>
            </a:r>
            <a:r>
              <a:rPr lang="en-US" dirty="0"/>
              <a:t>to trigger automated responses like braking or yielding,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And to the driver as an easy-to-understand explanation of the surrounding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BAE0F-9B85-6B4B-95FA-071AE9318E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8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of all, I’d like to give you a high-level overview of the task we’re tackling, and how it might be useful in autonomous driving.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So the task of automated audio captioning, or AAC in short, involves an audio input like this</a:t>
            </a:r>
          </a:p>
          <a:p>
            <a:r>
              <a:rPr lang="en-US" dirty="0"/>
              <a:t>(play audio)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And we want to use a machine learning model, typically a neural network, to generate a sentence that describes what’s happening in the audio.</a:t>
            </a:r>
          </a:p>
          <a:p>
            <a:r>
              <a:rPr lang="en-US" dirty="0"/>
              <a:t>Like in this case, there are cars honking and people shouting in the background.</a:t>
            </a:r>
          </a:p>
          <a:p>
            <a:br>
              <a:rPr lang="en-US" dirty="0"/>
            </a:br>
            <a:r>
              <a:rPr lang="en-US" dirty="0"/>
              <a:t>(click)</a:t>
            </a:r>
          </a:p>
          <a:p>
            <a:r>
              <a:rPr lang="en-US" dirty="0"/>
              <a:t>An AAC model could serve as a safety assistance system in autonomous cars.</a:t>
            </a:r>
          </a:p>
          <a:p>
            <a:br>
              <a:rPr lang="en-US" dirty="0"/>
            </a:br>
            <a:r>
              <a:rPr lang="en-US" dirty="0"/>
              <a:t>(click)</a:t>
            </a:r>
          </a:p>
          <a:p>
            <a:r>
              <a:rPr lang="en-US" dirty="0"/>
              <a:t>It can continuously monitor the acoustic environment around the car,</a:t>
            </a:r>
          </a:p>
          <a:p>
            <a:r>
              <a:rPr lang="en-US" dirty="0"/>
              <a:t>And caption audible emergency events, like children playing on the crosswalk or an ambulance approaching.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The captions can be sent both to the car’s </a:t>
            </a:r>
            <a:r>
              <a:rPr lang="en-US"/>
              <a:t>control unit </a:t>
            </a:r>
            <a:r>
              <a:rPr lang="en-US" dirty="0"/>
              <a:t>to trigger automated responses like braking or yielding,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And to the driver as an easy-to-understand explanation of the surrounding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BAE0F-9B85-6B4B-95FA-071AE9318E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7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of all, I’d like to give you a high-level overview of the task we’re tackling, and how it might be useful in autonomous driving.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So the task of automated audio captioning, or AAC in short, involves an audio input like this</a:t>
            </a:r>
          </a:p>
          <a:p>
            <a:r>
              <a:rPr lang="en-US" dirty="0"/>
              <a:t>(play audio)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And we want to use a machine learning model, typically a neural network, to generate a sentence that describes what’s happening in the audio.</a:t>
            </a:r>
          </a:p>
          <a:p>
            <a:r>
              <a:rPr lang="en-US" dirty="0"/>
              <a:t>Like in this case, there are cars honking and people shouting in the background.</a:t>
            </a:r>
          </a:p>
          <a:p>
            <a:br>
              <a:rPr lang="en-US" dirty="0"/>
            </a:br>
            <a:r>
              <a:rPr lang="en-US" dirty="0"/>
              <a:t>(click)</a:t>
            </a:r>
          </a:p>
          <a:p>
            <a:r>
              <a:rPr lang="en-US" dirty="0"/>
              <a:t>An AAC model could serve as a safety assistance system in autonomous cars.</a:t>
            </a:r>
          </a:p>
          <a:p>
            <a:br>
              <a:rPr lang="en-US" dirty="0"/>
            </a:br>
            <a:r>
              <a:rPr lang="en-US" dirty="0"/>
              <a:t>(click)</a:t>
            </a:r>
          </a:p>
          <a:p>
            <a:r>
              <a:rPr lang="en-US" dirty="0"/>
              <a:t>It can continuously monitor the acoustic environment around the car,</a:t>
            </a:r>
          </a:p>
          <a:p>
            <a:r>
              <a:rPr lang="en-US" dirty="0"/>
              <a:t>And caption audible emergency events, like children playing on the crosswalk or an ambulance approaching.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The captions can be sent both to the car’s </a:t>
            </a:r>
            <a:r>
              <a:rPr lang="en-US"/>
              <a:t>control unit </a:t>
            </a:r>
            <a:r>
              <a:rPr lang="en-US" dirty="0"/>
              <a:t>to trigger automated responses like braking or yielding,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And to the driver as an easy-to-understand explanation of the surrounding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BAE0F-9B85-6B4B-95FA-071AE9318E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97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“audio mix-up” first since its more straightforward, and then move to ChatGPT</a:t>
            </a:r>
          </a:p>
          <a:p>
            <a:r>
              <a:rPr lang="en-US" dirty="0"/>
              <a:t>Highlight content in the mixed-up generation to boost readability</a:t>
            </a:r>
          </a:p>
          <a:p>
            <a:r>
              <a:rPr lang="en-US" dirty="0"/>
              <a:t>Audio example here if we have time!</a:t>
            </a:r>
          </a:p>
          <a:p>
            <a:endParaRPr lang="en-US" dirty="0"/>
          </a:p>
          <a:p>
            <a:r>
              <a:rPr lang="en-US" dirty="0"/>
              <a:t>First of all, I’d like to give you a high-level overview of the task we’re tackling, and how it might be useful in autonomous driving.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So the task of automated audio captioning, or AAC in short, involves an audio input like this</a:t>
            </a:r>
          </a:p>
          <a:p>
            <a:r>
              <a:rPr lang="en-US" dirty="0"/>
              <a:t>(play audio)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And we want to use a machine learning model, typically a neural network, to generate a sentence that describes what’s happening in the audio.</a:t>
            </a:r>
          </a:p>
          <a:p>
            <a:r>
              <a:rPr lang="en-US" dirty="0"/>
              <a:t>Like in this case, there are cars honking and people shouting in the background.</a:t>
            </a:r>
          </a:p>
          <a:p>
            <a:br>
              <a:rPr lang="en-US" dirty="0"/>
            </a:br>
            <a:r>
              <a:rPr lang="en-US" dirty="0"/>
              <a:t>(click)</a:t>
            </a:r>
          </a:p>
          <a:p>
            <a:r>
              <a:rPr lang="en-US" dirty="0"/>
              <a:t>An AAC model could serve as a safety assistance system in autonomous cars.</a:t>
            </a:r>
          </a:p>
          <a:p>
            <a:br>
              <a:rPr lang="en-US" dirty="0"/>
            </a:br>
            <a:r>
              <a:rPr lang="en-US" dirty="0"/>
              <a:t>(click)</a:t>
            </a:r>
          </a:p>
          <a:p>
            <a:r>
              <a:rPr lang="en-US" dirty="0"/>
              <a:t>It can continuously monitor the acoustic environment around the car,</a:t>
            </a:r>
          </a:p>
          <a:p>
            <a:r>
              <a:rPr lang="en-US" dirty="0"/>
              <a:t>And caption audible emergency events, like children playing on the crosswalk or an ambulance approaching.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The captions can be sent both to the car’s control unit to trigger automated responses like braking or yielding,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And to the driver as an easy-to-understand explanation of the surrounding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BAE0F-9B85-6B4B-95FA-071AE9318E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8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why important keywords in the long-tail</a:t>
            </a:r>
          </a:p>
          <a:p>
            <a:endParaRPr lang="en-US" dirty="0"/>
          </a:p>
          <a:p>
            <a:r>
              <a:rPr lang="en-US" dirty="0"/>
              <a:t>First of all, I’d like to give you a high-level overview of the task we’re tackling, and how it might be useful in autonomous driving.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So the task of automated audio captioning, or AAC in short, involves an audio input like this</a:t>
            </a:r>
          </a:p>
          <a:p>
            <a:r>
              <a:rPr lang="en-US" dirty="0"/>
              <a:t>(play audio)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And we want to use a machine learning model, typically a neural network, to generate a sentence that describes what’s happening in the audio.</a:t>
            </a:r>
          </a:p>
          <a:p>
            <a:r>
              <a:rPr lang="en-US" dirty="0"/>
              <a:t>Like in this case, there are cars honking and people shouting in the background.</a:t>
            </a:r>
          </a:p>
          <a:p>
            <a:br>
              <a:rPr lang="en-US" dirty="0"/>
            </a:br>
            <a:r>
              <a:rPr lang="en-US" dirty="0"/>
              <a:t>(click)</a:t>
            </a:r>
          </a:p>
          <a:p>
            <a:r>
              <a:rPr lang="en-US" dirty="0"/>
              <a:t>An AAC model could serve as a safety assistance system in autonomous cars.</a:t>
            </a:r>
          </a:p>
          <a:p>
            <a:br>
              <a:rPr lang="en-US" dirty="0"/>
            </a:br>
            <a:r>
              <a:rPr lang="en-US" dirty="0"/>
              <a:t>(click)</a:t>
            </a:r>
          </a:p>
          <a:p>
            <a:r>
              <a:rPr lang="en-US" dirty="0"/>
              <a:t>It can continuously monitor the acoustic environment around the car,</a:t>
            </a:r>
          </a:p>
          <a:p>
            <a:r>
              <a:rPr lang="en-US" dirty="0"/>
              <a:t>And caption audible emergency events, like children playing on the crosswalk or an ambulance approaching.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The captions can be sent both to the car’s control unit to trigger automated responses like braking or yielding,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And to the driver as an easy-to-understand explanation of the surrounding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BAE0F-9B85-6B4B-95FA-071AE9318E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84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Okay, moving on to our experiments,</a:t>
            </a:r>
          </a:p>
          <a:p>
            <a:r>
              <a:rPr lang="en-US" dirty="0"/>
              <a:t>there are a lot of details, and I just want to highlight the audio encoders we used,</a:t>
            </a:r>
          </a:p>
          <a:p>
            <a:r>
              <a:rPr lang="en-US" dirty="0"/>
              <a:t>the audio captions dataset, and the metric to evaluate audio captioning performance.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We experiment with 2 audio encoder models, PANN and BEATs, which were used in the winning submissions of past DCASE AAC challenges.</a:t>
            </a:r>
          </a:p>
          <a:p>
            <a:endParaRPr lang="en-US" dirty="0"/>
          </a:p>
          <a:p>
            <a:r>
              <a:rPr lang="en-US" dirty="0"/>
              <a:t>By the way, we were the first group of researchers to apply BEATs to the AAC task.</a:t>
            </a:r>
          </a:p>
          <a:p>
            <a:r>
              <a:rPr lang="en-US" dirty="0"/>
              <a:t>And our submission won this year's DCASE challenge a couple of months ago.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There are two variants for both PANN and BEATs in terms of pretraining tasks.</a:t>
            </a:r>
          </a:p>
          <a:p>
            <a:r>
              <a:rPr lang="en-US" dirty="0"/>
              <a:t>PANN was either pretrained on MLAC alone, or MLAC+ATCL,</a:t>
            </a:r>
          </a:p>
          <a:p>
            <a:r>
              <a:rPr lang="en-US" dirty="0"/>
              <a:t>while BEATs was either pretrained on just MALM, or MALM+MLAC.</a:t>
            </a:r>
          </a:p>
          <a:p>
            <a:endParaRPr lang="en-US" dirty="0"/>
          </a:p>
          <a:p>
            <a:r>
              <a:rPr lang="en-US" dirty="0"/>
              <a:t>All four models used here were open-sourced by prior research work,</a:t>
            </a:r>
          </a:p>
          <a:p>
            <a:r>
              <a:rPr lang="en-US" dirty="0"/>
              <a:t>so programmers or engineers who don't have the resources or expertise to perform pretraining</a:t>
            </a:r>
          </a:p>
          <a:p>
            <a:r>
              <a:rPr lang="en-US" dirty="0"/>
              <a:t>can also just directly download and use them in their projects or systems.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The audio captions dataset we used is called Clotho, in which there are 4 thousand training examples,</a:t>
            </a:r>
          </a:p>
          <a:p>
            <a:r>
              <a:rPr lang="en-US" dirty="0"/>
              <a:t>Each audio is 15~30 seconds long and paired with captions that are 8~20 words long.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The evaluation metric here is SPIDEr-FL, which is the simple mean of CIDEr and SPICE, multiplied by a fluency score.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CIDEr focuses on the surface text overlap between the predicted and true captions, and additionally considers the importance of different chunks, or n-grams, in the text.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Take this sentence "cars honking on the street" as an example,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the TF-</a:t>
            </a:r>
            <a:r>
              <a:rPr lang="en-US" dirty="0" err="1"/>
              <a:t>iDF</a:t>
            </a:r>
            <a:r>
              <a:rPr lang="en-US" dirty="0"/>
              <a:t> algorithm would tell us that the bi-gram "cars honking" is more important than the bi-gram "on the", </a:t>
            </a:r>
          </a:p>
          <a:p>
            <a:r>
              <a:rPr lang="en-US" dirty="0"/>
              <a:t>so during CIDEr calculation, the former will be upweighted, and the latter </a:t>
            </a:r>
            <a:r>
              <a:rPr lang="en-US" dirty="0" err="1"/>
              <a:t>downweighted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The SPICE score, on the other hand, computes the similarity of such semantic graphs</a:t>
            </a:r>
          </a:p>
          <a:p>
            <a:r>
              <a:rPr lang="en-US" dirty="0"/>
              <a:t>constructed from the predicted and true captions.</a:t>
            </a:r>
          </a:p>
          <a:p>
            <a:r>
              <a:rPr lang="en-US" dirty="0"/>
              <a:t>The nodes and edges of the graph contain objects, object attributes, and relations between objects in the caption.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BAE0F-9B85-6B4B-95FA-071AE9318E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88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(click)</a:t>
            </a:r>
          </a:p>
          <a:p>
            <a:r>
              <a:rPr lang="en-US" dirty="0"/>
              <a:t>By looking at the </a:t>
            </a:r>
            <a:r>
              <a:rPr lang="en-US" dirty="0" err="1"/>
              <a:t>SPIDEr</a:t>
            </a:r>
            <a:r>
              <a:rPr lang="en-US" dirty="0"/>
              <a:t>-FL scores across 4 settings,</a:t>
            </a:r>
          </a:p>
          <a:p>
            <a:r>
              <a:rPr lang="en-US" dirty="0"/>
              <a:t>we can see clearly that more pretraining tasks are helpful.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Specifically, for PANN, adding ATCL on top of MLAC gives a 6% boost,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While for BEATs, adding MLAC on top of MALM leads to a 10% gain</a:t>
            </a:r>
          </a:p>
          <a:p>
            <a:endParaRPr lang="en-US" dirty="0"/>
          </a:p>
          <a:p>
            <a:r>
              <a:rPr lang="en-US" dirty="0"/>
              <a:t>(click)</a:t>
            </a:r>
          </a:p>
          <a:p>
            <a:r>
              <a:rPr lang="en-US" dirty="0"/>
              <a:t>However, it's hard to directly compare PANN with BEATs because BEATs is a newer architecture</a:t>
            </a:r>
          </a:p>
          <a:p>
            <a:r>
              <a:rPr lang="en-US" dirty="0"/>
              <a:t>and outputs much higher-resolution features at 50 per second, while PANN is at 1 feature per second.</a:t>
            </a:r>
          </a:p>
          <a:p>
            <a:endParaRPr lang="en-US" dirty="0"/>
          </a:p>
          <a:p>
            <a:r>
              <a:rPr lang="en-US" dirty="0"/>
              <a:t>So, in the second experiment, we artificially downsample BEATs hidden and found that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with aggressive enough downsampling, BEATs performs almost equally to PANN.</a:t>
            </a:r>
          </a:p>
          <a:p>
            <a:r>
              <a:rPr lang="en-US" dirty="0"/>
              <a:t>(click)</a:t>
            </a:r>
          </a:p>
          <a:p>
            <a:r>
              <a:rPr lang="en-US" dirty="0"/>
              <a:t>Also, due to the architecture and higher resolution, BEATs is more than 2 times slower than PANN,</a:t>
            </a:r>
          </a:p>
          <a:p>
            <a:r>
              <a:rPr lang="en-US" dirty="0"/>
              <a:t>which is undesirable when we need quick computation and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BAE0F-9B85-6B4B-95FA-071AE9318E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B1E1-383E-F7C7-E572-B4FC18FE2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4FC00-F074-9E9B-E993-4953CD0D1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3B541-69C4-86A9-54CE-6514B454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Shih-Lun Wu | shihlunw@andrew.cmu.edu | slseanwu.github.io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FAC1F-1719-694D-C0F8-5AB6C37C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28773-1A1E-AC9C-938F-144F5F1A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9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3033-E363-15EA-F2B4-35C84445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08811-8D95-EF0F-386D-36671FDC8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C2EDD-E3B3-46FF-2D5B-92491839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Shih-Lun Wu | shihlunw@andrew.cmu.edu | slseanwu.github.io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D69E7-5CEE-BB6B-1CF6-B046A17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C9BD1-B6BA-6167-8E40-FE052A94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7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BFBCDF-00C2-60C6-7234-15AC8E457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426F4-B6FC-4B7C-3D86-0131DE373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565F2-3354-A961-9811-AB3CB149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Shih-Lun Wu | shihlunw@andrew.cmu.edu | slseanwu.github.io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4A9B1-D358-F5B0-01B3-527FFF55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67C31-8B6F-3B8D-9F3C-0A0C2A72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2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90A8-FF38-9449-9BAF-2D8DF1A8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4B309-EBC3-A0A4-AFDC-31490EEB3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1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87B45-BE08-51F8-9409-96136997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8233" y="6448522"/>
            <a:ext cx="5315534" cy="365125"/>
          </a:xfrm>
        </p:spPr>
        <p:txBody>
          <a:bodyPr/>
          <a:lstStyle>
            <a:lvl1pPr algn="ctr">
              <a:defRPr sz="1400" b="0">
                <a:latin typeface="Avenir Book" panose="02000503020000020003" pitchFamily="2" charset="0"/>
              </a:defRPr>
            </a:lvl1pPr>
          </a:lstStyle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Shih-Lun Wu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| </a:t>
            </a:r>
            <a:r>
              <a:rPr lang="en-US" u="sng" dirty="0" err="1">
                <a:solidFill>
                  <a:srgbClr val="00879D"/>
                </a:solidFill>
              </a:rPr>
              <a:t>shihlunw@andrew.cmu.edu</a:t>
            </a:r>
            <a:r>
              <a:rPr lang="en-US" dirty="0">
                <a:solidFill>
                  <a:srgbClr val="00879D"/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| </a:t>
            </a:r>
            <a:r>
              <a:rPr lang="en-US" u="sng" dirty="0" err="1">
                <a:solidFill>
                  <a:srgbClr val="00879D"/>
                </a:solidFill>
              </a:rPr>
              <a:t>slseanwu.github.io</a:t>
            </a:r>
            <a:r>
              <a:rPr lang="en-US" u="sng" dirty="0">
                <a:solidFill>
                  <a:srgbClr val="00879D"/>
                </a:solidFill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5E2A0-AF22-34C7-0506-51A77A92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95208" y="6356350"/>
            <a:ext cx="6402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309F0-8BE9-AA51-FE70-6EB8AFE6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1221" y="6356350"/>
            <a:ext cx="2743200" cy="365125"/>
          </a:xfrm>
        </p:spPr>
        <p:txBody>
          <a:bodyPr/>
          <a:lstStyle>
            <a:lvl1pPr>
              <a:defRPr sz="1300">
                <a:latin typeface="Avenir Book" panose="02000503020000020003" pitchFamily="2" charset="0"/>
              </a:defRPr>
            </a:lvl1pPr>
          </a:lstStyle>
          <a:p>
            <a:fld id="{B5DFF925-F7DF-5F44-8145-8518F41FCE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B781B2-3C62-E0F2-1BBB-33B14113EA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9" y="6310263"/>
            <a:ext cx="1089442" cy="45729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E616BB-1534-8140-6CF0-9ADA0BC74B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29" y="6173411"/>
            <a:ext cx="640236" cy="640236"/>
          </a:xfrm>
          <a:prstGeom prst="rect">
            <a:avLst/>
          </a:prstGeom>
          <a:effectLst>
            <a:softEdge rad="30810"/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691ACAF-9109-FBEB-1D8C-F5E796C5F5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124609"/>
            <a:ext cx="691422" cy="69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5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6871-0AB5-73B0-75C3-4D0C89F8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0C24F-BBFD-EAB7-FE7C-1779EF54F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9AA9C-9CCA-0810-111F-B50E1318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Shih-Lun Wu | shihlunw@andrew.cmu.edu | slseanwu.github.io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20D27-CC6A-BE46-9810-55DE022C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7C0B2-651C-0AE9-E704-F80AEEF2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F14AB-014F-B617-DA04-D70FAC5B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4947-2093-9AA0-1622-885A080EE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0EF4A-094E-7454-57C2-78F568D7F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583B5-4595-F495-68AE-554ACA52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Shih-Lun Wu | shihlunw@andrew.cmu.edu | slseanwu.github.io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FF911-A7A1-5E7C-06B2-CEDD2626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C19F9-2C06-8641-ABEE-3814467B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8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3449-4005-5585-5460-F709D9C7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B13CD-F6C5-DCAB-D19E-1A7373242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56627-FC51-ECB1-5BFC-DA3EBB1F4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28E12-A0FA-4345-9859-7411C08F2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5B02FB-DDDF-A2C7-5053-9877E18E5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E5015-8319-F590-667C-A2A46EE2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Shih-Lun Wu | shihlunw@andrew.cmu.edu | slseanwu.github.io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613D6-D0E1-355A-5B26-0DE3281F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C8EF4C-15BD-2040-5EC5-584ACEFC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E262-1368-2AB3-073F-0227E612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65B6-7CD9-1CC6-8F06-9F69958B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Shih-Lun Wu | shihlunw@andrew.cmu.edu | slseanwu.github.io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C34B7-0A8C-143D-9498-7CD0A5BE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5FB7A-81DF-5F79-1E70-9EC2DC02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7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6D9B86-46B0-F729-73C0-8AF2BE18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Shih-Lun Wu | shihlunw@andrew.cmu.edu | slseanwu.github.io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A94EF-DA68-92CB-5B1B-B1C8BF0C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3790F-5A9E-C405-EB9F-F184BB36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7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B952-8B59-26AA-5813-03622AFD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71BC5-2262-B66A-4C36-A9C9F242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BCFFA-FA00-3461-43FE-F8ABB1D48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E8465-F2B5-3536-FC67-0180936A6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Shih-Lun Wu | shihlunw@andrew.cmu.edu | slseanwu.github.io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B3C3A-07AE-D643-7580-358B4A33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5E5CF-51A3-53B0-2113-B8012D43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0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7E442-3AE8-D313-1CAA-89512DCC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12E304-8845-7A67-45E9-81F4E7533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3C893-2B47-4513-1089-14DADFEF7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E6794-AF0F-0146-84EC-A2E357AA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Shih-Lun Wu | shihlunw@andrew.cmu.edu | slseanwu.github.io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634E5-0E09-EC4C-9633-9F9B7327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FFC36-814B-E32B-AD77-F93C81F9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3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A9956-6974-279D-5F10-C1C93818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10032-5110-4C6B-77B8-09C1D64BD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A0002-714B-1C21-338C-9FC82F5BA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Shih-Lun Wu | shihlunw@andrew.cmu.edu | slseanwu.github.io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6F699-62EE-1463-EEC5-675FAE4A7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E63FE-DB3C-E01C-DDEF-8ED731C7A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FF925-F7DF-5F44-8145-8518F41F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7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6.svg"/><Relationship Id="rId2" Type="http://schemas.openxmlformats.org/officeDocument/2006/relationships/audio" Target="../media/media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2.svg"/><Relationship Id="rId10" Type="http://schemas.openxmlformats.org/officeDocument/2006/relationships/image" Target="../media/image11.jpeg"/><Relationship Id="rId19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lseanwu.github.io/" TargetMode="External"/><Relationship Id="rId13" Type="http://schemas.openxmlformats.org/officeDocument/2006/relationships/image" Target="../media/image27.png"/><Relationship Id="rId18" Type="http://schemas.openxmlformats.org/officeDocument/2006/relationships/hyperlink" Target="https://arxiv.org/abs/2301.12597" TargetMode="External"/><Relationship Id="rId3" Type="http://schemas.openxmlformats.org/officeDocument/2006/relationships/image" Target="../media/image15.png"/><Relationship Id="rId7" Type="http://schemas.openxmlformats.org/officeDocument/2006/relationships/hyperlink" Target="mailto:shihlunw@andrew.cmu.edu" TargetMode="External"/><Relationship Id="rId12" Type="http://schemas.openxmlformats.org/officeDocument/2006/relationships/image" Target="../media/image30.png"/><Relationship Id="rId17" Type="http://schemas.openxmlformats.org/officeDocument/2006/relationships/hyperlink" Target="https://arxiv.org/abs/2312.15821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arxiv.org/abs/2301.125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11" Type="http://schemas.openxmlformats.org/officeDocument/2006/relationships/image" Target="../media/image29.png"/><Relationship Id="rId5" Type="http://schemas.openxmlformats.org/officeDocument/2006/relationships/image" Target="../media/image1.png"/><Relationship Id="rId15" Type="http://schemas.openxmlformats.org/officeDocument/2006/relationships/image" Target="../media/image31.png"/><Relationship Id="rId10" Type="http://schemas.openxmlformats.org/officeDocument/2006/relationships/image" Target="../media/image32.png"/><Relationship Id="rId19" Type="http://schemas.openxmlformats.org/officeDocument/2006/relationships/hyperlink" Target="https://arxiv.org/abs/2303.16199" TargetMode="External"/><Relationship Id="rId4" Type="http://schemas.openxmlformats.org/officeDocument/2006/relationships/image" Target="../media/image16.svg"/><Relationship Id="rId9" Type="http://schemas.openxmlformats.org/officeDocument/2006/relationships/image" Target="../media/image48.png"/><Relationship Id="rId1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230.png"/><Relationship Id="rId2" Type="http://schemas.openxmlformats.org/officeDocument/2006/relationships/audio" Target="../media/media1.wav"/><Relationship Id="rId16" Type="http://schemas.openxmlformats.org/officeDocument/2006/relationships/image" Target="../media/image26.png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11" Type="http://schemas.openxmlformats.org/officeDocument/2006/relationships/customXml" Target="../ink/ink1.xml"/><Relationship Id="rId5" Type="http://schemas.openxmlformats.org/officeDocument/2006/relationships/image" Target="../media/image19.png"/><Relationship Id="rId15" Type="http://schemas.openxmlformats.org/officeDocument/2006/relationships/customXml" Target="../ink/ink2.xml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2.sv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3" Type="http://schemas.openxmlformats.org/officeDocument/2006/relationships/hyperlink" Target="https://arxiv.org/abs/1912.10211" TargetMode="External"/><Relationship Id="rId7" Type="http://schemas.openxmlformats.org/officeDocument/2006/relationships/image" Target="../media/image28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s://arxiv.org/abs/1904.09751" TargetMode="External"/><Relationship Id="rId5" Type="http://schemas.openxmlformats.org/officeDocument/2006/relationships/hyperlink" Target="https://arxiv.org/abs/1910.09387" TargetMode="External"/><Relationship Id="rId10" Type="http://schemas.openxmlformats.org/officeDocument/2006/relationships/hyperlink" Target="https://arxiv.org/abs/2212.09741" TargetMode="External"/><Relationship Id="rId4" Type="http://schemas.openxmlformats.org/officeDocument/2006/relationships/hyperlink" Target="https://aclanthology.org/N19-1011/" TargetMode="External"/><Relationship Id="rId9" Type="http://schemas.openxmlformats.org/officeDocument/2006/relationships/hyperlink" Target="https://arxiv.org/abs/2212.09058" TargetMode="External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12.1021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21.png"/><Relationship Id="rId4" Type="http://schemas.openxmlformats.org/officeDocument/2006/relationships/hyperlink" Target="https://arxiv.org/abs/2212.0905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hyperlink" Target="https://dcase.community/documents/challenge2022/technical_reports/DCASE2022_Zou_37_t6a.pdf" TargetMode="External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807.03748" TargetMode="External"/><Relationship Id="rId11" Type="http://schemas.openxmlformats.org/officeDocument/2006/relationships/image" Target="../media/image37.png"/><Relationship Id="rId5" Type="http://schemas.openxmlformats.org/officeDocument/2006/relationships/hyperlink" Target="https://arxiv.org/abs/2212.09741" TargetMode="External"/><Relationship Id="rId10" Type="http://schemas.openxmlformats.org/officeDocument/2006/relationships/image" Target="../media/image36.png"/><Relationship Id="rId4" Type="http://schemas.openxmlformats.org/officeDocument/2006/relationships/hyperlink" Target="https://dcase.community/documents/challenge2022/technical_reports/DCASE2022_Xu_106_t6b.pdf" TargetMode="External"/><Relationship Id="rId9" Type="http://schemas.openxmlformats.org/officeDocument/2006/relationships/image" Target="../media/image29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case.community/documents/challenge2023/technical_reports/DCASE2023_Chang_113_t6a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303.1739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arxiv.org/abs/1904.09751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11" Type="http://schemas.microsoft.com/office/2007/relationships/hdphoto" Target="../media/hdphoto3.wdp"/><Relationship Id="rId5" Type="http://schemas.openxmlformats.org/officeDocument/2006/relationships/image" Target="../media/image34.png"/><Relationship Id="rId10" Type="http://schemas.microsoft.com/office/2007/relationships/hdphoto" Target="../media/hdphoto2.wdp"/><Relationship Id="rId4" Type="http://schemas.openxmlformats.org/officeDocument/2006/relationships/image" Target="../media/image39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411.572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arxiv.org/abs/2110.04684" TargetMode="External"/><Relationship Id="rId4" Type="http://schemas.openxmlformats.org/officeDocument/2006/relationships/hyperlink" Target="https://arxiv.org/abs/1607.0882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2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white sound waves on a white background&#10;&#10;Description automatically generated">
            <a:extLst>
              <a:ext uri="{FF2B5EF4-FFF2-40B4-BE49-F238E27FC236}">
                <a16:creationId xmlns:a16="http://schemas.microsoft.com/office/drawing/2014/main" id="{3F1146B6-8B57-9367-1E7C-18665D3114B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-58001" y="-86886"/>
            <a:ext cx="12307999" cy="7031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D4AC97-B16A-FCCC-F478-98D6C5DF0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835" y="-149413"/>
            <a:ext cx="11804329" cy="2055759"/>
          </a:xfrm>
        </p:spPr>
        <p:txBody>
          <a:bodyPr>
            <a:normAutofit/>
          </a:bodyPr>
          <a:lstStyle/>
          <a:p>
            <a:r>
              <a:rPr lang="en-US" sz="320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Improving </a:t>
            </a:r>
            <a:r>
              <a:rPr lang="en-US" sz="3200" b="1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Audio Captioning </a:t>
            </a:r>
            <a:r>
              <a:rPr lang="en-US" sz="320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Models with </a:t>
            </a:r>
            <a:br>
              <a:rPr lang="en-US" sz="320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</a:br>
            <a:r>
              <a:rPr lang="en-US" sz="3200" b="1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Fine-</a:t>
            </a:r>
            <a:r>
              <a:rPr lang="en-US" sz="3200" b="1" dirty="0">
                <a:solidFill>
                  <a:srgbClr val="1B1B1B"/>
                </a:solidFill>
                <a:latin typeface="Corbel" panose="020B0503020204020204" pitchFamily="34" charset="0"/>
                <a:ea typeface="Adobe Clean Han Regular" panose="020B0500000000000000" pitchFamily="34" charset="-128"/>
              </a:rPr>
              <a:t>g</a:t>
            </a:r>
            <a:r>
              <a:rPr lang="en-US" sz="3200" b="1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rained</a:t>
            </a:r>
            <a:r>
              <a:rPr lang="en-US" sz="320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 Audio Features, </a:t>
            </a:r>
            <a:r>
              <a:rPr lang="en-US" sz="3200" b="1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Text Embedding </a:t>
            </a:r>
            <a:r>
              <a:rPr lang="en-US" sz="320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Supervision, and</a:t>
            </a:r>
            <a:br>
              <a:rPr lang="en-US" sz="320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</a:br>
            <a:r>
              <a:rPr lang="en-US" sz="3200" b="1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LLM</a:t>
            </a:r>
            <a:r>
              <a:rPr lang="en-US" sz="320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 </a:t>
            </a:r>
            <a:r>
              <a:rPr lang="en-US" sz="3200" b="1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Mix-Up</a:t>
            </a:r>
            <a:r>
              <a:rPr lang="en-US" sz="320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 Augmentation</a:t>
            </a:r>
            <a:endParaRPr lang="en-US" sz="6600" dirty="0">
              <a:latin typeface="Corbel" panose="020B0503020204020204" pitchFamily="34" charset="0"/>
              <a:ea typeface="Adobe Clean Han Regular" panose="020B0500000000000000" pitchFamily="34" charset="-128"/>
              <a:cs typeface="Calibri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0AED0010-01F8-8AF9-B33C-1C2FC912B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7211" y="5179825"/>
            <a:ext cx="6280594" cy="4060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763A15"/>
                </a:solidFill>
                <a:latin typeface="Corbel" panose="020B0503020204020204" pitchFamily="34" charset="0"/>
                <a:ea typeface="Adobe Clean Han Regular" panose="020B0500000000000000" pitchFamily="34" charset="-128"/>
                <a:cs typeface="Roboto"/>
              </a:rPr>
              <a:t>Talk @ </a:t>
            </a:r>
            <a:r>
              <a:rPr lang="en-US" sz="1800" b="1" dirty="0">
                <a:solidFill>
                  <a:srgbClr val="763A15"/>
                </a:solidFill>
                <a:latin typeface="Corbel" panose="020B0503020204020204" pitchFamily="34" charset="0"/>
                <a:ea typeface="Adobe Clean Han Regular" panose="020B0500000000000000" pitchFamily="34" charset="-128"/>
                <a:cs typeface="Roboto"/>
              </a:rPr>
              <a:t>ICASSP ’24</a:t>
            </a:r>
            <a:r>
              <a:rPr lang="en-US" sz="1800" dirty="0">
                <a:solidFill>
                  <a:srgbClr val="763A15"/>
                </a:solidFill>
                <a:latin typeface="Corbel" panose="020B0503020204020204" pitchFamily="34" charset="0"/>
                <a:ea typeface="Adobe Clean Han Regular" panose="020B0500000000000000" pitchFamily="34" charset="-128"/>
                <a:cs typeface="Roboto"/>
              </a:rPr>
              <a:t>,</a:t>
            </a:r>
            <a:r>
              <a:rPr lang="en-US" sz="1800" b="1" dirty="0">
                <a:solidFill>
                  <a:srgbClr val="763A15"/>
                </a:solidFill>
                <a:latin typeface="Corbel" panose="020B0503020204020204" pitchFamily="34" charset="0"/>
                <a:ea typeface="Adobe Clean Han Regular" panose="020B0500000000000000" pitchFamily="34" charset="-128"/>
                <a:cs typeface="Roboto"/>
              </a:rPr>
              <a:t> AASP-L9 </a:t>
            </a:r>
            <a:r>
              <a:rPr lang="en-US" sz="1800" dirty="0">
                <a:solidFill>
                  <a:srgbClr val="763A15"/>
                </a:solidFill>
                <a:latin typeface="Corbel" panose="020B0503020204020204" pitchFamily="34" charset="0"/>
                <a:ea typeface="Adobe Clean Han Regular" panose="020B0500000000000000" pitchFamily="34" charset="-128"/>
                <a:cs typeface="Roboto"/>
              </a:rPr>
              <a:t>session</a:t>
            </a:r>
            <a:r>
              <a:rPr lang="en-US" sz="1800" b="1" dirty="0">
                <a:solidFill>
                  <a:srgbClr val="763A15"/>
                </a:solidFill>
                <a:latin typeface="Corbel" panose="020B0503020204020204" pitchFamily="34" charset="0"/>
                <a:ea typeface="Adobe Clean Han Regular" panose="020B0500000000000000" pitchFamily="34" charset="-128"/>
                <a:cs typeface="Roboto"/>
              </a:rPr>
              <a:t>    </a:t>
            </a:r>
            <a:r>
              <a:rPr lang="en-US" sz="1800" dirty="0">
                <a:solidFill>
                  <a:srgbClr val="763A15"/>
                </a:solidFill>
                <a:latin typeface="Corbel" panose="020B0503020204020204" pitchFamily="34" charset="0"/>
                <a:ea typeface="Adobe Clean Han Regular" panose="020B0500000000000000" pitchFamily="34" charset="-128"/>
                <a:cs typeface="Roboto"/>
              </a:rPr>
              <a:t> April 18</a:t>
            </a:r>
            <a:r>
              <a:rPr lang="en-US" sz="1800" baseline="30000" dirty="0">
                <a:solidFill>
                  <a:srgbClr val="763A15"/>
                </a:solidFill>
                <a:latin typeface="Corbel" panose="020B0503020204020204" pitchFamily="34" charset="0"/>
                <a:ea typeface="Adobe Clean Han Regular" panose="020B0500000000000000" pitchFamily="34" charset="-128"/>
                <a:cs typeface="Roboto"/>
              </a:rPr>
              <a:t>th</a:t>
            </a:r>
            <a:r>
              <a:rPr lang="en-US" sz="1800" dirty="0">
                <a:solidFill>
                  <a:srgbClr val="763A15"/>
                </a:solidFill>
                <a:latin typeface="Corbel" panose="020B0503020204020204" pitchFamily="34" charset="0"/>
                <a:ea typeface="Adobe Clean Han Regular" panose="020B0500000000000000" pitchFamily="34" charset="-128"/>
                <a:cs typeface="Roboto"/>
              </a:rPr>
              <a:t>, 2024</a:t>
            </a:r>
            <a:endParaRPr lang="en-US" sz="2000" b="1" dirty="0">
              <a:solidFill>
                <a:srgbClr val="763A15"/>
              </a:solidFill>
              <a:latin typeface="Corbel" panose="020B0503020204020204" pitchFamily="34" charset="0"/>
              <a:ea typeface="Adobe Clean Han Regular" panose="020B0500000000000000" pitchFamily="34" charset="-128"/>
              <a:cs typeface="Roboto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70216576-F049-DC23-DBA3-8A430CF6E4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5196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rbel" panose="020B0503020204020204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680DE07B-25E9-B8CD-288F-7856998D65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6720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rbel" panose="020B0503020204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A7DA73-9045-943E-EA03-A2C90F4FADB2}"/>
              </a:ext>
            </a:extLst>
          </p:cNvPr>
          <p:cNvGrpSpPr/>
          <p:nvPr/>
        </p:nvGrpSpPr>
        <p:grpSpPr>
          <a:xfrm>
            <a:off x="1336944" y="2047585"/>
            <a:ext cx="8523001" cy="2055759"/>
            <a:chOff x="3189346" y="2012450"/>
            <a:chExt cx="8523001" cy="205575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53BF394-34C2-B5B6-19C0-691566EF4672}"/>
                </a:ext>
              </a:extLst>
            </p:cNvPr>
            <p:cNvGrpSpPr/>
            <p:nvPr/>
          </p:nvGrpSpPr>
          <p:grpSpPr>
            <a:xfrm>
              <a:off x="3189346" y="2012450"/>
              <a:ext cx="3315731" cy="2055759"/>
              <a:chOff x="2789346" y="2090329"/>
              <a:chExt cx="3315731" cy="2055759"/>
            </a:xfrm>
          </p:grpSpPr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42C552DE-5DEE-AC77-91B3-C3D251A893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7249" y="2781222"/>
                <a:ext cx="1677828" cy="41365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en-US" sz="2000" b="1" dirty="0">
                    <a:latin typeface="Corbel" panose="020B0503020204020204" pitchFamily="34" charset="0"/>
                    <a:ea typeface="Adobe Clean Han Regular" panose="020B0500000000000000" pitchFamily="34" charset="-128"/>
                  </a:rPr>
                  <a:t>Shih-Lun Wu</a:t>
                </a:r>
                <a:endParaRPr lang="en-US" sz="1800" b="1" dirty="0">
                  <a:latin typeface="Corbel" panose="020B0503020204020204" pitchFamily="34" charset="0"/>
                  <a:ea typeface="Adobe Clean Han Regular" panose="020B0500000000000000" pitchFamily="34" charset="-128"/>
                  <a:cs typeface="Calibri"/>
                </a:endParaRPr>
              </a:p>
            </p:txBody>
          </p:sp>
          <p:pic>
            <p:nvPicPr>
              <p:cNvPr id="7" name="Picture 6" descr="A picture containing human face, smile, person, clothing&#10;&#10;Description automatically generated">
                <a:extLst>
                  <a:ext uri="{FF2B5EF4-FFF2-40B4-BE49-F238E27FC236}">
                    <a16:creationId xmlns:a16="http://schemas.microsoft.com/office/drawing/2014/main" id="{6F30EEF6-3C74-AA03-6916-BAB915F14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9346" y="2090329"/>
                <a:ext cx="2055759" cy="2055759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F9EB3B-A415-EEF2-3A33-543C2AD56182}"/>
                </a:ext>
              </a:extLst>
            </p:cNvPr>
            <p:cNvSpPr txBox="1"/>
            <p:nvPr/>
          </p:nvSpPr>
          <p:spPr>
            <a:xfrm>
              <a:off x="4890876" y="2980705"/>
              <a:ext cx="6821471" cy="368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rgbClr val="763A15"/>
                  </a:solidFill>
                  <a:latin typeface="Corbel" panose="020B0503020204020204" pitchFamily="34" charset="0"/>
                  <a:ea typeface="Adobe Clean Han Regular" panose="020B0500000000000000" pitchFamily="34" charset="-128"/>
                  <a:cs typeface="Calibri"/>
                </a:rPr>
                <a:t>MS Student @ Language Tech Inst (LTI), </a:t>
              </a:r>
              <a:r>
                <a:rPr lang="en-US" sz="1600" b="1" dirty="0">
                  <a:solidFill>
                    <a:srgbClr val="763A15"/>
                  </a:solidFill>
                  <a:latin typeface="Corbel" panose="020B0503020204020204" pitchFamily="34" charset="0"/>
                  <a:ea typeface="Adobe Clean Han Regular" panose="020B0500000000000000" pitchFamily="34" charset="-128"/>
                  <a:cs typeface="Calibri"/>
                </a:rPr>
                <a:t>Carnegie Mellon University </a:t>
              </a:r>
              <a:r>
                <a:rPr lang="en-US" sz="1600" dirty="0">
                  <a:solidFill>
                    <a:srgbClr val="763A15"/>
                  </a:solidFill>
                  <a:latin typeface="Corbel" panose="020B0503020204020204" pitchFamily="34" charset="0"/>
                  <a:ea typeface="Adobe Clean Han Regular" panose="020B0500000000000000" pitchFamily="34" charset="-128"/>
                  <a:cs typeface="Calibri"/>
                </a:rPr>
                <a:t>(</a:t>
              </a:r>
              <a:r>
                <a:rPr lang="en-US" sz="1600" b="1" dirty="0">
                  <a:solidFill>
                    <a:srgbClr val="763A15"/>
                  </a:solidFill>
                  <a:latin typeface="Corbel" panose="020B0503020204020204" pitchFamily="34" charset="0"/>
                  <a:ea typeface="Adobe Clean Han Regular" panose="020B0500000000000000" pitchFamily="34" charset="-128"/>
                  <a:cs typeface="Calibri"/>
                </a:rPr>
                <a:t>CMU</a:t>
              </a:r>
              <a:r>
                <a:rPr lang="en-US" sz="1600" dirty="0">
                  <a:solidFill>
                    <a:srgbClr val="763A15"/>
                  </a:solidFill>
                  <a:latin typeface="Corbel" panose="020B0503020204020204" pitchFamily="34" charset="0"/>
                  <a:ea typeface="Adobe Clean Han Regular" panose="020B0500000000000000" pitchFamily="34" charset="-128"/>
                  <a:cs typeface="Calibri"/>
                </a:rPr>
                <a:t>)</a:t>
              </a: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  <a:latin typeface="Corbel" panose="020B0503020204020204" pitchFamily="34" charset="0"/>
                  <a:ea typeface="Adobe Clean Han Regular" panose="020B0500000000000000" pitchFamily="34" charset="-128"/>
                  <a:cs typeface="Calibri"/>
                </a:rPr>
                <a:t> </a:t>
              </a:r>
            </a:p>
          </p:txBody>
        </p:sp>
      </p:grpSp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1A652B-3953-E7C4-6ED8-9F0C36F3E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59871">
            <a:off x="2110084" y="601118"/>
            <a:ext cx="341717" cy="341717"/>
          </a:xfrm>
          <a:prstGeom prst="rect">
            <a:avLst/>
          </a:prstGeom>
        </p:spPr>
      </p:pic>
      <p:pic>
        <p:nvPicPr>
          <p:cNvPr id="28" name="t34t trafik[1].wav">
            <a:hlinkClick r:id="" action="ppaction://media"/>
            <a:extLst>
              <a:ext uri="{FF2B5EF4-FFF2-40B4-BE49-F238E27FC236}">
                <a16:creationId xmlns:a16="http://schemas.microsoft.com/office/drawing/2014/main" id="{95528D21-AFFF-77B4-CD40-77492DEA90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787" y="6292861"/>
            <a:ext cx="468625" cy="468625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C09529AC-40C7-A7D2-012B-E645335F011D}"/>
              </a:ext>
            </a:extLst>
          </p:cNvPr>
          <p:cNvSpPr txBox="1">
            <a:spLocks/>
          </p:cNvSpPr>
          <p:nvPr/>
        </p:nvSpPr>
        <p:spPr>
          <a:xfrm>
            <a:off x="8326852" y="5016708"/>
            <a:ext cx="2563244" cy="6620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ea typeface="Adobe Clean Han Regular" panose="020B0500000000000000" pitchFamily="34" charset="-128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E9CA4F-29AB-185A-CE17-BA35C9FA8CD4}"/>
              </a:ext>
            </a:extLst>
          </p:cNvPr>
          <p:cNvGrpSpPr/>
          <p:nvPr/>
        </p:nvGrpSpPr>
        <p:grpSpPr>
          <a:xfrm>
            <a:off x="7828237" y="4390140"/>
            <a:ext cx="2875591" cy="842584"/>
            <a:chOff x="7828237" y="3821571"/>
            <a:chExt cx="2875591" cy="842584"/>
          </a:xfrm>
        </p:grpSpPr>
        <p:pic>
          <p:nvPicPr>
            <p:cNvPr id="1032" name="Picture 8" descr="Profile photo of Shinji Watanabe">
              <a:extLst>
                <a:ext uri="{FF2B5EF4-FFF2-40B4-BE49-F238E27FC236}">
                  <a16:creationId xmlns:a16="http://schemas.microsoft.com/office/drawing/2014/main" id="{926ECD69-B2AA-734A-1A66-335AD4138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8237" y="3821571"/>
              <a:ext cx="625801" cy="625801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Subtitle 2">
              <a:extLst>
                <a:ext uri="{FF2B5EF4-FFF2-40B4-BE49-F238E27FC236}">
                  <a16:creationId xmlns:a16="http://schemas.microsoft.com/office/drawing/2014/main" id="{9988F055-6C8B-D1D8-B504-2163405A3AC6}"/>
                </a:ext>
              </a:extLst>
            </p:cNvPr>
            <p:cNvSpPr txBox="1">
              <a:spLocks/>
            </p:cNvSpPr>
            <p:nvPr/>
          </p:nvSpPr>
          <p:spPr>
            <a:xfrm>
              <a:off x="8140584" y="4002114"/>
              <a:ext cx="2563244" cy="6620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US" sz="2000" dirty="0">
                  <a:latin typeface="Corbel" panose="020B0503020204020204" pitchFamily="34" charset="0"/>
                  <a:ea typeface="Adobe Clean Han Regular" panose="020B0500000000000000" pitchFamily="34" charset="-128"/>
                </a:rPr>
                <a:t>Shinji Watanabe</a:t>
              </a:r>
              <a:endParaRPr lang="en-US" sz="2000" baseline="30000" dirty="0">
                <a:latin typeface="Corbel" panose="020B0503020204020204" pitchFamily="34" charset="0"/>
                <a:ea typeface="Adobe Clean Han Regular" panose="020B0500000000000000" pitchFamily="34" charset="-128"/>
              </a:endParaRPr>
            </a:p>
            <a:p>
              <a:pPr>
                <a:lnSpc>
                  <a:spcPct val="70000"/>
                </a:lnSpc>
              </a:pPr>
              <a:r>
                <a:rPr lang="en-US" sz="2200" baseline="30000" dirty="0">
                  <a:solidFill>
                    <a:schemeClr val="bg2">
                      <a:lumMod val="50000"/>
                    </a:schemeClr>
                  </a:solidFill>
                  <a:latin typeface="Corbel" panose="020B0503020204020204" pitchFamily="34" charset="0"/>
                  <a:ea typeface="Adobe Clean Han Regular" panose="020B0500000000000000" pitchFamily="34" charset="-128"/>
                </a:rPr>
                <a:t>CMU LTI</a:t>
              </a:r>
              <a:endParaRPr lang="en-US" sz="22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  <a:ea typeface="Adobe Clean Han Regular" panose="020B0500000000000000" pitchFamily="34" charset="-128"/>
              </a:endParaRPr>
            </a:p>
            <a:p>
              <a:pPr>
                <a:lnSpc>
                  <a:spcPct val="70000"/>
                </a:lnSpc>
              </a:pPr>
              <a:endParaRPr lang="en-US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ea typeface="Adobe Clean Han Regular" panose="020B0500000000000000" pitchFamily="34" charset="-128"/>
                <a:cs typeface="Calibri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DC15147-997F-9311-DDE0-AD49DC045359}"/>
              </a:ext>
            </a:extLst>
          </p:cNvPr>
          <p:cNvGrpSpPr/>
          <p:nvPr/>
        </p:nvGrpSpPr>
        <p:grpSpPr>
          <a:xfrm>
            <a:off x="4649989" y="4397222"/>
            <a:ext cx="2950370" cy="763708"/>
            <a:chOff x="4649989" y="3828653"/>
            <a:chExt cx="2950370" cy="763708"/>
          </a:xfrm>
        </p:grpSpPr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CC05FBA5-FDC2-0717-22FC-62E4FDCE8202}"/>
                </a:ext>
              </a:extLst>
            </p:cNvPr>
            <p:cNvSpPr txBox="1">
              <a:spLocks/>
            </p:cNvSpPr>
            <p:nvPr/>
          </p:nvSpPr>
          <p:spPr>
            <a:xfrm>
              <a:off x="5037115" y="3930320"/>
              <a:ext cx="2563244" cy="6620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US" sz="2000" dirty="0">
                  <a:latin typeface="Corbel" panose="020B0503020204020204" pitchFamily="34" charset="0"/>
                  <a:ea typeface="Adobe Clean Han Regular" panose="020B0500000000000000" pitchFamily="34" charset="-128"/>
                </a:rPr>
                <a:t>Jonathan Le Roux</a:t>
              </a:r>
              <a:endParaRPr lang="en-US" sz="2000" baseline="30000" dirty="0">
                <a:latin typeface="Corbel" panose="020B0503020204020204" pitchFamily="34" charset="0"/>
                <a:ea typeface="Adobe Clean Han Regular" panose="020B0500000000000000" pitchFamily="34" charset="-128"/>
              </a:endParaRPr>
            </a:p>
            <a:p>
              <a:pPr>
                <a:lnSpc>
                  <a:spcPct val="70000"/>
                </a:lnSpc>
              </a:pPr>
              <a:r>
                <a:rPr lang="en-US" sz="2200" baseline="30000" dirty="0">
                  <a:solidFill>
                    <a:schemeClr val="bg2">
                      <a:lumMod val="50000"/>
                    </a:schemeClr>
                  </a:solidFill>
                  <a:latin typeface="Corbel" panose="020B0503020204020204" pitchFamily="34" charset="0"/>
                  <a:ea typeface="Adobe Clean Han Regular" panose="020B0500000000000000" pitchFamily="34" charset="-128"/>
                </a:rPr>
                <a:t>Mitsubishi Electric (MERL)</a:t>
              </a:r>
              <a:endParaRPr lang="en-US" sz="22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  <a:ea typeface="Adobe Clean Han Regular" panose="020B0500000000000000" pitchFamily="34" charset="-128"/>
              </a:endParaRPr>
            </a:p>
            <a:p>
              <a:pPr>
                <a:lnSpc>
                  <a:spcPct val="70000"/>
                </a:lnSpc>
              </a:pPr>
              <a:endParaRPr lang="en-US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ea typeface="Adobe Clean Han Regular" panose="020B0500000000000000" pitchFamily="34" charset="-128"/>
                <a:cs typeface="Calibri"/>
              </a:endParaRPr>
            </a:p>
          </p:txBody>
        </p:sp>
        <p:pic>
          <p:nvPicPr>
            <p:cNvPr id="34" name="Picture 33" descr="A person standing next to a lake&#10;&#10;Description automatically generated">
              <a:extLst>
                <a:ext uri="{FF2B5EF4-FFF2-40B4-BE49-F238E27FC236}">
                  <a16:creationId xmlns:a16="http://schemas.microsoft.com/office/drawing/2014/main" id="{0F88EBB8-D8E4-CEC7-7BD3-F97A66487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4812" t="10173" r="19294" b="35808"/>
            <a:stretch/>
          </p:blipFill>
          <p:spPr>
            <a:xfrm>
              <a:off x="4649989" y="3828653"/>
              <a:ext cx="623973" cy="621792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3E2BBE9-F5B2-A0D0-D258-3789DF00DE32}"/>
              </a:ext>
            </a:extLst>
          </p:cNvPr>
          <p:cNvGrpSpPr/>
          <p:nvPr/>
        </p:nvGrpSpPr>
        <p:grpSpPr>
          <a:xfrm>
            <a:off x="1488172" y="4390140"/>
            <a:ext cx="2909205" cy="770687"/>
            <a:chOff x="1488172" y="3821571"/>
            <a:chExt cx="2909205" cy="770687"/>
          </a:xfrm>
        </p:grpSpPr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03158F11-00D9-A91F-9A75-DC7AEDC3FBD6}"/>
                </a:ext>
              </a:extLst>
            </p:cNvPr>
            <p:cNvSpPr txBox="1">
              <a:spLocks/>
            </p:cNvSpPr>
            <p:nvPr/>
          </p:nvSpPr>
          <p:spPr>
            <a:xfrm>
              <a:off x="1834133" y="3930217"/>
              <a:ext cx="2563244" cy="6620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US" sz="2000" dirty="0">
                  <a:latin typeface="Corbel" panose="020B0503020204020204" pitchFamily="34" charset="0"/>
                  <a:ea typeface="Adobe Clean Han Regular" panose="020B0500000000000000" pitchFamily="34" charset="-128"/>
                </a:rPr>
                <a:t>François Germain</a:t>
              </a:r>
              <a:endParaRPr lang="en-US" sz="2000" baseline="30000" dirty="0">
                <a:latin typeface="Corbel" panose="020B0503020204020204" pitchFamily="34" charset="0"/>
                <a:ea typeface="Adobe Clean Han Regular" panose="020B0500000000000000" pitchFamily="34" charset="-128"/>
              </a:endParaRPr>
            </a:p>
            <a:p>
              <a:pPr>
                <a:lnSpc>
                  <a:spcPct val="70000"/>
                </a:lnSpc>
              </a:pPr>
              <a:r>
                <a:rPr lang="en-US" sz="2200" baseline="30000" dirty="0">
                  <a:solidFill>
                    <a:schemeClr val="bg2">
                      <a:lumMod val="50000"/>
                    </a:schemeClr>
                  </a:solidFill>
                  <a:latin typeface="Corbel" panose="020B0503020204020204" pitchFamily="34" charset="0"/>
                  <a:ea typeface="Adobe Clean Han Regular" panose="020B0500000000000000" pitchFamily="34" charset="-128"/>
                </a:rPr>
                <a:t>Mitsubishi Electric (MERL)</a:t>
              </a:r>
              <a:endParaRPr lang="en-US" sz="22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  <a:ea typeface="Adobe Clean Han Regular" panose="020B0500000000000000" pitchFamily="34" charset="-128"/>
              </a:endParaRPr>
            </a:p>
            <a:p>
              <a:pPr>
                <a:lnSpc>
                  <a:spcPct val="70000"/>
                </a:lnSpc>
              </a:pPr>
              <a:endParaRPr lang="en-US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ea typeface="Adobe Clean Han Regular" panose="020B0500000000000000" pitchFamily="34" charset="-128"/>
                <a:cs typeface="Calibri"/>
              </a:endParaRPr>
            </a:p>
          </p:txBody>
        </p:sp>
        <p:pic>
          <p:nvPicPr>
            <p:cNvPr id="38" name="Picture 37" descr="A person with glasses and a sweater with his arms crossed&#10;&#10;Description automatically generated">
              <a:extLst>
                <a:ext uri="{FF2B5EF4-FFF2-40B4-BE49-F238E27FC236}">
                  <a16:creationId xmlns:a16="http://schemas.microsoft.com/office/drawing/2014/main" id="{43674B57-C10E-FEDF-3C72-67BE0CD1C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0503" t="-494" r="22050" b="29853"/>
            <a:stretch/>
          </p:blipFill>
          <p:spPr>
            <a:xfrm>
              <a:off x="1488172" y="3821571"/>
              <a:ext cx="618477" cy="621104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1A44B54-4F91-B9C3-5198-FE5A0E85A5E1}"/>
              </a:ext>
            </a:extLst>
          </p:cNvPr>
          <p:cNvGrpSpPr/>
          <p:nvPr/>
        </p:nvGrpSpPr>
        <p:grpSpPr>
          <a:xfrm>
            <a:off x="1488172" y="3669635"/>
            <a:ext cx="2813066" cy="837575"/>
            <a:chOff x="1488172" y="3101066"/>
            <a:chExt cx="2813066" cy="837575"/>
          </a:xfrm>
        </p:grpSpPr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E9CB1BA3-3FE1-BA37-E033-4250377A5B7F}"/>
                </a:ext>
              </a:extLst>
            </p:cNvPr>
            <p:cNvSpPr txBox="1">
              <a:spLocks/>
            </p:cNvSpPr>
            <p:nvPr/>
          </p:nvSpPr>
          <p:spPr>
            <a:xfrm>
              <a:off x="1737994" y="3276600"/>
              <a:ext cx="2563244" cy="6620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US" sz="2000" dirty="0">
                  <a:latin typeface="Corbel" panose="020B0503020204020204" pitchFamily="34" charset="0"/>
                  <a:ea typeface="Adobe Clean Han Regular" panose="020B0500000000000000" pitchFamily="34" charset="-128"/>
                </a:rPr>
                <a:t>Xuankai Chang</a:t>
              </a:r>
              <a:endParaRPr lang="en-US" sz="2000" baseline="30000" dirty="0">
                <a:latin typeface="Corbel" panose="020B0503020204020204" pitchFamily="34" charset="0"/>
                <a:ea typeface="Adobe Clean Han Regular" panose="020B0500000000000000" pitchFamily="34" charset="-128"/>
              </a:endParaRPr>
            </a:p>
            <a:p>
              <a:pPr>
                <a:lnSpc>
                  <a:spcPct val="70000"/>
                </a:lnSpc>
              </a:pPr>
              <a:r>
                <a:rPr lang="en-US" sz="2200" baseline="30000" dirty="0">
                  <a:solidFill>
                    <a:schemeClr val="bg2">
                      <a:lumMod val="50000"/>
                    </a:schemeClr>
                  </a:solidFill>
                  <a:latin typeface="Corbel" panose="020B0503020204020204" pitchFamily="34" charset="0"/>
                  <a:ea typeface="Adobe Clean Han Regular" panose="020B0500000000000000" pitchFamily="34" charset="-128"/>
                </a:rPr>
                <a:t>CMU LTI</a:t>
              </a:r>
              <a:endParaRPr lang="en-US" sz="22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  <a:ea typeface="Adobe Clean Han Regular" panose="020B0500000000000000" pitchFamily="34" charset="-128"/>
              </a:endParaRPr>
            </a:p>
          </p:txBody>
        </p:sp>
        <p:pic>
          <p:nvPicPr>
            <p:cNvPr id="40" name="Picture 39" descr="A person posing for a picture&#10;&#10;Description automatically generated">
              <a:extLst>
                <a:ext uri="{FF2B5EF4-FFF2-40B4-BE49-F238E27FC236}">
                  <a16:creationId xmlns:a16="http://schemas.microsoft.com/office/drawing/2014/main" id="{2420DED2-D29F-36AF-4B59-2541E2364E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32428" t="31588" r="38152" b="46430"/>
            <a:stretch/>
          </p:blipFill>
          <p:spPr>
            <a:xfrm>
              <a:off x="1488172" y="3101066"/>
              <a:ext cx="629100" cy="626751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A4F2EC6-6EAA-803A-B18A-B3ABDEE4EF92}"/>
              </a:ext>
            </a:extLst>
          </p:cNvPr>
          <p:cNvGrpSpPr/>
          <p:nvPr/>
        </p:nvGrpSpPr>
        <p:grpSpPr>
          <a:xfrm>
            <a:off x="4649989" y="3658484"/>
            <a:ext cx="2949988" cy="833118"/>
            <a:chOff x="4649989" y="3101066"/>
            <a:chExt cx="2949988" cy="833118"/>
          </a:xfrm>
        </p:grpSpPr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A4564A3F-9CF8-3600-E4A2-5BD418B5CB39}"/>
                </a:ext>
              </a:extLst>
            </p:cNvPr>
            <p:cNvSpPr txBox="1">
              <a:spLocks/>
            </p:cNvSpPr>
            <p:nvPr/>
          </p:nvSpPr>
          <p:spPr>
            <a:xfrm>
              <a:off x="5036733" y="3272143"/>
              <a:ext cx="2563244" cy="6620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US" sz="2000" dirty="0">
                  <a:latin typeface="Corbel" panose="020B0503020204020204" pitchFamily="34" charset="0"/>
                  <a:ea typeface="Adobe Clean Han Regular" panose="020B0500000000000000" pitchFamily="34" charset="-128"/>
                </a:rPr>
                <a:t>Gordon Wichern</a:t>
              </a:r>
              <a:endParaRPr lang="en-US" sz="2000" baseline="30000" dirty="0">
                <a:latin typeface="Corbel" panose="020B0503020204020204" pitchFamily="34" charset="0"/>
                <a:ea typeface="Adobe Clean Han Regular" panose="020B0500000000000000" pitchFamily="34" charset="-128"/>
              </a:endParaRPr>
            </a:p>
            <a:p>
              <a:pPr>
                <a:lnSpc>
                  <a:spcPct val="70000"/>
                </a:lnSpc>
              </a:pPr>
              <a:r>
                <a:rPr lang="en-US" sz="2200" baseline="30000" dirty="0">
                  <a:solidFill>
                    <a:schemeClr val="bg2">
                      <a:lumMod val="50000"/>
                    </a:schemeClr>
                  </a:solidFill>
                  <a:latin typeface="Corbel" panose="020B0503020204020204" pitchFamily="34" charset="0"/>
                  <a:ea typeface="Adobe Clean Han Regular" panose="020B0500000000000000" pitchFamily="34" charset="-128"/>
                </a:rPr>
                <a:t>Mitsubishi Electric (MERL)</a:t>
              </a:r>
              <a:endParaRPr lang="en-US" sz="22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  <a:ea typeface="Adobe Clean Han Regular" panose="020B0500000000000000" pitchFamily="34" charset="-128"/>
              </a:endParaRPr>
            </a:p>
            <a:p>
              <a:endParaRPr lang="en-US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ea typeface="Adobe Clean Han Regular" panose="020B0500000000000000" pitchFamily="34" charset="-128"/>
                <a:cs typeface="Calibri"/>
              </a:endParaRPr>
            </a:p>
          </p:txBody>
        </p:sp>
        <p:pic>
          <p:nvPicPr>
            <p:cNvPr id="42" name="Picture 41" descr="A person smiling for a picture&#10;&#10;Description automatically generated">
              <a:extLst>
                <a:ext uri="{FF2B5EF4-FFF2-40B4-BE49-F238E27FC236}">
                  <a16:creationId xmlns:a16="http://schemas.microsoft.com/office/drawing/2014/main" id="{049B8CB8-1917-8472-1837-08B8A05AA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49989" y="3101066"/>
              <a:ext cx="623973" cy="62397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48" name="Graphic 47">
            <a:extLst>
              <a:ext uri="{FF2B5EF4-FFF2-40B4-BE49-F238E27FC236}">
                <a16:creationId xmlns:a16="http://schemas.microsoft.com/office/drawing/2014/main" id="{159D6DA3-83BE-DDFF-6459-C0CB3092C7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99908" y="5841936"/>
            <a:ext cx="1655137" cy="694749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4CE2FC68-D5AD-DB58-59EE-9117A4A4DE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45842" y="5621950"/>
            <a:ext cx="1110791" cy="111079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EEA3601-086E-9F98-AB8D-917CACC87D65}"/>
              </a:ext>
            </a:extLst>
          </p:cNvPr>
          <p:cNvGrpSpPr/>
          <p:nvPr/>
        </p:nvGrpSpPr>
        <p:grpSpPr>
          <a:xfrm>
            <a:off x="7827477" y="3673919"/>
            <a:ext cx="2442324" cy="824867"/>
            <a:chOff x="7827369" y="3107258"/>
            <a:chExt cx="2442324" cy="824867"/>
          </a:xfrm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65311657-9FFF-0AB1-6D2A-2EA5131A3DD9}"/>
                </a:ext>
              </a:extLst>
            </p:cNvPr>
            <p:cNvSpPr txBox="1">
              <a:spLocks/>
            </p:cNvSpPr>
            <p:nvPr/>
          </p:nvSpPr>
          <p:spPr>
            <a:xfrm>
              <a:off x="8454039" y="3270084"/>
              <a:ext cx="1815654" cy="6620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US" sz="2000" dirty="0">
                  <a:latin typeface="Corbel" panose="020B0503020204020204" pitchFamily="34" charset="0"/>
                  <a:ea typeface="Adobe Clean Han Regular" panose="020B0500000000000000" pitchFamily="34" charset="-128"/>
                </a:rPr>
                <a:t>Jee-weon Jung</a:t>
              </a:r>
            </a:p>
            <a:p>
              <a:pPr>
                <a:lnSpc>
                  <a:spcPct val="70000"/>
                </a:lnSpc>
              </a:pPr>
              <a:r>
                <a:rPr lang="en-US" sz="2200" baseline="30000" dirty="0">
                  <a:solidFill>
                    <a:schemeClr val="bg2">
                      <a:lumMod val="50000"/>
                    </a:schemeClr>
                  </a:solidFill>
                  <a:latin typeface="Corbel" panose="020B0503020204020204" pitchFamily="34" charset="0"/>
                  <a:ea typeface="Adobe Clean Han Regular" panose="020B0500000000000000" pitchFamily="34" charset="-128"/>
                </a:rPr>
                <a:t>    CMU LTI</a:t>
              </a:r>
              <a:endParaRPr lang="en-US" sz="22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  <a:ea typeface="Adobe Clean Han Regular" panose="020B0500000000000000" pitchFamily="34" charset="-128"/>
              </a:endParaRPr>
            </a:p>
            <a:p>
              <a:pPr>
                <a:lnSpc>
                  <a:spcPct val="70000"/>
                </a:lnSpc>
              </a:pPr>
              <a:endParaRPr lang="en-US" sz="2000" dirty="0">
                <a:latin typeface="Corbel" panose="020B0503020204020204" pitchFamily="34" charset="0"/>
                <a:ea typeface="Adobe Clean Han Regular" panose="020B0500000000000000" pitchFamily="34" charset="-128"/>
              </a:endParaRPr>
            </a:p>
            <a:p>
              <a:pPr>
                <a:lnSpc>
                  <a:spcPct val="70000"/>
                </a:lnSpc>
              </a:pPr>
              <a:endParaRPr lang="en-US" sz="2000" dirty="0">
                <a:latin typeface="Corbel" panose="020B0503020204020204" pitchFamily="34" charset="0"/>
                <a:ea typeface="Adobe Clean Han Regular" panose="020B0500000000000000" pitchFamily="34" charset="-128"/>
              </a:endParaRPr>
            </a:p>
          </p:txBody>
        </p:sp>
        <p:pic>
          <p:nvPicPr>
            <p:cNvPr id="22" name="Picture 21" descr="A person wearing glasses and a tan shirt&#10;&#10;Description automatically generated">
              <a:extLst>
                <a:ext uri="{FF2B5EF4-FFF2-40B4-BE49-F238E27FC236}">
                  <a16:creationId xmlns:a16="http://schemas.microsoft.com/office/drawing/2014/main" id="{2DF82187-8C4F-BF77-9CB4-EE8F6CD4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827369" y="3107258"/>
              <a:ext cx="626430" cy="62397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8EF3A2-0A58-BC92-4C46-57F77ADC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818" y="5625320"/>
            <a:ext cx="1110792" cy="111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20A1D0B-705D-7F58-D867-B45227418FBD}"/>
              </a:ext>
            </a:extLst>
          </p:cNvPr>
          <p:cNvGrpSpPr/>
          <p:nvPr/>
        </p:nvGrpSpPr>
        <p:grpSpPr>
          <a:xfrm>
            <a:off x="2958970" y="1944697"/>
            <a:ext cx="6463236" cy="514147"/>
            <a:chOff x="2958970" y="1944697"/>
            <a:chExt cx="6463236" cy="514147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B6C91C8-2533-0DF7-4617-65FE2CDE20BA}"/>
                </a:ext>
              </a:extLst>
            </p:cNvPr>
            <p:cNvSpPr/>
            <p:nvPr/>
          </p:nvSpPr>
          <p:spPr>
            <a:xfrm>
              <a:off x="2958970" y="1944697"/>
              <a:ext cx="6463236" cy="514147"/>
            </a:xfrm>
            <a:prstGeom prst="roundRect">
              <a:avLst>
                <a:gd name="adj" fmla="val 43583"/>
              </a:avLst>
            </a:prstGeom>
            <a:solidFill>
              <a:srgbClr val="ECE2A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Corbel" panose="020B0503020204020204" pitchFamily="34" charset="0"/>
                </a:rPr>
                <a:t>           Winner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Corbel" panose="020B0503020204020204" pitchFamily="34" charset="0"/>
                </a:rPr>
                <a:t>, DCASE ’23 Challenge 6A on </a:t>
              </a:r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Corbel" panose="020B0503020204020204" pitchFamily="34" charset="0"/>
                </a:rPr>
                <a:t>Audio Captioning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D8F05FA-AB02-54BC-9631-AEC3DB6E5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300950" y="2025147"/>
              <a:ext cx="393286" cy="39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8610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95C8A6-F75E-2B7A-B0D4-8268B79D4BB6}"/>
              </a:ext>
            </a:extLst>
          </p:cNvPr>
          <p:cNvSpPr/>
          <p:nvPr/>
        </p:nvSpPr>
        <p:spPr>
          <a:xfrm>
            <a:off x="0" y="6107130"/>
            <a:ext cx="2288054" cy="750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C3B80-11D7-607B-8626-04B8FF38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Takeaway  &amp;  Future  Directions</a:t>
            </a:r>
            <a:endParaRPr lang="en-US" sz="3600" dirty="0">
              <a:latin typeface="Corbel" panose="020B05030202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A67F3-A514-D057-838E-CCB66916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7" name="Graphic 96">
            <a:extLst>
              <a:ext uri="{FF2B5EF4-FFF2-40B4-BE49-F238E27FC236}">
                <a16:creationId xmlns:a16="http://schemas.microsoft.com/office/drawing/2014/main" id="{90B13D4F-0DAA-F80A-94BD-AB87201A1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655" y="5041657"/>
            <a:ext cx="1016887" cy="1016887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E143CB63-97D7-BA2E-8E5C-7DE1502C9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42886" y="5225870"/>
            <a:ext cx="1475139" cy="6191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9FEC05D-E41A-6FB2-9DC2-CEEC56EC26D3}"/>
              </a:ext>
            </a:extLst>
          </p:cNvPr>
          <p:cNvGrpSpPr/>
          <p:nvPr/>
        </p:nvGrpSpPr>
        <p:grpSpPr>
          <a:xfrm>
            <a:off x="3997754" y="4899107"/>
            <a:ext cx="4541103" cy="1272721"/>
            <a:chOff x="4009336" y="4887049"/>
            <a:chExt cx="4541103" cy="1272721"/>
          </a:xfrm>
        </p:grpSpPr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D7CA19AD-1BC5-36D1-C222-6F2CD20F09C9}"/>
                </a:ext>
              </a:extLst>
            </p:cNvPr>
            <p:cNvSpPr/>
            <p:nvPr/>
          </p:nvSpPr>
          <p:spPr>
            <a:xfrm>
              <a:off x="4009336" y="4887049"/>
              <a:ext cx="4541103" cy="1272721"/>
            </a:xfrm>
            <a:prstGeom prst="roundRect">
              <a:avLst>
                <a:gd name="adj" fmla="val 14101"/>
              </a:avLst>
            </a:prstGeom>
            <a:solidFill>
              <a:schemeClr val="bg1">
                <a:lumMod val="85000"/>
                <a:alpha val="45306"/>
              </a:schemeClr>
            </a:solidFill>
            <a:ln>
              <a:noFill/>
            </a:ln>
            <a:effectLst>
              <a:softEdge rad="61151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31975C2-A874-002A-D9C8-C88D3E6A4F19}"/>
                </a:ext>
              </a:extLst>
            </p:cNvPr>
            <p:cNvSpPr txBox="1"/>
            <p:nvPr/>
          </p:nvSpPr>
          <p:spPr>
            <a:xfrm>
              <a:off x="4167883" y="4985604"/>
              <a:ext cx="4239888" cy="1000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dirty="0">
                  <a:latin typeface="Avenir Book" panose="02000503020000020003" pitchFamily="2" charset="0"/>
                </a:rPr>
                <a:t>Shih-Lun Wu</a:t>
              </a:r>
              <a:r>
                <a:rPr lang="en-US" dirty="0">
                  <a:latin typeface="Avenir Book" panose="02000503020000020003" pitchFamily="2" charset="0"/>
                </a:rPr>
                <a:t>  </a:t>
              </a:r>
              <a:r>
                <a:rPr lang="en-US" sz="1800" dirty="0">
                  <a:latin typeface="Avenir Book" panose="02000503020000020003" pitchFamily="2" charset="0"/>
                </a:rPr>
                <a:t> 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panose="02000503020000020003" pitchFamily="2" charset="0"/>
                </a:rPr>
                <a:t>MS Student @ CMU LTI</a:t>
              </a:r>
            </a:p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panose="02000503020000020003" pitchFamily="2" charset="0"/>
                </a:rPr>
                <a:t>e-mail:      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panose="02000503020000020003" pitchFamily="2" charset="0"/>
                </a:rPr>
                <a:t>  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600" b="1" u="sng" dirty="0">
                  <a:solidFill>
                    <a:srgbClr val="AC2916"/>
                  </a:solidFill>
                  <a:latin typeface="Avenir Book" panose="02000503020000020003" pitchFamily="2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shihlunw@andrew.cmu.edu</a:t>
              </a:r>
              <a:r>
                <a:rPr lang="en-US" sz="1600" b="1" u="sng" dirty="0">
                  <a:solidFill>
                    <a:srgbClr val="AC2916"/>
                  </a:solidFill>
                  <a:latin typeface="Avenir Book" panose="02000503020000020003" pitchFamily="2" charset="0"/>
                </a:rPr>
                <a:t> </a:t>
              </a:r>
            </a:p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Book" panose="02000503020000020003" pitchFamily="2" charset="0"/>
                </a:rPr>
                <a:t>homepage:  </a:t>
              </a:r>
              <a:r>
                <a:rPr lang="en-US" sz="1600" b="1" u="sng" dirty="0">
                  <a:solidFill>
                    <a:srgbClr val="AC2916"/>
                  </a:solidFill>
                  <a:latin typeface="Avenir Book" panose="02000503020000020003" pitchFamily="2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https://slseanwu.github.io</a:t>
              </a:r>
              <a:r>
                <a:rPr lang="en-US" sz="1600" b="1" u="sng" dirty="0">
                  <a:solidFill>
                    <a:srgbClr val="AC2916"/>
                  </a:solidFill>
                  <a:latin typeface="Avenir Book" panose="02000503020000020003" pitchFamily="2" charset="0"/>
                </a:rPr>
                <a:t>  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073ACA12-D8E8-612A-0430-7A7DA5E1AA46}"/>
              </a:ext>
            </a:extLst>
          </p:cNvPr>
          <p:cNvSpPr txBox="1"/>
          <p:nvPr/>
        </p:nvSpPr>
        <p:spPr>
          <a:xfrm rot="20557013">
            <a:off x="1521758" y="5989522"/>
            <a:ext cx="1674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AC2916"/>
                </a:solidFill>
                <a:latin typeface="Corbel" panose="020B0503020204020204" pitchFamily="34" charset="0"/>
                <a:sym typeface="Wingdings" pitchFamily="2" charset="2"/>
              </a:rPr>
              <a:t>Thank you !</a:t>
            </a:r>
            <a:endParaRPr lang="en-US" sz="2000" b="1" dirty="0">
              <a:solidFill>
                <a:srgbClr val="AC2916"/>
              </a:solidFill>
              <a:latin typeface="Corbel" panose="020B0503020204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4D0B7-5E6F-82C1-6696-950639CE2BBE}"/>
              </a:ext>
            </a:extLst>
          </p:cNvPr>
          <p:cNvGrpSpPr/>
          <p:nvPr/>
        </p:nvGrpSpPr>
        <p:grpSpPr>
          <a:xfrm>
            <a:off x="8851078" y="4899107"/>
            <a:ext cx="2253343" cy="1272721"/>
            <a:chOff x="9040586" y="4901309"/>
            <a:chExt cx="2253343" cy="1272721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2FFC4EA-DB9D-47A8-D594-6B7FCDC8C69D}"/>
                </a:ext>
              </a:extLst>
            </p:cNvPr>
            <p:cNvGrpSpPr/>
            <p:nvPr/>
          </p:nvGrpSpPr>
          <p:grpSpPr>
            <a:xfrm>
              <a:off x="9040586" y="4901309"/>
              <a:ext cx="2253343" cy="1272721"/>
              <a:chOff x="1088570" y="4855029"/>
              <a:chExt cx="2253343" cy="1272721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33E6F531-AA45-DC26-7EEF-CE24BA009D72}"/>
                  </a:ext>
                </a:extLst>
              </p:cNvPr>
              <p:cNvSpPr/>
              <p:nvPr/>
            </p:nvSpPr>
            <p:spPr>
              <a:xfrm>
                <a:off x="1088570" y="4855029"/>
                <a:ext cx="2253343" cy="1272721"/>
              </a:xfrm>
              <a:prstGeom prst="roundRect">
                <a:avLst>
                  <a:gd name="adj" fmla="val 14101"/>
                </a:avLst>
              </a:prstGeom>
              <a:solidFill>
                <a:schemeClr val="accent5">
                  <a:lumMod val="60000"/>
                  <a:lumOff val="40000"/>
                  <a:alpha val="20536"/>
                </a:schemeClr>
              </a:solidFill>
              <a:ln>
                <a:noFill/>
              </a:ln>
              <a:effectLst>
                <a:softEdge rad="61151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89EFAAD-82D2-AA94-B506-88BB1C92C4F8}"/>
                  </a:ext>
                </a:extLst>
              </p:cNvPr>
              <p:cNvSpPr txBox="1"/>
              <p:nvPr/>
            </p:nvSpPr>
            <p:spPr>
              <a:xfrm>
                <a:off x="2205467" y="5043974"/>
                <a:ext cx="101822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  <a:latin typeface="Avenir Book" panose="02000503020000020003" pitchFamily="2" charset="0"/>
                  </a:rPr>
                  <a:t>Scan for</a:t>
                </a:r>
              </a:p>
              <a:p>
                <a:r>
                  <a:rPr lang="en-US" b="1" dirty="0">
                    <a:solidFill>
                      <a:srgbClr val="002060"/>
                    </a:solidFill>
                    <a:latin typeface="Avenir Book" panose="02000503020000020003" pitchFamily="2" charset="0"/>
                  </a:rPr>
                  <a:t>GitHub</a:t>
                </a:r>
              </a:p>
              <a:p>
                <a:r>
                  <a:rPr lang="en-US" dirty="0">
                    <a:solidFill>
                      <a:srgbClr val="002060"/>
                    </a:solidFill>
                    <a:latin typeface="Avenir Book" panose="02000503020000020003" pitchFamily="2" charset="0"/>
                  </a:rPr>
                  <a:t>code 🧑‍💻</a:t>
                </a:r>
              </a:p>
            </p:txBody>
          </p:sp>
        </p:grpSp>
        <p:pic>
          <p:nvPicPr>
            <p:cNvPr id="10" name="Picture 9" descr="A qr code with a white background&#10;&#10;Description automatically generated">
              <a:extLst>
                <a:ext uri="{FF2B5EF4-FFF2-40B4-BE49-F238E27FC236}">
                  <a16:creationId xmlns:a16="http://schemas.microsoft.com/office/drawing/2014/main" id="{3F28E4F0-BC67-6F69-BEAB-B9639A395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42717" y="5036356"/>
              <a:ext cx="1031126" cy="1031126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2B3316-AF58-6FC8-A2C1-38C75F4B3031}"/>
              </a:ext>
            </a:extLst>
          </p:cNvPr>
          <p:cNvGrpSpPr/>
          <p:nvPr/>
        </p:nvGrpSpPr>
        <p:grpSpPr>
          <a:xfrm>
            <a:off x="9099338" y="139680"/>
            <a:ext cx="2898460" cy="2528679"/>
            <a:chOff x="8988505" y="167019"/>
            <a:chExt cx="2898460" cy="252867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F04B523-2AD7-0E34-5F7E-D41AA13C1CBA}"/>
                </a:ext>
              </a:extLst>
            </p:cNvPr>
            <p:cNvSpPr/>
            <p:nvPr/>
          </p:nvSpPr>
          <p:spPr>
            <a:xfrm>
              <a:off x="9649899" y="387814"/>
              <a:ext cx="1236238" cy="4168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ChatGPT</a:t>
              </a:r>
              <a:endParaRPr lang="en-US" sz="1400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4B9B59A-133A-137A-ADAA-C71BD8DA3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88505" y="394673"/>
              <a:ext cx="387966" cy="40316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B7ECA2-C5C0-887A-A5D8-EF9D56F5D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15052" y="167019"/>
              <a:ext cx="764813" cy="794769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8AD919-35B0-FDF0-98A3-6CF55595C33C}"/>
                </a:ext>
              </a:extLst>
            </p:cNvPr>
            <p:cNvCxnSpPr>
              <a:cxnSpLocks/>
              <a:stCxn id="13" idx="3"/>
              <a:endCxn id="12" idx="1"/>
            </p:cNvCxnSpPr>
            <p:nvPr/>
          </p:nvCxnSpPr>
          <p:spPr>
            <a:xfrm>
              <a:off x="9376471" y="596254"/>
              <a:ext cx="273428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77A8B2A-87BC-B162-EEC6-C47B8ED0DFD5}"/>
                </a:ext>
              </a:extLst>
            </p:cNvPr>
            <p:cNvCxnSpPr>
              <a:cxnSpLocks/>
            </p:cNvCxnSpPr>
            <p:nvPr/>
          </p:nvCxnSpPr>
          <p:spPr>
            <a:xfrm>
              <a:off x="10902728" y="596254"/>
              <a:ext cx="273428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1EE22EA-E08D-A1B5-15EE-29B1E5BD4F22}"/>
                </a:ext>
              </a:extLst>
            </p:cNvPr>
            <p:cNvGrpSpPr/>
            <p:nvPr/>
          </p:nvGrpSpPr>
          <p:grpSpPr>
            <a:xfrm>
              <a:off x="9031917" y="973267"/>
              <a:ext cx="2855048" cy="1722431"/>
              <a:chOff x="9209561" y="4655653"/>
              <a:chExt cx="2855048" cy="172243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AD607F2-015B-09C2-6662-1A3886441D83}"/>
                  </a:ext>
                </a:extLst>
              </p:cNvPr>
              <p:cNvGrpSpPr/>
              <p:nvPr/>
            </p:nvGrpSpPr>
            <p:grpSpPr>
              <a:xfrm>
                <a:off x="9209561" y="4983363"/>
                <a:ext cx="2818622" cy="937194"/>
                <a:chOff x="9206789" y="2803275"/>
                <a:chExt cx="2818622" cy="937194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B8738BC1-CBD6-C410-C382-421A886DBCC8}"/>
                    </a:ext>
                  </a:extLst>
                </p:cNvPr>
                <p:cNvGrpSpPr/>
                <p:nvPr/>
              </p:nvGrpSpPr>
              <p:grpSpPr>
                <a:xfrm>
                  <a:off x="9206789" y="3323589"/>
                  <a:ext cx="2818622" cy="416880"/>
                  <a:chOff x="5183926" y="3068942"/>
                  <a:chExt cx="2818622" cy="416880"/>
                </a:xfrm>
              </p:grpSpPr>
              <p:sp>
                <p:nvSpPr>
                  <p:cNvPr id="27" name="Rounded Rectangle 26">
                    <a:extLst>
                      <a:ext uri="{FF2B5EF4-FFF2-40B4-BE49-F238E27FC236}">
                        <a16:creationId xmlns:a16="http://schemas.microsoft.com/office/drawing/2014/main" id="{E2274665-E9E2-1DC1-A13A-4C1CE3C4AEA0}"/>
                      </a:ext>
                    </a:extLst>
                  </p:cNvPr>
                  <p:cNvSpPr/>
                  <p:nvPr/>
                </p:nvSpPr>
                <p:spPr>
                  <a:xfrm>
                    <a:off x="5183926" y="3071519"/>
                    <a:ext cx="1236238" cy="414303"/>
                  </a:xfrm>
                  <a:prstGeom prst="roundRect">
                    <a:avLst/>
                  </a:prstGeom>
                  <a:solidFill>
                    <a:srgbClr val="99EEDD"/>
                  </a:solidFill>
                  <a:ln>
                    <a:solidFill>
                      <a:srgbClr val="00879D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rPr>
                      <a:t>BEATs</a:t>
                    </a:r>
                  </a:p>
                </p:txBody>
              </p: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982B644E-E531-7BF6-7393-7C8E16B617E6}"/>
                      </a:ext>
                    </a:extLst>
                  </p:cNvPr>
                  <p:cNvCxnSpPr>
                    <a:cxnSpLocks/>
                    <a:stCxn id="27" idx="3"/>
                    <a:endCxn id="29" idx="1"/>
                  </p:cNvCxnSpPr>
                  <p:nvPr/>
                </p:nvCxnSpPr>
                <p:spPr>
                  <a:xfrm flipV="1">
                    <a:off x="6420164" y="3277382"/>
                    <a:ext cx="346145" cy="1289"/>
                  </a:xfrm>
                  <a:prstGeom prst="straightConnector1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Rounded Rectangle 28">
                    <a:extLst>
                      <a:ext uri="{FF2B5EF4-FFF2-40B4-BE49-F238E27FC236}">
                        <a16:creationId xmlns:a16="http://schemas.microsoft.com/office/drawing/2014/main" id="{8E88B263-2FF4-058B-22B5-DCBD96DC78B3}"/>
                      </a:ext>
                    </a:extLst>
                  </p:cNvPr>
                  <p:cNvSpPr/>
                  <p:nvPr/>
                </p:nvSpPr>
                <p:spPr>
                  <a:xfrm>
                    <a:off x="6766309" y="3068942"/>
                    <a:ext cx="1236239" cy="416880"/>
                  </a:xfrm>
                  <a:prstGeom prst="roundRect">
                    <a:avLst/>
                  </a:prstGeom>
                  <a:solidFill>
                    <a:srgbClr val="F1C6EA"/>
                  </a:solidFill>
                  <a:ln>
                    <a:solidFill>
                      <a:srgbClr val="AC2916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rPr>
                      <a:t>BART</a:t>
                    </a:r>
                  </a:p>
                </p:txBody>
              </p:sp>
            </p:grpSp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8066D498-5E30-5057-DF14-4D81D4B0F24C}"/>
                    </a:ext>
                  </a:extLst>
                </p:cNvPr>
                <p:cNvSpPr/>
                <p:nvPr/>
              </p:nvSpPr>
              <p:spPr>
                <a:xfrm>
                  <a:off x="9206789" y="2803275"/>
                  <a:ext cx="1236238" cy="41688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Instructor</a:t>
                  </a:r>
                  <a:endParaRPr lang="en-US" sz="1400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p:grp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9580945-D6E3-4473-D4D9-1E82C0FA06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alphaModFix amt="60000"/>
              </a:blip>
              <a:stretch>
                <a:fillRect/>
              </a:stretch>
            </p:blipFill>
            <p:spPr>
              <a:xfrm>
                <a:off x="9459614" y="4655653"/>
                <a:ext cx="667910" cy="34101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51EFDD8-49EE-D48A-B43F-C8534B76B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78415" y="4782716"/>
                <a:ext cx="416880" cy="416880"/>
              </a:xfrm>
              <a:prstGeom prst="rect">
                <a:avLst/>
              </a:prstGeom>
            </p:spPr>
          </p:pic>
          <p:pic>
            <p:nvPicPr>
              <p:cNvPr id="21" name="Graphic 20" descr="Voice with solid fill">
                <a:extLst>
                  <a:ext uri="{FF2B5EF4-FFF2-40B4-BE49-F238E27FC236}">
                    <a16:creationId xmlns:a16="http://schemas.microsoft.com/office/drawing/2014/main" id="{5B63CB37-52BC-047C-ED70-218F96FC2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299111" y="5963781"/>
                <a:ext cx="1042273" cy="41430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38D5E0E-D5A3-14DE-90E2-EDA275764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alphaModFix amt="60000"/>
              </a:blip>
              <a:stretch>
                <a:fillRect/>
              </a:stretch>
            </p:blipFill>
            <p:spPr>
              <a:xfrm>
                <a:off x="11011231" y="5167441"/>
                <a:ext cx="667910" cy="34101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CA8DDD6-4ECB-7D1E-8523-0142811FE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647738" y="5013589"/>
                <a:ext cx="416871" cy="416871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361F4B0-FBA7-42ED-487D-0D7C2455D01D}"/>
                  </a:ext>
                </a:extLst>
              </p:cNvPr>
              <p:cNvSpPr/>
              <p:nvPr/>
            </p:nvSpPr>
            <p:spPr>
              <a:xfrm>
                <a:off x="11879156" y="5092135"/>
                <a:ext cx="82622" cy="1071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C303EE0-8AD7-BEFD-58CC-92F046C72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60000"/>
            </a:blip>
            <a:stretch>
              <a:fillRect/>
            </a:stretch>
          </p:blipFill>
          <p:spPr>
            <a:xfrm>
              <a:off x="9019828" y="541941"/>
              <a:ext cx="322370" cy="16459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6B900FB-8A44-C77E-387A-1694D1D90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60000"/>
            </a:blip>
            <a:stretch>
              <a:fillRect/>
            </a:stretch>
          </p:blipFill>
          <p:spPr>
            <a:xfrm>
              <a:off x="11177904" y="514216"/>
              <a:ext cx="322370" cy="16459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4C3AEDA-06EE-790E-42E8-F3BBC1DBE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60000"/>
            </a:blip>
            <a:stretch>
              <a:fillRect/>
            </a:stretch>
          </p:blipFill>
          <p:spPr>
            <a:xfrm>
              <a:off x="11345052" y="666616"/>
              <a:ext cx="322370" cy="16459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1BE2A75-F511-43D7-F449-FC1F63E06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60000"/>
            </a:blip>
            <a:stretch>
              <a:fillRect/>
            </a:stretch>
          </p:blipFill>
          <p:spPr>
            <a:xfrm>
              <a:off x="11469189" y="510537"/>
              <a:ext cx="322370" cy="164592"/>
            </a:xfrm>
            <a:prstGeom prst="rect">
              <a:avLst/>
            </a:prstGeom>
          </p:spPr>
        </p:pic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D8FD2A0-E419-2A27-F091-EE613CD5471B}"/>
              </a:ext>
            </a:extLst>
          </p:cNvPr>
          <p:cNvSpPr txBox="1">
            <a:spLocks/>
          </p:cNvSpPr>
          <p:nvPr/>
        </p:nvSpPr>
        <p:spPr>
          <a:xfrm>
            <a:off x="838200" y="1125947"/>
            <a:ext cx="10863805" cy="491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We built a </a:t>
            </a:r>
            <a:r>
              <a:rPr lang="en-US" sz="2400" b="1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SoTA</a:t>
            </a:r>
            <a:r>
              <a:rPr lang="en-US" sz="2400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 audio captioning model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utilized </a:t>
            </a:r>
            <a:r>
              <a:rPr lang="en-US" sz="1800" b="1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self-supervised pretraining</a:t>
            </a:r>
            <a:r>
              <a:rPr lang="en-US" sz="1800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 &amp; </a:t>
            </a:r>
            <a:r>
              <a:rPr lang="en-US" sz="1800" b="1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LLMs </a:t>
            </a:r>
            <a:r>
              <a:rPr lang="en-US" sz="1800" dirty="0">
                <a:highlight>
                  <a:srgbClr val="FFFFFF"/>
                </a:highlight>
                <a:latin typeface="Corbel" panose="020B0503020204020204" pitchFamily="34" charset="0"/>
              </a:rPr>
              <a:t>extensively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highlight>
                  <a:srgbClr val="FFFFFF"/>
                </a:highlight>
                <a:latin typeface="Corbel" panose="020B0503020204020204" pitchFamily="34" charset="0"/>
              </a:rPr>
              <a:t>improved </a:t>
            </a:r>
            <a:r>
              <a:rPr lang="en-US" sz="1800" b="1" dirty="0">
                <a:highlight>
                  <a:srgbClr val="FFFFFF"/>
                </a:highlight>
                <a:latin typeface="Corbel" panose="020B0503020204020204" pitchFamily="34" charset="0"/>
              </a:rPr>
              <a:t>audio encoder</a:t>
            </a:r>
            <a:r>
              <a:rPr lang="en-US" sz="1800" dirty="0">
                <a:highlight>
                  <a:srgbClr val="FFFFFF"/>
                </a:highlight>
                <a:latin typeface="Corbel" panose="020B0503020204020204" pitchFamily="34" charset="0"/>
              </a:rPr>
              <a:t>, </a:t>
            </a:r>
            <a:r>
              <a:rPr lang="en-US" sz="1800" b="1" dirty="0">
                <a:highlight>
                  <a:srgbClr val="FFFFFF"/>
                </a:highlight>
                <a:latin typeface="Corbel" panose="020B0503020204020204" pitchFamily="34" charset="0"/>
              </a:rPr>
              <a:t>audio-text alignment</a:t>
            </a:r>
            <a:r>
              <a:rPr lang="en-US" sz="1800" dirty="0">
                <a:highlight>
                  <a:srgbClr val="FFFFFF"/>
                </a:highlight>
                <a:latin typeface="Corbel" panose="020B0503020204020204" pitchFamily="34" charset="0"/>
              </a:rPr>
              <a:t>,</a:t>
            </a:r>
            <a:r>
              <a:rPr lang="en-US" sz="1800" b="1" dirty="0">
                <a:highlight>
                  <a:srgbClr val="FFFFFF"/>
                </a:highlight>
                <a:latin typeface="Corbel" panose="020B0503020204020204" pitchFamily="34" charset="0"/>
              </a:rPr>
              <a:t> data aug</a:t>
            </a:r>
            <a:r>
              <a:rPr lang="en-US" sz="1800" dirty="0">
                <a:highlight>
                  <a:srgbClr val="FFFFFF"/>
                </a:highlight>
                <a:latin typeface="Corbel" panose="020B0503020204020204" pitchFamily="34" charset="0"/>
              </a:rPr>
              <a:t>, &amp; </a:t>
            </a:r>
            <a:r>
              <a:rPr lang="en-US" sz="1800" b="1" dirty="0">
                <a:highlight>
                  <a:srgbClr val="FFFFFF"/>
                </a:highlight>
                <a:latin typeface="Corbel" panose="020B0503020204020204" pitchFamily="34" charset="0"/>
              </a:rPr>
              <a:t>decoding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700" dirty="0">
              <a:effectLst/>
              <a:highlight>
                <a:srgbClr val="FFFFFF"/>
              </a:highlight>
              <a:latin typeface="Corbel" panose="020B05030202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Ideas to follow-up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Augmentation for</a:t>
            </a:r>
            <a:r>
              <a:rPr lang="en-US" sz="2000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 </a:t>
            </a:r>
            <a:r>
              <a:rPr lang="en-US" sz="2000" b="1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audios</a:t>
            </a:r>
            <a:r>
              <a:rPr lang="en-US" sz="2000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 besides mix-up ?</a:t>
            </a:r>
            <a:endParaRPr lang="en-US" sz="2000" dirty="0">
              <a:highlight>
                <a:srgbClr val="FFFFFF"/>
              </a:highlight>
              <a:latin typeface="Corbel" panose="020B0503020204020204" pitchFamily="34" charset="0"/>
              <a:sym typeface="Wingdings" pitchFamily="2" charset="2"/>
            </a:endParaRPr>
          </a:p>
          <a:p>
            <a:pPr lvl="2">
              <a:lnSpc>
                <a:spcPct val="100000"/>
              </a:lnSpc>
            </a:pPr>
            <a:r>
              <a:rPr lang="en-US" sz="1800" b="1" dirty="0">
                <a:effectLst/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audio generation </a:t>
            </a:r>
            <a:r>
              <a:rPr lang="en-US" sz="1800" dirty="0">
                <a:effectLst/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models</a:t>
            </a:r>
            <a:r>
              <a:rPr lang="en-US" sz="1800" b="1" dirty="0">
                <a:effectLst/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 </a:t>
            </a:r>
            <a:r>
              <a:rPr lang="en-US" sz="1400" dirty="0">
                <a:effectLst/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(</a:t>
            </a:r>
            <a:r>
              <a:rPr lang="en-US" sz="1400" dirty="0">
                <a:effectLst/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  <a:hlinkClick r:id="rId16"/>
              </a:rPr>
              <a:t>Liu et al., ’23</a:t>
            </a:r>
            <a:r>
              <a:rPr lang="en-US" sz="1400" dirty="0">
                <a:effectLst/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; </a:t>
            </a:r>
            <a:r>
              <a:rPr lang="en-US" sz="1400" dirty="0">
                <a:effectLst/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  <a:hlinkClick r:id="rId17"/>
              </a:rPr>
              <a:t>Vyas et al., ’23</a:t>
            </a:r>
            <a:r>
              <a:rPr lang="en-US" sz="1400" dirty="0">
                <a:effectLst/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)  </a:t>
            </a:r>
            <a:r>
              <a:rPr lang="en-US" sz="1800" dirty="0">
                <a:effectLst/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can produce unlimited data!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Decoder(s)-only </a:t>
            </a:r>
            <a:r>
              <a:rPr lang="en-US" sz="2000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framework for better </a:t>
            </a:r>
            <a:r>
              <a:rPr lang="en-US" sz="2000" b="1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scaling potential </a:t>
            </a:r>
            <a:r>
              <a:rPr lang="en-US" sz="2000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than encoder-decoder ?</a:t>
            </a:r>
          </a:p>
          <a:p>
            <a:pPr lvl="2">
              <a:lnSpc>
                <a:spcPct val="100000"/>
              </a:lnSpc>
            </a:pPr>
            <a:r>
              <a:rPr lang="en-US" sz="1800" dirty="0">
                <a:effectLst/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need a </a:t>
            </a:r>
            <a:r>
              <a:rPr lang="en-US" sz="1800" b="1" dirty="0">
                <a:effectLst/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modality bridge </a:t>
            </a:r>
            <a:r>
              <a:rPr lang="en-US" sz="1400" dirty="0">
                <a:effectLst/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(</a:t>
            </a:r>
            <a:r>
              <a:rPr lang="en-US" sz="1400" dirty="0">
                <a:effectLst/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  <a:hlinkClick r:id="rId18"/>
              </a:rPr>
              <a:t>Li et al., ’23</a:t>
            </a:r>
            <a:r>
              <a:rPr lang="en-US" sz="1400" dirty="0">
                <a:effectLst/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; </a:t>
            </a:r>
            <a:r>
              <a:rPr lang="en-US" sz="1400" dirty="0">
                <a:effectLst/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  <a:hlinkClick r:id="rId19"/>
              </a:rPr>
              <a:t>Zhang et al., ’23</a:t>
            </a:r>
            <a:r>
              <a:rPr lang="en-US" sz="1400" dirty="0">
                <a:effectLst/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) </a:t>
            </a:r>
            <a:r>
              <a:rPr lang="en-US" sz="1800" dirty="0">
                <a:effectLst/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between audio &amp; text generative models</a:t>
            </a:r>
            <a:endParaRPr lang="en-US" sz="1800" dirty="0">
              <a:highlight>
                <a:srgbClr val="FFFFFF"/>
              </a:highlight>
              <a:latin typeface="Corbel" panose="020B0503020204020204" pitchFamily="34" charset="0"/>
              <a:sym typeface="Wingdings" pitchFamily="2" charset="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highlight>
                <a:srgbClr val="FFFFFF"/>
              </a:highlight>
              <a:latin typeface="Corbel" panose="020B0503020204020204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en-US" sz="700" dirty="0">
              <a:highlight>
                <a:srgbClr val="FFFFFF"/>
              </a:highlight>
              <a:latin typeface="Corbel" panose="020B0503020204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86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3B80-11D7-607B-8626-04B8FF38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A  Quick  Task  Overview</a:t>
            </a:r>
            <a:endParaRPr lang="en-US" sz="3600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8FAEB-CBEB-9D2D-2BEB-741B3673F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762"/>
            <a:ext cx="10515600" cy="139874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Corbel" panose="020B0503020204020204" pitchFamily="34" charset="0"/>
              </a:rPr>
              <a:t>Automated audio captioning (</a:t>
            </a:r>
            <a:r>
              <a:rPr lang="en-US" sz="2400" b="1" dirty="0">
                <a:latin typeface="Corbel" panose="020B0503020204020204" pitchFamily="34" charset="0"/>
              </a:rPr>
              <a:t>AAC</a:t>
            </a:r>
            <a:r>
              <a:rPr lang="en-US" sz="2400" dirty="0">
                <a:latin typeface="Corbel" panose="020B0503020204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Corbel" panose="020B0503020204020204" pitchFamily="34" charset="0"/>
              </a:rPr>
              <a:t>any sort of </a:t>
            </a:r>
            <a:r>
              <a:rPr lang="en-US" sz="2200" b="1" dirty="0">
                <a:latin typeface="Corbel" panose="020B0503020204020204" pitchFamily="34" charset="0"/>
              </a:rPr>
              <a:t>audio </a:t>
            </a:r>
            <a:r>
              <a:rPr lang="en-US" sz="2200" dirty="0">
                <a:latin typeface="Corbel" panose="020B0503020204020204" pitchFamily="34" charset="0"/>
              </a:rPr>
              <a:t>(</a:t>
            </a:r>
            <a:r>
              <a:rPr lang="en-US" sz="2200" b="1" i="1" dirty="0">
                <a:latin typeface="Georgia" panose="02040502050405020303" pitchFamily="18" charset="0"/>
              </a:rPr>
              <a:t>x</a:t>
            </a:r>
            <a:r>
              <a:rPr lang="en-US" sz="2200" dirty="0">
                <a:latin typeface="Corbel" panose="020B0503020204020204" pitchFamily="34" charset="0"/>
              </a:rPr>
              <a:t>) </a:t>
            </a:r>
            <a:r>
              <a:rPr lang="en-US" sz="2200" dirty="0">
                <a:latin typeface="Corbel" panose="020B0503020204020204" pitchFamily="34" charset="0"/>
                <a:sym typeface="Wingdings" pitchFamily="2" charset="2"/>
              </a:rPr>
              <a:t>  a </a:t>
            </a:r>
            <a:r>
              <a:rPr lang="en-US" sz="2200" b="1" dirty="0">
                <a:latin typeface="Corbel" panose="020B0503020204020204" pitchFamily="34" charset="0"/>
                <a:sym typeface="Wingdings" pitchFamily="2" charset="2"/>
              </a:rPr>
              <a:t>text description </a:t>
            </a:r>
            <a:r>
              <a:rPr lang="en-US" sz="2200" dirty="0">
                <a:latin typeface="Corbel" panose="020B0503020204020204" pitchFamily="34" charset="0"/>
              </a:rPr>
              <a:t>(</a:t>
            </a:r>
            <a:r>
              <a:rPr lang="en-US" sz="2200" b="1" i="1" dirty="0">
                <a:latin typeface="Georgia" panose="02040502050405020303" pitchFamily="18" charset="0"/>
              </a:rPr>
              <a:t>y</a:t>
            </a:r>
            <a:r>
              <a:rPr lang="en-US" sz="2200" dirty="0">
                <a:latin typeface="Corbel" panose="020B0503020204020204" pitchFamily="34" charset="0"/>
              </a:rPr>
              <a:t>) 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Corbel" panose="020B0503020204020204" pitchFamily="34" charset="0"/>
              </a:rPr>
              <a:t>a sequence-to-sequence (</a:t>
            </a:r>
            <a:r>
              <a:rPr lang="en-US" sz="2200" b="1" dirty="0">
                <a:latin typeface="Corbel" panose="020B0503020204020204" pitchFamily="34" charset="0"/>
              </a:rPr>
              <a:t>seq2seq</a:t>
            </a:r>
            <a:r>
              <a:rPr lang="en-US" sz="2200" dirty="0">
                <a:latin typeface="Corbel" panose="020B0503020204020204" pitchFamily="34" charset="0"/>
              </a:rPr>
              <a:t>) task</a:t>
            </a:r>
          </a:p>
          <a:p>
            <a:endParaRPr lang="en-US" sz="2400" dirty="0">
              <a:latin typeface="Adobe Clean" panose="020B0503020404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dobe Clean" panose="020B0503020404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Adobe Clean" panose="020B05030204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A93C6-BFB9-ADCF-69CB-2D850D96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Shih-Lun Wu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| </a:t>
            </a:r>
            <a:r>
              <a:rPr lang="en-US" u="sng" dirty="0" err="1">
                <a:solidFill>
                  <a:schemeClr val="accent3">
                    <a:lumMod val="75000"/>
                  </a:schemeClr>
                </a:solidFill>
              </a:rPr>
              <a:t>shihlunw@andrew.cmu.edu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| </a:t>
            </a:r>
            <a:r>
              <a:rPr lang="en-US" u="sng" dirty="0" err="1">
                <a:solidFill>
                  <a:schemeClr val="accent3">
                    <a:lumMod val="75000"/>
                  </a:schemeClr>
                </a:solidFill>
              </a:rPr>
              <a:t>slseanwu.github.io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A67F3-A514-D057-838E-CCB66916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F4859D3-35A9-BD82-27BA-8A09A5377CA4}"/>
              </a:ext>
            </a:extLst>
          </p:cNvPr>
          <p:cNvSpPr txBox="1">
            <a:spLocks/>
          </p:cNvSpPr>
          <p:nvPr/>
        </p:nvSpPr>
        <p:spPr>
          <a:xfrm>
            <a:off x="838200" y="4374612"/>
            <a:ext cx="10515600" cy="1398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Corbel" panose="020B0503020204020204" pitchFamily="34" charset="0"/>
              </a:rPr>
              <a:t>Learning objective – </a:t>
            </a:r>
            <a:r>
              <a:rPr lang="en-US" sz="2400" b="1" dirty="0">
                <a:latin typeface="Corbel" panose="020B0503020204020204" pitchFamily="34" charset="0"/>
              </a:rPr>
              <a:t>conditional language modeling </a:t>
            </a:r>
            <a:r>
              <a:rPr lang="en-US" sz="2400" dirty="0">
                <a:latin typeface="Corbel" panose="020B0503020204020204" pitchFamily="34" charset="0"/>
              </a:rPr>
              <a:t>(</a:t>
            </a:r>
            <a:r>
              <a:rPr lang="en-US" sz="2400" b="1" dirty="0">
                <a:latin typeface="Corbel" panose="020B0503020204020204" pitchFamily="34" charset="0"/>
              </a:rPr>
              <a:t>LM</a:t>
            </a:r>
            <a:r>
              <a:rPr lang="en-US" sz="2400" dirty="0">
                <a:latin typeface="Corbel" panose="020B0503020204020204" pitchFamily="34" charset="0"/>
              </a:rPr>
              <a:t>)</a:t>
            </a:r>
            <a:endParaRPr lang="en-US" sz="22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dobe Clean" panose="020B05030204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dobe Clean" panose="020B05030204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Adobe Clean" panose="020B0503020404020204" pitchFamily="34" charset="0"/>
            </a:endParaRPr>
          </a:p>
        </p:txBody>
      </p:sp>
      <p:pic>
        <p:nvPicPr>
          <p:cNvPr id="42" name="Picture 16">
            <a:extLst>
              <a:ext uri="{FF2B5EF4-FFF2-40B4-BE49-F238E27FC236}">
                <a16:creationId xmlns:a16="http://schemas.microsoft.com/office/drawing/2014/main" id="{04061751-A442-A664-E51F-599B0CB39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08" y="4889512"/>
            <a:ext cx="5852513" cy="89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>
            <a:extLst>
              <a:ext uri="{FF2B5EF4-FFF2-40B4-BE49-F238E27FC236}">
                <a16:creationId xmlns:a16="http://schemas.microsoft.com/office/drawing/2014/main" id="{97BD1225-A7A8-B5EE-CE3E-0DAB076D4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23" y="5134948"/>
            <a:ext cx="3507791" cy="5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B55349C-5329-52C6-7D2D-CB15395312DF}"/>
              </a:ext>
            </a:extLst>
          </p:cNvPr>
          <p:cNvGrpSpPr/>
          <p:nvPr/>
        </p:nvGrpSpPr>
        <p:grpSpPr>
          <a:xfrm>
            <a:off x="10207384" y="5552276"/>
            <a:ext cx="1786668" cy="584775"/>
            <a:chOff x="10207384" y="5552276"/>
            <a:chExt cx="1786668" cy="584775"/>
          </a:xfrm>
        </p:grpSpPr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BEC1C46A-CCF9-ED47-E612-6EDADFEEFF6F}"/>
                </a:ext>
              </a:extLst>
            </p:cNvPr>
            <p:cNvSpPr/>
            <p:nvPr/>
          </p:nvSpPr>
          <p:spPr>
            <a:xfrm rot="16200000">
              <a:off x="10448356" y="5357265"/>
              <a:ext cx="141231" cy="623176"/>
            </a:xfrm>
            <a:prstGeom prst="leftBrac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14FA3CB-74AC-CDFF-E621-92A225F43ED9}"/>
                </a:ext>
              </a:extLst>
            </p:cNvPr>
            <p:cNvSpPr txBox="1"/>
            <p:nvPr/>
          </p:nvSpPr>
          <p:spPr>
            <a:xfrm>
              <a:off x="10536602" y="5552276"/>
              <a:ext cx="14574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Corbel" panose="020B0503020204020204" pitchFamily="34" charset="0"/>
                </a:rPr>
                <a:t>learned </a:t>
              </a:r>
            </a:p>
            <a:p>
              <a:pPr algn="ctr"/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Corbel" panose="020B0503020204020204" pitchFamily="34" charset="0"/>
                </a:rPr>
                <a:t>audio features</a:t>
              </a:r>
            </a:p>
          </p:txBody>
        </p:sp>
      </p:grpSp>
      <p:sp>
        <p:nvSpPr>
          <p:cNvPr id="46" name="Left Brace 45">
            <a:extLst>
              <a:ext uri="{FF2B5EF4-FFF2-40B4-BE49-F238E27FC236}">
                <a16:creationId xmlns:a16="http://schemas.microsoft.com/office/drawing/2014/main" id="{DC76F354-889A-72AB-963E-BC79AED6CF48}"/>
              </a:ext>
            </a:extLst>
          </p:cNvPr>
          <p:cNvSpPr/>
          <p:nvPr/>
        </p:nvSpPr>
        <p:spPr>
          <a:xfrm rot="16200000">
            <a:off x="3245329" y="4030414"/>
            <a:ext cx="181210" cy="342427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A26E37-A080-6918-0BDD-6FD42A736BC0}"/>
              </a:ext>
            </a:extLst>
          </p:cNvPr>
          <p:cNvSpPr txBox="1"/>
          <p:nvPr/>
        </p:nvSpPr>
        <p:spPr>
          <a:xfrm>
            <a:off x="2093061" y="5852286"/>
            <a:ext cx="2485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rbel" panose="020B0503020204020204" pitchFamily="34" charset="0"/>
              </a:rPr>
              <a:t>max likelihood estimation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F64BDF-867C-CE8D-3949-98A3AAFBB750}"/>
              </a:ext>
            </a:extLst>
          </p:cNvPr>
          <p:cNvGrpSpPr/>
          <p:nvPr/>
        </p:nvGrpSpPr>
        <p:grpSpPr>
          <a:xfrm>
            <a:off x="7342733" y="5833157"/>
            <a:ext cx="2923813" cy="686740"/>
            <a:chOff x="7342733" y="5833157"/>
            <a:chExt cx="2923813" cy="686740"/>
          </a:xfrm>
        </p:grpSpPr>
        <p:sp>
          <p:nvSpPr>
            <p:cNvPr id="49" name="Left Brace 48">
              <a:extLst>
                <a:ext uri="{FF2B5EF4-FFF2-40B4-BE49-F238E27FC236}">
                  <a16:creationId xmlns:a16="http://schemas.microsoft.com/office/drawing/2014/main" id="{36B1D606-C2FB-914A-FA54-790905746ED2}"/>
                </a:ext>
              </a:extLst>
            </p:cNvPr>
            <p:cNvSpPr/>
            <p:nvPr/>
          </p:nvSpPr>
          <p:spPr>
            <a:xfrm rot="16200000">
              <a:off x="8693658" y="4650244"/>
              <a:ext cx="119920" cy="2485745"/>
            </a:xfrm>
            <a:prstGeom prst="leftBrace">
              <a:avLst/>
            </a:prstGeom>
            <a:ln>
              <a:solidFill>
                <a:srgbClr val="AC291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54B13CF-F7FC-9426-A481-A3388B7E7813}"/>
                </a:ext>
              </a:extLst>
            </p:cNvPr>
            <p:cNvSpPr txBox="1"/>
            <p:nvPr/>
          </p:nvSpPr>
          <p:spPr>
            <a:xfrm>
              <a:off x="7342733" y="5935122"/>
              <a:ext cx="29238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AC2916"/>
                  </a:solidFill>
                  <a:latin typeface="Corbel" panose="020B0503020204020204" pitchFamily="34" charset="0"/>
                </a:rPr>
                <a:t>autoregressive (word-by-word)</a:t>
              </a:r>
            </a:p>
            <a:p>
              <a:pPr algn="ctr"/>
              <a:r>
                <a:rPr lang="en-US" sz="1600" b="1" dirty="0">
                  <a:solidFill>
                    <a:srgbClr val="AC2916"/>
                  </a:solidFill>
                  <a:latin typeface="Corbel" panose="020B0503020204020204" pitchFamily="34" charset="0"/>
                </a:rPr>
                <a:t>text generation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8DCED-1F2A-5C69-E0D0-44E1657E2CB3}"/>
              </a:ext>
            </a:extLst>
          </p:cNvPr>
          <p:cNvGrpSpPr/>
          <p:nvPr/>
        </p:nvGrpSpPr>
        <p:grpSpPr>
          <a:xfrm>
            <a:off x="1746599" y="2795062"/>
            <a:ext cx="6328149" cy="1365025"/>
            <a:chOff x="1746599" y="2795062"/>
            <a:chExt cx="6328149" cy="13650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D40049-9B59-EB96-A53C-EDF020D542AB}"/>
                </a:ext>
              </a:extLst>
            </p:cNvPr>
            <p:cNvSpPr txBox="1"/>
            <p:nvPr/>
          </p:nvSpPr>
          <p:spPr>
            <a:xfrm>
              <a:off x="2184780" y="3575312"/>
              <a:ext cx="10422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orbel" panose="020B0503020204020204" pitchFamily="34" charset="0"/>
                </a:rPr>
                <a:t>audio </a:t>
              </a:r>
            </a:p>
            <a:p>
              <a:pPr algn="ctr"/>
              <a:r>
                <a:rPr lang="en-US" sz="1600" dirty="0">
                  <a:latin typeface="Corbel" panose="020B0503020204020204" pitchFamily="34" charset="0"/>
                </a:rPr>
                <a:t>waveform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CC28804-9375-B6D0-C782-962DF97DF43A}"/>
                </a:ext>
              </a:extLst>
            </p:cNvPr>
            <p:cNvGrpSpPr/>
            <p:nvPr/>
          </p:nvGrpSpPr>
          <p:grpSpPr>
            <a:xfrm>
              <a:off x="1746599" y="2795062"/>
              <a:ext cx="6328149" cy="1228467"/>
              <a:chOff x="1746599" y="2795062"/>
              <a:chExt cx="6328149" cy="1228467"/>
            </a:xfrm>
          </p:grpSpPr>
          <p:pic>
            <p:nvPicPr>
              <p:cNvPr id="6" name="t34t trafik[1].wav">
                <a:hlinkClick r:id="" action="ppaction://media"/>
                <a:extLst>
                  <a:ext uri="{FF2B5EF4-FFF2-40B4-BE49-F238E27FC236}">
                    <a16:creationId xmlns:a16="http://schemas.microsoft.com/office/drawing/2014/main" id="{5BD57D57-5D9E-20A5-678C-95A2730C6ADA}"/>
                  </a:ext>
                </a:extLst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1746599" y="2991584"/>
                <a:ext cx="488216" cy="488216"/>
              </a:xfrm>
              <a:prstGeom prst="rect">
                <a:avLst/>
              </a:prstGeom>
            </p:spPr>
          </p:pic>
          <p:pic>
            <p:nvPicPr>
              <p:cNvPr id="8" name="Graphic 7" descr="Voice with solid fill">
                <a:extLst>
                  <a:ext uri="{FF2B5EF4-FFF2-40B4-BE49-F238E27FC236}">
                    <a16:creationId xmlns:a16="http://schemas.microsoft.com/office/drawing/2014/main" id="{6B25376F-34DB-69CD-591F-8E91AD34D1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51718" y="2795062"/>
                <a:ext cx="1204008" cy="865408"/>
              </a:xfrm>
              <a:prstGeom prst="rect">
                <a:avLst/>
              </a:prstGeom>
            </p:spPr>
          </p:pic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990ED66-99A3-02CA-0ADD-61EF1D12AC96}"/>
                  </a:ext>
                </a:extLst>
              </p:cNvPr>
              <p:cNvSpPr/>
              <p:nvPr/>
            </p:nvSpPr>
            <p:spPr>
              <a:xfrm>
                <a:off x="4160845" y="2887282"/>
                <a:ext cx="1602329" cy="68096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Audio</a:t>
                </a: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Encoder </a:t>
                </a:r>
                <a:r>
                  <a:rPr lang="el-GR" b="1" i="1" u="none" strike="noStrike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ϕ</a:t>
                </a:r>
                <a:endParaRPr lang="en-US" b="1" i="1" dirty="0">
                  <a:solidFill>
                    <a:schemeClr val="tx1"/>
                  </a:solidFill>
                  <a:latin typeface="Avenir Book" panose="02000503020000020003" pitchFamily="2" charset="0"/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3D45C3F-1FFE-16BF-DAC5-E37FD778953A}"/>
                  </a:ext>
                </a:extLst>
              </p:cNvPr>
              <p:cNvCxnSpPr>
                <a:cxnSpLocks/>
                <a:endCxn id="16" idx="1"/>
              </p:cNvCxnSpPr>
              <p:nvPr/>
            </p:nvCxnSpPr>
            <p:spPr>
              <a:xfrm>
                <a:off x="5763174" y="3227766"/>
                <a:ext cx="709245" cy="0"/>
              </a:xfrm>
              <a:prstGeom prst="straightConnector1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AFFE259-2A7C-77DA-2F53-686085D81A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7053" y="3736271"/>
                <a:ext cx="369332" cy="2872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1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3279CD7-4E79-5238-E9F6-7136402B6ED6}"/>
                      </a:ext>
                    </a:extLst>
                  </p14:cNvPr>
                  <p14:cNvContentPartPr/>
                  <p14:nvPr/>
                </p14:nvContentPartPr>
                <p14:xfrm>
                  <a:off x="3736680" y="3613040"/>
                  <a:ext cx="1302480" cy="3013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3279CD7-4E79-5238-E9F6-7136402B6ED6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700680" y="3397040"/>
                    <a:ext cx="1374120" cy="732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ounded Rectangle 15">
                    <a:extLst>
                      <a:ext uri="{FF2B5EF4-FFF2-40B4-BE49-F238E27FC236}">
                        <a16:creationId xmlns:a16="http://schemas.microsoft.com/office/drawing/2014/main" id="{E97C154C-9942-0312-2163-01E099A78205}"/>
                      </a:ext>
                    </a:extLst>
                  </p:cNvPr>
                  <p:cNvSpPr/>
                  <p:nvPr/>
                </p:nvSpPr>
                <p:spPr>
                  <a:xfrm>
                    <a:off x="6472419" y="2887282"/>
                    <a:ext cx="1602329" cy="680968"/>
                  </a:xfrm>
                  <a:prstGeom prst="roundRect">
                    <a:avLst/>
                  </a:prstGeom>
                  <a:solidFill>
                    <a:srgbClr val="F1C6EA"/>
                  </a:solidFill>
                  <a:ln>
                    <a:solidFill>
                      <a:srgbClr val="AC2916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>
                        <a:solidFill>
                          <a:schemeClr val="tx1"/>
                        </a:solidFill>
                        <a:latin typeface="Corbel" panose="020B0503020204020204" pitchFamily="34" charset="0"/>
                      </a:rPr>
                      <a:t>Text</a:t>
                    </a:r>
                  </a:p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rPr>
                      <a:t>Decoder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  <a:latin typeface="Corbel" panose="020B0503020204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Rounded Rectangle 15">
                    <a:extLst>
                      <a:ext uri="{FF2B5EF4-FFF2-40B4-BE49-F238E27FC236}">
                        <a16:creationId xmlns:a16="http://schemas.microsoft.com/office/drawing/2014/main" id="{E97C154C-9942-0312-2163-01E099A782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2419" y="2887282"/>
                    <a:ext cx="1602329" cy="680968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rgbClr val="AC2916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1FC34A9-CF89-56D8-A31F-0A28A1233BBA}"/>
              </a:ext>
            </a:extLst>
          </p:cNvPr>
          <p:cNvGrpSpPr/>
          <p:nvPr/>
        </p:nvGrpSpPr>
        <p:grpSpPr>
          <a:xfrm>
            <a:off x="7261800" y="2508160"/>
            <a:ext cx="3450815" cy="1651927"/>
            <a:chOff x="7261800" y="2508160"/>
            <a:chExt cx="3450815" cy="16519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917837-C02F-5AD8-0DD3-21E8A178CF6E}"/>
                </a:ext>
              </a:extLst>
            </p:cNvPr>
            <p:cNvSpPr txBox="1"/>
            <p:nvPr/>
          </p:nvSpPr>
          <p:spPr>
            <a:xfrm>
              <a:off x="8440839" y="2974082"/>
              <a:ext cx="2271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Avenir Book" panose="02000503020000020003" pitchFamily="2" charset="0"/>
                </a:rPr>
                <a:t>“ Cars honk while people </a:t>
              </a:r>
            </a:p>
            <a:p>
              <a:r>
                <a:rPr lang="en-US" sz="1400" i="1" dirty="0">
                  <a:latin typeface="Avenir Book" panose="02000503020000020003" pitchFamily="2" charset="0"/>
                </a:rPr>
                <a:t>shout in the background ”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EAF9D6-F178-30B8-4635-D9D5F030F73D}"/>
                </a:ext>
              </a:extLst>
            </p:cNvPr>
            <p:cNvSpPr txBox="1"/>
            <p:nvPr/>
          </p:nvSpPr>
          <p:spPr>
            <a:xfrm>
              <a:off x="8711006" y="3575312"/>
              <a:ext cx="11336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orbel" panose="020B0503020204020204" pitchFamily="34" charset="0"/>
                </a:rPr>
                <a:t>text </a:t>
              </a:r>
            </a:p>
            <a:p>
              <a:pPr algn="ctr"/>
              <a:r>
                <a:rPr lang="en-US" sz="1600" dirty="0">
                  <a:latin typeface="Corbel" panose="020B0503020204020204" pitchFamily="34" charset="0"/>
                </a:rPr>
                <a:t>description</a:t>
              </a: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DC97022-5AA7-9ECB-B1EB-14899CED0A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3280" y="3728049"/>
              <a:ext cx="369332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3AB73F0-C3C1-240F-D29F-ED0B54794AAD}"/>
                    </a:ext>
                  </a:extLst>
                </p14:cNvPr>
                <p14:cNvContentPartPr/>
                <p14:nvPr/>
              </p14:nvContentPartPr>
              <p14:xfrm>
                <a:off x="7261800" y="2508160"/>
                <a:ext cx="1506960" cy="416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3AB73F0-C3C1-240F-D29F-ED0B54794AA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25800" y="2292160"/>
                  <a:ext cx="1578600" cy="84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54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6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3B80-11D7-607B-8626-04B8FF38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8"/>
            <a:ext cx="2265221" cy="1325563"/>
          </a:xfrm>
        </p:spPr>
        <p:txBody>
          <a:bodyPr>
            <a:normAutofit/>
          </a:bodyPr>
          <a:lstStyle/>
          <a:p>
            <a:r>
              <a:rPr lang="en-US" sz="3600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Motivation</a:t>
            </a:r>
            <a:endParaRPr lang="en-US" sz="3600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8FAEB-CBEB-9D2D-2BEB-741B3673F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762"/>
            <a:ext cx="10515600" cy="50965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Corbel" panose="020B0503020204020204" pitchFamily="34" charset="0"/>
              </a:rPr>
              <a:t>The landscape of AAC in early 2023 …</a:t>
            </a:r>
          </a:p>
          <a:p>
            <a:pPr lvl="1">
              <a:lnSpc>
                <a:spcPct val="133000"/>
              </a:lnSpc>
            </a:pPr>
            <a:r>
              <a:rPr lang="en-US" sz="2000" dirty="0">
                <a:latin typeface="Corbel" panose="020B0503020204020204" pitchFamily="34" charset="0"/>
              </a:rPr>
              <a:t>old CNN multilabel classifier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hlinkClick r:id="rId3"/>
              </a:rPr>
              <a:t>Kong et al., ’19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)  </a:t>
            </a:r>
            <a:r>
              <a:rPr lang="en-US" sz="2000" dirty="0">
                <a:latin typeface="Corbel" panose="020B0503020204020204" pitchFamily="34" charset="0"/>
              </a:rPr>
              <a:t>used as audio encoder</a:t>
            </a:r>
          </a:p>
          <a:p>
            <a:pPr lvl="1">
              <a:lnSpc>
                <a:spcPct val="133000"/>
              </a:lnSpc>
            </a:pPr>
            <a:endParaRPr lang="en-US" sz="2000" dirty="0">
              <a:latin typeface="Corbel" panose="020B0503020204020204" pitchFamily="34" charset="0"/>
            </a:endParaRPr>
          </a:p>
          <a:p>
            <a:pPr lvl="1">
              <a:lnSpc>
                <a:spcPct val="133000"/>
              </a:lnSpc>
            </a:pPr>
            <a:r>
              <a:rPr lang="en-US" sz="2000" dirty="0">
                <a:latin typeface="Corbel" panose="020B0503020204020204" pitchFamily="34" charset="0"/>
              </a:rPr>
              <a:t>weak alignment of audio enc &amp; text dec other than seq2seq </a:t>
            </a:r>
          </a:p>
          <a:p>
            <a:pPr lvl="1">
              <a:lnSpc>
                <a:spcPct val="133000"/>
              </a:lnSpc>
            </a:pPr>
            <a:endParaRPr lang="en-US" sz="2000" dirty="0">
              <a:latin typeface="Corbel" panose="020B0503020204020204" pitchFamily="34" charset="0"/>
            </a:endParaRPr>
          </a:p>
          <a:p>
            <a:pPr lvl="1">
              <a:lnSpc>
                <a:spcPct val="133000"/>
              </a:lnSpc>
            </a:pPr>
            <a:r>
              <a:rPr lang="en-US" sz="2000" dirty="0">
                <a:latin typeface="Corbel" panose="020B0503020204020204" pitchFamily="34" charset="0"/>
              </a:rPr>
              <a:t>scarce AAC paired data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hlinkClick r:id="rId4"/>
              </a:rPr>
              <a:t>Kim et al., ’19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;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hlinkClick r:id="rId5"/>
              </a:rPr>
              <a:t>Drossos et al., ’19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)</a:t>
            </a:r>
            <a:r>
              <a:rPr lang="en-US" sz="1200" dirty="0">
                <a:latin typeface="Corbel" panose="020B0503020204020204" pitchFamily="34" charset="0"/>
              </a:rPr>
              <a:t> </a:t>
            </a:r>
            <a:r>
              <a:rPr lang="en-US" sz="2000" dirty="0">
                <a:latin typeface="Corbel" panose="020B0503020204020204" pitchFamily="34" charset="0"/>
              </a:rPr>
              <a:t>(~50K samples total) </a:t>
            </a:r>
          </a:p>
          <a:p>
            <a:pPr lvl="1">
              <a:lnSpc>
                <a:spcPct val="133000"/>
              </a:lnSpc>
            </a:pPr>
            <a:endParaRPr lang="en-US" sz="2000" dirty="0">
              <a:latin typeface="Corbel" panose="020B0503020204020204" pitchFamily="34" charset="0"/>
            </a:endParaRPr>
          </a:p>
          <a:p>
            <a:pPr lvl="1">
              <a:lnSpc>
                <a:spcPct val="133000"/>
              </a:lnSpc>
            </a:pPr>
            <a:r>
              <a:rPr lang="en-US" sz="2000" dirty="0">
                <a:latin typeface="Corbel" panose="020B0503020204020204" pitchFamily="34" charset="0"/>
              </a:rPr>
              <a:t>beam-search decoding, known to output overly generic text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lvl="1">
              <a:lnSpc>
                <a:spcPct val="133000"/>
              </a:lnSpc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lvl="1">
              <a:lnSpc>
                <a:spcPct val="133000"/>
              </a:lnSpc>
            </a:pPr>
            <a:r>
              <a:rPr lang="en-US" sz="2000" dirty="0">
                <a:latin typeface="Corbel" panose="020B0503020204020204" pitchFamily="34" charset="0"/>
              </a:rPr>
              <a:t>large language models (LLMs) booming, can we leverage them?</a:t>
            </a:r>
            <a:endParaRPr lang="en-US" sz="2000" dirty="0">
              <a:latin typeface="Adobe Clean" panose="020B0503020404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dobe Clean" panose="020B0503020404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Adobe Clean" panose="020B05030204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A93C6-BFB9-ADCF-69CB-2D850D96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Shih-Lun Wu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| </a:t>
            </a:r>
            <a:r>
              <a:rPr lang="en-US" u="sng" dirty="0" err="1">
                <a:solidFill>
                  <a:schemeClr val="accent3">
                    <a:lumMod val="75000"/>
                  </a:schemeClr>
                </a:solidFill>
              </a:rPr>
              <a:t>shihlunw@andrew.cmu.edu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| </a:t>
            </a:r>
            <a:r>
              <a:rPr lang="en-US" u="sng" dirty="0" err="1">
                <a:solidFill>
                  <a:schemeClr val="accent3">
                    <a:lumMod val="75000"/>
                  </a:schemeClr>
                </a:solidFill>
              </a:rPr>
              <a:t>slseanwu.github.io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A67F3-A514-D057-838E-CCB66916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B1CDD34-42E7-023C-D8F4-D937D66D5A6F}"/>
              </a:ext>
            </a:extLst>
          </p:cNvPr>
          <p:cNvSpPr txBox="1">
            <a:spLocks/>
          </p:cNvSpPr>
          <p:nvPr/>
        </p:nvSpPr>
        <p:spPr>
          <a:xfrm>
            <a:off x="3103421" y="-2528"/>
            <a:ext cx="88906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B1B1B"/>
                </a:solidFill>
                <a:latin typeface="Corbel" panose="020B0503020204020204" pitchFamily="34" charset="0"/>
                <a:ea typeface="Adobe Clean Han Regular" panose="020B0500000000000000" pitchFamily="34" charset="-128"/>
              </a:rPr>
              <a:t>&amp;  </a:t>
            </a:r>
            <a:r>
              <a:rPr lang="en-US" sz="3600" b="1" dirty="0">
                <a:solidFill>
                  <a:srgbClr val="1B1B1B"/>
                </a:solidFill>
                <a:latin typeface="Corbel" panose="020B0503020204020204" pitchFamily="34" charset="0"/>
                <a:ea typeface="Adobe Clean Han Regular" panose="020B0500000000000000" pitchFamily="34" charset="-128"/>
              </a:rPr>
              <a:t>Our  Contribution</a:t>
            </a:r>
            <a:endParaRPr lang="en-US" sz="3600" b="1" dirty="0">
              <a:latin typeface="Corbel" panose="020B0503020204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DAB8C9-9A19-94DB-1C2E-A0C9CA51DD0F}"/>
              </a:ext>
            </a:extLst>
          </p:cNvPr>
          <p:cNvGrpSpPr/>
          <p:nvPr/>
        </p:nvGrpSpPr>
        <p:grpSpPr>
          <a:xfrm>
            <a:off x="9206789" y="122759"/>
            <a:ext cx="2818622" cy="1364842"/>
            <a:chOff x="9064288" y="681559"/>
            <a:chExt cx="2818622" cy="136484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AD29B6-E069-C976-4917-F1571FEB3AD2}"/>
                </a:ext>
              </a:extLst>
            </p:cNvPr>
            <p:cNvGrpSpPr/>
            <p:nvPr/>
          </p:nvGrpSpPr>
          <p:grpSpPr>
            <a:xfrm>
              <a:off x="9064288" y="1226250"/>
              <a:ext cx="2818622" cy="820151"/>
              <a:chOff x="5183926" y="3068942"/>
              <a:chExt cx="2818622" cy="820151"/>
            </a:xfrm>
          </p:grpSpPr>
          <p:pic>
            <p:nvPicPr>
              <p:cNvPr id="8" name="Graphic 7" descr="Voice with solid fill">
                <a:extLst>
                  <a:ext uri="{FF2B5EF4-FFF2-40B4-BE49-F238E27FC236}">
                    <a16:creationId xmlns:a16="http://schemas.microsoft.com/office/drawing/2014/main" id="{6B25376F-34DB-69CD-591F-8E91AD34D1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280908" y="3474790"/>
                <a:ext cx="1042273" cy="414303"/>
              </a:xfrm>
              <a:prstGeom prst="rect">
                <a:avLst/>
              </a:prstGeom>
            </p:spPr>
          </p:pic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990ED66-99A3-02CA-0ADD-61EF1D12AC96}"/>
                  </a:ext>
                </a:extLst>
              </p:cNvPr>
              <p:cNvSpPr/>
              <p:nvPr/>
            </p:nvSpPr>
            <p:spPr>
              <a:xfrm>
                <a:off x="5183926" y="3071519"/>
                <a:ext cx="1236238" cy="41430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Audio </a:t>
                </a:r>
                <a:r>
                  <a:rPr lang="en-US" sz="16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Enc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3D45C3F-1FFE-16BF-DAC5-E37FD778953A}"/>
                  </a:ext>
                </a:extLst>
              </p:cNvPr>
              <p:cNvCxnSpPr>
                <a:cxnSpLocks/>
                <a:stCxn id="13" idx="3"/>
                <a:endCxn id="16" idx="1"/>
              </p:cNvCxnSpPr>
              <p:nvPr/>
            </p:nvCxnSpPr>
            <p:spPr>
              <a:xfrm flipV="1">
                <a:off x="6420164" y="3277382"/>
                <a:ext cx="346145" cy="1289"/>
              </a:xfrm>
              <a:prstGeom prst="straightConnector1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97C154C-9942-0312-2163-01E099A78205}"/>
                  </a:ext>
                </a:extLst>
              </p:cNvPr>
              <p:cNvSpPr/>
              <p:nvPr/>
            </p:nvSpPr>
            <p:spPr>
              <a:xfrm>
                <a:off x="6766309" y="3068942"/>
                <a:ext cx="1236239" cy="416880"/>
              </a:xfrm>
              <a:prstGeom prst="roundRect">
                <a:avLst/>
              </a:prstGeom>
              <a:solidFill>
                <a:srgbClr val="F1C6EA"/>
              </a:solidFill>
              <a:ln>
                <a:solidFill>
                  <a:srgbClr val="AC291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Text </a:t>
                </a:r>
                <a:r>
                  <a:rPr lang="en-US" sz="16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Dec</a:t>
                </a:r>
                <a:endParaRPr lang="en-US" sz="1600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CBDF161-2EDC-BDB3-F73F-DD6D29F55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0000"/>
            </a:blip>
            <a:stretch>
              <a:fillRect/>
            </a:stretch>
          </p:blipFill>
          <p:spPr>
            <a:xfrm>
              <a:off x="10930835" y="906008"/>
              <a:ext cx="667910" cy="33692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0D1D82-7310-E269-1A6A-1CC3CD10AF90}"/>
                </a:ext>
              </a:extLst>
            </p:cNvPr>
            <p:cNvSpPr txBox="1"/>
            <p:nvPr/>
          </p:nvSpPr>
          <p:spPr>
            <a:xfrm>
              <a:off x="10610221" y="681559"/>
              <a:ext cx="12698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Avenir Book" panose="02000503020000020003" pitchFamily="2" charset="0"/>
                </a:rPr>
                <a:t>“ Cars honk …”</a:t>
              </a:r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4931F99-FFE7-4CF8-9CA9-D6867F2463B1}"/>
              </a:ext>
            </a:extLst>
          </p:cNvPr>
          <p:cNvSpPr txBox="1">
            <a:spLocks/>
          </p:cNvSpPr>
          <p:nvPr/>
        </p:nvSpPr>
        <p:spPr>
          <a:xfrm>
            <a:off x="1478452" y="2093446"/>
            <a:ext cx="10515600" cy="3800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3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en-US" sz="2000" dirty="0">
                <a:latin typeface="Corbel" panose="020B0503020204020204" pitchFamily="34" charset="0"/>
              </a:rPr>
              <a:t> We drop in </a:t>
            </a:r>
            <a:r>
              <a:rPr lang="en-US" sz="2000" b="1" dirty="0">
                <a:latin typeface="Corbel" panose="020B0503020204020204" pitchFamily="34" charset="0"/>
              </a:rPr>
              <a:t>BEATs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hlinkClick r:id="rId9"/>
              </a:rPr>
              <a:t>Chen et al., ’22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w/ better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arch. &amp; pretraining</a:t>
            </a:r>
          </a:p>
          <a:p>
            <a:pPr>
              <a:lnSpc>
                <a:spcPct val="133000"/>
              </a:lnSpc>
              <a:spcBef>
                <a:spcPts val="500"/>
              </a:spcBef>
              <a:buFont typeface="Wingdings" pitchFamily="2" charset="2"/>
              <a:buChar char="Ø"/>
            </a:pPr>
            <a:endParaRPr lang="en-US" sz="2000" b="1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>
              <a:lnSpc>
                <a:spcPct val="133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We inject</a:t>
            </a:r>
            <a:r>
              <a:rPr lang="en-US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 text knowledge 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to audio enc w/ </a:t>
            </a:r>
            <a:r>
              <a:rPr lang="en-US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Instructor LLM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hlinkClick r:id="rId10"/>
              </a:rPr>
              <a:t>Su et al., ’22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)</a:t>
            </a:r>
          </a:p>
          <a:p>
            <a:pPr>
              <a:lnSpc>
                <a:spcPct val="133000"/>
              </a:lnSpc>
              <a:spcBef>
                <a:spcPts val="500"/>
              </a:spcBef>
              <a:buFont typeface="Wingdings" pitchFamily="2" charset="2"/>
              <a:buChar char="Ø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>
              <a:lnSpc>
                <a:spcPct val="133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en-US" sz="2000" dirty="0">
                <a:latin typeface="Corbel" panose="020B0503020204020204" pitchFamily="34" charset="0"/>
              </a:rPr>
              <a:t> We leverage </a:t>
            </a:r>
            <a:r>
              <a:rPr lang="en-US" sz="2000" b="1" dirty="0">
                <a:latin typeface="Corbel" panose="020B0503020204020204" pitchFamily="34" charset="0"/>
              </a:rPr>
              <a:t>ChatGPT</a:t>
            </a:r>
            <a:r>
              <a:rPr lang="en-US" sz="2000" dirty="0">
                <a:latin typeface="Corbel" panose="020B0503020204020204" pitchFamily="34" charset="0"/>
              </a:rPr>
              <a:t> to create diverse &amp; complex data</a:t>
            </a:r>
          </a:p>
          <a:p>
            <a:pPr>
              <a:lnSpc>
                <a:spcPct val="133000"/>
              </a:lnSpc>
              <a:spcBef>
                <a:spcPts val="500"/>
              </a:spcBef>
              <a:buFont typeface="Wingdings" pitchFamily="2" charset="2"/>
              <a:buChar char="Ø"/>
            </a:pPr>
            <a:endParaRPr lang="en-US" sz="2000" dirty="0">
              <a:latin typeface="Corbel" panose="020B0503020204020204" pitchFamily="34" charset="0"/>
            </a:endParaRPr>
          </a:p>
          <a:p>
            <a:pPr>
              <a:lnSpc>
                <a:spcPct val="133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en-US" sz="2000" dirty="0">
                <a:latin typeface="Corbel" panose="020B0503020204020204" pitchFamily="34" charset="0"/>
              </a:rPr>
              <a:t> We use </a:t>
            </a:r>
            <a:r>
              <a:rPr lang="en-US" sz="2000" b="1" dirty="0">
                <a:latin typeface="Corbel" panose="020B0503020204020204" pitchFamily="34" charset="0"/>
              </a:rPr>
              <a:t>nucleus sampling</a:t>
            </a:r>
            <a:r>
              <a:rPr lang="en-US" sz="2000" dirty="0">
                <a:latin typeface="Corbel" panose="020B0503020204020204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hlinkClick r:id="rId11"/>
              </a:rPr>
              <a:t>Holtzman et al., ’19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) </a:t>
            </a:r>
            <a:r>
              <a:rPr lang="en-US" sz="2000" b="1" dirty="0">
                <a:latin typeface="Corbel" panose="020B0503020204020204" pitchFamily="34" charset="0"/>
              </a:rPr>
              <a:t>+ hybrid reranking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255D6F-B0BC-640B-18CD-C3BAC492DE99}"/>
              </a:ext>
            </a:extLst>
          </p:cNvPr>
          <p:cNvSpPr txBox="1"/>
          <p:nvPr/>
        </p:nvSpPr>
        <p:spPr>
          <a:xfrm>
            <a:off x="6251111" y="5953727"/>
            <a:ext cx="22849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✓  Yes we can !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7B255F8C-3E24-5384-852D-CF66FB92919F}"/>
              </a:ext>
            </a:extLst>
          </p:cNvPr>
          <p:cNvGrpSpPr/>
          <p:nvPr/>
        </p:nvGrpSpPr>
        <p:grpSpPr>
          <a:xfrm>
            <a:off x="8732679" y="1673778"/>
            <a:ext cx="3292732" cy="630392"/>
            <a:chOff x="8732679" y="1846498"/>
            <a:chExt cx="3292732" cy="63039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21C73BA-77ED-6190-5233-9BB910BDCAA6}"/>
                </a:ext>
              </a:extLst>
            </p:cNvPr>
            <p:cNvGrpSpPr/>
            <p:nvPr/>
          </p:nvGrpSpPr>
          <p:grpSpPr>
            <a:xfrm>
              <a:off x="9206789" y="2060010"/>
              <a:ext cx="2818622" cy="416880"/>
              <a:chOff x="5183926" y="3068942"/>
              <a:chExt cx="2818622" cy="416880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730C6D3-9967-3E4F-BC69-0162EA48BD5E}"/>
                  </a:ext>
                </a:extLst>
              </p:cNvPr>
              <p:cNvSpPr/>
              <p:nvPr/>
            </p:nvSpPr>
            <p:spPr>
              <a:xfrm>
                <a:off x="5183926" y="3071519"/>
                <a:ext cx="1236238" cy="414303"/>
              </a:xfrm>
              <a:prstGeom prst="roundRect">
                <a:avLst/>
              </a:prstGeom>
              <a:solidFill>
                <a:srgbClr val="99EEDD"/>
              </a:solidFill>
              <a:ln>
                <a:solidFill>
                  <a:srgbClr val="00879D"/>
                </a:solidFill>
              </a:ln>
              <a:effectLst>
                <a:glow rad="139700">
                  <a:srgbClr val="00D4C3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BEATs</a:t>
                </a:r>
                <a:r>
                  <a:rPr lang="en-US" sz="1600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 Audio Enc</a:t>
                </a:r>
                <a:endParaRPr lang="en-US" sz="16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8E68E9C-2D98-52CB-E38E-E6FB42AAF32D}"/>
                  </a:ext>
                </a:extLst>
              </p:cNvPr>
              <p:cNvCxnSpPr>
                <a:cxnSpLocks/>
                <a:stCxn id="37" idx="3"/>
                <a:endCxn id="40" idx="1"/>
              </p:cNvCxnSpPr>
              <p:nvPr/>
            </p:nvCxnSpPr>
            <p:spPr>
              <a:xfrm flipV="1">
                <a:off x="6420164" y="3277382"/>
                <a:ext cx="346145" cy="1289"/>
              </a:xfrm>
              <a:prstGeom prst="straightConnector1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79EB8518-50F7-E34B-A90F-9B6FBD7E1F34}"/>
                  </a:ext>
                </a:extLst>
              </p:cNvPr>
              <p:cNvSpPr/>
              <p:nvPr/>
            </p:nvSpPr>
            <p:spPr>
              <a:xfrm>
                <a:off x="6766309" y="3068942"/>
                <a:ext cx="1236239" cy="416880"/>
              </a:xfrm>
              <a:prstGeom prst="roundRect">
                <a:avLst/>
              </a:prstGeom>
              <a:solidFill>
                <a:srgbClr val="F1C6EA"/>
              </a:solidFill>
              <a:ln>
                <a:solidFill>
                  <a:srgbClr val="AC291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Text </a:t>
                </a:r>
                <a:r>
                  <a:rPr lang="en-US" sz="16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Dec</a:t>
                </a:r>
                <a:endParaRPr lang="en-US" sz="1600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BD6B3A8-17D6-3EFD-9BC4-CF17ADE459A3}"/>
                </a:ext>
              </a:extLst>
            </p:cNvPr>
            <p:cNvSpPr txBox="1"/>
            <p:nvPr/>
          </p:nvSpPr>
          <p:spPr>
            <a:xfrm>
              <a:off x="8732679" y="1846498"/>
              <a:ext cx="508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Corbel" panose="020B0503020204020204" pitchFamily="34" charset="0"/>
                </a:rPr>
                <a:t>👍</a:t>
              </a:r>
              <a:endParaRPr lang="en-US" sz="2400" dirty="0"/>
            </a:p>
          </p:txBody>
        </p:sp>
      </p:grp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D09D2FF4-3081-50A4-72DC-4629502951DD}"/>
              </a:ext>
            </a:extLst>
          </p:cNvPr>
          <p:cNvGrpSpPr/>
          <p:nvPr/>
        </p:nvGrpSpPr>
        <p:grpSpPr>
          <a:xfrm>
            <a:off x="9206789" y="2647672"/>
            <a:ext cx="2818622" cy="937194"/>
            <a:chOff x="9206789" y="2803275"/>
            <a:chExt cx="2818622" cy="93719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5262628-03E7-E2D8-DE54-678E19F9E130}"/>
                </a:ext>
              </a:extLst>
            </p:cNvPr>
            <p:cNvGrpSpPr/>
            <p:nvPr/>
          </p:nvGrpSpPr>
          <p:grpSpPr>
            <a:xfrm>
              <a:off x="9206789" y="3323589"/>
              <a:ext cx="2818622" cy="416880"/>
              <a:chOff x="5183926" y="3068942"/>
              <a:chExt cx="2818622" cy="416880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E6A9FB39-705A-523D-7E00-39011D88F309}"/>
                  </a:ext>
                </a:extLst>
              </p:cNvPr>
              <p:cNvSpPr/>
              <p:nvPr/>
            </p:nvSpPr>
            <p:spPr>
              <a:xfrm>
                <a:off x="5183926" y="3071519"/>
                <a:ext cx="1236238" cy="414303"/>
              </a:xfrm>
              <a:prstGeom prst="roundRect">
                <a:avLst/>
              </a:prstGeom>
              <a:solidFill>
                <a:srgbClr val="99EEDD"/>
              </a:solidFill>
              <a:ln>
                <a:solidFill>
                  <a:srgbClr val="00879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BEATs</a:t>
                </a:r>
                <a:r>
                  <a:rPr lang="en-US" sz="1600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 Audio Enc</a:t>
                </a:r>
                <a:endParaRPr lang="en-US" sz="16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1EECACAA-F8C5-6297-9A55-FA25F0281AAD}"/>
                  </a:ext>
                </a:extLst>
              </p:cNvPr>
              <p:cNvCxnSpPr>
                <a:cxnSpLocks/>
                <a:stCxn id="58" idx="3"/>
                <a:endCxn id="60" idx="1"/>
              </p:cNvCxnSpPr>
              <p:nvPr/>
            </p:nvCxnSpPr>
            <p:spPr>
              <a:xfrm flipV="1">
                <a:off x="6420164" y="3277382"/>
                <a:ext cx="346145" cy="1289"/>
              </a:xfrm>
              <a:prstGeom prst="straightConnector1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5DE4E6C2-B260-52DE-AC9C-5D75AD35C031}"/>
                  </a:ext>
                </a:extLst>
              </p:cNvPr>
              <p:cNvSpPr/>
              <p:nvPr/>
            </p:nvSpPr>
            <p:spPr>
              <a:xfrm>
                <a:off x="6766309" y="3068942"/>
                <a:ext cx="1236239" cy="416880"/>
              </a:xfrm>
              <a:prstGeom prst="roundRect">
                <a:avLst/>
              </a:prstGeom>
              <a:solidFill>
                <a:srgbClr val="F1C6EA"/>
              </a:solidFill>
              <a:ln>
                <a:solidFill>
                  <a:srgbClr val="AC291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Text </a:t>
                </a:r>
                <a:r>
                  <a:rPr lang="en-US" sz="16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Dec</a:t>
                </a:r>
                <a:endParaRPr lang="en-US" sz="1600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87675D36-DED7-AFA5-8451-989C62683C28}"/>
                </a:ext>
              </a:extLst>
            </p:cNvPr>
            <p:cNvSpPr/>
            <p:nvPr/>
          </p:nvSpPr>
          <p:spPr>
            <a:xfrm>
              <a:off x="9206789" y="2803275"/>
              <a:ext cx="1236238" cy="41688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Instructor </a:t>
              </a:r>
              <a:r>
                <a:rPr lang="en-US" sz="1600" dirty="0">
                  <a:solidFill>
                    <a:schemeClr val="tx1"/>
                  </a:solidFill>
                  <a:latin typeface="Corbel" panose="020B0503020204020204" pitchFamily="34" charset="0"/>
                </a:rPr>
                <a:t>LLM</a:t>
              </a:r>
              <a:endParaRPr lang="en-US" sz="1400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1027" name="Curved Connector 1026">
              <a:extLst>
                <a:ext uri="{FF2B5EF4-FFF2-40B4-BE49-F238E27FC236}">
                  <a16:creationId xmlns:a16="http://schemas.microsoft.com/office/drawing/2014/main" id="{244EE5B0-A8D8-5ED5-7FB6-729386C64804}"/>
                </a:ext>
              </a:extLst>
            </p:cNvPr>
            <p:cNvCxnSpPr>
              <a:cxnSpLocks/>
              <a:stCxn id="62" idx="1"/>
              <a:endCxn id="58" idx="1"/>
            </p:cNvCxnSpPr>
            <p:nvPr/>
          </p:nvCxnSpPr>
          <p:spPr>
            <a:xfrm rot="10800000" flipV="1">
              <a:off x="9206789" y="3011714"/>
              <a:ext cx="12700" cy="521603"/>
            </a:xfrm>
            <a:prstGeom prst="curvedConnector3">
              <a:avLst>
                <a:gd name="adj1" fmla="val 1800000"/>
              </a:avLst>
            </a:prstGeom>
            <a:ln w="12700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C9006BF9-06E1-07DB-C8A2-4E1DB0DE93B4}"/>
              </a:ext>
            </a:extLst>
          </p:cNvPr>
          <p:cNvGrpSpPr/>
          <p:nvPr/>
        </p:nvGrpSpPr>
        <p:grpSpPr>
          <a:xfrm>
            <a:off x="9209561" y="4655653"/>
            <a:ext cx="2855048" cy="1722431"/>
            <a:chOff x="9209561" y="4655653"/>
            <a:chExt cx="2855048" cy="1722431"/>
          </a:xfrm>
        </p:grpSpPr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AD913F1C-8694-ADB4-147B-7A54725B8B06}"/>
                </a:ext>
              </a:extLst>
            </p:cNvPr>
            <p:cNvGrpSpPr/>
            <p:nvPr/>
          </p:nvGrpSpPr>
          <p:grpSpPr>
            <a:xfrm>
              <a:off x="9209561" y="4983363"/>
              <a:ext cx="2818622" cy="937194"/>
              <a:chOff x="9206789" y="2803275"/>
              <a:chExt cx="2818622" cy="937194"/>
            </a:xfrm>
          </p:grpSpPr>
          <p:grpSp>
            <p:nvGrpSpPr>
              <p:cNvPr id="1046" name="Group 1045">
                <a:extLst>
                  <a:ext uri="{FF2B5EF4-FFF2-40B4-BE49-F238E27FC236}">
                    <a16:creationId xmlns:a16="http://schemas.microsoft.com/office/drawing/2014/main" id="{CE099FE4-B416-B8E9-90BA-911B8835662F}"/>
                  </a:ext>
                </a:extLst>
              </p:cNvPr>
              <p:cNvGrpSpPr/>
              <p:nvPr/>
            </p:nvGrpSpPr>
            <p:grpSpPr>
              <a:xfrm>
                <a:off x="9206789" y="3323589"/>
                <a:ext cx="2818622" cy="416880"/>
                <a:chOff x="5183926" y="3068942"/>
                <a:chExt cx="2818622" cy="416880"/>
              </a:xfrm>
            </p:grpSpPr>
            <p:sp>
              <p:nvSpPr>
                <p:cNvPr id="1049" name="Rounded Rectangle 1048">
                  <a:extLst>
                    <a:ext uri="{FF2B5EF4-FFF2-40B4-BE49-F238E27FC236}">
                      <a16:creationId xmlns:a16="http://schemas.microsoft.com/office/drawing/2014/main" id="{FA59DFFD-A36B-36C3-117A-8E94AE296A74}"/>
                    </a:ext>
                  </a:extLst>
                </p:cNvPr>
                <p:cNvSpPr/>
                <p:nvPr/>
              </p:nvSpPr>
              <p:spPr>
                <a:xfrm>
                  <a:off x="5183926" y="3071519"/>
                  <a:ext cx="1236238" cy="414303"/>
                </a:xfrm>
                <a:prstGeom prst="roundRect">
                  <a:avLst/>
                </a:prstGeom>
                <a:solidFill>
                  <a:srgbClr val="99EEDD"/>
                </a:solidFill>
                <a:ln>
                  <a:solidFill>
                    <a:srgbClr val="00879D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BEATs</a:t>
                  </a:r>
                  <a:r>
                    <a:rPr lang="en-US" sz="1600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 Audio Enc</a:t>
                  </a:r>
                  <a:endParaRPr lang="en-US" sz="1600" b="1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  <p:cxnSp>
              <p:nvCxnSpPr>
                <p:cNvPr id="1050" name="Straight Arrow Connector 1049">
                  <a:extLst>
                    <a:ext uri="{FF2B5EF4-FFF2-40B4-BE49-F238E27FC236}">
                      <a16:creationId xmlns:a16="http://schemas.microsoft.com/office/drawing/2014/main" id="{1FD4908C-0FC3-8940-4EB6-655E87C2369F}"/>
                    </a:ext>
                  </a:extLst>
                </p:cNvPr>
                <p:cNvCxnSpPr>
                  <a:cxnSpLocks/>
                  <a:stCxn id="1049" idx="3"/>
                  <a:endCxn id="1051" idx="1"/>
                </p:cNvCxnSpPr>
                <p:nvPr/>
              </p:nvCxnSpPr>
              <p:spPr>
                <a:xfrm flipV="1">
                  <a:off x="6420164" y="3277382"/>
                  <a:ext cx="346145" cy="1289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50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51" name="Rounded Rectangle 1050">
                  <a:extLst>
                    <a:ext uri="{FF2B5EF4-FFF2-40B4-BE49-F238E27FC236}">
                      <a16:creationId xmlns:a16="http://schemas.microsoft.com/office/drawing/2014/main" id="{2F1C8D40-AD60-EDC9-2D7C-81AB56ADBCB3}"/>
                    </a:ext>
                  </a:extLst>
                </p:cNvPr>
                <p:cNvSpPr/>
                <p:nvPr/>
              </p:nvSpPr>
              <p:spPr>
                <a:xfrm>
                  <a:off x="6766309" y="3068942"/>
                  <a:ext cx="1236239" cy="416880"/>
                </a:xfrm>
                <a:prstGeom prst="roundRect">
                  <a:avLst/>
                </a:prstGeom>
                <a:solidFill>
                  <a:srgbClr val="F1C6EA"/>
                </a:solidFill>
                <a:ln>
                  <a:solidFill>
                    <a:srgbClr val="AC2916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Text </a:t>
                  </a:r>
                  <a:r>
                    <a:rPr lang="en-US" sz="1600" b="1" dirty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Dec</a:t>
                  </a:r>
                  <a:endParaRPr lang="en-US" sz="1600" dirty="0">
                    <a:solidFill>
                      <a:schemeClr val="tx1"/>
                    </a:solidFill>
                    <a:latin typeface="Corbel" panose="020B0503020204020204" pitchFamily="34" charset="0"/>
                  </a:endParaRPr>
                </a:p>
              </p:txBody>
            </p:sp>
          </p:grpSp>
          <p:sp>
            <p:nvSpPr>
              <p:cNvPr id="1047" name="Rounded Rectangle 1046">
                <a:extLst>
                  <a:ext uri="{FF2B5EF4-FFF2-40B4-BE49-F238E27FC236}">
                    <a16:creationId xmlns:a16="http://schemas.microsoft.com/office/drawing/2014/main" id="{0A15563D-83BB-6042-4EF2-62CE21C34764}"/>
                  </a:ext>
                </a:extLst>
              </p:cNvPr>
              <p:cNvSpPr/>
              <p:nvPr/>
            </p:nvSpPr>
            <p:spPr>
              <a:xfrm>
                <a:off x="9206789" y="2803275"/>
                <a:ext cx="1236238" cy="41688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Instructor </a:t>
                </a:r>
                <a:r>
                  <a:rPr lang="en-US" sz="1600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LLM</a:t>
                </a:r>
                <a:endParaRPr lang="en-US" sz="1400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59F194FA-45D8-824F-D7FC-4E6494D3B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0000"/>
            </a:blip>
            <a:stretch>
              <a:fillRect/>
            </a:stretch>
          </p:blipFill>
          <p:spPr>
            <a:xfrm>
              <a:off x="9459614" y="4655653"/>
              <a:ext cx="667910" cy="341014"/>
            </a:xfrm>
            <a:prstGeom prst="rect">
              <a:avLst/>
            </a:prstGeom>
          </p:spPr>
        </p:pic>
        <p:pic>
          <p:nvPicPr>
            <p:cNvPr id="1056" name="Picture 1055">
              <a:extLst>
                <a:ext uri="{FF2B5EF4-FFF2-40B4-BE49-F238E27FC236}">
                  <a16:creationId xmlns:a16="http://schemas.microsoft.com/office/drawing/2014/main" id="{AF26A325-91CE-E0D1-5EFD-E1BC27159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78415" y="4782716"/>
              <a:ext cx="416880" cy="416880"/>
            </a:xfrm>
            <a:prstGeom prst="rect">
              <a:avLst/>
            </a:prstGeom>
          </p:spPr>
        </p:pic>
        <p:pic>
          <p:nvPicPr>
            <p:cNvPr id="1057" name="Graphic 1056" descr="Voice with solid fill">
              <a:extLst>
                <a:ext uri="{FF2B5EF4-FFF2-40B4-BE49-F238E27FC236}">
                  <a16:creationId xmlns:a16="http://schemas.microsoft.com/office/drawing/2014/main" id="{58BA751D-7AFE-8B35-3243-D3E927D4F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99111" y="5963781"/>
              <a:ext cx="1042273" cy="414303"/>
            </a:xfrm>
            <a:prstGeom prst="rect">
              <a:avLst/>
            </a:prstGeom>
          </p:spPr>
        </p:pic>
        <p:pic>
          <p:nvPicPr>
            <p:cNvPr id="1058" name="Picture 1057">
              <a:extLst>
                <a:ext uri="{FF2B5EF4-FFF2-40B4-BE49-F238E27FC236}">
                  <a16:creationId xmlns:a16="http://schemas.microsoft.com/office/drawing/2014/main" id="{EA29BF01-30FE-0EC4-4693-7D09FE0F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0000"/>
            </a:blip>
            <a:stretch>
              <a:fillRect/>
            </a:stretch>
          </p:blipFill>
          <p:spPr>
            <a:xfrm>
              <a:off x="11011231" y="5167441"/>
              <a:ext cx="667910" cy="341014"/>
            </a:xfrm>
            <a:prstGeom prst="rect">
              <a:avLst/>
            </a:prstGeom>
          </p:spPr>
        </p:pic>
        <p:pic>
          <p:nvPicPr>
            <p:cNvPr id="1059" name="Picture 1058">
              <a:extLst>
                <a:ext uri="{FF2B5EF4-FFF2-40B4-BE49-F238E27FC236}">
                  <a16:creationId xmlns:a16="http://schemas.microsoft.com/office/drawing/2014/main" id="{EF78EF98-15E4-4EEA-E865-21E8A8FD6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647738" y="5013589"/>
              <a:ext cx="416871" cy="416871"/>
            </a:xfrm>
            <a:prstGeom prst="rect">
              <a:avLst/>
            </a:prstGeom>
          </p:spPr>
        </p:pic>
        <p:sp>
          <p:nvSpPr>
            <p:cNvPr id="1060" name="Rectangle 1059">
              <a:extLst>
                <a:ext uri="{FF2B5EF4-FFF2-40B4-BE49-F238E27FC236}">
                  <a16:creationId xmlns:a16="http://schemas.microsoft.com/office/drawing/2014/main" id="{C11B5C00-F02B-F5EA-7C57-5CEC0BC4C9D2}"/>
                </a:ext>
              </a:extLst>
            </p:cNvPr>
            <p:cNvSpPr/>
            <p:nvPr/>
          </p:nvSpPr>
          <p:spPr>
            <a:xfrm>
              <a:off x="11879156" y="5092135"/>
              <a:ext cx="82622" cy="107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A53CA2-AF39-85A7-1C64-D9A6D54B4010}"/>
              </a:ext>
            </a:extLst>
          </p:cNvPr>
          <p:cNvGrpSpPr/>
          <p:nvPr/>
        </p:nvGrpSpPr>
        <p:grpSpPr>
          <a:xfrm>
            <a:off x="9166149" y="3849405"/>
            <a:ext cx="2891360" cy="794769"/>
            <a:chOff x="9166149" y="3849405"/>
            <a:chExt cx="2891360" cy="794769"/>
          </a:xfrm>
        </p:grpSpPr>
        <p:sp>
          <p:nvSpPr>
            <p:cNvPr id="1035" name="Rounded Rectangle 1034">
              <a:extLst>
                <a:ext uri="{FF2B5EF4-FFF2-40B4-BE49-F238E27FC236}">
                  <a16:creationId xmlns:a16="http://schemas.microsoft.com/office/drawing/2014/main" id="{DC06E886-1E2D-B0A3-F09E-D004D3B43E2E}"/>
                </a:ext>
              </a:extLst>
            </p:cNvPr>
            <p:cNvSpPr/>
            <p:nvPr/>
          </p:nvSpPr>
          <p:spPr>
            <a:xfrm>
              <a:off x="9827543" y="4070200"/>
              <a:ext cx="1236238" cy="4168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ChatGPT </a:t>
              </a:r>
              <a:r>
                <a:rPr lang="en-US" sz="1600" dirty="0">
                  <a:solidFill>
                    <a:schemeClr val="tx1"/>
                  </a:solidFill>
                  <a:latin typeface="Corbel" panose="020B0503020204020204" pitchFamily="34" charset="0"/>
                </a:rPr>
                <a:t>LLM</a:t>
              </a:r>
              <a:endParaRPr lang="en-US" sz="1400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pic>
          <p:nvPicPr>
            <p:cNvPr id="1037" name="Picture 1036">
              <a:extLst>
                <a:ext uri="{FF2B5EF4-FFF2-40B4-BE49-F238E27FC236}">
                  <a16:creationId xmlns:a16="http://schemas.microsoft.com/office/drawing/2014/main" id="{231436E8-FEB0-59DC-12F6-C48D94383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166149" y="4077059"/>
              <a:ext cx="387966" cy="403162"/>
            </a:xfrm>
            <a:prstGeom prst="rect">
              <a:avLst/>
            </a:prstGeom>
          </p:spPr>
        </p:pic>
        <p:pic>
          <p:nvPicPr>
            <p:cNvPr id="1038" name="Picture 1037">
              <a:extLst>
                <a:ext uri="{FF2B5EF4-FFF2-40B4-BE49-F238E27FC236}">
                  <a16:creationId xmlns:a16="http://schemas.microsoft.com/office/drawing/2014/main" id="{12DC69D0-4D60-3427-761E-E75D60CFE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292696" y="3849405"/>
              <a:ext cx="764813" cy="794769"/>
            </a:xfrm>
            <a:prstGeom prst="rect">
              <a:avLst/>
            </a:prstGeom>
          </p:spPr>
        </p:pic>
        <p:cxnSp>
          <p:nvCxnSpPr>
            <p:cNvPr id="1042" name="Straight Arrow Connector 1041">
              <a:extLst>
                <a:ext uri="{FF2B5EF4-FFF2-40B4-BE49-F238E27FC236}">
                  <a16:creationId xmlns:a16="http://schemas.microsoft.com/office/drawing/2014/main" id="{AFE8DB9C-7006-839C-AA3C-3F756000A735}"/>
                </a:ext>
              </a:extLst>
            </p:cNvPr>
            <p:cNvCxnSpPr>
              <a:cxnSpLocks/>
              <a:stCxn id="1037" idx="3"/>
              <a:endCxn id="1035" idx="1"/>
            </p:cNvCxnSpPr>
            <p:nvPr/>
          </p:nvCxnSpPr>
          <p:spPr>
            <a:xfrm>
              <a:off x="9554115" y="4278640"/>
              <a:ext cx="273428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Arrow Connector 1043">
              <a:extLst>
                <a:ext uri="{FF2B5EF4-FFF2-40B4-BE49-F238E27FC236}">
                  <a16:creationId xmlns:a16="http://schemas.microsoft.com/office/drawing/2014/main" id="{C8E5B9D7-E0CF-211F-FC53-5591DA16FC4C}"/>
                </a:ext>
              </a:extLst>
            </p:cNvPr>
            <p:cNvCxnSpPr>
              <a:cxnSpLocks/>
            </p:cNvCxnSpPr>
            <p:nvPr/>
          </p:nvCxnSpPr>
          <p:spPr>
            <a:xfrm>
              <a:off x="11080372" y="4278640"/>
              <a:ext cx="273428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2" name="Picture 1061">
              <a:extLst>
                <a:ext uri="{FF2B5EF4-FFF2-40B4-BE49-F238E27FC236}">
                  <a16:creationId xmlns:a16="http://schemas.microsoft.com/office/drawing/2014/main" id="{66E1831D-5EC0-B72F-2CCB-80D5C27E5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0000"/>
            </a:blip>
            <a:stretch>
              <a:fillRect/>
            </a:stretch>
          </p:blipFill>
          <p:spPr>
            <a:xfrm>
              <a:off x="9197472" y="4224327"/>
              <a:ext cx="322370" cy="164592"/>
            </a:xfrm>
            <a:prstGeom prst="rect">
              <a:avLst/>
            </a:prstGeom>
          </p:spPr>
        </p:pic>
        <p:pic>
          <p:nvPicPr>
            <p:cNvPr id="1063" name="Picture 1062">
              <a:extLst>
                <a:ext uri="{FF2B5EF4-FFF2-40B4-BE49-F238E27FC236}">
                  <a16:creationId xmlns:a16="http://schemas.microsoft.com/office/drawing/2014/main" id="{D6F7C26F-E64B-EE1E-CB8A-1F0A81E5E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0000"/>
            </a:blip>
            <a:stretch>
              <a:fillRect/>
            </a:stretch>
          </p:blipFill>
          <p:spPr>
            <a:xfrm>
              <a:off x="11355548" y="4196602"/>
              <a:ext cx="322370" cy="164592"/>
            </a:xfrm>
            <a:prstGeom prst="rect">
              <a:avLst/>
            </a:prstGeom>
          </p:spPr>
        </p:pic>
        <p:pic>
          <p:nvPicPr>
            <p:cNvPr id="1064" name="Picture 1063">
              <a:extLst>
                <a:ext uri="{FF2B5EF4-FFF2-40B4-BE49-F238E27FC236}">
                  <a16:creationId xmlns:a16="http://schemas.microsoft.com/office/drawing/2014/main" id="{B7C7088A-0816-1195-136C-2301159B5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0000"/>
            </a:blip>
            <a:stretch>
              <a:fillRect/>
            </a:stretch>
          </p:blipFill>
          <p:spPr>
            <a:xfrm>
              <a:off x="11522696" y="4349002"/>
              <a:ext cx="322370" cy="164592"/>
            </a:xfrm>
            <a:prstGeom prst="rect">
              <a:avLst/>
            </a:prstGeom>
          </p:spPr>
        </p:pic>
        <p:pic>
          <p:nvPicPr>
            <p:cNvPr id="1065" name="Picture 1064">
              <a:extLst>
                <a:ext uri="{FF2B5EF4-FFF2-40B4-BE49-F238E27FC236}">
                  <a16:creationId xmlns:a16="http://schemas.microsoft.com/office/drawing/2014/main" id="{AD22F4EF-6850-2D98-F071-6DA1FB270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60000"/>
            </a:blip>
            <a:stretch>
              <a:fillRect/>
            </a:stretch>
          </p:blipFill>
          <p:spPr>
            <a:xfrm>
              <a:off x="11646833" y="4192923"/>
              <a:ext cx="322370" cy="164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3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8FAEB-CBEB-9D2D-2BEB-741B3673F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762"/>
            <a:ext cx="11235251" cy="50965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Corbel" panose="020B0503020204020204" pitchFamily="34" charset="0"/>
              </a:rPr>
              <a:t>Top AAC models pre-2023 used PANN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hlinkClick r:id="rId3"/>
              </a:rPr>
              <a:t>Kong et al., ’19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) </a:t>
            </a:r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audio encoder</a:t>
            </a:r>
            <a:endParaRPr lang="en-US" sz="1400" dirty="0">
              <a:latin typeface="Corbel" panose="020B05030202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orbel" panose="020B0503020204020204" pitchFamily="34" charset="0"/>
              </a:rPr>
              <a:t>Issue(s)</a:t>
            </a:r>
            <a:r>
              <a:rPr lang="en-US" sz="2400" dirty="0">
                <a:latin typeface="Corbel" panose="020B0503020204020204" pitchFamily="34" charset="0"/>
              </a:rPr>
              <a:t> – What’s not great about the good-old PANN ?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latin typeface="Corbel" panose="020B0503020204020204" pitchFamily="34" charset="0"/>
              </a:rPr>
              <a:t>CNN</a:t>
            </a:r>
            <a:r>
              <a:rPr lang="en-US" sz="2000" dirty="0">
                <a:latin typeface="Corbel" panose="020B0503020204020204" pitchFamily="34" charset="0"/>
              </a:rPr>
              <a:t> backbone 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 downsample to gather info  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low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 feat 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resolution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 (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&lt; 1 Hz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Multilabel classification  needs 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labels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 (labor), learning signal is 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sparse 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(1 label vec / audio)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200" b="1" dirty="0">
              <a:latin typeface="Corbel" panose="020B0503020204020204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orbel" panose="020B0503020204020204" pitchFamily="34" charset="0"/>
              </a:rPr>
              <a:t>BEATs</a:t>
            </a:r>
            <a:r>
              <a:rPr lang="en-US" sz="2400" dirty="0">
                <a:latin typeface="Corbel" panose="020B050302020402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hlinkClick r:id="rId4"/>
              </a:rPr>
              <a:t>Chen et al., ’22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sz="2400" dirty="0">
                <a:latin typeface="Corbel" panose="020B0503020204020204" pitchFamily="34" charset="0"/>
              </a:rPr>
              <a:t>comes to our rescue !!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latin typeface="Corbel" panose="020B0503020204020204" pitchFamily="34" charset="0"/>
              </a:rPr>
              <a:t>Transformer</a:t>
            </a:r>
            <a:r>
              <a:rPr lang="en-US" sz="2000" dirty="0">
                <a:latin typeface="Corbel" panose="020B0503020204020204" pitchFamily="34" charset="0"/>
              </a:rPr>
              <a:t> backbone 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 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high-resolution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 feats (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50 Hz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), strong at 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long seqs</a:t>
            </a:r>
          </a:p>
          <a:p>
            <a:pPr lvl="1">
              <a:lnSpc>
                <a:spcPct val="120000"/>
              </a:lnSpc>
            </a:pP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Self-supervised 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masked prediction  needs no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 labels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, has 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dense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 learning signals</a:t>
            </a:r>
            <a:endParaRPr lang="en-US" sz="2000" b="1" dirty="0">
              <a:latin typeface="Corbel" panose="020B0503020204020204" pitchFamily="34" charset="0"/>
              <a:sym typeface="Wingdings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Multilabel classification can still be applied in continued training</a:t>
            </a:r>
            <a:endParaRPr lang="en-US" sz="2000" dirty="0">
              <a:latin typeface="Corbel" panose="020B0503020204020204" pitchFamily="34" charset="0"/>
            </a:endParaRPr>
          </a:p>
          <a:p>
            <a:pPr lvl="1">
              <a:lnSpc>
                <a:spcPct val="120000"/>
              </a:lnSpc>
            </a:pPr>
            <a:endParaRPr lang="en-US" sz="20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Adobe Clean" panose="020B05030204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A93C6-BFB9-ADCF-69CB-2D850D96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Shih-Lun Wu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| </a:t>
            </a:r>
            <a:r>
              <a:rPr lang="en-US" u="sng" dirty="0" err="1">
                <a:solidFill>
                  <a:schemeClr val="accent3">
                    <a:lumMod val="75000"/>
                  </a:schemeClr>
                </a:solidFill>
              </a:rPr>
              <a:t>shihlunw@andrew.cmu.edu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| </a:t>
            </a:r>
            <a:r>
              <a:rPr lang="en-US" u="sng" dirty="0" err="1">
                <a:solidFill>
                  <a:schemeClr val="accent3">
                    <a:lumMod val="75000"/>
                  </a:schemeClr>
                </a:solidFill>
              </a:rPr>
              <a:t>slseanwu.github.io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A67F3-A514-D057-838E-CCB66916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99AED0-8CE1-A688-8FFF-32AA8678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Method (Part I) – A Better </a:t>
            </a:r>
            <a:r>
              <a:rPr lang="en-US" sz="3200" b="1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Audio Encoder</a:t>
            </a:r>
            <a:endParaRPr lang="en-US" sz="3200" b="1" dirty="0">
              <a:latin typeface="Corbel" panose="020B05030202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3196FC-C1E4-3383-9391-8D2B9A45A1D4}"/>
              </a:ext>
            </a:extLst>
          </p:cNvPr>
          <p:cNvGrpSpPr/>
          <p:nvPr/>
        </p:nvGrpSpPr>
        <p:grpSpPr>
          <a:xfrm>
            <a:off x="10087160" y="143445"/>
            <a:ext cx="1842320" cy="2492765"/>
            <a:chOff x="10087160" y="143445"/>
            <a:chExt cx="1842320" cy="24927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49EE48-1DCD-951D-FEA1-9B3AB64220AF}"/>
                </a:ext>
              </a:extLst>
            </p:cNvPr>
            <p:cNvSpPr txBox="1"/>
            <p:nvPr/>
          </p:nvSpPr>
          <p:spPr>
            <a:xfrm>
              <a:off x="10504768" y="404894"/>
              <a:ext cx="14121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0" i="0" dirty="0">
                  <a:solidFill>
                    <a:schemeClr val="accent6"/>
                  </a:solidFill>
                  <a:effectLst/>
                  <a:latin typeface="Avenir Book" panose="02000503020000020003" pitchFamily="2" charset="0"/>
                </a:rPr>
                <a:t>✅</a:t>
              </a:r>
              <a:r>
                <a:rPr lang="en-US" sz="1600" b="0" i="0" dirty="0">
                  <a:solidFill>
                    <a:srgbClr val="222222"/>
                  </a:solidFill>
                  <a:effectLst/>
                  <a:latin typeface="Avenir Book" panose="02000503020000020003" pitchFamily="2" charset="0"/>
                </a:rPr>
                <a:t> </a:t>
              </a:r>
              <a:r>
                <a:rPr lang="en-US" sz="1400" i="1" dirty="0">
                  <a:latin typeface="Avenir Book" panose="02000503020000020003" pitchFamily="2" charset="0"/>
                </a:rPr>
                <a:t>footsteps</a:t>
              </a:r>
              <a:endParaRPr lang="en-US" sz="1600" i="1" dirty="0">
                <a:latin typeface="Avenir Book" panose="02000503020000020003" pitchFamily="2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93D5ADB-1FDE-D522-3F4E-8AB3B7E5D642}"/>
                </a:ext>
              </a:extLst>
            </p:cNvPr>
            <p:cNvGrpSpPr/>
            <p:nvPr/>
          </p:nvGrpSpPr>
          <p:grpSpPr>
            <a:xfrm>
              <a:off x="10087160" y="143445"/>
              <a:ext cx="1842320" cy="2492765"/>
              <a:chOff x="10087160" y="143445"/>
              <a:chExt cx="1842320" cy="249276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6EAB41-A1E5-4CB5-7AFD-7092EB8C643E}"/>
                  </a:ext>
                </a:extLst>
              </p:cNvPr>
              <p:cNvSpPr txBox="1"/>
              <p:nvPr/>
            </p:nvSpPr>
            <p:spPr>
              <a:xfrm>
                <a:off x="10504768" y="143445"/>
                <a:ext cx="96464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chemeClr val="accent6"/>
                    </a:solidFill>
                    <a:effectLst/>
                    <a:latin typeface="Avenir Book" panose="02000503020000020003" pitchFamily="2" charset="0"/>
                  </a:rPr>
                  <a:t>✅</a:t>
                </a:r>
                <a:r>
                  <a:rPr lang="en-US" sz="1600" b="0" i="0" dirty="0">
                    <a:solidFill>
                      <a:srgbClr val="222222"/>
                    </a:solidFill>
                    <a:effectLst/>
                    <a:latin typeface="Avenir Book" panose="02000503020000020003" pitchFamily="2" charset="0"/>
                  </a:rPr>
                  <a:t> </a:t>
                </a:r>
                <a:r>
                  <a:rPr lang="en-US" sz="1400" i="1" dirty="0">
                    <a:latin typeface="Avenir Book" panose="02000503020000020003" pitchFamily="2" charset="0"/>
                  </a:rPr>
                  <a:t>alarm</a:t>
                </a:r>
                <a:endParaRPr lang="en-US" sz="1600" i="1" dirty="0">
                  <a:latin typeface="Avenir Book" panose="02000503020000020003" pitchFamily="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0FDB8C-D4DA-1A81-3854-EB82E920F9AF}"/>
                  </a:ext>
                </a:extLst>
              </p:cNvPr>
              <p:cNvSpPr txBox="1"/>
              <p:nvPr/>
            </p:nvSpPr>
            <p:spPr>
              <a:xfrm>
                <a:off x="10517376" y="672571"/>
                <a:ext cx="141210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Avenir Book" panose="02000503020000020003" pitchFamily="2" charset="0"/>
                  </a:rPr>
                  <a:t>❌ </a:t>
                </a:r>
                <a:r>
                  <a:rPr lang="en-US" sz="1400" i="1" dirty="0">
                    <a:latin typeface="Avenir Book" panose="02000503020000020003" pitchFamily="2" charset="0"/>
                  </a:rPr>
                  <a:t>dogs</a:t>
                </a:r>
                <a:r>
                  <a:rPr lang="en-US" sz="1400" dirty="0">
                    <a:latin typeface="Avenir Book" panose="02000503020000020003" pitchFamily="2" charset="0"/>
                  </a:rPr>
                  <a:t>  …</a:t>
                </a:r>
                <a:endParaRPr lang="en-US" sz="1600" dirty="0">
                  <a:latin typeface="Avenir Book" panose="02000503020000020003" pitchFamily="2" charset="0"/>
                </a:endParaRPr>
              </a:p>
            </p:txBody>
          </p:sp>
          <p:pic>
            <p:nvPicPr>
              <p:cNvPr id="17" name="Graphic 16" descr="Voice with solid fill">
                <a:extLst>
                  <a:ext uri="{FF2B5EF4-FFF2-40B4-BE49-F238E27FC236}">
                    <a16:creationId xmlns:a16="http://schemas.microsoft.com/office/drawing/2014/main" id="{8512B38A-F1D2-5EA0-CE5A-AEAD08390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601750" y="2221907"/>
                <a:ext cx="1042273" cy="414303"/>
              </a:xfrm>
              <a:prstGeom prst="rect">
                <a:avLst/>
              </a:prstGeom>
            </p:spPr>
          </p:pic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D9C5917B-DF89-3F12-1B46-7EE019635F11}"/>
                  </a:ext>
                </a:extLst>
              </p:cNvPr>
              <p:cNvSpPr/>
              <p:nvPr/>
            </p:nvSpPr>
            <p:spPr>
              <a:xfrm>
                <a:off x="10504768" y="1753104"/>
                <a:ext cx="1236238" cy="47983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PANN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DA346FE-B55D-A81B-6362-E7F036D4881A}"/>
                  </a:ext>
                </a:extLst>
              </p:cNvPr>
              <p:cNvSpPr/>
              <p:nvPr/>
            </p:nvSpPr>
            <p:spPr>
              <a:xfrm rot="16200000">
                <a:off x="10425485" y="1496653"/>
                <a:ext cx="277608" cy="9334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8F89606-6A8B-2D4B-AA06-75AA27B7C5AC}"/>
                  </a:ext>
                </a:extLst>
              </p:cNvPr>
              <p:cNvSpPr/>
              <p:nvPr/>
            </p:nvSpPr>
            <p:spPr>
              <a:xfrm rot="16200000">
                <a:off x="11505753" y="1496653"/>
                <a:ext cx="277608" cy="9334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81AE088-7A50-D09E-4E42-EBD9FC72C252}"/>
                  </a:ext>
                </a:extLst>
              </p:cNvPr>
              <p:cNvSpPr/>
              <p:nvPr/>
            </p:nvSpPr>
            <p:spPr>
              <a:xfrm rot="16200000">
                <a:off x="10965617" y="1492839"/>
                <a:ext cx="277608" cy="9334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6408FC8-CDB1-E782-7069-C3709C9B12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04421" y="963572"/>
                <a:ext cx="0" cy="353197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1EFCCA-FAEC-D539-762A-0301FF994028}"/>
                  </a:ext>
                </a:extLst>
              </p:cNvPr>
              <p:cNvSpPr txBox="1"/>
              <p:nvPr/>
            </p:nvSpPr>
            <p:spPr>
              <a:xfrm>
                <a:off x="10087160" y="1080202"/>
                <a:ext cx="89993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  <a:latin typeface="Corbel" panose="020B0503020204020204" pitchFamily="34" charset="0"/>
                    <a:sym typeface="Wingdings" pitchFamily="2" charset="2"/>
                  </a:rPr>
                  <a:t>&lt; 1 Hz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230BDE-81C1-8546-119E-09E02EFBDB61}"/>
              </a:ext>
            </a:extLst>
          </p:cNvPr>
          <p:cNvGrpSpPr/>
          <p:nvPr/>
        </p:nvGrpSpPr>
        <p:grpSpPr>
          <a:xfrm>
            <a:off x="10087160" y="3500101"/>
            <a:ext cx="1986291" cy="2684827"/>
            <a:chOff x="10087160" y="3500101"/>
            <a:chExt cx="1986291" cy="2684827"/>
          </a:xfrm>
        </p:grpSpPr>
        <p:pic>
          <p:nvPicPr>
            <p:cNvPr id="34" name="Graphic 33" descr="Voice with solid fill">
              <a:extLst>
                <a:ext uri="{FF2B5EF4-FFF2-40B4-BE49-F238E27FC236}">
                  <a16:creationId xmlns:a16="http://schemas.microsoft.com/office/drawing/2014/main" id="{F831743A-BC00-67DA-6CD1-D746A307E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01750" y="5770625"/>
              <a:ext cx="1042273" cy="414303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CBD3BA-E18C-B08A-505B-5E9215CD4262}"/>
                </a:ext>
              </a:extLst>
            </p:cNvPr>
            <p:cNvSpPr/>
            <p:nvPr/>
          </p:nvSpPr>
          <p:spPr>
            <a:xfrm rot="16200000">
              <a:off x="10793029" y="5309766"/>
              <a:ext cx="277608" cy="933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C37FC18-A7C6-A0D1-E40F-A473FF816698}"/>
                </a:ext>
              </a:extLst>
            </p:cNvPr>
            <p:cNvSpPr/>
            <p:nvPr/>
          </p:nvSpPr>
          <p:spPr>
            <a:xfrm rot="16200000">
              <a:off x="10604652" y="5310037"/>
              <a:ext cx="277608" cy="93342"/>
            </a:xfrm>
            <a:prstGeom prst="rect">
              <a:avLst/>
            </a:prstGeom>
            <a:solidFill>
              <a:srgbClr val="00879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12451A3-194C-7DBF-511C-0BF0E5EB37DC}"/>
                </a:ext>
              </a:extLst>
            </p:cNvPr>
            <p:cNvSpPr txBox="1"/>
            <p:nvPr/>
          </p:nvSpPr>
          <p:spPr>
            <a:xfrm>
              <a:off x="10087160" y="4041018"/>
              <a:ext cx="89993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Corbel" panose="020B0503020204020204" pitchFamily="34" charset="0"/>
                  <a:sym typeface="Wingdings" pitchFamily="2" charset="2"/>
                </a:rPr>
                <a:t>50 Hz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23177F5-E7ED-48F8-2514-DC1C91A44FAF}"/>
                </a:ext>
              </a:extLst>
            </p:cNvPr>
            <p:cNvSpPr/>
            <p:nvPr/>
          </p:nvSpPr>
          <p:spPr>
            <a:xfrm>
              <a:off x="10504767" y="4728803"/>
              <a:ext cx="1236238" cy="414303"/>
            </a:xfrm>
            <a:prstGeom prst="roundRect">
              <a:avLst/>
            </a:prstGeom>
            <a:solidFill>
              <a:srgbClr val="99EEDD"/>
            </a:solidFill>
            <a:ln>
              <a:solidFill>
                <a:srgbClr val="00879D"/>
              </a:solidFill>
            </a:ln>
            <a:effectLst>
              <a:glow rad="139700">
                <a:srgbClr val="00D4C3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BEATs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32CA004-DED9-64CE-CBE6-6F5505CB4C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75231" y="5518466"/>
              <a:ext cx="0" cy="286861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6E1FEDB-D623-FE29-2B52-DD0969801F1B}"/>
                </a:ext>
              </a:extLst>
            </p:cNvPr>
            <p:cNvSpPr txBox="1"/>
            <p:nvPr/>
          </p:nvSpPr>
          <p:spPr>
            <a:xfrm>
              <a:off x="10341828" y="5552252"/>
              <a:ext cx="1481702" cy="307777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879D"/>
                  </a:solidFill>
                  <a:latin typeface="Corbel" panose="020B0503020204020204" pitchFamily="34" charset="0"/>
                </a:rPr>
                <a:t>tokenize</a:t>
              </a:r>
              <a:r>
                <a:rPr lang="en-US" sz="1400" dirty="0">
                  <a:solidFill>
                    <a:schemeClr val="tx1"/>
                  </a:solidFill>
                  <a:latin typeface="Corbel" panose="020B0503020204020204" pitchFamily="34" charset="0"/>
                </a:rPr>
                <a:t> + </a:t>
              </a:r>
              <a:r>
                <a:rPr lang="en-US" sz="1400" b="1" dirty="0">
                  <a:solidFill>
                    <a:schemeClr val="bg1">
                      <a:lumMod val="65000"/>
                    </a:schemeClr>
                  </a:solidFill>
                  <a:latin typeface="Corbel" panose="020B0503020204020204" pitchFamily="34" charset="0"/>
                </a:rPr>
                <a:t>mask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2508E47-FE63-9B5D-5C05-C564B335DFBA}"/>
                </a:ext>
              </a:extLst>
            </p:cNvPr>
            <p:cNvSpPr/>
            <p:nvPr/>
          </p:nvSpPr>
          <p:spPr>
            <a:xfrm rot="16200000">
              <a:off x="10416275" y="5313575"/>
              <a:ext cx="277608" cy="93342"/>
            </a:xfrm>
            <a:prstGeom prst="rect">
              <a:avLst/>
            </a:prstGeom>
            <a:solidFill>
              <a:srgbClr val="00D4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79D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5940CF8-B35A-5DD7-FECC-3FF44F03547A}"/>
                </a:ext>
              </a:extLst>
            </p:cNvPr>
            <p:cNvSpPr/>
            <p:nvPr/>
          </p:nvSpPr>
          <p:spPr>
            <a:xfrm rot="16200000">
              <a:off x="10981406" y="5304267"/>
              <a:ext cx="277608" cy="933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B9DED6B-C15E-9841-9927-495FC2A5FCE7}"/>
                </a:ext>
              </a:extLst>
            </p:cNvPr>
            <p:cNvSpPr/>
            <p:nvPr/>
          </p:nvSpPr>
          <p:spPr>
            <a:xfrm rot="16200000">
              <a:off x="11169782" y="5304267"/>
              <a:ext cx="277608" cy="9334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C4F85F8-6D87-B9A1-BFEC-85087DF7E4A3}"/>
                </a:ext>
              </a:extLst>
            </p:cNvPr>
            <p:cNvSpPr/>
            <p:nvPr/>
          </p:nvSpPr>
          <p:spPr>
            <a:xfrm rot="16200000">
              <a:off x="11358158" y="5310037"/>
              <a:ext cx="277608" cy="93342"/>
            </a:xfrm>
            <a:prstGeom prst="rect">
              <a:avLst/>
            </a:prstGeom>
            <a:solidFill>
              <a:srgbClr val="99EED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79D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3F71DAE-E2A2-FFB5-4695-6214624CB1D7}"/>
                </a:ext>
              </a:extLst>
            </p:cNvPr>
            <p:cNvSpPr/>
            <p:nvPr/>
          </p:nvSpPr>
          <p:spPr>
            <a:xfrm rot="16200000">
              <a:off x="11541648" y="5306202"/>
              <a:ext cx="277608" cy="933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EA7E91C-EA50-FF52-6096-01403083F425}"/>
                </a:ext>
              </a:extLst>
            </p:cNvPr>
            <p:cNvSpPr/>
            <p:nvPr/>
          </p:nvSpPr>
          <p:spPr>
            <a:xfrm rot="16200000">
              <a:off x="10788038" y="4458462"/>
              <a:ext cx="277608" cy="9334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79D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EA90E64-1541-8055-E766-9B94C99AAB6C}"/>
                </a:ext>
              </a:extLst>
            </p:cNvPr>
            <p:cNvSpPr/>
            <p:nvPr/>
          </p:nvSpPr>
          <p:spPr>
            <a:xfrm rot="16200000">
              <a:off x="10599661" y="4458733"/>
              <a:ext cx="277608" cy="93342"/>
            </a:xfrm>
            <a:prstGeom prst="rect">
              <a:avLst/>
            </a:prstGeom>
            <a:solidFill>
              <a:srgbClr val="00879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3C08A8C-3F7F-AA57-0F41-E46A1D3A33D3}"/>
                </a:ext>
              </a:extLst>
            </p:cNvPr>
            <p:cNvSpPr/>
            <p:nvPr/>
          </p:nvSpPr>
          <p:spPr>
            <a:xfrm rot="16200000">
              <a:off x="10411284" y="4462271"/>
              <a:ext cx="277608" cy="93342"/>
            </a:xfrm>
            <a:prstGeom prst="rect">
              <a:avLst/>
            </a:prstGeom>
            <a:solidFill>
              <a:srgbClr val="00D4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79D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D64578B-0720-4F23-9C67-BAB4B573FF01}"/>
                </a:ext>
              </a:extLst>
            </p:cNvPr>
            <p:cNvSpPr/>
            <p:nvPr/>
          </p:nvSpPr>
          <p:spPr>
            <a:xfrm rot="16200000">
              <a:off x="10976415" y="4452963"/>
              <a:ext cx="277608" cy="93342"/>
            </a:xfrm>
            <a:prstGeom prst="rect">
              <a:avLst/>
            </a:prstGeom>
            <a:solidFill>
              <a:srgbClr val="4543B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79D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CCDB74F-42FE-D57F-4CC6-C6CEB44C0E54}"/>
                </a:ext>
              </a:extLst>
            </p:cNvPr>
            <p:cNvSpPr/>
            <p:nvPr/>
          </p:nvSpPr>
          <p:spPr>
            <a:xfrm rot="16200000">
              <a:off x="11164791" y="4452963"/>
              <a:ext cx="277608" cy="9334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BFAA182-51C9-4CF9-5897-660C4B464631}"/>
                </a:ext>
              </a:extLst>
            </p:cNvPr>
            <p:cNvSpPr/>
            <p:nvPr/>
          </p:nvSpPr>
          <p:spPr>
            <a:xfrm rot="16200000">
              <a:off x="11353167" y="4458733"/>
              <a:ext cx="277608" cy="93342"/>
            </a:xfrm>
            <a:prstGeom prst="rect">
              <a:avLst/>
            </a:prstGeom>
            <a:solidFill>
              <a:srgbClr val="99EED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79D"/>
                </a:solidFill>
              </a:endParaRPr>
            </a:p>
          </p:txBody>
        </p: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743A251D-8CB9-E876-25DF-5C1BB637B6C1}"/>
                </a:ext>
              </a:extLst>
            </p:cNvPr>
            <p:cNvSpPr/>
            <p:nvPr/>
          </p:nvSpPr>
          <p:spPr>
            <a:xfrm rot="16200000">
              <a:off x="11536657" y="4454898"/>
              <a:ext cx="277608" cy="93342"/>
            </a:xfrm>
            <a:prstGeom prst="rect">
              <a:avLst/>
            </a:prstGeom>
            <a:solidFill>
              <a:srgbClr val="1635A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79D"/>
                </a:solidFill>
              </a:endParaRPr>
            </a:p>
          </p:txBody>
        </p:sp>
        <p:cxnSp>
          <p:nvCxnSpPr>
            <p:cNvPr id="1025" name="Straight Arrow Connector 1024">
              <a:extLst>
                <a:ext uri="{FF2B5EF4-FFF2-40B4-BE49-F238E27FC236}">
                  <a16:creationId xmlns:a16="http://schemas.microsoft.com/office/drawing/2014/main" id="{968E444B-2F75-AC35-E997-3F3FE396DB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23011" y="4129019"/>
              <a:ext cx="0" cy="24111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Arrow Connector 1027">
              <a:extLst>
                <a:ext uri="{FF2B5EF4-FFF2-40B4-BE49-F238E27FC236}">
                  <a16:creationId xmlns:a16="http://schemas.microsoft.com/office/drawing/2014/main" id="{3E4A8334-8C05-34FF-D227-BB21B8C21B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12722" y="4119711"/>
              <a:ext cx="0" cy="24111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Arrow Connector 1028">
              <a:extLst>
                <a:ext uri="{FF2B5EF4-FFF2-40B4-BE49-F238E27FC236}">
                  <a16:creationId xmlns:a16="http://schemas.microsoft.com/office/drawing/2014/main" id="{EA0789C2-627B-F7F2-12DE-D10D5C24E3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69814" y="4112750"/>
              <a:ext cx="0" cy="24111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0" name="Rectangle 1029">
              <a:extLst>
                <a:ext uri="{FF2B5EF4-FFF2-40B4-BE49-F238E27FC236}">
                  <a16:creationId xmlns:a16="http://schemas.microsoft.com/office/drawing/2014/main" id="{77EA4952-C55D-1421-9B40-AD01BDA72079}"/>
                </a:ext>
              </a:extLst>
            </p:cNvPr>
            <p:cNvSpPr/>
            <p:nvPr/>
          </p:nvSpPr>
          <p:spPr>
            <a:xfrm rot="16200000">
              <a:off x="10788038" y="3922201"/>
              <a:ext cx="277608" cy="9334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79D"/>
                </a:solidFill>
              </a:endParaRPr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E4B6BC36-B353-4D85-A7F9-69130BF0AD91}"/>
                </a:ext>
              </a:extLst>
            </p:cNvPr>
            <p:cNvSpPr/>
            <p:nvPr/>
          </p:nvSpPr>
          <p:spPr>
            <a:xfrm rot="16200000">
              <a:off x="10973918" y="3915992"/>
              <a:ext cx="277608" cy="93342"/>
            </a:xfrm>
            <a:prstGeom prst="rect">
              <a:avLst/>
            </a:prstGeom>
            <a:solidFill>
              <a:srgbClr val="4543B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79D"/>
                </a:solidFill>
              </a:endParaRPr>
            </a:p>
          </p:txBody>
        </p:sp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906632C3-8A44-7908-190D-23B065B9DD3D}"/>
                </a:ext>
              </a:extLst>
            </p:cNvPr>
            <p:cNvSpPr/>
            <p:nvPr/>
          </p:nvSpPr>
          <p:spPr>
            <a:xfrm rot="16200000">
              <a:off x="11536657" y="3915992"/>
              <a:ext cx="277608" cy="93342"/>
            </a:xfrm>
            <a:prstGeom prst="rect">
              <a:avLst/>
            </a:prstGeom>
            <a:solidFill>
              <a:srgbClr val="1635A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79D"/>
                </a:solidFill>
              </a:endParaRPr>
            </a:p>
          </p:txBody>
        </p:sp>
        <p:sp>
          <p:nvSpPr>
            <p:cNvPr id="1039" name="TextBox 1038">
              <a:extLst>
                <a:ext uri="{FF2B5EF4-FFF2-40B4-BE49-F238E27FC236}">
                  <a16:creationId xmlns:a16="http://schemas.microsoft.com/office/drawing/2014/main" id="{ABCA6F74-4507-9ED5-A71B-C4182690DFA4}"/>
                </a:ext>
              </a:extLst>
            </p:cNvPr>
            <p:cNvSpPr txBox="1"/>
            <p:nvPr/>
          </p:nvSpPr>
          <p:spPr>
            <a:xfrm>
              <a:off x="10627080" y="3500101"/>
              <a:ext cx="144637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879D"/>
                  </a:solidFill>
                  <a:latin typeface="Corbel" panose="020B0503020204020204" pitchFamily="34" charset="0"/>
                </a:rPr>
                <a:t>mask uncovered</a:t>
              </a:r>
              <a:endParaRPr lang="en-US" sz="1400" dirty="0">
                <a:solidFill>
                  <a:srgbClr val="0087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4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8FAEB-CBEB-9D2D-2BEB-741B3673F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762"/>
            <a:ext cx="10604668" cy="50965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Corbel" panose="020B0503020204020204" pitchFamily="34" charset="0"/>
              </a:rPr>
              <a:t>Issue </a:t>
            </a:r>
            <a:r>
              <a:rPr lang="en-US" sz="2400" dirty="0">
                <a:latin typeface="Corbel" panose="020B0503020204020204" pitchFamily="34" charset="0"/>
              </a:rPr>
              <a:t>–</a:t>
            </a:r>
            <a:r>
              <a:rPr lang="en-US" sz="2400" b="1" dirty="0">
                <a:latin typeface="Corbel" panose="020B0503020204020204" pitchFamily="34" charset="0"/>
              </a:rPr>
              <a:t> </a:t>
            </a:r>
            <a:r>
              <a:rPr lang="en-US" sz="2400" dirty="0">
                <a:latin typeface="Corbel" panose="020B0503020204020204" pitchFamily="34" charset="0"/>
              </a:rPr>
              <a:t>AAC output is text, so we should help audio encoder learn about text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Corbel" panose="020B0503020204020204" pitchFamily="34" charset="0"/>
              </a:rPr>
              <a:t>Previously, researchers had tried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Corbel" panose="020B0503020204020204" pitchFamily="34" charset="0"/>
              </a:rPr>
              <a:t>keyword prediction </a:t>
            </a:r>
            <a:r>
              <a:rPr lang="en-US" sz="2000" dirty="0">
                <a:latin typeface="Corbel" panose="020B0503020204020204" pitchFamily="34" charset="0"/>
              </a:rPr>
              <a:t>loss on audio encoder </a:t>
            </a:r>
            <a:r>
              <a:rPr lang="en-US" sz="1400" dirty="0">
                <a:latin typeface="Corbel" panose="020B0503020204020204" pitchFamily="34" charset="0"/>
              </a:rPr>
              <a:t>(</a:t>
            </a:r>
            <a:r>
              <a:rPr lang="en-US" sz="1400" dirty="0">
                <a:latin typeface="Corbel" panose="020B0503020204020204" pitchFamily="34" charset="0"/>
                <a:hlinkClick r:id="rId3"/>
              </a:rPr>
              <a:t>Ye et al, ’22</a:t>
            </a:r>
            <a:r>
              <a:rPr lang="en-US" sz="1400" dirty="0">
                <a:latin typeface="Corbel" panose="020B0503020204020204" pitchFamily="34" charset="0"/>
              </a:rPr>
              <a:t>) 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 label space is relatively sparse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contrastive loss 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(like ours) at pretraining </a:t>
            </a:r>
            <a:r>
              <a:rPr lang="en-US" sz="1400" dirty="0">
                <a:latin typeface="Corbel" panose="020B0503020204020204" pitchFamily="34" charset="0"/>
                <a:sym typeface="Wingdings" pitchFamily="2" charset="2"/>
              </a:rPr>
              <a:t>(</a:t>
            </a:r>
            <a:r>
              <a:rPr lang="en-US" sz="1400" dirty="0">
                <a:latin typeface="Corbel" panose="020B0503020204020204" pitchFamily="34" charset="0"/>
                <a:sym typeface="Wingdings" pitchFamily="2" charset="2"/>
                <a:hlinkClick r:id="rId4"/>
              </a:rPr>
              <a:t>Xu et al., ’22</a:t>
            </a:r>
            <a:r>
              <a:rPr lang="en-US" sz="1400" dirty="0">
                <a:latin typeface="Corbel" panose="020B0503020204020204" pitchFamily="34" charset="0"/>
                <a:sym typeface="Wingdings" pitchFamily="2" charset="2"/>
              </a:rPr>
              <a:t>) 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 why not also during AAC training?</a:t>
            </a:r>
            <a:endParaRPr lang="en-US" sz="2800" dirty="0">
              <a:latin typeface="Adobe Clean" panose="020B0503020404020204" pitchFamily="34" charset="0"/>
              <a:sym typeface="Wingdings" pitchFamily="2" charset="2"/>
            </a:endParaRPr>
          </a:p>
          <a:p>
            <a:pPr lvl="1">
              <a:lnSpc>
                <a:spcPct val="100000"/>
              </a:lnSpc>
            </a:pPr>
            <a:endParaRPr lang="en-US" sz="300" dirty="0">
              <a:latin typeface="Corbel" panose="020B0503020204020204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Corbel" panose="020B0503020204020204" pitchFamily="34" charset="0"/>
                <a:sym typeface="Wingdings" pitchFamily="2" charset="2"/>
              </a:rPr>
              <a:t>We use text embeddings from </a:t>
            </a:r>
            <a:r>
              <a:rPr lang="en-US" sz="2400" b="1" dirty="0">
                <a:latin typeface="Corbel" panose="020B0503020204020204" pitchFamily="34" charset="0"/>
                <a:sym typeface="Wingdings" pitchFamily="2" charset="2"/>
              </a:rPr>
              <a:t>1.3B Instructor LLM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hlinkClick r:id="rId5"/>
              </a:rPr>
              <a:t>Su et al., ’22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000" b="1" dirty="0">
                <a:latin typeface="Corbel" panose="020B0503020204020204" pitchFamily="34" charset="0"/>
              </a:rPr>
              <a:t>SoTA</a:t>
            </a:r>
            <a:r>
              <a:rPr lang="en-US" sz="2000" dirty="0">
                <a:latin typeface="Corbel" panose="020B0503020204020204" pitchFamily="34" charset="0"/>
              </a:rPr>
              <a:t> (as of early ’23) on Massive Text Embedding Benchmark (MTEB)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orbel" panose="020B0503020204020204" pitchFamily="34" charset="0"/>
              </a:rPr>
              <a:t>Use Instructor’s text </a:t>
            </a:r>
            <a:r>
              <a:rPr lang="en-US" sz="2000" dirty="0" err="1">
                <a:latin typeface="Corbel" panose="020B0503020204020204" pitchFamily="34" charset="0"/>
              </a:rPr>
              <a:t>emb</a:t>
            </a:r>
            <a:r>
              <a:rPr lang="en-US" sz="2000" dirty="0">
                <a:latin typeface="Corbel" panose="020B0503020204020204" pitchFamily="34" charset="0"/>
              </a:rPr>
              <a:t> to compute </a:t>
            </a:r>
            <a:r>
              <a:rPr lang="en-US" sz="2000" b="1" dirty="0" err="1">
                <a:latin typeface="Corbel" panose="020B0503020204020204" pitchFamily="34" charset="0"/>
              </a:rPr>
              <a:t>InfoNCE</a:t>
            </a:r>
            <a:r>
              <a:rPr lang="en-US" sz="2000" dirty="0">
                <a:latin typeface="Corbel" panose="020B0503020204020204" pitchFamily="34" charset="0"/>
              </a:rPr>
              <a:t> </a:t>
            </a:r>
            <a:r>
              <a:rPr lang="en-US" sz="1400" dirty="0">
                <a:latin typeface="Corbel" panose="020B0503020204020204" pitchFamily="34" charset="0"/>
              </a:rPr>
              <a:t>(</a:t>
            </a:r>
            <a:r>
              <a:rPr lang="en-US" sz="1400" dirty="0">
                <a:latin typeface="Corbel" panose="020B0503020204020204" pitchFamily="34" charset="0"/>
                <a:hlinkClick r:id="rId6"/>
              </a:rPr>
              <a:t>Oord et al., ’18</a:t>
            </a:r>
            <a:r>
              <a:rPr lang="en-US" sz="1400" dirty="0">
                <a:latin typeface="Corbel" panose="020B0503020204020204" pitchFamily="34" charset="0"/>
              </a:rPr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400" dirty="0">
                <a:latin typeface="Corbel" panose="020B0503020204020204" pitchFamily="34" charset="0"/>
              </a:rPr>
              <a:t>       </a:t>
            </a:r>
            <a:r>
              <a:rPr lang="en-US" sz="2000" dirty="0">
                <a:latin typeface="Corbel" panose="020B0503020204020204" pitchFamily="34" charset="0"/>
              </a:rPr>
              <a:t>auxiliary loss </a:t>
            </a:r>
            <a:r>
              <a:rPr lang="en-US" sz="2000" b="1" dirty="0">
                <a:latin typeface="Corbel" panose="020B0503020204020204" pitchFamily="34" charset="0"/>
              </a:rPr>
              <a:t>during AAC training</a:t>
            </a:r>
            <a:r>
              <a:rPr lang="en-US" sz="2000" dirty="0">
                <a:latin typeface="Corbel" panose="020B0503020204020204" pitchFamily="34" charset="0"/>
              </a:rPr>
              <a:t>, aligning BEATs w/ text</a:t>
            </a: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A93C6-BFB9-ADCF-69CB-2D850D96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Shih-Lun Wu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| 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shihlunw@andrew.cmu.edu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| 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slseanwu.github.io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A67F3-A514-D057-838E-CCB66916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2147" y="6356350"/>
            <a:ext cx="1042273" cy="365125"/>
          </a:xfrm>
        </p:spPr>
        <p:txBody>
          <a:bodyPr/>
          <a:lstStyle/>
          <a:p>
            <a:fld id="{B5DFF925-F7DF-5F44-8145-8518F41FCE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99AED0-8CE1-A688-8FFF-32AA8678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Method (Part II) – </a:t>
            </a:r>
            <a:r>
              <a:rPr lang="en-US" sz="3200" b="1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LLM Embeddings </a:t>
            </a:r>
            <a:r>
              <a:rPr lang="en-US" sz="3200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for Improved </a:t>
            </a:r>
            <a:r>
              <a:rPr lang="en-US" sz="3200" b="1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Alignment</a:t>
            </a:r>
            <a:endParaRPr lang="en-US" sz="3200" b="1" dirty="0">
              <a:latin typeface="Corbel" panose="020B05030202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3ED5D7C-D30C-4D5F-E337-11FF15218DF2}"/>
              </a:ext>
            </a:extLst>
          </p:cNvPr>
          <p:cNvSpPr/>
          <p:nvPr/>
        </p:nvSpPr>
        <p:spPr>
          <a:xfrm>
            <a:off x="9509593" y="4958296"/>
            <a:ext cx="1236238" cy="414303"/>
          </a:xfrm>
          <a:prstGeom prst="roundRect">
            <a:avLst/>
          </a:prstGeom>
          <a:solidFill>
            <a:srgbClr val="99EEDD"/>
          </a:solidFill>
          <a:ln>
            <a:solidFill>
              <a:srgbClr val="0087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rbel" panose="020B0503020204020204" pitchFamily="34" charset="0"/>
              </a:rPr>
              <a:t>BEATs   </a:t>
            </a:r>
            <a:r>
              <a:rPr lang="el-GR" sz="1600" b="1" i="1" dirty="0">
                <a:solidFill>
                  <a:schemeClr val="tx1"/>
                </a:solidFill>
                <a:latin typeface="arial" panose="020B0604020202020204" pitchFamily="34" charset="0"/>
              </a:rPr>
              <a:t>ϕ</a:t>
            </a:r>
            <a:endParaRPr lang="en-US" sz="16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DAA367-EFE6-90BE-0A4B-054501A76275}"/>
              </a:ext>
            </a:extLst>
          </p:cNvPr>
          <p:cNvSpPr/>
          <p:nvPr/>
        </p:nvSpPr>
        <p:spPr>
          <a:xfrm>
            <a:off x="9509593" y="3614584"/>
            <a:ext cx="1236238" cy="4168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rbel" panose="020B0503020204020204" pitchFamily="34" charset="0"/>
              </a:rPr>
              <a:t>Instructor</a:t>
            </a:r>
            <a:endParaRPr lang="en-US" sz="14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Graphic 6" descr="Voice with solid fill">
            <a:extLst>
              <a:ext uri="{FF2B5EF4-FFF2-40B4-BE49-F238E27FC236}">
                <a16:creationId xmlns:a16="http://schemas.microsoft.com/office/drawing/2014/main" id="{09F05D46-7E92-565A-307F-36FAD1A348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06575" y="5372599"/>
            <a:ext cx="1042273" cy="414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87C59-A1BC-47C3-4B0D-5C4BADBCC9A8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60000"/>
          </a:blip>
          <a:stretch>
            <a:fillRect/>
          </a:stretch>
        </p:blipFill>
        <p:spPr>
          <a:xfrm>
            <a:off x="9793756" y="3321135"/>
            <a:ext cx="667910" cy="3410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B0C97B-9359-F650-1FD3-C95DE8C9A5CA}"/>
              </a:ext>
            </a:extLst>
          </p:cNvPr>
          <p:cNvSpPr/>
          <p:nvPr/>
        </p:nvSpPr>
        <p:spPr>
          <a:xfrm>
            <a:off x="9988908" y="4828969"/>
            <a:ext cx="277608" cy="93342"/>
          </a:xfrm>
          <a:prstGeom prst="rect">
            <a:avLst/>
          </a:prstGeom>
          <a:solidFill>
            <a:srgbClr val="0087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1739EA-FDD3-6372-DFE7-EADE2C450561}"/>
              </a:ext>
            </a:extLst>
          </p:cNvPr>
          <p:cNvSpPr/>
          <p:nvPr/>
        </p:nvSpPr>
        <p:spPr>
          <a:xfrm>
            <a:off x="10001608" y="4109737"/>
            <a:ext cx="277608" cy="933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7A186D37-9736-14CE-0E4E-C342C84FD3C0}"/>
              </a:ext>
            </a:extLst>
          </p:cNvPr>
          <p:cNvCxnSpPr>
            <a:cxnSpLocks/>
            <a:endCxn id="10" idx="1"/>
          </p:cNvCxnSpPr>
          <p:nvPr/>
        </p:nvCxnSpPr>
        <p:spPr>
          <a:xfrm rot="10800000" flipV="1">
            <a:off x="9988908" y="4143698"/>
            <a:ext cx="12700" cy="731941"/>
          </a:xfrm>
          <a:prstGeom prst="curvedConnector3">
            <a:avLst>
              <a:gd name="adj1" fmla="val 1800000"/>
            </a:avLst>
          </a:prstGeom>
          <a:ln w="127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AECA7C6-048E-F0C2-1A97-83290D37D8BD}"/>
              </a:ext>
            </a:extLst>
          </p:cNvPr>
          <p:cNvSpPr txBox="1"/>
          <p:nvPr/>
        </p:nvSpPr>
        <p:spPr>
          <a:xfrm>
            <a:off x="9134833" y="4017827"/>
            <a:ext cx="7419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attract</a:t>
            </a: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paired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text &amp;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audio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FC460C-67F2-3580-5B69-C70603087F05}"/>
              </a:ext>
            </a:extLst>
          </p:cNvPr>
          <p:cNvSpPr/>
          <p:nvPr/>
        </p:nvSpPr>
        <p:spPr>
          <a:xfrm>
            <a:off x="11134779" y="4826051"/>
            <a:ext cx="277608" cy="93342"/>
          </a:xfrm>
          <a:prstGeom prst="rect">
            <a:avLst/>
          </a:prstGeom>
          <a:solidFill>
            <a:srgbClr val="4543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79D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976C85-4172-F9B9-B338-3D7419D078CF}"/>
              </a:ext>
            </a:extLst>
          </p:cNvPr>
          <p:cNvSpPr/>
          <p:nvPr/>
        </p:nvSpPr>
        <p:spPr>
          <a:xfrm>
            <a:off x="11232776" y="4878592"/>
            <a:ext cx="277608" cy="9334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96EE80-F591-0903-CD50-51C4074AB2A3}"/>
              </a:ext>
            </a:extLst>
          </p:cNvPr>
          <p:cNvSpPr/>
          <p:nvPr/>
        </p:nvSpPr>
        <p:spPr>
          <a:xfrm>
            <a:off x="11314389" y="4925263"/>
            <a:ext cx="277608" cy="93342"/>
          </a:xfrm>
          <a:prstGeom prst="rect">
            <a:avLst/>
          </a:prstGeom>
          <a:solidFill>
            <a:srgbClr val="99EED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79D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29EA9B-2078-ED76-3879-AACED8848A91}"/>
              </a:ext>
            </a:extLst>
          </p:cNvPr>
          <p:cNvSpPr/>
          <p:nvPr/>
        </p:nvSpPr>
        <p:spPr>
          <a:xfrm>
            <a:off x="11067263" y="4052477"/>
            <a:ext cx="277608" cy="9334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79D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C12B6B-6E11-94EF-4AE5-611D2683D4BE}"/>
              </a:ext>
            </a:extLst>
          </p:cNvPr>
          <p:cNvSpPr/>
          <p:nvPr/>
        </p:nvSpPr>
        <p:spPr>
          <a:xfrm>
            <a:off x="11165260" y="4105018"/>
            <a:ext cx="277608" cy="93342"/>
          </a:xfrm>
          <a:prstGeom prst="rect">
            <a:avLst/>
          </a:prstGeom>
          <a:solidFill>
            <a:srgbClr val="FF9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916911-C991-B212-C94E-EC18EB21A239}"/>
              </a:ext>
            </a:extLst>
          </p:cNvPr>
          <p:cNvSpPr/>
          <p:nvPr/>
        </p:nvSpPr>
        <p:spPr>
          <a:xfrm>
            <a:off x="11246873" y="4151689"/>
            <a:ext cx="277608" cy="933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95B173F-E9AD-9D69-45E3-0F7F4B609458}"/>
              </a:ext>
            </a:extLst>
          </p:cNvPr>
          <p:cNvCxnSpPr>
            <a:cxnSpLocks/>
            <a:stCxn id="11" idx="3"/>
            <a:endCxn id="32" idx="1"/>
          </p:cNvCxnSpPr>
          <p:nvPr/>
        </p:nvCxnSpPr>
        <p:spPr>
          <a:xfrm>
            <a:off x="10279216" y="4156408"/>
            <a:ext cx="855563" cy="716314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D5D22C2-5D8F-8539-BD99-F417BA6554FF}"/>
              </a:ext>
            </a:extLst>
          </p:cNvPr>
          <p:cNvCxnSpPr>
            <a:cxnSpLocks/>
            <a:stCxn id="10" idx="3"/>
            <a:endCxn id="35" idx="1"/>
          </p:cNvCxnSpPr>
          <p:nvPr/>
        </p:nvCxnSpPr>
        <p:spPr>
          <a:xfrm flipV="1">
            <a:off x="10266516" y="4099148"/>
            <a:ext cx="800747" cy="776492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EA0D327-CD29-C53E-BF3A-CDB881B29184}"/>
              </a:ext>
            </a:extLst>
          </p:cNvPr>
          <p:cNvSpPr txBox="1"/>
          <p:nvPr/>
        </p:nvSpPr>
        <p:spPr>
          <a:xfrm>
            <a:off x="10854361" y="4254468"/>
            <a:ext cx="1337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orbel" panose="020B0503020204020204" pitchFamily="34" charset="0"/>
              </a:rPr>
              <a:t>repel 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rbel" panose="020B0503020204020204" pitchFamily="34" charset="0"/>
              </a:rPr>
              <a:t>unpaired </a:t>
            </a:r>
            <a:r>
              <a:rPr lang="en-US" sz="1400" dirty="0">
                <a:solidFill>
                  <a:srgbClr val="C00000"/>
                </a:solidFill>
                <a:latin typeface="Corbel" panose="020B0503020204020204" pitchFamily="34" charset="0"/>
              </a:rPr>
              <a:t>ones</a:t>
            </a:r>
          </a:p>
        </p:txBody>
      </p:sp>
      <p:pic>
        <p:nvPicPr>
          <p:cNvPr id="52" name="Picture 51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65C21488-293A-C687-C101-114849A5C9B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60"/>
          <a:stretch/>
        </p:blipFill>
        <p:spPr>
          <a:xfrm>
            <a:off x="4327341" y="5198655"/>
            <a:ext cx="4129418" cy="102167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04E9494-FCF4-7BC7-3553-1A860EFC0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21" y="5537065"/>
            <a:ext cx="569979" cy="2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D7C1212-9AAD-5E69-9262-D595B142BD99}"/>
                  </a:ext>
                </a:extLst>
              </p:cNvPr>
              <p:cNvSpPr txBox="1"/>
              <p:nvPr/>
            </p:nvSpPr>
            <p:spPr>
              <a:xfrm>
                <a:off x="3860161" y="5747360"/>
                <a:ext cx="334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b="1" i="1" dirty="0">
                          <a:latin typeface="arial" panose="020B0604020202020204" pitchFamily="34" charset="0"/>
                        </a:rPr>
                        <m:t>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D7C1212-9AAD-5E69-9262-D595B142B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161" y="5747360"/>
                <a:ext cx="334848" cy="369332"/>
              </a:xfrm>
              <a:prstGeom prst="rect">
                <a:avLst/>
              </a:prstGeom>
              <a:blipFill>
                <a:blip r:embed="rId12"/>
                <a:stretch>
                  <a:fillRect l="-3571" r="-1071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Left Brace 58">
            <a:extLst>
              <a:ext uri="{FF2B5EF4-FFF2-40B4-BE49-F238E27FC236}">
                <a16:creationId xmlns:a16="http://schemas.microsoft.com/office/drawing/2014/main" id="{E1C7D6F0-61FF-27A9-9346-ACEABF454854}"/>
              </a:ext>
            </a:extLst>
          </p:cNvPr>
          <p:cNvSpPr/>
          <p:nvPr/>
        </p:nvSpPr>
        <p:spPr>
          <a:xfrm rot="16200000">
            <a:off x="4801044" y="5679824"/>
            <a:ext cx="188008" cy="5699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4BFF273-B551-4C8B-C3AF-4A6CCD450647}"/>
              </a:ext>
            </a:extLst>
          </p:cNvPr>
          <p:cNvSpPr txBox="1"/>
          <p:nvPr/>
        </p:nvSpPr>
        <p:spPr>
          <a:xfrm>
            <a:off x="4490930" y="6036602"/>
            <a:ext cx="808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a batch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64F6DB8-A422-0C45-E7FD-792E66C7181B}"/>
              </a:ext>
            </a:extLst>
          </p:cNvPr>
          <p:cNvSpPr/>
          <p:nvPr/>
        </p:nvSpPr>
        <p:spPr>
          <a:xfrm>
            <a:off x="6577394" y="5331728"/>
            <a:ext cx="1548034" cy="41067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0D45B83-846A-49CD-2788-A93578B5E425}"/>
              </a:ext>
            </a:extLst>
          </p:cNvPr>
          <p:cNvSpPr/>
          <p:nvPr/>
        </p:nvSpPr>
        <p:spPr>
          <a:xfrm>
            <a:off x="6950710" y="5752186"/>
            <a:ext cx="1548034" cy="4106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" name="TextBox 3071">
            <a:extLst>
              <a:ext uri="{FF2B5EF4-FFF2-40B4-BE49-F238E27FC236}">
                <a16:creationId xmlns:a16="http://schemas.microsoft.com/office/drawing/2014/main" id="{4B12AEC1-8031-AB42-2684-F27DDD38CC93}"/>
              </a:ext>
            </a:extLst>
          </p:cNvPr>
          <p:cNvSpPr txBox="1"/>
          <p:nvPr/>
        </p:nvSpPr>
        <p:spPr>
          <a:xfrm>
            <a:off x="6542668" y="5045345"/>
            <a:ext cx="28177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attract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 audio-text repr pair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3" name="TextBox 3072">
                <a:extLst>
                  <a:ext uri="{FF2B5EF4-FFF2-40B4-BE49-F238E27FC236}">
                    <a16:creationId xmlns:a16="http://schemas.microsoft.com/office/drawing/2014/main" id="{C6B9AA16-4CD8-9EE2-3691-F6A353C91369}"/>
                  </a:ext>
                </a:extLst>
              </p:cNvPr>
              <p:cNvSpPr txBox="1"/>
              <p:nvPr/>
            </p:nvSpPr>
            <p:spPr>
              <a:xfrm>
                <a:off x="7314326" y="6162860"/>
                <a:ext cx="13826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rgbClr val="C00000"/>
                    </a:solidFill>
                    <a:latin typeface="Corbel" panose="020B0503020204020204" pitchFamily="34" charset="0"/>
                  </a:rPr>
                  <a:t>repel</a:t>
                </a:r>
                <a:r>
                  <a:rPr lang="en-US" sz="1400" dirty="0">
                    <a:solidFill>
                      <a:srgbClr val="C00000"/>
                    </a:solidFill>
                    <a:latin typeface="Corbel" panose="020B0503020204020204" pitchFamily="34" charset="0"/>
                  </a:rPr>
                  <a:t> ( for </a:t>
                </a:r>
                <a:r>
                  <a:rPr lang="en-US" sz="1400" i="1" dirty="0">
                    <a:solidFill>
                      <a:srgbClr val="C00000"/>
                    </a:solidFill>
                    <a:latin typeface="Corbel" panose="020B0503020204020204" pitchFamily="34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1400" b="0" i="1" dirty="0" smtClean="0">
                        <a:solidFill>
                          <a:srgbClr val="C00000"/>
                        </a:solidFill>
                        <a:latin typeface="Corbel" panose="020B0503020204020204" pitchFamily="34" charset="0"/>
                      </a:rPr>
                      <m:t>j</m:t>
                    </m:r>
                    <m:r>
                      <m:rPr>
                        <m:nor/>
                      </m:rPr>
                      <a:rPr lang="en-US" sz="1400" b="0" i="0" dirty="0" smtClean="0">
                        <a:solidFill>
                          <a:srgbClr val="C00000"/>
                        </a:solidFill>
                        <a:latin typeface="Corbel" panose="020B0503020204020204" pitchFamily="34" charset="0"/>
                      </a:rPr>
                      <m:t> )</m:t>
                    </m:r>
                  </m:oMath>
                </a14:m>
                <a:endParaRPr lang="en-US" sz="1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73" name="TextBox 3072">
                <a:extLst>
                  <a:ext uri="{FF2B5EF4-FFF2-40B4-BE49-F238E27FC236}">
                    <a16:creationId xmlns:a16="http://schemas.microsoft.com/office/drawing/2014/main" id="{C6B9AA16-4CD8-9EE2-3691-F6A353C91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326" y="6162860"/>
                <a:ext cx="1382602" cy="307777"/>
              </a:xfrm>
              <a:prstGeom prst="rect">
                <a:avLst/>
              </a:prstGeom>
              <a:blipFill>
                <a:blip r:embed="rId14"/>
                <a:stretch>
                  <a:fillRect l="-1835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6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1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9" grpId="0"/>
      <p:bldP spid="57" grpId="0"/>
      <p:bldP spid="59" grpId="0" animBg="1"/>
      <p:bldP spid="60" grpId="0"/>
      <p:bldP spid="61" grpId="0" animBg="1"/>
      <p:bldP spid="62" grpId="0" animBg="1"/>
      <p:bldP spid="3072" grpId="0"/>
      <p:bldP spid="30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A93C6-BFB9-ADCF-69CB-2D850D96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Shih-Lun Wu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| </a:t>
            </a:r>
            <a:r>
              <a:rPr lang="en-US" u="sng" dirty="0" err="1">
                <a:solidFill>
                  <a:schemeClr val="accent3">
                    <a:lumMod val="75000"/>
                  </a:schemeClr>
                </a:solidFill>
              </a:rPr>
              <a:t>shihlunw@andrew.cmu.edu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| </a:t>
            </a:r>
            <a:r>
              <a:rPr lang="en-US" u="sng" dirty="0" err="1">
                <a:solidFill>
                  <a:schemeClr val="accent3">
                    <a:lumMod val="75000"/>
                  </a:schemeClr>
                </a:solidFill>
              </a:rPr>
              <a:t>slseanwu.github.io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A67F3-A514-D057-838E-CCB66916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99AED0-8CE1-A688-8FFF-32AA8678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Method (Part III) – </a:t>
            </a:r>
            <a:r>
              <a:rPr lang="en-US" sz="3200" b="1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LLM</a:t>
            </a:r>
            <a:r>
              <a:rPr lang="en-US" sz="3200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 </a:t>
            </a:r>
            <a:r>
              <a:rPr lang="en-US" sz="3200" dirty="0">
                <a:solidFill>
                  <a:srgbClr val="1B1B1B"/>
                </a:solidFill>
                <a:latin typeface="Corbel" panose="020B0503020204020204" pitchFamily="34" charset="0"/>
                <a:ea typeface="Adobe Clean Han Regular" panose="020B0500000000000000" pitchFamily="34" charset="-128"/>
              </a:rPr>
              <a:t>for </a:t>
            </a:r>
            <a:r>
              <a:rPr lang="en-US" sz="3200" b="1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Mix-up</a:t>
            </a:r>
            <a:r>
              <a:rPr lang="en-US" sz="3200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 Data </a:t>
            </a:r>
            <a:r>
              <a:rPr lang="en-US" sz="3200" b="1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Augmentation</a:t>
            </a:r>
            <a:endParaRPr lang="en-US" sz="3200" b="1" dirty="0">
              <a:latin typeface="Corbel" panose="020B05030202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144AF1-5630-4556-30A2-871E336A6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762"/>
            <a:ext cx="10863805" cy="50965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Corbel" panose="020B0503020204020204" pitchFamily="34" charset="0"/>
              </a:rPr>
              <a:t>Issue </a:t>
            </a:r>
            <a:r>
              <a:rPr lang="en-US" sz="2400" dirty="0">
                <a:latin typeface="Corbel" panose="020B0503020204020204" pitchFamily="34" charset="0"/>
              </a:rPr>
              <a:t>–</a:t>
            </a:r>
            <a:r>
              <a:rPr lang="en-US" sz="2400" b="1" dirty="0">
                <a:latin typeface="Corbel" panose="020B0503020204020204" pitchFamily="34" charset="0"/>
              </a:rPr>
              <a:t> </a:t>
            </a:r>
            <a:r>
              <a:rPr lang="en-US" sz="2400" dirty="0">
                <a:latin typeface="Corbel" panose="020B0503020204020204" pitchFamily="34" charset="0"/>
              </a:rPr>
              <a:t>Paired data for AAC are scarce, we need more pseudo-labeled data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Corbel" panose="020B0503020204020204" pitchFamily="34" charset="0"/>
              </a:rPr>
              <a:t>Previously, researchers had tried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Corbel" panose="020B0503020204020204" pitchFamily="34" charset="0"/>
              </a:rPr>
              <a:t>concatenate</a:t>
            </a:r>
            <a:r>
              <a:rPr lang="en-US" sz="2000" dirty="0">
                <a:latin typeface="Corbel" panose="020B0503020204020204" pitchFamily="34" charset="0"/>
              </a:rPr>
              <a:t> 2 captions &amp; mix-up audios </a:t>
            </a:r>
            <a:r>
              <a:rPr lang="en-US" sz="1400" dirty="0">
                <a:latin typeface="Corbel" panose="020B0503020204020204" pitchFamily="34" charset="0"/>
              </a:rPr>
              <a:t>(</a:t>
            </a:r>
            <a:r>
              <a:rPr lang="en-US" sz="1400" dirty="0">
                <a:latin typeface="Corbel" panose="020B0503020204020204" pitchFamily="34" charset="0"/>
                <a:hlinkClick r:id="rId3"/>
              </a:rPr>
              <a:t>Cho et al., ’23</a:t>
            </a:r>
            <a:r>
              <a:rPr lang="en-US" sz="1400" dirty="0">
                <a:latin typeface="Corbel" panose="020B0503020204020204" pitchFamily="34" charset="0"/>
              </a:rPr>
              <a:t>) 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 awkward &amp; unconcise sentences</a:t>
            </a:r>
            <a:endParaRPr lang="en-US" sz="2000" b="1" dirty="0">
              <a:latin typeface="Corbel" panose="020B05030202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orbel" panose="020B0503020204020204" pitchFamily="34" charset="0"/>
              </a:rPr>
              <a:t>use </a:t>
            </a:r>
            <a:r>
              <a:rPr lang="en-US" sz="2000" b="1" dirty="0">
                <a:latin typeface="Corbel" panose="020B0503020204020204" pitchFamily="34" charset="0"/>
              </a:rPr>
              <a:t>LLM</a:t>
            </a:r>
            <a:r>
              <a:rPr lang="en-US" sz="2000" dirty="0">
                <a:latin typeface="Corbel" panose="020B0503020204020204" pitchFamily="34" charset="0"/>
              </a:rPr>
              <a:t> to </a:t>
            </a:r>
            <a:r>
              <a:rPr lang="en-US" sz="2000" b="1" dirty="0">
                <a:latin typeface="Corbel" panose="020B0503020204020204" pitchFamily="34" charset="0"/>
              </a:rPr>
              <a:t>rewrite</a:t>
            </a:r>
            <a:r>
              <a:rPr lang="en-US" sz="2000" dirty="0">
                <a:latin typeface="Corbel" panose="020B0503020204020204" pitchFamily="34" charset="0"/>
              </a:rPr>
              <a:t> tags to sentences </a:t>
            </a:r>
            <a:r>
              <a:rPr lang="en-US" sz="1400" dirty="0">
                <a:latin typeface="Corbel" panose="020B0503020204020204" pitchFamily="34" charset="0"/>
              </a:rPr>
              <a:t>(</a:t>
            </a:r>
            <a:r>
              <a:rPr lang="en-US" sz="1400" dirty="0">
                <a:latin typeface="Corbel" panose="020B0503020204020204" pitchFamily="34" charset="0"/>
                <a:hlinkClick r:id="rId4"/>
              </a:rPr>
              <a:t>Mei et al., ’23</a:t>
            </a:r>
            <a:r>
              <a:rPr lang="en-US" sz="1400" dirty="0">
                <a:latin typeface="Corbel" panose="020B0503020204020204" pitchFamily="34" charset="0"/>
              </a:rPr>
              <a:t>) 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 does not mix-up audio for more complexity</a:t>
            </a:r>
            <a:endParaRPr lang="en-US" sz="300" dirty="0">
              <a:latin typeface="Corbel" panose="020B0503020204020204" pitchFamily="34" charset="0"/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orbel" panose="020B0503020204020204" pitchFamily="34" charset="0"/>
                <a:sym typeface="Wingdings" pitchFamily="2" charset="2"/>
              </a:rPr>
              <a:t>Audio mix-up is simple – just sum 2 waveforms w/ varying loudness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Corbel" panose="020B0503020204020204" pitchFamily="34" charset="0"/>
                <a:sym typeface="Wingdings" pitchFamily="2" charset="2"/>
              </a:rPr>
              <a:t>For </a:t>
            </a:r>
            <a:r>
              <a:rPr lang="en-US" sz="2400" b="1" dirty="0">
                <a:latin typeface="Corbel" panose="020B0503020204020204" pitchFamily="34" charset="0"/>
                <a:sym typeface="Wingdings" pitchFamily="2" charset="2"/>
              </a:rPr>
              <a:t>text mix-up</a:t>
            </a:r>
            <a:r>
              <a:rPr lang="en-US" sz="2400" dirty="0">
                <a:latin typeface="Corbel" panose="020B0503020204020204" pitchFamily="34" charset="0"/>
                <a:sym typeface="Wingdings" pitchFamily="2" charset="2"/>
              </a:rPr>
              <a:t>,</a:t>
            </a:r>
            <a:r>
              <a:rPr lang="en-US" sz="2400" b="1" dirty="0">
                <a:latin typeface="Corbel" panose="020B0503020204020204" pitchFamily="34" charset="0"/>
                <a:sym typeface="Wingdings" pitchFamily="2" charset="2"/>
              </a:rPr>
              <a:t> </a:t>
            </a:r>
            <a:r>
              <a:rPr lang="en-US" sz="2400" dirty="0">
                <a:latin typeface="Corbel" panose="020B0503020204020204" pitchFamily="34" charset="0"/>
                <a:sym typeface="Wingdings" pitchFamily="2" charset="2"/>
              </a:rPr>
              <a:t>we </a:t>
            </a:r>
            <a:r>
              <a:rPr lang="en-US" sz="2400" b="1" dirty="0">
                <a:latin typeface="Corbel" panose="020B0503020204020204" pitchFamily="34" charset="0"/>
                <a:sym typeface="Wingdings" pitchFamily="2" charset="2"/>
              </a:rPr>
              <a:t>prompt</a:t>
            </a:r>
            <a:r>
              <a:rPr lang="en-US" sz="2400" dirty="0">
                <a:latin typeface="Corbel" panose="020B0503020204020204" pitchFamily="34" charset="0"/>
                <a:sym typeface="Wingdings" pitchFamily="2" charset="2"/>
              </a:rPr>
              <a:t> ChatGPT (3.5) to </a:t>
            </a:r>
            <a:r>
              <a:rPr lang="en-US" sz="2400" b="1" dirty="0">
                <a:latin typeface="Corbel" panose="020B0503020204020204" pitchFamily="34" charset="0"/>
                <a:sym typeface="Wingdings" pitchFamily="2" charset="2"/>
              </a:rPr>
              <a:t>combine </a:t>
            </a:r>
            <a:r>
              <a:rPr lang="en-US" sz="2400" dirty="0">
                <a:latin typeface="Corbel" panose="020B0503020204020204" pitchFamily="34" charset="0"/>
                <a:sym typeface="Wingdings" pitchFamily="2" charset="2"/>
              </a:rPr>
              <a:t>2 captions </a:t>
            </a:r>
            <a:r>
              <a:rPr lang="en-US" sz="2400" b="1" dirty="0">
                <a:latin typeface="Corbel" panose="020B0503020204020204" pitchFamily="34" charset="0"/>
                <a:sym typeface="Wingdings" pitchFamily="2" charset="2"/>
              </a:rPr>
              <a:t>concisely</a:t>
            </a:r>
            <a:endParaRPr lang="en-US" sz="2400" dirty="0">
              <a:latin typeface="Corbel" panose="020B0503020204020204" pitchFamily="34" charset="0"/>
              <a:sym typeface="Wingdings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prompt template –</a:t>
            </a:r>
            <a:r>
              <a:rPr lang="en-US" sz="2000" dirty="0">
                <a:latin typeface="Avenir Book" panose="02000503020000020003" pitchFamily="2" charset="0"/>
                <a:sym typeface="Wingdings" pitchFamily="2" charset="2"/>
              </a:rPr>
              <a:t>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venir Book" panose="02000503020000020003" pitchFamily="2" charset="0"/>
                <a:sym typeface="Wingdings" pitchFamily="2" charset="2"/>
              </a:rPr>
              <a:t>“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Generate a mix of the following two audio captions, and keep the generation under 25 words: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[caption A] [caption B]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  <a:sym typeface="Wingdings" pitchFamily="2" charset="2"/>
              </a:rPr>
              <a:t>”</a:t>
            </a:r>
            <a:endParaRPr lang="en-US" sz="2000" dirty="0">
              <a:latin typeface="Corbel" panose="020B0503020204020204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749DA1A-BE00-70E2-30B4-74E8ECE7CE3F}"/>
              </a:ext>
            </a:extLst>
          </p:cNvPr>
          <p:cNvSpPr/>
          <p:nvPr/>
        </p:nvSpPr>
        <p:spPr>
          <a:xfrm>
            <a:off x="5239792" y="5212452"/>
            <a:ext cx="1712416" cy="6753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rbel" panose="020B0503020204020204" pitchFamily="34" charset="0"/>
              </a:rPr>
              <a:t>ChatGPT</a:t>
            </a:r>
            <a:endParaRPr lang="en-US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5B3842-DE29-2A85-861F-3924DA7275F0}"/>
              </a:ext>
            </a:extLst>
          </p:cNvPr>
          <p:cNvSpPr txBox="1"/>
          <p:nvPr/>
        </p:nvSpPr>
        <p:spPr>
          <a:xfrm>
            <a:off x="2104978" y="4980814"/>
            <a:ext cx="235544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effectLst/>
                <a:latin typeface="Avenir Book" panose="02000503020000020003" pitchFamily="2" charset="0"/>
              </a:rPr>
              <a:t>“ water flowing over some </a:t>
            </a:r>
            <a:r>
              <a:rPr lang="en-US" sz="1400" b="1" i="1" dirty="0">
                <a:solidFill>
                  <a:schemeClr val="accent4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rocks</a:t>
            </a:r>
            <a:r>
              <a:rPr lang="en-US" sz="1400" i="1" dirty="0">
                <a:effectLst/>
                <a:latin typeface="Avenir Book" panose="02000503020000020003" pitchFamily="2" charset="0"/>
              </a:rPr>
              <a:t> throughout a </a:t>
            </a:r>
            <a:r>
              <a:rPr lang="en-US" sz="1400" b="1" i="1" dirty="0">
                <a:solidFill>
                  <a:schemeClr val="accent4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creek</a:t>
            </a:r>
            <a:r>
              <a:rPr lang="en-US" sz="1400" i="1" dirty="0">
                <a:effectLst/>
                <a:latin typeface="Avenir Book" panose="02000503020000020003" pitchFamily="2" charset="0"/>
              </a:rPr>
              <a:t> “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4D3A6-0875-50CB-2B34-D09DFCC9018F}"/>
              </a:ext>
            </a:extLst>
          </p:cNvPr>
          <p:cNvSpPr txBox="1"/>
          <p:nvPr/>
        </p:nvSpPr>
        <p:spPr>
          <a:xfrm>
            <a:off x="2104978" y="5550120"/>
            <a:ext cx="2355448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effectLst/>
                <a:latin typeface="Avenir Book" panose="02000503020000020003" pitchFamily="2" charset="0"/>
              </a:rPr>
              <a:t>“in the 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distance</a:t>
            </a:r>
            <a:r>
              <a:rPr lang="en-US" sz="1400" i="1" dirty="0">
                <a:effectLst/>
                <a:latin typeface="Avenir Book" panose="02000503020000020003" pitchFamily="2" charset="0"/>
              </a:rPr>
              <a:t> 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fireworks</a:t>
            </a:r>
            <a:r>
              <a:rPr lang="en-US" sz="1400" i="1" dirty="0">
                <a:effectLst/>
                <a:latin typeface="Avenir Book" panose="02000503020000020003" pitchFamily="2" charset="0"/>
              </a:rPr>
              <a:t> pop and 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crackle</a:t>
            </a:r>
            <a:r>
              <a:rPr lang="en-US" sz="1400" i="1" dirty="0">
                <a:effectLst/>
                <a:latin typeface="Avenir Book" panose="02000503020000020003" pitchFamily="2" charset="0"/>
              </a:rPr>
              <a:t> constantly as they are set off “</a:t>
            </a:r>
            <a:endParaRPr lang="en-US" sz="1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1B8030-F6F2-2FC0-BA42-3153F4220917}"/>
              </a:ext>
            </a:extLst>
          </p:cNvPr>
          <p:cNvCxnSpPr>
            <a:cxnSpLocks/>
          </p:cNvCxnSpPr>
          <p:nvPr/>
        </p:nvCxnSpPr>
        <p:spPr>
          <a:xfrm>
            <a:off x="4460426" y="5212452"/>
            <a:ext cx="690308" cy="33766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F972EA-799B-CDCE-7BB4-20A47AF58EC2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460426" y="5656661"/>
            <a:ext cx="690308" cy="262791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BB1286-5592-58E6-0A5A-B2C1C17E2EB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952208" y="5550120"/>
            <a:ext cx="553974" cy="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5E62035-38E4-3488-BA9C-FBC0D0915D24}"/>
              </a:ext>
            </a:extLst>
          </p:cNvPr>
          <p:cNvSpPr txBox="1"/>
          <p:nvPr/>
        </p:nvSpPr>
        <p:spPr>
          <a:xfrm>
            <a:off x="7576043" y="5073066"/>
            <a:ext cx="235544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effectLst/>
                <a:latin typeface="Avenir Book" panose="02000503020000020003" pitchFamily="2" charset="0"/>
              </a:rPr>
              <a:t>“a serene </a:t>
            </a:r>
            <a:r>
              <a:rPr lang="en-US" sz="1400" b="1" i="1" dirty="0">
                <a:solidFill>
                  <a:schemeClr val="accent4">
                    <a:lumMod val="75000"/>
                  </a:schemeClr>
                </a:solidFill>
                <a:latin typeface="Avenir Book" panose="02000503020000020003" pitchFamily="2" charset="0"/>
              </a:rPr>
              <a:t>creek</a:t>
            </a:r>
            <a:r>
              <a:rPr lang="en-US" sz="1400" i="1" dirty="0">
                <a:effectLst/>
                <a:latin typeface="Avenir Book" panose="02000503020000020003" pitchFamily="2" charset="0"/>
              </a:rPr>
              <a:t> babbles over </a:t>
            </a:r>
            <a:r>
              <a:rPr lang="en-US" sz="1400" b="1" i="1" dirty="0">
                <a:solidFill>
                  <a:schemeClr val="accent4">
                    <a:lumMod val="75000"/>
                  </a:schemeClr>
                </a:solidFill>
                <a:latin typeface="Avenir Book" panose="02000503020000020003" pitchFamily="2" charset="0"/>
              </a:rPr>
              <a:t>rocks</a:t>
            </a:r>
            <a:r>
              <a:rPr lang="en-US" sz="1400" i="1" dirty="0">
                <a:effectLst/>
                <a:latin typeface="Avenir Book" panose="02000503020000020003" pitchFamily="2" charset="0"/>
              </a:rPr>
              <a:t> as 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distant</a:t>
            </a:r>
            <a:r>
              <a:rPr lang="en-US" sz="1400" i="1" dirty="0">
                <a:effectLst/>
                <a:latin typeface="Avenir Book" panose="02000503020000020003" pitchFamily="2" charset="0"/>
              </a:rPr>
              <a:t> 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fireworks</a:t>
            </a:r>
            <a:r>
              <a:rPr lang="en-US" sz="1400" i="1" dirty="0">
                <a:effectLst/>
                <a:latin typeface="Avenir Book" panose="02000503020000020003" pitchFamily="2" charset="0"/>
              </a:rPr>
              <a:t> pop and 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crackle</a:t>
            </a:r>
            <a:r>
              <a:rPr lang="en-US" sz="1400" i="1" dirty="0">
                <a:effectLst/>
                <a:latin typeface="Avenir Book" panose="02000503020000020003" pitchFamily="2" charset="0"/>
              </a:rPr>
              <a:t> in celebration “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6DD368-66DA-2AF7-DC65-A4C3B2177B56}"/>
              </a:ext>
            </a:extLst>
          </p:cNvPr>
          <p:cNvSpPr txBox="1"/>
          <p:nvPr/>
        </p:nvSpPr>
        <p:spPr>
          <a:xfrm>
            <a:off x="9945861" y="5091815"/>
            <a:ext cx="14079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✓  con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cise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✓  faithful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✓  creative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887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24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A93C6-BFB9-ADCF-69CB-2D850D96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Shih-Lun Wu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| </a:t>
            </a:r>
            <a:r>
              <a:rPr lang="en-US" u="sng" dirty="0" err="1">
                <a:solidFill>
                  <a:schemeClr val="accent3">
                    <a:lumMod val="75000"/>
                  </a:schemeClr>
                </a:solidFill>
              </a:rPr>
              <a:t>shihlunw@andrew.cmu.edu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| </a:t>
            </a:r>
            <a:r>
              <a:rPr lang="en-US" u="sng" dirty="0" err="1">
                <a:solidFill>
                  <a:schemeClr val="accent3">
                    <a:lumMod val="75000"/>
                  </a:schemeClr>
                </a:solidFill>
              </a:rPr>
              <a:t>slseanwu.github.io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A67F3-A514-D057-838E-CCB66916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99AED0-8CE1-A688-8FFF-32AA8678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Method (Part IV) – </a:t>
            </a:r>
            <a:r>
              <a:rPr lang="en-US" sz="3200" b="1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Sampling</a:t>
            </a:r>
            <a:r>
              <a:rPr lang="en-US" sz="3200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 Decoding &amp; </a:t>
            </a:r>
            <a:r>
              <a:rPr lang="en-US" sz="3200" b="1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Hybrid Reranking</a:t>
            </a:r>
            <a:endParaRPr lang="en-US" sz="3200" b="1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52B794D-52C2-F2FB-B09E-B3536BA6A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9762"/>
                <a:ext cx="10863805" cy="312044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Corbel" panose="020B0503020204020204" pitchFamily="34" charset="0"/>
                  </a:rPr>
                  <a:t>Issues</a:t>
                </a:r>
                <a:r>
                  <a:rPr lang="en-US" sz="2400" dirty="0">
                    <a:latin typeface="Corbel" panose="020B0503020204020204" pitchFamily="34" charset="0"/>
                  </a:rPr>
                  <a:t> with text decoding strategies</a:t>
                </a:r>
                <a:endParaRPr lang="en-US" sz="2400" b="1" dirty="0">
                  <a:latin typeface="Corbel" panose="020B0503020204020204" pitchFamily="34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sz="2000" b="1" dirty="0">
                    <a:latin typeface="Corbel" panose="020B0503020204020204" pitchFamily="34" charset="0"/>
                    <a:sym typeface="Wingdings" pitchFamily="2" charset="2"/>
                  </a:rPr>
                  <a:t>Beam search </a:t>
                </a:r>
                <a:r>
                  <a:rPr lang="en-US" sz="2000" dirty="0">
                    <a:latin typeface="Corbel" panose="020B0503020204020204" pitchFamily="34" charset="0"/>
                    <a:sym typeface="Wingdings" pitchFamily="2" charset="2"/>
                  </a:rPr>
                  <a:t>(commonly used): biased to </a:t>
                </a:r>
                <a:r>
                  <a:rPr lang="en-US" sz="2000" b="1" dirty="0">
                    <a:latin typeface="Corbel" panose="020B0503020204020204" pitchFamily="34" charset="0"/>
                    <a:sym typeface="Wingdings" pitchFamily="2" charset="2"/>
                  </a:rPr>
                  <a:t>probable</a:t>
                </a:r>
                <a:r>
                  <a:rPr lang="en-US" sz="2000" dirty="0">
                    <a:latin typeface="Corbel" panose="020B0503020204020204" pitchFamily="34" charset="0"/>
                    <a:sym typeface="Wingdings" pitchFamily="2" charset="2"/>
                  </a:rPr>
                  <a:t> text, often misses </a:t>
                </a:r>
                <a:r>
                  <a:rPr lang="en-US" sz="2000" b="1" dirty="0">
                    <a:latin typeface="Corbel" panose="020B0503020204020204" pitchFamily="34" charset="0"/>
                    <a:sym typeface="Wingdings" pitchFamily="2" charset="2"/>
                  </a:rPr>
                  <a:t>keywords </a:t>
                </a:r>
                <a:r>
                  <a:rPr lang="en-US" sz="2000" dirty="0">
                    <a:latin typeface="Corbel" panose="020B0503020204020204" pitchFamily="34" charset="0"/>
                    <a:sym typeface="Wingdings" pitchFamily="2" charset="2"/>
                  </a:rPr>
                  <a:t>in </a:t>
                </a:r>
                <a:r>
                  <a:rPr lang="en-US" sz="2000" b="1" dirty="0">
                    <a:latin typeface="Corbel" panose="020B0503020204020204" pitchFamily="34" charset="0"/>
                    <a:sym typeface="Wingdings" pitchFamily="2" charset="2"/>
                  </a:rPr>
                  <a:t>long tail</a:t>
                </a:r>
                <a:endParaRPr lang="en-US" sz="2000" dirty="0">
                  <a:latin typeface="Corbel" panose="020B0503020204020204" pitchFamily="34" charset="0"/>
                  <a:sym typeface="Wingdings" pitchFamily="2" charset="2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sz="2000" b="1" dirty="0">
                    <a:latin typeface="Corbel" panose="020B0503020204020204" pitchFamily="34" charset="0"/>
                    <a:sym typeface="Wingdings" pitchFamily="2" charset="2"/>
                  </a:rPr>
                  <a:t>Nucleus sampling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Corbel" panose="020B0503020204020204" pitchFamily="34" charset="0"/>
                  </a:rPr>
                  <a:t>(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Corbel" panose="020B0503020204020204" pitchFamily="34" charset="0"/>
                    <a:hlinkClick r:id="rId3"/>
                  </a:rPr>
                  <a:t>Holtzman et al., ’19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Corbel" panose="020B0503020204020204" pitchFamily="34" charset="0"/>
                  </a:rPr>
                  <a:t>)</a:t>
                </a:r>
                <a:r>
                  <a:rPr lang="en-US" sz="2000" dirty="0">
                    <a:latin typeface="Corbel" panose="020B0503020204020204" pitchFamily="34" charset="0"/>
                    <a:sym typeface="Wingdings" pitchFamily="2" charset="2"/>
                  </a:rPr>
                  <a:t>: less biased, but </a:t>
                </a:r>
                <a:r>
                  <a:rPr lang="en-US" sz="2000" b="1" dirty="0">
                    <a:latin typeface="Corbel" panose="020B0503020204020204" pitchFamily="34" charset="0"/>
                    <a:sym typeface="Wingdings" pitchFamily="2" charset="2"/>
                  </a:rPr>
                  <a:t>much noisier</a:t>
                </a:r>
                <a:r>
                  <a:rPr lang="en-US" sz="2000" dirty="0">
                    <a:latin typeface="Corbel" panose="020B0503020204020204" pitchFamily="34" charset="0"/>
                    <a:sym typeface="Wingdings" pitchFamily="2" charset="2"/>
                  </a:rPr>
                  <a:t> &amp; performs </a:t>
                </a:r>
                <a:r>
                  <a:rPr lang="en-US" sz="2000" b="1" dirty="0">
                    <a:latin typeface="Corbel" panose="020B0503020204020204" pitchFamily="34" charset="0"/>
                    <a:sym typeface="Wingdings" pitchFamily="2" charset="2"/>
                  </a:rPr>
                  <a:t>worse by default</a:t>
                </a:r>
              </a:p>
              <a:p>
                <a:pPr>
                  <a:lnSpc>
                    <a:spcPct val="120000"/>
                  </a:lnSpc>
                </a:pPr>
                <a:endParaRPr lang="en-US" sz="100" b="1" dirty="0">
                  <a:latin typeface="Corbel" panose="020B050302020402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200" dirty="0">
                    <a:latin typeface="Corbel" panose="020B0503020204020204" pitchFamily="34" charset="0"/>
                  </a:rPr>
                  <a:t>We use </a:t>
                </a:r>
                <a:r>
                  <a:rPr lang="en-US" sz="2200" b="1" dirty="0">
                    <a:latin typeface="Corbel" panose="020B0503020204020204" pitchFamily="34" charset="0"/>
                  </a:rPr>
                  <a:t>NS + hybrid reranking</a:t>
                </a:r>
                <a:r>
                  <a:rPr lang="en-US" sz="2200" dirty="0">
                    <a:latin typeface="Corbel" panose="020B0503020204020204" pitchFamily="34" charset="0"/>
                  </a:rPr>
                  <a:t> to get best of both worlds (</a:t>
                </a:r>
                <a:r>
                  <a:rPr lang="en-US" sz="2200" b="1" dirty="0">
                    <a:latin typeface="Corbel" panose="020B0503020204020204" pitchFamily="34" charset="0"/>
                  </a:rPr>
                  <a:t>probable</a:t>
                </a:r>
                <a:r>
                  <a:rPr lang="en-US" sz="2200" dirty="0">
                    <a:latin typeface="Corbel" panose="020B0503020204020204" pitchFamily="34" charset="0"/>
                  </a:rPr>
                  <a:t> &amp; </a:t>
                </a:r>
                <a:r>
                  <a:rPr lang="en-US" sz="2200" b="1" dirty="0">
                    <a:latin typeface="Corbel" panose="020B0503020204020204" pitchFamily="34" charset="0"/>
                  </a:rPr>
                  <a:t>captures long tail</a:t>
                </a:r>
                <a:r>
                  <a:rPr lang="en-US" sz="2200" dirty="0">
                    <a:latin typeface="Corbel" panose="020B0503020204020204" pitchFamily="34" charset="0"/>
                  </a:rPr>
                  <a:t>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>
                    <a:latin typeface="Corbel" panose="020B0503020204020204" pitchFamily="34" charset="0"/>
                  </a:rPr>
                  <a:t>on </a:t>
                </a:r>
                <a:r>
                  <a:rPr lang="en-US" sz="2000" b="1" dirty="0">
                    <a:latin typeface="Corbel" panose="020B0503020204020204" pitchFamily="34" charset="0"/>
                  </a:rPr>
                  <a:t>decoder </a:t>
                </a:r>
                <a:r>
                  <a:rPr lang="en-US" sz="2000" dirty="0">
                    <a:latin typeface="Corbel" panose="020B0503020204020204" pitchFamily="34" charset="0"/>
                  </a:rPr>
                  <a:t>side: </a:t>
                </a:r>
                <a:r>
                  <a:rPr lang="en-US" sz="2000" b="1" dirty="0">
                    <a:latin typeface="Corbel" panose="020B0503020204020204" pitchFamily="34" charset="0"/>
                  </a:rPr>
                  <a:t>text likelihood </a:t>
                </a:r>
                <a:r>
                  <a:rPr lang="en-US" sz="2000" dirty="0">
                    <a:latin typeface="Corbel" panose="020B05030202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>
                    <a:latin typeface="Corbel" panose="020B0503020204020204" pitchFamily="34" charset="0"/>
                  </a:rPr>
                  <a:t>)                                </a:t>
                </a:r>
                <a:r>
                  <a:rPr lang="en-US" sz="2000" dirty="0">
                    <a:latin typeface="Corbel" panose="020B0503020204020204" pitchFamily="34" charset="0"/>
                    <a:sym typeface="Wingdings" pitchFamily="2" charset="2"/>
                  </a:rPr>
                  <a:t> </a:t>
                </a:r>
                <a:r>
                  <a:rPr lang="en-US" sz="2000" b="1" dirty="0">
                    <a:latin typeface="Corbel" panose="020B0503020204020204" pitchFamily="34" charset="0"/>
                    <a:sym typeface="Wingdings" pitchFamily="2" charset="2"/>
                  </a:rPr>
                  <a:t>filters out improbable </a:t>
                </a:r>
                <a:r>
                  <a:rPr lang="en-US" sz="2000" dirty="0">
                    <a:latin typeface="Corbel" panose="020B0503020204020204" pitchFamily="34" charset="0"/>
                    <a:sym typeface="Wingdings" pitchFamily="2" charset="2"/>
                  </a:rPr>
                  <a:t>candidates</a:t>
                </a:r>
                <a:endParaRPr lang="en-US" sz="2000" dirty="0">
                  <a:latin typeface="Corbel" panose="020B0503020204020204" pitchFamily="34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>
                    <a:latin typeface="Corbel" panose="020B0503020204020204" pitchFamily="34" charset="0"/>
                  </a:rPr>
                  <a:t>on </a:t>
                </a:r>
                <a:r>
                  <a:rPr lang="en-US" sz="2000" b="1" dirty="0">
                    <a:latin typeface="Corbel" panose="020B0503020204020204" pitchFamily="34" charset="0"/>
                  </a:rPr>
                  <a:t>encoder </a:t>
                </a:r>
                <a:r>
                  <a:rPr lang="en-US" sz="2000" dirty="0">
                    <a:latin typeface="Corbel" panose="020B0503020204020204" pitchFamily="34" charset="0"/>
                  </a:rPr>
                  <a:t>side: </a:t>
                </a:r>
                <a:r>
                  <a:rPr lang="en-US" sz="2000" b="1" dirty="0">
                    <a:latin typeface="Corbel" panose="020B0503020204020204" pitchFamily="34" charset="0"/>
                  </a:rPr>
                  <a:t>audio-text cosine similarity </a:t>
                </a:r>
                <a:r>
                  <a:rPr lang="en-US" sz="2000" dirty="0">
                    <a:latin typeface="Corbel" panose="020B05030202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>
                    <a:latin typeface="Corbel" panose="020B0503020204020204" pitchFamily="34" charset="0"/>
                  </a:rPr>
                  <a:t>)   </a:t>
                </a:r>
                <a:r>
                  <a:rPr lang="en-US" sz="1050" dirty="0">
                    <a:latin typeface="Corbel" panose="020B0503020204020204" pitchFamily="34" charset="0"/>
                  </a:rPr>
                  <a:t> </a:t>
                </a:r>
                <a:r>
                  <a:rPr lang="en-US" sz="2000" dirty="0">
                    <a:latin typeface="Corbel" panose="020B0503020204020204" pitchFamily="34" charset="0"/>
                  </a:rPr>
                  <a:t> </a:t>
                </a:r>
                <a:r>
                  <a:rPr lang="en-US" sz="2000" dirty="0">
                    <a:latin typeface="Corbel" panose="020B0503020204020204" pitchFamily="34" charset="0"/>
                    <a:sym typeface="Wingdings" pitchFamily="2" charset="2"/>
                  </a:rPr>
                  <a:t> promotes cands that </a:t>
                </a:r>
                <a:r>
                  <a:rPr lang="en-US" sz="2000" b="1" dirty="0">
                    <a:latin typeface="Corbel" panose="020B0503020204020204" pitchFamily="34" charset="0"/>
                    <a:sym typeface="Wingdings" pitchFamily="2" charset="2"/>
                  </a:rPr>
                  <a:t>match audio well</a:t>
                </a:r>
                <a:endParaRPr lang="en-US" sz="2000" b="1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52B794D-52C2-F2FB-B09E-B3536BA6A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9762"/>
                <a:ext cx="10863805" cy="3120443"/>
              </a:xfrm>
              <a:blipFill>
                <a:blip r:embed="rId4"/>
                <a:stretch>
                  <a:fillRect l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9483C15-66BD-6560-58FC-81BC4A5BD281}"/>
              </a:ext>
            </a:extLst>
          </p:cNvPr>
          <p:cNvSpPr/>
          <p:nvPr/>
        </p:nvSpPr>
        <p:spPr>
          <a:xfrm>
            <a:off x="3345214" y="5108692"/>
            <a:ext cx="1236238" cy="414303"/>
          </a:xfrm>
          <a:prstGeom prst="roundRect">
            <a:avLst/>
          </a:prstGeom>
          <a:solidFill>
            <a:srgbClr val="99EEDD"/>
          </a:solidFill>
          <a:ln>
            <a:solidFill>
              <a:srgbClr val="0087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tx1"/>
                </a:solidFill>
                <a:latin typeface="Corbel" panose="020B0503020204020204" pitchFamily="34" charset="0"/>
              </a:rPr>
              <a:t>BEATs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 Audio Enc</a:t>
            </a:r>
            <a:endParaRPr lang="en-US" sz="16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927A73-2EAD-2685-79BD-5850A9BE2360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4581452" y="5314797"/>
            <a:ext cx="217533" cy="1047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F84F392-7322-AD1A-9AE6-A4462133B9DD}"/>
              </a:ext>
            </a:extLst>
          </p:cNvPr>
          <p:cNvSpPr/>
          <p:nvPr/>
        </p:nvSpPr>
        <p:spPr>
          <a:xfrm>
            <a:off x="4798985" y="5106357"/>
            <a:ext cx="1236239" cy="416880"/>
          </a:xfrm>
          <a:prstGeom prst="roundRect">
            <a:avLst/>
          </a:prstGeom>
          <a:solidFill>
            <a:srgbClr val="F1C6EA"/>
          </a:solidFill>
          <a:ln>
            <a:solidFill>
              <a:srgbClr val="AC291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Text Dec</a:t>
            </a:r>
          </a:p>
        </p:txBody>
      </p:sp>
      <p:pic>
        <p:nvPicPr>
          <p:cNvPr id="13" name="Graphic 12" descr="Voice with solid fill">
            <a:extLst>
              <a:ext uri="{FF2B5EF4-FFF2-40B4-BE49-F238E27FC236}">
                <a16:creationId xmlns:a16="http://schemas.microsoft.com/office/drawing/2014/main" id="{54060E03-0AC8-3A26-4DCF-FADEBE1ACE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2196" y="5543364"/>
            <a:ext cx="1042273" cy="414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05EC8D-FB87-5CD2-FF31-B15A45D2080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0000"/>
          </a:blip>
          <a:stretch>
            <a:fillRect/>
          </a:stretch>
        </p:blipFill>
        <p:spPr>
          <a:xfrm>
            <a:off x="4590469" y="4780498"/>
            <a:ext cx="548166" cy="3410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EA895E-BC36-1087-422E-9DD74331AB7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3000"/>
          </a:blip>
          <a:stretch>
            <a:fillRect/>
          </a:stretch>
        </p:blipFill>
        <p:spPr>
          <a:xfrm>
            <a:off x="4864004" y="4528335"/>
            <a:ext cx="548166" cy="3410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3414A6-557C-AC30-F25A-BB4F316C6F9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4258" y="4795012"/>
            <a:ext cx="548166" cy="3410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2411F9-4E11-5FA6-EC2C-DB4CC3E63AF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3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6217" y="4539858"/>
            <a:ext cx="548166" cy="3410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119639-E8F5-407C-7409-ED6A8271890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3000"/>
          </a:blip>
          <a:stretch>
            <a:fillRect/>
          </a:stretch>
        </p:blipFill>
        <p:spPr>
          <a:xfrm>
            <a:off x="5613799" y="4795439"/>
            <a:ext cx="548166" cy="341014"/>
          </a:xfrm>
          <a:prstGeom prst="rect">
            <a:avLst/>
          </a:prstGeom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D6EADD-CF8E-96E7-BA90-8958F75328BF}"/>
              </a:ext>
            </a:extLst>
          </p:cNvPr>
          <p:cNvSpPr txBox="1"/>
          <p:nvPr/>
        </p:nvSpPr>
        <p:spPr>
          <a:xfrm>
            <a:off x="3328940" y="4374127"/>
            <a:ext cx="110679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venir Book" panose="02000503020000020003" pitchFamily="2" charset="0"/>
              </a:rPr>
              <a:t>Decoder</a:t>
            </a:r>
          </a:p>
          <a:p>
            <a:pPr algn="ctr"/>
            <a:r>
              <a:rPr lang="en-US" sz="1400" dirty="0">
                <a:latin typeface="Avenir Book" panose="02000503020000020003" pitchFamily="2" charset="0"/>
              </a:rPr>
              <a:t>reranking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2AA937-68E7-4CC1-95EA-7E9CBE73E70F}"/>
              </a:ext>
            </a:extLst>
          </p:cNvPr>
          <p:cNvSpPr txBox="1"/>
          <p:nvPr/>
        </p:nvSpPr>
        <p:spPr>
          <a:xfrm>
            <a:off x="6262859" y="5046376"/>
            <a:ext cx="372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rbel" panose="020B0503020204020204" pitchFamily="34" charset="0"/>
              </a:rPr>
              <a:t>+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1D09D4-12B6-3CCE-F1DC-C1FE5CDEEBB1}"/>
              </a:ext>
            </a:extLst>
          </p:cNvPr>
          <p:cNvSpPr txBox="1"/>
          <p:nvPr/>
        </p:nvSpPr>
        <p:spPr>
          <a:xfrm>
            <a:off x="6714018" y="4374127"/>
            <a:ext cx="110679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venir Book" panose="02000503020000020003" pitchFamily="2" charset="0"/>
              </a:rPr>
              <a:t>Encoder</a:t>
            </a:r>
          </a:p>
          <a:p>
            <a:pPr algn="ctr"/>
            <a:r>
              <a:rPr lang="en-US" sz="1400" dirty="0">
                <a:latin typeface="Avenir Book" panose="02000503020000020003" pitchFamily="2" charset="0"/>
              </a:rPr>
              <a:t>reranking </a:t>
            </a:r>
          </a:p>
        </p:txBody>
      </p:sp>
      <p:pic>
        <p:nvPicPr>
          <p:cNvPr id="24" name="Graphic 23" descr="Voice with solid fill">
            <a:extLst>
              <a:ext uri="{FF2B5EF4-FFF2-40B4-BE49-F238E27FC236}">
                <a16:creationId xmlns:a16="http://schemas.microsoft.com/office/drawing/2014/main" id="{21D61E3C-3C60-C011-961C-A377E200F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4505" y="6023226"/>
            <a:ext cx="1042273" cy="414303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CF05276-47FA-B51D-08DE-8187A70891AC}"/>
              </a:ext>
            </a:extLst>
          </p:cNvPr>
          <p:cNvSpPr/>
          <p:nvPr/>
        </p:nvSpPr>
        <p:spPr>
          <a:xfrm>
            <a:off x="8107523" y="4702220"/>
            <a:ext cx="1236238" cy="4168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tx1"/>
                </a:solidFill>
                <a:latin typeface="Corbel" panose="020B0503020204020204" pitchFamily="34" charset="0"/>
              </a:rPr>
              <a:t>Instructor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LLM</a:t>
            </a:r>
            <a:endParaRPr lang="en-US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E8F907-D592-51B4-E1B2-A9BDD644C14C}"/>
              </a:ext>
            </a:extLst>
          </p:cNvPr>
          <p:cNvSpPr txBox="1"/>
          <p:nvPr/>
        </p:nvSpPr>
        <p:spPr>
          <a:xfrm>
            <a:off x="5006818" y="4270431"/>
            <a:ext cx="823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accent4">
                    <a:lumMod val="75000"/>
                  </a:schemeClr>
                </a:solidFill>
                <a:latin typeface="Avenir Book" panose="02000503020000020003" pitchFamily="2" charset="0"/>
              </a:rPr>
              <a:t>p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venir Book" panose="02000503020000020003" pitchFamily="2" charset="0"/>
              </a:rPr>
              <a:t>( </a:t>
            </a:r>
            <a:r>
              <a:rPr lang="en-US" sz="1400" b="1" i="1" dirty="0">
                <a:solidFill>
                  <a:schemeClr val="accent4">
                    <a:lumMod val="75000"/>
                  </a:schemeClr>
                </a:solidFill>
                <a:latin typeface="Avenir Book" panose="02000503020000020003" pitchFamily="2" charset="0"/>
              </a:rPr>
              <a:t>y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venir Book" panose="02000503020000020003" pitchFamily="2" charset="0"/>
              </a:rPr>
              <a:t> | </a:t>
            </a:r>
            <a:r>
              <a:rPr lang="en-US" sz="1400" b="1" i="1" dirty="0">
                <a:solidFill>
                  <a:schemeClr val="accent4">
                    <a:lumMod val="75000"/>
                  </a:schemeClr>
                </a:solidFill>
                <a:latin typeface="Avenir Book" panose="02000503020000020003" pitchFamily="2" charset="0"/>
              </a:rPr>
              <a:t>x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venir Book" panose="02000503020000020003" pitchFamily="2" charset="0"/>
              </a:rPr>
              <a:t> )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6778574-867A-FE9C-5FBF-17FB113D143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8000"/>
          </a:blip>
          <a:stretch>
            <a:fillRect/>
          </a:stretch>
        </p:blipFill>
        <p:spPr>
          <a:xfrm>
            <a:off x="7930970" y="4318898"/>
            <a:ext cx="548166" cy="3410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50EB666-3AA7-D64C-1DD4-82CB6D9537D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1000"/>
          </a:blip>
          <a:stretch>
            <a:fillRect/>
          </a:stretch>
        </p:blipFill>
        <p:spPr>
          <a:xfrm>
            <a:off x="8204505" y="4066735"/>
            <a:ext cx="548166" cy="3410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7CB5BFE-7A6B-D61F-2718-378EACF765F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alphaModFix amt="26000"/>
          </a:blip>
          <a:stretch>
            <a:fillRect/>
          </a:stretch>
        </p:blipFill>
        <p:spPr>
          <a:xfrm>
            <a:off x="8454759" y="4333412"/>
            <a:ext cx="548166" cy="3410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6A14864-F43D-513D-935C-0399706C20B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6718" y="4078258"/>
            <a:ext cx="548166" cy="34101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FE4675D-818F-6407-D652-6A6178746F7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5000"/>
          </a:blip>
          <a:stretch>
            <a:fillRect/>
          </a:stretch>
        </p:blipFill>
        <p:spPr>
          <a:xfrm>
            <a:off x="8954300" y="4333839"/>
            <a:ext cx="548166" cy="341014"/>
          </a:xfrm>
          <a:prstGeom prst="rect">
            <a:avLst/>
          </a:prstGeom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68F814E-5E3B-A957-1A70-A3ED819EABE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0000"/>
          </a:blip>
          <a:stretch>
            <a:fillRect/>
          </a:stretch>
        </p:blipFill>
        <p:spPr>
          <a:xfrm>
            <a:off x="680729" y="5310347"/>
            <a:ext cx="548166" cy="3410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DC16FC1-F10F-4B02-70D1-BC19224AEE9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0000"/>
          </a:blip>
          <a:stretch>
            <a:fillRect/>
          </a:stretch>
        </p:blipFill>
        <p:spPr>
          <a:xfrm>
            <a:off x="942689" y="5046609"/>
            <a:ext cx="548166" cy="3410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4B95906-10F1-94F1-486D-5255F704337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0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92943" y="5313286"/>
            <a:ext cx="548166" cy="3410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043CB7B-44B0-DCC8-3073-F9170D4C336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61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4902" y="5058132"/>
            <a:ext cx="548166" cy="3410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C65977A-574E-183C-6A71-76B9BABA902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0000"/>
          </a:blip>
          <a:stretch>
            <a:fillRect/>
          </a:stretch>
        </p:blipFill>
        <p:spPr>
          <a:xfrm>
            <a:off x="1692484" y="5313713"/>
            <a:ext cx="548166" cy="341014"/>
          </a:xfrm>
          <a:prstGeom prst="rect">
            <a:avLst/>
          </a:prstGeom>
          <a:effectLst/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71BE00A-FC36-477C-EF2E-A00E65BE3303}"/>
              </a:ext>
            </a:extLst>
          </p:cNvPr>
          <p:cNvSpPr txBox="1"/>
          <p:nvPr/>
        </p:nvSpPr>
        <p:spPr>
          <a:xfrm>
            <a:off x="785055" y="4374127"/>
            <a:ext cx="133969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venir Book" panose="02000503020000020003" pitchFamily="2" charset="0"/>
              </a:rPr>
              <a:t>Generate</a:t>
            </a:r>
          </a:p>
          <a:p>
            <a:pPr algn="ctr"/>
            <a:r>
              <a:rPr lang="en-US" sz="1400" i="1" dirty="0">
                <a:latin typeface="Avenir Book" panose="02000503020000020003" pitchFamily="2" charset="0"/>
              </a:rPr>
              <a:t>N</a:t>
            </a:r>
            <a:r>
              <a:rPr lang="en-US" sz="1400" dirty="0">
                <a:latin typeface="Avenir Book" panose="02000503020000020003" pitchFamily="2" charset="0"/>
              </a:rPr>
              <a:t> candidates</a:t>
            </a:r>
            <a:endParaRPr lang="en-US" sz="1400" i="1" dirty="0">
              <a:latin typeface="Avenir Book" panose="02000503020000020003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699ED9-4C97-FB82-4D6B-05FBDA24E2F8}"/>
              </a:ext>
            </a:extLst>
          </p:cNvPr>
          <p:cNvSpPr/>
          <p:nvPr/>
        </p:nvSpPr>
        <p:spPr>
          <a:xfrm>
            <a:off x="8427150" y="5176675"/>
            <a:ext cx="277608" cy="933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3BC2C6-7CFA-CAA0-CC5E-D6AEA047AF8B}"/>
              </a:ext>
            </a:extLst>
          </p:cNvPr>
          <p:cNvSpPr/>
          <p:nvPr/>
        </p:nvSpPr>
        <p:spPr>
          <a:xfrm>
            <a:off x="8315951" y="5245994"/>
            <a:ext cx="277608" cy="9334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79D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D814D0B-1473-3764-99F1-FDB83A54A419}"/>
              </a:ext>
            </a:extLst>
          </p:cNvPr>
          <p:cNvSpPr/>
          <p:nvPr/>
        </p:nvSpPr>
        <p:spPr>
          <a:xfrm>
            <a:off x="8780119" y="5176650"/>
            <a:ext cx="277608" cy="93342"/>
          </a:xfrm>
          <a:prstGeom prst="rect">
            <a:avLst/>
          </a:prstGeom>
          <a:solidFill>
            <a:srgbClr val="FF9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942AECF-2717-7188-259D-714812FDD057}"/>
              </a:ext>
            </a:extLst>
          </p:cNvPr>
          <p:cNvSpPr/>
          <p:nvPr/>
        </p:nvSpPr>
        <p:spPr>
          <a:xfrm>
            <a:off x="8640223" y="5245816"/>
            <a:ext cx="277608" cy="933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A5377FC-4600-3DCB-9E63-79FFAA466927}"/>
              </a:ext>
            </a:extLst>
          </p:cNvPr>
          <p:cNvSpPr/>
          <p:nvPr/>
        </p:nvSpPr>
        <p:spPr>
          <a:xfrm>
            <a:off x="8970037" y="5245816"/>
            <a:ext cx="277608" cy="9334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CE9424E-31C3-0651-B9CF-F5B4F6C471FF}"/>
              </a:ext>
            </a:extLst>
          </p:cNvPr>
          <p:cNvSpPr/>
          <p:nvPr/>
        </p:nvSpPr>
        <p:spPr>
          <a:xfrm>
            <a:off x="8613867" y="5483452"/>
            <a:ext cx="277608" cy="93342"/>
          </a:xfrm>
          <a:prstGeom prst="rect">
            <a:avLst/>
          </a:prstGeom>
          <a:solidFill>
            <a:srgbClr val="0087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F2D719D9-BBB3-8FBB-1259-F047F7E3CE1B}"/>
              </a:ext>
            </a:extLst>
          </p:cNvPr>
          <p:cNvCxnSpPr>
            <a:cxnSpLocks/>
            <a:stCxn id="44" idx="1"/>
            <a:endCxn id="48" idx="1"/>
          </p:cNvCxnSpPr>
          <p:nvPr/>
        </p:nvCxnSpPr>
        <p:spPr>
          <a:xfrm rot="10800000" flipH="1" flipV="1">
            <a:off x="8315951" y="5292665"/>
            <a:ext cx="297916" cy="237458"/>
          </a:xfrm>
          <a:prstGeom prst="curvedConnector3">
            <a:avLst>
              <a:gd name="adj1" fmla="val -76733"/>
            </a:avLst>
          </a:prstGeom>
          <a:ln w="127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FABB93B-379D-52F3-C9F9-48AC9C45F094}"/>
              </a:ext>
            </a:extLst>
          </p:cNvPr>
          <p:cNvCxnSpPr>
            <a:cxnSpLocks/>
          </p:cNvCxnSpPr>
          <p:nvPr/>
        </p:nvCxnSpPr>
        <p:spPr>
          <a:xfrm>
            <a:off x="2346808" y="5342804"/>
            <a:ext cx="680288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E62491A-E402-D465-8207-5D763AEE4A49}"/>
              </a:ext>
            </a:extLst>
          </p:cNvPr>
          <p:cNvSpPr txBox="1"/>
          <p:nvPr/>
        </p:nvSpPr>
        <p:spPr>
          <a:xfrm>
            <a:off x="6969616" y="5182817"/>
            <a:ext cx="1362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Avenir Book" panose="02000503020000020003" pitchFamily="2" charset="0"/>
              </a:rPr>
              <a:t>cos sim</a:t>
            </a:r>
          </a:p>
          <a:p>
            <a:pPr algn="ctr"/>
            <a:r>
              <a:rPr lang="en-US" sz="1400" dirty="0">
                <a:latin typeface="Avenir Book" panose="02000503020000020003" pitchFamily="2" charset="0"/>
              </a:rPr>
              <a:t>(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y</a:t>
            </a:r>
            <a:r>
              <a:rPr lang="en-US" sz="1400" dirty="0">
                <a:latin typeface="Avenir Book" panose="02000503020000020003" pitchFamily="2" charset="0"/>
              </a:rPr>
              <a:t>, 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x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1400" dirty="0">
                <a:latin typeface="Avenir Book" panose="02000503020000020003" pitchFamily="2" charset="0"/>
              </a:rPr>
              <a:t>)</a:t>
            </a:r>
            <a:endParaRPr lang="en-US" sz="1400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E19411A-70AE-9778-2765-40070FA2FF83}"/>
              </a:ext>
            </a:extLst>
          </p:cNvPr>
          <p:cNvCxnSpPr>
            <a:cxnSpLocks/>
          </p:cNvCxnSpPr>
          <p:nvPr/>
        </p:nvCxnSpPr>
        <p:spPr>
          <a:xfrm>
            <a:off x="9554833" y="5335867"/>
            <a:ext cx="676656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6C62FAC-D24C-E8CE-692B-75CC08312C2A}"/>
              </a:ext>
            </a:extLst>
          </p:cNvPr>
          <p:cNvSpPr txBox="1"/>
          <p:nvPr/>
        </p:nvSpPr>
        <p:spPr>
          <a:xfrm>
            <a:off x="10171577" y="4376773"/>
            <a:ext cx="133969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venir Book" panose="02000503020000020003" pitchFamily="2" charset="0"/>
              </a:rPr>
              <a:t>Final</a:t>
            </a:r>
          </a:p>
          <a:p>
            <a:pPr algn="ctr"/>
            <a:r>
              <a:rPr lang="en-US" sz="1400" dirty="0">
                <a:latin typeface="Avenir Book" panose="02000503020000020003" pitchFamily="2" charset="0"/>
              </a:rPr>
              <a:t>caption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B5E6FE6F-6C6D-E872-47AF-65FC7D2343C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19097" y="5068006"/>
            <a:ext cx="861153" cy="535723"/>
          </a:xfrm>
          <a:prstGeom prst="rect">
            <a:avLst/>
          </a:prstGeom>
          <a:effectLst/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30A52B0-B178-2C89-B848-99AC7B69EEBC}"/>
              </a:ext>
            </a:extLst>
          </p:cNvPr>
          <p:cNvSpPr/>
          <p:nvPr/>
        </p:nvSpPr>
        <p:spPr>
          <a:xfrm>
            <a:off x="8107523" y="5631181"/>
            <a:ext cx="1236238" cy="414303"/>
          </a:xfrm>
          <a:prstGeom prst="roundRect">
            <a:avLst/>
          </a:prstGeom>
          <a:solidFill>
            <a:srgbClr val="99EEDD"/>
          </a:solidFill>
          <a:ln>
            <a:solidFill>
              <a:srgbClr val="0087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tx1"/>
                </a:solidFill>
                <a:latin typeface="Corbel" panose="020B0503020204020204" pitchFamily="34" charset="0"/>
              </a:rPr>
              <a:t>BEATs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 Audio Enc</a:t>
            </a:r>
            <a:endParaRPr lang="en-US" sz="16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9" grpId="0" animBg="1"/>
      <p:bldP spid="21" grpId="0"/>
      <p:bldP spid="22" grpId="0" animBg="1"/>
      <p:bldP spid="25" grpId="0" animBg="1"/>
      <p:bldP spid="29" grpId="0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9" grpId="0"/>
      <p:bldP spid="6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F9FB1C6-6B88-9785-C1AF-3E5C7A6F6D65}"/>
              </a:ext>
            </a:extLst>
          </p:cNvPr>
          <p:cNvSpPr txBox="1"/>
          <p:nvPr/>
        </p:nvSpPr>
        <p:spPr>
          <a:xfrm>
            <a:off x="9208748" y="3338212"/>
            <a:ext cx="296122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Avenir Book" panose="02000503020000020003" pitchFamily="2" charset="0"/>
              </a:rPr>
              <a:t>“ cars honking on the street ”</a:t>
            </a:r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64E53-54F2-03C0-F9DA-09B273CBB99D}"/>
              </a:ext>
            </a:extLst>
          </p:cNvPr>
          <p:cNvSpPr txBox="1"/>
          <p:nvPr/>
        </p:nvSpPr>
        <p:spPr>
          <a:xfrm>
            <a:off x="9230779" y="3338212"/>
            <a:ext cx="296122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Avenir Book" panose="02000503020000020003" pitchFamily="2" charset="0"/>
              </a:rPr>
              <a:t>“ </a:t>
            </a:r>
            <a:r>
              <a:rPr lang="en-US" sz="16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cars honking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on the </a:t>
            </a:r>
            <a:r>
              <a:rPr lang="en-US" sz="1600" i="1" dirty="0">
                <a:latin typeface="Avenir Book" panose="02000503020000020003" pitchFamily="2" charset="0"/>
              </a:rPr>
              <a:t>street ”</a:t>
            </a:r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9858B98-F0E1-F5AC-1130-ADE5D74FBA05}"/>
              </a:ext>
            </a:extLst>
          </p:cNvPr>
          <p:cNvSpPr txBox="1">
            <a:spLocks/>
          </p:cNvSpPr>
          <p:nvPr/>
        </p:nvSpPr>
        <p:spPr>
          <a:xfrm>
            <a:off x="838200" y="1259762"/>
            <a:ext cx="10863805" cy="491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>
                <a:latin typeface="Corbel" panose="020B0503020204020204" pitchFamily="34" charset="0"/>
              </a:rPr>
              <a:t>Text decoder: </a:t>
            </a:r>
            <a:r>
              <a:rPr lang="en-US" sz="2000" dirty="0">
                <a:latin typeface="Corbel" panose="020B0503020204020204" pitchFamily="34" charset="0"/>
              </a:rPr>
              <a:t>trained-from-scratch Transformer (BART-base w/ ~</a:t>
            </a:r>
            <a:r>
              <a:rPr lang="en-US" sz="2000" b="1" dirty="0">
                <a:latin typeface="Corbel" panose="020B0503020204020204" pitchFamily="34" charset="0"/>
              </a:rPr>
              <a:t>100M params</a:t>
            </a:r>
            <a:r>
              <a:rPr lang="en-US" sz="2000" dirty="0">
                <a:latin typeface="Corbel" panose="020B0503020204020204" pitchFamily="34" charset="0"/>
              </a:rPr>
              <a:t>)</a:t>
            </a:r>
            <a:endParaRPr lang="en-US" sz="2000" b="1" dirty="0">
              <a:latin typeface="Corbel" panose="020B05030202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Corbel" panose="020B0503020204020204" pitchFamily="34" charset="0"/>
              </a:rPr>
              <a:t>Training: </a:t>
            </a:r>
            <a:r>
              <a:rPr lang="en-US" sz="2000" dirty="0">
                <a:latin typeface="Corbel" panose="020B0503020204020204" pitchFamily="34" charset="0"/>
              </a:rPr>
              <a:t>AudioCaps + ChatGPT Clotho mix-ups (</a:t>
            </a:r>
            <a:r>
              <a:rPr lang="en-US" sz="2000" b="1" dirty="0">
                <a:latin typeface="Corbel" panose="020B0503020204020204" pitchFamily="34" charset="0"/>
              </a:rPr>
              <a:t>90K</a:t>
            </a:r>
            <a:r>
              <a:rPr lang="en-US" sz="2000" dirty="0">
                <a:latin typeface="Corbel" panose="020B0503020204020204" pitchFamily="34" charset="0"/>
              </a:rPr>
              <a:t> samples) 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 Clotho train set (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4K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 samples)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Sampling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: 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50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 candidates per audio, w/ 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top-</a:t>
            </a:r>
            <a:r>
              <a:rPr lang="en-US" sz="2000" b="1" i="1" dirty="0">
                <a:latin typeface="Corbel" panose="020B0503020204020204" pitchFamily="34" charset="0"/>
                <a:sym typeface="Wingdings" pitchFamily="2" charset="2"/>
              </a:rPr>
              <a:t>p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 = 0.95</a:t>
            </a:r>
            <a:r>
              <a:rPr lang="en-US" sz="2000" b="1" i="1" dirty="0">
                <a:latin typeface="Corbel" panose="020B0503020204020204" pitchFamily="34" charset="0"/>
                <a:sym typeface="Wingdings" pitchFamily="2" charset="2"/>
              </a:rPr>
              <a:t> 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and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 temperature = 0.50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Reranking weights: 0.3 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for 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decoder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 side &amp; 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0.7 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for 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encoder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 side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Evaluation data: 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Clotho evaluation set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 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(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1K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 samples)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Evaluation metric:  </a:t>
            </a:r>
            <a:r>
              <a:rPr lang="en-US" sz="2000" b="1" i="1" dirty="0">
                <a:latin typeface="Corbel" panose="020B0503020204020204" pitchFamily="34" charset="0"/>
                <a:sym typeface="Wingdings" pitchFamily="2" charset="2"/>
              </a:rPr>
              <a:t>SPIDEr-FL</a:t>
            </a:r>
            <a:r>
              <a:rPr lang="en-US" sz="2000" b="1" dirty="0">
                <a:latin typeface="Corbel" panose="020B0503020204020204" pitchFamily="34" charset="0"/>
                <a:sym typeface="Wingdings" pitchFamily="2" charset="2"/>
              </a:rPr>
              <a:t> </a:t>
            </a:r>
            <a:r>
              <a:rPr lang="en-US" sz="2000" dirty="0">
                <a:latin typeface="Corbel" panose="020B0503020204020204" pitchFamily="34" charset="0"/>
                <a:sym typeface="Wingdings" pitchFamily="2" charset="2"/>
              </a:rPr>
              <a:t>= </a:t>
            </a:r>
            <a:r>
              <a:rPr lang="en-US" sz="2000" i="1" dirty="0">
                <a:latin typeface="Corbel" panose="020B0503020204020204" pitchFamily="34" charset="0"/>
              </a:rPr>
              <a:t>Fluency </a:t>
            </a:r>
            <a:r>
              <a:rPr lang="en-US" sz="2000" dirty="0">
                <a:latin typeface="Corbel" panose="020B0503020204020204" pitchFamily="34" charset="0"/>
              </a:rPr>
              <a:t>*</a:t>
            </a:r>
            <a:r>
              <a:rPr lang="en-US" sz="2000" i="1" dirty="0">
                <a:latin typeface="Corbel" panose="020B0503020204020204" pitchFamily="34" charset="0"/>
              </a:rPr>
              <a:t> </a:t>
            </a:r>
            <a:r>
              <a:rPr lang="en-US" sz="2000" dirty="0">
                <a:latin typeface="Corbel" panose="020B0503020204020204" pitchFamily="34" charset="0"/>
              </a:rPr>
              <a:t>0.5 * (</a:t>
            </a:r>
            <a:r>
              <a:rPr lang="en-US" sz="2000" i="1" dirty="0">
                <a:latin typeface="Corbel" panose="020B0503020204020204" pitchFamily="34" charset="0"/>
              </a:rPr>
              <a:t>CIDEr</a:t>
            </a:r>
            <a:r>
              <a:rPr lang="en-US" sz="2000" b="1" dirty="0">
                <a:latin typeface="Corbel" panose="020B0503020204020204" pitchFamily="34" charset="0"/>
              </a:rPr>
              <a:t> </a:t>
            </a:r>
            <a:r>
              <a:rPr lang="en-US" sz="2000" dirty="0">
                <a:latin typeface="Corbel" panose="020B0503020204020204" pitchFamily="34" charset="0"/>
              </a:rPr>
              <a:t>+ </a:t>
            </a:r>
            <a:r>
              <a:rPr lang="en-US" sz="2000" i="1" dirty="0">
                <a:latin typeface="Corbel" panose="020B0503020204020204" pitchFamily="34" charset="0"/>
              </a:rPr>
              <a:t>SPICE</a:t>
            </a:r>
            <a:r>
              <a:rPr lang="en-US" sz="2000" dirty="0">
                <a:latin typeface="Corbel" panose="020B0503020204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sz="1800" i="1" dirty="0">
                <a:latin typeface="Corbel" panose="020B0503020204020204" pitchFamily="34" charset="0"/>
              </a:rPr>
              <a:t>CIDEr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hlinkClick r:id="rId3"/>
              </a:rPr>
              <a:t>Vedantam et al., ’14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)</a:t>
            </a:r>
            <a:r>
              <a:rPr lang="en-US" sz="1400" dirty="0">
                <a:latin typeface="Corbel" panose="020B0503020204020204" pitchFamily="34" charset="0"/>
                <a:sym typeface="Wingdings" pitchFamily="2" charset="2"/>
              </a:rPr>
              <a:t> </a:t>
            </a:r>
            <a:r>
              <a:rPr lang="en-US" sz="1800" dirty="0">
                <a:latin typeface="Corbel" panose="020B0503020204020204" pitchFamily="34" charset="0"/>
              </a:rPr>
              <a:t>— n-gram overlap w/ importance (TF-IDF) weighting</a:t>
            </a:r>
            <a:endParaRPr lang="en-US" sz="1800" dirty="0">
              <a:latin typeface="Corbel" panose="020B0503020204020204" pitchFamily="34" charset="0"/>
              <a:sym typeface="Wingdings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sz="1800" i="1" dirty="0">
                <a:latin typeface="Corbel" panose="020B0503020204020204" pitchFamily="34" charset="0"/>
                <a:sym typeface="Wingdings" pitchFamily="2" charset="2"/>
              </a:rPr>
              <a:t>SPICE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hlinkClick r:id="rId4"/>
              </a:rPr>
              <a:t>Anderson et al., ’16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)</a:t>
            </a:r>
            <a:r>
              <a:rPr lang="en-US" sz="1400" dirty="0">
                <a:latin typeface="Corbel" panose="020B0503020204020204" pitchFamily="34" charset="0"/>
                <a:sym typeface="Wingdings" pitchFamily="2" charset="2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— similarity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semantic graphs</a:t>
            </a: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 (</a:t>
            </a:r>
            <a:r>
              <a:rPr kumimoji="0" lang="en-US" sz="1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objs</a:t>
            </a: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, attributes, relations)</a:t>
            </a:r>
            <a:endParaRPr lang="en-US" sz="1800" dirty="0">
              <a:latin typeface="Corbel" panose="020B0503020204020204" pitchFamily="34" charset="0"/>
              <a:sym typeface="Wingdings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sz="1800" i="1" dirty="0">
                <a:latin typeface="Corbel" panose="020B0503020204020204" pitchFamily="34" charset="0"/>
                <a:sym typeface="Wingdings" pitchFamily="2" charset="2"/>
              </a:rPr>
              <a:t>Fluency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sym typeface="Wingdings" pitchFamily="2" charset="2"/>
              </a:rPr>
              <a:t>(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sym typeface="Wingdings" pitchFamily="2" charset="2"/>
                <a:hlinkClick r:id="rId5"/>
              </a:rPr>
              <a:t>Zhou et al., ’21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sym typeface="Wingdings" pitchFamily="2" charset="2"/>
              </a:rPr>
              <a:t>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lean" panose="020B0503020404020204" pitchFamily="34" charset="0"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lean" panose="020B0503020404020204" pitchFamily="34" charset="0"/>
                <a:ea typeface="+mn-ea"/>
                <a:cs typeface="+mn-cs"/>
              </a:rPr>
              <a:t>—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Clean" panose="020B0503020404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0.1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  if Sentence-BERT detects disfluency, else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</a:rPr>
              <a:t>1.0</a:t>
            </a:r>
            <a:endParaRPr lang="en-US" sz="1800" i="1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Corbel" panose="020B0503020204020204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A93C6-BFB9-ADCF-69CB-2D850D96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accent3">
                    <a:lumMod val="75000"/>
                  </a:schemeClr>
                </a:solidFill>
              </a:rPr>
              <a:t>Shih-Lun Wu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| </a:t>
            </a:r>
            <a:r>
              <a:rPr lang="en-US" u="sng">
                <a:solidFill>
                  <a:schemeClr val="accent3">
                    <a:lumMod val="75000"/>
                  </a:schemeClr>
                </a:solidFill>
              </a:rPr>
              <a:t>shihlunw@andrew.cmu.edu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 | </a:t>
            </a:r>
            <a:r>
              <a:rPr lang="en-US" u="sng">
                <a:solidFill>
                  <a:schemeClr val="accent3">
                    <a:lumMod val="75000"/>
                  </a:schemeClr>
                </a:solidFill>
              </a:rPr>
              <a:t>slseanwu.github.io </a:t>
            </a:r>
            <a:endParaRPr lang="en-US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A67F3-A514-D057-838E-CCB66916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2" name="Picture 41" descr="A diagram of a tennis player&#10;&#10;Description automatically generated">
            <a:extLst>
              <a:ext uri="{FF2B5EF4-FFF2-40B4-BE49-F238E27FC236}">
                <a16:creationId xmlns:a16="http://schemas.microsoft.com/office/drawing/2014/main" id="{BFE4AFC5-93BB-ECFC-99CB-81D748454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242" y="4284717"/>
            <a:ext cx="1553901" cy="146066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3040229-5C06-98FE-0556-884C1AAF7C5A}"/>
              </a:ext>
            </a:extLst>
          </p:cNvPr>
          <p:cNvSpPr txBox="1"/>
          <p:nvPr/>
        </p:nvSpPr>
        <p:spPr>
          <a:xfrm>
            <a:off x="9489394" y="3914154"/>
            <a:ext cx="238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SPICE semantic 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6A1D8-575D-A014-F32C-5480F6ABD89E}"/>
              </a:ext>
            </a:extLst>
          </p:cNvPr>
          <p:cNvSpPr txBox="1"/>
          <p:nvPr/>
        </p:nvSpPr>
        <p:spPr>
          <a:xfrm>
            <a:off x="9489394" y="3027848"/>
            <a:ext cx="238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TF-IDF 2-gram importance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57C6A24-0215-FAB6-D546-D985050C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0" u="none" strike="noStrike" dirty="0">
                <a:solidFill>
                  <a:srgbClr val="1B1B1B"/>
                </a:solidFill>
                <a:effectLst/>
                <a:latin typeface="Corbel" panose="020B0503020204020204" pitchFamily="34" charset="0"/>
                <a:ea typeface="Adobe Clean Han Regular" panose="020B0500000000000000" pitchFamily="34" charset="-128"/>
              </a:rPr>
              <a:t>Experimental  Setup</a:t>
            </a:r>
            <a:endParaRPr lang="en-US" sz="3200" b="1" dirty="0">
              <a:latin typeface="Corbel" panose="020B0503020204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EAAEF2-54DE-874B-22BF-A59A1D306F61}"/>
              </a:ext>
            </a:extLst>
          </p:cNvPr>
          <p:cNvGrpSpPr/>
          <p:nvPr/>
        </p:nvGrpSpPr>
        <p:grpSpPr>
          <a:xfrm>
            <a:off x="2450035" y="5166418"/>
            <a:ext cx="2961221" cy="854736"/>
            <a:chOff x="2450035" y="5166418"/>
            <a:chExt cx="2961221" cy="8547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1A9B58-EFC5-4639-3501-7F1B8F7B7351}"/>
                </a:ext>
              </a:extLst>
            </p:cNvPr>
            <p:cNvSpPr txBox="1"/>
            <p:nvPr/>
          </p:nvSpPr>
          <p:spPr>
            <a:xfrm>
              <a:off x="2450035" y="5436379"/>
              <a:ext cx="296122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>
                  <a:latin typeface="Avenir Book" panose="02000503020000020003" pitchFamily="2" charset="0"/>
                </a:rPr>
                <a:t>“ cars honking and </a:t>
              </a:r>
            </a:p>
            <a:p>
              <a:pPr algn="ctr"/>
              <a:r>
                <a:rPr lang="en-US" sz="1600" i="1" dirty="0">
                  <a:latin typeface="Avenir Book" panose="02000503020000020003" pitchFamily="2" charset="0"/>
                </a:rPr>
                <a:t>cars honk ”</a:t>
              </a:r>
              <a:endParaRPr lang="en-US" sz="1600" dirty="0">
                <a:latin typeface="Avenir Book" panose="02000503020000020003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90C436-DDD6-67F7-2589-20153085D773}"/>
                </a:ext>
              </a:extLst>
            </p:cNvPr>
            <p:cNvSpPr txBox="1"/>
            <p:nvPr/>
          </p:nvSpPr>
          <p:spPr>
            <a:xfrm>
              <a:off x="2736845" y="5166418"/>
              <a:ext cx="23876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Corbel" panose="020B0503020204020204" pitchFamily="34" charset="0"/>
                </a:rPr>
                <a:t>e.g., </a:t>
              </a:r>
              <a:r>
                <a:rPr lang="en-US" sz="1400" b="1" dirty="0">
                  <a:solidFill>
                    <a:schemeClr val="bg2">
                      <a:lumMod val="50000"/>
                    </a:schemeClr>
                  </a:solidFill>
                  <a:latin typeface="Corbel" panose="020B0503020204020204" pitchFamily="34" charset="0"/>
                </a:rPr>
                <a:t>repetition</a:t>
              </a:r>
              <a:endParaRPr lang="en-US" sz="1400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9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4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A93C6-BFB9-ADCF-69CB-2D850D96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accent3">
                    <a:lumMod val="75000"/>
                  </a:schemeClr>
                </a:solidFill>
              </a:rPr>
              <a:t>Shih-Lun Wu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| </a:t>
            </a:r>
            <a:r>
              <a:rPr lang="en-US" u="sng">
                <a:solidFill>
                  <a:schemeClr val="accent3">
                    <a:lumMod val="75000"/>
                  </a:schemeClr>
                </a:solidFill>
              </a:rPr>
              <a:t>shihlunw@andrew.cmu.edu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 | </a:t>
            </a:r>
            <a:r>
              <a:rPr lang="en-US" u="sng">
                <a:solidFill>
                  <a:schemeClr val="accent3">
                    <a:lumMod val="75000"/>
                  </a:schemeClr>
                </a:solidFill>
              </a:rPr>
              <a:t>slseanwu.github.io </a:t>
            </a:r>
            <a:endParaRPr lang="en-US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A67F3-A514-D057-838E-CCB66916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F925-F7DF-5F44-8145-8518F41FCE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97067D-2E75-5BFB-06D6-E606CF8CAFBE}"/>
              </a:ext>
            </a:extLst>
          </p:cNvPr>
          <p:cNvSpPr txBox="1">
            <a:spLocks/>
          </p:cNvSpPr>
          <p:nvPr/>
        </p:nvSpPr>
        <p:spPr>
          <a:xfrm>
            <a:off x="838200" y="1125947"/>
            <a:ext cx="10863805" cy="491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Ablation study – </a:t>
            </a:r>
            <a:r>
              <a:rPr lang="en-US" sz="2400" b="1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all </a:t>
            </a:r>
            <a:r>
              <a:rPr lang="en-US" sz="2400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our proposals </a:t>
            </a:r>
            <a:r>
              <a:rPr lang="en-US" sz="2400" b="1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are helpful </a:t>
            </a:r>
            <a:r>
              <a:rPr lang="en-US" sz="1800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(ablated parts in </a:t>
            </a:r>
            <a:r>
              <a:rPr lang="en-US" sz="1800" b="1" dirty="0">
                <a:solidFill>
                  <a:srgbClr val="A02D26"/>
                </a:solidFill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brown</a:t>
            </a:r>
            <a:r>
              <a:rPr lang="en-US" sz="1800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1800" dirty="0">
              <a:highlight>
                <a:srgbClr val="FFFFFF"/>
              </a:highlight>
              <a:latin typeface="Corbel" panose="020B0503020204020204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en-US" sz="1800" dirty="0">
              <a:highlight>
                <a:srgbClr val="FFFFFF"/>
              </a:highlight>
              <a:latin typeface="Corbel" panose="020B0503020204020204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en-US" sz="1800" dirty="0">
              <a:highlight>
                <a:srgbClr val="FFFFFF"/>
              </a:highlight>
              <a:latin typeface="Corbel" panose="020B0503020204020204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en-US" sz="1800" dirty="0">
              <a:highlight>
                <a:srgbClr val="FFFFFF"/>
              </a:highlight>
              <a:latin typeface="Corbel" panose="020B0503020204020204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en-US" sz="1800" dirty="0">
              <a:highlight>
                <a:srgbClr val="FFFFFF"/>
              </a:highlight>
              <a:latin typeface="Corbel" panose="020B0503020204020204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en-US" sz="700" dirty="0">
              <a:highlight>
                <a:srgbClr val="FFFFFF"/>
              </a:highlight>
              <a:latin typeface="Corbel" panose="020B0503020204020204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We’re the </a:t>
            </a:r>
            <a:r>
              <a:rPr lang="en-US" sz="2400" b="1" dirty="0"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SoTA</a:t>
            </a:r>
            <a:r>
              <a:rPr lang="en-US" sz="2400" dirty="0"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 on Clotho AAC (</a:t>
            </a:r>
            <a:r>
              <a:rPr lang="en-US" sz="2400" b="1" dirty="0"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SPIDEr-FL</a:t>
            </a:r>
            <a:r>
              <a:rPr lang="en-US" sz="2400" dirty="0"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 = </a:t>
            </a:r>
            <a:r>
              <a:rPr lang="en-US" sz="2400" b="1" dirty="0"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32.6</a:t>
            </a:r>
            <a:r>
              <a:rPr lang="en-US" sz="2400" dirty="0">
                <a:highlight>
                  <a:srgbClr val="FFFFFF"/>
                </a:highlight>
                <a:latin typeface="Corbel" panose="020B0503020204020204" pitchFamily="34" charset="0"/>
                <a:sym typeface="Wingdings" pitchFamily="2" charset="2"/>
              </a:rPr>
              <a:t>)</a:t>
            </a:r>
            <a:endParaRPr lang="en-US" sz="2400" dirty="0">
              <a:latin typeface="Corbel" panose="020B0503020204020204" pitchFamily="34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endParaRPr lang="en-US" sz="2000" b="1" dirty="0">
              <a:latin typeface="Corbel" panose="020B0503020204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7E94A5A-2467-1164-EAE1-905DAFCE3D6A}"/>
              </a:ext>
            </a:extLst>
          </p:cNvPr>
          <p:cNvSpPr txBox="1">
            <a:spLocks/>
          </p:cNvSpPr>
          <p:nvPr/>
        </p:nvSpPr>
        <p:spPr>
          <a:xfrm>
            <a:off x="838200" y="7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B1B1B"/>
                </a:solidFill>
                <a:latin typeface="Corbel" panose="020B0503020204020204" pitchFamily="34" charset="0"/>
                <a:ea typeface="Adobe Clean Han Regular" panose="020B0500000000000000" pitchFamily="34" charset="-128"/>
              </a:rPr>
              <a:t>Results</a:t>
            </a:r>
            <a:endParaRPr lang="en-US" sz="3600" b="1" dirty="0">
              <a:latin typeface="Corbel" panose="020B050302020402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67C610F-F92B-5E6A-5EAD-D409A8C228A5}"/>
              </a:ext>
            </a:extLst>
          </p:cNvPr>
          <p:cNvGrpSpPr/>
          <p:nvPr/>
        </p:nvGrpSpPr>
        <p:grpSpPr>
          <a:xfrm>
            <a:off x="1119039" y="1557826"/>
            <a:ext cx="6460322" cy="2590428"/>
            <a:chOff x="1119039" y="1557826"/>
            <a:chExt cx="6460322" cy="2590428"/>
          </a:xfrm>
        </p:grpSpPr>
        <p:pic>
          <p:nvPicPr>
            <p:cNvPr id="33" name="Picture 32" descr="A table with text and symbols&#10;&#10;Description automatically generated">
              <a:extLst>
                <a:ext uri="{FF2B5EF4-FFF2-40B4-BE49-F238E27FC236}">
                  <a16:creationId xmlns:a16="http://schemas.microsoft.com/office/drawing/2014/main" id="{25D60B2F-0399-62EE-E0E9-1C5B16502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9039" y="1557826"/>
              <a:ext cx="5447395" cy="2590428"/>
            </a:xfrm>
            <a:prstGeom prst="rect">
              <a:avLst/>
            </a:prstGeom>
          </p:spPr>
        </p:pic>
        <p:pic>
          <p:nvPicPr>
            <p:cNvPr id="64" name="Picture 63" descr="A white paper with black numbers&#10;&#10;Description automatically generated">
              <a:extLst>
                <a:ext uri="{FF2B5EF4-FFF2-40B4-BE49-F238E27FC236}">
                  <a16:creationId xmlns:a16="http://schemas.microsoft.com/office/drawing/2014/main" id="{2310349E-0210-6300-F49B-B30150162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2692" y="1583453"/>
              <a:ext cx="916506" cy="2532888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8BCEE4F-432E-9432-7793-FE7EC898CEE1}"/>
                </a:ext>
              </a:extLst>
            </p:cNvPr>
            <p:cNvSpPr txBox="1"/>
            <p:nvPr/>
          </p:nvSpPr>
          <p:spPr>
            <a:xfrm>
              <a:off x="6449735" y="1682796"/>
              <a:ext cx="1129626" cy="4235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rgbClr val="191919"/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SPIDEr-FL</a:t>
              </a:r>
              <a:endParaRPr lang="en-US" sz="1600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18F5391-20C8-56C3-7D53-77C9C545931F}"/>
              </a:ext>
            </a:extLst>
          </p:cNvPr>
          <p:cNvGrpSpPr/>
          <p:nvPr/>
        </p:nvGrpSpPr>
        <p:grpSpPr>
          <a:xfrm>
            <a:off x="7444565" y="3728305"/>
            <a:ext cx="4747434" cy="369332"/>
            <a:chOff x="7444565" y="3728305"/>
            <a:chExt cx="4747434" cy="36933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4AA0F71-D5F8-6557-3273-573A8B8CD022}"/>
                </a:ext>
              </a:extLst>
            </p:cNvPr>
            <p:cNvSpPr txBox="1"/>
            <p:nvPr/>
          </p:nvSpPr>
          <p:spPr>
            <a:xfrm>
              <a:off x="10703178" y="3728305"/>
              <a:ext cx="14888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+6.6 pt (</a:t>
              </a:r>
              <a:r>
                <a:rPr lang="en-US" sz="1800" b="1" dirty="0">
                  <a:solidFill>
                    <a:schemeClr val="accent6">
                      <a:lumMod val="75000"/>
                    </a:schemeClr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25 %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)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BD6FBF8F-82F2-CD76-91A3-9D3382B4AB02}"/>
                </a:ext>
              </a:extLst>
            </p:cNvPr>
            <p:cNvGrpSpPr/>
            <p:nvPr/>
          </p:nvGrpSpPr>
          <p:grpSpPr>
            <a:xfrm>
              <a:off x="7444565" y="3728305"/>
              <a:ext cx="2049578" cy="369332"/>
              <a:chOff x="7444565" y="3728305"/>
              <a:chExt cx="2049578" cy="369332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C651E9F-7B8C-3EE1-1553-E36AC0E45CCB}"/>
                  </a:ext>
                </a:extLst>
              </p:cNvPr>
              <p:cNvSpPr txBox="1"/>
              <p:nvPr/>
            </p:nvSpPr>
            <p:spPr>
              <a:xfrm>
                <a:off x="7444565" y="3728305"/>
                <a:ext cx="9661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191919"/>
                    </a:solidFill>
                    <a:effectLst/>
                    <a:highlight>
                      <a:srgbClr val="FFFFFF"/>
                    </a:highlight>
                    <a:latin typeface="Corbel" panose="020B0503020204020204" pitchFamily="34" charset="0"/>
                  </a:rPr>
                  <a:t>(Part </a:t>
                </a:r>
                <a:r>
                  <a:rPr lang="en-US" sz="1800" b="1" dirty="0">
                    <a:solidFill>
                      <a:srgbClr val="191919"/>
                    </a:solidFill>
                    <a:effectLst/>
                    <a:highlight>
                      <a:srgbClr val="FFFFFF"/>
                    </a:highlight>
                    <a:latin typeface="Corbel" panose="020B0503020204020204" pitchFamily="34" charset="0"/>
                  </a:rPr>
                  <a:t>I</a:t>
                </a:r>
                <a:r>
                  <a:rPr lang="en-US" sz="1800" dirty="0">
                    <a:solidFill>
                      <a:srgbClr val="191919"/>
                    </a:solidFill>
                    <a:effectLst/>
                    <a:highlight>
                      <a:srgbClr val="FFFFFF"/>
                    </a:highlight>
                    <a:latin typeface="Corbel" panose="020B0503020204020204" pitchFamily="34" charset="0"/>
                  </a:rPr>
                  <a:t>) </a:t>
                </a:r>
                <a:endParaRPr lang="en-US" dirty="0"/>
              </a:p>
            </p:txBody>
          </p:sp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BD30F52D-1E65-2495-CA3E-DA02F0417AD2}"/>
                  </a:ext>
                </a:extLst>
              </p:cNvPr>
              <p:cNvSpPr/>
              <p:nvPr/>
            </p:nvSpPr>
            <p:spPr>
              <a:xfrm>
                <a:off x="8513224" y="3801206"/>
                <a:ext cx="980919" cy="223529"/>
              </a:xfrm>
              <a:prstGeom prst="roundRect">
                <a:avLst/>
              </a:prstGeom>
              <a:solidFill>
                <a:srgbClr val="99EEDD"/>
              </a:solidFill>
              <a:ln>
                <a:solidFill>
                  <a:srgbClr val="00879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BEATs</a:t>
                </a:r>
                <a:endParaRPr lang="en-US" sz="16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0C9139E-0C7A-6148-259F-0200AEBF3627}"/>
              </a:ext>
            </a:extLst>
          </p:cNvPr>
          <p:cNvGrpSpPr/>
          <p:nvPr/>
        </p:nvGrpSpPr>
        <p:grpSpPr>
          <a:xfrm>
            <a:off x="7444565" y="2819100"/>
            <a:ext cx="4747435" cy="537561"/>
            <a:chOff x="7444565" y="2819100"/>
            <a:chExt cx="4747435" cy="53756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E61B0B4-A4F4-2D51-42D4-D89628DE0AED}"/>
                </a:ext>
              </a:extLst>
            </p:cNvPr>
            <p:cNvSpPr txBox="1"/>
            <p:nvPr/>
          </p:nvSpPr>
          <p:spPr>
            <a:xfrm>
              <a:off x="7444565" y="2955197"/>
              <a:ext cx="9661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191919"/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(Part </a:t>
              </a:r>
              <a:r>
                <a:rPr lang="en-US" sz="1800" b="1" dirty="0">
                  <a:solidFill>
                    <a:srgbClr val="191919"/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III</a:t>
              </a:r>
              <a:r>
                <a:rPr lang="en-US" sz="1800" dirty="0">
                  <a:solidFill>
                    <a:srgbClr val="191919"/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) </a:t>
              </a:r>
              <a:endParaRPr lang="en-US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83EDF27-4E98-FCBD-6AB7-9166B68ABCCB}"/>
                </a:ext>
              </a:extLst>
            </p:cNvPr>
            <p:cNvGrpSpPr/>
            <p:nvPr/>
          </p:nvGrpSpPr>
          <p:grpSpPr>
            <a:xfrm>
              <a:off x="8509238" y="2819100"/>
              <a:ext cx="3682762" cy="537561"/>
              <a:chOff x="8509238" y="2819100"/>
              <a:chExt cx="3682762" cy="537561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A6E8F03-0642-B189-B5F4-B84C40488140}"/>
                  </a:ext>
                </a:extLst>
              </p:cNvPr>
              <p:cNvSpPr txBox="1"/>
              <p:nvPr/>
            </p:nvSpPr>
            <p:spPr>
              <a:xfrm>
                <a:off x="10703179" y="2955197"/>
                <a:ext cx="14888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effectLst/>
                    <a:highlight>
                      <a:srgbClr val="FFFFFF"/>
                    </a:highlight>
                    <a:latin typeface="Corbel" panose="020B0503020204020204" pitchFamily="34" charset="0"/>
                  </a:rPr>
                  <a:t>+1.9 pt ( 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highlight>
                      <a:srgbClr val="FFFFFF"/>
                    </a:highlight>
                    <a:latin typeface="Corbel" panose="020B0503020204020204" pitchFamily="34" charset="0"/>
                  </a:rPr>
                  <a:t>6</a:t>
                </a:r>
                <a:r>
                  <a:rPr lang="en-US" sz="1800" b="1" dirty="0">
                    <a:solidFill>
                      <a:schemeClr val="accent6">
                        <a:lumMod val="75000"/>
                      </a:schemeClr>
                    </a:solidFill>
                    <a:effectLst/>
                    <a:highlight>
                      <a:srgbClr val="FFFFFF"/>
                    </a:highlight>
                    <a:latin typeface="Corbel" panose="020B0503020204020204" pitchFamily="34" charset="0"/>
                  </a:rPr>
                  <a:t> %</a:t>
                </a:r>
                <a:r>
                  <a:rPr lang="en-US" sz="1800" dirty="0">
                    <a:solidFill>
                      <a:schemeClr val="accent6">
                        <a:lumMod val="75000"/>
                      </a:schemeClr>
                    </a:solidFill>
                    <a:effectLst/>
                    <a:highlight>
                      <a:srgbClr val="FFFFFF"/>
                    </a:highlight>
                    <a:latin typeface="Corbel" panose="020B0503020204020204" pitchFamily="34" charset="0"/>
                  </a:rPr>
                  <a:t>)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D71BAE30-BF4E-147A-AABE-7B3EE5EE0CC1}"/>
                  </a:ext>
                </a:extLst>
              </p:cNvPr>
              <p:cNvSpPr/>
              <p:nvPr/>
            </p:nvSpPr>
            <p:spPr>
              <a:xfrm>
                <a:off x="9036063" y="3026778"/>
                <a:ext cx="980919" cy="22963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ChatGPT</a:t>
                </a:r>
                <a:endParaRPr lang="en-US" sz="1100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846E809-05E8-2D0D-81BA-2C8013492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09238" y="2998908"/>
                <a:ext cx="244529" cy="281908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28CB9ABB-0949-83E5-20F7-572D8D889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87898" y="2819100"/>
                <a:ext cx="466284" cy="537561"/>
              </a:xfrm>
              <a:prstGeom prst="rect">
                <a:avLst/>
              </a:prstGeom>
            </p:spPr>
          </p:pic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B1320EA3-18F2-B1FC-3147-FC355D576C26}"/>
                  </a:ext>
                </a:extLst>
              </p:cNvPr>
              <p:cNvCxnSpPr>
                <a:cxnSpLocks/>
                <a:stCxn id="73" idx="3"/>
                <a:endCxn id="72" idx="1"/>
              </p:cNvCxnSpPr>
              <p:nvPr/>
            </p:nvCxnSpPr>
            <p:spPr>
              <a:xfrm>
                <a:off x="8753767" y="3139862"/>
                <a:ext cx="282296" cy="1735"/>
              </a:xfrm>
              <a:prstGeom prst="straightConnector1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F1297597-1891-71F6-AD01-36131AB762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16982" y="3139862"/>
                <a:ext cx="183658" cy="0"/>
              </a:xfrm>
              <a:prstGeom prst="straightConnector1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0A2B776-BEA6-7BB1-A52B-E8DA0D278A03}"/>
              </a:ext>
            </a:extLst>
          </p:cNvPr>
          <p:cNvGrpSpPr/>
          <p:nvPr/>
        </p:nvGrpSpPr>
        <p:grpSpPr>
          <a:xfrm>
            <a:off x="7444565" y="3341751"/>
            <a:ext cx="4747435" cy="371541"/>
            <a:chOff x="7444565" y="3341751"/>
            <a:chExt cx="4747435" cy="37154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E02E071-FCEB-5E60-63C9-D2C1441FF8EA}"/>
                </a:ext>
              </a:extLst>
            </p:cNvPr>
            <p:cNvSpPr txBox="1"/>
            <p:nvPr/>
          </p:nvSpPr>
          <p:spPr>
            <a:xfrm>
              <a:off x="7444565" y="3343960"/>
              <a:ext cx="9661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191919"/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(Part </a:t>
              </a:r>
              <a:r>
                <a:rPr lang="en-US" sz="1800" b="1" dirty="0">
                  <a:solidFill>
                    <a:srgbClr val="191919"/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II</a:t>
              </a:r>
              <a:r>
                <a:rPr lang="en-US" sz="1800" dirty="0">
                  <a:solidFill>
                    <a:srgbClr val="191919"/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) </a:t>
              </a:r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ED33E10-82F8-0617-E057-78C35C94031C}"/>
                </a:ext>
              </a:extLst>
            </p:cNvPr>
            <p:cNvSpPr txBox="1"/>
            <p:nvPr/>
          </p:nvSpPr>
          <p:spPr>
            <a:xfrm>
              <a:off x="10703179" y="3341751"/>
              <a:ext cx="14888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+3.2 pt (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highlight>
                    <a:srgbClr val="FFFFFF"/>
                  </a:highlight>
                  <a:latin typeface="Corbel" panose="020B0503020204020204" pitchFamily="34" charset="0"/>
                </a:rPr>
                <a:t>11</a:t>
              </a:r>
              <a:r>
                <a:rPr lang="en-US" sz="1800" b="1" dirty="0">
                  <a:solidFill>
                    <a:schemeClr val="accent6">
                      <a:lumMod val="75000"/>
                    </a:schemeClr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 %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)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574319A2-8F55-7381-5D25-859E0A1D74A1}"/>
                </a:ext>
              </a:extLst>
            </p:cNvPr>
            <p:cNvSpPr/>
            <p:nvPr/>
          </p:nvSpPr>
          <p:spPr>
            <a:xfrm>
              <a:off x="8513223" y="3397430"/>
              <a:ext cx="980919" cy="223529"/>
            </a:xfrm>
            <a:prstGeom prst="roundRect">
              <a:avLst/>
            </a:prstGeom>
            <a:solidFill>
              <a:srgbClr val="99EEDD"/>
            </a:solidFill>
            <a:ln>
              <a:solidFill>
                <a:srgbClr val="00879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BEATs</a:t>
              </a:r>
              <a:endParaRPr lang="en-US" sz="16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DD73E3BA-D745-6F85-01A2-CD1F56866F31}"/>
                </a:ext>
              </a:extLst>
            </p:cNvPr>
            <p:cNvSpPr/>
            <p:nvPr/>
          </p:nvSpPr>
          <p:spPr>
            <a:xfrm>
              <a:off x="9611237" y="3397430"/>
              <a:ext cx="980919" cy="22352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Instructor</a:t>
              </a:r>
              <a:endParaRPr lang="en-US" sz="1400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82" name="Curved Connector 81">
              <a:extLst>
                <a:ext uri="{FF2B5EF4-FFF2-40B4-BE49-F238E27FC236}">
                  <a16:creationId xmlns:a16="http://schemas.microsoft.com/office/drawing/2014/main" id="{34002AA1-0236-141E-02E6-7BA857900748}"/>
                </a:ext>
              </a:extLst>
            </p:cNvPr>
            <p:cNvCxnSpPr>
              <a:cxnSpLocks/>
              <a:stCxn id="70" idx="2"/>
              <a:endCxn id="81" idx="2"/>
            </p:cNvCxnSpPr>
            <p:nvPr/>
          </p:nvCxnSpPr>
          <p:spPr>
            <a:xfrm rot="16200000" flipH="1">
              <a:off x="9552690" y="3071952"/>
              <a:ext cx="12700" cy="1098014"/>
            </a:xfrm>
            <a:prstGeom prst="curvedConnector3">
              <a:avLst>
                <a:gd name="adj1" fmla="val 1013441"/>
              </a:avLst>
            </a:prstGeom>
            <a:ln w="12700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DEC287B-5572-1480-4E1E-8B44B9B9DE3C}"/>
              </a:ext>
            </a:extLst>
          </p:cNvPr>
          <p:cNvGrpSpPr/>
          <p:nvPr/>
        </p:nvGrpSpPr>
        <p:grpSpPr>
          <a:xfrm>
            <a:off x="7444565" y="1883348"/>
            <a:ext cx="4747435" cy="962420"/>
            <a:chOff x="7444565" y="1883348"/>
            <a:chExt cx="4747435" cy="96242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32E2AE7-9667-0437-A4A5-A9C33FB0D270}"/>
                </a:ext>
              </a:extLst>
            </p:cNvPr>
            <p:cNvSpPr txBox="1"/>
            <p:nvPr/>
          </p:nvSpPr>
          <p:spPr>
            <a:xfrm>
              <a:off x="7444565" y="2476436"/>
              <a:ext cx="106865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191919"/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(Part </a:t>
              </a:r>
              <a:r>
                <a:rPr lang="en-US" sz="1800" b="1" dirty="0">
                  <a:solidFill>
                    <a:srgbClr val="191919"/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IV</a:t>
              </a:r>
              <a:r>
                <a:rPr lang="en-US" sz="1800" dirty="0">
                  <a:solidFill>
                    <a:srgbClr val="191919"/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) </a:t>
              </a:r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806A177-8ED0-0370-26CB-18E268F83F98}"/>
                </a:ext>
              </a:extLst>
            </p:cNvPr>
            <p:cNvSpPr txBox="1"/>
            <p:nvPr/>
          </p:nvSpPr>
          <p:spPr>
            <a:xfrm>
              <a:off x="10703179" y="2476436"/>
              <a:ext cx="14888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+2.3 pt (  </a:t>
              </a:r>
              <a:r>
                <a:rPr lang="en-US" sz="1800" b="1" dirty="0">
                  <a:solidFill>
                    <a:schemeClr val="accent6">
                      <a:lumMod val="75000"/>
                    </a:schemeClr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8 %</a:t>
              </a:r>
              <a:r>
                <a:rPr lang="en-US" sz="1800" dirty="0">
                  <a:solidFill>
                    <a:schemeClr val="accent6">
                      <a:lumMod val="75000"/>
                    </a:schemeClr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)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214B344A-51F0-33D7-9F72-A8C6F9A4EFF6}"/>
                </a:ext>
              </a:extLst>
            </p:cNvPr>
            <p:cNvSpPr/>
            <p:nvPr/>
          </p:nvSpPr>
          <p:spPr>
            <a:xfrm>
              <a:off x="8513223" y="2545682"/>
              <a:ext cx="980919" cy="223529"/>
            </a:xfrm>
            <a:prstGeom prst="roundRect">
              <a:avLst/>
            </a:prstGeom>
            <a:solidFill>
              <a:srgbClr val="99EEDD"/>
            </a:solidFill>
            <a:ln>
              <a:solidFill>
                <a:srgbClr val="00879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BEATs</a:t>
              </a:r>
              <a:endParaRPr lang="en-US" sz="16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998C6284-BD68-7B57-1515-DBA968F0EDEB}"/>
                </a:ext>
              </a:extLst>
            </p:cNvPr>
            <p:cNvSpPr/>
            <p:nvPr/>
          </p:nvSpPr>
          <p:spPr>
            <a:xfrm>
              <a:off x="9611237" y="2545681"/>
              <a:ext cx="980919" cy="223529"/>
            </a:xfrm>
            <a:prstGeom prst="roundRect">
              <a:avLst/>
            </a:prstGeom>
            <a:solidFill>
              <a:srgbClr val="F1C6EA"/>
            </a:solidFill>
            <a:ln>
              <a:solidFill>
                <a:srgbClr val="AC291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BART</a:t>
              </a:r>
              <a:endParaRPr lang="en-US" sz="16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CAC16DD-4BE9-1C41-DF42-A2B2D75AE98B}"/>
                </a:ext>
              </a:extLst>
            </p:cNvPr>
            <p:cNvCxnSpPr>
              <a:cxnSpLocks/>
              <a:stCxn id="71" idx="3"/>
              <a:endCxn id="80" idx="1"/>
            </p:cNvCxnSpPr>
            <p:nvPr/>
          </p:nvCxnSpPr>
          <p:spPr>
            <a:xfrm flipV="1">
              <a:off x="9494142" y="2657446"/>
              <a:ext cx="117095" cy="1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1CAEA164-4298-AC63-E785-D5E1B73C4030}"/>
                </a:ext>
              </a:extLst>
            </p:cNvPr>
            <p:cNvSpPr/>
            <p:nvPr/>
          </p:nvSpPr>
          <p:spPr>
            <a:xfrm>
              <a:off x="8509238" y="2271953"/>
              <a:ext cx="980919" cy="22352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Instructor</a:t>
              </a:r>
              <a:endParaRPr lang="en-US" sz="1400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pic>
          <p:nvPicPr>
            <p:cNvPr id="95" name="Picture 94" descr="A symbol with a circle&#10;&#10;Description automatically generated with medium confidence">
              <a:extLst>
                <a:ext uri="{FF2B5EF4-FFF2-40B4-BE49-F238E27FC236}">
                  <a16:creationId xmlns:a16="http://schemas.microsoft.com/office/drawing/2014/main" id="{F57EDA01-AEBE-D632-0083-72312A6F2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93701" y="1883348"/>
              <a:ext cx="980919" cy="369556"/>
            </a:xfrm>
            <a:prstGeom prst="rect">
              <a:avLst/>
            </a:prstGeom>
          </p:spPr>
        </p:pic>
        <p:pic>
          <p:nvPicPr>
            <p:cNvPr id="97" name="Picture 96" descr="A purple and grey symbol&#10;&#10;Description automatically generated with medium confidence">
              <a:extLst>
                <a:ext uri="{FF2B5EF4-FFF2-40B4-BE49-F238E27FC236}">
                  <a16:creationId xmlns:a16="http://schemas.microsoft.com/office/drawing/2014/main" id="{12EEFBCD-085D-50DE-AC0F-C51B1FA93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85643" y="2154605"/>
              <a:ext cx="980919" cy="366085"/>
            </a:xfrm>
            <a:prstGeom prst="rect">
              <a:avLst/>
            </a:prstGeom>
          </p:spPr>
        </p:pic>
      </p:grpSp>
      <p:pic>
        <p:nvPicPr>
          <p:cNvPr id="105" name="Picture 104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B974CA34-63E8-E418-9B56-DE5BFAE6F0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0436"/>
          <a:stretch/>
        </p:blipFill>
        <p:spPr>
          <a:xfrm>
            <a:off x="1056205" y="4655871"/>
            <a:ext cx="5515526" cy="1554480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501A16E3-B1BF-ED95-9C82-DFD48D5EA02B}"/>
              </a:ext>
            </a:extLst>
          </p:cNvPr>
          <p:cNvSpPr txBox="1"/>
          <p:nvPr/>
        </p:nvSpPr>
        <p:spPr>
          <a:xfrm>
            <a:off x="7494771" y="5165826"/>
            <a:ext cx="3030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👑</a:t>
            </a:r>
            <a:r>
              <a:rPr lang="en-US" sz="1800" b="1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  Winner </a:t>
            </a:r>
            <a:r>
              <a:rPr lang="en-US" sz="1800" dirty="0"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@ DCASE 2023 </a:t>
            </a:r>
            <a:endParaRPr lang="en-US" dirty="0">
              <a:effectLst/>
              <a:highlight>
                <a:srgbClr val="FFFFFF"/>
              </a:highlight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A69B03E-D11A-3254-928D-3A1A8200CEF3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6270102" y="5396658"/>
            <a:ext cx="1224669" cy="1"/>
          </a:xfrm>
          <a:prstGeom prst="straightConnector1">
            <a:avLst/>
          </a:prstGeom>
          <a:ln w="28575"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3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BC028E"/>
      </a:accent4>
      <a:accent5>
        <a:srgbClr val="5B9BD5"/>
      </a:accent5>
      <a:accent6>
        <a:srgbClr val="70AD47"/>
      </a:accent6>
      <a:hlink>
        <a:srgbClr val="005392"/>
      </a:hlink>
      <a:folHlink>
        <a:srgbClr val="0052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6485</TotalTime>
  <Words>3488</Words>
  <Application>Microsoft Macintosh PowerPoint</Application>
  <PresentationFormat>Widescreen</PresentationFormat>
  <Paragraphs>447</Paragraphs>
  <Slides>10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Adobe Clean</vt:lpstr>
      <vt:lpstr>arial</vt:lpstr>
      <vt:lpstr>arial</vt:lpstr>
      <vt:lpstr>Avenir Book</vt:lpstr>
      <vt:lpstr>Calibri</vt:lpstr>
      <vt:lpstr>Calibri Light</vt:lpstr>
      <vt:lpstr>Cambria Math</vt:lpstr>
      <vt:lpstr>Corbel</vt:lpstr>
      <vt:lpstr>Georgia</vt:lpstr>
      <vt:lpstr>Wingdings</vt:lpstr>
      <vt:lpstr>Office Theme</vt:lpstr>
      <vt:lpstr>Improving Audio Captioning Models with  Fine-grained Audio Features, Text Embedding Supervision, and LLM Mix-Up Augmentation</vt:lpstr>
      <vt:lpstr>A  Quick  Task  Overview</vt:lpstr>
      <vt:lpstr>Motivation</vt:lpstr>
      <vt:lpstr>Method (Part I) – A Better Audio Encoder</vt:lpstr>
      <vt:lpstr>Method (Part II) – LLM Embeddings for Improved Alignment</vt:lpstr>
      <vt:lpstr>Method (Part III) – LLM for Mix-up Data Augmentation</vt:lpstr>
      <vt:lpstr>Method (Part IV) – Sampling Decoding &amp; Hybrid Reranking</vt:lpstr>
      <vt:lpstr>Experimental  Setup</vt:lpstr>
      <vt:lpstr>PowerPoint Presentation</vt:lpstr>
      <vt:lpstr>Takeaway  &amp;  Future 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Use of Pretrained Deep Audio Encoders for Automated Audio Captioning Tasks</dc:title>
  <dc:creator>Shih-lun Wu</dc:creator>
  <cp:lastModifiedBy>Shih-Lun Wu</cp:lastModifiedBy>
  <cp:revision>9</cp:revision>
  <cp:lastPrinted>2023-11-07T07:02:47Z</cp:lastPrinted>
  <dcterms:created xsi:type="dcterms:W3CDTF">2023-11-06T23:37:49Z</dcterms:created>
  <dcterms:modified xsi:type="dcterms:W3CDTF">2024-04-15T01:37:22Z</dcterms:modified>
</cp:coreProperties>
</file>