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7" r:id="rId3"/>
  </p:sldIdLst>
  <p:sldSz cx="51206400" cy="28803600"/>
  <p:notesSz cx="6858000" cy="9144000"/>
  <p:defaultTextStyle>
    <a:defPPr>
      <a:defRPr lang="zh-TW"/>
    </a:defPPr>
    <a:lvl1pPr marL="0" algn="l" defTabSz="3841115" rtl="0" eaLnBrk="1" latinLnBrk="0" hangingPunct="1">
      <a:defRPr sz="7565" kern="1200">
        <a:solidFill>
          <a:schemeClr val="tx1"/>
        </a:solidFill>
        <a:latin typeface="+mn-lt"/>
        <a:ea typeface="+mn-ea"/>
        <a:cs typeface="+mn-cs"/>
      </a:defRPr>
    </a:lvl1pPr>
    <a:lvl2pPr marL="1920875" algn="l" defTabSz="3841115" rtl="0" eaLnBrk="1" latinLnBrk="0" hangingPunct="1">
      <a:defRPr sz="7565" kern="1200">
        <a:solidFill>
          <a:schemeClr val="tx1"/>
        </a:solidFill>
        <a:latin typeface="+mn-lt"/>
        <a:ea typeface="+mn-ea"/>
        <a:cs typeface="+mn-cs"/>
      </a:defRPr>
    </a:lvl2pPr>
    <a:lvl3pPr marL="3841115" algn="l" defTabSz="3841115" rtl="0" eaLnBrk="1" latinLnBrk="0" hangingPunct="1">
      <a:defRPr sz="7565" kern="1200">
        <a:solidFill>
          <a:schemeClr val="tx1"/>
        </a:solidFill>
        <a:latin typeface="+mn-lt"/>
        <a:ea typeface="+mn-ea"/>
        <a:cs typeface="+mn-cs"/>
      </a:defRPr>
    </a:lvl3pPr>
    <a:lvl4pPr marL="5761990" algn="l" defTabSz="3841115" rtl="0" eaLnBrk="1" latinLnBrk="0" hangingPunct="1">
      <a:defRPr sz="7565" kern="1200">
        <a:solidFill>
          <a:schemeClr val="tx1"/>
        </a:solidFill>
        <a:latin typeface="+mn-lt"/>
        <a:ea typeface="+mn-ea"/>
        <a:cs typeface="+mn-cs"/>
      </a:defRPr>
    </a:lvl4pPr>
    <a:lvl5pPr marL="7682865" algn="l" defTabSz="3841115" rtl="0" eaLnBrk="1" latinLnBrk="0" hangingPunct="1">
      <a:defRPr sz="7565" kern="1200">
        <a:solidFill>
          <a:schemeClr val="tx1"/>
        </a:solidFill>
        <a:latin typeface="+mn-lt"/>
        <a:ea typeface="+mn-ea"/>
        <a:cs typeface="+mn-cs"/>
      </a:defRPr>
    </a:lvl5pPr>
    <a:lvl6pPr marL="9603740" algn="l" defTabSz="3841115" rtl="0" eaLnBrk="1" latinLnBrk="0" hangingPunct="1">
      <a:defRPr sz="7565" kern="1200">
        <a:solidFill>
          <a:schemeClr val="tx1"/>
        </a:solidFill>
        <a:latin typeface="+mn-lt"/>
        <a:ea typeface="+mn-ea"/>
        <a:cs typeface="+mn-cs"/>
      </a:defRPr>
    </a:lvl6pPr>
    <a:lvl7pPr marL="11523980" algn="l" defTabSz="3841115" rtl="0" eaLnBrk="1" latinLnBrk="0" hangingPunct="1">
      <a:defRPr sz="7565" kern="1200">
        <a:solidFill>
          <a:schemeClr val="tx1"/>
        </a:solidFill>
        <a:latin typeface="+mn-lt"/>
        <a:ea typeface="+mn-ea"/>
        <a:cs typeface="+mn-cs"/>
      </a:defRPr>
    </a:lvl7pPr>
    <a:lvl8pPr marL="13444855" algn="l" defTabSz="3841115" rtl="0" eaLnBrk="1" latinLnBrk="0" hangingPunct="1">
      <a:defRPr sz="7565" kern="1200">
        <a:solidFill>
          <a:schemeClr val="tx1"/>
        </a:solidFill>
        <a:latin typeface="+mn-lt"/>
        <a:ea typeface="+mn-ea"/>
        <a:cs typeface="+mn-cs"/>
      </a:defRPr>
    </a:lvl8pPr>
    <a:lvl9pPr marL="15365730" algn="l" defTabSz="3841115" rtl="0" eaLnBrk="1" latinLnBrk="0" hangingPunct="1">
      <a:defRPr sz="7565"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039" autoAdjust="0"/>
    <p:restoredTop sz="94660" autoAdjust="0"/>
  </p:normalViewPr>
  <p:slideViewPr>
    <p:cSldViewPr snapToGrid="0">
      <p:cViewPr varScale="1">
        <p:scale>
          <a:sx n="20" d="100"/>
          <a:sy n="20" d="100"/>
        </p:scale>
        <p:origin x="168" y="414"/>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7" Type="http://schemas.openxmlformats.org/officeDocument/2006/relationships/tableStyles" Target="tableStyles.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FAA4580-B0F3-4E23-8EB4-98BABFF60959}" type="datetimeFigureOut">
              <a:rPr lang="en-US" smtClean="0"/>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D827487-9080-46A8-A8FE-67AD887CAC59}" type="slidenum">
              <a:rPr lang="en-US" smtClean="0"/>
            </a:fld>
            <a:endParaRPr lang="en-US" dirty="0"/>
          </a:p>
        </p:txBody>
      </p:sp>
    </p:spTree>
  </p:cSld>
  <p:clrMap bg1="lt1" tx1="dk1" bg2="lt2" tx2="dk2" accent1="accent1" accent2="accent2" accent3="accent3" accent4="accent4" accent5="accent5" accent6="accent6" hlink="hlink" folHlink="folHlink"/>
  <p:notesStyle>
    <a:lvl1pPr marL="0" algn="l" defTabSz="3841750" rtl="0" eaLnBrk="1" latinLnBrk="0" hangingPunct="1">
      <a:defRPr sz="5040" kern="1200">
        <a:solidFill>
          <a:schemeClr val="tx1"/>
        </a:solidFill>
        <a:latin typeface="+mn-lt"/>
        <a:ea typeface="+mn-ea"/>
        <a:cs typeface="+mn-cs"/>
      </a:defRPr>
    </a:lvl1pPr>
    <a:lvl2pPr marL="1920875" algn="l" defTabSz="3841750" rtl="0" eaLnBrk="1" latinLnBrk="0" hangingPunct="1">
      <a:defRPr sz="5040" kern="1200">
        <a:solidFill>
          <a:schemeClr val="tx1"/>
        </a:solidFill>
        <a:latin typeface="+mn-lt"/>
        <a:ea typeface="+mn-ea"/>
        <a:cs typeface="+mn-cs"/>
      </a:defRPr>
    </a:lvl2pPr>
    <a:lvl3pPr marL="3841750" algn="l" defTabSz="3841750" rtl="0" eaLnBrk="1" latinLnBrk="0" hangingPunct="1">
      <a:defRPr sz="5040" kern="1200">
        <a:solidFill>
          <a:schemeClr val="tx1"/>
        </a:solidFill>
        <a:latin typeface="+mn-lt"/>
        <a:ea typeface="+mn-ea"/>
        <a:cs typeface="+mn-cs"/>
      </a:defRPr>
    </a:lvl3pPr>
    <a:lvl4pPr marL="5762625" algn="l" defTabSz="3841750" rtl="0" eaLnBrk="1" latinLnBrk="0" hangingPunct="1">
      <a:defRPr sz="5040" kern="1200">
        <a:solidFill>
          <a:schemeClr val="tx1"/>
        </a:solidFill>
        <a:latin typeface="+mn-lt"/>
        <a:ea typeface="+mn-ea"/>
        <a:cs typeface="+mn-cs"/>
      </a:defRPr>
    </a:lvl4pPr>
    <a:lvl5pPr marL="7684135" algn="l" defTabSz="3841750" rtl="0" eaLnBrk="1" latinLnBrk="0" hangingPunct="1">
      <a:defRPr sz="5040" kern="1200">
        <a:solidFill>
          <a:schemeClr val="tx1"/>
        </a:solidFill>
        <a:latin typeface="+mn-lt"/>
        <a:ea typeface="+mn-ea"/>
        <a:cs typeface="+mn-cs"/>
      </a:defRPr>
    </a:lvl5pPr>
    <a:lvl6pPr marL="9605010" algn="l" defTabSz="3841750" rtl="0" eaLnBrk="1" latinLnBrk="0" hangingPunct="1">
      <a:defRPr sz="5040" kern="1200">
        <a:solidFill>
          <a:schemeClr val="tx1"/>
        </a:solidFill>
        <a:latin typeface="+mn-lt"/>
        <a:ea typeface="+mn-ea"/>
        <a:cs typeface="+mn-cs"/>
      </a:defRPr>
    </a:lvl6pPr>
    <a:lvl7pPr marL="11525885" algn="l" defTabSz="3841750" rtl="0" eaLnBrk="1" latinLnBrk="0" hangingPunct="1">
      <a:defRPr sz="5040" kern="1200">
        <a:solidFill>
          <a:schemeClr val="tx1"/>
        </a:solidFill>
        <a:latin typeface="+mn-lt"/>
        <a:ea typeface="+mn-ea"/>
        <a:cs typeface="+mn-cs"/>
      </a:defRPr>
    </a:lvl7pPr>
    <a:lvl8pPr marL="13446760" algn="l" defTabSz="3841750" rtl="0" eaLnBrk="1" latinLnBrk="0" hangingPunct="1">
      <a:defRPr sz="5040" kern="1200">
        <a:solidFill>
          <a:schemeClr val="tx1"/>
        </a:solidFill>
        <a:latin typeface="+mn-lt"/>
        <a:ea typeface="+mn-ea"/>
        <a:cs typeface="+mn-cs"/>
      </a:defRPr>
    </a:lvl8pPr>
    <a:lvl9pPr marL="15367635" algn="l" defTabSz="3841750" rtl="0" eaLnBrk="1" latinLnBrk="0" hangingPunct="1">
      <a:defRPr sz="504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D827487-9080-46A8-A8FE-67AD887CAC59}" type="slidenum">
              <a:rPr lang="en-US" smtClean="0"/>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400800" y="4713925"/>
            <a:ext cx="38404800" cy="10027920"/>
          </a:xfrm>
        </p:spPr>
        <p:txBody>
          <a:bodyPr anchor="b"/>
          <a:lstStyle>
            <a:lvl1pPr algn="ctr">
              <a:defRPr sz="25200"/>
            </a:lvl1pPr>
          </a:lstStyle>
          <a:p>
            <a:r>
              <a:rPr lang="en-US" smtClean="0"/>
              <a:t>Click to edit Master title style</a:t>
            </a:r>
            <a:endParaRPr lang="en-US" dirty="0"/>
          </a:p>
        </p:txBody>
      </p:sp>
      <p:sp>
        <p:nvSpPr>
          <p:cNvPr id="3" name="Subtitle 2"/>
          <p:cNvSpPr>
            <a:spLocks noGrp="1"/>
          </p:cNvSpPr>
          <p:nvPr>
            <p:ph type="subTitle" idx="1"/>
          </p:nvPr>
        </p:nvSpPr>
        <p:spPr>
          <a:xfrm>
            <a:off x="6400800" y="15128560"/>
            <a:ext cx="38404800" cy="6954200"/>
          </a:xfrm>
        </p:spPr>
        <p:txBody>
          <a:bodyPr/>
          <a:lstStyle>
            <a:lvl1pPr marL="0" indent="0" algn="ctr">
              <a:buNone/>
              <a:defRPr sz="10080"/>
            </a:lvl1pPr>
            <a:lvl2pPr marL="1920240" indent="0" algn="ctr">
              <a:buNone/>
              <a:defRPr sz="8400"/>
            </a:lvl2pPr>
            <a:lvl3pPr marL="3840480" indent="0" algn="ctr">
              <a:buNone/>
              <a:defRPr sz="7560"/>
            </a:lvl3pPr>
            <a:lvl4pPr marL="5760720" indent="0" algn="ctr">
              <a:buNone/>
              <a:defRPr sz="6720"/>
            </a:lvl4pPr>
            <a:lvl5pPr marL="7680960" indent="0" algn="ctr">
              <a:buNone/>
              <a:defRPr sz="6720"/>
            </a:lvl5pPr>
            <a:lvl6pPr marL="9601200" indent="0" algn="ctr">
              <a:buNone/>
              <a:defRPr sz="6720"/>
            </a:lvl6pPr>
            <a:lvl7pPr marL="11521440" indent="0" algn="ctr">
              <a:buNone/>
              <a:defRPr sz="6720"/>
            </a:lvl7pPr>
            <a:lvl8pPr marL="13441680" indent="0" algn="ctr">
              <a:buNone/>
              <a:defRPr sz="6720"/>
            </a:lvl8pPr>
            <a:lvl9pPr marL="15361920" indent="0" algn="ctr">
              <a:buNone/>
              <a:defRPr sz="672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4E76656-B942-4131-A414-1E463484FA0B}" type="datetimeFigureOut">
              <a:rPr lang="zh-TW" altLang="en-US" smtClean="0"/>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7E5522B1-B212-406F-BC28-5AD642D8523F}" type="slidenum">
              <a:rPr lang="zh-TW" altLang="en-US" smtClean="0"/>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4" name="Date Placeholder 3"/>
          <p:cNvSpPr>
            <a:spLocks noGrp="1"/>
          </p:cNvSpPr>
          <p:nvPr>
            <p:ph type="dt" sz="half" idx="10"/>
          </p:nvPr>
        </p:nvSpPr>
        <p:spPr/>
        <p:txBody>
          <a:bodyPr/>
          <a:lstStyle/>
          <a:p>
            <a:fld id="{04E76656-B942-4131-A414-1E463484FA0B}" type="datetimeFigureOut">
              <a:rPr lang="zh-TW" altLang="en-US" smtClean="0"/>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7E5522B1-B212-406F-BC28-5AD642D8523F}" type="slidenum">
              <a:rPr lang="zh-TW" altLang="en-US" smtClean="0"/>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6644580" y="1533525"/>
            <a:ext cx="11041380" cy="2440972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520440" y="1533525"/>
            <a:ext cx="32484060" cy="24409720"/>
          </a:xfrm>
        </p:spPr>
        <p:txBody>
          <a:bodyPr vert="eaVert"/>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4" name="Date Placeholder 3"/>
          <p:cNvSpPr>
            <a:spLocks noGrp="1"/>
          </p:cNvSpPr>
          <p:nvPr>
            <p:ph type="dt" sz="half" idx="10"/>
          </p:nvPr>
        </p:nvSpPr>
        <p:spPr/>
        <p:txBody>
          <a:bodyPr/>
          <a:lstStyle/>
          <a:p>
            <a:fld id="{04E76656-B942-4131-A414-1E463484FA0B}" type="datetimeFigureOut">
              <a:rPr lang="zh-TW" altLang="en-US" smtClean="0"/>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7E5522B1-B212-406F-BC28-5AD642D8523F}" type="slidenum">
              <a:rPr lang="zh-TW" altLang="en-US" smtClean="0"/>
            </a:fld>
            <a:endParaRPr lang="zh-TW"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自訂版面配置">
    <p:bg>
      <p:bgRef idx="1002">
        <a:schemeClr val="bg1"/>
      </p:bgRef>
    </p:bg>
    <p:spTree>
      <p:nvGrpSpPr>
        <p:cNvPr id="1" name=""/>
        <p:cNvGrpSpPr/>
        <p:nvPr/>
      </p:nvGrpSpPr>
      <p:grpSpPr>
        <a:xfrm>
          <a:off x="0" y="0"/>
          <a:ext cx="0" cy="0"/>
          <a:chOff x="0" y="0"/>
          <a:chExt cx="0" cy="0"/>
        </a:xfrm>
      </p:grpSpPr>
      <p:pic>
        <p:nvPicPr>
          <p:cNvPr id="6" name="圖片 5"/>
          <p:cNvPicPr>
            <a:picLocks noChangeAspect="1"/>
          </p:cNvPicPr>
          <p:nvPr userDrawn="1"/>
        </p:nvPicPr>
        <p:blipFill rotWithShape="1">
          <a:blip r:embed="rId2" cstate="print">
            <a:extLst>
              <a:ext uri="{28A0092B-C50C-407E-A947-70E740481C1C}">
                <a14:useLocalDpi xmlns:a14="http://schemas.microsoft.com/office/drawing/2010/main" val="0"/>
              </a:ext>
            </a:extLst>
          </a:blip>
          <a:srcRect b="31092"/>
          <a:stretch>
            <a:fillRect/>
          </a:stretch>
        </p:blipFill>
        <p:spPr>
          <a:xfrm>
            <a:off x="181150" y="835591"/>
            <a:ext cx="8258674" cy="2999232"/>
          </a:xfrm>
          <a:prstGeom prst="rect">
            <a:avLst/>
          </a:prstGeom>
        </p:spPr>
      </p:pic>
      <p:sp>
        <p:nvSpPr>
          <p:cNvPr id="12" name="Rectangle 33"/>
          <p:cNvSpPr>
            <a:spLocks noChangeArrowheads="1"/>
          </p:cNvSpPr>
          <p:nvPr userDrawn="1"/>
        </p:nvSpPr>
        <p:spPr bwMode="auto">
          <a:xfrm>
            <a:off x="181150" y="4947559"/>
            <a:ext cx="16934400" cy="23674879"/>
          </a:xfrm>
          <a:prstGeom prst="roundRect">
            <a:avLst>
              <a:gd name="adj" fmla="val 3855"/>
            </a:avLst>
          </a:prstGeom>
          <a:noFill/>
          <a:ln w="76200">
            <a:solidFill>
              <a:srgbClr val="0070C0"/>
            </a:solidFill>
            <a:miter lim="800000"/>
          </a:ln>
          <a:effectLst/>
        </p:spPr>
        <p:txBody>
          <a:bodyPr wrap="none" lIns="328813" tIns="164400" rIns="328813" bIns="164400" anchor="ctr"/>
          <a:lstStyle/>
          <a:p>
            <a:pPr>
              <a:defRPr/>
            </a:pPr>
            <a:endParaRPr lang="en-US" sz="10565" dirty="0">
              <a:solidFill>
                <a:schemeClr val="tx1"/>
              </a:solidFill>
            </a:endParaRPr>
          </a:p>
        </p:txBody>
      </p:sp>
      <p:sp>
        <p:nvSpPr>
          <p:cNvPr id="17" name="標題 1"/>
          <p:cNvSpPr>
            <a:spLocks noGrp="1"/>
          </p:cNvSpPr>
          <p:nvPr>
            <p:ph type="title" hasCustomPrompt="1"/>
          </p:nvPr>
        </p:nvSpPr>
        <p:spPr>
          <a:xfrm>
            <a:off x="8258685" y="-32000"/>
            <a:ext cx="42947726" cy="2144268"/>
          </a:xfrm>
        </p:spPr>
        <p:txBody>
          <a:bodyPr>
            <a:normAutofit/>
          </a:bodyPr>
          <a:lstStyle>
            <a:lvl1pPr algn="ctr">
              <a:defRPr sz="10070" baseline="0">
                <a:solidFill>
                  <a:schemeClr val="tx1"/>
                </a:solidFill>
                <a:latin typeface="Times New Roman" panose="02020603050405020304" pitchFamily="18" charset="0"/>
                <a:cs typeface="Times New Roman" panose="02020603050405020304" pitchFamily="18" charset="0"/>
              </a:defRPr>
            </a:lvl1pPr>
          </a:lstStyle>
          <a:p>
            <a:r>
              <a:rPr lang="en-US" altLang="zh-TW" dirty="0" smtClean="0"/>
              <a:t>Paper Title</a:t>
            </a:r>
            <a:endParaRPr lang="zh-TW" altLang="en-US" dirty="0"/>
          </a:p>
        </p:txBody>
      </p:sp>
      <p:sp>
        <p:nvSpPr>
          <p:cNvPr id="47" name="Text Placeholder 76"/>
          <p:cNvSpPr>
            <a:spLocks noGrp="1"/>
          </p:cNvSpPr>
          <p:nvPr>
            <p:ph type="body" sz="quarter" idx="161" hasCustomPrompt="1"/>
          </p:nvPr>
        </p:nvSpPr>
        <p:spPr>
          <a:xfrm>
            <a:off x="8254590" y="2204605"/>
            <a:ext cx="42955916" cy="1190339"/>
          </a:xfrm>
          <a:prstGeom prst="rect">
            <a:avLst/>
          </a:prstGeom>
        </p:spPr>
        <p:txBody>
          <a:bodyPr>
            <a:normAutofit/>
          </a:bodyPr>
          <a:lstStyle>
            <a:lvl1pPr marL="0" indent="0" algn="ctr">
              <a:buFontTx/>
              <a:buNone/>
              <a:defRPr sz="7550">
                <a:solidFill>
                  <a:schemeClr val="tx1"/>
                </a:solidFill>
                <a:latin typeface="Times New Roman" panose="02020603050405020304" pitchFamily="18" charset="0"/>
                <a:cs typeface="Times New Roman" panose="02020603050405020304" pitchFamily="18" charset="0"/>
              </a:defRPr>
            </a:lvl1pPr>
            <a:lvl2pPr>
              <a:buFontTx/>
              <a:buNone/>
              <a:defRPr sz="30205"/>
            </a:lvl2pPr>
            <a:lvl3pPr>
              <a:buFontTx/>
              <a:buNone/>
              <a:defRPr sz="30205"/>
            </a:lvl3pPr>
            <a:lvl4pPr>
              <a:buFontTx/>
              <a:buNone/>
              <a:defRPr sz="30205"/>
            </a:lvl4pPr>
            <a:lvl5pPr>
              <a:buFontTx/>
              <a:buNone/>
              <a:defRPr sz="30205"/>
            </a:lvl5pPr>
          </a:lstStyle>
          <a:p>
            <a:pPr lvl="0"/>
            <a:r>
              <a:rPr lang="en-US" dirty="0" smtClean="0"/>
              <a:t>Click here to add authors</a:t>
            </a:r>
            <a:endParaRPr lang="en-US" dirty="0"/>
          </a:p>
        </p:txBody>
      </p:sp>
      <p:sp>
        <p:nvSpPr>
          <p:cNvPr id="48" name="Text Placeholder 76"/>
          <p:cNvSpPr>
            <a:spLocks noGrp="1"/>
          </p:cNvSpPr>
          <p:nvPr>
            <p:ph type="body" sz="quarter" idx="195" hasCustomPrompt="1"/>
          </p:nvPr>
        </p:nvSpPr>
        <p:spPr>
          <a:xfrm>
            <a:off x="8254590" y="3460980"/>
            <a:ext cx="42955916" cy="1211611"/>
          </a:xfrm>
          <a:prstGeom prst="rect">
            <a:avLst/>
          </a:prstGeom>
        </p:spPr>
        <p:txBody>
          <a:bodyPr>
            <a:noAutofit/>
          </a:bodyPr>
          <a:lstStyle>
            <a:lvl1pPr marL="0" indent="0" algn="ctr">
              <a:buFontTx/>
              <a:buNone/>
              <a:defRPr sz="6715">
                <a:solidFill>
                  <a:schemeClr val="tx1"/>
                </a:solidFill>
                <a:latin typeface="Times New Roman" panose="02020603050405020304" pitchFamily="18" charset="0"/>
                <a:cs typeface="Times New Roman" panose="02020603050405020304" pitchFamily="18" charset="0"/>
              </a:defRPr>
            </a:lvl1pPr>
            <a:lvl2pPr>
              <a:buFontTx/>
              <a:buNone/>
              <a:defRPr sz="30205"/>
            </a:lvl2pPr>
            <a:lvl3pPr>
              <a:buFontTx/>
              <a:buNone/>
              <a:defRPr sz="30205"/>
            </a:lvl3pPr>
            <a:lvl4pPr>
              <a:buFontTx/>
              <a:buNone/>
              <a:defRPr sz="30205"/>
            </a:lvl4pPr>
            <a:lvl5pPr>
              <a:buFontTx/>
              <a:buNone/>
              <a:defRPr sz="30205"/>
            </a:lvl5pPr>
          </a:lstStyle>
          <a:p>
            <a:pPr lvl="0"/>
            <a:r>
              <a:rPr lang="en-US" dirty="0" smtClean="0"/>
              <a:t>Click here to add affiliations</a:t>
            </a:r>
            <a:endParaRPr lang="en-US" dirty="0"/>
          </a:p>
        </p:txBody>
      </p:sp>
      <p:sp>
        <p:nvSpPr>
          <p:cNvPr id="49" name="Text Placeholder 5"/>
          <p:cNvSpPr>
            <a:spLocks noGrp="1"/>
          </p:cNvSpPr>
          <p:nvPr>
            <p:ph type="body" sz="quarter" idx="11" hasCustomPrompt="1"/>
          </p:nvPr>
        </p:nvSpPr>
        <p:spPr>
          <a:xfrm>
            <a:off x="5" y="4765656"/>
            <a:ext cx="17063861" cy="2493094"/>
          </a:xfrm>
          <a:prstGeom prst="rect">
            <a:avLst/>
          </a:prstGeom>
          <a:noFill/>
          <a:ln>
            <a:noFill/>
          </a:ln>
        </p:spPr>
        <p:style>
          <a:lnRef idx="2">
            <a:schemeClr val="accent5"/>
          </a:lnRef>
          <a:fillRef idx="1">
            <a:schemeClr val="lt1"/>
          </a:fillRef>
          <a:effectRef idx="0">
            <a:schemeClr val="accent5"/>
          </a:effectRef>
          <a:fontRef idx="none"/>
        </p:style>
        <p:txBody>
          <a:bodyPr wrap="square" lIns="78374" tIns="78374" rIns="78374" bIns="78374" anchor="ctr" anchorCtr="0">
            <a:spAutoFit/>
          </a:bodyPr>
          <a:lstStyle>
            <a:lvl1pPr marL="0" marR="0" indent="0" algn="ctr" defTabSz="3836670" rtl="0" eaLnBrk="1" fontAlgn="auto" latinLnBrk="0" hangingPunct="1">
              <a:lnSpc>
                <a:spcPct val="100000"/>
              </a:lnSpc>
              <a:spcBef>
                <a:spcPts val="2100"/>
              </a:spcBef>
              <a:spcAft>
                <a:spcPts val="0"/>
              </a:spcAft>
              <a:buClrTx/>
              <a:buSzTx/>
              <a:buFont typeface="Arial" panose="020B0604020202020204" pitchFamily="34" charset="0"/>
              <a:buNone/>
              <a:defRPr sz="6715" b="1" u="sng" baseline="0">
                <a:solidFill>
                  <a:schemeClr val="accent5"/>
                </a:solidFill>
                <a:latin typeface="Times New Roman" panose="02020603050405020304" pitchFamily="18" charset="0"/>
                <a:cs typeface="Times New Roman" panose="02020603050405020304" pitchFamily="18" charset="0"/>
              </a:defRPr>
            </a:lvl1pPr>
          </a:lstStyle>
          <a:p>
            <a:pPr marL="0" marR="0" lvl="0" indent="0" algn="ctr" defTabSz="3836670" rtl="0" eaLnBrk="1" fontAlgn="auto" latinLnBrk="0" hangingPunct="1">
              <a:lnSpc>
                <a:spcPct val="100000"/>
              </a:lnSpc>
              <a:spcBef>
                <a:spcPts val="2100"/>
              </a:spcBef>
              <a:spcAft>
                <a:spcPts val="0"/>
              </a:spcAft>
              <a:buClrTx/>
              <a:buSzTx/>
              <a:buFont typeface="Arial" panose="020B0604020202020204" pitchFamily="34" charset="0"/>
              <a:buNone/>
              <a:defRPr/>
            </a:pPr>
            <a:r>
              <a:rPr lang="en-US" dirty="0" smtClean="0"/>
              <a:t>(click to edit)</a:t>
            </a:r>
            <a:r>
              <a:rPr lang="en-US" altLang="zh-TW" dirty="0" smtClean="0"/>
              <a:t> ABSTRACT or</a:t>
            </a:r>
            <a:endParaRPr lang="en-US" altLang="zh-TW" dirty="0" smtClean="0"/>
          </a:p>
          <a:p>
            <a:pPr lvl="0"/>
            <a:r>
              <a:rPr lang="en-US" dirty="0" smtClean="0"/>
              <a:t> INTRODUCTION</a:t>
            </a:r>
            <a:endParaRPr lang="en-US" dirty="0"/>
          </a:p>
        </p:txBody>
      </p:sp>
      <p:sp>
        <p:nvSpPr>
          <p:cNvPr id="50" name="Text Placeholder 3"/>
          <p:cNvSpPr>
            <a:spLocks noGrp="1"/>
          </p:cNvSpPr>
          <p:nvPr>
            <p:ph type="body" sz="quarter" idx="21" hasCustomPrompt="1"/>
          </p:nvPr>
        </p:nvSpPr>
        <p:spPr>
          <a:xfrm>
            <a:off x="512064" y="7383672"/>
            <a:ext cx="16362495" cy="959365"/>
          </a:xfrm>
          <a:prstGeom prst="rect">
            <a:avLst/>
          </a:prstGeom>
        </p:spPr>
        <p:txBody>
          <a:bodyPr wrap="square" lIns="91440" tIns="91440" rIns="91440" bIns="91440">
            <a:spAutoFit/>
          </a:bodyPr>
          <a:lstStyle>
            <a:lvl1pPr marL="0" indent="0">
              <a:lnSpc>
                <a:spcPct val="100000"/>
              </a:lnSpc>
              <a:spcBef>
                <a:spcPts val="840"/>
              </a:spcBef>
              <a:spcAft>
                <a:spcPts val="840"/>
              </a:spcAft>
              <a:buNone/>
              <a:defRPr sz="5035">
                <a:solidFill>
                  <a:schemeClr val="tx1"/>
                </a:solidFill>
                <a:latin typeface="Times New Roman" panose="02020603050405020304" pitchFamily="18" charset="0"/>
                <a:cs typeface="Times New Roman" panose="02020603050405020304" pitchFamily="18" charset="0"/>
              </a:defRPr>
            </a:lvl1pPr>
            <a:lvl2pPr marL="5343525" indent="-2054860">
              <a:defRPr sz="8820">
                <a:latin typeface="Trebuchet MS" panose="020B0603020202020204" pitchFamily="34" charset="0"/>
              </a:defRPr>
            </a:lvl2pPr>
            <a:lvl3pPr marL="7398385" indent="-2054860">
              <a:defRPr sz="8820">
                <a:latin typeface="Trebuchet MS" panose="020B0603020202020204" pitchFamily="34" charset="0"/>
              </a:defRPr>
            </a:lvl3pPr>
            <a:lvl4pPr marL="9659620" indent="-2260600">
              <a:defRPr sz="8820">
                <a:latin typeface="Trebuchet MS" panose="020B0603020202020204" pitchFamily="34" charset="0"/>
              </a:defRPr>
            </a:lvl4pPr>
            <a:lvl5pPr marL="11303635" indent="-1644015">
              <a:defRPr sz="8820">
                <a:latin typeface="Trebuchet MS" panose="020B0603020202020204" pitchFamily="34" charset="0"/>
              </a:defRPr>
            </a:lvl5pPr>
          </a:lstStyle>
          <a:p>
            <a:pPr lvl="0"/>
            <a:r>
              <a:rPr lang="en-US" dirty="0" smtClean="0"/>
              <a:t>Type in or paste your text here</a:t>
            </a:r>
            <a:endParaRPr lang="en-US" dirty="0"/>
          </a:p>
        </p:txBody>
      </p:sp>
      <p:sp>
        <p:nvSpPr>
          <p:cNvPr id="52" name="Text Placeholder 5"/>
          <p:cNvSpPr>
            <a:spLocks noGrp="1"/>
          </p:cNvSpPr>
          <p:nvPr>
            <p:ph type="body" sz="quarter" idx="196" hasCustomPrompt="1"/>
          </p:nvPr>
        </p:nvSpPr>
        <p:spPr>
          <a:xfrm>
            <a:off x="5052" y="14787221"/>
            <a:ext cx="17074583" cy="1191095"/>
          </a:xfrm>
          <a:prstGeom prst="rect">
            <a:avLst/>
          </a:prstGeom>
          <a:noFill/>
        </p:spPr>
        <p:txBody>
          <a:bodyPr wrap="square" lIns="78374" tIns="78374" rIns="78374" bIns="78374" anchor="ctr" anchorCtr="0">
            <a:spAutoFit/>
          </a:bodyPr>
          <a:lstStyle>
            <a:lvl1pPr marL="0" indent="0" algn="ctr">
              <a:buNone/>
              <a:defRPr lang="en-US" sz="6715" b="1" u="sng" kern="1200" baseline="0" dirty="0" smtClean="0">
                <a:solidFill>
                  <a:schemeClr val="accent5"/>
                </a:solidFill>
                <a:latin typeface="Times New Roman" panose="02020603050405020304" pitchFamily="18" charset="0"/>
                <a:ea typeface="+mn-ea"/>
                <a:cs typeface="Times New Roman" panose="02020603050405020304" pitchFamily="18" charset="0"/>
              </a:defRPr>
            </a:lvl1pPr>
          </a:lstStyle>
          <a:p>
            <a:pPr marL="0" lvl="0" indent="0" algn="ctr" defTabSz="3836670" rtl="0" eaLnBrk="1" latinLnBrk="0" hangingPunct="1">
              <a:lnSpc>
                <a:spcPct val="100000"/>
              </a:lnSpc>
              <a:spcBef>
                <a:spcPts val="2100"/>
              </a:spcBef>
              <a:buFont typeface="Arial" panose="020B0604020202020204" pitchFamily="34" charset="0"/>
              <a:buNone/>
            </a:pPr>
            <a:r>
              <a:rPr lang="en-US" dirty="0" smtClean="0"/>
              <a:t>(click to edit)  MATERIALS &amp; METHODS</a:t>
            </a:r>
            <a:endParaRPr lang="en-US" dirty="0" smtClean="0"/>
          </a:p>
        </p:txBody>
      </p:sp>
      <p:sp>
        <p:nvSpPr>
          <p:cNvPr id="53" name="Text Placeholder 3"/>
          <p:cNvSpPr>
            <a:spLocks noGrp="1"/>
          </p:cNvSpPr>
          <p:nvPr>
            <p:ph type="body" sz="quarter" idx="197" hasCustomPrompt="1"/>
          </p:nvPr>
        </p:nvSpPr>
        <p:spPr>
          <a:xfrm>
            <a:off x="512064" y="16298928"/>
            <a:ext cx="16560476" cy="959365"/>
          </a:xfrm>
          <a:prstGeom prst="rect">
            <a:avLst/>
          </a:prstGeom>
        </p:spPr>
        <p:txBody>
          <a:bodyPr wrap="square" lIns="91440" tIns="91440" rIns="91440" bIns="91440">
            <a:spAutoFit/>
          </a:bodyPr>
          <a:lstStyle>
            <a:lvl1pPr marL="0" indent="0">
              <a:lnSpc>
                <a:spcPct val="100000"/>
              </a:lnSpc>
              <a:spcBef>
                <a:spcPts val="840"/>
              </a:spcBef>
              <a:spcAft>
                <a:spcPts val="840"/>
              </a:spcAft>
              <a:buNone/>
              <a:defRPr sz="5035">
                <a:solidFill>
                  <a:schemeClr val="tx1"/>
                </a:solidFill>
                <a:latin typeface="Times New Roman" panose="02020603050405020304" pitchFamily="18" charset="0"/>
                <a:cs typeface="Times New Roman" panose="02020603050405020304" pitchFamily="18" charset="0"/>
              </a:defRPr>
            </a:lvl1pPr>
            <a:lvl2pPr marL="5343525" indent="-2054860">
              <a:defRPr sz="8820">
                <a:latin typeface="Trebuchet MS" panose="020B0603020202020204" pitchFamily="34" charset="0"/>
              </a:defRPr>
            </a:lvl2pPr>
            <a:lvl3pPr marL="7398385" indent="-2054860">
              <a:defRPr sz="8820">
                <a:latin typeface="Trebuchet MS" panose="020B0603020202020204" pitchFamily="34" charset="0"/>
              </a:defRPr>
            </a:lvl3pPr>
            <a:lvl4pPr marL="9659620" indent="-2260600">
              <a:defRPr sz="8820">
                <a:latin typeface="Trebuchet MS" panose="020B0603020202020204" pitchFamily="34" charset="0"/>
              </a:defRPr>
            </a:lvl4pPr>
            <a:lvl5pPr marL="11303635" indent="-1644015">
              <a:defRPr sz="8820">
                <a:latin typeface="Trebuchet MS" panose="020B0603020202020204" pitchFamily="34" charset="0"/>
              </a:defRPr>
            </a:lvl5pPr>
          </a:lstStyle>
          <a:p>
            <a:pPr lvl="0"/>
            <a:r>
              <a:rPr lang="en-US" dirty="0" smtClean="0"/>
              <a:t>Type in or paste your text here</a:t>
            </a:r>
            <a:endParaRPr lang="en-US" dirty="0"/>
          </a:p>
        </p:txBody>
      </p:sp>
      <p:sp>
        <p:nvSpPr>
          <p:cNvPr id="58" name="Text Placeholder 5"/>
          <p:cNvSpPr>
            <a:spLocks noGrp="1"/>
          </p:cNvSpPr>
          <p:nvPr>
            <p:ph type="body" sz="quarter" idx="198" hasCustomPrompt="1"/>
          </p:nvPr>
        </p:nvSpPr>
        <p:spPr>
          <a:xfrm>
            <a:off x="34140968" y="5020314"/>
            <a:ext cx="17074583" cy="1191095"/>
          </a:xfrm>
          <a:prstGeom prst="rect">
            <a:avLst/>
          </a:prstGeom>
          <a:noFill/>
        </p:spPr>
        <p:txBody>
          <a:bodyPr wrap="square" lIns="78374" tIns="78374" rIns="78374" bIns="78374" anchor="ctr" anchorCtr="0">
            <a:spAutoFit/>
          </a:bodyPr>
          <a:lstStyle>
            <a:lvl1pPr marL="0" indent="0" algn="ctr">
              <a:lnSpc>
                <a:spcPct val="100000"/>
              </a:lnSpc>
              <a:spcBef>
                <a:spcPts val="2100"/>
              </a:spcBef>
              <a:buNone/>
              <a:defRPr sz="6715" b="1" u="sng" baseline="0">
                <a:solidFill>
                  <a:schemeClr val="accent5"/>
                </a:solidFill>
                <a:latin typeface="Times New Roman" panose="02020603050405020304" pitchFamily="18" charset="0"/>
                <a:cs typeface="Times New Roman" panose="02020603050405020304" pitchFamily="18" charset="0"/>
              </a:defRPr>
            </a:lvl1pPr>
          </a:lstStyle>
          <a:p>
            <a:pPr lvl="0"/>
            <a:r>
              <a:rPr lang="en-US" altLang="zh-TW" dirty="0" smtClean="0"/>
              <a:t>(click to edit) CONCULSION </a:t>
            </a:r>
            <a:endParaRPr lang="en-US" altLang="zh-TW" dirty="0" smtClean="0"/>
          </a:p>
        </p:txBody>
      </p:sp>
      <p:sp>
        <p:nvSpPr>
          <p:cNvPr id="59" name="Text Placeholder 3"/>
          <p:cNvSpPr>
            <a:spLocks noGrp="1"/>
          </p:cNvSpPr>
          <p:nvPr>
            <p:ph type="body" sz="quarter" idx="199" hasCustomPrompt="1"/>
          </p:nvPr>
        </p:nvSpPr>
        <p:spPr>
          <a:xfrm>
            <a:off x="34140966" y="6538485"/>
            <a:ext cx="16806198" cy="959365"/>
          </a:xfrm>
          <a:prstGeom prst="rect">
            <a:avLst/>
          </a:prstGeom>
        </p:spPr>
        <p:txBody>
          <a:bodyPr wrap="square" lIns="91440" tIns="91440" rIns="91440" bIns="91440">
            <a:spAutoFit/>
          </a:bodyPr>
          <a:lstStyle>
            <a:lvl1pPr marL="0" indent="0">
              <a:lnSpc>
                <a:spcPct val="100000"/>
              </a:lnSpc>
              <a:spcBef>
                <a:spcPts val="840"/>
              </a:spcBef>
              <a:spcAft>
                <a:spcPts val="840"/>
              </a:spcAft>
              <a:buNone/>
              <a:defRPr sz="5035">
                <a:solidFill>
                  <a:schemeClr val="tx1"/>
                </a:solidFill>
                <a:latin typeface="Times New Roman" panose="02020603050405020304" pitchFamily="18" charset="0"/>
                <a:cs typeface="Times New Roman" panose="02020603050405020304" pitchFamily="18" charset="0"/>
              </a:defRPr>
            </a:lvl1pPr>
            <a:lvl2pPr marL="5343525" indent="-2054860">
              <a:defRPr sz="8820">
                <a:latin typeface="Trebuchet MS" panose="020B0603020202020204" pitchFamily="34" charset="0"/>
              </a:defRPr>
            </a:lvl2pPr>
            <a:lvl3pPr marL="7398385" indent="-2054860">
              <a:defRPr sz="8820">
                <a:latin typeface="Trebuchet MS" panose="020B0603020202020204" pitchFamily="34" charset="0"/>
              </a:defRPr>
            </a:lvl3pPr>
            <a:lvl4pPr marL="9659620" indent="-2260600">
              <a:defRPr sz="8820">
                <a:latin typeface="Trebuchet MS" panose="020B0603020202020204" pitchFamily="34" charset="0"/>
              </a:defRPr>
            </a:lvl4pPr>
            <a:lvl5pPr marL="11303635" indent="-1644015">
              <a:defRPr sz="8820">
                <a:latin typeface="Trebuchet MS" panose="020B0603020202020204" pitchFamily="34" charset="0"/>
              </a:defRPr>
            </a:lvl5pPr>
          </a:lstStyle>
          <a:p>
            <a:pPr lvl="0"/>
            <a:r>
              <a:rPr lang="en-US" dirty="0" smtClean="0"/>
              <a:t>Type in or paste your text here</a:t>
            </a:r>
            <a:endParaRPr lang="en-US" dirty="0"/>
          </a:p>
        </p:txBody>
      </p:sp>
      <p:sp>
        <p:nvSpPr>
          <p:cNvPr id="18" name="Rectangle 33"/>
          <p:cNvSpPr>
            <a:spLocks noChangeArrowheads="1"/>
          </p:cNvSpPr>
          <p:nvPr userDrawn="1"/>
        </p:nvSpPr>
        <p:spPr bwMode="auto">
          <a:xfrm>
            <a:off x="17096957" y="4947559"/>
            <a:ext cx="16934400" cy="23674879"/>
          </a:xfrm>
          <a:prstGeom prst="roundRect">
            <a:avLst>
              <a:gd name="adj" fmla="val 3855"/>
            </a:avLst>
          </a:prstGeom>
          <a:noFill/>
          <a:ln w="76200">
            <a:solidFill>
              <a:srgbClr val="0070C0"/>
            </a:solidFill>
            <a:miter lim="800000"/>
          </a:ln>
          <a:effectLst/>
        </p:spPr>
        <p:txBody>
          <a:bodyPr wrap="none" lIns="328813" tIns="164400" rIns="328813" bIns="164400" anchor="ctr"/>
          <a:lstStyle/>
          <a:p>
            <a:pPr>
              <a:defRPr/>
            </a:pPr>
            <a:endParaRPr lang="en-US" sz="10565" dirty="0">
              <a:solidFill>
                <a:schemeClr val="tx1"/>
              </a:solidFill>
            </a:endParaRPr>
          </a:p>
        </p:txBody>
      </p:sp>
      <p:sp>
        <p:nvSpPr>
          <p:cNvPr id="19" name="Rectangle 33"/>
          <p:cNvSpPr>
            <a:spLocks noChangeArrowheads="1"/>
          </p:cNvSpPr>
          <p:nvPr userDrawn="1"/>
        </p:nvSpPr>
        <p:spPr bwMode="auto">
          <a:xfrm>
            <a:off x="34058753" y="4947559"/>
            <a:ext cx="16934400" cy="23674879"/>
          </a:xfrm>
          <a:prstGeom prst="roundRect">
            <a:avLst>
              <a:gd name="adj" fmla="val 3855"/>
            </a:avLst>
          </a:prstGeom>
          <a:noFill/>
          <a:ln w="76200">
            <a:solidFill>
              <a:srgbClr val="0070C0"/>
            </a:solidFill>
            <a:miter lim="800000"/>
          </a:ln>
          <a:effectLst/>
        </p:spPr>
        <p:txBody>
          <a:bodyPr wrap="none" lIns="328813" tIns="164400" rIns="328813" bIns="164400" anchor="ctr"/>
          <a:lstStyle/>
          <a:p>
            <a:pPr>
              <a:defRPr/>
            </a:pPr>
            <a:endParaRPr lang="en-US" sz="10565" dirty="0">
              <a:solidFill>
                <a:schemeClr val="tx1"/>
              </a:solidFill>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4" name="Date Placeholder 3"/>
          <p:cNvSpPr>
            <a:spLocks noGrp="1"/>
          </p:cNvSpPr>
          <p:nvPr>
            <p:ph type="dt" sz="half" idx="10"/>
          </p:nvPr>
        </p:nvSpPr>
        <p:spPr/>
        <p:txBody>
          <a:bodyPr/>
          <a:lstStyle/>
          <a:p>
            <a:fld id="{04E76656-B942-4131-A414-1E463484FA0B}" type="datetimeFigureOut">
              <a:rPr lang="zh-TW" altLang="en-US" smtClean="0"/>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7E5522B1-B212-406F-BC28-5AD642D8523F}" type="slidenum">
              <a:rPr lang="zh-TW" altLang="en-US" smtClean="0"/>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93770" y="7180902"/>
            <a:ext cx="44165520" cy="11981495"/>
          </a:xfrm>
        </p:spPr>
        <p:txBody>
          <a:bodyPr anchor="b"/>
          <a:lstStyle>
            <a:lvl1pPr>
              <a:defRPr sz="25200"/>
            </a:lvl1pPr>
          </a:lstStyle>
          <a:p>
            <a:r>
              <a:rPr lang="en-US" smtClean="0"/>
              <a:t>Click to edit Master title style</a:t>
            </a:r>
            <a:endParaRPr lang="en-US" dirty="0"/>
          </a:p>
        </p:txBody>
      </p:sp>
      <p:sp>
        <p:nvSpPr>
          <p:cNvPr id="3" name="Text Placeholder 2"/>
          <p:cNvSpPr>
            <a:spLocks noGrp="1"/>
          </p:cNvSpPr>
          <p:nvPr>
            <p:ph type="body" idx="1"/>
          </p:nvPr>
        </p:nvSpPr>
        <p:spPr>
          <a:xfrm>
            <a:off x="3493770" y="19275747"/>
            <a:ext cx="44165520" cy="6300785"/>
          </a:xfrm>
        </p:spPr>
        <p:txBody>
          <a:bodyPr/>
          <a:lstStyle>
            <a:lvl1pPr marL="0" indent="0">
              <a:buNone/>
              <a:defRPr sz="10080">
                <a:solidFill>
                  <a:schemeClr val="tx1">
                    <a:tint val="75000"/>
                  </a:schemeClr>
                </a:solidFill>
              </a:defRPr>
            </a:lvl1pPr>
            <a:lvl2pPr marL="1920240" indent="0">
              <a:buNone/>
              <a:defRPr sz="8400">
                <a:solidFill>
                  <a:schemeClr val="tx1">
                    <a:tint val="75000"/>
                  </a:schemeClr>
                </a:solidFill>
              </a:defRPr>
            </a:lvl2pPr>
            <a:lvl3pPr marL="3840480" indent="0">
              <a:buNone/>
              <a:defRPr sz="7560">
                <a:solidFill>
                  <a:schemeClr val="tx1">
                    <a:tint val="75000"/>
                  </a:schemeClr>
                </a:solidFill>
              </a:defRPr>
            </a:lvl3pPr>
            <a:lvl4pPr marL="5760720" indent="0">
              <a:buNone/>
              <a:defRPr sz="6720">
                <a:solidFill>
                  <a:schemeClr val="tx1">
                    <a:tint val="75000"/>
                  </a:schemeClr>
                </a:solidFill>
              </a:defRPr>
            </a:lvl4pPr>
            <a:lvl5pPr marL="7680960" indent="0">
              <a:buNone/>
              <a:defRPr sz="6720">
                <a:solidFill>
                  <a:schemeClr val="tx1">
                    <a:tint val="75000"/>
                  </a:schemeClr>
                </a:solidFill>
              </a:defRPr>
            </a:lvl5pPr>
            <a:lvl6pPr marL="9601200" indent="0">
              <a:buNone/>
              <a:defRPr sz="6720">
                <a:solidFill>
                  <a:schemeClr val="tx1">
                    <a:tint val="75000"/>
                  </a:schemeClr>
                </a:solidFill>
              </a:defRPr>
            </a:lvl6pPr>
            <a:lvl7pPr marL="11521440" indent="0">
              <a:buNone/>
              <a:defRPr sz="6720">
                <a:solidFill>
                  <a:schemeClr val="tx1">
                    <a:tint val="75000"/>
                  </a:schemeClr>
                </a:solidFill>
              </a:defRPr>
            </a:lvl7pPr>
            <a:lvl8pPr marL="13441680" indent="0">
              <a:buNone/>
              <a:defRPr sz="6720">
                <a:solidFill>
                  <a:schemeClr val="tx1">
                    <a:tint val="75000"/>
                  </a:schemeClr>
                </a:solidFill>
              </a:defRPr>
            </a:lvl8pPr>
            <a:lvl9pPr marL="15361920" indent="0">
              <a:buNone/>
              <a:defRPr sz="6720">
                <a:solidFill>
                  <a:schemeClr val="tx1">
                    <a:tint val="75000"/>
                  </a:schemeClr>
                </a:solidFill>
              </a:defRPr>
            </a:lvl9pPr>
          </a:lstStyle>
          <a:p>
            <a:pPr lvl="0"/>
            <a:r>
              <a:rPr lang="en-US" smtClean="0"/>
              <a:t>Edit Master text styles</a:t>
            </a:r>
            <a:endParaRPr lang="en-US" smtClean="0"/>
          </a:p>
        </p:txBody>
      </p:sp>
      <p:sp>
        <p:nvSpPr>
          <p:cNvPr id="4" name="Date Placeholder 3"/>
          <p:cNvSpPr>
            <a:spLocks noGrp="1"/>
          </p:cNvSpPr>
          <p:nvPr>
            <p:ph type="dt" sz="half" idx="10"/>
          </p:nvPr>
        </p:nvSpPr>
        <p:spPr/>
        <p:txBody>
          <a:bodyPr/>
          <a:lstStyle/>
          <a:p>
            <a:fld id="{04E76656-B942-4131-A414-1E463484FA0B}" type="datetimeFigureOut">
              <a:rPr lang="zh-TW" altLang="en-US" smtClean="0"/>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7E5522B1-B212-406F-BC28-5AD642D8523F}" type="slidenum">
              <a:rPr lang="zh-TW" altLang="en-US" smtClean="0"/>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3520440" y="7667625"/>
            <a:ext cx="21762720" cy="18275620"/>
          </a:xfrm>
        </p:spPr>
        <p:txBody>
          <a:bodyPr/>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4" name="Content Placeholder 3"/>
          <p:cNvSpPr>
            <a:spLocks noGrp="1"/>
          </p:cNvSpPr>
          <p:nvPr>
            <p:ph sz="half" idx="2"/>
          </p:nvPr>
        </p:nvSpPr>
        <p:spPr>
          <a:xfrm>
            <a:off x="25923240" y="7667625"/>
            <a:ext cx="21762720" cy="18275620"/>
          </a:xfrm>
        </p:spPr>
        <p:txBody>
          <a:bodyPr/>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5" name="Date Placeholder 4"/>
          <p:cNvSpPr>
            <a:spLocks noGrp="1"/>
          </p:cNvSpPr>
          <p:nvPr>
            <p:ph type="dt" sz="half" idx="10"/>
          </p:nvPr>
        </p:nvSpPr>
        <p:spPr/>
        <p:txBody>
          <a:bodyPr/>
          <a:lstStyle/>
          <a:p>
            <a:fld id="{04E76656-B942-4131-A414-1E463484FA0B}" type="datetimeFigureOut">
              <a:rPr lang="zh-TW" altLang="en-US" smtClean="0"/>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7E5522B1-B212-406F-BC28-5AD642D8523F}" type="slidenum">
              <a:rPr lang="zh-TW" altLang="en-US" smtClean="0"/>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527110" y="1533527"/>
            <a:ext cx="44165520" cy="5567365"/>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3527112" y="7060885"/>
            <a:ext cx="21662705" cy="3460430"/>
          </a:xfrm>
        </p:spPr>
        <p:txBody>
          <a:bodyPr anchor="b"/>
          <a:lstStyle>
            <a:lvl1pPr marL="0" indent="0">
              <a:buNone/>
              <a:defRPr sz="10080" b="1"/>
            </a:lvl1pPr>
            <a:lvl2pPr marL="1920240" indent="0">
              <a:buNone/>
              <a:defRPr sz="8400" b="1"/>
            </a:lvl2pPr>
            <a:lvl3pPr marL="3840480" indent="0">
              <a:buNone/>
              <a:defRPr sz="7560" b="1"/>
            </a:lvl3pPr>
            <a:lvl4pPr marL="5760720" indent="0">
              <a:buNone/>
              <a:defRPr sz="6720" b="1"/>
            </a:lvl4pPr>
            <a:lvl5pPr marL="7680960" indent="0">
              <a:buNone/>
              <a:defRPr sz="6720" b="1"/>
            </a:lvl5pPr>
            <a:lvl6pPr marL="9601200" indent="0">
              <a:buNone/>
              <a:defRPr sz="6720" b="1"/>
            </a:lvl6pPr>
            <a:lvl7pPr marL="11521440" indent="0">
              <a:buNone/>
              <a:defRPr sz="6720" b="1"/>
            </a:lvl7pPr>
            <a:lvl8pPr marL="13441680" indent="0">
              <a:buNone/>
              <a:defRPr sz="6720" b="1"/>
            </a:lvl8pPr>
            <a:lvl9pPr marL="15361920" indent="0">
              <a:buNone/>
              <a:defRPr sz="6720" b="1"/>
            </a:lvl9pPr>
          </a:lstStyle>
          <a:p>
            <a:pPr lvl="0"/>
            <a:r>
              <a:rPr lang="en-US" smtClean="0"/>
              <a:t>Edit Master text styles</a:t>
            </a:r>
            <a:endParaRPr lang="en-US" smtClean="0"/>
          </a:p>
        </p:txBody>
      </p:sp>
      <p:sp>
        <p:nvSpPr>
          <p:cNvPr id="4" name="Content Placeholder 3"/>
          <p:cNvSpPr>
            <a:spLocks noGrp="1"/>
          </p:cNvSpPr>
          <p:nvPr>
            <p:ph sz="half" idx="2"/>
          </p:nvPr>
        </p:nvSpPr>
        <p:spPr>
          <a:xfrm>
            <a:off x="3527112" y="10521315"/>
            <a:ext cx="21662705" cy="15475270"/>
          </a:xfrm>
        </p:spPr>
        <p:txBody>
          <a:bodyPr/>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5" name="Text Placeholder 4"/>
          <p:cNvSpPr>
            <a:spLocks noGrp="1"/>
          </p:cNvSpPr>
          <p:nvPr>
            <p:ph type="body" sz="quarter" idx="3"/>
          </p:nvPr>
        </p:nvSpPr>
        <p:spPr>
          <a:xfrm>
            <a:off x="25923240" y="7060885"/>
            <a:ext cx="21769390" cy="3460430"/>
          </a:xfrm>
        </p:spPr>
        <p:txBody>
          <a:bodyPr anchor="b"/>
          <a:lstStyle>
            <a:lvl1pPr marL="0" indent="0">
              <a:buNone/>
              <a:defRPr sz="10080" b="1"/>
            </a:lvl1pPr>
            <a:lvl2pPr marL="1920240" indent="0">
              <a:buNone/>
              <a:defRPr sz="8400" b="1"/>
            </a:lvl2pPr>
            <a:lvl3pPr marL="3840480" indent="0">
              <a:buNone/>
              <a:defRPr sz="7560" b="1"/>
            </a:lvl3pPr>
            <a:lvl4pPr marL="5760720" indent="0">
              <a:buNone/>
              <a:defRPr sz="6720" b="1"/>
            </a:lvl4pPr>
            <a:lvl5pPr marL="7680960" indent="0">
              <a:buNone/>
              <a:defRPr sz="6720" b="1"/>
            </a:lvl5pPr>
            <a:lvl6pPr marL="9601200" indent="0">
              <a:buNone/>
              <a:defRPr sz="6720" b="1"/>
            </a:lvl6pPr>
            <a:lvl7pPr marL="11521440" indent="0">
              <a:buNone/>
              <a:defRPr sz="6720" b="1"/>
            </a:lvl7pPr>
            <a:lvl8pPr marL="13441680" indent="0">
              <a:buNone/>
              <a:defRPr sz="6720" b="1"/>
            </a:lvl8pPr>
            <a:lvl9pPr marL="15361920" indent="0">
              <a:buNone/>
              <a:defRPr sz="6720" b="1"/>
            </a:lvl9pPr>
          </a:lstStyle>
          <a:p>
            <a:pPr lvl="0"/>
            <a:r>
              <a:rPr lang="en-US" smtClean="0"/>
              <a:t>Edit Master text styles</a:t>
            </a:r>
            <a:endParaRPr lang="en-US" smtClean="0"/>
          </a:p>
        </p:txBody>
      </p:sp>
      <p:sp>
        <p:nvSpPr>
          <p:cNvPr id="6" name="Content Placeholder 5"/>
          <p:cNvSpPr>
            <a:spLocks noGrp="1"/>
          </p:cNvSpPr>
          <p:nvPr>
            <p:ph sz="quarter" idx="4"/>
          </p:nvPr>
        </p:nvSpPr>
        <p:spPr>
          <a:xfrm>
            <a:off x="25923240" y="10521315"/>
            <a:ext cx="21769390" cy="15475270"/>
          </a:xfrm>
        </p:spPr>
        <p:txBody>
          <a:bodyPr/>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7" name="Date Placeholder 6"/>
          <p:cNvSpPr>
            <a:spLocks noGrp="1"/>
          </p:cNvSpPr>
          <p:nvPr>
            <p:ph type="dt" sz="half" idx="10"/>
          </p:nvPr>
        </p:nvSpPr>
        <p:spPr/>
        <p:txBody>
          <a:bodyPr/>
          <a:lstStyle/>
          <a:p>
            <a:fld id="{04E76656-B942-4131-A414-1E463484FA0B}" type="datetimeFigureOut">
              <a:rPr lang="zh-TW" altLang="en-US" smtClean="0"/>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7E5522B1-B212-406F-BC28-5AD642D8523F}" type="slidenum">
              <a:rPr lang="zh-TW" altLang="en-US" smtClean="0"/>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4E76656-B942-4131-A414-1E463484FA0B}" type="datetimeFigureOut">
              <a:rPr lang="zh-TW" altLang="en-US" smtClean="0"/>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7E5522B1-B212-406F-BC28-5AD642D8523F}" type="slidenum">
              <a:rPr lang="zh-TW" altLang="en-US" smtClean="0"/>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E76656-B942-4131-A414-1E463484FA0B}" type="datetimeFigureOut">
              <a:rPr lang="zh-TW" altLang="en-US" smtClean="0"/>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fld id="{7E5522B1-B212-406F-BC28-5AD642D8523F}" type="slidenum">
              <a:rPr lang="zh-TW" altLang="en-US" smtClean="0"/>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527112" y="1920240"/>
            <a:ext cx="16515395" cy="6720840"/>
          </a:xfrm>
        </p:spPr>
        <p:txBody>
          <a:bodyPr anchor="b"/>
          <a:lstStyle>
            <a:lvl1pPr>
              <a:defRPr sz="13440"/>
            </a:lvl1pPr>
          </a:lstStyle>
          <a:p>
            <a:r>
              <a:rPr lang="en-US" smtClean="0"/>
              <a:t>Click to edit Master title style</a:t>
            </a:r>
            <a:endParaRPr lang="en-US" dirty="0"/>
          </a:p>
        </p:txBody>
      </p:sp>
      <p:sp>
        <p:nvSpPr>
          <p:cNvPr id="3" name="Content Placeholder 2"/>
          <p:cNvSpPr>
            <a:spLocks noGrp="1"/>
          </p:cNvSpPr>
          <p:nvPr>
            <p:ph idx="1"/>
          </p:nvPr>
        </p:nvSpPr>
        <p:spPr>
          <a:xfrm>
            <a:off x="21769390" y="4147187"/>
            <a:ext cx="25923240" cy="20469225"/>
          </a:xfrm>
        </p:spPr>
        <p:txBody>
          <a:bodyPr/>
          <a:lstStyle>
            <a:lvl1pPr>
              <a:defRPr sz="13440"/>
            </a:lvl1pPr>
            <a:lvl2pPr>
              <a:defRPr sz="11760"/>
            </a:lvl2pPr>
            <a:lvl3pPr>
              <a:defRPr sz="10080"/>
            </a:lvl3pPr>
            <a:lvl4pPr>
              <a:defRPr sz="8400"/>
            </a:lvl4pPr>
            <a:lvl5pPr>
              <a:defRPr sz="8400"/>
            </a:lvl5pPr>
            <a:lvl6pPr>
              <a:defRPr sz="8400"/>
            </a:lvl6pPr>
            <a:lvl7pPr>
              <a:defRPr sz="8400"/>
            </a:lvl7pPr>
            <a:lvl8pPr>
              <a:defRPr sz="8400"/>
            </a:lvl8pPr>
            <a:lvl9pPr>
              <a:defRPr sz="8400"/>
            </a:lvl9pPr>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4" name="Text Placeholder 3"/>
          <p:cNvSpPr>
            <a:spLocks noGrp="1"/>
          </p:cNvSpPr>
          <p:nvPr>
            <p:ph type="body" sz="half" idx="2"/>
          </p:nvPr>
        </p:nvSpPr>
        <p:spPr>
          <a:xfrm>
            <a:off x="3527112" y="8641080"/>
            <a:ext cx="16515395" cy="16008670"/>
          </a:xfrm>
        </p:spPr>
        <p:txBody>
          <a:bodyPr/>
          <a:lstStyle>
            <a:lvl1pPr marL="0" indent="0">
              <a:buNone/>
              <a:defRPr sz="6720"/>
            </a:lvl1pPr>
            <a:lvl2pPr marL="1920240" indent="0">
              <a:buNone/>
              <a:defRPr sz="5880"/>
            </a:lvl2pPr>
            <a:lvl3pPr marL="3840480" indent="0">
              <a:buNone/>
              <a:defRPr sz="5040"/>
            </a:lvl3pPr>
            <a:lvl4pPr marL="5760720" indent="0">
              <a:buNone/>
              <a:defRPr sz="4200"/>
            </a:lvl4pPr>
            <a:lvl5pPr marL="7680960" indent="0">
              <a:buNone/>
              <a:defRPr sz="4200"/>
            </a:lvl5pPr>
            <a:lvl6pPr marL="9601200" indent="0">
              <a:buNone/>
              <a:defRPr sz="4200"/>
            </a:lvl6pPr>
            <a:lvl7pPr marL="11521440" indent="0">
              <a:buNone/>
              <a:defRPr sz="4200"/>
            </a:lvl7pPr>
            <a:lvl8pPr marL="13441680" indent="0">
              <a:buNone/>
              <a:defRPr sz="4200"/>
            </a:lvl8pPr>
            <a:lvl9pPr marL="15361920" indent="0">
              <a:buNone/>
              <a:defRPr sz="4200"/>
            </a:lvl9pPr>
          </a:lstStyle>
          <a:p>
            <a:pPr lvl="0"/>
            <a:r>
              <a:rPr lang="en-US" smtClean="0"/>
              <a:t>Edit Master text styles</a:t>
            </a:r>
            <a:endParaRPr lang="en-US" smtClean="0"/>
          </a:p>
        </p:txBody>
      </p:sp>
      <p:sp>
        <p:nvSpPr>
          <p:cNvPr id="5" name="Date Placeholder 4"/>
          <p:cNvSpPr>
            <a:spLocks noGrp="1"/>
          </p:cNvSpPr>
          <p:nvPr>
            <p:ph type="dt" sz="half" idx="10"/>
          </p:nvPr>
        </p:nvSpPr>
        <p:spPr/>
        <p:txBody>
          <a:bodyPr/>
          <a:lstStyle/>
          <a:p>
            <a:fld id="{04E76656-B942-4131-A414-1E463484FA0B}" type="datetimeFigureOut">
              <a:rPr lang="zh-TW" altLang="en-US" smtClean="0"/>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7E5522B1-B212-406F-BC28-5AD642D8523F}" type="slidenum">
              <a:rPr lang="zh-TW" altLang="en-US" smtClean="0"/>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527112" y="1920240"/>
            <a:ext cx="16515395" cy="6720840"/>
          </a:xfrm>
        </p:spPr>
        <p:txBody>
          <a:bodyPr anchor="b"/>
          <a:lstStyle>
            <a:lvl1pPr>
              <a:defRPr sz="1344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1769390" y="4147187"/>
            <a:ext cx="25923240" cy="20469225"/>
          </a:xfrm>
        </p:spPr>
        <p:txBody>
          <a:bodyPr anchor="t"/>
          <a:lstStyle>
            <a:lvl1pPr marL="0" indent="0">
              <a:buNone/>
              <a:defRPr sz="13440"/>
            </a:lvl1pPr>
            <a:lvl2pPr marL="1920240" indent="0">
              <a:buNone/>
              <a:defRPr sz="11760"/>
            </a:lvl2pPr>
            <a:lvl3pPr marL="3840480" indent="0">
              <a:buNone/>
              <a:defRPr sz="10080"/>
            </a:lvl3pPr>
            <a:lvl4pPr marL="5760720" indent="0">
              <a:buNone/>
              <a:defRPr sz="8400"/>
            </a:lvl4pPr>
            <a:lvl5pPr marL="7680960" indent="0">
              <a:buNone/>
              <a:defRPr sz="8400"/>
            </a:lvl5pPr>
            <a:lvl6pPr marL="9601200" indent="0">
              <a:buNone/>
              <a:defRPr sz="8400"/>
            </a:lvl6pPr>
            <a:lvl7pPr marL="11521440" indent="0">
              <a:buNone/>
              <a:defRPr sz="8400"/>
            </a:lvl7pPr>
            <a:lvl8pPr marL="13441680" indent="0">
              <a:buNone/>
              <a:defRPr sz="8400"/>
            </a:lvl8pPr>
            <a:lvl9pPr marL="15361920" indent="0">
              <a:buNone/>
              <a:defRPr sz="8400"/>
            </a:lvl9pPr>
          </a:lstStyle>
          <a:p>
            <a:r>
              <a:rPr lang="en-US" dirty="0" smtClean="0"/>
              <a:t>Click icon to add picture</a:t>
            </a:r>
            <a:endParaRPr lang="en-US" dirty="0"/>
          </a:p>
        </p:txBody>
      </p:sp>
      <p:sp>
        <p:nvSpPr>
          <p:cNvPr id="4" name="Text Placeholder 3"/>
          <p:cNvSpPr>
            <a:spLocks noGrp="1"/>
          </p:cNvSpPr>
          <p:nvPr>
            <p:ph type="body" sz="half" idx="2"/>
          </p:nvPr>
        </p:nvSpPr>
        <p:spPr>
          <a:xfrm>
            <a:off x="3527112" y="8641080"/>
            <a:ext cx="16515395" cy="16008670"/>
          </a:xfrm>
        </p:spPr>
        <p:txBody>
          <a:bodyPr/>
          <a:lstStyle>
            <a:lvl1pPr marL="0" indent="0">
              <a:buNone/>
              <a:defRPr sz="6720"/>
            </a:lvl1pPr>
            <a:lvl2pPr marL="1920240" indent="0">
              <a:buNone/>
              <a:defRPr sz="5880"/>
            </a:lvl2pPr>
            <a:lvl3pPr marL="3840480" indent="0">
              <a:buNone/>
              <a:defRPr sz="5040"/>
            </a:lvl3pPr>
            <a:lvl4pPr marL="5760720" indent="0">
              <a:buNone/>
              <a:defRPr sz="4200"/>
            </a:lvl4pPr>
            <a:lvl5pPr marL="7680960" indent="0">
              <a:buNone/>
              <a:defRPr sz="4200"/>
            </a:lvl5pPr>
            <a:lvl6pPr marL="9601200" indent="0">
              <a:buNone/>
              <a:defRPr sz="4200"/>
            </a:lvl6pPr>
            <a:lvl7pPr marL="11521440" indent="0">
              <a:buNone/>
              <a:defRPr sz="4200"/>
            </a:lvl7pPr>
            <a:lvl8pPr marL="13441680" indent="0">
              <a:buNone/>
              <a:defRPr sz="4200"/>
            </a:lvl8pPr>
            <a:lvl9pPr marL="15361920" indent="0">
              <a:buNone/>
              <a:defRPr sz="4200"/>
            </a:lvl9pPr>
          </a:lstStyle>
          <a:p>
            <a:pPr lvl="0"/>
            <a:r>
              <a:rPr lang="en-US" smtClean="0"/>
              <a:t>Edit Master text styles</a:t>
            </a:r>
            <a:endParaRPr lang="en-US" smtClean="0"/>
          </a:p>
        </p:txBody>
      </p:sp>
      <p:sp>
        <p:nvSpPr>
          <p:cNvPr id="5" name="Date Placeholder 4"/>
          <p:cNvSpPr>
            <a:spLocks noGrp="1"/>
          </p:cNvSpPr>
          <p:nvPr>
            <p:ph type="dt" sz="half" idx="10"/>
          </p:nvPr>
        </p:nvSpPr>
        <p:spPr/>
        <p:txBody>
          <a:bodyPr/>
          <a:lstStyle/>
          <a:p>
            <a:fld id="{04E76656-B942-4131-A414-1E463484FA0B}" type="datetimeFigureOut">
              <a:rPr lang="zh-TW" altLang="en-US" smtClean="0"/>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7E5522B1-B212-406F-BC28-5AD642D8523F}" type="slidenum">
              <a:rPr lang="zh-TW" altLang="en-US" smtClean="0"/>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20440" y="1533527"/>
            <a:ext cx="44165520" cy="5567365"/>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3520440" y="7667625"/>
            <a:ext cx="44165520" cy="18275620"/>
          </a:xfrm>
          <a:prstGeom prst="rect">
            <a:avLst/>
          </a:prstGeom>
        </p:spPr>
        <p:txBody>
          <a:bodyPr vert="horz" lIns="91440" tIns="45720" rIns="91440" bIns="45720" rtlCol="0">
            <a:normAutofit/>
          </a:bodyPr>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4" name="Date Placeholder 3"/>
          <p:cNvSpPr>
            <a:spLocks noGrp="1"/>
          </p:cNvSpPr>
          <p:nvPr>
            <p:ph type="dt" sz="half" idx="2"/>
          </p:nvPr>
        </p:nvSpPr>
        <p:spPr>
          <a:xfrm>
            <a:off x="3520440" y="26696672"/>
            <a:ext cx="11521440" cy="1533525"/>
          </a:xfrm>
          <a:prstGeom prst="rect">
            <a:avLst/>
          </a:prstGeom>
        </p:spPr>
        <p:txBody>
          <a:bodyPr vert="horz" lIns="91440" tIns="45720" rIns="91440" bIns="45720" rtlCol="0" anchor="ctr"/>
          <a:lstStyle>
            <a:lvl1pPr algn="l">
              <a:defRPr sz="5040">
                <a:solidFill>
                  <a:schemeClr val="tx1">
                    <a:tint val="75000"/>
                  </a:schemeClr>
                </a:solidFill>
              </a:defRPr>
            </a:lvl1pPr>
          </a:lstStyle>
          <a:p>
            <a:fld id="{04E76656-B942-4131-A414-1E463484FA0B}" type="datetimeFigureOut">
              <a:rPr lang="zh-TW" altLang="en-US" smtClean="0"/>
            </a:fld>
            <a:endParaRPr lang="zh-TW" altLang="en-US"/>
          </a:p>
        </p:txBody>
      </p:sp>
      <p:sp>
        <p:nvSpPr>
          <p:cNvPr id="5" name="Footer Placeholder 4"/>
          <p:cNvSpPr>
            <a:spLocks noGrp="1"/>
          </p:cNvSpPr>
          <p:nvPr>
            <p:ph type="ftr" sz="quarter" idx="3"/>
          </p:nvPr>
        </p:nvSpPr>
        <p:spPr>
          <a:xfrm>
            <a:off x="16962120" y="26696672"/>
            <a:ext cx="17282160" cy="1533525"/>
          </a:xfrm>
          <a:prstGeom prst="rect">
            <a:avLst/>
          </a:prstGeom>
        </p:spPr>
        <p:txBody>
          <a:bodyPr vert="horz" lIns="91440" tIns="45720" rIns="91440" bIns="45720" rtlCol="0" anchor="ctr"/>
          <a:lstStyle>
            <a:lvl1pPr algn="ctr">
              <a:defRPr sz="5040">
                <a:solidFill>
                  <a:schemeClr val="tx1">
                    <a:tint val="75000"/>
                  </a:schemeClr>
                </a:solidFill>
              </a:defRPr>
            </a:lvl1pPr>
          </a:lstStyle>
          <a:p>
            <a:endParaRPr lang="zh-TW" altLang="en-US"/>
          </a:p>
        </p:txBody>
      </p:sp>
      <p:sp>
        <p:nvSpPr>
          <p:cNvPr id="6" name="Slide Number Placeholder 5"/>
          <p:cNvSpPr>
            <a:spLocks noGrp="1"/>
          </p:cNvSpPr>
          <p:nvPr>
            <p:ph type="sldNum" sz="quarter" idx="4"/>
          </p:nvPr>
        </p:nvSpPr>
        <p:spPr>
          <a:xfrm>
            <a:off x="36164520" y="26696672"/>
            <a:ext cx="11521440" cy="1533525"/>
          </a:xfrm>
          <a:prstGeom prst="rect">
            <a:avLst/>
          </a:prstGeom>
        </p:spPr>
        <p:txBody>
          <a:bodyPr vert="horz" lIns="91440" tIns="45720" rIns="91440" bIns="45720" rtlCol="0" anchor="ctr"/>
          <a:lstStyle>
            <a:lvl1pPr algn="r">
              <a:defRPr sz="5040">
                <a:solidFill>
                  <a:schemeClr val="tx1">
                    <a:tint val="75000"/>
                  </a:schemeClr>
                </a:solidFill>
              </a:defRPr>
            </a:lvl1pPr>
          </a:lstStyle>
          <a:p>
            <a:fld id="{7E5522B1-B212-406F-BC28-5AD642D8523F}" type="slidenum">
              <a:rPr lang="zh-TW" altLang="en-US" smtClean="0"/>
            </a:fld>
            <a:endParaRPr lang="zh-TW"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3840480" rtl="0" eaLnBrk="1" latinLnBrk="0" hangingPunct="1">
        <a:lnSpc>
          <a:spcPct val="90000"/>
        </a:lnSpc>
        <a:spcBef>
          <a:spcPct val="0"/>
        </a:spcBef>
        <a:buNone/>
        <a:defRPr sz="18480" kern="1200">
          <a:solidFill>
            <a:schemeClr val="tx1"/>
          </a:solidFill>
          <a:latin typeface="+mj-lt"/>
          <a:ea typeface="+mj-ea"/>
          <a:cs typeface="+mj-cs"/>
        </a:defRPr>
      </a:lvl1pPr>
    </p:titleStyle>
    <p:bodyStyle>
      <a:lvl1pPr marL="960120" indent="-960120" algn="l" defTabSz="3840480" rtl="0" eaLnBrk="1" latinLnBrk="0" hangingPunct="1">
        <a:lnSpc>
          <a:spcPct val="90000"/>
        </a:lnSpc>
        <a:spcBef>
          <a:spcPts val="4200"/>
        </a:spcBef>
        <a:buFont typeface="Arial" panose="020B0604020202020204" pitchFamily="34" charset="0"/>
        <a:buChar char="•"/>
        <a:defRPr sz="11760" kern="1200">
          <a:solidFill>
            <a:schemeClr val="tx1"/>
          </a:solidFill>
          <a:latin typeface="+mn-lt"/>
          <a:ea typeface="+mn-ea"/>
          <a:cs typeface="+mn-cs"/>
        </a:defRPr>
      </a:lvl1pPr>
      <a:lvl2pPr marL="2880360" indent="-960120" algn="l" defTabSz="3840480" rtl="0" eaLnBrk="1" latinLnBrk="0" hangingPunct="1">
        <a:lnSpc>
          <a:spcPct val="90000"/>
        </a:lnSpc>
        <a:spcBef>
          <a:spcPts val="2100"/>
        </a:spcBef>
        <a:buFont typeface="Arial" panose="020B0604020202020204" pitchFamily="34" charset="0"/>
        <a:buChar char="•"/>
        <a:defRPr sz="10080" kern="1200">
          <a:solidFill>
            <a:schemeClr val="tx1"/>
          </a:solidFill>
          <a:latin typeface="+mn-lt"/>
          <a:ea typeface="+mn-ea"/>
          <a:cs typeface="+mn-cs"/>
        </a:defRPr>
      </a:lvl2pPr>
      <a:lvl3pPr marL="4800600" indent="-960120" algn="l" defTabSz="3840480" rtl="0" eaLnBrk="1" latinLnBrk="0" hangingPunct="1">
        <a:lnSpc>
          <a:spcPct val="90000"/>
        </a:lnSpc>
        <a:spcBef>
          <a:spcPts val="2100"/>
        </a:spcBef>
        <a:buFont typeface="Arial" panose="020B0604020202020204" pitchFamily="34" charset="0"/>
        <a:buChar char="•"/>
        <a:defRPr sz="8400" kern="1200">
          <a:solidFill>
            <a:schemeClr val="tx1"/>
          </a:solidFill>
          <a:latin typeface="+mn-lt"/>
          <a:ea typeface="+mn-ea"/>
          <a:cs typeface="+mn-cs"/>
        </a:defRPr>
      </a:lvl3pPr>
      <a:lvl4pPr marL="67208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4pPr>
      <a:lvl5pPr marL="864108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5pPr>
      <a:lvl6pPr marL="1056132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6pPr>
      <a:lvl7pPr marL="1248156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7pPr>
      <a:lvl8pPr marL="1440180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8pPr>
      <a:lvl9pPr marL="163220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9pPr>
    </p:bodyStyle>
    <p:otherStyle>
      <a:defPPr>
        <a:defRPr lang="en-US"/>
      </a:defPPr>
      <a:lvl1pPr marL="0" algn="l" defTabSz="3840480" rtl="0" eaLnBrk="1" latinLnBrk="0" hangingPunct="1">
        <a:defRPr sz="7560" kern="1200">
          <a:solidFill>
            <a:schemeClr val="tx1"/>
          </a:solidFill>
          <a:latin typeface="+mn-lt"/>
          <a:ea typeface="+mn-ea"/>
          <a:cs typeface="+mn-cs"/>
        </a:defRPr>
      </a:lvl1pPr>
      <a:lvl2pPr marL="1920240" algn="l" defTabSz="3840480" rtl="0" eaLnBrk="1" latinLnBrk="0" hangingPunct="1">
        <a:defRPr sz="7560" kern="1200">
          <a:solidFill>
            <a:schemeClr val="tx1"/>
          </a:solidFill>
          <a:latin typeface="+mn-lt"/>
          <a:ea typeface="+mn-ea"/>
          <a:cs typeface="+mn-cs"/>
        </a:defRPr>
      </a:lvl2pPr>
      <a:lvl3pPr marL="3840480" algn="l" defTabSz="3840480" rtl="0" eaLnBrk="1" latinLnBrk="0" hangingPunct="1">
        <a:defRPr sz="7560" kern="1200">
          <a:solidFill>
            <a:schemeClr val="tx1"/>
          </a:solidFill>
          <a:latin typeface="+mn-lt"/>
          <a:ea typeface="+mn-ea"/>
          <a:cs typeface="+mn-cs"/>
        </a:defRPr>
      </a:lvl3pPr>
      <a:lvl4pPr marL="5760720" algn="l" defTabSz="3840480" rtl="0" eaLnBrk="1" latinLnBrk="0" hangingPunct="1">
        <a:defRPr sz="7560" kern="1200">
          <a:solidFill>
            <a:schemeClr val="tx1"/>
          </a:solidFill>
          <a:latin typeface="+mn-lt"/>
          <a:ea typeface="+mn-ea"/>
          <a:cs typeface="+mn-cs"/>
        </a:defRPr>
      </a:lvl4pPr>
      <a:lvl5pPr marL="7680960" algn="l" defTabSz="3840480" rtl="0" eaLnBrk="1" latinLnBrk="0" hangingPunct="1">
        <a:defRPr sz="7560" kern="1200">
          <a:solidFill>
            <a:schemeClr val="tx1"/>
          </a:solidFill>
          <a:latin typeface="+mn-lt"/>
          <a:ea typeface="+mn-ea"/>
          <a:cs typeface="+mn-cs"/>
        </a:defRPr>
      </a:lvl5pPr>
      <a:lvl6pPr marL="9601200" algn="l" defTabSz="3840480" rtl="0" eaLnBrk="1" latinLnBrk="0" hangingPunct="1">
        <a:defRPr sz="7560" kern="1200">
          <a:solidFill>
            <a:schemeClr val="tx1"/>
          </a:solidFill>
          <a:latin typeface="+mn-lt"/>
          <a:ea typeface="+mn-ea"/>
          <a:cs typeface="+mn-cs"/>
        </a:defRPr>
      </a:lvl6pPr>
      <a:lvl7pPr marL="11521440" algn="l" defTabSz="3840480" rtl="0" eaLnBrk="1" latinLnBrk="0" hangingPunct="1">
        <a:defRPr sz="7560" kern="1200">
          <a:solidFill>
            <a:schemeClr val="tx1"/>
          </a:solidFill>
          <a:latin typeface="+mn-lt"/>
          <a:ea typeface="+mn-ea"/>
          <a:cs typeface="+mn-cs"/>
        </a:defRPr>
      </a:lvl7pPr>
      <a:lvl8pPr marL="13441680" algn="l" defTabSz="3840480" rtl="0" eaLnBrk="1" latinLnBrk="0" hangingPunct="1">
        <a:defRPr sz="7560" kern="1200">
          <a:solidFill>
            <a:schemeClr val="tx1"/>
          </a:solidFill>
          <a:latin typeface="+mn-lt"/>
          <a:ea typeface="+mn-ea"/>
          <a:cs typeface="+mn-cs"/>
        </a:defRPr>
      </a:lvl8pPr>
      <a:lvl9pPr marL="15361920" algn="l" defTabSz="3840480" rtl="0" eaLnBrk="1" latinLnBrk="0" hangingPunct="1">
        <a:defRPr sz="75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notesSlide" Target="../notesSlides/notesSlide1.xml"/><Relationship Id="rId7" Type="http://schemas.openxmlformats.org/officeDocument/2006/relationships/slideLayout" Target="../slideLayouts/slideLayout1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28191" y="60075"/>
            <a:ext cx="51150029" cy="2144268"/>
          </a:xfrm>
        </p:spPr>
        <p:txBody>
          <a:bodyPr>
            <a:normAutofit fontScale="90000"/>
          </a:bodyPr>
          <a:lstStyle/>
          <a:p>
            <a:r>
              <a:rPr lang="en-US" altLang="zh-TW" dirty="0"/>
              <a:t>LIP IMAGE SEGMENTATION IN MOBILE DEVICES BASED ON ALTERNATIVE</a:t>
            </a:r>
            <a:br>
              <a:rPr lang="en-US" altLang="zh-TW" dirty="0"/>
            </a:br>
            <a:r>
              <a:rPr lang="en-US" altLang="zh-TW" dirty="0"/>
              <a:t>KNOWLEDGE DISTILLATION</a:t>
            </a:r>
            <a:endParaRPr lang="en-US" altLang="zh-TW" dirty="0"/>
          </a:p>
        </p:txBody>
      </p:sp>
      <p:sp>
        <p:nvSpPr>
          <p:cNvPr id="3" name="文字版面配置區 2"/>
          <p:cNvSpPr>
            <a:spLocks noGrp="1"/>
          </p:cNvSpPr>
          <p:nvPr>
            <p:ph type="body" sz="quarter" idx="161"/>
          </p:nvPr>
        </p:nvSpPr>
        <p:spPr>
          <a:xfrm>
            <a:off x="28191" y="2204605"/>
            <a:ext cx="51150018" cy="1190339"/>
          </a:xfrm>
        </p:spPr>
        <p:txBody>
          <a:bodyPr>
            <a:noAutofit/>
          </a:bodyPr>
          <a:lstStyle/>
          <a:p>
            <a:r>
              <a:rPr lang="zh-TW" altLang="en-US" dirty="0"/>
              <a:t>Cheng Guan, Shilin Wang, Gongshen Liu and Alan Wee-Chung Liew</a:t>
            </a:r>
            <a:endParaRPr lang="zh-TW" altLang="en-US" dirty="0"/>
          </a:p>
          <a:p>
            <a:endParaRPr lang="zh-TW" altLang="en-US" dirty="0"/>
          </a:p>
        </p:txBody>
      </p:sp>
      <p:sp>
        <p:nvSpPr>
          <p:cNvPr id="5" name="文字版面配置區 4"/>
          <p:cNvSpPr>
            <a:spLocks noGrp="1"/>
          </p:cNvSpPr>
          <p:nvPr>
            <p:ph type="body" sz="quarter" idx="195"/>
          </p:nvPr>
        </p:nvSpPr>
        <p:spPr>
          <a:xfrm>
            <a:off x="28191" y="3460980"/>
            <a:ext cx="51150018" cy="1211611"/>
          </a:xfrm>
        </p:spPr>
        <p:txBody>
          <a:bodyPr/>
          <a:lstStyle/>
          <a:p>
            <a:pPr hangingPunct="0"/>
            <a:r>
              <a:rPr lang="en-US" altLang="zh-TW" dirty="0"/>
              <a:t>School of IEEE, Shanghai Jiaotong University,  School of ICT, Griffith University</a:t>
            </a:r>
            <a:endParaRPr lang="en-US" altLang="zh-TW" dirty="0"/>
          </a:p>
        </p:txBody>
      </p:sp>
      <p:sp>
        <p:nvSpPr>
          <p:cNvPr id="9" name="文字版面配置區 4"/>
          <p:cNvSpPr>
            <a:spLocks noGrp="1"/>
          </p:cNvSpPr>
          <p:nvPr>
            <p:ph type="body" sz="quarter" idx="11"/>
          </p:nvPr>
        </p:nvSpPr>
        <p:spPr>
          <a:xfrm>
            <a:off x="383959" y="5274125"/>
            <a:ext cx="16541766" cy="1191095"/>
          </a:xfrm>
        </p:spPr>
        <p:txBody>
          <a:bodyPr/>
          <a:lstStyle/>
          <a:p>
            <a:pPr>
              <a:spcBef>
                <a:spcPts val="2000"/>
              </a:spcBef>
            </a:pPr>
            <a:r>
              <a:rPr lang="en-US" altLang="zh-TW" u="none" dirty="0" smtClean="0">
                <a:solidFill>
                  <a:schemeClr val="accent5"/>
                </a:solidFill>
              </a:rPr>
              <a:t>Introduction</a:t>
            </a:r>
            <a:endParaRPr lang="zh-TW" altLang="en-US" u="none" dirty="0">
              <a:solidFill>
                <a:schemeClr val="accent5"/>
              </a:solidFill>
            </a:endParaRPr>
          </a:p>
        </p:txBody>
      </p:sp>
      <p:sp>
        <p:nvSpPr>
          <p:cNvPr id="10" name="文字版面配置區 5"/>
          <p:cNvSpPr>
            <a:spLocks noGrp="1"/>
          </p:cNvSpPr>
          <p:nvPr>
            <p:ph type="body" sz="quarter" idx="21"/>
          </p:nvPr>
        </p:nvSpPr>
        <p:spPr>
          <a:xfrm>
            <a:off x="383959" y="6464717"/>
            <a:ext cx="16541766" cy="5568950"/>
          </a:xfrm>
        </p:spPr>
        <p:txBody>
          <a:bodyPr/>
          <a:lstStyle/>
          <a:p>
            <a:pPr algn="just" defTabSz="3841115">
              <a:spcBef>
                <a:spcPts val="500"/>
              </a:spcBef>
              <a:buClrTx/>
              <a:buSzTx/>
              <a:buFontTx/>
            </a:pPr>
            <a:r>
              <a:rPr lang="en-US" sz="5000">
                <a:latin typeface="+mn-lt"/>
                <a:cs typeface="+mn-cs"/>
              </a:rPr>
              <a:t>Lip image segmentation, as the first step in many lip-related tasks (e.g. automatic lipreading), is of vital significance for the subsequent procedures. Nowadays, mobile applications become more and more popular. In this paper, a new approach is proposed, which is able to segment the lip region in natural scenes and is of acceptable computational complexity to be implemented in mobile devices. </a:t>
            </a:r>
            <a:endParaRPr lang="en-US" sz="5000">
              <a:latin typeface="+mn-lt"/>
              <a:cs typeface="+mn-cs"/>
            </a:endParaRPr>
          </a:p>
        </p:txBody>
      </p:sp>
      <p:sp>
        <p:nvSpPr>
          <p:cNvPr id="11" name="文字版面配置區 6"/>
          <p:cNvSpPr>
            <a:spLocks noGrp="1"/>
          </p:cNvSpPr>
          <p:nvPr>
            <p:ph type="body" sz="quarter" idx="196"/>
          </p:nvPr>
        </p:nvSpPr>
        <p:spPr>
          <a:xfrm>
            <a:off x="384310" y="12330163"/>
            <a:ext cx="16541766" cy="1189355"/>
          </a:xfrm>
        </p:spPr>
        <p:txBody>
          <a:bodyPr/>
          <a:lstStyle/>
          <a:p>
            <a:pPr algn="ctr">
              <a:lnSpc>
                <a:spcPct val="100000"/>
              </a:lnSpc>
              <a:spcBef>
                <a:spcPts val="2000"/>
              </a:spcBef>
            </a:pPr>
            <a:r>
              <a:rPr altLang="zh-TW" u="none" dirty="0">
                <a:solidFill>
                  <a:schemeClr val="accent5"/>
                </a:solidFill>
              </a:rPr>
              <a:t>Contributions</a:t>
            </a:r>
            <a:endParaRPr altLang="zh-TW" u="none" dirty="0">
              <a:solidFill>
                <a:schemeClr val="accent5"/>
              </a:solidFill>
            </a:endParaRPr>
          </a:p>
        </p:txBody>
      </p:sp>
      <p:sp>
        <p:nvSpPr>
          <p:cNvPr id="14" name="文字版面配置區 6"/>
          <p:cNvSpPr>
            <a:spLocks noGrp="1"/>
          </p:cNvSpPr>
          <p:nvPr>
            <p:ph type="body" sz="quarter" idx="197"/>
          </p:nvPr>
        </p:nvSpPr>
        <p:spPr>
          <a:xfrm>
            <a:off x="17332317" y="10759025"/>
            <a:ext cx="16541766" cy="1216025"/>
          </a:xfrm>
        </p:spPr>
        <p:txBody>
          <a:bodyPr/>
          <a:lstStyle/>
          <a:p>
            <a:pPr algn="ctr">
              <a:spcBef>
                <a:spcPts val="2000"/>
              </a:spcBef>
            </a:pPr>
            <a:r>
              <a:rPr lang="en-US" altLang="zh-TW" sz="6715" b="1" dirty="0">
                <a:solidFill>
                  <a:schemeClr val="accent5"/>
                </a:solidFill>
              </a:rPr>
              <a:t>Loss Function Design</a:t>
            </a:r>
            <a:endParaRPr lang="en-US" altLang="zh-TW" sz="6715" b="1" dirty="0">
              <a:solidFill>
                <a:schemeClr val="accent5"/>
              </a:solidFill>
            </a:endParaRPr>
          </a:p>
        </p:txBody>
      </p:sp>
      <p:sp>
        <p:nvSpPr>
          <p:cNvPr id="23" name="文字版面配置區 6"/>
          <p:cNvSpPr>
            <a:spLocks noGrp="1"/>
          </p:cNvSpPr>
          <p:nvPr>
            <p:ph type="body" sz="quarter" idx="199"/>
          </p:nvPr>
        </p:nvSpPr>
        <p:spPr>
          <a:xfrm>
            <a:off x="34635808" y="5274595"/>
            <a:ext cx="16541766" cy="1216025"/>
          </a:xfrm>
        </p:spPr>
        <p:txBody>
          <a:bodyPr/>
          <a:lstStyle/>
          <a:p>
            <a:pPr algn="ctr">
              <a:spcBef>
                <a:spcPts val="2000"/>
              </a:spcBef>
            </a:pPr>
            <a:r>
              <a:rPr lang="en-US" altLang="zh-TW" sz="6715" b="1" dirty="0">
                <a:solidFill>
                  <a:schemeClr val="accent5"/>
                </a:solidFill>
              </a:rPr>
              <a:t>Detailed Training process</a:t>
            </a:r>
            <a:endParaRPr lang="en-US" altLang="zh-TW" sz="6715" b="1" dirty="0">
              <a:solidFill>
                <a:schemeClr val="accent5"/>
              </a:solidFill>
            </a:endParaRPr>
          </a:p>
        </p:txBody>
      </p:sp>
      <p:sp>
        <p:nvSpPr>
          <p:cNvPr id="21" name="文字版面配置區 7"/>
          <p:cNvSpPr>
            <a:spLocks noGrp="1"/>
          </p:cNvSpPr>
          <p:nvPr>
            <p:ph type="body" sz="quarter" idx="4294967295"/>
          </p:nvPr>
        </p:nvSpPr>
        <p:spPr>
          <a:xfrm>
            <a:off x="384175" y="13712825"/>
            <a:ext cx="16541750" cy="8368665"/>
          </a:xfrm>
        </p:spPr>
        <p:txBody>
          <a:bodyPr>
            <a:noAutofit/>
          </a:bodyPr>
          <a:lstStyle/>
          <a:p>
            <a:pPr marL="0" algn="just" defTabSz="3841115">
              <a:lnSpc>
                <a:spcPct val="100000"/>
              </a:lnSpc>
              <a:spcBef>
                <a:spcPts val="500"/>
              </a:spcBef>
              <a:buClrTx/>
              <a:buSzTx/>
              <a:buFontTx/>
              <a:buNone/>
            </a:pPr>
            <a:r>
              <a:rPr lang="en-US" sz="5000">
                <a:sym typeface="+mn-ea"/>
              </a:rPr>
              <a:t>Facing the increasing demands of mobile applications, a teacher (full) network and a student (compact) network with the same network structure have been adopted and a new learning scheme is proposed to equip the compact network with high segmentation performance, which well suits the requirements of mobile applications.The maincontributions of our work are three folds:</a:t>
            </a:r>
            <a:endParaRPr lang="en-US" sz="5000"/>
          </a:p>
          <a:p>
            <a:pPr marL="0" algn="just" defTabSz="3841115">
              <a:lnSpc>
                <a:spcPct val="100000"/>
              </a:lnSpc>
              <a:spcBef>
                <a:spcPts val="500"/>
              </a:spcBef>
              <a:buClrTx/>
              <a:buSzTx/>
              <a:buFontTx/>
              <a:buNone/>
            </a:pPr>
            <a:r>
              <a:rPr lang="en-US" sz="5000">
                <a:sym typeface="+mn-ea"/>
              </a:rPr>
              <a:t>i) A new network compression scheme is proposed for lip segmentation; </a:t>
            </a:r>
            <a:endParaRPr lang="en-US" sz="5000"/>
          </a:p>
          <a:p>
            <a:pPr marL="0" algn="just" defTabSz="3841115">
              <a:lnSpc>
                <a:spcPct val="100000"/>
              </a:lnSpc>
              <a:spcBef>
                <a:spcPts val="500"/>
              </a:spcBef>
              <a:buClrTx/>
              <a:buSzTx/>
              <a:buFontTx/>
              <a:buNone/>
            </a:pPr>
            <a:r>
              <a:rPr lang="en-US" sz="5000">
                <a:sym typeface="+mn-ea"/>
              </a:rPr>
              <a:t>ii) A remedy strategy is proposed to avoid the segmentation errors in the teacher network; </a:t>
            </a:r>
            <a:endParaRPr lang="en-US" sz="5000"/>
          </a:p>
          <a:p>
            <a:pPr marL="0" algn="just" defTabSz="3841115">
              <a:lnSpc>
                <a:spcPct val="100000"/>
              </a:lnSpc>
              <a:spcBef>
                <a:spcPts val="500"/>
              </a:spcBef>
              <a:buClrTx/>
              <a:buSzTx/>
              <a:buFontTx/>
              <a:buNone/>
            </a:pPr>
            <a:r>
              <a:rPr lang="en-US" sz="5000">
                <a:sym typeface="+mn-ea"/>
              </a:rPr>
              <a:t>iii) An alternative knowledge distillation approach is designed to improve the segmentation performance of the student network </a:t>
            </a:r>
            <a:endParaRPr lang="en-US" sz="5000"/>
          </a:p>
        </p:txBody>
      </p:sp>
      <p:sp>
        <p:nvSpPr>
          <p:cNvPr id="22" name="文字版面配置區 21"/>
          <p:cNvSpPr>
            <a:spLocks noGrp="1"/>
          </p:cNvSpPr>
          <p:nvPr>
            <p:ph type="body" sz="quarter" idx="4294967295"/>
          </p:nvPr>
        </p:nvSpPr>
        <p:spPr>
          <a:xfrm>
            <a:off x="17332378" y="11975074"/>
            <a:ext cx="16541750" cy="7311246"/>
          </a:xfrm>
        </p:spPr>
        <p:txBody>
          <a:bodyPr>
            <a:noAutofit/>
          </a:bodyPr>
          <a:lstStyle/>
          <a:p>
            <a:pPr marL="0" algn="just" defTabSz="3841115">
              <a:lnSpc>
                <a:spcPct val="100000"/>
              </a:lnSpc>
              <a:buClrTx/>
              <a:buSzTx/>
              <a:buFontTx/>
              <a:buNone/>
            </a:pPr>
            <a:r>
              <a:rPr lang="en-US" sz="5000"/>
              <a:t>To successfully transfer useful knowledge in lip image from the teacher network to the student network, a proposed loss function taking both the ground truth information and the guidance information from the teacher network into consideration is proposed.The first term is the loss for against the ground truth. The second term is the distillation loss. The last term in our loss funciton is the referred to as the remedy loss, which aims to solve the imperfection problem of the teacher network. </a:t>
            </a:r>
            <a:endParaRPr lang="en-US" sz="5000"/>
          </a:p>
          <a:p>
            <a:pPr marL="0" algn="just" defTabSz="3841115">
              <a:lnSpc>
                <a:spcPct val="100000"/>
              </a:lnSpc>
              <a:buClrTx/>
              <a:buSzTx/>
              <a:buFontTx/>
              <a:buNone/>
            </a:pPr>
            <a:endParaRPr lang="en-US" sz="5000"/>
          </a:p>
          <a:p>
            <a:pPr marL="0" algn="just" defTabSz="3841115">
              <a:lnSpc>
                <a:spcPct val="100000"/>
              </a:lnSpc>
              <a:buClrTx/>
              <a:buSzTx/>
              <a:buFontTx/>
              <a:buNone/>
            </a:pPr>
            <a:endParaRPr lang="en-US" sz="5000"/>
          </a:p>
          <a:p>
            <a:pPr marL="0" algn="just" defTabSz="3841115">
              <a:lnSpc>
                <a:spcPct val="100000"/>
              </a:lnSpc>
              <a:buClrTx/>
              <a:buSzTx/>
              <a:buFontTx/>
              <a:buNone/>
            </a:pPr>
            <a:endParaRPr lang="en-US" sz="5000"/>
          </a:p>
          <a:p>
            <a:pPr marL="0" algn="just" defTabSz="3841115">
              <a:lnSpc>
                <a:spcPct val="100000"/>
              </a:lnSpc>
              <a:buClrTx/>
              <a:buSzTx/>
              <a:buFontTx/>
              <a:buNone/>
            </a:pPr>
            <a:endParaRPr lang="en-US" sz="5000"/>
          </a:p>
        </p:txBody>
      </p:sp>
      <p:sp>
        <p:nvSpPr>
          <p:cNvPr id="24" name="文字版面配置區 7"/>
          <p:cNvSpPr>
            <a:spLocks noGrp="1"/>
          </p:cNvSpPr>
          <p:nvPr>
            <p:ph type="body" sz="quarter" idx="4294967295"/>
          </p:nvPr>
        </p:nvSpPr>
        <p:spPr>
          <a:xfrm>
            <a:off x="384175" y="26144855"/>
            <a:ext cx="16541750" cy="8231505"/>
          </a:xfrm>
        </p:spPr>
        <p:txBody>
          <a:bodyPr>
            <a:noAutofit/>
          </a:bodyPr>
          <a:lstStyle/>
          <a:p>
            <a:pPr marL="0" indent="0" algn="just">
              <a:lnSpc>
                <a:spcPct val="100000"/>
              </a:lnSpc>
              <a:spcBef>
                <a:spcPts val="500"/>
              </a:spcBef>
              <a:spcAft>
                <a:spcPts val="500"/>
              </a:spcAft>
              <a:buNone/>
            </a:pPr>
            <a:endParaRPr lang="en-US" altLang="zh-TW" sz="5035" dirty="0">
              <a:latin typeface="Times New Roman" panose="02020603050405020304" pitchFamily="18" charset="0"/>
              <a:cs typeface="Times New Roman" panose="02020603050405020304" pitchFamily="18" charset="0"/>
            </a:endParaRPr>
          </a:p>
          <a:p>
            <a:pPr marL="0" indent="0" algn="just">
              <a:lnSpc>
                <a:spcPct val="100000"/>
              </a:lnSpc>
              <a:spcBef>
                <a:spcPts val="500"/>
              </a:spcBef>
              <a:spcAft>
                <a:spcPts val="500"/>
              </a:spcAft>
              <a:buNone/>
            </a:pPr>
            <a:endParaRPr lang="en-US" altLang="zh-TW" sz="5035" dirty="0">
              <a:latin typeface="Times New Roman" panose="02020603050405020304" pitchFamily="18" charset="0"/>
              <a:cs typeface="Times New Roman" panose="02020603050405020304" pitchFamily="18" charset="0"/>
            </a:endParaRPr>
          </a:p>
          <a:p>
            <a:pPr marL="0" indent="0" algn="just">
              <a:lnSpc>
                <a:spcPct val="100000"/>
              </a:lnSpc>
              <a:spcBef>
                <a:spcPts val="500"/>
              </a:spcBef>
              <a:spcAft>
                <a:spcPts val="500"/>
              </a:spcAft>
              <a:buNone/>
            </a:pPr>
            <a:endParaRPr lang="en-US" altLang="zh-TW" sz="5035" dirty="0">
              <a:latin typeface="Times New Roman" panose="02020603050405020304" pitchFamily="18" charset="0"/>
              <a:cs typeface="Times New Roman" panose="02020603050405020304" pitchFamily="18" charset="0"/>
            </a:endParaRPr>
          </a:p>
          <a:p>
            <a:pPr marL="0" indent="0" algn="just">
              <a:lnSpc>
                <a:spcPct val="100000"/>
              </a:lnSpc>
              <a:spcBef>
                <a:spcPts val="500"/>
              </a:spcBef>
              <a:spcAft>
                <a:spcPts val="500"/>
              </a:spcAft>
              <a:buNone/>
            </a:pPr>
            <a:endParaRPr lang="en-US" altLang="zh-TW" sz="5035" dirty="0">
              <a:latin typeface="Times New Roman" panose="02020603050405020304" pitchFamily="18" charset="0"/>
              <a:cs typeface="Times New Roman" panose="02020603050405020304" pitchFamily="18" charset="0"/>
            </a:endParaRPr>
          </a:p>
          <a:p>
            <a:pPr marL="0" indent="0" algn="just">
              <a:lnSpc>
                <a:spcPct val="100000"/>
              </a:lnSpc>
              <a:spcBef>
                <a:spcPts val="500"/>
              </a:spcBef>
              <a:spcAft>
                <a:spcPts val="500"/>
              </a:spcAft>
              <a:buNone/>
            </a:pPr>
            <a:endParaRPr lang="en-US" altLang="zh-TW" sz="5035" dirty="0">
              <a:latin typeface="Times New Roman" panose="02020603050405020304" pitchFamily="18" charset="0"/>
              <a:cs typeface="Times New Roman" panose="02020603050405020304" pitchFamily="18" charset="0"/>
            </a:endParaRPr>
          </a:p>
          <a:p>
            <a:pPr marL="0" indent="0" algn="just">
              <a:lnSpc>
                <a:spcPct val="100000"/>
              </a:lnSpc>
              <a:spcBef>
                <a:spcPts val="500"/>
              </a:spcBef>
              <a:spcAft>
                <a:spcPts val="500"/>
              </a:spcAft>
              <a:buNone/>
            </a:pPr>
            <a:endParaRPr lang="en-US" altLang="zh-TW" sz="5035" dirty="0">
              <a:latin typeface="Times New Roman" panose="02020603050405020304" pitchFamily="18" charset="0"/>
              <a:cs typeface="Times New Roman" panose="02020603050405020304" pitchFamily="18" charset="0"/>
            </a:endParaRPr>
          </a:p>
          <a:p>
            <a:pPr marL="0" indent="0" algn="just">
              <a:lnSpc>
                <a:spcPct val="100000"/>
              </a:lnSpc>
              <a:spcBef>
                <a:spcPts val="500"/>
              </a:spcBef>
              <a:spcAft>
                <a:spcPts val="500"/>
              </a:spcAft>
              <a:buNone/>
            </a:pPr>
            <a:endParaRPr lang="en-US" altLang="zh-TW" sz="5035" dirty="0">
              <a:latin typeface="Times New Roman" panose="02020603050405020304" pitchFamily="18" charset="0"/>
              <a:cs typeface="Times New Roman" panose="02020603050405020304" pitchFamily="18" charset="0"/>
            </a:endParaRPr>
          </a:p>
          <a:p>
            <a:pPr marL="0" indent="0" algn="just">
              <a:lnSpc>
                <a:spcPct val="100000"/>
              </a:lnSpc>
              <a:spcBef>
                <a:spcPts val="500"/>
              </a:spcBef>
              <a:spcAft>
                <a:spcPts val="500"/>
              </a:spcAft>
              <a:buNone/>
            </a:pPr>
            <a:endParaRPr lang="en-US" altLang="zh-TW" sz="5035" dirty="0">
              <a:latin typeface="Times New Roman" panose="02020603050405020304" pitchFamily="18" charset="0"/>
              <a:cs typeface="Times New Roman" panose="02020603050405020304" pitchFamily="18" charset="0"/>
            </a:endParaRPr>
          </a:p>
        </p:txBody>
      </p:sp>
      <p:sp>
        <p:nvSpPr>
          <p:cNvPr id="8" name="文字版面配置區 6"/>
          <p:cNvSpPr>
            <a:spLocks noGrp="1"/>
          </p:cNvSpPr>
          <p:nvPr/>
        </p:nvSpPr>
        <p:spPr>
          <a:xfrm>
            <a:off x="384310" y="24729173"/>
            <a:ext cx="16541766" cy="1189355"/>
          </a:xfrm>
          <a:prstGeom prst="rect">
            <a:avLst/>
          </a:prstGeom>
          <a:noFill/>
        </p:spPr>
        <p:txBody>
          <a:bodyPr vert="horz" wrap="square" lIns="78374" tIns="78374" rIns="78374" bIns="78374" rtlCol="0" anchor="ctr" anchorCtr="0">
            <a:spAutoFit/>
          </a:bodyPr>
          <a:lstStyle>
            <a:lvl1pPr marL="0" indent="0" algn="ctr" defTabSz="3840480" rtl="0" eaLnBrk="1" latinLnBrk="0" hangingPunct="1">
              <a:lnSpc>
                <a:spcPct val="90000"/>
              </a:lnSpc>
              <a:spcBef>
                <a:spcPts val="4200"/>
              </a:spcBef>
              <a:buFont typeface="Arial" panose="020B0604020202020204" pitchFamily="34" charset="0"/>
              <a:buNone/>
              <a:defRPr lang="en-US" sz="6715" b="1" u="sng" kern="1200" baseline="0" dirty="0" smtClean="0">
                <a:solidFill>
                  <a:schemeClr val="accent5"/>
                </a:solidFill>
                <a:latin typeface="Times New Roman" panose="02020603050405020304" pitchFamily="18" charset="0"/>
                <a:ea typeface="+mn-ea"/>
                <a:cs typeface="Times New Roman" panose="02020603050405020304" pitchFamily="18" charset="0"/>
              </a:defRPr>
            </a:lvl1pPr>
            <a:lvl2pPr marL="2880360" indent="-960120" algn="l" defTabSz="3840480" rtl="0" eaLnBrk="1" latinLnBrk="0" hangingPunct="1">
              <a:lnSpc>
                <a:spcPct val="90000"/>
              </a:lnSpc>
              <a:spcBef>
                <a:spcPts val="2100"/>
              </a:spcBef>
              <a:buFont typeface="Arial" panose="020B0604020202020204" pitchFamily="34" charset="0"/>
              <a:buChar char="•"/>
              <a:defRPr sz="10080" kern="1200">
                <a:solidFill>
                  <a:schemeClr val="tx1"/>
                </a:solidFill>
                <a:latin typeface="+mn-lt"/>
                <a:ea typeface="+mn-ea"/>
                <a:cs typeface="+mn-cs"/>
              </a:defRPr>
            </a:lvl2pPr>
            <a:lvl3pPr marL="4800600" indent="-960120" algn="l" defTabSz="3840480" rtl="0" eaLnBrk="1" latinLnBrk="0" hangingPunct="1">
              <a:lnSpc>
                <a:spcPct val="90000"/>
              </a:lnSpc>
              <a:spcBef>
                <a:spcPts val="2100"/>
              </a:spcBef>
              <a:buFont typeface="Arial" panose="020B0604020202020204" pitchFamily="34" charset="0"/>
              <a:buChar char="•"/>
              <a:defRPr sz="8400" kern="1200">
                <a:solidFill>
                  <a:schemeClr val="tx1"/>
                </a:solidFill>
                <a:latin typeface="+mn-lt"/>
                <a:ea typeface="+mn-ea"/>
                <a:cs typeface="+mn-cs"/>
              </a:defRPr>
            </a:lvl3pPr>
            <a:lvl4pPr marL="67208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4pPr>
            <a:lvl5pPr marL="864108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5pPr>
            <a:lvl6pPr marL="1056132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6pPr>
            <a:lvl7pPr marL="1248156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7pPr>
            <a:lvl8pPr marL="1440180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8pPr>
            <a:lvl9pPr marL="163220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9pPr>
          </a:lstStyle>
          <a:p>
            <a:pPr algn="ctr">
              <a:lnSpc>
                <a:spcPct val="100000"/>
              </a:lnSpc>
              <a:spcBef>
                <a:spcPts val="2000"/>
              </a:spcBef>
            </a:pPr>
            <a:r>
              <a:rPr altLang="zh-TW" u="none" dirty="0">
                <a:solidFill>
                  <a:schemeClr val="accent5"/>
                </a:solidFill>
              </a:rPr>
              <a:t>Network Structure</a:t>
            </a:r>
            <a:endParaRPr altLang="zh-TW" u="none" dirty="0">
              <a:solidFill>
                <a:schemeClr val="accent5"/>
              </a:solidFill>
            </a:endParaRPr>
          </a:p>
        </p:txBody>
      </p:sp>
      <p:pic>
        <p:nvPicPr>
          <p:cNvPr id="12" name="Picture 11"/>
          <p:cNvPicPr>
            <a:picLocks noChangeAspect="1"/>
          </p:cNvPicPr>
          <p:nvPr/>
        </p:nvPicPr>
        <p:blipFill>
          <a:blip r:embed="rId1"/>
          <a:stretch>
            <a:fillRect/>
          </a:stretch>
        </p:blipFill>
        <p:spPr>
          <a:xfrm>
            <a:off x="19664045" y="5274310"/>
            <a:ext cx="11703685" cy="5490845"/>
          </a:xfrm>
          <a:prstGeom prst="rect">
            <a:avLst/>
          </a:prstGeom>
        </p:spPr>
      </p:pic>
      <p:pic>
        <p:nvPicPr>
          <p:cNvPr id="15" name="Picture 14"/>
          <p:cNvPicPr>
            <a:picLocks noChangeAspect="1"/>
          </p:cNvPicPr>
          <p:nvPr/>
        </p:nvPicPr>
        <p:blipFill>
          <a:blip r:embed="rId2"/>
          <a:stretch>
            <a:fillRect/>
          </a:stretch>
        </p:blipFill>
        <p:spPr>
          <a:xfrm>
            <a:off x="19001740" y="18217515"/>
            <a:ext cx="13112115" cy="803275"/>
          </a:xfrm>
          <a:prstGeom prst="rect">
            <a:avLst/>
          </a:prstGeom>
        </p:spPr>
      </p:pic>
      <p:pic>
        <p:nvPicPr>
          <p:cNvPr id="16" name="Picture 15"/>
          <p:cNvPicPr>
            <a:picLocks noChangeAspect="1"/>
          </p:cNvPicPr>
          <p:nvPr/>
        </p:nvPicPr>
        <p:blipFill>
          <a:blip r:embed="rId3"/>
          <a:stretch>
            <a:fillRect/>
          </a:stretch>
        </p:blipFill>
        <p:spPr>
          <a:xfrm>
            <a:off x="22236430" y="19286220"/>
            <a:ext cx="10950575" cy="968375"/>
          </a:xfrm>
          <a:prstGeom prst="rect">
            <a:avLst/>
          </a:prstGeom>
        </p:spPr>
      </p:pic>
      <p:sp>
        <p:nvSpPr>
          <p:cNvPr id="17" name="Text Box 16"/>
          <p:cNvSpPr txBox="1"/>
          <p:nvPr/>
        </p:nvSpPr>
        <p:spPr>
          <a:xfrm>
            <a:off x="396875" y="25993725"/>
            <a:ext cx="16446500" cy="2399665"/>
          </a:xfrm>
          <a:prstGeom prst="rect">
            <a:avLst/>
          </a:prstGeom>
          <a:noFill/>
        </p:spPr>
        <p:txBody>
          <a:bodyPr wrap="square" rtlCol="0">
            <a:spAutoFit/>
          </a:bodyPr>
          <a:p>
            <a:pPr algn="just">
              <a:buClrTx/>
              <a:buSzTx/>
              <a:buFontTx/>
            </a:pPr>
            <a:r>
              <a:rPr lang="en-US" sz="5000">
                <a:sym typeface="+mn-ea"/>
              </a:rPr>
              <a:t>The whole architecture can produce a pixel-wise result and it is also a light and flexible network. The differences between the teacher and student networks are summarized in Table 1.</a:t>
            </a:r>
            <a:endParaRPr lang="en-US" sz="5000"/>
          </a:p>
        </p:txBody>
      </p:sp>
      <p:sp>
        <p:nvSpPr>
          <p:cNvPr id="25" name="文字版面配置區 6"/>
          <p:cNvSpPr>
            <a:spLocks noGrp="1"/>
          </p:cNvSpPr>
          <p:nvPr/>
        </p:nvSpPr>
        <p:spPr>
          <a:xfrm>
            <a:off x="17244687" y="20349430"/>
            <a:ext cx="16541766" cy="1216025"/>
          </a:xfrm>
          <a:prstGeom prst="rect">
            <a:avLst/>
          </a:prstGeom>
        </p:spPr>
        <p:txBody>
          <a:bodyPr vert="horz" wrap="square" lIns="91440" tIns="91440" rIns="91440" bIns="91440" rtlCol="0">
            <a:spAutoFit/>
          </a:bodyPr>
          <a:lstStyle>
            <a:lvl1pPr marL="0" indent="0" algn="l" defTabSz="3840480" rtl="0" eaLnBrk="1" latinLnBrk="0" hangingPunct="1">
              <a:lnSpc>
                <a:spcPct val="100000"/>
              </a:lnSpc>
              <a:spcBef>
                <a:spcPts val="840"/>
              </a:spcBef>
              <a:spcAft>
                <a:spcPts val="840"/>
              </a:spcAft>
              <a:buFont typeface="Arial" panose="020B0604020202020204" pitchFamily="34" charset="0"/>
              <a:buNone/>
              <a:defRPr sz="5035" kern="1200">
                <a:solidFill>
                  <a:schemeClr val="tx1"/>
                </a:solidFill>
                <a:latin typeface="Times New Roman" panose="02020603050405020304" pitchFamily="18" charset="0"/>
                <a:ea typeface="+mn-ea"/>
                <a:cs typeface="Times New Roman" panose="02020603050405020304" pitchFamily="18" charset="0"/>
              </a:defRPr>
            </a:lvl1pPr>
            <a:lvl2pPr marL="5343525" indent="-2054860" algn="l" defTabSz="3840480" rtl="0" eaLnBrk="1" latinLnBrk="0" hangingPunct="1">
              <a:lnSpc>
                <a:spcPct val="90000"/>
              </a:lnSpc>
              <a:spcBef>
                <a:spcPts val="2100"/>
              </a:spcBef>
              <a:buFont typeface="Arial" panose="020B0604020202020204" pitchFamily="34" charset="0"/>
              <a:buChar char="•"/>
              <a:defRPr sz="8820" kern="1200">
                <a:solidFill>
                  <a:schemeClr val="tx1"/>
                </a:solidFill>
                <a:latin typeface="Trebuchet MS" panose="020B0603020202020204" pitchFamily="34" charset="0"/>
                <a:ea typeface="+mn-ea"/>
                <a:cs typeface="+mn-cs"/>
              </a:defRPr>
            </a:lvl2pPr>
            <a:lvl3pPr marL="7398385" indent="-2054860" algn="l" defTabSz="3840480" rtl="0" eaLnBrk="1" latinLnBrk="0" hangingPunct="1">
              <a:lnSpc>
                <a:spcPct val="90000"/>
              </a:lnSpc>
              <a:spcBef>
                <a:spcPts val="2100"/>
              </a:spcBef>
              <a:buFont typeface="Arial" panose="020B0604020202020204" pitchFamily="34" charset="0"/>
              <a:buChar char="•"/>
              <a:defRPr sz="8820" kern="1200">
                <a:solidFill>
                  <a:schemeClr val="tx1"/>
                </a:solidFill>
                <a:latin typeface="Trebuchet MS" panose="020B0603020202020204" pitchFamily="34" charset="0"/>
                <a:ea typeface="+mn-ea"/>
                <a:cs typeface="+mn-cs"/>
              </a:defRPr>
            </a:lvl3pPr>
            <a:lvl4pPr marL="9659620" indent="-2260600" algn="l" defTabSz="3840480" rtl="0" eaLnBrk="1" latinLnBrk="0" hangingPunct="1">
              <a:lnSpc>
                <a:spcPct val="90000"/>
              </a:lnSpc>
              <a:spcBef>
                <a:spcPts val="2100"/>
              </a:spcBef>
              <a:buFont typeface="Arial" panose="020B0604020202020204" pitchFamily="34" charset="0"/>
              <a:buChar char="•"/>
              <a:defRPr sz="8820" kern="1200">
                <a:solidFill>
                  <a:schemeClr val="tx1"/>
                </a:solidFill>
                <a:latin typeface="Trebuchet MS" panose="020B0603020202020204" pitchFamily="34" charset="0"/>
                <a:ea typeface="+mn-ea"/>
                <a:cs typeface="+mn-cs"/>
              </a:defRPr>
            </a:lvl4pPr>
            <a:lvl5pPr marL="11303635" indent="-1644015" algn="l" defTabSz="3840480" rtl="0" eaLnBrk="1" latinLnBrk="0" hangingPunct="1">
              <a:lnSpc>
                <a:spcPct val="90000"/>
              </a:lnSpc>
              <a:spcBef>
                <a:spcPts val="2100"/>
              </a:spcBef>
              <a:buFont typeface="Arial" panose="020B0604020202020204" pitchFamily="34" charset="0"/>
              <a:buChar char="•"/>
              <a:defRPr sz="8820" kern="1200">
                <a:solidFill>
                  <a:schemeClr val="tx1"/>
                </a:solidFill>
                <a:latin typeface="Trebuchet MS" panose="020B0603020202020204" pitchFamily="34" charset="0"/>
                <a:ea typeface="+mn-ea"/>
                <a:cs typeface="+mn-cs"/>
              </a:defRPr>
            </a:lvl5pPr>
            <a:lvl6pPr marL="1056132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6pPr>
            <a:lvl7pPr marL="1248156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7pPr>
            <a:lvl8pPr marL="1440180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8pPr>
            <a:lvl9pPr marL="163220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9pPr>
          </a:lstStyle>
          <a:p>
            <a:pPr algn="ctr">
              <a:spcBef>
                <a:spcPts val="2000"/>
              </a:spcBef>
            </a:pPr>
            <a:r>
              <a:rPr lang="en-US" altLang="zh-TW" sz="6715" b="1" dirty="0">
                <a:solidFill>
                  <a:schemeClr val="accent5"/>
                </a:solidFill>
              </a:rPr>
              <a:t>Effectiveness of Remedy Loss</a:t>
            </a:r>
            <a:endParaRPr lang="en-US" altLang="zh-TW" sz="6715" b="1" dirty="0">
              <a:solidFill>
                <a:schemeClr val="accent5"/>
              </a:solidFill>
            </a:endParaRPr>
          </a:p>
        </p:txBody>
      </p:sp>
      <p:pic>
        <p:nvPicPr>
          <p:cNvPr id="26" name="Picture 25"/>
          <p:cNvPicPr>
            <a:picLocks noChangeAspect="1"/>
          </p:cNvPicPr>
          <p:nvPr/>
        </p:nvPicPr>
        <p:blipFill>
          <a:blip r:embed="rId4"/>
          <a:stretch>
            <a:fillRect/>
          </a:stretch>
        </p:blipFill>
        <p:spPr>
          <a:xfrm>
            <a:off x="19001740" y="21890990"/>
            <a:ext cx="13982065" cy="6303645"/>
          </a:xfrm>
          <a:prstGeom prst="rect">
            <a:avLst/>
          </a:prstGeom>
        </p:spPr>
      </p:pic>
      <p:pic>
        <p:nvPicPr>
          <p:cNvPr id="27" name="Picture 26"/>
          <p:cNvPicPr>
            <a:picLocks noChangeAspect="1"/>
          </p:cNvPicPr>
          <p:nvPr/>
        </p:nvPicPr>
        <p:blipFill>
          <a:blip r:embed="rId5"/>
          <a:stretch>
            <a:fillRect/>
          </a:stretch>
        </p:blipFill>
        <p:spPr>
          <a:xfrm>
            <a:off x="35785425" y="6640830"/>
            <a:ext cx="13576300" cy="11997055"/>
          </a:xfrm>
          <a:prstGeom prst="rect">
            <a:avLst/>
          </a:prstGeom>
        </p:spPr>
      </p:pic>
      <p:sp>
        <p:nvSpPr>
          <p:cNvPr id="28" name="文字版面配置區 6"/>
          <p:cNvSpPr>
            <a:spLocks noGrp="1"/>
          </p:cNvSpPr>
          <p:nvPr/>
        </p:nvSpPr>
        <p:spPr>
          <a:xfrm>
            <a:off x="34231313" y="18638170"/>
            <a:ext cx="16541766" cy="1216025"/>
          </a:xfrm>
          <a:prstGeom prst="rect">
            <a:avLst/>
          </a:prstGeom>
        </p:spPr>
        <p:txBody>
          <a:bodyPr vert="horz" wrap="square" lIns="91440" tIns="91440" rIns="91440" bIns="91440" rtlCol="0">
            <a:spAutoFit/>
          </a:bodyPr>
          <a:lstStyle>
            <a:lvl1pPr marL="0" indent="0" algn="l" defTabSz="3840480" rtl="0" eaLnBrk="1" latinLnBrk="0" hangingPunct="1">
              <a:lnSpc>
                <a:spcPct val="100000"/>
              </a:lnSpc>
              <a:spcBef>
                <a:spcPts val="840"/>
              </a:spcBef>
              <a:spcAft>
                <a:spcPts val="840"/>
              </a:spcAft>
              <a:buFont typeface="Arial" panose="020B0604020202020204" pitchFamily="34" charset="0"/>
              <a:buNone/>
              <a:defRPr sz="5035" kern="1200">
                <a:solidFill>
                  <a:schemeClr val="tx1"/>
                </a:solidFill>
                <a:latin typeface="Times New Roman" panose="02020603050405020304" pitchFamily="18" charset="0"/>
                <a:ea typeface="+mn-ea"/>
                <a:cs typeface="Times New Roman" panose="02020603050405020304" pitchFamily="18" charset="0"/>
              </a:defRPr>
            </a:lvl1pPr>
            <a:lvl2pPr marL="5343525" indent="-2054860" algn="l" defTabSz="3840480" rtl="0" eaLnBrk="1" latinLnBrk="0" hangingPunct="1">
              <a:lnSpc>
                <a:spcPct val="90000"/>
              </a:lnSpc>
              <a:spcBef>
                <a:spcPts val="2100"/>
              </a:spcBef>
              <a:buFont typeface="Arial" panose="020B0604020202020204" pitchFamily="34" charset="0"/>
              <a:buChar char="•"/>
              <a:defRPr sz="8820" kern="1200">
                <a:solidFill>
                  <a:schemeClr val="tx1"/>
                </a:solidFill>
                <a:latin typeface="Trebuchet MS" panose="020B0603020202020204" pitchFamily="34" charset="0"/>
                <a:ea typeface="+mn-ea"/>
                <a:cs typeface="+mn-cs"/>
              </a:defRPr>
            </a:lvl2pPr>
            <a:lvl3pPr marL="7398385" indent="-2054860" algn="l" defTabSz="3840480" rtl="0" eaLnBrk="1" latinLnBrk="0" hangingPunct="1">
              <a:lnSpc>
                <a:spcPct val="90000"/>
              </a:lnSpc>
              <a:spcBef>
                <a:spcPts val="2100"/>
              </a:spcBef>
              <a:buFont typeface="Arial" panose="020B0604020202020204" pitchFamily="34" charset="0"/>
              <a:buChar char="•"/>
              <a:defRPr sz="8820" kern="1200">
                <a:solidFill>
                  <a:schemeClr val="tx1"/>
                </a:solidFill>
                <a:latin typeface="Trebuchet MS" panose="020B0603020202020204" pitchFamily="34" charset="0"/>
                <a:ea typeface="+mn-ea"/>
                <a:cs typeface="+mn-cs"/>
              </a:defRPr>
            </a:lvl3pPr>
            <a:lvl4pPr marL="9659620" indent="-2260600" algn="l" defTabSz="3840480" rtl="0" eaLnBrk="1" latinLnBrk="0" hangingPunct="1">
              <a:lnSpc>
                <a:spcPct val="90000"/>
              </a:lnSpc>
              <a:spcBef>
                <a:spcPts val="2100"/>
              </a:spcBef>
              <a:buFont typeface="Arial" panose="020B0604020202020204" pitchFamily="34" charset="0"/>
              <a:buChar char="•"/>
              <a:defRPr sz="8820" kern="1200">
                <a:solidFill>
                  <a:schemeClr val="tx1"/>
                </a:solidFill>
                <a:latin typeface="Trebuchet MS" panose="020B0603020202020204" pitchFamily="34" charset="0"/>
                <a:ea typeface="+mn-ea"/>
                <a:cs typeface="+mn-cs"/>
              </a:defRPr>
            </a:lvl4pPr>
            <a:lvl5pPr marL="11303635" indent="-1644015" algn="l" defTabSz="3840480" rtl="0" eaLnBrk="1" latinLnBrk="0" hangingPunct="1">
              <a:lnSpc>
                <a:spcPct val="90000"/>
              </a:lnSpc>
              <a:spcBef>
                <a:spcPts val="2100"/>
              </a:spcBef>
              <a:buFont typeface="Arial" panose="020B0604020202020204" pitchFamily="34" charset="0"/>
              <a:buChar char="•"/>
              <a:defRPr sz="8820" kern="1200">
                <a:solidFill>
                  <a:schemeClr val="tx1"/>
                </a:solidFill>
                <a:latin typeface="Trebuchet MS" panose="020B0603020202020204" pitchFamily="34" charset="0"/>
                <a:ea typeface="+mn-ea"/>
                <a:cs typeface="+mn-cs"/>
              </a:defRPr>
            </a:lvl5pPr>
            <a:lvl6pPr marL="1056132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6pPr>
            <a:lvl7pPr marL="1248156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7pPr>
            <a:lvl8pPr marL="1440180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8pPr>
            <a:lvl9pPr marL="163220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9pPr>
          </a:lstStyle>
          <a:p>
            <a:pPr algn="ctr">
              <a:spcBef>
                <a:spcPts val="2000"/>
              </a:spcBef>
            </a:pPr>
            <a:r>
              <a:rPr lang="en-US" altLang="zh-TW" sz="6715" b="1" dirty="0">
                <a:solidFill>
                  <a:schemeClr val="accent5"/>
                </a:solidFill>
              </a:rPr>
              <a:t>Comparison and Conclusion</a:t>
            </a:r>
            <a:endParaRPr lang="en-US" altLang="zh-TW" sz="6715" b="1" dirty="0">
              <a:solidFill>
                <a:schemeClr val="accent5"/>
              </a:solidFill>
            </a:endParaRPr>
          </a:p>
        </p:txBody>
      </p:sp>
      <p:pic>
        <p:nvPicPr>
          <p:cNvPr id="34" name="Picture 33"/>
          <p:cNvPicPr>
            <a:picLocks noChangeAspect="1"/>
          </p:cNvPicPr>
          <p:nvPr/>
        </p:nvPicPr>
        <p:blipFill>
          <a:blip r:embed="rId6"/>
          <a:stretch>
            <a:fillRect/>
          </a:stretch>
        </p:blipFill>
        <p:spPr>
          <a:xfrm>
            <a:off x="37103685" y="19853910"/>
            <a:ext cx="10797540" cy="5244465"/>
          </a:xfrm>
          <a:prstGeom prst="rect">
            <a:avLst/>
          </a:prstGeom>
        </p:spPr>
      </p:pic>
      <p:sp>
        <p:nvSpPr>
          <p:cNvPr id="35" name="Text Box 34"/>
          <p:cNvSpPr txBox="1"/>
          <p:nvPr/>
        </p:nvSpPr>
        <p:spPr>
          <a:xfrm>
            <a:off x="34636075" y="25237440"/>
            <a:ext cx="15760700" cy="3169285"/>
          </a:xfrm>
          <a:prstGeom prst="rect">
            <a:avLst/>
          </a:prstGeom>
          <a:noFill/>
        </p:spPr>
        <p:txBody>
          <a:bodyPr wrap="square" rtlCol="0">
            <a:spAutoFit/>
          </a:bodyPr>
          <a:p>
            <a:r>
              <a:rPr lang="en-US" sz="5000"/>
              <a:t>Experiments on the lip images in the wild have shown the effectiveness of the proposed network. Compared with some state-of-the art approaches, our compact network achieves the best performance.</a:t>
            </a:r>
            <a:endParaRPr lang="en-US" sz="500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佈景主題">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2297</Words>
  <Application>WPS Presentation</Application>
  <PresentationFormat>Custom</PresentationFormat>
  <Paragraphs>46</Paragraphs>
  <Slides>1</Slides>
  <Notes>1</Notes>
  <HiddenSlides>0</HiddenSlides>
  <MMClips>1</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1</vt:i4>
      </vt:variant>
    </vt:vector>
  </HeadingPairs>
  <TitlesOfParts>
    <vt:vector size="13" baseType="lpstr">
      <vt:lpstr>Arial</vt:lpstr>
      <vt:lpstr>宋体</vt:lpstr>
      <vt:lpstr>Wingdings</vt:lpstr>
      <vt:lpstr>Times New Roman</vt:lpstr>
      <vt:lpstr>Trebuchet MS</vt:lpstr>
      <vt:lpstr>Calibri</vt:lpstr>
      <vt:lpstr>微软雅黑</vt:lpstr>
      <vt:lpstr>Arial Unicode MS</vt:lpstr>
      <vt:lpstr>Calibri Light</vt:lpstr>
      <vt:lpstr>PMingLiU</vt:lpstr>
      <vt:lpstr>SWAstro</vt:lpstr>
      <vt:lpstr>Office 佈景主題</vt:lpstr>
      <vt:lpstr>E-Poster Presentation Guidelines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Ryan</dc:creator>
  <cp:lastModifiedBy>GC</cp:lastModifiedBy>
  <cp:revision>142</cp:revision>
  <dcterms:created xsi:type="dcterms:W3CDTF">2019-07-02T06:24:00Z</dcterms:created>
  <dcterms:modified xsi:type="dcterms:W3CDTF">2019-09-17T04:35:53Z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1033-11.2.0.8942</vt:lpwstr>
  </property>
</Properties>
</file>