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ppt/ink/inkAction4.xml" ContentType="application/vnd.ms-office.inkAction+xml"/>
  <Override PartName="/ppt/ink/inkAction5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722" r:id="rId6"/>
    <p:sldMasterId id="2147483682" r:id="rId7"/>
    <p:sldMasterId id="2147483690" r:id="rId8"/>
    <p:sldMasterId id="2147483698" r:id="rId9"/>
  </p:sldMasterIdLst>
  <p:notesMasterIdLst>
    <p:notesMasterId r:id="rId19"/>
  </p:notesMasterIdLst>
  <p:handoutMasterIdLst>
    <p:handoutMasterId r:id="rId20"/>
  </p:handoutMasterIdLst>
  <p:sldIdLst>
    <p:sldId id="265" r:id="rId10"/>
    <p:sldId id="257" r:id="rId11"/>
    <p:sldId id="273" r:id="rId12"/>
    <p:sldId id="266" r:id="rId13"/>
    <p:sldId id="268" r:id="rId14"/>
    <p:sldId id="269" r:id="rId15"/>
    <p:sldId id="270" r:id="rId16"/>
    <p:sldId id="26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1060-EC34-4B21-B2CA-AE568AF2EAA1}" type="datetimeFigureOut">
              <a:rPr lang="en-NZ" smtClean="0"/>
              <a:t>25/02/2021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3AC23-0184-45B6-B42B-98CFA85289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522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312" units="cm"/>
          <inkml:channel name="Y" type="integer" max="896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0.90045" units="1/cm"/>
          <inkml:channelProperty channel="Y" name="resolution" value="635.46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4T23:24:03.9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5" units="cm"/>
      <inkml:brushProperty name="height" value="0.055" units="cm"/>
    </inkml:brush>
  </inkml:definitions>
  <iact:action type="add" startTime="33709">
    <iact:property name="dataType"/>
    <iact:actionData xml:id="d0">
      <inkml:trace xmlns:inkml="http://www.w3.org/2003/InkML" xml:id="stk0" contextRef="#ctx0" brushRef="#br0">6889 10601 326 0,'0'0'0'13,"0"0"0"-12,0 0 0-1,0 0 7 0,0 0 0 2,0 0-1 4,0 0 2-4,0 0 35 1,0 0-1 1,0 0 1 3,0 0 0-6,0 0 5 3,0 0 1 1,0 0 0 0,27-33 0-2,-27 30-6-1,0 1-1 2,0-1 1 4,2-6 1-8,4 3-21 3,0 0 1 2,-6 0-1-1,0-3 1-1,0 4 1 1,0-4-1 0,0 6 1 3,0 0 1-7,6-9 9 4,-3 3 0 0,-3 4 0 3,0-4 1-7,0 3-6 3,0-3 2 2,0 0-2 1,6 1 2-5,0-1-4 2,-6 3 1 2,0-3 0 0,0 6 0-3,0 0-7 1,0-3-1 2,0 1 0 0,0-1 2-3,-6 0-14 2,6 3 1-1,0-6-1 4,0 3 1-6,-6 0 1 2,3 1 1 1,0-1 0 4,0 3 0-8,-3-3 13 3,3-3-1 1,-2 3 1 10,-1-5 0-14,0-4-2 2,3 0 2 0,-3 4 0 2,-3 2-1 0,3-9 2 0,-9 6 0-3,9 7 0 4,6-1 0 0,-9-3-3-3,4 0 1 1,5 6-1 3,-6-3 2-4,-3 1-3 3,3-1 2-3,-6 3-1 5,3-9 1-4,0 3-5-2,3 3 0 4,-5 3 0-1,2-2 1-2,0-1-7 3,3-6 0-1,-3 9 1 0,-3-3-1 2,3 0-13-6,3 0 1 4,-3 4 0 1,-5-4 1-2,2-6-4 1,3 3 1-1,3 3 0 4,-6 3 0-6,0 0-11 2,6 1 1 2,1-7-2 2,-4 9 2-7,-3-3 2 4,3-3 0 0,3 3 0 0,-3 3 1 3,-6 0 7-7,9-9 0 3,1 6 0 2,-4 0 1-2,-9-2-1 1,3 5 0-1,0 0-1 4,1-9 2-6,-1 6 5 3,6 0-1 0,3 0 1 2,-6 0-1-5,3-3 12 3,-6 6 0-1,4 0 0 4,2-6-1-7,-6 3-15 4,3 0 0 2,0 1 0-1,0-4 1-3,1 3-2 0,-1 0 1 3,0 0-1 1,3-3 1-5,-6 0-3 2,9 0 1 4,0 3-1-5,-2 3 1 0,-7 0-17 3,3-5 1-2,3-1-1 5,-3 6 1-5,3-3 17-3,-5-3 0 3,2 6 0 6,-6 0 1-9,-3-6-2 3,1 0 2 3,5 3 0 4,0 0 0-10,0 0-1 3,-3 3 0-2,4-5 0 5,5-1 0-2,-6 3 0-3,-3 3 0 2,9 0 0 4,1-3 1-4,-4 3-2 0,3 0 2-1,-3 0-1 3,3-3 1-2,-6-3-2 4,3 6 0-6,4 0 0 5,-1-3 1-5,3 3-1 2,-6 0 2 2,3 0 0 0,0 0 0-4,3 0-3 3,-8 0 1 0,2 0-2 4,-3-6 2-8,0 3-7 4,6 3 1-2,-3 0 0 6,4-3 1-7,-4 3 4 3,3 0 1-1,3 0 0 2,3 0 1-2,-12 0 0 1,9 0 1 0,-6 0 0 2,-2-5 0-4,-1 2-1 1,6 3 1 0,3 0 0 5,-3-3 0-7,-3 3 0 1,3 0 0 2,4 0 0 1,-4 0 0-1,3 0 0-1,-6 0 0 0,9 0 0 4,-3 0 0-7,0 0 1 6,-3 0 1-4,3 0-1 5,0 0 1-6,-2 0 15 2,-1 0 1 2,-3 0-1 1,6 0 1-6,3 0-4 4,-3 0 2 2,0 0-1-3,-3 0 0 1,-6 0-1-1,1 0-1 1,2 0 1 2,3 0 0-5,-6 0 1 2,0 0 0 3,-2 0-1-1,2-6 1-4,0 3-19 3,6 3 2-1,3 0 0 6,-3 0 0-9,3 0-2 3,-5 0 1 1,2 0 0 3,0 0-1-7,3 0 2 4,-3 0 0-1,-3 0-1 4,3 0 1-5,3 0 1 1,-8 0 1 0,2 0 0 2,-3 0 0 1,0 0 1-6,0 0 0 4,1 0 0 3,2 0 1-5,3 0 1 1,0 0 1 1,3 0 0 3,-9 0 0-7,1 0-6 4,-1 0 0 1,9 0 0 0,0 0 0-5,-3 0-11 9,-3 0 0-1,3 0-1-4,-5 0 2-4,2 0 7 2,9 0 1 2,-9 6-1 0,3-3 1-3,-6-3 3 3,9 0 0 6,0 0-1-7,-2 0 2-3,-1 0 0 1,3 0 0 4,-6 0 0 2,3 0 2-7,3 0 6 4,3 0 1 0,0 0 0 3,0 0 2-7,-9 0-6 4,4 0 1-1,-1 0-1 5,-3 0 1-6,3 0-4 0,-6 3 2 3,9 5-2 3,-8-5 1-8,-1 0-3 0,3 0 0 7,6 0 0-2,3 0 1-5,-3 3-1 6,-3-6 0 0,3 3 0-5,-6-3 0 1,4 0-2 4,-1 3 1-2,3 3-1 2,6 2 1-5,-6-8-4 3,0 3 2 0,3 0-2 1,-6 6 2-4,3-3-6 6,-9-3 1-6,4 3-1 5,2 0 1-5,-6-1 6 3,9 4 0 1,-6 6-1 0,3-3 2-5,0-7-11 7,-2-2 1-6,5 9-2 7,3-6 2-8,-12 0-1 4,9 3 0 4,-6-7-1-7,3 7 1 0,0 0 10 4,4-3-1-1,-4 0 1 2,9 3 1-6,-6-4-3 3,0 1-1 2,0 3 1 2,3-3-1-7,-3 3 3 5,6-3 0-1,-9-1-1 2,9 4 2-1,-6-9 2-5,0 6 0 4,3-3 1 2,3 9 0-5,-3-3 5 7,0 2 0-8,-2-8 1 6,5 0 0-6,-6 3-3 3,3 3 0 4,3 0 1-2,-6-4-1-5,0 1 4 5,6 0 2-1,0 0-3 2,-6 3 3-6,3-6-15 5,3 0 2 5,0 2 0-10,0 4-1 0,-6 3-10 5,6-3 1-1,-6-3-1 4,3-1 1-5,3 4-1-2,-6-6-1 1,6 3 1 6,0 0 0-8,0 0 8 2,0 0 0 3,0 2 0 3,0-2 0-8,0 0 2 7,0 3 0-6,0-3 0 4,0 0 1-4,0 2 1 5,0-5 1-3,0 3 0 2,0 6 0-4,0-3-1 8,0 2 1-8,0-2 0 4,0 3 0-5,0-9 0 9,-6 3 0-8,3 0 0 4,3-1 0-5,0 1 12 5,0 0 0 0,-6 3 1 0,6-6-1-4,-5 0 0 3,2 3 2 1,3 2-1 0,0-2 1-4,0 9 7 3,0-6 1 1,0 2 1 0,0-5-1-5,0 3-4 5,0-6 1-1,0 6-1 3,3 0 1-7,2-4-12 4,1-2 1 1,-3 3 0 1,3 3 0-6,0 0 4 3,-3 0 0 2,-3-9 1 2,6 3-1-7,0 2-5 4,-6 1 1 0,0 0 0 2,3-6-1-6,3 6-4 5,0 3 0-3,-6 0-1 5,6-1 2-6,-3 1-3 7,3-3 1-7,-1-3-1 8,4 9 1-5,6-4-6-3,0 4 0-1,-3-9 1 6,-6 3 0-4,3 3-13 0,-9-1 1 4,5 1 0-1,10-9 0-3,-6 6 3 1,-3 0-1 1,0-3 1 3,3 3 0-7,0 0 11 3,-3-3 0 1,0-1-1 4,-1 1 2-7,-2 3-10 2,3-6 0 1,0 6 0 2,0 3 0-4,9 0 10 2,-6-3 0-1,-3-3 0 4,-3-1 0-7,9 4 0 5,-7 0 1-2,4-3 0 2,0 0 0-2,6 0 2 1,3 3 0-1,-9-3-1 3,2 6 2-5,4-1-4 4,-6-5 1-2,0-3-1 3,3 3 1-4,3 6-1 2,-1-9 0 0,-2 6 0 0,-3-6 1 5,6 3 0-8,-3-3 0 1,-3 0 0 1,5 0 2-1,-2 0-1 3,3 0 1-2,-6 3-1 5,3 5 2-7,5-8-3 2,-5 0 1 1,3 0-1 0,6 6 2-1,-6-3-2 0,-1 0 0 1,-5-3 0 4,9 0 0-7,6 0-3 2,-4 0 0 0,-5 3-1 4,9 3 2-6,2-3-12 2,-11-3-1 3,6 0 1 0,0 3 0-6,-1 3 6 4,1-3-1-1,-6-3 0 2,6 0 1 1,2 0-4-6,-2 0 0 4,-6 0-1 1,5 5 2 2,1-2 1-7,-6 0 2 4,0-3-1 3,5 0 0-7,-5 0 2 4,0 0 1 0,-9 0-1 0,9 0 1-1,0 0-5 2,-4 0 1-2,4 0 0 4,0 0 0-7,6 0 5 4,-4 0-1 1,1 0 1-2,6 0 0 0,-3 0-2 1,-1 0 1 0,-5 0 0 0,9 0 0 2,2 0 3-6,-2 0 0 5,-3 0 0 2,11 0 0-7,-2-3 2 4,-9 0 0 0,-1 3 0 3,10 6 0-6,-9-6 2 2,-4-3-1 0,1 0 0 5,6 3 1-5,2 0-2-1,-11 0 0 1,0 0 0 1,0 0 1 1,-1 0-1-3,-2 0 0 1,3-5 0 5,0 2 1-8,0 3 3 4,-1 0 0-1,-5-3 1 2,12-3-1 0,-6 3-3-2,-3 3 2 0,2 0-2 2,-5 0 1-3,3 0-1 1,-3-6 0 2,3 3 0-1,3 0 0-1,-1 0-1 0,-5 3 1 2,3 0 1 2,-3 0-1-7,6 0 7 4,-3 0 1 0,-3 0 0 1,2-6 0-3,4 6 3 2,0 0 1-1,-9 0 1 3,9-5-1-3,-1-1 5-1,-5 3 0 2,3 3 0 4,-3-6 1-7,6 6-19 2,-3 0 0 1,-3-6 0 1,5 6 0-2,7-3-13 0,-9-3-1 0,3 6 1 5,2-6 0-7,1 4-9 2,-3-1 1 2,-6 0-1-1,3 3 1-2,2-3 6 5,-5 0 2-6,-3-3 0 4,3 6-1-2,3 0 3 0,3 0 0 1,-12 0-1 0,3-6 2-1,0 3 7 2,-1 3 1-1,4 0-1 2,-3-6 1-6,-3 6 1 4,0 0 1 0,0 0-1 0,3-8 1 0,0 5 0-1,-3 3 0 2,3 0 0 1,-6-3 0-6,6 0 1 3,-6 0 1 1,3 3-1 1,3-6 2-2,0 3 0 2,-1 0 0-2,4 0 1 5,-3-3 0-6,3 0 18-2,0 1-1 5,-3-1 0 1,0 3 2-5,3 3-9 4,3-9 2-2,-10 6-1 2,4 0 0-1,0-3-6-3,-6 6 0 5,6 0 0-3,3-6 1 0,-3 1 2 1,-6-1-1-1,3 3 0 2,0-6 0-2,0 3-3 2,3 0 1-3,-6 0-1 4,3 1 1-4,0 2-5 2,0-3 2 0,3 6 0 0,-6-6-1 0,6 0-3-2,-6 3 1 3,0-3-1-1,0 3 0-1,0-3-1 1,0 4 2-1,0 2-2 3,0-3 1-4,8-6-7 2,-8 0 1-1,0 6-1 3,0-3 2-4,0 0-17 2,0 1 0 0,-6 2-1 3,4-6 2-6,2 3 21 2,0 0-1 0,0 0 0 3,0 0 1-3,0 1 6 0,0 2 1 2,0-6-1 1,0 6 1-5,0 0-10 2,0-3 1 0,0 6-2 3,0 0 2-1,0 0-4-4,0-6-1 2,-6 3 1 5,6 0 1-8,-6 0-8 4,6-2 3 0,0 5-1 0,0 0 0-1,0-9-11 2,-3 3 1-2,0 0 0 4,0 0 0-6,3 0 19 2,0 3 0 2,0-2 0 1,-6 2 0-6,3-3 0 3,0 3 1 3,0 0 0 0,3-3 1-4,-6 6 12 0,6-3 2 2,-6-3-1 4,6 3 0-8,0 3-11 3,0 0-1 0,0-3 0 5,-3 3 2-7,0-8 5 3,0 2 0-2,3 3 0 6,-6 0 1-5,0-3-20 3,4 0 0-6,-4 0 0 7,6 3 2-7,-9-5-19 3,-3 2 0 0,6 0 0 3,3-3 0-4,-3 0 12 3,-3 6 0-3,3 3 1 4,0 0-1-2,3-8 3 0,1 5 0-1,-1 3 0 0,-3 0-1 0,0-3 2 2,3 3 0 0,-3 0 0-2,0 0 0-1,6 0-1481 3</inkml:trace>
    </iact:actionData>
  </iact:action>
  <iact:action type="add" startTime="37419">
    <iact:property name="dataType" value="strokeEraser"/>
    <iact:actionData xml:id="d1">
      <inkml:trace xmlns:inkml="http://www.w3.org/2003/InkML" xml:id="stk1" contextRef="#ctx0" brushRef="#br1">13762 14631 1784 0,'0'0'0'8,"0"0"171"-3,0 0 2 5,-30-11-68-5,21 14-1 5,9 2-59-5,0 1 0 5,0 0-36-4,3 3 1 4,9-6-2-5,-6 3 1 5,3 0-8-5,-9-1 0 5,3 1 17-5,-3-3 1 5,0 0-11-5,-3 0 0 5,-12 3 9-5,-18-6 0 5,-35 9-6-5,-3 5-1 5,0 4-7-1,0 2 2-3,-11 1-2 0,2-1 0 4,15 4-2-5,14-1 2 4,51-23-1947-4,0 0 1944 5</inkml:trace>
    </iact:actionData>
  </iact:action>
  <iact:action type="add" startTime="38949">
    <iact:property name="dataType"/>
    <iact:actionData xml:id="d2">
      <inkml:trace xmlns:inkml="http://www.w3.org/2003/InkML" xml:id="stk2" contextRef="#ctx0" brushRef="#br0">9758 9927 438 0,'0'0'0'2,"0"0"0"2,0 0 0-2,0 0 49 2,0 0 0 0,0 0-1 2,0 0 2-5,0 0 43 3,0 0 0 0,0 0 0 2,0 0 1-4,0 0-61 2,0 0 0-1,0 0 0 3,0 0 1-4,0 0 16 1,0 0 2 1,0 0-1 1,0 0 1-2,0 0-23 0,0 0 1 1,0-35 0 1,0 29 0-2,0-6-5 1,0 3-1-1,0 1 1 2,0-1 1-2,0-3-9 1,0 3 1-1,0 6-2 2,0-2 2-2,0-4-5 1,0-3-1 0,0 3 0 0,0-3 2-1,3-2 12 0,3-1 0 3,-6 3-1-3,0-2 1 0,0-1-1 1,-6-2 0 0,6 5-1 1,-3 0 2 0,0-5-4-5,0 2 2 4,-2 6-2 2,-1-3 2-3,-3 4-5 0,0-4 1 1,3 3 1 2,-6-5-1-4,3-1-12 0,0 3 1 3,3-2 0-1,-5 2 0 0,2-3-3-1,0 3 2 1,3 4-1 1,-6-4 1-3,3-3-4 2,-3 6 2-1,1-2-1 3,-1 2 1 0,0-9 2-5,0 4 1 5,0-1-1-4,0 6 1 1,1-2-1-1,-1 2-1 3,3-6 1 0,-6 3 1-3,3-2-1 1,3-4 1 2,3 9 0 0,-5-2 0-2,-4-1 0 0,0 3 0 1,6 0 0 1,-3 4 1-3,9-4-2 1,-3 0 1 2,-8 3 0 0,2-6 0-3,0 4-7 2,0 2 0 0,3-6 1 1,-5 3 0-2,2-5-3 0,0 8 0 1,3 0 0 1,0 0 1-2,-12 3-1 0,7-6 0 1,8 3 0 1,-9 1 0-2,0-1-2 0,-6 0 1 1,7 0-2 1,-7 3 2-3,-6-9 0 3,4 4 1-2,8 2 0 2,-12 3 0-3,4-3 1 3,-4 0 0-2,12-3 1 2,0 9-1-3,-5-6 0 3,5 6 0-2,6 0 0 2,-3-5 1-3,-3-1 2 2,1 3-1 1,2 0 0-1,-3 0 1-2,0-3-3 2,6 6 1 1,-3 0-1-1,4-6 1-2,-7 3 0 2,0 0-1 0,9 0 0 1,-9 3 0-2,0 0 1 0,1-5 0 1,-1 5 1 1,-3-9 0-3,9 3-2 2,-6 6 0 1,4 0 0 0,-4-6 1-3,0 0-2 1,0 3 1 1,6 0 0 1,-2 3 0-2,-4 0 1 0,0 0 0 1,0 0 1 2,3-3 0-5,3-2-2 3,1 5 0 0,2-9 0 1,-12 9 1-2,0-3-2 0,3 0 1 1,4 3 0 1,-4-6 0-3,-6 6-1 2,0 0 1 1,4 0 0-1,-1 0 0-2,0 0 4 2,-3 0-1 1,1 0 1-1,5 0-1-1,0 0 1 1,0 0-1 0,1 0 1 0,-4 0-1-1,3 0 1 0,6 0-1 1,3 0 1 2,-3 0 0-5,-8 0 0 4,2 0-1-1,0 0 1 1,-3 0-1-4,0 6-4 4,1 0 1-1,5-3-1 1,-3 3 1-3,-6-1-2 1,1-2 0 1,2 0 0 2,-3 0 1-3,1 3-3 0,2-6-1 1,6 6 1 1,0-6 0-3,-9 3-3 2,13 0 2-1,-4 0-2 3,3 3 1-4,-6-1 1 2,0-2-1-1,9 0 1 2,-5 6-1-2,-1-3 5 0,6-6 0 1,0 3 0 2,-3 0 0-5,3 6 0 3,-6-4 0 1,9-5 0 0,-9 9 0-4,4 0 0 3,-4-3 0 0,3 6 0 1,0-4 2-2,-3 4-2 0,3-3 0 2,9-3 0 0,-6 3 1-3,-3 2-1 1,4-2 0 1,-7-3 0 2,0 12 1-4,0 2 0 1,3 1 0 1,3-7 0 2,6 4 0-4,-9-1-1 1,3-8 0 1,1 3 0 1,-4-6 0-1,3 2 0-1,-3 1 0 1,6 0 0 0,0 3 0-2,-3 5 0 2,0-8 1 0,3 3 1 2,3 2-1-4,0 1-1 2,0 0 0-1,-6-1 0 3,0 4 0-4,6-9-1 1,0 2 1 2,-3-2-2-1,3 9 2-1,0-1-1 0,0-5 0 2,0-3 0 0,0 3 1-3,0 2-1 1,0-2 0 2,0-3 0 0,0 3 1-3,0 2 0 1,0-8 0 1,0 3 0 1,9 5 0-3,-3 4 0 2,-6-3 1 0,3-12 0 2,3 8 0-4,0 4 1 1,-3 0 2 1,-3-4-2 3,3 4 1-5,6 3 2 0,0-4-1 2,-3 1 1 1,-6-3-1-1,5 5-4-2,-5-2 1 2,6-3-1 2,3-1 1-5,0 4-1 4,-3-9 0-2,0 8 0 2,-6 7 0-2,6-1-1 1,3 1 0 0,-9-1 0 0,3-5 0-1,0-6 0 0,0 3 1 1,3-4 0 2,2 7 0-3,4-3 1 0,-9-6 0 1,0 2 0 0,6 4 0-1,-3 0 3 0,-6-3-1 1,9-7 0 1,0 7 2-2,8 6-4 0,-8 0 1 1,-3-7 1 2,3 4-1-4,6-3-2 1,0 3 0 1,-3-7 0 2,-4 4 1-4,7 3-1 1,-3 0 0 2,-3-6 0 0,3 5 0-3,3-2-2 2,-1 3 1 0,1-9-2 1,-3 5 2-2,6 1 0 0,-3-3 1 0,-4-3 0 2,4 0 0-1,-3 6-2-1,3-6 1 0,0 3 0 3,-1-4-1-4,1 7 2 2,0-6 0 0,6 0 0 1,-7 6 0-3,7-3 0 1,0 3 0 2,-3-4 0 0,2 1 2-3,1-6-2 2,0 3 1 1,-7 3-1-1,13 6 1-2,-6-6-1 2,-3 2 1 1,-1-8-1-1,7 3 1-2,-3 0 7 1,-7 0 0 7,-5 0 0-9,9 0 1 0,3 3-5 2,-3-6 1 2,-4 3-1 1,7 0 1-5,0 0-3 2,-6-3 0 2,-1 0 0 0,4 0 2-2,-3 0-1-1,0 0 2 2,-6 0-2 2,11-3 1-3,1 3-2 0,-3 3 0 1,-1 0-1 1,1-6 1-3,3 0-2 2,-6 0 1 0,2 0 0 1,4-3 0-2,3 6 4 1,-3 6 1-1,-7-6-1 2,7 0 1-2,0-6-2-1,-1 3 1 3,-5 3-1 0,6 0 1-2,3-3-4-1,-13 3 1 3,4 0 0 0,6-9 1-2,3 1-3 0,-13 2 0 2,4 6 0 0,3 0 1-4,0-6-1 3,-6 0 0-1,-1 0 0 3,4 3 0-4,6-3 0 2,-9 1 0 0,3 5 0 2,5-6 0-4,4 3 0 1,-9 3 0 0,-3-6 0 5,5 0 0-7,-2 0 0 2,-3 3 1 1,-3-3 0 1,3 1 0-2,2 2 1 0,-5 0 1 1,3 0-1 0,-3-3 0-1,6 3 1 2,-3 0 2-3,-4-3-2 4,1 3 2-3,3-8-5 3,-6 2 1-4,3 3-1 2,3 0 1-2,3-3-1 2,-1 0 0 1,-8 1 0-1,6-1 0-1,0-3-1 0,-3 3 1 2,3 4 0-2,-3 2 0 0,2-9-1 1,-2 3 1 1,0-6 0-1,3 4 0-2,3-4-1 2,-3 0 1 0,-4 1 0 1,7 2 0-3,-3-6-1 2,0 7 1-1,0-1 0 4,-6-6 0-6,3 1 0 3,-9-4 0 0,5 7 0 2,4-4 0-4,0-2-2 1,-3 2 1 1,0 6 0 1,-6-8 0-2,6-1 0 0,0 1 0 1,3 8 0 1,-9-3 1-2,6 1-1 0,3-1-1 0,-9 1 1 4,5 2 1-6,4-9-1 3,0 10 1 0,-3 2-1 1,6-3 1-3,-6 0-4 2,3 4-1 0,-9 8-1949 1</inkml:trace>
    </iact:actionData>
  </iact:action>
  <iact:action type="remove" startTime="41290">
    <iact:property name="style" value="instant"/>
    <iact:actionData xml:id="d3" ref="#d0"/>
  </iact:action>
  <iact:action type="add" startTime="41217">
    <iact:property name="dataType" value="strokeEraser"/>
    <iact:actionData xml:id="d4">
      <inkml:trace xmlns:inkml="http://www.w3.org/2003/InkML" xml:id="stk3" contextRef="#ctx0" brushRef="#br1">13345 15393 1721 0,'0'0'0'7,"0"0"165"-1,0 0 1 4,23-35-66-5,-23 14 0 5,-6-14-14-5,-3-9 1 5,-5 0-66-4,-16-11 1 3,-23-22-16 8,-3-5 0-13,2-2 25-3,7-4 0 7,9 6-10-2,8-6-1 4,9-15-16-1,1-8 2-1,14-9 3-3,-3 11 1 3,-3 16-9-2,3 17 0 4,3 14-1-5,6 6 0 5,-6 1-3-5,3-7 1 4,-3 12-2-3,12 12 2 3,9 3-5-3,6-12 2 4,-1-23 5-5,-20 70-1944 3</inkml:trace>
    </iact:actionData>
  </iact:action>
  <iact:action type="remove" startTime="43225">
    <iact:property name="style" value="instant"/>
    <iact:actionData xml:id="d5" ref="#d2"/>
  </iact:action>
  <iact:action type="add" startTime="43198">
    <iact:property name="dataType" value="strokeEraser"/>
    <iact:actionData xml:id="d6">
      <inkml:trace xmlns:inkml="http://www.w3.org/2003/InkML" xml:id="stk4" contextRef="#ctx0" brushRef="#br1">15714 14690 1620 0,'0'0'0'8,"0"-32"249"-3,-3-12 0 5,0-44-92-3,0-15 0 1,3-2-121-2,0 2 1 3,0 16 2-3,0 5 0 3,0 11-31-3,3-8-1 3,9-6-7-3,3 9 0 9,5 6-2-14,10 17 0 8,6 3 2-4,8 9 0 6,12 0 0-7,0-6 0 7,-56 47-1946-7,0 0 1946 6</inkml:trace>
    </iact:actionData>
  </iact:action>
  <iact:action type="add" startTime="55793">
    <iact:property name="dataType"/>
    <iact:actionData xml:id="d7">
      <inkml:trace xmlns:inkml="http://www.w3.org/2003/InkML" xml:id="stk5" contextRef="#ctx0" brushRef="#br0">21047 10524 640 0,'0'0'0'3,"0"0"0"2,0 0 0-4,0 0 41 3,0 0-1 2,0 0 0-3,0 0 1 0,0 0 30 1,0 0 0 0,0 0 1 1,0 0 0-3,0 0-34 2,33-20 0 2,-31 14 0-1,-2 0 1-4,0 0-5 2,0 3 2 2,0 3 0-1,3-5 0-1,6-1-19 0,-6 3 0 1,-3 0 0 1,0 0-1-1,0-3-7-2,0 3 0 3,0 3 0-1,0-3 2 0,0-3 11-1,0 3 2 2,0-5-1-2,0-4 1 0,0 0-7 1,0 3-1-1,0 1 1 2,0-1 0 0,0 0-5-4,0 3 1 4,0 6-1-1,0-3 1 0,0 0 8-2,0 0-1 3,0-5 0-1,-3 2 0-1,3 6-8 0,-6-6-1 3,3 0 0-3,0 0 0 1,1 3-1-2,-1-3 0 3,3 1 0 0,-3 2 2-2,0-3-2-1,0 0 0 2,-3 6 0 2,3-6 0-3,3 0 8-1,-9 3 1 2,6 3 0 2,0 0 0-4,-3-9-13 2,0 4 0-1,0-1-1 2,3 6 2-2,3 0 20 2,0 0 0-3,0-6 0 11,-9 0 0-13,9 3-23 1,-3 3 1 2,-2 0-1 3,2-6 1-6,0 0 1 5,-3 3 1-1,3 3 0 0,0-5 1 0,-3-1-4-2,0 0 2 2,0-3-1 1,0 3 1-3,0 0 2 1,3 1 1 3,3 2-1-2,-3 3 1-1,-3 0-8 0,3-3 1 1,3 0 0 2,-3-3 0-4,1 6 0 2,-7 0-1-1,3-3 0 5,3-3 1-8,0 3 0 3,-3 3 2 1,3 0-2 1,0-3 1-2,0-3-2 3,-6 3 1-3,3 3-1 3,0 0 1-5,0-2-2 1,0-1 1 2,4 3 0 1,-7-6 0-2,3 6 1 1,0-6 1-1,0 6-1 2,0-3 1-2,3 0-3 1,-6 0 0 0,3 3 0 0,0-6 1-2,0 6-2 3,0-6 1-1,1 3 0 0,-1 0 0-1,0 1-1 0,0 2 1 2,0-6 0 0,0 6 0-3,0-6-1 1,0 3 1 2,0 0-1 1,0 0 1-4,0 3 0 0,0-6 0 2,1 0 0 4,-1-2 0-8,0 2 0 3,-6 6 0 3,6 0 0 0,3-3 0-6,0-3 0 2,-3 3 0 4,0 3 0-1,6 0 1-3,0-3 0 1,-6 3 0 1,0-6 0 1,3 3 1-1,-5 0-2 0,2 0 0-2,0 0 0 6,-3 1 0-8,-3 2-2 4,3-6 2-1,3 3 0 3,0-3 0-5,-3 3-2 4,1 3 0-2,2-3 0 3,3-3 1-4,-3 3-4 1,-3 0 2 2,0 0-2 0,3 3 2-2,3 0 1-1,0 0-1 2,0 0 1 1,-3 0 1-2,0 0 1 0,3 0 0 2,-5-3 0 1,2 3 1-4,0-2 0 1,0 2 2 0,0-6-2 3,-3 3 1-4,0 3 10 2,-6 0 1 0,6 0-1 3,-2-6 0-4,-4 6-5-3,0 0 1 4,3 0 0 4,3-6 0-7,-2 0 2 4,-1 3 0-4,0 0 0 7,0 0 0-5,0-2-6-3,0 5 1 4,3-6-1 1,1 6 2-3,-4 0 3 3,6 0 0-1,0 0 0 2,3 0 1-5,-6 0-9 3,0 0 1 0,3 0 1 0,3 0-1-1,3 0-2 2,-9 0 0-3,4-3 0 3,-7 0 1-1,-3 0-2 0,0 3 1-1,3-6 0 4,0 6 0-7,1 0-2 4,2 0 1 2,0 0-2-3,0 0 2-1,-3 0 7 1,3 0-1 1,3 0 1 4,1-9 1-8,-7 6-8 4,3 3 1 1,0 0 0 1,0-3 0-6,-3 3 2 4,6 0 1 0,-3 0 0 3,4 0 0-6,-1 0 10 2,0 0 1 3,0 0-1-4,-3 0 2 1,-3 0-12 2,3 0 1-2,6 0-1 5,-3 0 0-8,-3 0-3 3,4 0 1 2,-7 0 1-1,3 0-1-1,0 0-1 0,3 0 0 1,-6 0 0 1,0 0 0-3,1 0-6 2,-7 0 0 1,9 0 1-2,3 0 0 1,3 0-1-2,-9 0 0 4,3 0 0-1,0 0 1-4,4 0 4 3,-7 0 1 0,3 0-1 2,3 0 1-4,-3 0 0 1,0 0 1 2,3 0-1 1,-6 0 1-6,4 0 1 5,-1 0 1-3,3 0 0 6,-9 0 0-5,3 0 9-2,3 0 2 2,-6 0-1 5,4 0 1-8,2 0-11 5,-6 0 2-2,3 0-2 2,-3 0 1-2,-5 0 1 0,2 0 1 2,6 0-1 1,-3-8 1-6,0 5-6 7,1 3 0-7,-1 0 0 8,0-3 0-8,-3 3-1 5,4 0 0-2,5 0-1 1,-9 0 2 0,0 0-6 3,6 0 0-7,3 0-1 6,-2 0 2-2,-4 0-1-4,3 0 1 6,3 0-1-2,-3 0 1-2,-3 0 0 1,4 0 0 3,2 0 0-3,-3 0 0 3,-3 0 1-6,0 0-1 5,1 0 1 2,2 0-1-7,3 0 1 4,-3 0-1-1,0 0 1 5,0 0-1-7,3 0 3 3,-2 0 0-1,2 0 0 5,-6 0 0-8,-3 0-1 4,3 0 0 0,7 0-1-1,-1 0 1 1,-3 0-5 0,3 0 1-1,3 0 0 1,0 0 0 0,-3 0 5-1,-3 0-1 0,1 0 1 4,-1 0 1-5,-3 0-4 2,0 0 2-1,3 0-1 2,1-6 0-2,-7 6 4 0,3 0 0 2,0 0 0-1,3-6 0-1,-2 6 1 0,-1 0 1 1,0 0-1 1,0 0 0-2,3 0 5 0,4 0 1 2,-4 0 0-1,0 0 1-1,0 0-4 0,-3 0 2 0,0 0-2 6,1 0 2-9,-4 0-2 3,0 0 2 1,3 0-1 4,1 0 0-8,-4 0-4 4,9 0 2-1,-3 0-1 5,3 0 0-8,-6-6 1 4,7 3 1 0,-1 6-1 0,-3-3 1 0,0 0-3-2,0 0 1 2,6 0-1 1,0-3 1-2,0 0-2 1,-2 3 1-1,-1 0 0 1,-9-3 1 0,3 3-2 0,-3 0 0-1,10 0 0 2,-1 0 0-3,-9 0-2 2,3 0 2 0,3 0-1 1,0 0 1-2,1 0-10 0,-1 0 0 3,3 0 0-2,0 0 0-2,0 0 1 2,-3 0 1 1,9 0-1-2,-6 0 1-1,1-8-2 2,-1 5 1-1,0 3-1 10,-6 3 1-13,0 0 7 3,3-3 0-2,7 0-1 5,-4-6 1-5,-6 3 1 2,0 3 1 1,3 0 0 4,3-3 0-8,0 3 0 3,4 0 1 0,-7 0 0 4,3 0 0-5,-6 0 11 2,0 0 0-1,3 0-1 2,4 0 2-2,-10 0-6 1,0 0 2-1,3 0-1 2,0 0 1-1,-5 0 1-1,-1-3 0 0,6 3 1 2,0-6-1-2,1 3-3 2,2 3 2-3,6 3-1 5,-6-3 1-6,0-3-4 2,0 3 0 2,1 0 1 0,-1 0 0-3,0 0-4 3,0 0 0-2,0 0 0 1,-2 0 1 2,-1 0 3-6,0 0 2 4,3 0-1 1,3 0 1-2,-6 0-8 1,4 0 0 0,2 0 0 3,0-6 0-7,-3 3-4 3,3 3 2 2,3 0-1 1,-3-3 1-4,-5 3-4 0,2 0 1 2,3 0 1 1,-3 0-1 1,-3 0 3-5,-5 0 0 3,8 0 0 2,3 0-1-6,0 0-4 6,-3 0 0-4,3 0-1 3,-6 0 1-2,1 0-2 1,-1 0 1-1,3 0 1 2,3 0-1-1,0 0-1-1,0 0 1 1,1 0-1 3,-1 0 1-7,-3 0 5 4,3 0 0 5,0 0 1-8,3 0 0 0,-9 0-2 2,9 0-1 3,-2 0 1-3,2-8 0-1,-12 5 0 2,3 3-1 0,0 3 1 4,1-3 0-8,-1-3 2 4,0 0 1-1,6 3-1 4,-3 0 1-6,-6 0 1 3,1 0 0 0,2 0 0 4,3 0 0-7,-3 0 0 1,-2 0 0 2,5 0 0 0,3 0 1 0,-6 0 0-1,0 0 1 0,9 0 0 2,-8 0 1-2,-1 0-2 1,3 0 1-1,3 0-1 2,-3 0 1-1,-3 0-1-1,7 0 1 0,-4 0-1 3,3 0 0-4,-3 0-1 2,3 0 1 0,3 0 0 0,3-6 0-1,-9 6-2 0,4 0 0 2,-1 0 0 2,-9-6 1-7,0 6-4 4,3 0 2 0,4 0-1 0,-1 0 1-1,-6 0-7 0,3 0 1 3,3 0-1 0,3-6 1-6,1 6 2 6,-4 3 2-5,0 0-1 7,0-6 1-5,0 0 4-3,0 0 1 5,1 0-1 2,-1 3 1-7,0 0 4 4,0 0 0 0,6 0 1 0,-3-3-1 0,0-3-5-1,1 6 2 0,-1 0-1 5,0-2 0-7,0 2-1 3,0 0 0-2,0 0 0 3,-3 0 0-2,1 0-1 2,-1 0 1-1,0 0-1-1,-3 0 1 0,-3 0-4 2,4 0 2-2,2 0 0 4,0-6-1-7,-3 6-1 4,0 3-1 1,1 0 1 1,5-6 1-6,-3 0 0 7,3 3 1-5,-6 0 0 4,3 0 1-5,3-6 1 2,-5 6 0 0,5 0 0 3,-3 0 0-4,-3 0 0 2,0 0 0 0,4 0 0 1,2 0 1-2,0 0 3-1,3 0 1 2,-6 0-1 3,3 0 2-5,0 0 7 1,3 0 1 1,-5 0-1 2,2 0 2-2,0 0-4-2,3 0 1 1,-6 0 0 5,3 0 0-8,-6 0-10 3,6 0 1 1,1 0-1 0,-1 0 1-1,0 0-3 2,-3 0 0-2,9 0 0 2,3 6 0-2,-12-3 0 0,3 2 0 1,3 1 0 3,3-6 0-7,-2 0-1 3,-4 0 1 3,0 0 0-2,0 0 0-2,3 3-2 3,-3 3 1-2,3-3 0 3,3-3-1-4,0 0 1 1,0 0 0 0,-6 0 0 3,4 0 1-4,-1 0-3 2,0 0 0 0,3 3 0 3,-9 3 1-6,3-3 1 1,-6 0 1 3,3 0 0 1,-2 0 0-4,-4 5 1 0,6-5 0 4,0 0 0 0,0 0 0-5,-2 0 6 2,2 0 1 1,-3 3-1 0,6-6 0-1,3 0 2 1,3 6 0-1,0-3 0 3,-6-3 1-3,3 0-5 0,-5 0 1 1,2 0-2 2,0 0 2-4,3 3-4 1,-6 5 0 1,3-8 0 3,0 0 1-7,3 0 0 4,-5 0 1 1,2 3 0 1,-3 3 0-6,0-3-3 4,0 0 2 1,3 3-2-1,-2-6 1-1,-4 3-4 0,3 0 1 1,3 0-2 1,0 0 2-3,0 0-3 1,0-3 0 1,7 0 0 4,-4 5 1-8,3-2-12 3,-3 0 0 2,0-3 1 2,3 3 0-6,-3 3 13 2,0 0 0 0,3-6 0 3,3 0 0-4,-3 6-4 2,-3-3 2 1,3-3-1-1,3 6 0-2,-9-1 2 2,6-2 0-1,3 0-1 3,-3 6 2-3,-2-3-5 0,2-6 0 3,3 6-1-1,-3 3 2-5,-3-1 5 4,3-2 1 1,3 0-1 1,0-3 1-6,-9 3 4 4,6-3 1 1,3 6 0-2,0-4-1 0,-3 4-5 1,3-3 0 0,0 0 0 2,0-3 0-4,0 0 0 1,0 6 0 0,0-9 0 4,-6 8 0-3,6 4-1-4,6-3 1 5,-3-3-1 3,3 2 1-8,0 4-1 3,-6 0 1 0,0-3-1 5,0 0 1-7,3 2-2 2,3-8-1 2,0 3 1-1,-1 6 0-2,-5-6 0 2,0-1 0-1,0 4 1 2,0-6 0-2,0 3 1 2,0-3 0-2,0 0 0 8,0 3 0-10,0 3 0-1,0 2 0 3,0-8 0 5,0 0 0-8,0 3 0 4,0 3 1-1,0-9-1 3,0 6 1-4,6-1-2 1,-3-2 1 2,-3 3-1-2,0 3 1 1,0 3-2-1,0-9 0 0,0 0-1 6,-3 5 1-9,0-2-2 3,3-6-1 1,3 3 1 3,0 3 0-7,-3 0 0 4,-3 0-1 0,0-6 1 3,0 6-1-3,3 2 5-4,0 1 2 3,0-3-2 6,0 0 1-9,0-3 1 4,0 0 1-1,0 0 0 2,0 0 0-3,0 0 5 2,0 2 1 1,0-5 0-1,0 0 0-2,0 6-9 3,0 0 0-3,0-3 0 7,0 3 0-9,0 3-1 4,3 2 1-1,3-8-2 4,0 3 2-6,-3-3-3 2,0 0 1 3,-3 3-2-3,3 0 2 0,3 3 0 1,0-4 1 1,-6-2-1-1,0 0 1 1,0-3-1-5,0 0 1 4,0 3 0 1,0 9 0-3,0-6 1 3,6 3 0-1,-3-9 0 0,-3 5 0-2,6 1 0 3,-3-3 0-2,0 3 0 5,-3 3 0-8,0 3 0 3,0-9 0 1,0-1 0 1,3 1 0-2,3-3 0 0,-4 0 1 1,-2 3 0 1,3 6 0-2,3-6-1 1,-3 0 0-1,-3 0 0 2,6 0 0-3,-3 6 0 4,0-6 0-4,-3-1 0 6,3 4 0-8,3 3-1 4,-3-9 1-1,-3 6-1 2,3 0 1-3,3-3 0 2,-3 3 0 0,-3-6 0 1,0 3 0-2,6 2 1 0,-3 1 2 2,0 0-1-1,0-6 0-2,3 3 6 3,-6 0 0-2,2 0 0 2,4 3 1-3,0 0-5 3,0-3 2-1,0-1-2 0,3 7 2-2,-3-3-4 2,3-6 0 1,-3 6 0 2,0 3 1-6,2-9-3 2,-5 3 0 0,0 0 0 4,6 0 1-6,-6-1-1 2,0 1 0 1,3 3 0 1,3-6 0-3,-6 3 0 3,0-3 0-2,0 0 0 4,3 3 0-7,0 3-1 5,-3-3 1-2,3-3 0 2,2 0 0-2,4 0-3 1,-3 0 1-1,-6 6 0 5,6-3 1-8,6 0 0 4,0 0 1 0,-7-1 0 1,4 1 0-3,3 3 0 2,-12-6 0 0,3 0 0 0,0 0 0-2,3 6 0 3,3-3 0-2,-9-3 0 2,2 0 0-1,-2 0-1-2,0 0-1 2,3 0 1 3,3 3 1-6,0 6 0 3,-3-9 0-1,-3 0 0 4,6 0 0-6,6 0 0 2,-10 0 0 1,-2 0 0 2,3 0 1-4,-3 0 4 1,3 0-1 2,-3 0 1-1,9 6 1-1,0 0-6 1,3-4 1 0,-4 4-1 3,4-6 1-7,3 3-1 4,-3-3 1-1,0 0-1 2,2 3 1-2,-2 3-1 1,-9-3 0-1,9-3 0 2,-6 0 1-3,3 0 0 2,-4 0 2 2,1 0-2-3,3 0 1 0,3 0 0 0,-3 0 2 2,-3 0-2-1,5 0 1-1,7 0-3 1,-6 0 0-1,-6 6 0 3,6-3 1-4,-1 0-1 1,-2-3 0 2,0 0 0 1,3 0 0-5,3 3-1 3,-7 2 0 0,-2 1 0 4,6-6 0-6,3 0-1-2,-3 0 0 4,-1 0 1 3,7 0 0-5,0 6-2 0,-6-3-1 3,-4-3 1 0,7 0 1-2,-3 0 0 0,-3 0 0 0,-3 0 0 3,6 0 1-4,5 0 1 3,-11 0 0-2,3 0 0 2,6 0 1-2,2 0-1 0,-2 0 1 0,-3 0-1 5,6 0 1-8,2 0-1 3,-2 0 0 3,-6 0 0-2,5 6 0-2,7 0 0 2,-3-6 0 1,-6 3 0-2,5 0 0 5,7-3-3-8,-4 0 1 3,-2 3 0 4,3 2-1-7,-1-5 1 3,-2 0 0 2,0 6 0 0,-1-6 0-3,1 3 1 2,0-3 1 0,-1 0 0 3,4 3 0-5,0-3-1 0,-10 0 0 1,7 3 0 4,0 6 1-5,-7-3 0 1,1-3 1 1,0-3-1 3,3 0 1-4,2 0 1-2,1 0 1 2,-12 0-1 2,11 3 0-2,-2 2-2 2,0-5 0-2,-6 0 0 2,5 0 1-3,1 0-1 3,-3 0 0-2,0 0 0 4,5 3 1-7,4 3-1 4,-3-3 0 0,-4 0 0 1,4 3 2-3,3 0-1 2,-1-6 0 1,-2 0 0-1,2 0 0-1,4 0 1 0,-6 0 2 0,2 3-2 5,-2 8 1-8,3-11-3 4,-7 0 0 0,1 0 0 2,9 0 1-5,-7 0-1 3,-5 0 0-1,0 0 0 4,2 0 2-5,1 0-2 0,-6 0 0 3,3 0 0-1,5 0 0 0,-2 0 0 0,-6 0 0-1,0-5 0 5,5 5 0-8,1 5 2 3,-3-5 1 1,0 0 1 0,2-5-1-1,4 2 5 2,-3 3 0-2,-7 0-1 2,10 0 2-2,3 0-4 0,-4-3-1 1,-5 3 1 3,12 3 1-7,-7 0-4 3,1-3 0 3,0 0 0-2,2-3 0-2,1 0 0 2,-6 3 0 1,2 3-1-2,7 5 1 0,-6-5-2 2,-7-3 0-2,1 0 0 4,6 0 0-6,-1 0 0 2,-5 0 0 1,-3 0 0 3,6 0 0-7,-1 0 0 4,-5 0 0-1,0 0 0 4,6 0 0-5,5 0-1 2,-5-3 0-1,-6 3 0 2,11 0 1-2,4 0 0 0,-6 0 0 1,-4 0 0 1,1 0 0-2,-6 0 0 0,0 0 1 1,5 0-1 2,-2 0 1-4,3 0 0 2,-6-5 1-1,2 2 1 3,7-3-1-4,-3 3-1 1,-4 3 1 1,1 0-1 1,9-3 2-3,-1-3 0 2,-2 3 0 0,0 3 1 1,5 0-1-2,-2-6-3 0,-3 0 0 2,-4-5 0-1,13 5 0-2,-9 3-4 2,-7-3 0-1,-2 0 1 4,6 3 0-6,0-3-3 3,-7-2 1 0,-2 5 0 2,6 0 0-5,-3-3 3 3,0 6 0-1,-10-6 0 5,13 3-1-8,0-3 1 4,-3 0 1 0,0 1-1 1,5 2 1-2,1-3 1 0,-3 0 0 2,-1 3 0-1,4 3 0-1,3-6-1 0,-3 0 1 1,-1 6-2 1,1-6 2-2,3 4 0 1,-7-4 0-1,4 0 0 2,3 6 0-3,2 0-1 3,-2 0 1-2,-3-6 0 2,2 6 0-3,-8-3-2 2,0-3 1 2,3 3-1-4,5 0 1 1,-5 3-3 1,0-9 1 1,-9 4-1 2,8-1 1-7,7 0 1 3,-12 0 0 1,3 0-1 3,3 3 2-7,-4 3 0 4,-2 0 0 0,-3-9 0 1,9 7 0-3,-3-4-3 3,-4 3 2-2,-2-3-1 3,9 6 1-4,3 0 2 1,-1-3 0 2,-14 0 0-2,3 0 0 2,0 3 1-3,3 0 1 2,-6 0-1 1,6-6 1-2,5 0 2 0,-8 3 0 2,0-2-1-1,3 5 2-1,3 0-4 1,-3-6 1-1,-3 0 1 2,2 3-1-2,4 3-2 1,-3 0 0-1,-3-3 0 2,3 0 1-2,2-3-3 1,-2 6 1 0,-3 0-2 0,3-6 2-1,3 3-7 0,0 1 1 2,-4-1-1-1,4 3 1-1,3 0 4 0,-6 0 0 1,-6-6 1 2,3 3 0-4,-1-3-3 1,-2 0 1 1,0 6-1 3,0 0 2-6,0 0 2 1,-3-6 1 3,3 3 0 3,3 0 0-5,0-2-1-3,-3 2 1 4,-3 3 0 1,3 0 0-2,2-9 0 0,1 6 0 2,-6 3 0-1,3-3 1-2,0 0 2 3,0 0 2-2,-3 3-2 5,9-9 2-8,-6 6-1 4,0 0 2-1,-3-2-2 2,3 5 2-2,-1-6 2 0,-2 0 1 2,-3 3 0-1,6 3 0-2,-3-3-8 1,0 0 1 2,-3-3 0 2,3 3 0-7,3-3 0 4,0 1 0 1,-3-1-1-1,3 0 1-1,0 3-2 0,-3-3 1 1,0 6 0 1,0 0 1-3,3-9-2 2,-6 3 1 2,3 1-1-3,0-1 1-1,-1 0-1 1,1 6 1 2,0 0-1 3,0-3 1-8,-3-3-1 4,0 3 0-1,0 3 0 2,3-3 1-2,3-3-1 0,-3 3 0 2,-3-5 0-1,0 5 1-2,0 3-2 2,0 0 1 0,0-3 0 4,0 3 0-8,0 0-1 4,0 0 1-1,0 0 0 2,0-3 0-3,0 0-2 3,0 3 1 0,-3 0-2-2,0 0 2-1,3 0-5 3,0 0 0-2,0 0-1 2,0 0 2-2,0 0-14 0,0 0-1 2,0 0-1874-1</inkml:trace>
    </iact:actionData>
  </iact:action>
  <iact:action type="remove" startTime="64142">
    <iact:property name="style" value="instant"/>
    <iact:actionData xml:id="d8" ref="#d7"/>
  </iact:action>
  <iact:action type="add" startTime="62941">
    <iact:property name="dataType" value="strokeEraser"/>
    <iact:actionData xml:id="d9">
      <inkml:trace xmlns:inkml="http://www.w3.org/2003/InkML" xml:id="stk6" contextRef="#ctx0" brushRef="#br1">25760 15791 1683 0,'0'0'0'8,"0"0"212"-3,0 0 0 5,0 0-54-5,0 0 0 4,0 0-73-3,0 0-1 6,0 0-78-9,0 0 1 8,0 0-6-6,0 0 2 5,0 0 1-5,0 0 1 4,0 0-5-3,0 0 1 4,0 0-2-5,0 0 1 5,0 0-2-5,0 0 1 6,0 0-3-7,0 0 0 6,0 0-10-5,0 0 0 6,0 0 10-7,0 0 1 6,33 15 1-5,-30-15 2 6,0 0-1-7,0 0 1 5,0 0 0-3,-3 0 1 4,0 0 1-5,0 0-1 4,0 0 0-3,0 0 0 4,0 0 2-5,0 0 1 5,0-3 1-5,0 3 2 6,0-6-7-7,0 3 0 6,0-3 0-5,3 3 0 6,2 1 2-7,1-7 0 5,-3 3-2-3,3 0 0 4,-6 0-1-5,3 0 1 4,0 3-3-3,0 3 0 3,0-5-5-3,0-1 1 3,0 3-2-3,-3 0 0 4,0 0 5-5,0 3 0 5,0-6 4-5,0 3 1 4,0 0 3-3,0 0-1 4,0 0 12-5,0 0 0 6,0 3-13-7,0-5-1 6,0 2 0-5,0 3 0 6,0 0 2-7,3 0 2 7,3 0-4-7,3 0 1 5,-9 0-2-2,3 0 0 1,0 0 1-2,0 0 0 5,3 0 0-7,-6 0 1 6,2 0-1-5,-2 0 0 6,0 0-1-7,0 0 1 5,0 0 2-3,0 0 1 5,0 0-4-7,0 0 0 6,0 0-1-5,0-3 1 7,0 3-11-9,0 0 2 8,0-3-1-7,0 0 0 5,0 0 0-2,0-6 0 1,0 6-7-2,0 0 0 4,0 0 8 21,0 0 0-31,0 3-1 2,0-5 0-1,3 2 10 0,3 0 0 8,3 0 1-3,-9 0 2 4,3 0-4-5,-3 3 1 5,0-6-2-5,0 3 2 6,0 3-3-7,0 0 0 7,0 0 0-7,0-3 1 6,0 0 2-4,0 0 1 2,0 0 3-2,0 3 0 4,0-5 5-5,0 2 0 5,3 0 0-5,6 0 0 5,-6 0-9-5,0 3 0 5,0 0-2-5,0 0 1 5,0-3-6 0,0 3 0 177,-3-6 6-187,0 3 0 0,0 0 0 0,0 0 1 0,0 0 0 1,0 0 0-1,0 3 0 0,0-5 1 0,3 2-1 1,3-3 1 0,3 0-1 0,-9 0 1-1,2-3-1 0,1-2 1 0,0 2-1 0,0 3 0 0,0 0-1 0,0-3 1 1,0 0-3-1,0 1-1 0,3-1-2 0,0 0 0 0,-3 3 5 0,0-6 1 0,3 4 1 1,0-7 1 17,0 0 5-18,0-2 0 5,0-4 3 0,-4-8 0 5,10-18-1-5,3-3 0 5,12 4 0-5,-4 5 0 5,-11-6-6 1,-6 0 2-5,0-6-7-3,0 0-1 8,0 4 3-7,0 2 0 6,-6 9-3-5,3 5 0 5,-3 1-4-1,3-3 0-3,6 0-2 0,5-18 0 4,16-29 10-6,5-15 0 7,1-8 5-7,-1 2 0 7,-35 103-1908-7,77-184 1902 7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312" units="cm"/>
          <inkml:channel name="Y" type="integer" max="896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0.90045" units="1/cm"/>
          <inkml:channelProperty channel="Y" name="resolution" value="635.46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4T23:24:03.9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5" units="cm"/>
      <inkml:brushProperty name="height" value="0.055" units="cm"/>
    </inkml:brush>
  </inkml:definitions>
  <iact:action type="add" startTime="14905">
    <iact:property name="dataType"/>
    <iact:actionData xml:id="d0">
      <inkml:trace xmlns:inkml="http://www.w3.org/2003/InkML" xml:id="stk0" contextRef="#ctx0" brushRef="#br0">11785 8058 12 0,'0'0'0'2,"0"0"0"2,0 0 0-2,0 0 0 2,0 0 0 1,0 0 0 0,0 0 0-3,0 0 2 2,0 0 1 0,0 0 0 1,0 0 0-2,0 0 37 0,0 0 1 2,0 0-1-1,0 0 2-1,0 0-3 1,0 0 0-1,0 0 1 9,0 0 0-12,0 0-22 1,0 0 1 1,0 0-1 3,0 0 1-3,0 0 1 2,0 0 2 1,0 0-2-1,0 0 1 0,0 0 16-2,0 0 0 4,0 0 0-3,0 0 1 0,0 0-4 1,0 0 1-1,6-26-2 5,-3 17 2-8,3 3-9 3,-1 0 1 1,-2 0-1 2,-3 0 1-3,3-2-3-1,6-7 1 4,-9 3 0-1,3 4 1-4,0-7 3 3,0 9 0-1,3-3 0 2,-6 3 1-2,0-5 3 1,0 2 1-1,0 3-2 2,0 6 2-2,0-9-6 0,0 3 1 1,0 1-1 12,0-4 1-16,6 3-7 0,-3-9-1 2,-3 9 0 1,-3-5 2 1,3 2-1-1,-6-3 2 0,6 3-2 2,0-2 2-2,0 2-11 1,0-3 2-1,0 6-1 2,0 3 1-2,0-3 0 0,-6-2-1 1,3 2 1 1,3-6-1-2,0 3-9 1,0-2-1-1,0 2 1 4,-6 0 0-6,6 3 6 2,0-6-1 0,0 7 0 4,-6 2 0-5,6-3-6 1,0-3 1 1,0 3-1 4,0 6 1-7,0-6 3 1,0 0 1 2,0 1 0 1,-3-4 0-1,0 0-5 2,0 3 1-6,3 0-1 5,-5-8 2-1,-1 8-2-2,0 3 2 2,3-3-2 1,3 0 2 2,0-3-5-7,-9 1 1 3,3 5 0 2,6 3 1-2,0 0 7 0,0-6 1 3,-6 0 0-3,0 3 0-1,6 3 2 2,-3-6-1 1,-3 0 1 0,6 3-1-3,-6-2-8 1,0 5 1 2,3-6-1-1,3 0 1 2,0 0 5-6,-8 3 0 4,5-3 0 1,3 0 0-3,-3 3 3 2,-3-3-1 1,6 6 0 0,-6-5 2-2,0-1-13-1,3 0 1 4,-6 3 0 0,3-3 1-6,0 6-3 3,-6-9 0 2,9 6 0 0,-2 3 0 0,-1 0-2-3,3-3 1 0,-3 3 0 3,0-5 0-2,-3 5 0 0,3-6 0 2,6 3 0-1,-6 0 0-1,-3 3-6 1,0 0 0 0,3 0 0 0,6 0 1 3,-8 0 6-7,2 0 0 4,-6 0 0 1,3 0 0-3,0 3 0 1,3 6 1 3,-3-4 0-3,6-2 0 0,0 0 1 1,-8 0 2 0,2 3-1 3,0 0 0-7,3-3 2 3,-6 0-1 1,6 0 1 4,3 3-1-8,-6-1 4 3,3-2 1 1,0 0-1 4,-2 0 1-8,2 3-12 5,6 0 0-3,-9-3 1 7,3 0 0-7,-3 0-12-2,6 3 2 4,0-6 0 1,-3 6-1-1,-3 2 9-1,3 4-1 0,6-9 1 2,-6 3-1 1,1 3-6-6,2 2 1 4,-3 1 0 3,0-3 0-6,3 0 5 3,0 2 1 0,3-5-1 0,0 3 1-1,0 3-2 2,0 2 2-2,0-5-2 4,0 9 2-7,0 2-1 3,3 1 1 2,6-1-1 1,-3 1 1-5,2-4 3 4,-2 1 1-1,-3-4-1 1,3 13 1-3,0-7 0 1,0-5 1 1,-3 0 0 3,9-1 0-7,-6 4 0 4,3-9 0-1,-9 2 0 4,6 7 0-6,2 2 1 2,-8-2-1 2,6-9 0 3,-3 8 0-8,3-2-1 3,0-6 1 0,-6 3 0 3,0 2 0-3,6-5-1 0,-3 3 0 1,-3-4 0 1,6 10 0 2,0 0-1-7,-6-7 0 3,0 1 0 2,3 3 1-3,3 5 0 2,0-5 0 1,-3-3 0-1,0 5 1-1,5 1 4 0,-2-9-1 2,-3 2 0-1,3 4 1-2,0-6 3 2,-3 2 1 1,3-5 0-2,3 3 0 1,3 3 5-2,-3-3 1 4,-3-4 0-2,2 1-1-1,4 0-11 0,-6 3 1 0,-6-9-1 2,9 6 2-2,3 3 14 1,-3-9 0 0,-3 5 0 3,0-5 1-7,2 3-24 4,-5 0-1-1,3 0 1 5,6-3 0-6,-3 0-14 0,3 0 2 2,-3 0-2 4,-3 0 1-8,8 0 13 3,-8 0 2 1,3 0-1 0,-3-3 1-1,9 0-5 1,-9 0 1 0,3 3-1 1,-9 0 2-2,3-5 3 1,0 5-1-2,6-6 1 4,-4 3 0-3,-2 0 0 0,0 0 0 1,0 3 1 0,3-9 0-2,-3 3 1 3,3 0 0 0,0 6 0-2,-6-8 0 0,6-1 1 1,-6-3 2 0,3 3-1 1,0-2 0 1,0-1 3-6,3 3-1 4,-6 3 1 3,3 6 0-7,0-6-5 4,0-2 1-1,3 5-1 5,-6 0 1-8,0-3-1 3,0-6 2 4,0 9-2 1,0-3 1-8,0-2 10 1,-6 2 1 5,3-9-1 0,0 3 2-6,3-2-13 4,0 8 0-1,0 0 0 4,0-3 1-3,0 0-1-4,0 1 0 4,0 5 0 0,-3-3 0-1,-3 0 0 2,6 0 0-2,0 3 0 1,-3-3 0 1,3-2 0-2,0-4 0 0,0 3 0 3,0 3 0-5,-6-8-1 2,6 8 0 3,0 0 0-2,0 3-1-2,-6-3 1 2,6-6 0 0,0 9 0 0,0 0 1 0,-6 1 1-2,3-4 1 3,0 0 1 3,0 0-1-8,3-3 10 3,-6 0 1 0,3 4-1 4,0-4 1-6,0-3 0 4,-2 0-1-2,-1 4 0 2,3-1 2-2,3-3-5 0,-3 3 0 0,0 3 0 3,3 1 1-3,0-7-4 1,-6 3-1-1,0 3 1 2,3-3-1-2,3 4-2 1,0-7-1-1,0 3 0 2,0 0 1-2,0 3-3 1,0-5 0-1,0 8 0 4,0-3 2-6,6-3-2 3,3 0 0 0,-9 9-1655 0</inkml:trace>
    </iact:actionData>
  </iact:action>
  <iact:action type="remove" startTime="17961">
    <iact:property name="style" value="instant"/>
    <iact:actionData xml:id="d1" ref="#d0"/>
  </iact:action>
  <iact:action type="add" startTime="17939">
    <iact:property name="dataType" value="strokeEraser"/>
    <iact:actionData xml:id="d2">
      <inkml:trace xmlns:inkml="http://www.w3.org/2003/InkML" xml:id="stk1" contextRef="#ctx0" brushRef="#br1">18944 12279 1658 0,'0'0'0'7,"0"0"202"-2,-44-6 1 8,20 3-22-10,1 1 0 6,-4-1-120-4,0-3 2 5,-8-3-58-4,-1-3 0 3,1 1-1-3,0-4 0 3,-13-3 7-3,-2-2 2 3,-3-7-14-3,-1-5-1 3,19 12 0-3,8 5 1 3,7 0-5-3,2-2 1 4,9-1 1-5,-3 1 1 5,3-1 1-5,0 6 0 5,3-2 3-1,-5-4 0-3,11 18-1926-1,0 0 1925 5</inkml:trace>
    </iact:actionData>
  </iact:action>
  <iact:action type="add" startTime="20790">
    <iact:property name="dataType"/>
    <iact:actionData xml:id="d3">
      <inkml:trace xmlns:inkml="http://www.w3.org/2003/InkML" xml:id="stk2" contextRef="#ctx0" brushRef="#br0">13595 10026 300 0,'0'0'0'2,"0"0"0"3,0 0 0-3,0 0 41 2,0 0 0-1,0 0 1 3,0 0-1-3,0 0 22 1,0 0 1-1,0 0-1 2,0 0 1-3,0 0-39 1,0 0 0 2,0 0 0 1,0 0 1-5,0 0 37 3,0 0 1 0,6-29-2 1,-6 23 2-3,0 3-50 2,0 3-1 0,0 0 1 1,0-5 0-3,0 5 9 2,0-6-1 0,0 3 1 2,-3-3 0-5,0-6-4 3,3 3 0 0,0 4 1 1,0-7-1-2,-6 3 3 0,6 0 2 1,6 3-1 1,-6-8 1-2,-9 2 0 1,3 3 2-1,3 3 0 2,0-5 0-3,3 2-10 2,-8 3 0 0,2 3 0 1,0 0 1-3,-3-6 2 2,3 1 0 1,-6 2 0-1,3 3 1-2,0 0-13 2,1-9 1 1,-1 3 0 2,-3 1 0-3,0 2 3-4,0 0 0 5,0 0 0-1,1 3 1-1,-4-3-8-1,0 0 1 2,3 0-1 2,3 4 2-4,0-4-2 1,-2 0 2 1,2 6-1 2,-3-9 1-4,3 6-5 1,-6 0 1 1,6 3 1 3,0-6-1-5,-2 0 18 1,5 4 0 0,0 2 0 3,0 0 2-3,3-3-9-1,-3 3 2 2,-3 0-1 1,-3-3 1-1,3-3-6-1,-5 6 0 2,8 0 0-1,-9-3 1-2,-3 3-3 2,0 0 0-1,7 0-1 3,2-6 2-4,-6 3 11 3,-6 3 0-2,6-3 0 2,1-3 0-3,-4 3-20 1,6 0 1 2,6 1 0-1,-3-4 0-1,-3 6-3 0,6 0 0 2,1 0-1-1,2 0 1 0,-9-9-2-2,3 3 1 2,-6 0-1 1,3 6 1-2,-3 0 2 0,-2 0-1 2,2-6 1 2,3 6 0-6,-12 6 1 2,4-3 1 0,2 0 0 5,0-6 0-8,-3-6 1 4,4 1 0 0,2 5 0 1,-3 3 0-2,-3 0 12 0,7 0-1 1,-4 0 0 1,0 0 1-2,3 0-6-1,1-3 1 3,-1 3 0 0,-3-6 1-3,3 3-3 2,3 3-1 0,1 0 1 0,-7 0 0-1,3-6-6 2,0 6 1-2,0 0 0 2,1 0 0-2,-1 0-2-1,0 0 1 3,3-6-1 0,3 6 1-3,-5 0-4 2,2 0 2 0,3 0-1 1,-6 0 1-3,0 6 3 3,-2-3 1-2,-4-3 0 2,3 0 0-3,-3 0 3 1,10 0-1 2,-1 0 1 2,0 0 0-7,0 0 0 4,0 0 1-1,0 0-1 5,1 0 1-7,-4 0-4 2,0 0 0 1,0 0 0 0,-3 3 1 0,-2 6-4-1,-1-9-1 1,3 0 1 1,6 0 0-1,1 3-1-2,-4 2 1 2,0-2 0 0,-3 0 0 0,1 3 0-1,-4-6 1 1,0 6 0 1,6 0 0-2,1-3-2 1,-7 3 2-1,-3-6 0 2,3 3 0-2,4 5-1 0,2 1 0 1,-3-3 0 1,3-3 1-3,4 3-1 2,-4 3 0 1,15-1 0-1,-12 1 1-1,3-9-3 0,-3 0 1 2,9 0 0-1,-6 0 0-1,3 3-1 0,1 9 2 1,-1-6 0 1,-3 2 0-2,0 4-2 0,3-6 0 2,-6 3 0 1,3-3 1-5,0 8 0 2,3-8 0 2,6 0 0-1,-8 3 1-1,2 3 0 1,0-4 0-1,0-2 0 2,3 3 1-1,0 0-4-2,0-3 2 2,-3-3 0 1,3 5 0-2,3 4-2 1,0 0 1-1,-3-3 0 2,0 2-1-2,3 7 0 1,0-3-1-1,3-10 1 2,-3 10 0-2,0-3 0 1,0-1-1-1,0-2 1 2,6 3-1-2,0 6 1 0,-3-7-1 2,3 1 1-1,0 0-1-2,0 5 4 2,0-5 1 0,2 0-1 1,-8-1 1-3,6 4-1 2,3 0 1 0,-9-9 0 1,6 2 0-3,3 4 0 2,0 3 0 0,-3-12 0 4,3 5 0-7,3 7 3 1,-1 0 2 2,-2-4-2 2,6 1 2-4,6-3 14 1,-12 0 0 2,2 2 0-1,4 1 0-1,0-6-13 0,-9 0-1 1,9 0 1 1,-6 3 0-2,2 2-5 1,-2-8 0-1,0 0 0 2,6 6 0-2,3-3 10 1,-9 8 0-1,2-8 1 2,4 0-1-2,3 3 0 1,-6-9 1 0,-3 3 0 1,6 3 0-3,2 5-7 2,-2-5-1 1,0-3 1-2,0 0-1 0,-1 6 2 1,1-6-1-1,0 0 1 3,3 3 1-4,0 2 0 2,-7-8 2-1,-2 6 0 3,6 0 0-4,0-3-4 1,-3 3-1 1,-9-6 1 2,8 3-1-3,4-3-3-1,-3 0 2 2,-3 0-1 1,0 0 0-1,3 3-2-2,-6 3 0 2,2-3 0 1,7-3 0-1,6 5-4-2,-6-2 0 2,-3 0 0 1,2-3 0-2,1 0-6 1,0 0 1-1,0 3 0 2,-1 3 0-2,7 0 8 2,-12-6 1-3,3 0-1 3,3 0 1-2,5 0 0 0,1 0 0 2,-6 0 0-1,6 0 0-1,-1 0 5 0,-5 0 0 2,0 0 1-1,3 6 0-1,2-3 8 0,-2-3 2 1,-6 0-2 2,0 0 2-4,0 0-5 1,-1 0 1 2,1 0-1-1,3 0 0 0,6 0-1-2,-6 0 0 2,-4 0 0 3,7 0 0-6,0 0-5 3,-6 0 0-1,0 0 1 6,2 0 0-9,7 0-1 2,-9 0 1 2,-3 6 0 7,6-6-1-11,5 0 0 2,-5 0-1 0,-6 0 1 3,3 0-1-2,3 0 1 1,-7 0-1 0,1 5 1 1,3-5-1-3,0 0-4 2,0-5 0 0,-3 5 0 0,8 0 0 0,4 0-1-2,-9 0 0 3,3 0 0-1,0 0 1 0,-1 0-12-2,-8 0 1 3,6 0 0 0,9 0 1-3,0 0 8 2,-7 0-1-1,1 0 1 3,3 0 1-4,0 0-12 1,-7 0 0 2,1 0 1 0,3-9 0-3,3 9 4 1,-3 3 1 1,-1 3-1 2,-2-12 1-4,0 3 7 1,-3 0 0 1,6 0 0 2,0 3 2-3,5 0-4 0,-11 0 1 0,3 0 0 3,-3-6 1-4,6 6 0 2,-4 0 1-1,-5 0-1 2,3-9 1-2,6 6 5 1,-9 0 0 0,0 3-1 0,3-8 1 0,0 5-2-2,-4 3 1 3,1 0-1 0,3-6 2-3,3 6-6 2,-3-3 0 1,-3 3 0-2,3-9 0 0,0 6 0 0,2 3 1 2,-8 0-1-1,3-6 1-1,0 3-1 1,0-5 0-1,0 5 0 4,3 0 0-6,-6-3 0 3,3 6 0-1,0-6 0 2,0 0 0-2,0 3-1 1,-3 0 0-1,2 0 0 3,4 3 0-3,0-5-3-1,-3 2 1 2,-6-3 0 1,3 0 0-1,6 6-6-1,-9 0 2 0,0 0-1 3,0-9 0-4,0 3-1 1,0 3 1 1,0 3 0 2,3-3 0-4,3-5-1 2,0 2 0-1,-6 0 0 2,0 0 1-2,0 3 3 1,0 0-1-1,0 0 1 5,0-3 0-8,0 1 0 3,0 2-1 3,0-3 0-2,0 0 2-3,6-6 3 4,0 9 1-2,-3-3-1 2,-3 1 1-3,0-4 0 3,0 0 0-1,5 3 0 3,-2 3 0-7,0 0 0 4,-3-6 0-1,0 4 0 3,0-1 1-4,0-9-1 1,0 9 0 1,0-3 0 4,0 4 0-8,0-1 0 3,-3 0 0 2,0 0 0-1,3 0 0 0,0-3-1-1,0 1 1 1,-5 2 0 3,2 0 0-7,-3-3 1 4,0 3 0 0,0-3 0 1,3 4 0-3,-3-1 6 2,0-9 0 0,0 6-1 0,-3 3 1-1,-3 1 12 1,4-4 0-1,2 3 0 2,3 0 0-1,-3-6-13-2,-3 6 0 4,3 4-1-2,-6-4 2-2,3 0 10 2,0 0 0 0,3 3-1 1,-5-6 1-3,8 3-15 1,-9 1 2 2,3-1-1 0,-3 0 1-3,0-3 1 2,3 0 1 0,6 3-1 1,3-8 1-2,-11 2-2-1,2 3 1 3,0 3-1 2,3 1 2-6,-6-4-8 2,3 3 0 1,0-3-1 0,1 3 1 0,-1 0 2-1,0-5 0 1,0 5 0 1,0 3 0-3,0 3-6 2,0-9 1 0,0 3-1 1,1 0 2-3,2 6-5 2,6-5 0 0,-6-1 0 1,-3 0 1-3,3 3-7 3,-3 3 2-2,6 0-1 1,0-6 1 0,3 6-1788-2</inkml:trace>
    </iact:actionData>
  </iact:action>
  <iact:action type="remove" startTime="24943">
    <iact:property name="style" value="instant"/>
    <iact:actionData xml:id="d4" ref="#d3"/>
  </iact:action>
  <iact:action type="add" startTime="24875">
    <iact:property name="dataType" value="strokeEraser"/>
    <iact:actionData xml:id="d5">
      <inkml:trace xmlns:inkml="http://www.w3.org/2003/InkML" xml:id="stk3" contextRef="#ctx0" brushRef="#br1">20681 14271 1658 0,'0'0'0'8,"0"0"177"-2,0 0 2 3,0 0-55-3,0 0 1 3,0 0-21-3,-27-35 1 3,13 14-105-3,-7-5 0 10,-3 0-4-12,-5-1 1 1,-4-5 6 0,-2 6 1 4,-7 5 1-2,4 1 1 2,2 2 3-4,10 9 1 5,8 9-7-5,6-5 2 5,3 2-5-5,3 3 0 5,-6 3-4-5,3 2 1 4,1-5 2-3,2 0 1 4,6 0-1877-5,0 0 1877 5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312" units="cm"/>
          <inkml:channel name="Y" type="integer" max="896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0.90045" units="1/cm"/>
          <inkml:channelProperty channel="Y" name="resolution" value="635.46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4T23:24:03.9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5" units="cm"/>
      <inkml:brushProperty name="height" value="0.055" units="cm"/>
    </inkml:brush>
  </inkml:definitions>
  <iact:action type="add" startTime="3970">
    <iact:property name="dataType"/>
    <iact:actionData xml:id="d0">
      <inkml:trace xmlns:inkml="http://www.w3.org/2003/InkML" xml:id="stk0" contextRef="#ctx0" brushRef="#br0">13509 11371 414 0,'0'0'0'2,"0"0"0"2,0 0 0-2,0 0 13 1,0 0 2 2,0 0-1 0,0 0 1-3,30-12-3 2,-24 12 1 0,-6 3-1 1,0 0 1-2,0-3 5 0,0 0 1 1,0 0-1 1,0 0 1-1,3 0-3-1,3 0 1 2,0 0-1-1,-3 0 0 3,-3 0-12-2,0 0 0-5,0 0 1 3,0 0-1-1,0 0 13 2,0 0 1 2,0 0-1-4,-3-6 1 2,-9-3-9-2,3 1 1 4,-3 2-1-2,3-9 1-2,0 3 21 1,-5 4 2 3,2 2 0-2,3 0-1-2,-6 3-6 2,9 0 1 0,-3 3-1 3,6-3 1-7,0 3 0 3,-2-6-1 2,2 6 1 0,0 6 1-2,-6-6-7 0,0 0 0 2,3 0 0-1,-9 0 1 0,3-6-3-2,3 6 0 7,-5-6 0-9,-4 1 1 3,-6 2-2 2,4 3 0-1,2-6 0 2,0 3 1-6,0-3-7 10,1 0 1-10,2 6-1 4,-3-9 0-2,6 6 7 1,-9 1 2 2,1-4-1-2,-1 0 0 0,3 3-17 0,6 0 1 2,4 3-1 0,-7 0 2-3,-3-3 0 2,3 0 2 0,6 3-1 3,-2 0 0-4,-4 0-6-3,-3 0 1 5,3 0-1 2,3 0 2-6,-14 0-1 2,2 0 1 2,3 0 0 2,-8-3 0-7,-7 3 4 4,1 0 1-1,2 0-2 5,4 0 2-7,-1-6 1 0,0 0 1 4,-2-2-1 2,-1-1 1-3,4 0-1-4,5 6 1 3,0 3 0 5,-5 0 0-8,2-9-5 5,7 6 2-3,-4 3-1 5,3 0 1-5,-2-2 3 3,2 2 0-2,6 2 0 4,-3 1 1-7,-2-3-6 3,2 0 1 2,-3 0-1 1,0 3 1-6,-8 3-4 4,2 0 1 1,4-3 0 0,5 0 1-4,0 6-2 3,-9-6 1-1,7 2-1 5,-1-2 1-8,-3 6 1 4,-5-3 0 0,8 3-1 3,-6-3 2-6,4-6-1 2,2 3 0 0,0 0 1 5,7-1-1-8,-1 1-2 5,3 0 1-1,-6 3 0-1,3-6 0 4,-2 6-1-7,8 0 0 3,-6 3 0 3,3-9 0-3,-3 6 2 0,1 2 0 1,-1 1-1 2,0-3 2-1,0 3-3-5,0 0 0 4,9 2 0 3,-2-2 0-7,-4 0 9 4,3 0 0 0,3 2 0 0,-3 1 0-1,-3 6-6 1,3-4 0 0,3-2 1 3,6 3-1-7,-8 2 5 4,2-2 0 0,-6 0 0 3,3-10 1-7,-3 10 3 4,3-6 0-1,3 3 1 5,3 2-1-8,-8 4-12 3,2-4 1 1,-3 1 0 4,9 6 0-8,-3-1-1 4,0-5 1-1,0-4-1 5,3 4 2-7,-3-6-2 2,6 5 0 2,0 1 0 0,-3 6 0-1,-3-4-1-3,6-5 1 4,0 0 0 1,0 8 0-6,0 1-1 4,0-4 0 1,-6-8 0-1,6 3 0 2,0 2-1-5,0-5 0 3,-5 3 0 0,2 3 1-1,0-1-1-1,0 1 0 3,3 2 0 1,0-2 0-4,-6 3 1 1,3-4 0 2,3 1 0 1,0 5 1-6,-3 1 11 4,3-4 1 1,0 1 1 0,0 3-1-3,0-10-5 0,0 1 1 4,0 6-1 0,0-4 1-5,0 7 14 2,0-4 0 1,0-8 0 4,0 6 0-8,0 5-5 4,0-8 0 0,0 0 0 2,0-1 0-5,0-2-11 5,3-3 0-6,6 0 0 9,-3 6 1-9,2-4 10 3,-2 1 0 2,-3 0 0-1,9 3 0-2,3 5-16 2,-6-8 2 1,-3 3-2 0,6-1 1-3,2 7-3 2,1-3 1 0,-9-4-1 0,3-5 1-1,-3 3-3 0,-3 0 0 1,0-3 0 2,6 0 1-4,-6-1-8 0,0-5 0 4,0 6 0-2,2 0 1-2,1-3 4 2,-3 3 2-1,3-6 0 3,6 6 0-3,0 0-7 0,0-3 1 1,-6 2 0 1,8 1 0-2,7 9 4 0,-6-9-1 1,0 0 1 1,5 5-1-2,4 7 3 0,-3-9 0 0,-6 2-1 5,5-5 2-4,1 3 1-4,-6 0 0 4,0 3 0 0,2-4 0 3,7 4 7-6,-9-6 1 2,-3 0 0 1,0 3 0 0,-1-1 2 3,1-2 0-7,0 0 0 6,6-6 0-4,0 6-1 3,-7 0 0-2,-2-3 0 1,9 3 1-1,0-6-6 0,-3 3 2 1,-1-1-1 0,7 4 0 1,6 3 14-3,-7-9 0 3,-5 3 0 0,15 0 1-3,-4 3-12 2,-2 3 3 1,-3-6-2 3,-1 5 1-7,1 1-8-1,0-6 1 4,0 3 1 3,2 3-1-7,1-3-3 5,0-3 1-1,-1 5 0 3,-2-2 0-7,3 0 0 3,-7-3 2 1,1 3-1 1,3-3 0-2,-1 0-2 2,-5-3 1-2,-3 0 0 1,3 0 1-1,3 0 0 1,-7 0 0-1,-2 0 0 4,3 0 2-3,3-3-4-4,0 0 0 4,-3 3 0 1,5 0 1-2,10 0-2 1,-9 0 1-1,-1 0 0 5,7 0 0-5,6 0-1-3,-7 3 1 5,1 3 0 2,0-1 0-7,2 1-3 4,-14-6 1 0,3 0 0 2,6 0 1-5,2 0 0 7,-14 0-1-8,6 0 1 4,0-6 0 1,-6 4-2-4,0 2 1 3,-6 0-2 3,8-6 2-7,4 3 2 4,-3 0 1 1,0 3 0-1,6-9 0 0,5 0 3-2,4 0-1 2,-9 4 0 2,5 2 1-1,7-3 4-5,-9 0 1 5,-7 3 0 0,4 0 0 0,0 0-5-5,-3 3 2 4,-6 0-2 2,5 0 2-4,4 0-2 2,-3 0 2-1,0-6-2 3,2 3 2-4,-5-2-1 2,-3-1-1-1,3 6 0 3,3-6 1 0,0-3-1-6,-4 3 1 4,-2 0-1 0,6 3 1 2,-3-5-1-5,3-1 1 3,-4 0-1 0,10-6 1-1,3-2-4 0,-6 2 1 2,-4 6 0-1,7-2 1-1,0-10 0 1,-6 6 0 0,-1 4 1 2,7 2-1-5,0-9 1 3,-1 7 0 0,-5 2-1 3,0-3 2-7,0 6-2 5,-3 0 2-2,2-5-1 2,-5 2 1-2,3 0-4-1,0 0 1 2,0 1 0 2,0-4 1-2,0 0 0-2,-4 3 0 1,1 6 1 2,0-8-1-2,3-1 0 2,3 0 2-1,-12 3-2 0,9-2 2-2,-7-7-5 2,4 1 0 1,-9-1 0-1,6 0 1-2,3 1-1 1,3 2 0 3,-3 4 0-3,0-7 1 0,3-3 0 0,-9 4 0 2,-1 2 0 2,7 1 2-7,-6-7-3 4,0 6 0 0,3 1 0 2,3 2 0-4,0 0-1 1,-3 4 1 0,0 2 0 3,-3-3 0-1,3-6-2-4,0 4 2 3,-3-4-1 3,-1 3 1-7,1 3-1 5,3-5 1-2,-6 8-1 2,3-9 1-1,3 4-2-2,0-1 0 2,-3 0-1 2,-3-5 2-4,0 2 0 0,0-3 0 3,0 4 0 0,0-1 0-3,0 3 0 2,0 4-1 0,-3-1 1 3,3-6 1-7,0 0-3 4,0 4 1-1,0-4-1 2,-9 9 1-2,6-5 1 0,3 2 0 2,0-6 0-1,-3 3 0 1,-3 1-3-3,3 2 2 2,1 6-1 3,-1-3 1-7,-3 0-1 3,6-3 2 3,0 1-1-1,-6-4 1-4,0 0 0 4,3 3 0-2,-6 4-1 3,3-7 2-4,-6-3-3 1,3 1 1 1,0 2 0 3,4 3-1-6,-1 0 2 1,0-2 0 3,3 2 0 0,-3 6 0-2,6 0 0-1,-6-3 0 3,0 0-1-1,3-3 2 0,-9 4-3-1,3-7 1 1,0 6 0 3,4 3-1-7,-7-3 2 5,3-3 1-3,0 4 0 6,3-7 0-8,-6 3 0 5,9 3 0-2,-3 6 0 1,0-3 1-1,-2 0 0 0,-1 0 2 2,3-3-2-1,6 4 1 1,-9 2-1-3,3-3 1 3,0 0 0-2,-3 0 0 0,-3 0-2 0,3-3 0 1,4 6 0 2,5-3 0-4,0 0 0 2,-9 0 1 0,6 0 0 1,0 0 0-2,-6-3-1 0,-3 6 1 0,0 0-1 5,-3-5 1-7,1-1-1 2,-1 3 2 1,0-6-2 4,3 6 1-5,3-3-1-3,0 3 1 3,-2-3-1 5,2 4 1-7,-6-7-1 3,6 6 0-2,3 3 0 3,0-6 1-2,-3 3 0 1,3 0 0 0,-5-3 0 2,8 3 2-4,-9 3-1 0,3 0 1 4,0 0 0-3,-3 0 0 0,0-6 0 3,1 6 2-3,5 0-1 0,-9-2 1 0,0-1-1 1,3 3 1 2,3 0-1-3,1 0 1-1,-4 0-1 3,3 0 1-2,3 0-1 1,-3 0 1-1,-3 0-4 1,-3 0 1 0,1 3 0 2,-4-1 0-4,3-2-3 1,6-2 1 0,0 2 0 5,3 2 0-7,-2 4-4 2,2-6-1 1,-6 0 1 2,3 0 1-2,0 0 1-4,3 0 1 5,-6 0 0 0,3-6 1-1,-2 4-2-1,2 2 0 0,0 2-1 4,-3 4 1-3,6-3-6-4,3-3 2 3,3 0-1 10,-12 0 0-13,12 0-1981 3</inkml:trace>
    </iact:actionData>
  </iact:action>
  <iact:action type="remove" startTime="7937">
    <iact:property name="style" value="instant"/>
    <iact:actionData xml:id="d1" ref="#d0"/>
  </iact:action>
  <iact:action type="add" startTime="7769">
    <iact:property name="dataType" value="strokeEraser"/>
    <iact:actionData xml:id="d2">
      <inkml:trace xmlns:inkml="http://www.w3.org/2003/InkML" xml:id="stk1" contextRef="#ctx0" brushRef="#br1">21447 16559 1884 0,'0'0'0'7,"0"0"139"-2,0 0 0 5,0 0-25-5,0 0 2 5,0 0-40-5,0 0 1 6,0 0-63-6,-32-21 2 5,26 15-9-5,-3-2-1 4,-3-4 0-3,-3-3 0 3,0 1 1-3,-5-7 1 4,-4 6-8-5,0 1 1 5,1-4-3-5,-16 4 0 5,-2-13-13-5,-1 7 1 12,13 5 3-8,2 0 0-4,9 10 7-4,7-4-1 8,-4 3 2-4,-3 0 0 7,6 0-8-8,6 0-1 6,-9-2 8-6,1-1 0 11,-4-3 4-11,0 3 2 2,0 3-5 1,-5-8 2 1,-19 2 1-3,4 3 0 6,2 3 1-5,10 1 0 2,5-1 3-1,0-3 0 2,1 0 11-4,-4 0 1 4,0 1-7-4,1-1 1 4,-1 3 0-2,-3-6 0 2,4 6 7-4,-7 3 0 5,4 3-8-4,-4-8 0 3,-6 2-6-4,1 0 1 5,-1 3 4-4,1 0 0 3,5 0-5-3,4 3 1 3,2 0-4-3,3 0 0 2,1 0-4-1,-1 0 1 2,6 0-14-3,6 0 2 2,3 0-3-2,-8 0 1 3,-22 0-2-3,-5 0 1 3,2 0 0-3,13 0 1 4,11 0-2-5,3 0 1 5,9 0 8-5,-18-26 0 5,21 26-1845-5,-83-153 1855 5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312" units="cm"/>
          <inkml:channel name="Y" type="integer" max="896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0.90045" units="1/cm"/>
          <inkml:channelProperty channel="Y" name="resolution" value="635.46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4T23:24:03.9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5" units="cm"/>
      <inkml:brushProperty name="height" value="0.055" units="cm"/>
    </inkml:brush>
  </inkml:definitions>
  <iact:action type="add" startTime="5896">
    <iact:property name="dataType"/>
    <iact:actionData xml:id="d0">
      <inkml:trace xmlns:inkml="http://www.w3.org/2003/InkML" xml:id="stk0" contextRef="#ctx0" brushRef="#br0">13509 11728 300 0,'0'0'0'3,"0"0"0"1,0 0 0-1,0 0 32 1,0 0 0-1,0 0 0 2,0 0 0-2,0 0-6 0,0 0 1 1,0 0 0 2,0 0 0-5,0 0 4 4,0 0 2-2,0 0-1 2,36-20 1-1,-36 17-13-1,0 0 0 0,0 0 0 2,0 0 1-3,0 3-7 2,0-3 1 2,0 3-1-2,0-6 1 1,0 0-6-3,0 1 1 1,0 2-1 1,0 3 1 0,0-12 13-2,0 3 0 2,0 0 0 2,0-2 0-3,0-1 10-1,0-3 0 2,0 1 1 4,0-1 0-8,3 0 3 4,3 4 0 0,0 5 0 1,-6-3 0-3,0-6-5 2,0 4 2 0,0 5-1 1,0 0 0-2,0-3-7 0,0 0 1 3,0 4-1-3,0 5 1 1,-6-9-6-1,3 3 0 0,0 0 1 2,3-3-1-3,0-3-8 3,-3 1 1-2,3-1-1 3,-12-6 2-4,3 4-6 3,0-7 1-3,3 4-1 3,-5 2 1-2,5 6 0 0,3-2 0 2,3 5 0 1,-6 3 2-6,0-6-4 3,3 9 1 2,-6-3-2 0,0 0 2-2,0-3-4 0,0-2 0 1,1 2 1 2,-4-3 0-4,-3-3-2 2,0 3 2-1,-3 6-1 2,4 1 1-2,-4-4-5 0,0 0 1 1,3 0 1 3,-2 0-1-5,-4 3 1 0,0 3 1 2,0-6-1 2,-2 0 0-3,-1-2 4-1,0-1 1 2,4-3-1 2,-1 3 0-3,3 4 15 0,3 2 0 0,-2 3 0 3,-1 0 0-4,0 0-22 2,3 0 0 0,-2-3 0 0,-4 3 0-1,-6 0 8 1,4-6 1-1,2 3 0 3,0 3 0-5,1-3 0 5,-4 0 0-4,6 3 0 3,-6 0 1-2,4-6 8 0,-7 6 1 2,3 0 0-1,4 0 0-1,-4-9-17 0,6 3 2 2,-2 4-2 0,-4 2 1-3,-9 0 7 1,7-3 0 1,2-6 1 2,0 9 0-4,1 0-10 1,-1-3 1 2,0 3 0 2,-2 0 1-6,8 0-2 1,-3 0 1 2,7 0-1 2,-7 6 1-3,0 0-4-1,6-6 1 2,1 3-1 1,-1 2 1-1,-12 1 0-1,4 0 1 0,2-6 0 2,0 0 0-2,-3 0-6 1,4 0 1-1,2 0 1 2,3 0-1-2,-3 6 5 1,1-3 0-1,-1-3 0 3,0 0 0-4,0 3 0 1,1 6 2 1,-1-9-1 3,-3 3 0-6,1 0-1 2,-1-1 0 2,6 4 0-1,-6 3 0-1,1 0-1 0,2 0 1 1,6-9 0 2,-3 6 0-4,3-1-1 2,4 4 1-1,-7-3 0 2,0 3 0-2,0-3-3 0,0 0 1 1,1-1 0 4,2 4 1-8,-3 3-3 3,6 0 1 2,-3-1 0 0,-3-2-1-2,1 3-5-1,2 2 1 3,6-2 1-1,3 3-1 0,-9-6 7-1,3 2 1 1,3-5-2 1,0 9 2-3,-2-3-1 2,-1-1 1 0,9-2 0 1,0 0 0-2,-6 0 0 0,0 2 0 1,3-5 0 0,3 9 0-1,-3 0 1 1,0-4 1 0,-6 1-1 1,6 0 0-3,0-1 2 2,-3 4 1 0,3-6-1 0,0 5 0-1,0 4 15 0,3-3 1 1,0-4-1 1,0-2 1 1,6 0-10-4,-3 0 0 1,-3 0 0 1,0-4 1-2,0 10 6 3,6 0 1-2,-3-12-1 3,9 5 0-3,-6 4-9-1,-3-6 0 2,-3 0 0 1,3 3 1-1,6-1 2-2,-6 1 1 3,0-6 0 0,5 9 0-1,-2 3 2-1,3-1 0-1,-3-2 1 3,3-3-1-2,0-3-10 1,-3-4 2-1,0 7-1 3,0-3 1-4,-3 9 9 3,0-9 1-2,5-3 0 1,-2 2-1 0,9 1-3-2,-9 0 1 3,3 3-1 0,9-3 0-2,-1 8 3 1,-2 1 0 0,0-3 1 0,6-6-1-1,-1 2-14 0,-2-5 1 1,-6 3-1 0,3 0 2-1,6 0-2 1,-13-6 1 0,4 6 0 2,3 0 0-5,0-3-1 2,-6 2 1 1,3-5-1 4,2 3 1-7,7 3-1 2,-6 0 0 1,-9 0 0 0,9-6 1 0,-1-6 6-1,1 6 0 1,0 6 0 0,6-6 0 0,-1 0 1-1,1 0 1 1,-6 0 0 1,9 0 0-1,2 3 0-1,-11 3 0 0,0-3 0 2,5-3 1-3,1 0-10 3,-6 3 1-2,-3 2-1 2,6 1 1-3,-4-3-1 1,-2 3 0 3,-3-6 0-2,6 6 0-2,3 0-1 2,-7-3 1 1,1 3-1-1,-3-6 1-2,9 0-3 3,-3 5 1-2,-1-2-2 4,7-3 2-7,0 0-3 4,-6 0 1 0,-1 0-1 1,4 0 1-3,0 3 2 2,-3 6 0 0,-6-9-1 2,11 0 2-2,7 0 0-3,-6 0 0 3,-7 3 0 2,16 3 0-4,-3-3 0 1,-4-3-1 1,-2 0 1 1,9 0 1-2,-4 3-2 0,-5 3 0 1,3-6 0 1,5 0 0-2,-2 0 1 1,-12 0 0 0,-1 0 0 2,7 0 0-6,0 0 0 4,-6 0 0 1,-7 0 0 0,1 0 1-4,0-6 0 4,0 6 0-2,-6 0 0 2,9-6 0-2,0 3 0 0,-3 3 0 2,-6 0 0-1,8-6 0-2,4 6 0 2,0-6 0 1,-6 3 0-1,3 0 0-1,2 0-2-1,1 0 2 3,-3 3 0 3,3-2 0-8,3 2-1 3,-1-9 1 1,-8 3 0 2,3 0 0-4,3 0 0 1,-9 3 0 1,3 3 0 1,0 0 0 0,-1-3 0-4,-2 0 1 3,-3 3 1 2,6-8-1-4,6 2 1 1,-9 0 1 1,0 0 0 1,3 0 0-3,-6 0-2 3,0 3 1-2,5-5 1 2,-2 2-1-3,9 0 1 4,-9 0 1-4,-3 3-1 3,3-3 0-2,0 0-3 0,-3-5 0 1,3 5 0 1,3 3 1-2,2-6-4 0,-2 3 0 2,-3 0-1 0,0 1 2-4,0-4-4 4,3 3 1-3,-6-3-1 4,9 6 1-4,-6 0-1 2,0 0 0 0,2 0 1 1,-8-5 0-3,3 5 3 2,0 3 0 0,6 0 0 2,-6-3 0-4,0-3 1 0,-3 6 1 3,0 0 0 0,3-9 0-2,3 3 0 0,0-3 0 1,-6 7 0 1,0-4 1-3,0-3-1 2,0 0 2 0,0 3-2 1,0-3 1-3,6-2 0 3,-3-7 1-1,-6 6 0 1,0 4 1-4,0-4-2 3,3 3 0 0,0 6 0 1,0-14 1-3,0 2-3 2,0 6 1 1,-6 3 0-1,6 3 0-1,-6-2-6 0,6-7 2 3,0 6-1-3,0 6 1 0,0-3-6 0,0-3 1 1,0 6-1874 1</inkml:trace>
    </iact:actionData>
  </iact:action>
  <iact:action type="remove" startTime="10471">
    <iact:property name="style" value="instant"/>
    <iact:actionData xml:id="d1" ref="#d0"/>
  </iact:action>
  <iact:action type="add" startTime="9621">
    <iact:property name="dataType" value="strokeEraser"/>
    <iact:actionData xml:id="d2">
      <inkml:trace xmlns:inkml="http://www.w3.org/2003/InkML" xml:id="stk1" contextRef="#ctx0" brushRef="#br1">20997 16286 1632 0,'0'0'0'7,"0"0"263"-1,0 0 1 3,0 0-154-3,0 0 1 3,0 0-15 1,0 0 2-4,0 0-85-1,0 0 1 5,0 0-9-5,0 0 1 5,0 0-3-4,0 0 2 3,0 0-3-4,0 0 0 5,0 0-1-5,0 0 2 5,0 0-3-5,0 0 0 5,-23-29-3-5,17 26 2 5,-3 0-5-5,-3 0 0 5,3 0-3-5,3 0 0 5,3 3-8-4,-2-5 0 3,-1 2 1-4,0 3 0 5,0 0-2-5,3 0 1 5,3 0 6-4,-12 0 1 3,-6 0 5-4,0 0 1 5,1 0 5-4,2 0 1 3,9 0 13-4,-3 0-1 5,6 0-4 0,0-3 2-5,-3 0-1 1,3 3 0 4,0 0 6-5,0 0 0 4,3-3-16-3,0 0 0 4,0 3-3-5,0 0 1 4,0 0-12-3,0 0 2 4,-3 0-8-5,1 0 0 5,2 0 9-5,-6 0 0 5,6 0-2-5,0 0 2 4,-3 0 6-3,0 0 0 5,0 0-2-7,3 0-1 5,-6 0 7-3,3 0 0 4,0 0 13-5,3 0 2 5,0 0 4-5,0 0 0 5,0 0-18-5,0 0 2 5,0 0-3-5,0 0 0 5,0 0-2-5,0 0 1 4,0 0-4-3,0 0-1 4,0 0 5-5,0 0 1 5,0 0 0-5,0 0 0 5,0 0 2-5,0 0 0 5,0 0 1-5,0 0 0 5,0 0-1-5,0 0 1 5,0 0-3-5,0 0 0 5,0 0 0-5,0 0 0 5,0 0 0-5,0 0 0 5,0 0-3-5,0 0 2 5,0-6-1-4,0 3 1 3,-3 0 4-4,0 0 2 5,0 0 10-5,3 0 2 5,-9-2 1-5,3-1 1 6,-9-3-14-6,1-9-1 5,-1 4 0-5,3-1-1 5,-9 0-1-5,4-11 0 5,-4-9-6-5,6 0 1 5,3 14-15-5,6 4 1 5,0 8 7-5,-2 3 0 10,-1 3-9-11,-3 0-1 1,3 0 20 0,-6-6 0 6,0 1 2-6,-2-1 0 5,-1 0-1-5,3 0 1 5,9 1-1-5,-3-1 2 4,6 6-3-3,-3 3 0 3,3-3-2-4,-5-3 1 5,2 3-1-4,-6-6 1 3,3 3-10-3,3 4 0 3,3 2 6-4,0 0 2 5,0 0 3-5,-3 5 0 5,6 13 8-4,6 2-1 3,-6-20-1880-4,0 0 1873 5</inkml:trace>
    </iact:actionData>
  </iact:action>
</iact:actions>
</file>

<file path=ppt/ink/inkAction5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312" units="cm"/>
          <inkml:channel name="Y" type="integer" max="896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0.90045" units="1/cm"/>
          <inkml:channelProperty channel="Y" name="resolution" value="635.46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24T23:24:03.9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5" units="cm"/>
      <inkml:brushProperty name="height" value="0.055" units="cm"/>
    </inkml:brush>
  </inkml:definitions>
  <iact:action type="add" startTime="9487">
    <iact:property name="dataType"/>
    <iact:actionData xml:id="d0">
      <inkml:trace xmlns:inkml="http://www.w3.org/2003/InkML" xml:id="stk0" contextRef="#ctx0" brushRef="#br0">13672 10601 363 0,'0'0'0'2,"0"0"0"2,0 0 0 0,0 0 23-1,0 0-1 1,0 0 0 1,0 0 2-3,0 0 11 2,0 0 1 0,0 0 0 0,0 0 0-1,0 0 18 1,0 0 3-1,0 0-1 3,0 0 0-4,0 0 0 3,0 0 1-2,0 0-1 2,0 0 2-3,30-30-35 1,-21 24 1 2,-4 1-1 0,4-1 1-3,0-3-2 2,-3 3 2 1,-3-3-1-1,6 3 1-2,-6 1-2 1,0-10 1 2,0 9-1 0,3-9 1-2,-6 4 0 0,3 5 2 1,-3 3 0 1,3-9-1-3,3-2-1 2,-3-1 0 0,-3 3 0 1,0-2 0-2,0-1-8 0,0 3 1 2,0 3-2-1,5-5 2 4,-2 2-6-6,0 3 0-2,-3-2 0 5,0 2 0-3,0-6 5 3,0 3 1-2,0 4-2 2,3-7 2-2,3-3-9 1,-3 4-1-1,-3 2 1 2,0-3 1-2,0 1 2 0,-3-1 0 2,3 9 0 0,-6-8 2-3,6-1 1 1,-3 3 0 2,0-2 1 1,0-7 0-6,-2 6 7 5,-1 4 0-2,0 2 0 2,3-6 1-2,3-2 1 0,-6 5 1 1,0 3-1 2,3-3 2-4,3 1-10 2,0 5 0-1,0 0 0 4,0-3 1-6,-6 3-6 2,0 1 0 1,3-1 0 3,3 0 0-5,0-3 6 0,0 0-1 2,0 3 1 1,0-5 0-1,-3 2-16-1,0 0 0 0,3 0 0 2,-9-5 0-2,3-4 1 1,1 6 1 0,-1 1 0 1,3 2 1-3,-9-3 7 1,3 3 1 2,0-2 0-1,3 2 1-1,6-3-12 1,-9 3 0-1,3 9 0 2,3-8 0-2,0 2-4 1,-2-6 2 1,-1 6 0-2,3 3-1 0,-9 3-1 0,3-9-1 2,3 4 1-1,3 2-1-1,0 0 3 0,0 3 0 2,-6-9 0 0,0 6-1-3,1 3 1 1,2-3 1 1,3-3-1 2,-3 6 1-4,-3-6 0 1,3 0-1 2,-6 4 1 0,0-1 1 0,1 0 8-4,-1-3 1 3,0-3 0 1,0 3 0-2,-3-3 10-1,0 6 1 2,1 1 1 1,2-1-1-1,-3 0-20 0,0 3 0-1,-5-9 0 1,5 9 0-1,0-3-2 1,0 0-1-1,3 3 1 3,3 0 1-4,-5 0-4 1,-1-6 2 4,0 6-1-4,3 0 0-1,-3-6-1 1,4 3-1 3,8 3 0-3,-9 0 2 0,0 0 3 1,0 0 1 0,0 0-1 1,0 0 1-3,4 0 2 1,5 0 1 2,-3 0 0 1,-3 0 0-5,0-5 1 3,3 5 2 0,-9 0 0 1,3 0-1-2,4-6 9 0,2 6 0 1,3-6 1 0,-6 3-1-1,-6 0-10 1,3 3-1 0,3 0 1 1,0 0 0-2,-8 0 5 0,-1-3 0 0,3 3 0 2,0-6 1-2,-8 6-2 1,2 0 1-1,3 0-1 3,0 0 1-3,4 0-1 1,-1 0 1-1,3 0 0 2,-3 0 0-3,6 0 0 2,-2 0 0 0,-1 0-1 1,-3 0 3-3,-6 0-7 2,3 0 2 1,-2 0-2-1,5 0 2-2,0 0-2 2,-6 0 2 0,7 0-1 1,-4 0 1-3,0 0-1 2,3-6-1 0,-2 3 1 1,2 3-1-3,0 3 1 3,0 3-1-3,6-6 1 7,-8-9-1-8,-1 6-3 0,-3 3 1 4,12 0 1 0,-3 0-1-1,-2 0-2-2,-7 0 0 2,12 0 0 1,-3 0 1-2,-5 0-5 0,-1 0-1 0,3 0 1 3,0 0 0-4,0 0-10 2,4 0-1 0,2 0 0 1,-6 0 1-3,-6 0 1 3,6 0 2-2,1 0-1 1,2 0 1 0,-6 0 5-2,0 0 0 4,6 3 1-1,1 6-1-4,-13-3 6 4,3-6 0-2,4 3 0 1,-1 0 0 0,-3 6 1-1,0-3 2 1,7-6-2 1,-7 2 1-3,-6 1 6 2,7 0 0 0,2 3 0 3,-3-6 1-7,0 0-5 4,7 6 2-1,-1-3-1 4,-6-3 1-5,6 3-4 1,0 6 0 1,1-6 1 2,2 0-1-4,-3 2-3 2,0 4 0-1,0-9-1 2,1 0 2-2,-4 3-7 0,3 3 0 1,6-3-1 1,-6 0 1-2,-5 3 4 1,5-6 1-1,3 0-1 3,3 3 1-5,-11 2-2 4,11 1-1-2,0 0 1 2,0 0-1-3,-6-3-3 2,-3 3 1 1,7 3-1-1,2-1 1-2,-6 1-2 2,0-6 1 0,9 3-1 2,-6 6 1-5,3-4 7 4,-5 4 1-2,2-9-1 4,0 9 1-7,0 2 0 4,-3-2 1 0,1-3-1 2,2 0 1-4,3 8 8 1,0-5 0 1,-3-3 0 1,0 3 1-2,1 2-1 0,5 1 1 1,-3-3-1 2,0 11 1-4,-3-2-1 1,0-1 2 1,3-5-3 1,3-1 3-2,-2 1-9 1,5-3 0-1,0-1 0 2,-6 4 1-3,6-6-3 3,0 3 0-2,-3-4 0 2,6 4 1-2,-9 3-1 1,3-7 0-1,6 4 0 2,-6 3 0-2,3 5-3 0,0 1 2 3,0-6-1-3,-3-1 1 0,6 4-1 0,0-9 1 2,0 2-1-1,0 1 1-1,-8 0-14 1,5-1-1-1,3 1 0 2,3 3 1-2,0-1 4 0,-3-2 1 1,0-3 0 2,5 3 0-4,-5-1 9 1,6-2 0 1,-6 3 0 4,0 5 1-8,6-2-1 3,3 0-1 1,-9-4 1 4,6-8 0-7,3 6 0 1,-9 0 0 2,6-6 0 1,-6 6 1-2,3 5 0 1,0 1 0-1,6-9 0 2,-6 8 0 3,3 1 0-8,-1-6 1 2,-5 3 0 3,6-4 0-2,-6 7-1 2,3 3 0-3,0-10 0 3,6 4 0-2,-6 0 0 0,0-3 1 2,0 2 0-1,3 13 1-2,-6-4-2 2,3-8 1 1,0 0 0-1,3-1 0 0,3 1-1-2,5 3 1 2,-8-9-1 1,3 2 1-2,0 4-1 0,3-3 0 1,-9-3 0 4,9 3 0-8,2 2 0 3,-2-8 0 1,-3 3 0 2,0 6 0-4,3 0-1 1,-9-4 0 1,0-5 0 1,9 0 0-2,-1 6-3 0,-5-3 2 1,-6 0-1 1,9 8 1-3,0-8-1 3,-3 3 2-2,0-6-1 2,0 6 1-2,3-1 0 1,0-2 0 0,-3-3-1 0,-1 0 1 0,1 0 0-1,0 3 0 0,3-6 0 2,-6 6 1-2,3 0 0 0,0-3 0 1,0 2 0 3,0-2 0-7,3 3 0 4,5-3 0 1,-5-3 0-1,3 3 0-1,3 6 1 1,-9 0 0-1,3-6 0 2,11 5 0-2,-5 1 2 1,0 0 0-1,-3-9-1 2,3 0 2-2,-1 6 8 0,-11-3 0 2,3-3 1 1,6 0 0-4,3 3-6 0,-12 5 1 2,3-8-2 1,0 0 2-1,9 0-2-1,-10 0 0 1,1 0-1 0,3 3 1 0,6 3 3-2,0 0 1 2,-6-6-1 5,3 0 1-7,2 0-6-1,-2 0 1 2,-3 0-1 2,6 0 1-2,6 0-4 1,-7 6 1-1,-2 0 0 3,12-3 1-4,0 3-3 2,-7-1 0 0,-2-2 0 1,9 0 1-3,-4-3-2 2,-5 0 1 1,-3 3 0-1,6 3 0-2,-3-6-3 2,-4 3 2-1,-2-3-1 4,6 0 1-7,-3 0-4 5,-6 0 2-2,0 0-1 3,6 0 0-4,5 0 4 1,-2 0 0 2,-9 0 0 1,9 0 0-5,0 0 0 3,-6 0 0-1,-1 3 0 3,1 0 0-3,0 0 1-1,0 0 1 2,0-3-1 3,9 6 0-6,-4-3-1 3,1 0 0-1,-3-3 0 3,12 2 1-4,-4 4-1 3,1 0 0-2,-3-3 0 2,0 0 0-2,-4 0 0 0,1 0 1 2,0 0 0-1,6-3 0-2,-7-3-1 2,-5 3 0 0,3 3 0 0,-3-3 0-1,6-3-1 0,-3 3 1 3,-3 3-1-2,2 3 1-2,4-3 0 1,0-3 0 1,-9 0 0 3,9 0 0-6,-1 0 0 3,1 0 1-1,-3 0-1 3,12 0 1-4,-4 0 1 2,-2 0 1 0,0 0-1 3,0 0 0-6,2 0 2 2,-5 3 0 1,0 2 1 1,6 4-1-2,-1-9-3 0,-5 3 1 0,-3-3 1 3,9 0-1-4,-6 0-2 2,-7 0 0 0,-2 0 0 0,9 0 1-1,6 0-2 2,-12 0 1-2,3 0 0 2,-4 0 0-3,7 0-6 3,0 0 2-2,-3 0-2 2,3 0 2-3,5 0-2 2,-11 0 2 0,0 0-2 1,3-3 2-3,3 3-2 2,-3-6 1 0,-4 6 0 1,4 0 0-3,3 0-4 2,0 0 1-1,0 0 0 3,-1 0 0-4,7 0 5 1,-3 0 1 2,0 0 0 0,-4-6 1-2,1 6-1 0,-9 0 0 0,3-2 1 5,6-1 0-7,-3 3 0 2,-3 0 0 1,2 0 0 1,7 0 1-2,-3 0 0 0,-3-3 0 1,-3 3 0 3,5-6 0-6,1 0-9 1,-3 0 1 3,0 3 0 0,3 3 0-3,-4-6 7 3,-5 3 1-2,0 0-1 1,6-2 1 0,3 2 0-2,0 3 0 4,-15 0 0-3,9-6 0 0,5 3 0 0,-2 0 0 3,-6 0 0-3,3-3 0 1,6 6 0-1,-9 0 0 2,0 0 0-1,2-12 0-2,1 4 0 2,-3 2 0 0,-3 6 0 1,3-3 0-3,6-3-2 2,-6 6 1-1,3 0-2 3,-6-6 2-4,3 0-3 2,0 0 0 0,-1 3 1 3,1 3 0-7,3-11-3 4,-6 2 2 0,3 0-1 1,0 0 1-1,0 1-1-1,0-1 1 0,-3 3-1 1,3-6 1 1,0 3 1-3,-3 1 1 3,3-1 0-1,-1 0 1-1,-2 0 1 1,0 3 0-2,0-2 0 3,3 2 1-1,-6 0 0-1,3-6 1 2,0 3-1-1,0 1 2-1,3-4 9 0,-6 6 0 1,0 0 1 1,0-3-1-2,6-5-5-1,-3 2 1 4,-3 3 0-2,0 1-1-2,0-4 3 1,0 0 1 2,0 3-1 0,0-8 0-3,0-1-2 3,0 1 1-2,0 8-2 2,0-6 2-2,0 0 0-1,-3 4 0 3,0-4 0 1,0 3 1-4,3-2-5 1,0 2 1 1,-6 9-2 2,3-6 2-3,0 1-6-1,0-4 1 2,3 3-1 1,-6-3 1-2,0 1-1 1,3-1 1-1,-2 3-1 2,5 0 1-2,-6 3-1 1,3-5 0-1,0 2 0 2,3 3 1-3,-3-6-1 2,-3 9 0 1,3-2 0-1,0-4 1-1,0 3-1 0,3-9 0 1,-6 9 0 1,0-5 2-2,3 2-2 0,3-3 0 3,0 6 0-3,-6-2 0 0,6-7 0 0,-6 3 0 1,0 6 0 2,3 3 0-5,-5-8 0 3,2 2 0 0,0 0 0 2,0 3 0-3,0 6 0-1,3-6 0 2,-6 1 0 4,3-4 0-7,0 3 0 1,-6-6 0 3,4 9 0-1,-1-3 0-1,3 3 2 0,-6 1 1 1,3-1 0 4,3-3 1-8,3 6-4 3,3 0 0 1,-9 0 0 1,6 0 1-3,3 0-1920 3</inkml:trace>
    </iact:actionData>
  </iact:action>
  <iact:action type="remove" startTime="14967">
    <iact:property name="style" value="instant"/>
    <iact:actionData xml:id="d1" ref="#d0"/>
  </iact:action>
  <iact:action type="add" startTime="14728">
    <iact:property name="dataType" value="strokeEraser"/>
    <iact:actionData xml:id="d2">
      <inkml:trace xmlns:inkml="http://www.w3.org/2003/InkML" xml:id="stk1" contextRef="#ctx0" brushRef="#br1">21376 14731 1909 0,'0'0'0'7,"0"0"205"-2,0 0 0 5,-35 3-75-5,32-3 0 5,3 0-115-5,0 0 0 5,-6 0-1-4,3 0 1 3,0 0-15-3,0 0 0 4,3 0 0-5,-6 0 0 5,0 0-9-5,0 0 0 4,3 0 7-3,-9 0 0 4,3 0 2-5,1 0 0 4,-7 0 0-3,3-3 0 4,-6 3 0-5,-3 0 0 5,-5 0 0-5,-7-6 0 5,1 3-1-1,-10-3 1-3,7 0-17 0,5 1 2 4,4-4-3-5,-4 3 1 5,1-6 15 0,-13 3 1-4,-8-5-11-1,-6 2 1 5,14 3 10-5,13 3 1 5,5-5 0-5,6 8 0 3,0-3-1-2,-11-9 1 4,2-14-7-5,-5 3 2 4,8 5 0-3,9 7 2 4,0 5-1-5,-5 6 1 5,-1-6 3-5,0 3 1 5,1 0 4-5,2-5-1 5,-3 2 5-5,0 0 0 5,-2 3-6-5,2-9 2 4,0-2-3-3,4-4 0 4,17 21-1903-6,0 0 1901 6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5C513-E85A-40A7-AFD0-35FEFA73FC32}" type="datetimeFigureOut">
              <a:rPr lang="en-NZ" smtClean="0"/>
              <a:t>25/02/2021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1F012-6610-44FD-969C-BC6F65B32F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560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07CFA-88BE-48B4-AB27-4EDB6644EE8D}" type="slidenum">
              <a:rPr lang="en-NZ" smtClean="0">
                <a:solidFill>
                  <a:prstClr val="black"/>
                </a:solidFill>
              </a:rPr>
              <a:pPr/>
              <a:t>1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3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21649" y="449827"/>
            <a:ext cx="6049537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1034" y="1030116"/>
            <a:ext cx="6050269" cy="48915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38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8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34247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139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631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0499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0499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8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8191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05830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8191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05830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6942" y="0"/>
            <a:ext cx="8392257" cy="9159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2279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2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398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82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22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34247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139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605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0499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0499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5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1685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81360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72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7364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97559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7364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97559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3022" y="199103"/>
            <a:ext cx="5930908" cy="10913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1605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65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58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6828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2650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0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19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34247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139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82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18596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18596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88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3264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56552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3264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56552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6943" y="184354"/>
            <a:ext cx="5894864" cy="10987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9337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50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26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0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34247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139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94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25970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25970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9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75989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99901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75989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99901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6942" y="176981"/>
            <a:ext cx="5916987" cy="10987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5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5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00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7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908" y="449827"/>
            <a:ext cx="6098437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425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5870" y="199103"/>
            <a:ext cx="5973311" cy="10987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870" y="171859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511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5870" y="199103"/>
            <a:ext cx="5973311" cy="10987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870" y="171859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61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944" y="191729"/>
            <a:ext cx="5909612" cy="11061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943" y="165222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02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942" y="191728"/>
            <a:ext cx="5902239" cy="10913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943" y="146049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51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1/relationships/inkAction" Target="../ink/inkAction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1/relationships/inkAction" Target="../ink/inkAction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1/relationships/inkAction" Target="../ink/inkAction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1/relationships/inkAction" Target="../ink/inkAction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1/relationships/inkAction" Target="../ink/inkAction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dkr3@students.waikato.ac.nz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N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Random Editing in LZ-End</a:t>
            </a:r>
            <a:endParaRPr lang="en-N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1034" y="1030115"/>
            <a:ext cx="6050269" cy="2710611"/>
          </a:xfrm>
        </p:spPr>
        <p:txBody>
          <a:bodyPr/>
          <a:lstStyle/>
          <a:p>
            <a:r>
              <a:rPr lang="en-NZ" dirty="0">
                <a:solidFill>
                  <a:schemeClr val="tx1"/>
                </a:solidFill>
              </a:rPr>
              <a:t>Daniel Roodt</a:t>
            </a:r>
            <a:br>
              <a:rPr lang="en-NZ" dirty="0">
                <a:solidFill>
                  <a:schemeClr val="tx1"/>
                </a:solidFill>
              </a:rPr>
            </a:br>
            <a:r>
              <a:rPr lang="en-NZ" dirty="0">
                <a:solidFill>
                  <a:schemeClr val="tx1"/>
                </a:solidFill>
              </a:rPr>
              <a:t>PhD Candidate | </a:t>
            </a:r>
            <a:r>
              <a:rPr lang="en-NZ" dirty="0"/>
              <a:t>University of Waikato</a:t>
            </a:r>
            <a:endParaRPr lang="en-NZ" dirty="0">
              <a:solidFill>
                <a:schemeClr val="tx1"/>
              </a:solidFill>
            </a:endParaRPr>
          </a:p>
          <a:p>
            <a:r>
              <a:rPr lang="en-NZ" dirty="0">
                <a:solidFill>
                  <a:schemeClr val="tx1"/>
                </a:solidFill>
              </a:rPr>
              <a:t>Ulrich Speidel</a:t>
            </a:r>
            <a:br>
              <a:rPr lang="en-NZ" dirty="0">
                <a:solidFill>
                  <a:schemeClr val="tx1"/>
                </a:solidFill>
              </a:rPr>
            </a:br>
            <a:r>
              <a:rPr lang="en-NZ" dirty="0">
                <a:solidFill>
                  <a:schemeClr val="tx1"/>
                </a:solidFill>
              </a:rPr>
              <a:t>University of Auckland</a:t>
            </a:r>
          </a:p>
          <a:p>
            <a:r>
              <a:rPr lang="en-NZ" dirty="0"/>
              <a:t>Vimal Kumar</a:t>
            </a:r>
            <a:br>
              <a:rPr lang="en-NZ" dirty="0"/>
            </a:br>
            <a:r>
              <a:rPr lang="en-NZ" dirty="0"/>
              <a:t>University of Waikato</a:t>
            </a:r>
          </a:p>
          <a:p>
            <a:r>
              <a:rPr lang="en-NZ" dirty="0">
                <a:solidFill>
                  <a:schemeClr val="tx1"/>
                </a:solidFill>
              </a:rPr>
              <a:t>Ryan K. L. </a:t>
            </a:r>
            <a:r>
              <a:rPr lang="en-NZ" dirty="0"/>
              <a:t>Ko</a:t>
            </a:r>
            <a:br>
              <a:rPr lang="en-NZ" dirty="0"/>
            </a:br>
            <a:r>
              <a:rPr lang="en-NZ" dirty="0"/>
              <a:t>University of Queensland</a:t>
            </a:r>
            <a:endParaRPr lang="en-NZ" dirty="0">
              <a:solidFill>
                <a:schemeClr val="tx1"/>
              </a:solidFill>
            </a:endParaRPr>
          </a:p>
          <a:p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6"/>
    </mc:Choice>
    <mc:Fallback xmlns="">
      <p:transition spd="slow" advTm="64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Editing and Lempel-Ziv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70" y="1718596"/>
            <a:ext cx="7886700" cy="45724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Random editing in a compressed string:</a:t>
            </a:r>
            <a:br>
              <a:rPr lang="en-US" sz="2400" dirty="0"/>
            </a:br>
            <a:r>
              <a:rPr lang="en-US" sz="800" dirty="0"/>
              <a:t> </a:t>
            </a:r>
            <a:br>
              <a:rPr lang="en-US" sz="2400" dirty="0"/>
            </a:br>
            <a:r>
              <a:rPr lang="en-US" sz="2400" dirty="0"/>
              <a:t>      </a:t>
            </a:r>
            <a:r>
              <a:rPr lang="en-US" sz="2400" i="1" dirty="0"/>
              <a:t>Decode</a:t>
            </a:r>
            <a:r>
              <a:rPr lang="en-US" sz="2400" dirty="0"/>
              <a:t>(</a:t>
            </a:r>
            <a:r>
              <a:rPr lang="en-US" sz="2400" i="1" dirty="0"/>
              <a:t>edit</a:t>
            </a:r>
            <a:r>
              <a:rPr lang="en-US" sz="2400" dirty="0"/>
              <a:t>(</a:t>
            </a:r>
            <a:r>
              <a:rPr lang="en-US" sz="2400" i="1" dirty="0"/>
              <a:t>Compress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))) = </a:t>
            </a:r>
            <a:r>
              <a:rPr lang="en-US" sz="2400" i="1" dirty="0"/>
              <a:t>edit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LZ phrases are ordered triples of the form (back-reference, length, innovation symbol)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Each LZ phrase represents one or more </a:t>
            </a:r>
            <a:br>
              <a:rPr lang="en-US" sz="2400" dirty="0"/>
            </a:br>
            <a:r>
              <a:rPr lang="en-US" sz="2400" dirty="0"/>
              <a:t>symbols of the string. Each symbol in the </a:t>
            </a:r>
            <a:br>
              <a:rPr lang="en-US" sz="2400" dirty="0"/>
            </a:br>
            <a:r>
              <a:rPr lang="en-US" sz="2400" dirty="0"/>
              <a:t>string is represented by exactly one phrase.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LZ-End: a version of LZ77 allowing fast</a:t>
            </a:r>
            <a:br>
              <a:rPr lang="en-US" sz="2400" dirty="0"/>
            </a:br>
            <a:r>
              <a:rPr lang="en-US" sz="2400" dirty="0"/>
              <a:t>random access </a:t>
            </a:r>
            <a:r>
              <a:rPr lang="en-US" sz="2400" baseline="30000" dirty="0"/>
              <a:t>[1]</a:t>
            </a:r>
            <a:endParaRPr lang="en-US" sz="24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200" dirty="0"/>
              <a:t>[1] </a:t>
            </a:r>
            <a:r>
              <a:rPr lang="en-NZ" sz="1200" dirty="0"/>
              <a:t>Kreft, S., &amp; Navarro, G. “LZ77-like compression with fast random</a:t>
            </a:r>
            <a:br>
              <a:rPr lang="en-NZ" sz="1200" dirty="0"/>
            </a:br>
            <a:r>
              <a:rPr lang="en-NZ" sz="1200" dirty="0"/>
              <a:t> access” in</a:t>
            </a:r>
            <a:r>
              <a:rPr lang="en-NZ" sz="1200" i="1" dirty="0"/>
              <a:t> Data Compression Conference</a:t>
            </a:r>
            <a:r>
              <a:rPr lang="en-NZ" sz="1200" dirty="0"/>
              <a:t> (pp. 239-248). IEEE, 2010.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67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46"/>
    </mc:Choice>
    <mc:Fallback xmlns="">
      <p:transition spd="slow" advTm="357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AC1D5-4C0B-45C5-925F-BDEED993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LZ77 and LZ-End Parsing algorithms 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513546-3334-4F11-B16C-31DC4ED3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8" y="1719263"/>
            <a:ext cx="7886700" cy="43513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For a string </a:t>
            </a:r>
            <a:r>
              <a:rPr lang="en-US" sz="2800" b="1" i="1" dirty="0"/>
              <a:t>S</a:t>
            </a:r>
            <a:r>
              <a:rPr lang="en-US" sz="2800" dirty="0"/>
              <a:t> = S</a:t>
            </a:r>
            <a:r>
              <a:rPr lang="en-US" sz="2800" baseline="-25000" dirty="0"/>
              <a:t>0</a:t>
            </a:r>
            <a:r>
              <a:rPr lang="en-US" sz="2800" dirty="0"/>
              <a:t>S</a:t>
            </a:r>
            <a:r>
              <a:rPr lang="en-US" sz="2800" baseline="-25000" dirty="0"/>
              <a:t>1</a:t>
            </a:r>
            <a:r>
              <a:rPr lang="en-US" sz="2800" dirty="0"/>
              <a:t> … S</a:t>
            </a:r>
            <a:r>
              <a:rPr lang="en-US" sz="2800" baseline="-25000" dirty="0"/>
              <a:t>n-1</a:t>
            </a:r>
            <a:r>
              <a:rPr lang="en-US" sz="2800" dirty="0"/>
              <a:t>, where S</a:t>
            </a:r>
            <a:r>
              <a:rPr lang="en-US" sz="2800" baseline="-25000" dirty="0"/>
              <a:t>0</a:t>
            </a:r>
            <a:r>
              <a:rPr lang="en-US" sz="2800" dirty="0"/>
              <a:t>…S</a:t>
            </a:r>
            <a:r>
              <a:rPr lang="en-US" sz="2800" baseline="-25000" dirty="0"/>
              <a:t>i-1</a:t>
            </a:r>
            <a:r>
              <a:rPr lang="en-US" sz="2800" dirty="0"/>
              <a:t> have been</a:t>
            </a:r>
            <a:br>
              <a:rPr lang="en-US" sz="2800" dirty="0"/>
            </a:br>
            <a:r>
              <a:rPr lang="en-US" sz="900" dirty="0"/>
              <a:t> </a:t>
            </a:r>
            <a:br>
              <a:rPr lang="en-US" sz="2800" dirty="0"/>
            </a:br>
            <a:r>
              <a:rPr lang="en-US" sz="2800" dirty="0"/>
              <a:t>parsed into phrases Z</a:t>
            </a:r>
            <a:r>
              <a:rPr lang="en-US" sz="2800" baseline="-25000" dirty="0"/>
              <a:t>0</a:t>
            </a:r>
            <a:r>
              <a:rPr lang="en-US" sz="2800" dirty="0"/>
              <a:t>…Z</a:t>
            </a:r>
            <a:r>
              <a:rPr lang="en-US" sz="2800" baseline="-25000" dirty="0"/>
              <a:t>j-1</a:t>
            </a:r>
            <a:r>
              <a:rPr lang="en-US" sz="2800" dirty="0"/>
              <a:t>, then the phrase </a:t>
            </a:r>
            <a:r>
              <a:rPr lang="en-US" sz="2800" dirty="0" err="1"/>
              <a:t>Z</a:t>
            </a:r>
            <a:r>
              <a:rPr lang="en-US" sz="2800" baseline="-25000" dirty="0" err="1"/>
              <a:t>j</a:t>
            </a:r>
            <a:r>
              <a:rPr lang="en-US" sz="2800" dirty="0"/>
              <a:t> encodes: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/>
              <a:t>This allows random access in LZ-End,</a:t>
            </a:r>
            <a:br>
              <a:rPr lang="en-US" sz="2800" dirty="0"/>
            </a:br>
            <a:r>
              <a:rPr lang="en-US" sz="2800" dirty="0"/>
              <a:t> not LZ77.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LZ77 phrases may be self-referencing,</a:t>
            </a:r>
            <a:br>
              <a:rPr lang="en-US" sz="2800" dirty="0"/>
            </a:br>
            <a:r>
              <a:rPr lang="en-US" sz="2800" dirty="0"/>
              <a:t>LZ-End phrases are not.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149EBA-2AAE-4EE3-AE19-8C0FDC0774BD}"/>
              </a:ext>
            </a:extLst>
          </p:cNvPr>
          <p:cNvSpPr/>
          <p:nvPr/>
        </p:nvSpPr>
        <p:spPr>
          <a:xfrm>
            <a:off x="755192" y="2926202"/>
            <a:ext cx="7128792" cy="1005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36000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LZ77</a:t>
            </a:r>
          </a:p>
          <a:p>
            <a:r>
              <a:rPr lang="en-US" dirty="0">
                <a:solidFill>
                  <a:schemeClr val="tx1"/>
                </a:solidFill>
              </a:rPr>
              <a:t>the longest prefix of S</a:t>
            </a:r>
            <a:r>
              <a:rPr lang="en-US" baseline="-25000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… S</a:t>
            </a:r>
            <a:r>
              <a:rPr lang="en-US" baseline="-25000" dirty="0">
                <a:solidFill>
                  <a:schemeClr val="tx1"/>
                </a:solidFill>
              </a:rPr>
              <a:t>n-1</a:t>
            </a:r>
            <a:r>
              <a:rPr lang="en-US" dirty="0">
                <a:solidFill>
                  <a:schemeClr val="tx1"/>
                </a:solidFill>
              </a:rPr>
              <a:t> which starts in S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… S</a:t>
            </a:r>
            <a:r>
              <a:rPr lang="en-US" baseline="-25000" dirty="0">
                <a:solidFill>
                  <a:schemeClr val="tx1"/>
                </a:solidFill>
              </a:rPr>
              <a:t>i - 1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LZ-End</a:t>
            </a:r>
          </a:p>
          <a:p>
            <a:r>
              <a:rPr lang="en-US" dirty="0">
                <a:solidFill>
                  <a:schemeClr val="tx1"/>
                </a:solidFill>
              </a:rPr>
              <a:t>the longest prefix of S</a:t>
            </a:r>
            <a:r>
              <a:rPr lang="en-US" baseline="-25000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… S</a:t>
            </a:r>
            <a:r>
              <a:rPr lang="en-US" baseline="-25000" dirty="0">
                <a:solidFill>
                  <a:schemeClr val="tx1"/>
                </a:solidFill>
              </a:rPr>
              <a:t>n-1</a:t>
            </a:r>
            <a:r>
              <a:rPr lang="en-US" dirty="0">
                <a:solidFill>
                  <a:schemeClr val="tx1"/>
                </a:solidFill>
              </a:rPr>
              <a:t> which is a suffix of Z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… Z</a:t>
            </a:r>
            <a:r>
              <a:rPr lang="en-US" baseline="-25000" dirty="0">
                <a:solidFill>
                  <a:schemeClr val="tx1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,  0 ≤ k ≤ j – 1. 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EF9368-79C0-4C88-A6AD-745CCACBB7C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547419" y="4451759"/>
              <a:ext cx="2" cy="2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EF9368-79C0-4C88-A6AD-745CCACBB7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7419" y="4451759"/>
                <a:ext cx="2" cy="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28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17"/>
    </mc:Choice>
    <mc:Fallback xmlns="">
      <p:transition spd="slow" advTm="70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6F90-51F2-2C44-B648-9CBF7C3F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LZ-End Random Editing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A3FC3-FBED-2942-B859-1D0E00E3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Example: </a:t>
            </a:r>
            <a:r>
              <a:rPr lang="en-US" sz="2200" i="1" dirty="0"/>
              <a:t>string</a:t>
            </a:r>
            <a:r>
              <a:rPr lang="en-US" sz="2200" dirty="0"/>
              <a:t> = ABCBDCBDD        </a:t>
            </a:r>
            <a:r>
              <a:rPr lang="en-US" sz="2200" i="1" dirty="0"/>
              <a:t>string’</a:t>
            </a:r>
            <a:r>
              <a:rPr lang="en-US" sz="2200" dirty="0"/>
              <a:t> = AACBDCBDD</a:t>
            </a:r>
          </a:p>
          <a:p>
            <a:endParaRPr 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2DAEE-63CC-594B-8817-067B64843B61}"/>
              </a:ext>
            </a:extLst>
          </p:cNvPr>
          <p:cNvGrpSpPr/>
          <p:nvPr/>
        </p:nvGrpSpPr>
        <p:grpSpPr>
          <a:xfrm>
            <a:off x="3671900" y="2634125"/>
            <a:ext cx="1800200" cy="2520280"/>
            <a:chOff x="3851920" y="1779662"/>
            <a:chExt cx="1800200" cy="25202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281C07-3F87-CF42-A1C1-FFF63F6E2CB6}"/>
                </a:ext>
              </a:extLst>
            </p:cNvPr>
            <p:cNvSpPr/>
            <p:nvPr/>
          </p:nvSpPr>
          <p:spPr>
            <a:xfrm>
              <a:off x="3851920" y="1779662"/>
              <a:ext cx="1800200" cy="25202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ABCBDCBDD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 0 A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 0 B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 0 C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 1 D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 3 D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ABCBDCBDD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2ABAD17-02C4-A642-8AAD-A9BF381BCC78}"/>
                </a:ext>
              </a:extLst>
            </p:cNvPr>
            <p:cNvCxnSpPr/>
            <p:nvPr/>
          </p:nvCxnSpPr>
          <p:spPr>
            <a:xfrm>
              <a:off x="4716016" y="2067694"/>
              <a:ext cx="0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CEA5410-AEB2-7448-BD48-55C874421CDB}"/>
                </a:ext>
              </a:extLst>
            </p:cNvPr>
            <p:cNvCxnSpPr/>
            <p:nvPr/>
          </p:nvCxnSpPr>
          <p:spPr>
            <a:xfrm>
              <a:off x="4712394" y="3723878"/>
              <a:ext cx="0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8438F8-9EDA-9940-86E8-61C943E2C526}"/>
              </a:ext>
            </a:extLst>
          </p:cNvPr>
          <p:cNvCxnSpPr>
            <a:cxnSpLocks/>
          </p:cNvCxnSpPr>
          <p:nvPr/>
        </p:nvCxnSpPr>
        <p:spPr>
          <a:xfrm>
            <a:off x="4752020" y="1907302"/>
            <a:ext cx="51492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49C6F1E-F537-4E1E-BEA4-3FC54C6914D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766299" y="3901319"/>
              <a:ext cx="2" cy="2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49C6F1E-F537-4E1E-BEA4-3FC54C6914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6299" y="3901319"/>
                <a:ext cx="2" cy="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38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22"/>
    </mc:Choice>
    <mc:Fallback xmlns="">
      <p:transition spd="slow" advTm="30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6F90-51F2-2C44-B648-9CBF7C3F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LZ-End Random Editing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A3FC3-FBED-2942-B859-1D0E00E3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Example: </a:t>
            </a:r>
            <a:r>
              <a:rPr lang="en-US" sz="2200" i="1" dirty="0"/>
              <a:t>string</a:t>
            </a:r>
            <a:r>
              <a:rPr lang="en-US" sz="2200" dirty="0"/>
              <a:t> = ABCBDCBDD        </a:t>
            </a:r>
            <a:r>
              <a:rPr lang="en-US" sz="2200" i="1" dirty="0"/>
              <a:t>string’</a:t>
            </a:r>
            <a:r>
              <a:rPr lang="en-US" sz="2200" dirty="0"/>
              <a:t> = AACBDCBDD</a:t>
            </a:r>
          </a:p>
          <a:p>
            <a:endParaRPr 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2DAEE-63CC-594B-8817-067B64843B61}"/>
              </a:ext>
            </a:extLst>
          </p:cNvPr>
          <p:cNvGrpSpPr/>
          <p:nvPr/>
        </p:nvGrpSpPr>
        <p:grpSpPr>
          <a:xfrm>
            <a:off x="3671900" y="2634125"/>
            <a:ext cx="1800200" cy="2520280"/>
            <a:chOff x="3851920" y="1779662"/>
            <a:chExt cx="1800200" cy="25202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281C07-3F87-CF42-A1C1-FFF63F6E2CB6}"/>
                </a:ext>
              </a:extLst>
            </p:cNvPr>
            <p:cNvSpPr/>
            <p:nvPr/>
          </p:nvSpPr>
          <p:spPr>
            <a:xfrm>
              <a:off x="3851920" y="1779662"/>
              <a:ext cx="1800200" cy="25202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ABCBDCBDD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 0 A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0 0 </a:t>
              </a:r>
              <a:r>
                <a:rPr lang="en-US" dirty="0">
                  <a:solidFill>
                    <a:srgbClr val="00B0F0"/>
                  </a:solidFill>
                </a:rPr>
                <a:t>A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 0 C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 1 D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 3 D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dirty="0">
                  <a:solidFill>
                    <a:srgbClr val="00B0F0"/>
                  </a:solidFill>
                </a:rPr>
                <a:t>A</a:t>
              </a:r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dirty="0">
                  <a:solidFill>
                    <a:srgbClr val="FF0000"/>
                  </a:solidFill>
                </a:rPr>
                <a:t>A</a:t>
              </a:r>
              <a:r>
                <a:rPr lang="en-US" dirty="0">
                  <a:solidFill>
                    <a:schemeClr val="tx1"/>
                  </a:solidFill>
                </a:rPr>
                <a:t>DC</a:t>
              </a:r>
              <a:r>
                <a:rPr lang="en-US" dirty="0">
                  <a:solidFill>
                    <a:srgbClr val="FF0000"/>
                  </a:solidFill>
                </a:rPr>
                <a:t>A</a:t>
              </a:r>
              <a:r>
                <a:rPr lang="en-US" dirty="0">
                  <a:solidFill>
                    <a:schemeClr val="tx1"/>
                  </a:solidFill>
                </a:rPr>
                <a:t>DD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2ABAD17-02C4-A642-8AAD-A9BF381BCC78}"/>
                </a:ext>
              </a:extLst>
            </p:cNvPr>
            <p:cNvCxnSpPr/>
            <p:nvPr/>
          </p:nvCxnSpPr>
          <p:spPr>
            <a:xfrm>
              <a:off x="4716016" y="2067694"/>
              <a:ext cx="0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CEA5410-AEB2-7448-BD48-55C874421CDB}"/>
                </a:ext>
              </a:extLst>
            </p:cNvPr>
            <p:cNvCxnSpPr/>
            <p:nvPr/>
          </p:nvCxnSpPr>
          <p:spPr>
            <a:xfrm>
              <a:off x="4712394" y="3723878"/>
              <a:ext cx="0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8438F8-9EDA-9940-86E8-61C943E2C526}"/>
              </a:ext>
            </a:extLst>
          </p:cNvPr>
          <p:cNvCxnSpPr>
            <a:cxnSpLocks/>
          </p:cNvCxnSpPr>
          <p:nvPr/>
        </p:nvCxnSpPr>
        <p:spPr>
          <a:xfrm>
            <a:off x="4752000" y="1907302"/>
            <a:ext cx="514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ED23161-A69C-4C89-88D6-F68618C6C883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916959" y="4986539"/>
              <a:ext cx="2" cy="2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ED23161-A69C-4C89-88D6-F68618C6C8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6959" y="4986539"/>
                <a:ext cx="2" cy="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44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47"/>
    </mc:Choice>
    <mc:Fallback xmlns="">
      <p:transition spd="slow" advTm="16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6F90-51F2-2C44-B648-9CBF7C3F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LZ-End Random Editing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A3FC3-FBED-2942-B859-1D0E00E3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/>
              <a:t>Example: </a:t>
            </a:r>
            <a:r>
              <a:rPr lang="en-US" sz="2200" i="1" dirty="0"/>
              <a:t>string</a:t>
            </a:r>
            <a:r>
              <a:rPr lang="en-US" sz="2200" dirty="0"/>
              <a:t> = ABCBDCBDD        </a:t>
            </a:r>
            <a:r>
              <a:rPr lang="en-US" sz="2200" i="1" dirty="0"/>
              <a:t>string’</a:t>
            </a:r>
            <a:r>
              <a:rPr lang="en-US" sz="2200" dirty="0"/>
              <a:t> = AACBDCBDD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Identify </a:t>
            </a:r>
            <a:r>
              <a:rPr lang="en-US" sz="2200" i="1" dirty="0"/>
              <a:t>dependent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phrases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/>
              <a:t>Adjust these phrases </a:t>
            </a:r>
            <a:br>
              <a:rPr lang="en-US" sz="1800" dirty="0"/>
            </a:br>
            <a:r>
              <a:rPr lang="en-US" sz="1800" dirty="0"/>
              <a:t>so they no longer </a:t>
            </a:r>
            <a:br>
              <a:rPr lang="en-US" sz="1800" dirty="0"/>
            </a:br>
            <a:r>
              <a:rPr lang="en-US" sz="1800" dirty="0"/>
              <a:t>reference the edited </a:t>
            </a:r>
            <a:br>
              <a:rPr lang="en-US" sz="1800" dirty="0"/>
            </a:br>
            <a:r>
              <a:rPr lang="en-US" sz="1800" dirty="0"/>
              <a:t>symbol</a:t>
            </a:r>
          </a:p>
          <a:p>
            <a:pPr lvl="1">
              <a:buFont typeface="Wingdings" pitchFamily="2" charset="2"/>
              <a:buChar char="§"/>
            </a:pPr>
            <a:endParaRPr lang="en-US" sz="1600" dirty="0"/>
          </a:p>
          <a:p>
            <a:endParaRPr 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2DAEE-63CC-594B-8817-067B64843B61}"/>
              </a:ext>
            </a:extLst>
          </p:cNvPr>
          <p:cNvGrpSpPr/>
          <p:nvPr/>
        </p:nvGrpSpPr>
        <p:grpSpPr>
          <a:xfrm>
            <a:off x="3671900" y="2634125"/>
            <a:ext cx="1800200" cy="2520280"/>
            <a:chOff x="3851920" y="1779662"/>
            <a:chExt cx="1800200" cy="25202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281C07-3F87-CF42-A1C1-FFF63F6E2CB6}"/>
                </a:ext>
              </a:extLst>
            </p:cNvPr>
            <p:cNvSpPr/>
            <p:nvPr/>
          </p:nvSpPr>
          <p:spPr>
            <a:xfrm>
              <a:off x="3851920" y="1779662"/>
              <a:ext cx="1800200" cy="25202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ABCBDCBDD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 0 A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0 0 </a:t>
              </a:r>
              <a:r>
                <a:rPr lang="en-US" dirty="0">
                  <a:solidFill>
                    <a:srgbClr val="00B0F0"/>
                  </a:solidFill>
                </a:rPr>
                <a:t>A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 0 C</a:t>
              </a:r>
            </a:p>
            <a:p>
              <a:pPr algn="ctr"/>
              <a:r>
                <a:rPr lang="en-US" dirty="0">
                  <a:solidFill>
                    <a:srgbClr val="FF3399"/>
                  </a:solidFill>
                </a:rPr>
                <a:t>1 1 D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 3 D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dirty="0">
                  <a:solidFill>
                    <a:srgbClr val="00B0F0"/>
                  </a:solidFill>
                </a:rPr>
                <a:t>A</a:t>
              </a:r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dirty="0">
                  <a:solidFill>
                    <a:srgbClr val="FF0000"/>
                  </a:solidFill>
                </a:rPr>
                <a:t>A</a:t>
              </a:r>
              <a:r>
                <a:rPr lang="en-US" dirty="0">
                  <a:solidFill>
                    <a:schemeClr val="tx1"/>
                  </a:solidFill>
                </a:rPr>
                <a:t>DC</a:t>
              </a:r>
              <a:r>
                <a:rPr lang="en-US" dirty="0">
                  <a:solidFill>
                    <a:srgbClr val="FF0000"/>
                  </a:solidFill>
                </a:rPr>
                <a:t>A</a:t>
              </a:r>
              <a:r>
                <a:rPr lang="en-US" dirty="0">
                  <a:solidFill>
                    <a:schemeClr val="tx1"/>
                  </a:solidFill>
                </a:rPr>
                <a:t>DD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2ABAD17-02C4-A642-8AAD-A9BF381BCC78}"/>
                </a:ext>
              </a:extLst>
            </p:cNvPr>
            <p:cNvCxnSpPr/>
            <p:nvPr/>
          </p:nvCxnSpPr>
          <p:spPr>
            <a:xfrm>
              <a:off x="4716016" y="2067694"/>
              <a:ext cx="0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CEA5410-AEB2-7448-BD48-55C874421CDB}"/>
                </a:ext>
              </a:extLst>
            </p:cNvPr>
            <p:cNvCxnSpPr/>
            <p:nvPr/>
          </p:nvCxnSpPr>
          <p:spPr>
            <a:xfrm>
              <a:off x="4712394" y="3723878"/>
              <a:ext cx="0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8438F8-9EDA-9940-86E8-61C943E2C526}"/>
              </a:ext>
            </a:extLst>
          </p:cNvPr>
          <p:cNvCxnSpPr/>
          <p:nvPr/>
        </p:nvCxnSpPr>
        <p:spPr>
          <a:xfrm>
            <a:off x="4752000" y="1908000"/>
            <a:ext cx="514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4E1AB4E-E1D2-4BB0-85DC-055BC170338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854499" y="4926779"/>
              <a:ext cx="2" cy="2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4E1AB4E-E1D2-4BB0-85DC-055BC17033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4499" y="4926779"/>
                <a:ext cx="2" cy="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1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3"/>
    </mc:Choice>
    <mc:Fallback xmlns="">
      <p:transition spd="slow" advTm="23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6F90-51F2-2C44-B648-9CBF7C3F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LZ-End Random Editing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A3FC3-FBED-2942-B859-1D0E00E3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/>
              <a:t>Example: </a:t>
            </a:r>
            <a:r>
              <a:rPr lang="en-US" sz="2200" i="1" dirty="0"/>
              <a:t>string</a:t>
            </a:r>
            <a:r>
              <a:rPr lang="en-US" sz="2200" dirty="0"/>
              <a:t> = ABCBDCBDD        </a:t>
            </a:r>
            <a:r>
              <a:rPr lang="en-US" sz="2200" i="1" dirty="0"/>
              <a:t>string’</a:t>
            </a:r>
            <a:r>
              <a:rPr lang="en-US" sz="2200" dirty="0"/>
              <a:t> = AACBDCBDD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Identify </a:t>
            </a:r>
            <a:r>
              <a:rPr lang="en-US" sz="2200" i="1" dirty="0"/>
              <a:t>dependent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phrases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/>
              <a:t>Adjust these phrases </a:t>
            </a:r>
            <a:br>
              <a:rPr lang="en-US" sz="1800" dirty="0"/>
            </a:br>
            <a:r>
              <a:rPr lang="en-US" sz="1800" dirty="0"/>
              <a:t>so they no longer </a:t>
            </a:r>
            <a:br>
              <a:rPr lang="en-US" sz="1800" dirty="0"/>
            </a:br>
            <a:r>
              <a:rPr lang="en-US" sz="1800" dirty="0"/>
              <a:t>reference the edited </a:t>
            </a:r>
            <a:br>
              <a:rPr lang="en-US" sz="1800" dirty="0"/>
            </a:br>
            <a:r>
              <a:rPr lang="en-US" sz="1800" dirty="0"/>
              <a:t>symbol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/>
              <a:t>Note that the final </a:t>
            </a:r>
            <a:br>
              <a:rPr lang="en-US" sz="1800" dirty="0"/>
            </a:br>
            <a:r>
              <a:rPr lang="en-US" sz="1800" dirty="0"/>
              <a:t>phrase does not need</a:t>
            </a:r>
            <a:br>
              <a:rPr lang="en-US" sz="1800" dirty="0"/>
            </a:br>
            <a:r>
              <a:rPr lang="en-US" sz="1800" dirty="0"/>
              <a:t>to be changed</a:t>
            </a:r>
          </a:p>
          <a:p>
            <a:pPr lvl="1">
              <a:buFont typeface="Wingdings" pitchFamily="2" charset="2"/>
              <a:buChar char="§"/>
            </a:pPr>
            <a:endParaRPr lang="en-US" sz="1600" dirty="0"/>
          </a:p>
          <a:p>
            <a:endParaRPr lang="en-US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8438F8-9EDA-9940-86E8-61C943E2C526}"/>
              </a:ext>
            </a:extLst>
          </p:cNvPr>
          <p:cNvCxnSpPr/>
          <p:nvPr/>
        </p:nvCxnSpPr>
        <p:spPr>
          <a:xfrm>
            <a:off x="4752000" y="1908000"/>
            <a:ext cx="514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B70674-58C2-FC4F-9A71-1DFB0EE0E70C}"/>
              </a:ext>
            </a:extLst>
          </p:cNvPr>
          <p:cNvGrpSpPr/>
          <p:nvPr/>
        </p:nvGrpSpPr>
        <p:grpSpPr>
          <a:xfrm>
            <a:off x="3671900" y="2635200"/>
            <a:ext cx="1800200" cy="2814551"/>
            <a:chOff x="3851920" y="1779661"/>
            <a:chExt cx="1800200" cy="28145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A57B20-9A16-A94B-A29D-769EF6FF1CA2}"/>
                </a:ext>
              </a:extLst>
            </p:cNvPr>
            <p:cNvSpPr/>
            <p:nvPr/>
          </p:nvSpPr>
          <p:spPr>
            <a:xfrm>
              <a:off x="3851920" y="1779661"/>
              <a:ext cx="1800200" cy="2814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ABCBDCBDD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 0 A</a:t>
              </a:r>
            </a:p>
            <a:p>
              <a:pPr algn="ctr"/>
              <a:r>
                <a:rPr lang="en-US" dirty="0">
                  <a:solidFill>
                    <a:srgbClr val="00B0F0"/>
                  </a:solidFill>
                </a:rPr>
                <a:t>0 0 A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 0 C</a:t>
              </a:r>
            </a:p>
            <a:p>
              <a:pPr algn="ctr"/>
              <a:r>
                <a:rPr lang="en-US" dirty="0">
                  <a:solidFill>
                    <a:srgbClr val="00B0F0"/>
                  </a:solidFill>
                </a:rPr>
                <a:t>0 0 B</a:t>
              </a:r>
            </a:p>
            <a:p>
              <a:pPr algn="ctr"/>
              <a:r>
                <a:rPr lang="en-US" dirty="0">
                  <a:solidFill>
                    <a:srgbClr val="00B0F0"/>
                  </a:solidFill>
                </a:rPr>
                <a:t>0 0 D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 3 D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dirty="0">
                  <a:solidFill>
                    <a:srgbClr val="00B0F0"/>
                  </a:solidFill>
                </a:rPr>
                <a:t>A</a:t>
              </a:r>
              <a:r>
                <a:rPr lang="en-US" dirty="0">
                  <a:solidFill>
                    <a:schemeClr val="tx1"/>
                  </a:solidFill>
                </a:rPr>
                <a:t>CBDCBDD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83033C9-CDFD-3045-92BD-EB00C5B0FBB6}"/>
                </a:ext>
              </a:extLst>
            </p:cNvPr>
            <p:cNvCxnSpPr/>
            <p:nvPr/>
          </p:nvCxnSpPr>
          <p:spPr>
            <a:xfrm>
              <a:off x="4716016" y="2067694"/>
              <a:ext cx="0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C78DF96-4F90-A341-B95C-34888CFD3D60}"/>
                </a:ext>
              </a:extLst>
            </p:cNvPr>
            <p:cNvCxnSpPr/>
            <p:nvPr/>
          </p:nvCxnSpPr>
          <p:spPr>
            <a:xfrm>
              <a:off x="4713535" y="4011910"/>
              <a:ext cx="0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2F843A6-36E6-427F-A55B-01B3EBA60D4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856839" y="4367879"/>
              <a:ext cx="2" cy="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2F843A6-36E6-427F-A55B-01B3EBA60D4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6839" y="4367879"/>
                <a:ext cx="2" cy="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01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8"/>
    </mc:Choice>
    <mc:Fallback xmlns="">
      <p:transition spd="slow" advTm="16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54DD0-8E4C-C143-A2A9-EA4EDF08D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Summary and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53781-6A0A-CE4C-B893-1399E2ECE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First algorithm to randomly edit LZ compressed strings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Incorporating a sliding window into the LZ-End parsing allows: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/>
              <a:t>an upper bound on editing time:</a:t>
            </a:r>
            <a:br>
              <a:rPr lang="en-US" sz="1800" dirty="0"/>
            </a:br>
            <a:r>
              <a:rPr lang="en-US" sz="1800" i="1" dirty="0"/>
              <a:t>O</a:t>
            </a:r>
            <a:r>
              <a:rPr lang="en-US" sz="1800" dirty="0"/>
              <a:t>(</a:t>
            </a:r>
            <a:r>
              <a:rPr lang="en-US" sz="1800" i="1" dirty="0"/>
              <a:t>e</a:t>
            </a:r>
            <a:r>
              <a:rPr lang="en-US" sz="1800" dirty="0"/>
              <a:t> + </a:t>
            </a:r>
            <a:r>
              <a:rPr lang="en-US" sz="1800" i="1" dirty="0"/>
              <a:t>t</a:t>
            </a:r>
            <a:r>
              <a:rPr lang="en-US" sz="1800" dirty="0"/>
              <a:t> + log(</a:t>
            </a:r>
            <a:r>
              <a:rPr lang="en-US" sz="1800" i="1" dirty="0"/>
              <a:t>l</a:t>
            </a:r>
            <a:r>
              <a:rPr lang="en-US" sz="1800" dirty="0"/>
              <a:t>)), where: </a:t>
            </a:r>
            <a:r>
              <a:rPr lang="en-US" sz="1800" i="1" dirty="0"/>
              <a:t>e</a:t>
            </a:r>
            <a:r>
              <a:rPr lang="en-US" sz="1800" dirty="0"/>
              <a:t> is the size of the edit,</a:t>
            </a:r>
            <a:br>
              <a:rPr lang="en-US" sz="1800" i="1" dirty="0"/>
            </a:br>
            <a:r>
              <a:rPr lang="en-US" sz="1800" i="1" dirty="0"/>
              <a:t>			      t</a:t>
            </a:r>
            <a:r>
              <a:rPr lang="en-US" sz="1800" dirty="0"/>
              <a:t> is the length of the longest phrase to be 				edited,</a:t>
            </a:r>
            <a:br>
              <a:rPr lang="en-US" sz="1800" i="1" dirty="0"/>
            </a:br>
            <a:r>
              <a:rPr lang="en-US" sz="1800" i="1" dirty="0"/>
              <a:t>			      l</a:t>
            </a:r>
            <a:r>
              <a:rPr lang="en-US" sz="1800" dirty="0"/>
              <a:t> is the length of the raw</a:t>
            </a:r>
            <a:br>
              <a:rPr lang="en-US" sz="1800" dirty="0"/>
            </a:br>
            <a:r>
              <a:rPr lang="en-US" sz="1800" dirty="0"/>
              <a:t>				string prior to the </a:t>
            </a:r>
            <a:br>
              <a:rPr lang="en-US" sz="1800" dirty="0"/>
            </a:br>
            <a:r>
              <a:rPr lang="en-US" sz="1800" dirty="0"/>
              <a:t>				edit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/>
              <a:t>an upper bound on the </a:t>
            </a:r>
            <a:r>
              <a:rPr lang="en-US" sz="1800" i="1" dirty="0"/>
              <a:t>locality</a:t>
            </a:r>
            <a:r>
              <a:rPr lang="en-US" sz="1800" dirty="0"/>
              <a:t> of edits:</a:t>
            </a:r>
            <a:br>
              <a:rPr lang="en-US" sz="1800" dirty="0"/>
            </a:br>
            <a:r>
              <a:rPr lang="en-US" sz="1800" dirty="0"/>
              <a:t>i.e. any dependent phrases which need </a:t>
            </a:r>
            <a:br>
              <a:rPr lang="en-US" sz="1800" dirty="0"/>
            </a:br>
            <a:r>
              <a:rPr lang="en-US" sz="1800" dirty="0"/>
              <a:t>changing as a result of the edit occur within a</a:t>
            </a:r>
            <a:br>
              <a:rPr lang="en-US" sz="1800" dirty="0"/>
            </a:br>
            <a:r>
              <a:rPr lang="en-US" sz="1800" dirty="0"/>
              <a:t>bounded distance from the symbols being </a:t>
            </a:r>
            <a:br>
              <a:rPr lang="en-US" sz="1800" dirty="0"/>
            </a:br>
            <a:r>
              <a:rPr lang="en-US" sz="1800" dirty="0"/>
              <a:t>edited.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509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42"/>
    </mc:Choice>
    <mc:Fallback>
      <p:transition spd="slow" advTm="3884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D4E31-AC47-4C0E-850E-48005E660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ArXiv</a:t>
            </a:r>
            <a:r>
              <a:rPr lang="en-US" sz="2800" dirty="0"/>
              <a:t> paper: </a:t>
            </a:r>
            <a:r>
              <a:rPr lang="en-GB" dirty="0"/>
              <a:t>arXiv:2007.06167</a:t>
            </a:r>
            <a:br>
              <a:rPr lang="en-GB" dirty="0"/>
            </a:br>
            <a:endParaRPr lang="en-US" sz="2800" dirty="0"/>
          </a:p>
          <a:p>
            <a:r>
              <a:rPr lang="en-US" sz="2800" dirty="0"/>
              <a:t>Further results to come…</a:t>
            </a:r>
            <a:br>
              <a:rPr lang="en-US" sz="2800" dirty="0"/>
            </a:br>
            <a:endParaRPr lang="en-US" sz="2800" dirty="0"/>
          </a:p>
          <a:p>
            <a:r>
              <a:rPr lang="en-US" dirty="0"/>
              <a:t>Questions or comments: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sz="2800" dirty="0">
                <a:hlinkClick r:id="rId2"/>
              </a:rPr>
              <a:t>dkr3@students.waikato.ac.nz</a:t>
            </a:r>
            <a:r>
              <a:rPr lang="en-US" sz="2800" dirty="0"/>
              <a:t> 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44D352-611B-4515-A6E6-CCB8C39C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NZ" dirty="0"/>
              <a:t>Further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2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84"/>
    </mc:Choice>
    <mc:Fallback xmlns="">
      <p:transition spd="slow" advTm="13984"/>
    </mc:Fallback>
  </mc:AlternateContent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09b38c4-3c90-46d6-b553-fe9761df79fc">DHF2UKP354UR-178051702-8892</_dlc_DocId>
    <_dlc_DocIdUrl xmlns="809b38c4-3c90-46d6-b553-fe9761df79fc">
      <Url>https://docshare.its.waikato.ac.nz/sites/Store/_layouts/15/DocIdRedir.aspx?ID=DHF2UKP354UR-178051702-8892</Url>
      <Description>DHF2UKP354UR-178051702-8892</Description>
    </_dlc_DocIdUrl>
    <IconOverlay xmlns="http://schemas.microsoft.com/sharepoint/v4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2D7F6FAC7C848BE62386792F9F5F8" ma:contentTypeVersion="3" ma:contentTypeDescription="Create a new document." ma:contentTypeScope="" ma:versionID="8e06544fe9f127f8e1e00242d3aac8ef">
  <xsd:schema xmlns:xsd="http://www.w3.org/2001/XMLSchema" xmlns:xs="http://www.w3.org/2001/XMLSchema" xmlns:p="http://schemas.microsoft.com/office/2006/metadata/properties" xmlns:ns2="809b38c4-3c90-46d6-b553-fe9761df79fc" xmlns:ns3="http://schemas.microsoft.com/sharepoint/v4" targetNamespace="http://schemas.microsoft.com/office/2006/metadata/properties" ma:root="true" ma:fieldsID="4be8fcec4925271d6b76c48c0c49cb70" ns2:_="" ns3:_="">
    <xsd:import namespace="809b38c4-3c90-46d6-b553-fe9761df79fc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b38c4-3c90-46d6-b553-fe9761df79f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6C84D0-63ED-44DF-97B2-B718C58BDC2C}">
  <ds:schemaRefs>
    <ds:schemaRef ds:uri="http://schemas.microsoft.com/office/2006/metadata/properties"/>
    <ds:schemaRef ds:uri="http://schemas.microsoft.com/office/infopath/2007/PartnerControls"/>
    <ds:schemaRef ds:uri="809b38c4-3c90-46d6-b553-fe9761df79fc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4A0DB4F7-A2D4-42A0-9E89-95CB538016D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A0D746D-FF90-4C86-8889-D5E73C46F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9b38c4-3c90-46d6-b553-fe9761df79fc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D2B587F-4A29-42A7-B868-821FD518CF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2260</TotalTime>
  <Words>597</Words>
  <Application>Microsoft Office PowerPoint</Application>
  <PresentationFormat>On-screen Show (4:3)</PresentationFormat>
  <Paragraphs>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1_Custom Design</vt:lpstr>
      <vt:lpstr>3_Office Theme</vt:lpstr>
      <vt:lpstr>2_Office Theme</vt:lpstr>
      <vt:lpstr>5_Office Theme</vt:lpstr>
      <vt:lpstr>4_Office Theme</vt:lpstr>
      <vt:lpstr>On Random Editing in LZ-End</vt:lpstr>
      <vt:lpstr>Random Editing and Lempel-Ziv</vt:lpstr>
      <vt:lpstr>LZ77 and LZ-End Parsing algorithms </vt:lpstr>
      <vt:lpstr>LZ-End Random Editing Algorithm</vt:lpstr>
      <vt:lpstr>LZ-End Random Editing Algorithm</vt:lpstr>
      <vt:lpstr>LZ-End Random Editing Algorithm</vt:lpstr>
      <vt:lpstr>LZ-End Random Editing Algorithm</vt:lpstr>
      <vt:lpstr>Summary and Results</vt:lpstr>
      <vt:lpstr>Further information</vt:lpstr>
    </vt:vector>
  </TitlesOfParts>
  <Company>University of Waikato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Libby Cameron</dc:creator>
  <cp:lastModifiedBy>Roodt, Daniel</cp:lastModifiedBy>
  <cp:revision>100</cp:revision>
  <cp:lastPrinted>2015-03-09T04:15:20Z</cp:lastPrinted>
  <dcterms:created xsi:type="dcterms:W3CDTF">2015-03-09T02:40:29Z</dcterms:created>
  <dcterms:modified xsi:type="dcterms:W3CDTF">2021-02-25T00:52:16Z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0x0101005AE2D7F6FAC7C848BE62386792F9F5F8</vt:lpwstr>
  </property>
  <property fmtid="{D5CDD505-2E9C-101B-9397-08002B2CF9AE}" pid="3" name="_dlc_DocIdItemGuid">
    <vt:lpwstr>3615b2f0-5b45-4056-857f-18a6d4a65ea5</vt:lpwstr>
  </property>
</Properties>
</file>