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>
      <p:cViewPr varScale="1">
        <p:scale>
          <a:sx n="146" d="100"/>
          <a:sy n="146" d="100"/>
        </p:scale>
        <p:origin x="6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8592935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185929350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85929350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85929350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85929350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1185929350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85929350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85929350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85929350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85929350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85929350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85929350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85929350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85929350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859293502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859293502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859293502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859293502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859293502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859293502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 idx="4294967295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300" b="1">
                <a:highlight>
                  <a:srgbClr val="FFFFFF"/>
                </a:highlight>
              </a:rPr>
              <a:t>Neural JPEG: End-to-End Image Compression Leveraging a Standard JPEG Encoder-Decoder</a:t>
            </a:r>
            <a:endParaRPr sz="2300" b="1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1190825" y="2404675"/>
            <a:ext cx="6671400" cy="19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  <a:t>Ankur Mali*,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Alexander G. Ororbia**,</a:t>
            </a:r>
            <a: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  <a:t> Dan Kifer*, C. Lee Giles*</a:t>
            </a:r>
            <a:b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</a:br>
            <a:endParaRPr sz="14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* Pennsylvania State University, University Park, PA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       </a:t>
            </a:r>
            <a:r>
              <a:rPr lang="en-GB" sz="1400" b="0" i="0" u="none" strike="noStrike" cap="none">
                <a:latin typeface="Lato"/>
                <a:ea typeface="Lato"/>
                <a:cs typeface="Lato"/>
                <a:sym typeface="Lato"/>
              </a:rPr>
              <a:t>**Rochester Institute of Technology, Rochester, NY</a:t>
            </a:r>
            <a:endParaRPr sz="14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29650"/>
            <a:ext cx="2694935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398" y="4129650"/>
            <a:ext cx="1008606" cy="101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/>
        </p:nvSpPr>
        <p:spPr>
          <a:xfrm>
            <a:off x="308450" y="241725"/>
            <a:ext cx="6909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Outcome and Conclusion</a:t>
            </a:r>
            <a:endParaRPr sz="2400"/>
          </a:p>
        </p:txBody>
      </p:sp>
      <p:sp>
        <p:nvSpPr>
          <p:cNvPr id="175" name="Google Shape;175;p34"/>
          <p:cNvSpPr txBox="1"/>
          <p:nvPr/>
        </p:nvSpPr>
        <p:spPr>
          <a:xfrm>
            <a:off x="308450" y="1405250"/>
            <a:ext cx="8049600" cy="3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 result indicate that our model can lead to improved compression and tries to restrict artifact generation at decoder 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Standard compression techniques when coupled with deep learning, leads to improved compression and minimum artifacts.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Such combination creates a form of guided learning, that leads to faster convergence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Another interesting venue is to explore neural jpeg with different transformation such as wavelet and study model performance and adaptability.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Future work will be focused on using transformers based vision model trained large scale dataset to encode strong visual prior into our framework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 idx="4294967295"/>
          </p:nvPr>
        </p:nvSpPr>
        <p:spPr>
          <a:xfrm>
            <a:off x="727650" y="1493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4294967295"/>
          </p:nvPr>
        </p:nvSpPr>
        <p:spPr>
          <a:xfrm>
            <a:off x="727650" y="1209725"/>
            <a:ext cx="7688700" cy="2261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Motivation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Problem description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Model Architecture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Conclusions/Future work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need from compression system</a:t>
            </a:r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l="33302" r="4508"/>
          <a:stretch/>
        </p:blipFill>
        <p:spPr>
          <a:xfrm>
            <a:off x="311700" y="1152475"/>
            <a:ext cx="3668799" cy="337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/>
          <p:nvPr/>
        </p:nvSpPr>
        <p:spPr>
          <a:xfrm>
            <a:off x="4873325" y="1986525"/>
            <a:ext cx="3638196" cy="201625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7"/>
          <p:cNvSpPr txBox="1"/>
          <p:nvPr/>
        </p:nvSpPr>
        <p:spPr>
          <a:xfrm>
            <a:off x="5647100" y="2373400"/>
            <a:ext cx="22989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To achieve better visual quality at lowest bit rates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Preserve important features of images while conversation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 with traditional methods</a:t>
            </a:r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252150" cy="3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/>
          <p:nvPr/>
        </p:nvSpPr>
        <p:spPr>
          <a:xfrm>
            <a:off x="5118850" y="1383875"/>
            <a:ext cx="3653100" cy="22692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5647100" y="1860050"/>
            <a:ext cx="27156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Transform/Block artifacts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Deformed Edges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Ringing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Flattened Textures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Staircasing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/>
        </p:nvSpPr>
        <p:spPr>
          <a:xfrm>
            <a:off x="271850" y="229525"/>
            <a:ext cx="68610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Motivation</a:t>
            </a:r>
            <a:endParaRPr sz="2400"/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6050"/>
            <a:ext cx="2857500" cy="226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9"/>
          <p:cNvCxnSpPr>
            <a:stCxn id="132" idx="3"/>
          </p:cNvCxnSpPr>
          <p:nvPr/>
        </p:nvCxnSpPr>
        <p:spPr>
          <a:xfrm>
            <a:off x="3009900" y="1759525"/>
            <a:ext cx="2377200" cy="3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29"/>
          <p:cNvSpPr txBox="1"/>
          <p:nvPr/>
        </p:nvSpPr>
        <p:spPr>
          <a:xfrm>
            <a:off x="5472550" y="1413725"/>
            <a:ext cx="19899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Hard coded transformation cannot work for all problems/images</a:t>
            </a:r>
            <a:endParaRPr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4175"/>
            <a:ext cx="2857501" cy="1904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9"/>
          <p:cNvCxnSpPr/>
          <p:nvPr/>
        </p:nvCxnSpPr>
        <p:spPr>
          <a:xfrm rot="10800000" flipH="1">
            <a:off x="3009901" y="3916300"/>
            <a:ext cx="2352900" cy="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29"/>
          <p:cNvSpPr txBox="1"/>
          <p:nvPr/>
        </p:nvSpPr>
        <p:spPr>
          <a:xfrm>
            <a:off x="5570225" y="3574575"/>
            <a:ext cx="161160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Learned features/domain adaptation and Reduce the redundancy in the system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425" y="1043075"/>
            <a:ext cx="3342425" cy="1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43075"/>
            <a:ext cx="3037225" cy="20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 txBox="1"/>
          <p:nvPr/>
        </p:nvSpPr>
        <p:spPr>
          <a:xfrm>
            <a:off x="308450" y="241725"/>
            <a:ext cx="6909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Why Deep Learning?</a:t>
            </a:r>
            <a:endParaRPr sz="2400"/>
          </a:p>
        </p:txBody>
      </p:sp>
      <p:sp>
        <p:nvSpPr>
          <p:cNvPr id="145" name="Google Shape;145;p30"/>
          <p:cNvSpPr txBox="1"/>
          <p:nvPr/>
        </p:nvSpPr>
        <p:spPr>
          <a:xfrm>
            <a:off x="3384950" y="1145125"/>
            <a:ext cx="1587000" cy="84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 Learning meets Compression</a:t>
            </a:r>
            <a:endParaRPr/>
          </a:p>
        </p:txBody>
      </p:sp>
      <p:sp>
        <p:nvSpPr>
          <p:cNvPr id="146" name="Google Shape;146;p30"/>
          <p:cNvSpPr txBox="1"/>
          <p:nvPr/>
        </p:nvSpPr>
        <p:spPr>
          <a:xfrm>
            <a:off x="516000" y="3244950"/>
            <a:ext cx="2808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Machine Learning system</a:t>
            </a:r>
            <a:endParaRPr/>
          </a:p>
        </p:txBody>
      </p:sp>
      <p:sp>
        <p:nvSpPr>
          <p:cNvPr id="147" name="Google Shape;147;p30"/>
          <p:cNvSpPr txBox="1"/>
          <p:nvPr/>
        </p:nvSpPr>
        <p:spPr>
          <a:xfrm>
            <a:off x="5826600" y="3098450"/>
            <a:ext cx="2014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Compression model</a:t>
            </a:r>
            <a:endParaRPr/>
          </a:p>
        </p:txBody>
      </p:sp>
      <p:sp>
        <p:nvSpPr>
          <p:cNvPr id="148" name="Google Shape;148;p30"/>
          <p:cNvSpPr txBox="1"/>
          <p:nvPr/>
        </p:nvSpPr>
        <p:spPr>
          <a:xfrm>
            <a:off x="308450" y="3904200"/>
            <a:ext cx="3015600" cy="1037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Goal :- Better and automatic feature representation, Domain adaptation, learns from large unstructured data</a:t>
            </a:r>
            <a:endParaRPr dirty="0"/>
          </a:p>
        </p:txBody>
      </p:sp>
      <p:sp>
        <p:nvSpPr>
          <p:cNvPr id="149" name="Google Shape;149;p30"/>
          <p:cNvSpPr txBox="1"/>
          <p:nvPr/>
        </p:nvSpPr>
        <p:spPr>
          <a:xfrm>
            <a:off x="5547975" y="3904200"/>
            <a:ext cx="3088800" cy="1037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 :- Reducing the size of the image, better transmission over web, higher visual quality with minimal loss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/>
        </p:nvSpPr>
        <p:spPr>
          <a:xfrm>
            <a:off x="308450" y="241725"/>
            <a:ext cx="6909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Neural JPEG: Model Design</a:t>
            </a:r>
            <a:endParaRPr sz="2400"/>
          </a:p>
        </p:txBody>
      </p:sp>
      <p:pic>
        <p:nvPicPr>
          <p:cNvPr id="155" name="Google Shape;1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5" y="833625"/>
            <a:ext cx="8583178" cy="415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/>
        </p:nvSpPr>
        <p:spPr>
          <a:xfrm>
            <a:off x="308450" y="241725"/>
            <a:ext cx="6909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Proposed Model?</a:t>
            </a:r>
            <a:endParaRPr sz="2400"/>
          </a:p>
        </p:txBody>
      </p:sp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5" y="833625"/>
            <a:ext cx="8583178" cy="415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206975" y="764025"/>
            <a:ext cx="5182200" cy="4227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/>
        </p:nvSpPr>
        <p:spPr>
          <a:xfrm>
            <a:off x="308450" y="241725"/>
            <a:ext cx="6909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Proposed Model?</a:t>
            </a:r>
            <a:endParaRPr sz="2400"/>
          </a:p>
        </p:txBody>
      </p:sp>
      <p:pic>
        <p:nvPicPr>
          <p:cNvPr id="168" name="Google Shape;1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5" y="833625"/>
            <a:ext cx="8583178" cy="415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/>
          <p:nvPr/>
        </p:nvSpPr>
        <p:spPr>
          <a:xfrm>
            <a:off x="5552800" y="833625"/>
            <a:ext cx="3369900" cy="4255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Macintosh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Simple Light</vt:lpstr>
      <vt:lpstr>Simple Light</vt:lpstr>
      <vt:lpstr>Neural JPEG: End-to-End Image Compression Leveraging a Standard JPEG Encoder-Decoder </vt:lpstr>
      <vt:lpstr>Outline</vt:lpstr>
      <vt:lpstr>What we need from compression system</vt:lpstr>
      <vt:lpstr>Issues with traditional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JPEG: End-to-End Image Compression Leveraging a Standard JPEG Encoder-Decoder </dc:title>
  <cp:lastModifiedBy>Ankur Mali</cp:lastModifiedBy>
  <cp:revision>2</cp:revision>
  <dcterms:modified xsi:type="dcterms:W3CDTF">2022-03-05T07:02:45Z</dcterms:modified>
</cp:coreProperties>
</file>