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3" r:id="rId13"/>
    <p:sldId id="278" r:id="rId14"/>
    <p:sldId id="279" r:id="rId15"/>
    <p:sldId id="280" r:id="rId16"/>
    <p:sldId id="281" r:id="rId17"/>
    <p:sldId id="282" r:id="rId18"/>
    <p:sldId id="284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EDE"/>
    <a:srgbClr val="00509B"/>
    <a:srgbClr val="1751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29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89E0B-D191-4D63-ABB8-0C668594CEAF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94902-2906-460D-B998-C78A4762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3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3BE8-333E-49B8-9985-DA4D193364F9}" type="datetimeFigureOut">
              <a:rPr lang="de-DE" smtClean="0"/>
              <a:t>21.03.2022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08CD-A825-44EF-B09C-FB934AE5E0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9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D7D0C47-A1FA-449B-BD8F-BB883452A3D4}"/>
              </a:ext>
            </a:extLst>
          </p:cNvPr>
          <p:cNvSpPr/>
          <p:nvPr userDrawn="1"/>
        </p:nvSpPr>
        <p:spPr>
          <a:xfrm>
            <a:off x="-28877" y="6468177"/>
            <a:ext cx="12259377" cy="392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4D39B33D-577B-43F2-9780-E0518157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07" y="1285531"/>
            <a:ext cx="10826578" cy="214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de-DE" dirty="0"/>
              <a:t>TNT Slide Template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BCF85587-EC63-49CD-8372-2C3A6E25A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607" y="3429001"/>
            <a:ext cx="10826578" cy="1361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pPr lvl="0"/>
            <a:endParaRPr lang="de-DE" dirty="0"/>
          </a:p>
          <a:p>
            <a:pPr lvl="0"/>
            <a:r>
              <a:rPr lang="de-DE" dirty="0"/>
              <a:t>Dr. </a:t>
            </a:r>
            <a:r>
              <a:rPr lang="de-DE" dirty="0" err="1"/>
              <a:t>Bla</a:t>
            </a:r>
            <a:r>
              <a:rPr lang="de-DE" dirty="0"/>
              <a:t> </a:t>
            </a:r>
            <a:r>
              <a:rPr lang="de-DE" dirty="0" err="1"/>
              <a:t>Blub</a:t>
            </a:r>
            <a:r>
              <a:rPr lang="de-DE" dirty="0"/>
              <a:t> Ente</a:t>
            </a:r>
          </a:p>
          <a:p>
            <a:pPr lvl="0"/>
            <a:r>
              <a:rPr lang="de-DE" dirty="0"/>
              <a:t>Institut für Informationsverarbeitung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35D2A08-9B90-494D-A794-D2734465A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2607" y="48030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2400" kern="1200" smtClean="0">
                <a:solidFill>
                  <a:schemeClr val="tx1"/>
                </a:solidFill>
                <a:latin typeface="Rotis Sans Serif Std" panose="020B0503030202020304" pitchFamily="34" charset="0"/>
                <a:ea typeface="+mn-ea"/>
                <a:cs typeface="+mn-cs"/>
              </a:defRPr>
            </a:lvl1pPr>
          </a:lstStyle>
          <a:p>
            <a:fld id="{14C8C8C3-2B4C-4B99-B371-5BF5418DBD6B}" type="datetimeFigureOut">
              <a:rPr lang="de-DE" smtClean="0"/>
              <a:pPr/>
              <a:t>21.03.2022</a:t>
            </a:fld>
            <a:endParaRPr lang="de-DE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0FF7540-AC1D-4AFF-81FD-950AA370EB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6392" y="0"/>
            <a:ext cx="115503" cy="6858000"/>
          </a:xfrm>
          <a:prstGeom prst="rect">
            <a:avLst/>
          </a:prstGeom>
          <a:solidFill>
            <a:srgbClr val="DC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666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2083" y="1122363"/>
            <a:ext cx="10140778" cy="91238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Yeremia Gunawan Adhisantoso</a:t>
            </a:r>
            <a:r>
              <a:rPr lang="de-DE" altLang="de-DE" dirty="0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27223" y="145279"/>
            <a:ext cx="3942228" cy="82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2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78895"/>
            <a:ext cx="1428750" cy="61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3"/>
          <p:cNvSpPr txBox="1">
            <a:spLocks noChangeArrowheads="1"/>
          </p:cNvSpPr>
          <p:nvPr userDrawn="1"/>
        </p:nvSpPr>
        <p:spPr bwMode="auto">
          <a:xfrm>
            <a:off x="2120727" y="657225"/>
            <a:ext cx="45676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1600" b="1" dirty="0">
                <a:latin typeface="Rotis Sans Serif Std" panose="020B0503030202020304" pitchFamily="34" charset="0"/>
              </a:rPr>
              <a:t>Institut für Informationsverarbeitung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9401908" y="164855"/>
            <a:ext cx="1101969" cy="49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1" descr="luh_logo_rgb_pp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8" y="225425"/>
            <a:ext cx="25193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905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222" y="4061253"/>
            <a:ext cx="10820228" cy="73604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222" y="4877615"/>
            <a:ext cx="10820228" cy="10968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Yeremia Gunawan Adhisantoso</a:t>
            </a:r>
            <a:r>
              <a:rPr lang="de-DE" altLang="de-DE" dirty="0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4719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7222" y="125542"/>
            <a:ext cx="10826578" cy="575159"/>
          </a:xfrm>
        </p:spPr>
        <p:txBody>
          <a:bodyPr bIns="0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Yeremia Gunawan Adhisantoso</a:t>
            </a:r>
            <a:r>
              <a:rPr lang="de-DE" altLang="de-DE" dirty="0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08956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222" y="1150373"/>
            <a:ext cx="4244803" cy="907025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1150374"/>
            <a:ext cx="6172200" cy="47106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7222" y="2057400"/>
            <a:ext cx="4244803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Yeremia Gunawan Adhisantoso</a:t>
            </a:r>
            <a:r>
              <a:rPr lang="de-DE" altLang="de-DE" dirty="0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84416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7222" y="1160206"/>
            <a:ext cx="5492578" cy="5016757"/>
          </a:xfrm>
        </p:spPr>
        <p:txBody>
          <a:bodyPr/>
          <a:lstStyle>
            <a:lvl1pPr>
              <a:defRPr sz="2400"/>
            </a:lvl1pPr>
            <a:lvl2pPr>
              <a:defRPr lang="de-DE" sz="2000" dirty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160206"/>
            <a:ext cx="5181600" cy="50167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Yeremia Gunawan Adhisantoso</a:t>
            </a:r>
            <a:r>
              <a:rPr lang="de-DE" altLang="de-DE" dirty="0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27222" y="125542"/>
            <a:ext cx="10826578" cy="575159"/>
          </a:xfrm>
        </p:spPr>
        <p:txBody>
          <a:bodyPr bIns="0"/>
          <a:lstStyle/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884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7209" y="4712043"/>
            <a:ext cx="6172200" cy="71463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67209" y="682626"/>
            <a:ext cx="6172200" cy="39388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967209" y="5486400"/>
            <a:ext cx="6172200" cy="47320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Yeremia Gunawan Adhisantoso</a:t>
            </a:r>
            <a:r>
              <a:rPr lang="de-DE" altLang="de-DE" dirty="0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4045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7209" y="4712043"/>
            <a:ext cx="6172200" cy="714632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67209" y="682626"/>
            <a:ext cx="6172200" cy="393880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967209" y="5486400"/>
            <a:ext cx="6172200" cy="47320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Yeremia Gunawan Adhisantoso</a:t>
            </a:r>
            <a:r>
              <a:rPr lang="de-DE" altLang="de-DE" dirty="0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684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7222" y="137652"/>
            <a:ext cx="10826578" cy="564585"/>
          </a:xfrm>
          <a:prstGeom prst="rect">
            <a:avLst/>
          </a:prstGeom>
        </p:spPr>
        <p:txBody>
          <a:bodyPr vert="horz" wrap="square" lIns="72000" tIns="45720" rIns="91440" bIns="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222" y="1174282"/>
            <a:ext cx="10826578" cy="5002681"/>
          </a:xfrm>
          <a:prstGeom prst="rect">
            <a:avLst/>
          </a:prstGeom>
        </p:spPr>
        <p:txBody>
          <a:bodyPr vert="horz" lIns="7200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DC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Yeremia Gunawan Adhisantoso</a:t>
            </a:r>
            <a:r>
              <a:rPr lang="de-DE" altLang="de-DE" dirty="0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0144512" y="6553200"/>
            <a:ext cx="178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07DED0E-7B1D-4407-877C-A019C7FECCC0}" type="slidenum">
              <a:rPr lang="de-DE" altLang="de-DE" sz="1200" smtClean="0">
                <a:latin typeface="Rotis Sans Serif Std" panose="020B0503030202020304" pitchFamily="34" charset="0"/>
              </a:rPr>
              <a:pPr algn="r"/>
              <a:t>‹#›</a:t>
            </a:fld>
            <a:endParaRPr lang="de-DE" altLang="de-DE" sz="1200" dirty="0">
              <a:latin typeface="Rotis Sans Serif Std" panose="020B0503030202020304" pitchFamily="34" charset="0"/>
            </a:endParaRPr>
          </a:p>
          <a:p>
            <a:pPr algn="ctr"/>
            <a:endParaRPr lang="de-DE" altLang="de-DE" sz="1200" dirty="0">
              <a:latin typeface="Agfa Rotis Sans Serif" pitchFamily="2" charset="0"/>
            </a:endParaRPr>
          </a:p>
        </p:txBody>
      </p:sp>
      <p:pic>
        <p:nvPicPr>
          <p:cNvPr id="11" name="Picture 19" descr="luh_logo_rgb_ppt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87" y="230188"/>
            <a:ext cx="14033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7661" y="230188"/>
            <a:ext cx="933786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05570A9E-BF4D-496F-A299-A1819043B8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28687" y="6477000"/>
            <a:ext cx="1403350" cy="76200"/>
          </a:xfrm>
          <a:prstGeom prst="rect">
            <a:avLst/>
          </a:prstGeom>
          <a:solidFill>
            <a:srgbClr val="0050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540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1" r:id="rId3"/>
    <p:sldLayoutId id="2147483650" r:id="rId4"/>
    <p:sldLayoutId id="2147483656" r:id="rId5"/>
    <p:sldLayoutId id="2147483652" r:id="rId6"/>
    <p:sldLayoutId id="2147483657" r:id="rId7"/>
    <p:sldLayoutId id="214748366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509B"/>
          </a:solidFill>
          <a:latin typeface="Rotis Sans Serif Std" panose="020B05030302020203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9999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999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999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999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999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F637AF52-DA5E-45D0-BB29-D9B5B3B3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07" y="1796374"/>
            <a:ext cx="10826578" cy="1632627"/>
          </a:xfrm>
        </p:spPr>
        <p:txBody>
          <a:bodyPr>
            <a:normAutofit/>
          </a:bodyPr>
          <a:lstStyle/>
          <a:p>
            <a:r>
              <a:rPr lang="en-US" dirty="0"/>
              <a:t>Contact Matrix Compressor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FA0BCBC4-82BC-4B02-A5E3-DAD2A41E0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607" y="3093396"/>
            <a:ext cx="10826578" cy="1915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pPr marL="0" lvl="0" indent="0">
              <a:buNone/>
            </a:pPr>
            <a:r>
              <a:rPr lang="en-US" b="1" dirty="0"/>
              <a:t>Yeremia Gunawan </a:t>
            </a:r>
            <a:r>
              <a:rPr lang="en-US" b="1" dirty="0" err="1"/>
              <a:t>Adhisantoso</a:t>
            </a:r>
            <a:r>
              <a:rPr lang="en-US" dirty="0"/>
              <a:t>, </a:t>
            </a:r>
            <a:r>
              <a:rPr lang="en-US" dirty="0" err="1"/>
              <a:t>Jörn</a:t>
            </a:r>
            <a:r>
              <a:rPr lang="en-US" dirty="0"/>
              <a:t> Ostermann</a:t>
            </a:r>
          </a:p>
          <a:p>
            <a:pPr marL="0" lvl="0" indent="0">
              <a:buNone/>
            </a:pPr>
            <a:r>
              <a:rPr lang="de-DE" dirty="0"/>
              <a:t>Institut für Informationsverarbeitung</a:t>
            </a:r>
          </a:p>
          <a:p>
            <a:pPr lvl="0"/>
            <a:endParaRPr lang="de-DE" dirty="0"/>
          </a:p>
          <a:p>
            <a:pPr marL="0" lvl="0" indent="0">
              <a:buNone/>
            </a:pPr>
            <a:r>
              <a:rPr lang="de-DE" dirty="0"/>
              <a:t>DCC 2022</a:t>
            </a:r>
          </a:p>
        </p:txBody>
      </p:sp>
    </p:spTree>
    <p:extLst>
      <p:ext uri="{BB962C8B-B14F-4D97-AF65-F5344CB8AC3E}">
        <p14:creationId xmlns:p14="http://schemas.microsoft.com/office/powerpoint/2010/main" val="373531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1A51-41B5-4F8C-A10E-C066F802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Diagonal Transformation Modes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8E140-D8C9-4104-8D41-35B736FD7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85B39C-1B7A-43CA-AD3B-D00C49BA67DC}"/>
              </a:ext>
            </a:extLst>
          </p:cNvPr>
          <p:cNvSpPr txBox="1"/>
          <p:nvPr/>
        </p:nvSpPr>
        <p:spPr>
          <a:xfrm>
            <a:off x="3707186" y="319814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0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73EBCE6-2FB1-4E33-8C6B-979DBDC338E0}"/>
              </a:ext>
            </a:extLst>
          </p:cNvPr>
          <p:cNvGrpSpPr/>
          <p:nvPr/>
        </p:nvGrpSpPr>
        <p:grpSpPr>
          <a:xfrm>
            <a:off x="3469427" y="1572048"/>
            <a:ext cx="1670770" cy="1659531"/>
            <a:chOff x="3360748" y="2201968"/>
            <a:chExt cx="1670770" cy="16595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4788F2-3534-4EAD-AA27-34CFCED21F76}"/>
                </a:ext>
              </a:extLst>
            </p:cNvPr>
            <p:cNvSpPr/>
            <p:nvPr/>
          </p:nvSpPr>
          <p:spPr>
            <a:xfrm>
              <a:off x="3360748" y="220196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92CF8B-ED30-4F1B-B754-6915A69E4393}"/>
                </a:ext>
              </a:extLst>
            </p:cNvPr>
            <p:cNvSpPr/>
            <p:nvPr/>
          </p:nvSpPr>
          <p:spPr>
            <a:xfrm>
              <a:off x="3360748" y="246409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029201-8244-4F04-A302-06596875EB91}"/>
                </a:ext>
              </a:extLst>
            </p:cNvPr>
            <p:cNvSpPr/>
            <p:nvPr/>
          </p:nvSpPr>
          <p:spPr>
            <a:xfrm>
              <a:off x="3360748" y="272622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9AE20-1F69-43BF-92F6-BB6CC365DD82}"/>
                </a:ext>
              </a:extLst>
            </p:cNvPr>
            <p:cNvSpPr/>
            <p:nvPr/>
          </p:nvSpPr>
          <p:spPr>
            <a:xfrm>
              <a:off x="3360748" y="298835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51D92A-1E7D-4689-811E-1BA5AC9BDF77}"/>
                </a:ext>
              </a:extLst>
            </p:cNvPr>
            <p:cNvSpPr/>
            <p:nvPr/>
          </p:nvSpPr>
          <p:spPr>
            <a:xfrm>
              <a:off x="3360748" y="325048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3AEFBB-25C5-4845-8F31-14B69DA0937C}"/>
                </a:ext>
              </a:extLst>
            </p:cNvPr>
            <p:cNvSpPr/>
            <p:nvPr/>
          </p:nvSpPr>
          <p:spPr>
            <a:xfrm>
              <a:off x="3622876" y="220196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9E23FE-3AEB-49B4-9BE3-6D4A16DC60D9}"/>
                </a:ext>
              </a:extLst>
            </p:cNvPr>
            <p:cNvSpPr/>
            <p:nvPr/>
          </p:nvSpPr>
          <p:spPr>
            <a:xfrm>
              <a:off x="3622876" y="246409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669A83-8A5B-4DE5-B480-28E5BD062FE3}"/>
                </a:ext>
              </a:extLst>
            </p:cNvPr>
            <p:cNvSpPr/>
            <p:nvPr/>
          </p:nvSpPr>
          <p:spPr>
            <a:xfrm>
              <a:off x="3622876" y="272622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DB0384-81D9-44CE-98CE-9A04EEA24119}"/>
                </a:ext>
              </a:extLst>
            </p:cNvPr>
            <p:cNvSpPr/>
            <p:nvPr/>
          </p:nvSpPr>
          <p:spPr>
            <a:xfrm>
              <a:off x="3622876" y="298835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B9B9F3-1152-46F7-A4A3-D20AA8952977}"/>
                </a:ext>
              </a:extLst>
            </p:cNvPr>
            <p:cNvSpPr/>
            <p:nvPr/>
          </p:nvSpPr>
          <p:spPr>
            <a:xfrm>
              <a:off x="3622876" y="325048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2579DD-F12F-459E-8FE6-0247D9B619D5}"/>
                </a:ext>
              </a:extLst>
            </p:cNvPr>
            <p:cNvSpPr/>
            <p:nvPr/>
          </p:nvSpPr>
          <p:spPr>
            <a:xfrm>
              <a:off x="4409260" y="220196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AB4FCB-7DD7-42A9-8EBA-5667F8809AC4}"/>
                </a:ext>
              </a:extLst>
            </p:cNvPr>
            <p:cNvSpPr/>
            <p:nvPr/>
          </p:nvSpPr>
          <p:spPr>
            <a:xfrm>
              <a:off x="4409260" y="246409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5BF276-3C74-4CC9-B420-CD6ACF18AD92}"/>
                </a:ext>
              </a:extLst>
            </p:cNvPr>
            <p:cNvSpPr/>
            <p:nvPr/>
          </p:nvSpPr>
          <p:spPr>
            <a:xfrm>
              <a:off x="4409260" y="272622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C2D44E-3000-4EED-8022-101F27AF89B6}"/>
                </a:ext>
              </a:extLst>
            </p:cNvPr>
            <p:cNvSpPr/>
            <p:nvPr/>
          </p:nvSpPr>
          <p:spPr>
            <a:xfrm>
              <a:off x="4409260" y="298835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C180A1D-20AE-4C78-BB61-302E40A9E05D}"/>
                </a:ext>
              </a:extLst>
            </p:cNvPr>
            <p:cNvSpPr/>
            <p:nvPr/>
          </p:nvSpPr>
          <p:spPr>
            <a:xfrm>
              <a:off x="4409260" y="325048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5F3BD4E-65A4-42C0-8B1F-9B83E79DBA82}"/>
                </a:ext>
              </a:extLst>
            </p:cNvPr>
            <p:cNvSpPr/>
            <p:nvPr/>
          </p:nvSpPr>
          <p:spPr>
            <a:xfrm>
              <a:off x="3885004" y="220196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F3DBAE-7D3D-4EA3-9981-F3DF00444FE7}"/>
                </a:ext>
              </a:extLst>
            </p:cNvPr>
            <p:cNvSpPr/>
            <p:nvPr/>
          </p:nvSpPr>
          <p:spPr>
            <a:xfrm>
              <a:off x="3885004" y="246409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212E6A-CE85-403A-B62A-7F5FA1FADB38}"/>
                </a:ext>
              </a:extLst>
            </p:cNvPr>
            <p:cNvSpPr/>
            <p:nvPr/>
          </p:nvSpPr>
          <p:spPr>
            <a:xfrm>
              <a:off x="3885004" y="272622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6CCF5C-45F8-4034-AE1C-969D7390A5CE}"/>
                </a:ext>
              </a:extLst>
            </p:cNvPr>
            <p:cNvSpPr/>
            <p:nvPr/>
          </p:nvSpPr>
          <p:spPr>
            <a:xfrm>
              <a:off x="3885004" y="298835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7C4937D-C178-4582-8EC2-823B87F3467F}"/>
                </a:ext>
              </a:extLst>
            </p:cNvPr>
            <p:cNvSpPr/>
            <p:nvPr/>
          </p:nvSpPr>
          <p:spPr>
            <a:xfrm>
              <a:off x="3885004" y="325048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EBA9FF-1E88-41EE-839F-EDE54E49ED31}"/>
                </a:ext>
              </a:extLst>
            </p:cNvPr>
            <p:cNvSpPr/>
            <p:nvPr/>
          </p:nvSpPr>
          <p:spPr>
            <a:xfrm>
              <a:off x="4147132" y="220196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CC1433-B2D1-4F86-8947-7E280951DA2B}"/>
                </a:ext>
              </a:extLst>
            </p:cNvPr>
            <p:cNvSpPr/>
            <p:nvPr/>
          </p:nvSpPr>
          <p:spPr>
            <a:xfrm>
              <a:off x="4147132" y="246409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D0F126-CED9-4F5A-8C24-E07C7D8FA602}"/>
                </a:ext>
              </a:extLst>
            </p:cNvPr>
            <p:cNvSpPr/>
            <p:nvPr/>
          </p:nvSpPr>
          <p:spPr>
            <a:xfrm>
              <a:off x="4147132" y="272622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F28725-3A04-4006-B2C3-BEF9BDC07BE3}"/>
                </a:ext>
              </a:extLst>
            </p:cNvPr>
            <p:cNvSpPr/>
            <p:nvPr/>
          </p:nvSpPr>
          <p:spPr>
            <a:xfrm>
              <a:off x="4147132" y="298835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573EFA-6BF8-4764-BF5C-692D4DFB2BE0}"/>
                </a:ext>
              </a:extLst>
            </p:cNvPr>
            <p:cNvSpPr/>
            <p:nvPr/>
          </p:nvSpPr>
          <p:spPr>
            <a:xfrm>
              <a:off x="4147132" y="325048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C7716988-28B3-4BF2-A14F-A7FCA85209E3}"/>
                </a:ext>
              </a:extLst>
            </p:cNvPr>
            <p:cNvCxnSpPr>
              <a:cxnSpLocks/>
            </p:cNvCxnSpPr>
            <p:nvPr/>
          </p:nvCxnSpPr>
          <p:spPr>
            <a:xfrm>
              <a:off x="3730372" y="2334151"/>
              <a:ext cx="1054480" cy="10473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752544A-8A27-4D37-BEA9-2F0B6278377A}"/>
                </a:ext>
              </a:extLst>
            </p:cNvPr>
            <p:cNvCxnSpPr>
              <a:cxnSpLocks/>
            </p:cNvCxnSpPr>
            <p:nvPr/>
          </p:nvCxnSpPr>
          <p:spPr>
            <a:xfrm>
              <a:off x="3992500" y="2346432"/>
              <a:ext cx="779425" cy="7074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94F5349-300D-45ED-90CD-C69F96C37139}"/>
                </a:ext>
              </a:extLst>
            </p:cNvPr>
            <p:cNvCxnSpPr>
              <a:cxnSpLocks/>
            </p:cNvCxnSpPr>
            <p:nvPr/>
          </p:nvCxnSpPr>
          <p:spPr>
            <a:xfrm>
              <a:off x="4251825" y="2334151"/>
              <a:ext cx="527059" cy="5083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2D8E47C-86E6-4E05-9865-2A56F36DB791}"/>
                </a:ext>
              </a:extLst>
            </p:cNvPr>
            <p:cNvSpPr txBox="1"/>
            <p:nvPr/>
          </p:nvSpPr>
          <p:spPr>
            <a:xfrm>
              <a:off x="4725482" y="34921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9A6615F-0FCD-4548-860D-AD034986E9BA}"/>
                </a:ext>
              </a:extLst>
            </p:cNvPr>
            <p:cNvCxnSpPr>
              <a:cxnSpLocks/>
            </p:cNvCxnSpPr>
            <p:nvPr/>
          </p:nvCxnSpPr>
          <p:spPr>
            <a:xfrm>
              <a:off x="4545317" y="2343136"/>
              <a:ext cx="249686" cy="2779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668E2E1-F0E0-46C6-8C40-872C4952A58B}"/>
                </a:ext>
              </a:extLst>
            </p:cNvPr>
            <p:cNvSpPr txBox="1"/>
            <p:nvPr/>
          </p:nvSpPr>
          <p:spPr>
            <a:xfrm>
              <a:off x="4729832" y="32101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861356-80EA-47EA-9FCB-C897AD6F53DD}"/>
                </a:ext>
              </a:extLst>
            </p:cNvPr>
            <p:cNvSpPr txBox="1"/>
            <p:nvPr/>
          </p:nvSpPr>
          <p:spPr>
            <a:xfrm>
              <a:off x="4725482" y="291192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0225278-6FE3-46DC-ABD8-324B05F71103}"/>
                </a:ext>
              </a:extLst>
            </p:cNvPr>
            <p:cNvSpPr txBox="1"/>
            <p:nvPr/>
          </p:nvSpPr>
          <p:spPr>
            <a:xfrm>
              <a:off x="4716494" y="26667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9275FE-0970-4C56-9C4C-36B2ACC5F95B}"/>
                </a:ext>
              </a:extLst>
            </p:cNvPr>
            <p:cNvSpPr txBox="1"/>
            <p:nvPr/>
          </p:nvSpPr>
          <p:spPr>
            <a:xfrm>
              <a:off x="4725482" y="244047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88E1DCF-D215-4BFC-9D74-11D83FDC3F57}"/>
                </a:ext>
              </a:extLst>
            </p:cNvPr>
            <p:cNvCxnSpPr>
              <a:cxnSpLocks/>
            </p:cNvCxnSpPr>
            <p:nvPr/>
          </p:nvCxnSpPr>
          <p:spPr>
            <a:xfrm>
              <a:off x="3483706" y="2349197"/>
              <a:ext cx="1273228" cy="12643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A761F04-B006-4508-922F-367A68302685}"/>
              </a:ext>
            </a:extLst>
          </p:cNvPr>
          <p:cNvSpPr txBox="1"/>
          <p:nvPr/>
        </p:nvSpPr>
        <p:spPr>
          <a:xfrm>
            <a:off x="6808951" y="29605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F6E712-3356-4285-8D08-DADF10F0DB1A}"/>
              </a:ext>
            </a:extLst>
          </p:cNvPr>
          <p:cNvSpPr txBox="1"/>
          <p:nvPr/>
        </p:nvSpPr>
        <p:spPr>
          <a:xfrm>
            <a:off x="6518276" y="296054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3210DA1-D0F6-41D6-A376-0A9BDB655705}"/>
              </a:ext>
            </a:extLst>
          </p:cNvPr>
          <p:cNvSpPr txBox="1"/>
          <p:nvPr/>
        </p:nvSpPr>
        <p:spPr>
          <a:xfrm>
            <a:off x="6226929" y="29643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875A80D-BA86-4B2A-BC70-416D7FBB6361}"/>
              </a:ext>
            </a:extLst>
          </p:cNvPr>
          <p:cNvSpPr txBox="1"/>
          <p:nvPr/>
        </p:nvSpPr>
        <p:spPr>
          <a:xfrm>
            <a:off x="5695107" y="325923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B432EB-C5AB-4836-841B-2E040C3F9632}"/>
              </a:ext>
            </a:extLst>
          </p:cNvPr>
          <p:cNvSpPr txBox="1"/>
          <p:nvPr/>
        </p:nvSpPr>
        <p:spPr>
          <a:xfrm>
            <a:off x="7845476" y="29333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77E9512-94DE-41FC-BFF3-F0D8F179ED33}"/>
              </a:ext>
            </a:extLst>
          </p:cNvPr>
          <p:cNvSpPr txBox="1"/>
          <p:nvPr/>
        </p:nvSpPr>
        <p:spPr>
          <a:xfrm>
            <a:off x="8639120" y="29146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1EA75B3-C14B-4672-9A3F-2BA0404133FD}"/>
              </a:ext>
            </a:extLst>
          </p:cNvPr>
          <p:cNvSpPr txBox="1"/>
          <p:nvPr/>
        </p:nvSpPr>
        <p:spPr>
          <a:xfrm>
            <a:off x="7834998" y="3289181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2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7EF3E24-0FAF-4870-BF9C-27F46E829C1C}"/>
              </a:ext>
            </a:extLst>
          </p:cNvPr>
          <p:cNvSpPr txBox="1"/>
          <p:nvPr/>
        </p:nvSpPr>
        <p:spPr>
          <a:xfrm>
            <a:off x="8119116" y="29279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0B75517-99E3-4045-A356-4FE88A604187}"/>
              </a:ext>
            </a:extLst>
          </p:cNvPr>
          <p:cNvSpPr txBox="1"/>
          <p:nvPr/>
        </p:nvSpPr>
        <p:spPr>
          <a:xfrm>
            <a:off x="8376050" y="292258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49375F0-4078-4401-BFFB-415F0610B0BE}"/>
              </a:ext>
            </a:extLst>
          </p:cNvPr>
          <p:cNvGrpSpPr/>
          <p:nvPr/>
        </p:nvGrpSpPr>
        <p:grpSpPr>
          <a:xfrm>
            <a:off x="7626004" y="1629452"/>
            <a:ext cx="1625736" cy="1629404"/>
            <a:chOff x="7517325" y="2259372"/>
            <a:chExt cx="1625736" cy="162940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C951674-82C4-4378-AFF6-568D1C3A80C8}"/>
                </a:ext>
              </a:extLst>
            </p:cNvPr>
            <p:cNvSpPr/>
            <p:nvPr/>
          </p:nvSpPr>
          <p:spPr>
            <a:xfrm>
              <a:off x="7517325" y="225937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B7062EF-CF1B-4564-BD70-790E0A9B87B1}"/>
                </a:ext>
              </a:extLst>
            </p:cNvPr>
            <p:cNvSpPr/>
            <p:nvPr/>
          </p:nvSpPr>
          <p:spPr>
            <a:xfrm>
              <a:off x="7517325" y="252150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E563977-4B97-4C42-A53F-E6A284D8BA07}"/>
                </a:ext>
              </a:extLst>
            </p:cNvPr>
            <p:cNvSpPr/>
            <p:nvPr/>
          </p:nvSpPr>
          <p:spPr>
            <a:xfrm>
              <a:off x="7517325" y="278362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B65AB5-2ED3-4AB4-800C-6656B025AB55}"/>
                </a:ext>
              </a:extLst>
            </p:cNvPr>
            <p:cNvSpPr/>
            <p:nvPr/>
          </p:nvSpPr>
          <p:spPr>
            <a:xfrm>
              <a:off x="7517325" y="304575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A51D4F1-FF4B-4C12-8A5B-BCB1C9043A33}"/>
                </a:ext>
              </a:extLst>
            </p:cNvPr>
            <p:cNvSpPr/>
            <p:nvPr/>
          </p:nvSpPr>
          <p:spPr>
            <a:xfrm>
              <a:off x="7517325" y="330788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CF1AEA7-F0A4-4FA4-A985-E92B7B7C1D7B}"/>
                </a:ext>
              </a:extLst>
            </p:cNvPr>
            <p:cNvSpPr/>
            <p:nvPr/>
          </p:nvSpPr>
          <p:spPr>
            <a:xfrm>
              <a:off x="7779453" y="225937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8D29A05-B948-4772-8803-A138E63CE7E8}"/>
                </a:ext>
              </a:extLst>
            </p:cNvPr>
            <p:cNvSpPr/>
            <p:nvPr/>
          </p:nvSpPr>
          <p:spPr>
            <a:xfrm>
              <a:off x="7779453" y="252150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482EB7D-E5DB-4A73-9033-9C27CF908788}"/>
                </a:ext>
              </a:extLst>
            </p:cNvPr>
            <p:cNvSpPr/>
            <p:nvPr/>
          </p:nvSpPr>
          <p:spPr>
            <a:xfrm>
              <a:off x="7779453" y="278362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491E4A6-1642-4CCC-809B-B7E64D362094}"/>
                </a:ext>
              </a:extLst>
            </p:cNvPr>
            <p:cNvSpPr/>
            <p:nvPr/>
          </p:nvSpPr>
          <p:spPr>
            <a:xfrm>
              <a:off x="7779453" y="304575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E2C0D13-2D6D-43B5-A202-04CF0E3304EA}"/>
                </a:ext>
              </a:extLst>
            </p:cNvPr>
            <p:cNvSpPr/>
            <p:nvPr/>
          </p:nvSpPr>
          <p:spPr>
            <a:xfrm>
              <a:off x="7779453" y="330788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0851F63-6249-426B-8421-B0EB48D7AA4C}"/>
                </a:ext>
              </a:extLst>
            </p:cNvPr>
            <p:cNvSpPr/>
            <p:nvPr/>
          </p:nvSpPr>
          <p:spPr>
            <a:xfrm>
              <a:off x="8565837" y="225937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93F97F9-E5AC-4B53-ADE8-F6B0C80B568D}"/>
                </a:ext>
              </a:extLst>
            </p:cNvPr>
            <p:cNvSpPr/>
            <p:nvPr/>
          </p:nvSpPr>
          <p:spPr>
            <a:xfrm>
              <a:off x="8565837" y="252150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9FE4D6E-B670-4A7D-B4C9-51CC880F7094}"/>
                </a:ext>
              </a:extLst>
            </p:cNvPr>
            <p:cNvSpPr/>
            <p:nvPr/>
          </p:nvSpPr>
          <p:spPr>
            <a:xfrm>
              <a:off x="8565837" y="278362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188260D-FDFF-4FCC-B631-D7F29FB5D024}"/>
                </a:ext>
              </a:extLst>
            </p:cNvPr>
            <p:cNvSpPr/>
            <p:nvPr/>
          </p:nvSpPr>
          <p:spPr>
            <a:xfrm>
              <a:off x="8565837" y="304575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7B8DCAC-0411-4164-81A3-CFBD6DA14E7D}"/>
                </a:ext>
              </a:extLst>
            </p:cNvPr>
            <p:cNvSpPr/>
            <p:nvPr/>
          </p:nvSpPr>
          <p:spPr>
            <a:xfrm>
              <a:off x="8565837" y="330788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0669E4C-ECAA-47AA-AAF8-CFA595F916B6}"/>
                </a:ext>
              </a:extLst>
            </p:cNvPr>
            <p:cNvSpPr/>
            <p:nvPr/>
          </p:nvSpPr>
          <p:spPr>
            <a:xfrm>
              <a:off x="8041581" y="225937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C1D6726-D645-4118-A8B8-8E0C2F113F72}"/>
                </a:ext>
              </a:extLst>
            </p:cNvPr>
            <p:cNvSpPr/>
            <p:nvPr/>
          </p:nvSpPr>
          <p:spPr>
            <a:xfrm>
              <a:off x="8041581" y="252150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CE1349B-2D42-484C-87D5-913BF4AF4A36}"/>
                </a:ext>
              </a:extLst>
            </p:cNvPr>
            <p:cNvSpPr/>
            <p:nvPr/>
          </p:nvSpPr>
          <p:spPr>
            <a:xfrm>
              <a:off x="8041581" y="278362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4E54591-587D-4A4C-B763-A488DA3B3735}"/>
                </a:ext>
              </a:extLst>
            </p:cNvPr>
            <p:cNvSpPr/>
            <p:nvPr/>
          </p:nvSpPr>
          <p:spPr>
            <a:xfrm>
              <a:off x="8041581" y="304575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B386F1-A4D6-4FD8-8772-2DACD09F5BCA}"/>
                </a:ext>
              </a:extLst>
            </p:cNvPr>
            <p:cNvSpPr/>
            <p:nvPr/>
          </p:nvSpPr>
          <p:spPr>
            <a:xfrm>
              <a:off x="8041581" y="330788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14D5141D-2D99-42C1-9120-9C29C683F5CA}"/>
                </a:ext>
              </a:extLst>
            </p:cNvPr>
            <p:cNvSpPr/>
            <p:nvPr/>
          </p:nvSpPr>
          <p:spPr>
            <a:xfrm>
              <a:off x="8303709" y="225937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692CB1C-AB6E-4403-A517-4E7A8058518D}"/>
                </a:ext>
              </a:extLst>
            </p:cNvPr>
            <p:cNvSpPr/>
            <p:nvPr/>
          </p:nvSpPr>
          <p:spPr>
            <a:xfrm>
              <a:off x="8303709" y="252150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82DF7DD-A74B-4BE6-8725-101E24DE14AB}"/>
                </a:ext>
              </a:extLst>
            </p:cNvPr>
            <p:cNvSpPr/>
            <p:nvPr/>
          </p:nvSpPr>
          <p:spPr>
            <a:xfrm>
              <a:off x="8303709" y="278362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03E3646-1A51-4D5F-B719-D2AD9C95AE57}"/>
                </a:ext>
              </a:extLst>
            </p:cNvPr>
            <p:cNvSpPr/>
            <p:nvPr/>
          </p:nvSpPr>
          <p:spPr>
            <a:xfrm>
              <a:off x="8303709" y="304575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B01023B-4AB1-49AC-9678-E05AF4EA83EA}"/>
                </a:ext>
              </a:extLst>
            </p:cNvPr>
            <p:cNvSpPr/>
            <p:nvPr/>
          </p:nvSpPr>
          <p:spPr>
            <a:xfrm>
              <a:off x="8303709" y="330788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0E6CDAD-69C2-42EF-8BDA-AA2CFF6B4C63}"/>
                </a:ext>
              </a:extLst>
            </p:cNvPr>
            <p:cNvCxnSpPr>
              <a:cxnSpLocks/>
            </p:cNvCxnSpPr>
            <p:nvPr/>
          </p:nvCxnSpPr>
          <p:spPr>
            <a:xfrm>
              <a:off x="7610977" y="2631425"/>
              <a:ext cx="1085924" cy="10313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47325B01-0464-4199-83A5-73A57E8412FD}"/>
                </a:ext>
              </a:extLst>
            </p:cNvPr>
            <p:cNvCxnSpPr>
              <a:cxnSpLocks/>
            </p:cNvCxnSpPr>
            <p:nvPr/>
          </p:nvCxnSpPr>
          <p:spPr>
            <a:xfrm>
              <a:off x="7665730" y="2412981"/>
              <a:ext cx="1218475" cy="12106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59642217-B0AF-44CD-90B8-96D1375719A0}"/>
                </a:ext>
              </a:extLst>
            </p:cNvPr>
            <p:cNvCxnSpPr>
              <a:cxnSpLocks/>
            </p:cNvCxnSpPr>
            <p:nvPr/>
          </p:nvCxnSpPr>
          <p:spPr>
            <a:xfrm>
              <a:off x="7910517" y="2391555"/>
              <a:ext cx="973688" cy="9795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310FEAF-A049-45A0-A1CD-FF74ECEB6818}"/>
                </a:ext>
              </a:extLst>
            </p:cNvPr>
            <p:cNvCxnSpPr>
              <a:cxnSpLocks/>
            </p:cNvCxnSpPr>
            <p:nvPr/>
          </p:nvCxnSpPr>
          <p:spPr>
            <a:xfrm>
              <a:off x="8178118" y="2398413"/>
              <a:ext cx="743499" cy="742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D2C5EB4F-4138-4835-AAEE-58BC8D2B5CA8}"/>
                </a:ext>
              </a:extLst>
            </p:cNvPr>
            <p:cNvCxnSpPr>
              <a:cxnSpLocks/>
            </p:cNvCxnSpPr>
            <p:nvPr/>
          </p:nvCxnSpPr>
          <p:spPr>
            <a:xfrm>
              <a:off x="7635034" y="2920473"/>
              <a:ext cx="743499" cy="742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F3B4FC7-E064-4C6B-B195-934E0E13CDCC}"/>
                </a:ext>
              </a:extLst>
            </p:cNvPr>
            <p:cNvSpPr txBox="1"/>
            <p:nvPr/>
          </p:nvSpPr>
          <p:spPr>
            <a:xfrm>
              <a:off x="8819698" y="32270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6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F078B363-7D66-4B25-A1AF-0DA9E3D5D33E}"/>
                </a:ext>
              </a:extLst>
            </p:cNvPr>
            <p:cNvCxnSpPr>
              <a:cxnSpLocks/>
            </p:cNvCxnSpPr>
            <p:nvPr/>
          </p:nvCxnSpPr>
          <p:spPr>
            <a:xfrm>
              <a:off x="7634214" y="3208900"/>
              <a:ext cx="484410" cy="4518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411FBF2B-6A1F-4718-BBCC-03A76A51D0BB}"/>
                </a:ext>
              </a:extLst>
            </p:cNvPr>
            <p:cNvCxnSpPr>
              <a:cxnSpLocks/>
            </p:cNvCxnSpPr>
            <p:nvPr/>
          </p:nvCxnSpPr>
          <p:spPr>
            <a:xfrm>
              <a:off x="8449223" y="2402633"/>
              <a:ext cx="484410" cy="4518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5B42EE5-A6F2-4534-9931-060315E4F5A7}"/>
                </a:ext>
              </a:extLst>
            </p:cNvPr>
            <p:cNvCxnSpPr>
              <a:cxnSpLocks/>
            </p:cNvCxnSpPr>
            <p:nvPr/>
          </p:nvCxnSpPr>
          <p:spPr>
            <a:xfrm>
              <a:off x="7629431" y="3430249"/>
              <a:ext cx="221403" cy="2029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B7DD268C-1B26-4E16-87FE-5C77DE739801}"/>
                </a:ext>
              </a:extLst>
            </p:cNvPr>
            <p:cNvCxnSpPr>
              <a:cxnSpLocks/>
            </p:cNvCxnSpPr>
            <p:nvPr/>
          </p:nvCxnSpPr>
          <p:spPr>
            <a:xfrm>
              <a:off x="8681284" y="2398413"/>
              <a:ext cx="221403" cy="2029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7CAB31E-3358-4E63-A911-7F100F121BBD}"/>
                </a:ext>
              </a:extLst>
            </p:cNvPr>
            <p:cNvSpPr txBox="1"/>
            <p:nvPr/>
          </p:nvSpPr>
          <p:spPr>
            <a:xfrm>
              <a:off x="8826297" y="35194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98A635F-F09B-4258-BFFA-EBEBBE732427}"/>
                </a:ext>
              </a:extLst>
            </p:cNvPr>
            <p:cNvSpPr txBox="1"/>
            <p:nvPr/>
          </p:nvSpPr>
          <p:spPr>
            <a:xfrm>
              <a:off x="8835956" y="29619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74BCF6C5-A340-4206-B112-65CACCC8F7D3}"/>
                </a:ext>
              </a:extLst>
            </p:cNvPr>
            <p:cNvSpPr txBox="1"/>
            <p:nvPr/>
          </p:nvSpPr>
          <p:spPr>
            <a:xfrm>
              <a:off x="8836709" y="27114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1F185DD-88EC-410E-AFD5-75398D5B9457}"/>
                </a:ext>
              </a:extLst>
            </p:cNvPr>
            <p:cNvSpPr txBox="1"/>
            <p:nvPr/>
          </p:nvSpPr>
          <p:spPr>
            <a:xfrm>
              <a:off x="8841375" y="24606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1ABD4080-5518-45A9-AAC0-6E68FE424AFF}"/>
              </a:ext>
            </a:extLst>
          </p:cNvPr>
          <p:cNvSpPr txBox="1"/>
          <p:nvPr/>
        </p:nvSpPr>
        <p:spPr>
          <a:xfrm>
            <a:off x="5940228" y="296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CF03A67-851E-46B6-B321-25360C1E5C2E}"/>
              </a:ext>
            </a:extLst>
          </p:cNvPr>
          <p:cNvGrpSpPr/>
          <p:nvPr/>
        </p:nvGrpSpPr>
        <p:grpSpPr>
          <a:xfrm>
            <a:off x="5489481" y="1602827"/>
            <a:ext cx="1643382" cy="1403418"/>
            <a:chOff x="5380802" y="2232747"/>
            <a:chExt cx="1643382" cy="140341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0820DB-49E5-45C2-86B3-AF334CB239E1}"/>
                </a:ext>
              </a:extLst>
            </p:cNvPr>
            <p:cNvSpPr/>
            <p:nvPr/>
          </p:nvSpPr>
          <p:spPr>
            <a:xfrm>
              <a:off x="5380802" y="2232747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E6BF07-BE67-4C2C-A53F-06109A95F277}"/>
                </a:ext>
              </a:extLst>
            </p:cNvPr>
            <p:cNvSpPr/>
            <p:nvPr/>
          </p:nvSpPr>
          <p:spPr>
            <a:xfrm>
              <a:off x="5380802" y="2494875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69273A-02CD-44AB-A809-F3B145FEDCDF}"/>
                </a:ext>
              </a:extLst>
            </p:cNvPr>
            <p:cNvSpPr/>
            <p:nvPr/>
          </p:nvSpPr>
          <p:spPr>
            <a:xfrm>
              <a:off x="5380802" y="2757003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56C0E37-8F60-4954-B762-E788BE638CDF}"/>
                </a:ext>
              </a:extLst>
            </p:cNvPr>
            <p:cNvSpPr/>
            <p:nvPr/>
          </p:nvSpPr>
          <p:spPr>
            <a:xfrm>
              <a:off x="5380802" y="3019131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EBC23A7-B817-4434-9125-EE754A127AB7}"/>
                </a:ext>
              </a:extLst>
            </p:cNvPr>
            <p:cNvSpPr/>
            <p:nvPr/>
          </p:nvSpPr>
          <p:spPr>
            <a:xfrm>
              <a:off x="5380802" y="3281259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805690-0BCF-443C-B751-5C66BBB00816}"/>
                </a:ext>
              </a:extLst>
            </p:cNvPr>
            <p:cNvSpPr/>
            <p:nvPr/>
          </p:nvSpPr>
          <p:spPr>
            <a:xfrm>
              <a:off x="5642930" y="2232747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EA6CBC8-E7EC-4ECE-B56C-DB57BA5EA5B7}"/>
                </a:ext>
              </a:extLst>
            </p:cNvPr>
            <p:cNvSpPr/>
            <p:nvPr/>
          </p:nvSpPr>
          <p:spPr>
            <a:xfrm>
              <a:off x="5642930" y="2494875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698EF16-D139-4E17-9AB5-AE2E335D8E07}"/>
                </a:ext>
              </a:extLst>
            </p:cNvPr>
            <p:cNvSpPr/>
            <p:nvPr/>
          </p:nvSpPr>
          <p:spPr>
            <a:xfrm>
              <a:off x="5642930" y="2757003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40DF1A3-E35C-4334-B874-08AAAA7A22BB}"/>
                </a:ext>
              </a:extLst>
            </p:cNvPr>
            <p:cNvSpPr/>
            <p:nvPr/>
          </p:nvSpPr>
          <p:spPr>
            <a:xfrm>
              <a:off x="5642930" y="3019131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C5993AA-2D68-4C90-AA1F-FF918A6EEA40}"/>
                </a:ext>
              </a:extLst>
            </p:cNvPr>
            <p:cNvSpPr/>
            <p:nvPr/>
          </p:nvSpPr>
          <p:spPr>
            <a:xfrm>
              <a:off x="5642930" y="3281259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2D51876-1B82-442F-947E-08F1978C18CB}"/>
                </a:ext>
              </a:extLst>
            </p:cNvPr>
            <p:cNvSpPr/>
            <p:nvPr/>
          </p:nvSpPr>
          <p:spPr>
            <a:xfrm>
              <a:off x="6429314" y="2232747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92E7B6F-194D-4E94-9F0D-B19017479D16}"/>
                </a:ext>
              </a:extLst>
            </p:cNvPr>
            <p:cNvSpPr/>
            <p:nvPr/>
          </p:nvSpPr>
          <p:spPr>
            <a:xfrm>
              <a:off x="6429314" y="2494875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373FC0-1A28-4ADD-BE2D-6FA7917947A6}"/>
                </a:ext>
              </a:extLst>
            </p:cNvPr>
            <p:cNvSpPr/>
            <p:nvPr/>
          </p:nvSpPr>
          <p:spPr>
            <a:xfrm>
              <a:off x="6429314" y="2757003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F16569E-28FE-4BE4-AF9C-10453CF704AB}"/>
                </a:ext>
              </a:extLst>
            </p:cNvPr>
            <p:cNvSpPr/>
            <p:nvPr/>
          </p:nvSpPr>
          <p:spPr>
            <a:xfrm>
              <a:off x="6429314" y="3019131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123669D-B10D-43F5-951C-BB07FBFF28EF}"/>
                </a:ext>
              </a:extLst>
            </p:cNvPr>
            <p:cNvSpPr/>
            <p:nvPr/>
          </p:nvSpPr>
          <p:spPr>
            <a:xfrm>
              <a:off x="6429314" y="3281259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5A0E12B-A23D-4553-B716-1EC1D289FB25}"/>
                </a:ext>
              </a:extLst>
            </p:cNvPr>
            <p:cNvSpPr/>
            <p:nvPr/>
          </p:nvSpPr>
          <p:spPr>
            <a:xfrm>
              <a:off x="5905058" y="2232747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9F93F34-1D9E-477F-B98D-F4941F4C6C64}"/>
                </a:ext>
              </a:extLst>
            </p:cNvPr>
            <p:cNvSpPr/>
            <p:nvPr/>
          </p:nvSpPr>
          <p:spPr>
            <a:xfrm>
              <a:off x="5905058" y="2494875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CB5D501-34C4-43B4-9EF6-4EF6A88FA25B}"/>
                </a:ext>
              </a:extLst>
            </p:cNvPr>
            <p:cNvSpPr/>
            <p:nvPr/>
          </p:nvSpPr>
          <p:spPr>
            <a:xfrm>
              <a:off x="5905058" y="2757003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67AD4D0-1C82-4251-B12B-87D2EEC741FA}"/>
                </a:ext>
              </a:extLst>
            </p:cNvPr>
            <p:cNvSpPr/>
            <p:nvPr/>
          </p:nvSpPr>
          <p:spPr>
            <a:xfrm>
              <a:off x="5905058" y="3019131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5EE6E13-AD19-4B6E-992E-85EC50F67607}"/>
                </a:ext>
              </a:extLst>
            </p:cNvPr>
            <p:cNvSpPr/>
            <p:nvPr/>
          </p:nvSpPr>
          <p:spPr>
            <a:xfrm>
              <a:off x="5905058" y="3281259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FC27B-005E-47F4-A72B-3477BAA777B0}"/>
                </a:ext>
              </a:extLst>
            </p:cNvPr>
            <p:cNvSpPr/>
            <p:nvPr/>
          </p:nvSpPr>
          <p:spPr>
            <a:xfrm>
              <a:off x="6167186" y="2232747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4BFFCAB-D253-42D0-BEC6-11D56E54C8A9}"/>
                </a:ext>
              </a:extLst>
            </p:cNvPr>
            <p:cNvSpPr/>
            <p:nvPr/>
          </p:nvSpPr>
          <p:spPr>
            <a:xfrm>
              <a:off x="6167186" y="2494875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D5284E8-ACC8-4068-8B29-06612D371C23}"/>
                </a:ext>
              </a:extLst>
            </p:cNvPr>
            <p:cNvSpPr/>
            <p:nvPr/>
          </p:nvSpPr>
          <p:spPr>
            <a:xfrm>
              <a:off x="6167186" y="2757003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786D211-A3B9-4E38-8F54-E4D71CF996FF}"/>
                </a:ext>
              </a:extLst>
            </p:cNvPr>
            <p:cNvSpPr/>
            <p:nvPr/>
          </p:nvSpPr>
          <p:spPr>
            <a:xfrm>
              <a:off x="6167186" y="3019131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79CF98A-BC2A-4745-BEDC-AAAB078D7165}"/>
                </a:ext>
              </a:extLst>
            </p:cNvPr>
            <p:cNvSpPr/>
            <p:nvPr/>
          </p:nvSpPr>
          <p:spPr>
            <a:xfrm>
              <a:off x="6167186" y="3281259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A574956-7023-4FA9-9102-7EAADFAB3611}"/>
                </a:ext>
              </a:extLst>
            </p:cNvPr>
            <p:cNvCxnSpPr>
              <a:cxnSpLocks/>
            </p:cNvCxnSpPr>
            <p:nvPr/>
          </p:nvCxnSpPr>
          <p:spPr>
            <a:xfrm>
              <a:off x="5474454" y="2604800"/>
              <a:ext cx="1085924" cy="10313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10DCDCE8-C41B-4A80-92D7-CDF01865A2B1}"/>
                </a:ext>
              </a:extLst>
            </p:cNvPr>
            <p:cNvCxnSpPr>
              <a:cxnSpLocks/>
            </p:cNvCxnSpPr>
            <p:nvPr/>
          </p:nvCxnSpPr>
          <p:spPr>
            <a:xfrm>
              <a:off x="5474454" y="2332612"/>
              <a:ext cx="1273228" cy="12643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4930764-496C-4E57-8D64-DAEDEC1A6F6B}"/>
                </a:ext>
              </a:extLst>
            </p:cNvPr>
            <p:cNvCxnSpPr>
              <a:cxnSpLocks/>
            </p:cNvCxnSpPr>
            <p:nvPr/>
          </p:nvCxnSpPr>
          <p:spPr>
            <a:xfrm>
              <a:off x="5773994" y="2364930"/>
              <a:ext cx="973688" cy="9795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D9F4033-EFA7-4BB1-94C2-4EC98B168178}"/>
                </a:ext>
              </a:extLst>
            </p:cNvPr>
            <p:cNvCxnSpPr>
              <a:cxnSpLocks/>
            </p:cNvCxnSpPr>
            <p:nvPr/>
          </p:nvCxnSpPr>
          <p:spPr>
            <a:xfrm>
              <a:off x="6041595" y="2371788"/>
              <a:ext cx="743499" cy="742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EB31FC4-FEA3-4FF0-80AF-842302CE0A3E}"/>
                </a:ext>
              </a:extLst>
            </p:cNvPr>
            <p:cNvCxnSpPr>
              <a:cxnSpLocks/>
            </p:cNvCxnSpPr>
            <p:nvPr/>
          </p:nvCxnSpPr>
          <p:spPr>
            <a:xfrm>
              <a:off x="5498511" y="2893848"/>
              <a:ext cx="743499" cy="742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54884A1-141F-4BDC-9705-EEA10803B0DF}"/>
                </a:ext>
              </a:extLst>
            </p:cNvPr>
            <p:cNvSpPr txBox="1"/>
            <p:nvPr/>
          </p:nvSpPr>
          <p:spPr>
            <a:xfrm>
              <a:off x="6711240" y="32189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5C93F9-6E5C-4D56-BC4B-38E04E640DF2}"/>
                </a:ext>
              </a:extLst>
            </p:cNvPr>
            <p:cNvSpPr txBox="1"/>
            <p:nvPr/>
          </p:nvSpPr>
          <p:spPr>
            <a:xfrm>
              <a:off x="6717533" y="29392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ED118F42-4BAA-40D3-BCF0-4137EBBD98F0}"/>
                </a:ext>
              </a:extLst>
            </p:cNvPr>
            <p:cNvCxnSpPr>
              <a:cxnSpLocks/>
            </p:cNvCxnSpPr>
            <p:nvPr/>
          </p:nvCxnSpPr>
          <p:spPr>
            <a:xfrm>
              <a:off x="5486036" y="3162671"/>
              <a:ext cx="484410" cy="4518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AA4488ED-8848-4A6D-86E7-232DD31D27BB}"/>
                </a:ext>
              </a:extLst>
            </p:cNvPr>
            <p:cNvCxnSpPr>
              <a:cxnSpLocks/>
            </p:cNvCxnSpPr>
            <p:nvPr/>
          </p:nvCxnSpPr>
          <p:spPr>
            <a:xfrm>
              <a:off x="6287014" y="2376008"/>
              <a:ext cx="484410" cy="4518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0E7A1187-26FB-4B70-90DB-03D8384CB9C5}"/>
                </a:ext>
              </a:extLst>
            </p:cNvPr>
            <p:cNvCxnSpPr>
              <a:cxnSpLocks/>
            </p:cNvCxnSpPr>
            <p:nvPr/>
          </p:nvCxnSpPr>
          <p:spPr>
            <a:xfrm>
              <a:off x="5500715" y="3402754"/>
              <a:ext cx="221403" cy="2029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6176ABF-78E7-46ED-9EF9-82AD54A4A843}"/>
                </a:ext>
              </a:extLst>
            </p:cNvPr>
            <p:cNvCxnSpPr>
              <a:cxnSpLocks/>
            </p:cNvCxnSpPr>
            <p:nvPr/>
          </p:nvCxnSpPr>
          <p:spPr>
            <a:xfrm>
              <a:off x="6545837" y="2370112"/>
              <a:ext cx="221403" cy="2029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D46486F-8FC3-4C3C-8175-DF24475FBF19}"/>
                </a:ext>
              </a:extLst>
            </p:cNvPr>
            <p:cNvSpPr txBox="1"/>
            <p:nvPr/>
          </p:nvSpPr>
          <p:spPr>
            <a:xfrm>
              <a:off x="6720715" y="26507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FB7AC30-939F-4F02-B597-B39C47BCA6B8}"/>
                </a:ext>
              </a:extLst>
            </p:cNvPr>
            <p:cNvSpPr txBox="1"/>
            <p:nvPr/>
          </p:nvSpPr>
          <p:spPr>
            <a:xfrm>
              <a:off x="6722498" y="23890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8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86EA85AD-2BDF-4B85-BCFA-83FB0051AC9E}"/>
              </a:ext>
            </a:extLst>
          </p:cNvPr>
          <p:cNvSpPr txBox="1"/>
          <p:nvPr/>
        </p:nvSpPr>
        <p:spPr>
          <a:xfrm>
            <a:off x="5671498" y="2964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67A9ABD-B238-4775-A22C-A20274E56ED4}"/>
              </a:ext>
            </a:extLst>
          </p:cNvPr>
          <p:cNvSpPr txBox="1"/>
          <p:nvPr/>
        </p:nvSpPr>
        <p:spPr>
          <a:xfrm>
            <a:off x="10699218" y="29375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3318FD6C-18D0-430C-B697-285A95779446}"/>
              </a:ext>
            </a:extLst>
          </p:cNvPr>
          <p:cNvGrpSpPr/>
          <p:nvPr/>
        </p:nvGrpSpPr>
        <p:grpSpPr>
          <a:xfrm>
            <a:off x="9686994" y="1631322"/>
            <a:ext cx="1639084" cy="1403418"/>
            <a:chOff x="9578315" y="2261242"/>
            <a:chExt cx="1639084" cy="1403418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E9440921-FF8E-40C6-A783-1D4BB5E91AA1}"/>
                </a:ext>
              </a:extLst>
            </p:cNvPr>
            <p:cNvSpPr/>
            <p:nvPr/>
          </p:nvSpPr>
          <p:spPr>
            <a:xfrm>
              <a:off x="9578315" y="226124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55D9FC6-8233-4403-B498-BF6D8AFD2E75}"/>
                </a:ext>
              </a:extLst>
            </p:cNvPr>
            <p:cNvSpPr/>
            <p:nvPr/>
          </p:nvSpPr>
          <p:spPr>
            <a:xfrm>
              <a:off x="9578315" y="252337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31093892-102B-4198-A42E-86AE2C1C3DCA}"/>
                </a:ext>
              </a:extLst>
            </p:cNvPr>
            <p:cNvSpPr/>
            <p:nvPr/>
          </p:nvSpPr>
          <p:spPr>
            <a:xfrm>
              <a:off x="9578315" y="278549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07D4819-6886-4F0B-A155-884F8F9BE330}"/>
                </a:ext>
              </a:extLst>
            </p:cNvPr>
            <p:cNvSpPr/>
            <p:nvPr/>
          </p:nvSpPr>
          <p:spPr>
            <a:xfrm>
              <a:off x="9578315" y="304762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1EBED6C-142F-444B-8993-5E7317A27137}"/>
                </a:ext>
              </a:extLst>
            </p:cNvPr>
            <p:cNvSpPr/>
            <p:nvPr/>
          </p:nvSpPr>
          <p:spPr>
            <a:xfrm>
              <a:off x="9578315" y="330975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AA13CDC-BD1A-4B09-9EEB-C48F80B5F29E}"/>
                </a:ext>
              </a:extLst>
            </p:cNvPr>
            <p:cNvSpPr/>
            <p:nvPr/>
          </p:nvSpPr>
          <p:spPr>
            <a:xfrm>
              <a:off x="9840443" y="226124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31004E3-019C-4510-9EB2-7FF19E3D5E63}"/>
                </a:ext>
              </a:extLst>
            </p:cNvPr>
            <p:cNvSpPr/>
            <p:nvPr/>
          </p:nvSpPr>
          <p:spPr>
            <a:xfrm>
              <a:off x="9840443" y="252337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3BD9B69-CD63-453D-BA5B-6F20CA5EB6DC}"/>
                </a:ext>
              </a:extLst>
            </p:cNvPr>
            <p:cNvSpPr/>
            <p:nvPr/>
          </p:nvSpPr>
          <p:spPr>
            <a:xfrm>
              <a:off x="9840443" y="278549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B81D79A-432E-4148-A0C2-0DB85B254F0A}"/>
                </a:ext>
              </a:extLst>
            </p:cNvPr>
            <p:cNvSpPr/>
            <p:nvPr/>
          </p:nvSpPr>
          <p:spPr>
            <a:xfrm>
              <a:off x="9840443" y="304762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3947FF8-6BA4-415E-B2EE-C8D78C148686}"/>
                </a:ext>
              </a:extLst>
            </p:cNvPr>
            <p:cNvSpPr/>
            <p:nvPr/>
          </p:nvSpPr>
          <p:spPr>
            <a:xfrm>
              <a:off x="9840443" y="330975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27019BC-D991-4FC7-AE7F-2F3DE42469B8}"/>
                </a:ext>
              </a:extLst>
            </p:cNvPr>
            <p:cNvSpPr/>
            <p:nvPr/>
          </p:nvSpPr>
          <p:spPr>
            <a:xfrm>
              <a:off x="10626827" y="226124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0B7074-5438-486C-8DAD-77FC34D7ABBB}"/>
                </a:ext>
              </a:extLst>
            </p:cNvPr>
            <p:cNvSpPr/>
            <p:nvPr/>
          </p:nvSpPr>
          <p:spPr>
            <a:xfrm>
              <a:off x="10626827" y="252337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8871AAA-0554-47C8-87E7-69332EDC0288}"/>
                </a:ext>
              </a:extLst>
            </p:cNvPr>
            <p:cNvSpPr/>
            <p:nvPr/>
          </p:nvSpPr>
          <p:spPr>
            <a:xfrm>
              <a:off x="10626827" y="278549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DFCD010-B6D5-4B9B-8112-014F173F822E}"/>
                </a:ext>
              </a:extLst>
            </p:cNvPr>
            <p:cNvSpPr/>
            <p:nvPr/>
          </p:nvSpPr>
          <p:spPr>
            <a:xfrm>
              <a:off x="10626827" y="304762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F4FA33D-45CD-4A59-BA0E-FBE8B6CB9683}"/>
                </a:ext>
              </a:extLst>
            </p:cNvPr>
            <p:cNvSpPr/>
            <p:nvPr/>
          </p:nvSpPr>
          <p:spPr>
            <a:xfrm>
              <a:off x="10626827" y="330975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EDA717F8-668D-4B17-B5D4-C6AE7EE4B37A}"/>
                </a:ext>
              </a:extLst>
            </p:cNvPr>
            <p:cNvSpPr/>
            <p:nvPr/>
          </p:nvSpPr>
          <p:spPr>
            <a:xfrm>
              <a:off x="10102571" y="226124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1E563A6-C756-4E96-9974-E204DF44CE07}"/>
                </a:ext>
              </a:extLst>
            </p:cNvPr>
            <p:cNvSpPr/>
            <p:nvPr/>
          </p:nvSpPr>
          <p:spPr>
            <a:xfrm>
              <a:off x="10102571" y="252337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5B4E4C8E-8C13-43FF-BE79-C0A17757D9F4}"/>
                </a:ext>
              </a:extLst>
            </p:cNvPr>
            <p:cNvSpPr/>
            <p:nvPr/>
          </p:nvSpPr>
          <p:spPr>
            <a:xfrm>
              <a:off x="10102571" y="278549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CF6BBCE-FF79-41D8-8FD2-0796A5FEAB46}"/>
                </a:ext>
              </a:extLst>
            </p:cNvPr>
            <p:cNvSpPr/>
            <p:nvPr/>
          </p:nvSpPr>
          <p:spPr>
            <a:xfrm>
              <a:off x="10102571" y="304762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6D5B811C-D6EF-4886-BDE9-0B969C8A68F6}"/>
                </a:ext>
              </a:extLst>
            </p:cNvPr>
            <p:cNvSpPr/>
            <p:nvPr/>
          </p:nvSpPr>
          <p:spPr>
            <a:xfrm>
              <a:off x="10102571" y="330975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88EBDE3-34B8-4EB7-8161-726C461B6E22}"/>
                </a:ext>
              </a:extLst>
            </p:cNvPr>
            <p:cNvSpPr/>
            <p:nvPr/>
          </p:nvSpPr>
          <p:spPr>
            <a:xfrm>
              <a:off x="10364699" y="2261242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9F5E327-33BA-42A1-A0E9-7ADDA84FDEE7}"/>
                </a:ext>
              </a:extLst>
            </p:cNvPr>
            <p:cNvSpPr/>
            <p:nvPr/>
          </p:nvSpPr>
          <p:spPr>
            <a:xfrm>
              <a:off x="10364699" y="2523370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4405FE3-5112-4E82-8947-B7D90B329F4B}"/>
                </a:ext>
              </a:extLst>
            </p:cNvPr>
            <p:cNvSpPr/>
            <p:nvPr/>
          </p:nvSpPr>
          <p:spPr>
            <a:xfrm>
              <a:off x="10364699" y="2785498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6B5608C-9440-4D8A-B78F-7B13ED7DAD2E}"/>
                </a:ext>
              </a:extLst>
            </p:cNvPr>
            <p:cNvSpPr/>
            <p:nvPr/>
          </p:nvSpPr>
          <p:spPr>
            <a:xfrm>
              <a:off x="10364699" y="3047626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4F390B1-0617-41D4-8FF7-02339A964D28}"/>
                </a:ext>
              </a:extLst>
            </p:cNvPr>
            <p:cNvSpPr/>
            <p:nvPr/>
          </p:nvSpPr>
          <p:spPr>
            <a:xfrm>
              <a:off x="10364699" y="3309754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327CCAC1-9F58-4925-898A-8DC7FF8E42F5}"/>
                </a:ext>
              </a:extLst>
            </p:cNvPr>
            <p:cNvCxnSpPr>
              <a:cxnSpLocks/>
            </p:cNvCxnSpPr>
            <p:nvPr/>
          </p:nvCxnSpPr>
          <p:spPr>
            <a:xfrm>
              <a:off x="9671967" y="2633295"/>
              <a:ext cx="1085924" cy="10313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C4299B79-5EEF-42B8-8DC1-711AAD943F7B}"/>
                </a:ext>
              </a:extLst>
            </p:cNvPr>
            <p:cNvCxnSpPr>
              <a:cxnSpLocks/>
            </p:cNvCxnSpPr>
            <p:nvPr/>
          </p:nvCxnSpPr>
          <p:spPr>
            <a:xfrm>
              <a:off x="9726720" y="2414851"/>
              <a:ext cx="1218475" cy="121063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8D18C889-83D2-4BE9-9622-872DD87BC41D}"/>
                </a:ext>
              </a:extLst>
            </p:cNvPr>
            <p:cNvCxnSpPr>
              <a:cxnSpLocks/>
            </p:cNvCxnSpPr>
            <p:nvPr/>
          </p:nvCxnSpPr>
          <p:spPr>
            <a:xfrm>
              <a:off x="9971507" y="2393425"/>
              <a:ext cx="973688" cy="9795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50444564-CAAA-44C6-8053-E0D1AC0B702F}"/>
                </a:ext>
              </a:extLst>
            </p:cNvPr>
            <p:cNvCxnSpPr>
              <a:cxnSpLocks/>
            </p:cNvCxnSpPr>
            <p:nvPr/>
          </p:nvCxnSpPr>
          <p:spPr>
            <a:xfrm>
              <a:off x="10239108" y="2400283"/>
              <a:ext cx="743499" cy="742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9D225BE6-1FB5-4551-B2AB-A4F9AFF09AC0}"/>
                </a:ext>
              </a:extLst>
            </p:cNvPr>
            <p:cNvCxnSpPr>
              <a:cxnSpLocks/>
            </p:cNvCxnSpPr>
            <p:nvPr/>
          </p:nvCxnSpPr>
          <p:spPr>
            <a:xfrm>
              <a:off x="9696024" y="2922343"/>
              <a:ext cx="743499" cy="742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48E36A86-6191-40E9-84E9-454C74E09B66}"/>
                </a:ext>
              </a:extLst>
            </p:cNvPr>
            <p:cNvSpPr txBox="1"/>
            <p:nvPr/>
          </p:nvSpPr>
          <p:spPr>
            <a:xfrm>
              <a:off x="10899868" y="24217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E34FF95-6139-4BAE-9BCD-729DA8644E1B}"/>
                </a:ext>
              </a:extLst>
            </p:cNvPr>
            <p:cNvSpPr txBox="1"/>
            <p:nvPr/>
          </p:nvSpPr>
          <p:spPr>
            <a:xfrm>
              <a:off x="10903969" y="32207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11E290CD-233A-44AA-BCDF-71D721656454}"/>
                </a:ext>
              </a:extLst>
            </p:cNvPr>
            <p:cNvCxnSpPr>
              <a:cxnSpLocks/>
            </p:cNvCxnSpPr>
            <p:nvPr/>
          </p:nvCxnSpPr>
          <p:spPr>
            <a:xfrm>
              <a:off x="9695204" y="3210770"/>
              <a:ext cx="484410" cy="4518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233ABFEB-D80D-4127-9483-DE446CCFA2BC}"/>
                </a:ext>
              </a:extLst>
            </p:cNvPr>
            <p:cNvCxnSpPr>
              <a:cxnSpLocks/>
            </p:cNvCxnSpPr>
            <p:nvPr/>
          </p:nvCxnSpPr>
          <p:spPr>
            <a:xfrm>
              <a:off x="10510213" y="2404503"/>
              <a:ext cx="484410" cy="4518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93CE4612-0216-4F7E-B112-D95D9233D665}"/>
                </a:ext>
              </a:extLst>
            </p:cNvPr>
            <p:cNvCxnSpPr>
              <a:cxnSpLocks/>
            </p:cNvCxnSpPr>
            <p:nvPr/>
          </p:nvCxnSpPr>
          <p:spPr>
            <a:xfrm>
              <a:off x="9690421" y="3432119"/>
              <a:ext cx="221403" cy="2029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93ED52D3-E67C-41CD-89DD-C1AC4C442E1E}"/>
                </a:ext>
              </a:extLst>
            </p:cNvPr>
            <p:cNvCxnSpPr>
              <a:cxnSpLocks/>
            </p:cNvCxnSpPr>
            <p:nvPr/>
          </p:nvCxnSpPr>
          <p:spPr>
            <a:xfrm>
              <a:off x="10742274" y="2400283"/>
              <a:ext cx="221403" cy="2029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C82BA15-7015-41DC-A92C-52C17B1EE8A1}"/>
                </a:ext>
              </a:extLst>
            </p:cNvPr>
            <p:cNvSpPr txBox="1"/>
            <p:nvPr/>
          </p:nvSpPr>
          <p:spPr>
            <a:xfrm>
              <a:off x="10903969" y="27112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1106409-E82A-4085-ACD2-BBF22AD444F1}"/>
                </a:ext>
              </a:extLst>
            </p:cNvPr>
            <p:cNvSpPr txBox="1"/>
            <p:nvPr/>
          </p:nvSpPr>
          <p:spPr>
            <a:xfrm>
              <a:off x="10915713" y="2959374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4B6FBAF9-72CE-4805-B1A7-C9D0A69FD036}"/>
              </a:ext>
            </a:extLst>
          </p:cNvPr>
          <p:cNvSpPr txBox="1"/>
          <p:nvPr/>
        </p:nvSpPr>
        <p:spPr>
          <a:xfrm>
            <a:off x="11016754" y="291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B3BAA2D-92D7-4B6A-AF17-FC13BF490ED6}"/>
              </a:ext>
            </a:extLst>
          </p:cNvPr>
          <p:cNvSpPr txBox="1"/>
          <p:nvPr/>
        </p:nvSpPr>
        <p:spPr>
          <a:xfrm>
            <a:off x="10441942" y="2940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0461249-DED8-4593-8751-7E15086BE3C7}"/>
              </a:ext>
            </a:extLst>
          </p:cNvPr>
          <p:cNvSpPr txBox="1"/>
          <p:nvPr/>
        </p:nvSpPr>
        <p:spPr>
          <a:xfrm>
            <a:off x="10160371" y="29404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AF7FFED-C8AE-4279-B415-99A103E98AB8}"/>
              </a:ext>
            </a:extLst>
          </p:cNvPr>
          <p:cNvSpPr txBox="1"/>
          <p:nvPr/>
        </p:nvSpPr>
        <p:spPr>
          <a:xfrm>
            <a:off x="9891974" y="29404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26D9DD92-302B-4581-A2E6-CB3991A0CBC8}"/>
              </a:ext>
            </a:extLst>
          </p:cNvPr>
          <p:cNvSpPr txBox="1"/>
          <p:nvPr/>
        </p:nvSpPr>
        <p:spPr>
          <a:xfrm>
            <a:off x="9868194" y="323138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830F6FED-16F1-4E43-8B4C-46A287C78218}"/>
                  </a:ext>
                </a:extLst>
              </p:cNvPr>
              <p:cNvSpPr txBox="1"/>
              <p:nvPr/>
            </p:nvSpPr>
            <p:spPr>
              <a:xfrm>
                <a:off x="527222" y="3787772"/>
                <a:ext cx="2121735" cy="1083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en-US" sz="1400"/>
                            <m:t> 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830F6FED-16F1-4E43-8B4C-46A287C78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22" y="3787772"/>
                <a:ext cx="2121735" cy="1083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A60CCB7-9E56-4835-913F-83E7EF9D8CC5}"/>
                  </a:ext>
                </a:extLst>
              </p:cNvPr>
              <p:cNvSpPr txBox="1"/>
              <p:nvPr/>
            </p:nvSpPr>
            <p:spPr>
              <a:xfrm>
                <a:off x="3008599" y="3781967"/>
                <a:ext cx="2440799" cy="1081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en-US" sz="1400"/>
                            <m:t> 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A60CCB7-9E56-4835-913F-83E7EF9D8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599" y="3781967"/>
                <a:ext cx="2440799" cy="10817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511114A9-03E2-4FD7-843B-0A6C42B54FED}"/>
                  </a:ext>
                </a:extLst>
              </p:cNvPr>
              <p:cNvSpPr txBox="1"/>
              <p:nvPr/>
            </p:nvSpPr>
            <p:spPr>
              <a:xfrm>
                <a:off x="5055399" y="3781967"/>
                <a:ext cx="2440799" cy="1083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en-US" sz="1400"/>
                            <m:t> 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511114A9-03E2-4FD7-843B-0A6C42B54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399" y="3781967"/>
                <a:ext cx="2440799" cy="10831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278CD5C3-F856-4863-A4C5-7F446CBF4E1D}"/>
                  </a:ext>
                </a:extLst>
              </p:cNvPr>
              <p:cNvSpPr txBox="1"/>
              <p:nvPr/>
            </p:nvSpPr>
            <p:spPr>
              <a:xfrm>
                <a:off x="7072173" y="3783412"/>
                <a:ext cx="2525870" cy="1087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en-US" sz="1400"/>
                            <m:t> </m:t>
                          </m:r>
                        </m:e>
                      </m:d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278CD5C3-F856-4863-A4C5-7F446CBF4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173" y="3783412"/>
                <a:ext cx="2525870" cy="1087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F15D2D35-14A9-4767-A005-F23A4226F8E1}"/>
                  </a:ext>
                </a:extLst>
              </p:cNvPr>
              <p:cNvSpPr txBox="1"/>
              <p:nvPr/>
            </p:nvSpPr>
            <p:spPr>
              <a:xfrm>
                <a:off x="9166833" y="3770961"/>
                <a:ext cx="2525870" cy="1083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  <m:r>
                            <m:rPr>
                              <m:nor/>
                            </m:rPr>
                            <a:rPr lang="en-US" sz="1400"/>
                            <m:t> </m:t>
                          </m:r>
                        </m:e>
                      </m:d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F15D2D35-14A9-4767-A005-F23A4226F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833" y="3770961"/>
                <a:ext cx="2525870" cy="10831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TextBox 177">
            <a:extLst>
              <a:ext uri="{FF2B5EF4-FFF2-40B4-BE49-F238E27FC236}">
                <a16:creationId xmlns:a16="http://schemas.microsoft.com/office/drawing/2014/main" id="{AE708E76-87B4-428F-9FBA-2A734D7F6EC1}"/>
              </a:ext>
            </a:extLst>
          </p:cNvPr>
          <p:cNvSpPr txBox="1"/>
          <p:nvPr/>
        </p:nvSpPr>
        <p:spPr>
          <a:xfrm>
            <a:off x="1102323" y="328513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2887906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EBC8-DB4A-440E-AC5F-CFC69AF9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Row Binarization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46FCF-5696-464C-9BB9-A8ED3F17B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4E3EC7-5594-4866-866B-42558D710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95980"/>
              </p:ext>
            </p:extLst>
          </p:nvPr>
        </p:nvGraphicFramePr>
        <p:xfrm>
          <a:off x="1830364" y="1669946"/>
          <a:ext cx="2002593" cy="7508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531">
                  <a:extLst>
                    <a:ext uri="{9D8B030D-6E8A-4147-A177-3AD203B41FA5}">
                      <a16:colId xmlns:a16="http://schemas.microsoft.com/office/drawing/2014/main" val="207289495"/>
                    </a:ext>
                  </a:extLst>
                </a:gridCol>
                <a:gridCol w="667531">
                  <a:extLst>
                    <a:ext uri="{9D8B030D-6E8A-4147-A177-3AD203B41FA5}">
                      <a16:colId xmlns:a16="http://schemas.microsoft.com/office/drawing/2014/main" val="3056496271"/>
                    </a:ext>
                  </a:extLst>
                </a:gridCol>
                <a:gridCol w="667531">
                  <a:extLst>
                    <a:ext uri="{9D8B030D-6E8A-4147-A177-3AD203B41FA5}">
                      <a16:colId xmlns:a16="http://schemas.microsoft.com/office/drawing/2014/main" val="1221623655"/>
                    </a:ext>
                  </a:extLst>
                </a:gridCol>
              </a:tblGrid>
              <a:tr h="37544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7878"/>
                  </a:ext>
                </a:extLst>
              </a:tr>
              <a:tr h="37544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7934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F01509-CEB7-48C1-AC3D-3836295B201F}"/>
              </a:ext>
            </a:extLst>
          </p:cNvPr>
          <p:cNvSpPr txBox="1"/>
          <p:nvPr/>
        </p:nvSpPr>
        <p:spPr>
          <a:xfrm>
            <a:off x="2400729" y="2564794"/>
            <a:ext cx="79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Matrix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AC5927F-7741-420F-873B-BAD57E0B4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83962"/>
              </p:ext>
            </p:extLst>
          </p:nvPr>
        </p:nvGraphicFramePr>
        <p:xfrm>
          <a:off x="1159607" y="1674552"/>
          <a:ext cx="50165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1650">
                  <a:extLst>
                    <a:ext uri="{9D8B030D-6E8A-4147-A177-3AD203B41FA5}">
                      <a16:colId xmlns:a16="http://schemas.microsoft.com/office/drawing/2014/main" val="1379698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387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8150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3E16DD-C9F5-4D35-B19E-C1C2EBD04F32}"/>
              </a:ext>
            </a:extLst>
          </p:cNvPr>
          <p:cNvSpPr txBox="1"/>
          <p:nvPr/>
        </p:nvSpPr>
        <p:spPr>
          <a:xfrm>
            <a:off x="487486" y="2472461"/>
            <a:ext cx="1382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</a:t>
            </a:r>
            <a:br>
              <a:rPr lang="en-US" dirty="0"/>
            </a:br>
            <a:r>
              <a:rPr lang="en-US" dirty="0"/>
              <a:t>bits required</a:t>
            </a:r>
          </a:p>
          <a:p>
            <a:r>
              <a:rPr lang="en-US" dirty="0"/>
              <a:t>per row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8012F5-5182-44C8-AFF0-853C3A228D1B}"/>
                  </a:ext>
                </a:extLst>
              </p:cNvPr>
              <p:cNvSpPr txBox="1"/>
              <p:nvPr/>
            </p:nvSpPr>
            <p:spPr>
              <a:xfrm>
                <a:off x="3830659" y="967287"/>
                <a:ext cx="289560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8012F5-5182-44C8-AFF0-853C3A228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659" y="967287"/>
                <a:ext cx="2895600" cy="585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B2AEFD-1321-4445-81A8-EBE38C357D40}"/>
              </a:ext>
            </a:extLst>
          </p:cNvPr>
          <p:cNvCxnSpPr>
            <a:cxnSpLocks/>
          </p:cNvCxnSpPr>
          <p:nvPr/>
        </p:nvCxnSpPr>
        <p:spPr>
          <a:xfrm flipV="1">
            <a:off x="3908986" y="1389091"/>
            <a:ext cx="740784" cy="5038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489FA7C-232B-4D6F-A6B0-3090BB74290F}"/>
              </a:ext>
            </a:extLst>
          </p:cNvPr>
          <p:cNvCxnSpPr/>
          <p:nvPr/>
        </p:nvCxnSpPr>
        <p:spPr>
          <a:xfrm>
            <a:off x="6578231" y="1023615"/>
            <a:ext cx="0" cy="656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D5722F-7465-413F-BFDC-F5B148D624D0}"/>
                  </a:ext>
                </a:extLst>
              </p:cNvPr>
              <p:cNvSpPr txBox="1"/>
              <p:nvPr/>
            </p:nvSpPr>
            <p:spPr>
              <a:xfrm>
                <a:off x="3804848" y="2577293"/>
                <a:ext cx="2895600" cy="824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D5722F-7465-413F-BFDC-F5B148D62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848" y="2577293"/>
                <a:ext cx="2895600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F1B347-E5E9-4B91-95CC-C3F92D517F22}"/>
              </a:ext>
            </a:extLst>
          </p:cNvPr>
          <p:cNvCxnSpPr>
            <a:cxnSpLocks/>
          </p:cNvCxnSpPr>
          <p:nvPr/>
        </p:nvCxnSpPr>
        <p:spPr>
          <a:xfrm>
            <a:off x="3973606" y="2319618"/>
            <a:ext cx="604442" cy="429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8DEC6A-9DE6-4482-AAF8-60EFD6C78240}"/>
              </a:ext>
            </a:extLst>
          </p:cNvPr>
          <p:cNvCxnSpPr/>
          <p:nvPr/>
        </p:nvCxnSpPr>
        <p:spPr>
          <a:xfrm>
            <a:off x="6587757" y="2697349"/>
            <a:ext cx="0" cy="656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B077C6-D637-4D44-8337-E0847FC43367}"/>
              </a:ext>
            </a:extLst>
          </p:cNvPr>
          <p:cNvSpPr txBox="1"/>
          <p:nvPr/>
        </p:nvSpPr>
        <p:spPr>
          <a:xfrm>
            <a:off x="4418574" y="1755392"/>
            <a:ext cx="2786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Bits from least significant to</a:t>
            </a:r>
            <a:br>
              <a:rPr lang="en-US" dirty="0"/>
            </a:br>
            <a:r>
              <a:rPr lang="en-US" dirty="0"/>
              <a:t>most significant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5C53C0-6867-4954-BD2B-492977062B5D}"/>
                  </a:ext>
                </a:extLst>
              </p:cNvPr>
              <p:cNvSpPr txBox="1"/>
              <p:nvPr/>
            </p:nvSpPr>
            <p:spPr>
              <a:xfrm>
                <a:off x="7662374" y="967287"/>
                <a:ext cx="1700784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B5C53C0-6867-4954-BD2B-492977062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74" y="967287"/>
                <a:ext cx="1700784" cy="585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AEADFA-AF88-401F-A695-EDCEC0DD1E8D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6726259" y="1259931"/>
            <a:ext cx="93611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20F03A-4B01-425C-95FB-F5D0F8DA743F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>
            <a:off x="6700448" y="2989746"/>
            <a:ext cx="968833" cy="8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E91335-B831-4419-AEBD-ECAA3F1E4B70}"/>
                  </a:ext>
                </a:extLst>
              </p:cNvPr>
              <p:cNvSpPr txBox="1"/>
              <p:nvPr/>
            </p:nvSpPr>
            <p:spPr>
              <a:xfrm>
                <a:off x="7669281" y="2579089"/>
                <a:ext cx="1673156" cy="82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FE91335-B831-4419-AEBD-ECAA3F1E4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281" y="2579089"/>
                <a:ext cx="1673156" cy="823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875305-17C2-4D44-B95D-DE3CAFCE9BB9}"/>
                  </a:ext>
                </a:extLst>
              </p:cNvPr>
              <p:cNvSpPr txBox="1"/>
              <p:nvPr/>
            </p:nvSpPr>
            <p:spPr>
              <a:xfrm>
                <a:off x="7672226" y="3971614"/>
                <a:ext cx="1700784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875305-17C2-4D44-B95D-DE3CAFCE9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26" y="3971614"/>
                <a:ext cx="1700784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>
            <a:extLst>
              <a:ext uri="{FF2B5EF4-FFF2-40B4-BE49-F238E27FC236}">
                <a16:creationId xmlns:a16="http://schemas.microsoft.com/office/drawing/2014/main" id="{AA147876-1AF8-462F-ADF0-679FEEAD5725}"/>
              </a:ext>
            </a:extLst>
          </p:cNvPr>
          <p:cNvSpPr/>
          <p:nvPr/>
        </p:nvSpPr>
        <p:spPr>
          <a:xfrm flipH="1">
            <a:off x="9327707" y="1062378"/>
            <a:ext cx="429862" cy="2211428"/>
          </a:xfrm>
          <a:prstGeom prst="leftBrace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A9C426-C2A4-43DB-A8CB-22FDD8DF27FF}"/>
              </a:ext>
            </a:extLst>
          </p:cNvPr>
          <p:cNvSpPr txBox="1"/>
          <p:nvPr/>
        </p:nvSpPr>
        <p:spPr>
          <a:xfrm>
            <a:off x="6528048" y="3577769"/>
            <a:ext cx="189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concatenated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6BF568-4C18-40E8-A73F-8890F33305C4}"/>
              </a:ext>
            </a:extLst>
          </p:cNvPr>
          <p:cNvSpPr txBox="1"/>
          <p:nvPr/>
        </p:nvSpPr>
        <p:spPr>
          <a:xfrm>
            <a:off x="7770505" y="5530919"/>
            <a:ext cx="189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Binary matrix</a:t>
            </a:r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B6B836-41A4-4013-A7DC-C29616D81BD1}"/>
              </a:ext>
            </a:extLst>
          </p:cNvPr>
          <p:cNvCxnSpPr>
            <a:cxnSpLocks/>
          </p:cNvCxnSpPr>
          <p:nvPr/>
        </p:nvCxnSpPr>
        <p:spPr>
          <a:xfrm>
            <a:off x="8524279" y="3501008"/>
            <a:ext cx="0" cy="4380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30D0F80-7420-45D3-81D6-970496BCE5D8}"/>
              </a:ext>
            </a:extLst>
          </p:cNvPr>
          <p:cNvSpPr txBox="1"/>
          <p:nvPr/>
        </p:nvSpPr>
        <p:spPr>
          <a:xfrm>
            <a:off x="9870259" y="1753769"/>
            <a:ext cx="1890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flag to signal the most significant bit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E7022F7-54F7-4BAB-8070-39D831DCE446}"/>
              </a:ext>
            </a:extLst>
          </p:cNvPr>
          <p:cNvSpPr/>
          <p:nvPr/>
        </p:nvSpPr>
        <p:spPr>
          <a:xfrm>
            <a:off x="2448334" y="867201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5875D840-9087-4C00-94FA-9E1E0E188353}"/>
              </a:ext>
            </a:extLst>
          </p:cNvPr>
          <p:cNvSpPr/>
          <p:nvPr/>
        </p:nvSpPr>
        <p:spPr>
          <a:xfrm>
            <a:off x="5795934" y="267198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C2BD180A-8E9A-4311-A604-9529E7095E6D}"/>
              </a:ext>
            </a:extLst>
          </p:cNvPr>
          <p:cNvSpPr/>
          <p:nvPr/>
        </p:nvSpPr>
        <p:spPr>
          <a:xfrm rot="16200000">
            <a:off x="7020966" y="4320710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B25294EA-0CDB-45F5-B696-F24C3FB47C12}"/>
              </a:ext>
            </a:extLst>
          </p:cNvPr>
          <p:cNvSpPr/>
          <p:nvPr/>
        </p:nvSpPr>
        <p:spPr>
          <a:xfrm>
            <a:off x="8234586" y="163089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1" grpId="0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60EF-2C81-4041-85CE-CBA8CC22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Entropy Coding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E7557-D7CD-428E-ABFC-BEFE925F3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FBCA1-A087-4249-A97B-5CFD38D9FED7}"/>
              </a:ext>
            </a:extLst>
          </p:cNvPr>
          <p:cNvSpPr txBox="1"/>
          <p:nvPr/>
        </p:nvSpPr>
        <p:spPr>
          <a:xfrm>
            <a:off x="2032000" y="2837453"/>
            <a:ext cx="3673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JBIG ISO/IEC 11544</a:t>
            </a:r>
          </a:p>
          <a:p>
            <a:r>
              <a:rPr lang="en-US" dirty="0"/>
              <a:t>Joint Bi-level Image Experts Group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24438F-BB16-4CF0-B086-2259C8D98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2" y="2622145"/>
            <a:ext cx="1169498" cy="1076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9E7755-53E1-4C91-9CD3-976D38C63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071" y="2522326"/>
            <a:ext cx="5822270" cy="1519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FE8062-76A4-41FF-9652-C91FC20D5BEF}"/>
              </a:ext>
            </a:extLst>
          </p:cNvPr>
          <p:cNvSpPr txBox="1"/>
          <p:nvPr/>
        </p:nvSpPr>
        <p:spPr>
          <a:xfrm>
            <a:off x="7862626" y="4236442"/>
            <a:ext cx="134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JBIG context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5191988-54B4-4D0C-8BFC-D43035B78793}"/>
              </a:ext>
            </a:extLst>
          </p:cNvPr>
          <p:cNvSpPr/>
          <p:nvPr/>
        </p:nvSpPr>
        <p:spPr>
          <a:xfrm>
            <a:off x="5705898" y="2423424"/>
            <a:ext cx="6120680" cy="161849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3BA11-2EEE-4A61-945D-874A3A4B912D}"/>
              </a:ext>
            </a:extLst>
          </p:cNvPr>
          <p:cNvSpPr txBox="1"/>
          <p:nvPr/>
        </p:nvSpPr>
        <p:spPr>
          <a:xfrm>
            <a:off x="6675120" y="5967214"/>
            <a:ext cx="534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Sayood</a:t>
            </a:r>
            <a:r>
              <a:rPr lang="en-US" sz="1800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 al., </a:t>
            </a:r>
            <a:r>
              <a:rPr lang="en-US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Compression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5BC438-EDC3-4A88-A5EF-DBE438BA9599}"/>
              </a:ext>
            </a:extLst>
          </p:cNvPr>
          <p:cNvSpPr/>
          <p:nvPr/>
        </p:nvSpPr>
        <p:spPr>
          <a:xfrm>
            <a:off x="6831766" y="3483785"/>
            <a:ext cx="415977" cy="43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4AD02-0A73-42EE-8BC7-A21110EF722A}"/>
              </a:ext>
            </a:extLst>
          </p:cNvPr>
          <p:cNvSpPr/>
          <p:nvPr/>
        </p:nvSpPr>
        <p:spPr>
          <a:xfrm>
            <a:off x="10338215" y="3481021"/>
            <a:ext cx="415977" cy="43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7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C08A-B793-4C26-8D42-FBC6948C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- Dataset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C9B77-F016-4D04-8DDF-DBFD7FB57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60EB8-558D-4B1F-A01A-4383CDC5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662" y="1639970"/>
            <a:ext cx="8584675" cy="357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5FB1-73F0-4518-8196-0405D939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Compression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29A4A-5F5C-4B2E-8D96-EE038606E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2A7205-DABC-4C10-AFCD-5A339636E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57" y="700701"/>
            <a:ext cx="8838685" cy="56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5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3E26-B22F-40F1-AC54-BDB8B818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Compression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A94C8-B68B-4609-AFC3-A5268935D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414217A-EA5A-4B28-BA03-687767AF6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217" y="932180"/>
            <a:ext cx="8875565" cy="5234940"/>
          </a:xfrm>
        </p:spPr>
      </p:pic>
    </p:spTree>
    <p:extLst>
      <p:ext uri="{BB962C8B-B14F-4D97-AF65-F5344CB8AC3E}">
        <p14:creationId xmlns:p14="http://schemas.microsoft.com/office/powerpoint/2010/main" val="158693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EE67-67F9-46B9-B9C1-04E2F7F6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- Decompression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6D012-983F-44D6-9E6F-2AB449AA5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73208D4-D013-43F8-9D56-8E8F5F0A7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5653" y="929470"/>
            <a:ext cx="9127321" cy="5394960"/>
          </a:xfr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12127FBD-41F4-4654-A7B4-21AC86CADE4E}"/>
              </a:ext>
            </a:extLst>
          </p:cNvPr>
          <p:cNvSpPr txBox="1"/>
          <p:nvPr/>
        </p:nvSpPr>
        <p:spPr>
          <a:xfrm>
            <a:off x="224995" y="1084296"/>
            <a:ext cx="254813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CMC</a:t>
            </a:r>
          </a:p>
          <a:p>
            <a:r>
              <a:rPr lang="en-US" dirty="0"/>
              <a:t>Tile size: 5000</a:t>
            </a:r>
          </a:p>
          <a:p>
            <a:r>
              <a:rPr lang="en-US" dirty="0"/>
              <a:t>242 sub-contact matrices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AA2608D-61A0-4921-B0D1-05831F452B1F}"/>
              </a:ext>
            </a:extLst>
          </p:cNvPr>
          <p:cNvSpPr txBox="1"/>
          <p:nvPr/>
        </p:nvSpPr>
        <p:spPr>
          <a:xfrm>
            <a:off x="224995" y="2259752"/>
            <a:ext cx="173573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LZMA and BZip2</a:t>
            </a:r>
          </a:p>
          <a:p>
            <a:r>
              <a:rPr lang="en-US" dirty="0"/>
              <a:t>Solid</a:t>
            </a:r>
          </a:p>
        </p:txBody>
      </p:sp>
    </p:spTree>
    <p:extLst>
      <p:ext uri="{BB962C8B-B14F-4D97-AF65-F5344CB8AC3E}">
        <p14:creationId xmlns:p14="http://schemas.microsoft.com/office/powerpoint/2010/main" val="1985137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F672-A23C-4754-8235-983C0AA4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E5F1D-BCAE-411B-864A-80DB6A78E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 a specialized compressor for Hi-C data</a:t>
            </a:r>
          </a:p>
          <a:p>
            <a:r>
              <a:rPr lang="en-US" dirty="0"/>
              <a:t>Achieved up to 40% reduction over LZMA and BZip2</a:t>
            </a:r>
          </a:p>
          <a:p>
            <a:r>
              <a:rPr lang="en-US" dirty="0"/>
              <a:t>Better compression performance is achieved by exploiting the properties of the data.</a:t>
            </a:r>
          </a:p>
          <a:p>
            <a:r>
              <a:rPr lang="en-US" dirty="0"/>
              <a:t>Allows random access and possible parallel decoding process.</a:t>
            </a:r>
          </a:p>
          <a:p>
            <a:r>
              <a:rPr lang="en-US" dirty="0"/>
              <a:t>Can be extended to other 2-dimensional array with similar properties.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E7D477-2445-4C74-BCAB-327A53E5E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0388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EAF94-4103-425F-8A38-6FCCCD872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5297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D76BF-D267-49B1-9160-ADEB5F896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sp>
        <p:nvSpPr>
          <p:cNvPr id="5" name="Title 13">
            <a:extLst>
              <a:ext uri="{FF2B5EF4-FFF2-40B4-BE49-F238E27FC236}">
                <a16:creationId xmlns:a16="http://schemas.microsoft.com/office/drawing/2014/main" id="{9F1F98D8-E890-449D-BE36-2E37F99CD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22" y="125542"/>
            <a:ext cx="10826578" cy="575159"/>
          </a:xfrm>
        </p:spPr>
        <p:txBody>
          <a:bodyPr/>
          <a:lstStyle/>
          <a:p>
            <a:r>
              <a:rPr lang="en-US" dirty="0"/>
              <a:t>Background – 3D structure of DNA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2A9A78A6-E0DA-4AB2-8C36-C0B183A56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444" y="1268760"/>
            <a:ext cx="4524375" cy="3971925"/>
          </a:xfrm>
        </p:spPr>
      </p:pic>
      <p:pic>
        <p:nvPicPr>
          <p:cNvPr id="7" name="Picture 6" descr="A picture containing plant&#10;&#10;Description automatically generated">
            <a:extLst>
              <a:ext uri="{FF2B5EF4-FFF2-40B4-BE49-F238E27FC236}">
                <a16:creationId xmlns:a16="http://schemas.microsoft.com/office/drawing/2014/main" id="{151BF00E-65BD-426A-8055-A1306D2FF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484784"/>
            <a:ext cx="6217023" cy="3500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B107A0-EA36-47CE-9914-AC7192D0BD54}"/>
              </a:ext>
            </a:extLst>
          </p:cNvPr>
          <p:cNvSpPr txBox="1"/>
          <p:nvPr/>
        </p:nvSpPr>
        <p:spPr>
          <a:xfrm>
            <a:off x="1919536" y="5194081"/>
            <a:ext cx="1728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Genome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DBA6A-0E1C-4757-BB4E-417361C08E33}"/>
              </a:ext>
            </a:extLst>
          </p:cNvPr>
          <p:cNvSpPr txBox="1"/>
          <p:nvPr/>
        </p:nvSpPr>
        <p:spPr>
          <a:xfrm>
            <a:off x="7896200" y="5142312"/>
            <a:ext cx="202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3D structure of DNA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666A64D-A406-4671-95FD-216440CFFB45}"/>
              </a:ext>
            </a:extLst>
          </p:cNvPr>
          <p:cNvSpPr/>
          <p:nvPr/>
        </p:nvSpPr>
        <p:spPr>
          <a:xfrm>
            <a:off x="8484431" y="700701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A687238-A81B-4410-9D92-3D7D993E5D4E}"/>
              </a:ext>
            </a:extLst>
          </p:cNvPr>
          <p:cNvSpPr/>
          <p:nvPr/>
        </p:nvSpPr>
        <p:spPr>
          <a:xfrm>
            <a:off x="2715716" y="778032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29C63-6CAE-4FFE-A04F-9706DEA67513}"/>
              </a:ext>
            </a:extLst>
          </p:cNvPr>
          <p:cNvSpPr txBox="1"/>
          <p:nvPr/>
        </p:nvSpPr>
        <p:spPr>
          <a:xfrm>
            <a:off x="8656235" y="6199560"/>
            <a:ext cx="3719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https://www.nagwa.com/en/explainers/472187081634/</a:t>
            </a:r>
          </a:p>
        </p:txBody>
      </p:sp>
    </p:spTree>
    <p:extLst>
      <p:ext uri="{BB962C8B-B14F-4D97-AF65-F5344CB8AC3E}">
        <p14:creationId xmlns:p14="http://schemas.microsoft.com/office/powerpoint/2010/main" val="156662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C6AF-DB20-4266-9D70-66B10A13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Contact Matrix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26AEC-AFCC-43C7-ABFC-35A9A76D1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49156-E530-4D5C-9C71-06F54EE2E60E}"/>
              </a:ext>
            </a:extLst>
          </p:cNvPr>
          <p:cNvSpPr txBox="1"/>
          <p:nvPr/>
        </p:nvSpPr>
        <p:spPr>
          <a:xfrm>
            <a:off x="7199314" y="5761960"/>
            <a:ext cx="516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Lieberman-Aiden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et. al., </a:t>
            </a:r>
            <a:r>
              <a:rPr lang="en-US" sz="1200" b="0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Mapping of Long-Range Interactions Reveals Folding Principles of the Human Genome</a:t>
            </a:r>
          </a:p>
          <a:p>
            <a:r>
              <a:rPr lang="en-US" sz="1200" i="1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Yardimci</a:t>
            </a:r>
            <a:r>
              <a:rPr lang="en-US" sz="1200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et. al.,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tools for visualizing Hi-C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FE0D7-5F52-453A-8A98-76C9658A3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1" y="1360131"/>
            <a:ext cx="3371429" cy="3325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C4758-0FF5-4066-B65A-584287D12D1F}"/>
              </a:ext>
            </a:extLst>
          </p:cNvPr>
          <p:cNvSpPr txBox="1"/>
          <p:nvPr/>
        </p:nvSpPr>
        <p:spPr>
          <a:xfrm>
            <a:off x="432829" y="4708081"/>
            <a:ext cx="2969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Visualization of Contact Matrix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8174F-3703-41BF-8BD1-BD4EDC94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29" y="1449552"/>
            <a:ext cx="8239760" cy="3553396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9DB03142-0A9E-4FA5-B2D5-7302DEDDC775}"/>
              </a:ext>
            </a:extLst>
          </p:cNvPr>
          <p:cNvSpPr/>
          <p:nvPr/>
        </p:nvSpPr>
        <p:spPr>
          <a:xfrm rot="10800000">
            <a:off x="1629393" y="5046635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7280F97-0D6C-47DA-B8AF-9003A7CF235A}"/>
              </a:ext>
            </a:extLst>
          </p:cNvPr>
          <p:cNvSpPr/>
          <p:nvPr/>
        </p:nvSpPr>
        <p:spPr>
          <a:xfrm rot="10800000">
            <a:off x="10251626" y="5070581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AFAEAC9-1606-40F2-BF6B-0AE406B3930E}"/>
              </a:ext>
            </a:extLst>
          </p:cNvPr>
          <p:cNvSpPr/>
          <p:nvPr/>
        </p:nvSpPr>
        <p:spPr>
          <a:xfrm rot="10800000">
            <a:off x="5940510" y="5070580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B8ED7-4A3F-42DE-A245-BFACEBCD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Data Representation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A1B32-AA97-4503-9ABA-D429AD285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6F9BA-ACF3-4394-AA58-080F3D22F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021" y="1641809"/>
            <a:ext cx="6674193" cy="1378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CD7F7-A6D3-4071-86D6-D1B4282C9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67" y="3940868"/>
            <a:ext cx="5816899" cy="1625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C48EF5-9C5B-4E05-BC1A-89B694D4D79D}"/>
              </a:ext>
            </a:extLst>
          </p:cNvPr>
          <p:cNvSpPr txBox="1"/>
          <p:nvPr/>
        </p:nvSpPr>
        <p:spPr>
          <a:xfrm>
            <a:off x="2423592" y="1214553"/>
            <a:ext cx="7821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1: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MR12"/>
              </a:rPr>
              <a:t>An example of how Hi-C data is represented in a coordinate-value form.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E3265-41E0-4EB1-92F3-F8F08E56713B}"/>
              </a:ext>
            </a:extLst>
          </p:cNvPr>
          <p:cNvSpPr txBox="1"/>
          <p:nvPr/>
        </p:nvSpPr>
        <p:spPr>
          <a:xfrm>
            <a:off x="2490499" y="3594764"/>
            <a:ext cx="768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MR12"/>
              </a:rPr>
              <a:t>Table 2: Compact data representation by splitting table 1 into 2 different tables.</a:t>
            </a:r>
            <a:r>
              <a:rPr lang="en-US" dirty="0"/>
              <a:t>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989B326-CC40-4342-B506-51FC4F5D847E}"/>
              </a:ext>
            </a:extLst>
          </p:cNvPr>
          <p:cNvSpPr/>
          <p:nvPr/>
        </p:nvSpPr>
        <p:spPr>
          <a:xfrm rot="16200000">
            <a:off x="1782183" y="1977443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D0F0039-FD05-4C9A-B9A9-43EF0DABEE77}"/>
              </a:ext>
            </a:extLst>
          </p:cNvPr>
          <p:cNvSpPr/>
          <p:nvPr/>
        </p:nvSpPr>
        <p:spPr>
          <a:xfrm rot="16200000">
            <a:off x="1782183" y="4401145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CDC27-EE54-41B8-825F-AE795703F529}"/>
              </a:ext>
            </a:extLst>
          </p:cNvPr>
          <p:cNvSpPr/>
          <p:nvPr/>
        </p:nvSpPr>
        <p:spPr>
          <a:xfrm>
            <a:off x="3139440" y="1717040"/>
            <a:ext cx="2580640" cy="32574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278FF9-9106-4157-9D1F-8012B2E82400}"/>
              </a:ext>
            </a:extLst>
          </p:cNvPr>
          <p:cNvSpPr/>
          <p:nvPr/>
        </p:nvSpPr>
        <p:spPr>
          <a:xfrm>
            <a:off x="5908994" y="1728804"/>
            <a:ext cx="2818446" cy="32574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A5B430-12BC-4E14-B942-D78EAB6BBDF1}"/>
              </a:ext>
            </a:extLst>
          </p:cNvPr>
          <p:cNvSpPr/>
          <p:nvPr/>
        </p:nvSpPr>
        <p:spPr>
          <a:xfrm>
            <a:off x="4110674" y="1698011"/>
            <a:ext cx="1528126" cy="32574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C8CB8A-5175-4C72-81CD-AFA158B637FB}"/>
              </a:ext>
            </a:extLst>
          </p:cNvPr>
          <p:cNvSpPr/>
          <p:nvPr/>
        </p:nvSpPr>
        <p:spPr>
          <a:xfrm>
            <a:off x="6931583" y="1698011"/>
            <a:ext cx="1700469" cy="32574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0104A4-7B31-43B2-A990-332824E7727C}"/>
              </a:ext>
            </a:extLst>
          </p:cNvPr>
          <p:cNvSpPr/>
          <p:nvPr/>
        </p:nvSpPr>
        <p:spPr>
          <a:xfrm>
            <a:off x="3223614" y="2277484"/>
            <a:ext cx="6255666" cy="32574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A5F67A-7391-4B51-A336-6B85D19983CA}"/>
              </a:ext>
            </a:extLst>
          </p:cNvPr>
          <p:cNvSpPr txBox="1"/>
          <p:nvPr/>
        </p:nvSpPr>
        <p:spPr>
          <a:xfrm>
            <a:off x="8632052" y="6195902"/>
            <a:ext cx="3641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https://cooler.readthedocs.io/en/latest/schema.html</a:t>
            </a:r>
          </a:p>
        </p:txBody>
      </p:sp>
    </p:spTree>
    <p:extLst>
      <p:ext uri="{BB962C8B-B14F-4D97-AF65-F5344CB8AC3E}">
        <p14:creationId xmlns:p14="http://schemas.microsoft.com/office/powerpoint/2010/main" val="248283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B164-A0A7-489F-982D-987D21DDB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Contact Matrix Compressor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E3B99-5F10-475E-B3F3-908362E80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22" y="1174283"/>
            <a:ext cx="6361258" cy="26966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Store only the upper triangle contact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Split into smaller matrices to enable</a:t>
            </a:r>
            <a:br>
              <a:rPr lang="en-US" dirty="0"/>
            </a:br>
            <a:r>
              <a:rPr lang="en-US" dirty="0"/>
              <a:t>random access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Remove regions with no contact by masking</a:t>
            </a:r>
            <a:br>
              <a:rPr lang="en-US" dirty="0"/>
            </a:br>
            <a:r>
              <a:rPr lang="en-US" dirty="0"/>
              <a:t>the rows and columns of the matrix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Assign variable bit-length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AA0C6-40D8-47FA-B594-3E2CF11CD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57182-B9B1-4F66-9C8A-2D8AA5430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371" y="1196494"/>
            <a:ext cx="3371429" cy="3325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22E2F-E1EE-4053-82AE-AC505206406A}"/>
              </a:ext>
            </a:extLst>
          </p:cNvPr>
          <p:cNvSpPr txBox="1"/>
          <p:nvPr/>
        </p:nvSpPr>
        <p:spPr>
          <a:xfrm>
            <a:off x="8183489" y="4544444"/>
            <a:ext cx="2969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Visualization of Contact Matrix</a:t>
            </a:r>
          </a:p>
        </p:txBody>
      </p:sp>
      <p:pic>
        <p:nvPicPr>
          <p:cNvPr id="1026" name="Picture 2" descr="MPEG-G Genomic Information Representation and Transport">
            <a:extLst>
              <a:ext uri="{FF2B5EF4-FFF2-40B4-BE49-F238E27FC236}">
                <a16:creationId xmlns:a16="http://schemas.microsoft.com/office/drawing/2014/main" id="{51BF5472-47D5-4899-BC90-F244BA59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19" y="4171310"/>
            <a:ext cx="38100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D6BD28-C851-4793-8568-764C0D5D630A}"/>
              </a:ext>
            </a:extLst>
          </p:cNvPr>
          <p:cNvSpPr txBox="1"/>
          <p:nvPr/>
        </p:nvSpPr>
        <p:spPr>
          <a:xfrm>
            <a:off x="1269501" y="5129256"/>
            <a:ext cx="374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MPEG-G ISO/IEC 23092</a:t>
            </a:r>
            <a:endParaRPr lang="en-US" b="1" dirty="0">
              <a:effectLst/>
            </a:endParaRPr>
          </a:p>
          <a:p>
            <a:pPr algn="ctr"/>
            <a:r>
              <a:rPr lang="en-US" b="1" dirty="0">
                <a:effectLst/>
              </a:rPr>
              <a:t>Genomic Information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49948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009B-DA33-4299-B904-4F3ACE93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- Pipeline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4AD1A-44FB-4B5E-8C78-30EB33CE4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FCA9F-AB14-4BA8-97C0-B30C469DC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204" y="1056944"/>
            <a:ext cx="8173591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1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8D2B-2DE5-4235-93E7-A36106CE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Sub-contact Matrices and Tile Matrices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1044B-14AC-43E3-9489-7AA4C56D0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3E74E-0C0B-4144-999F-75E2EBF84AD7}"/>
              </a:ext>
            </a:extLst>
          </p:cNvPr>
          <p:cNvSpPr txBox="1"/>
          <p:nvPr/>
        </p:nvSpPr>
        <p:spPr>
          <a:xfrm>
            <a:off x="1103613" y="540815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Sub-contact matrices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13C85-73C1-4647-8C2B-B91FD6229462}"/>
              </a:ext>
            </a:extLst>
          </p:cNvPr>
          <p:cNvSpPr txBox="1"/>
          <p:nvPr/>
        </p:nvSpPr>
        <p:spPr>
          <a:xfrm>
            <a:off x="8073076" y="5386270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5FE76E-905C-4400-8738-9F44AC41F9EE}"/>
              </a:ext>
            </a:extLst>
          </p:cNvPr>
          <p:cNvSpPr/>
          <p:nvPr/>
        </p:nvSpPr>
        <p:spPr>
          <a:xfrm>
            <a:off x="335360" y="1265182"/>
            <a:ext cx="3888432" cy="39681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EBE84-633B-448F-B577-5A10A566979C}"/>
              </a:ext>
            </a:extLst>
          </p:cNvPr>
          <p:cNvSpPr/>
          <p:nvPr/>
        </p:nvSpPr>
        <p:spPr>
          <a:xfrm>
            <a:off x="1246342" y="1963596"/>
            <a:ext cx="926592" cy="98755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Intra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650F36-8C95-46B1-8428-E9CB63772882}"/>
              </a:ext>
            </a:extLst>
          </p:cNvPr>
          <p:cNvSpPr/>
          <p:nvPr/>
        </p:nvSpPr>
        <p:spPr>
          <a:xfrm>
            <a:off x="1246342" y="2937168"/>
            <a:ext cx="926592" cy="987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261945-81CC-4A58-BE45-328BDF6517D3}"/>
              </a:ext>
            </a:extLst>
          </p:cNvPr>
          <p:cNvSpPr/>
          <p:nvPr/>
        </p:nvSpPr>
        <p:spPr>
          <a:xfrm>
            <a:off x="2172934" y="2937168"/>
            <a:ext cx="926592" cy="98755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Intr</a:t>
            </a:r>
            <a:r>
              <a:rPr lang="en-US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71C75-1399-4F01-B149-D2A8A0D2BF72}"/>
              </a:ext>
            </a:extLst>
          </p:cNvPr>
          <p:cNvSpPr/>
          <p:nvPr/>
        </p:nvSpPr>
        <p:spPr>
          <a:xfrm>
            <a:off x="2172934" y="1963596"/>
            <a:ext cx="926592" cy="9735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04E207-6F47-48AB-8C0A-4C3D4DB5606B}"/>
              </a:ext>
            </a:extLst>
          </p:cNvPr>
          <p:cNvSpPr/>
          <p:nvPr/>
        </p:nvSpPr>
        <p:spPr>
          <a:xfrm>
            <a:off x="1246342" y="3924720"/>
            <a:ext cx="926592" cy="987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B50263-6DA6-475F-99EC-ED5E39AB7B53}"/>
              </a:ext>
            </a:extLst>
          </p:cNvPr>
          <p:cNvSpPr/>
          <p:nvPr/>
        </p:nvSpPr>
        <p:spPr>
          <a:xfrm>
            <a:off x="2172934" y="3924720"/>
            <a:ext cx="926592" cy="9875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85E59C-4D0E-4FD6-A5DC-1A1EB65B43AB}"/>
              </a:ext>
            </a:extLst>
          </p:cNvPr>
          <p:cNvSpPr/>
          <p:nvPr/>
        </p:nvSpPr>
        <p:spPr>
          <a:xfrm>
            <a:off x="3099526" y="3924720"/>
            <a:ext cx="926592" cy="98755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Intra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5438E5-7748-41BD-B319-BB1E1D9CFB0A}"/>
              </a:ext>
            </a:extLst>
          </p:cNvPr>
          <p:cNvSpPr/>
          <p:nvPr/>
        </p:nvSpPr>
        <p:spPr>
          <a:xfrm>
            <a:off x="3099526" y="1963596"/>
            <a:ext cx="926592" cy="9735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8E7585-32BC-4A5A-B3CC-275A58E88904}"/>
              </a:ext>
            </a:extLst>
          </p:cNvPr>
          <p:cNvSpPr/>
          <p:nvPr/>
        </p:nvSpPr>
        <p:spPr>
          <a:xfrm>
            <a:off x="3099526" y="2937168"/>
            <a:ext cx="926592" cy="9735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F20367-5D04-4F3C-8CA8-DB27BD58C884}"/>
              </a:ext>
            </a:extLst>
          </p:cNvPr>
          <p:cNvSpPr txBox="1"/>
          <p:nvPr/>
        </p:nvSpPr>
        <p:spPr>
          <a:xfrm>
            <a:off x="479351" y="2265716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Chr</a:t>
            </a:r>
            <a:r>
              <a:rPr lang="en-US"/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C61262-4AA5-4CAB-A04E-601D665B32E8}"/>
              </a:ext>
            </a:extLst>
          </p:cNvPr>
          <p:cNvSpPr txBox="1"/>
          <p:nvPr/>
        </p:nvSpPr>
        <p:spPr>
          <a:xfrm>
            <a:off x="479351" y="323928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Chr</a:t>
            </a:r>
            <a:r>
              <a:rPr lang="en-US"/>
              <a:t>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2AE63F-D07F-49D2-B693-B90004C74C42}"/>
              </a:ext>
            </a:extLst>
          </p:cNvPr>
          <p:cNvSpPr txBox="1"/>
          <p:nvPr/>
        </p:nvSpPr>
        <p:spPr>
          <a:xfrm>
            <a:off x="479351" y="423383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Chr</a:t>
            </a:r>
            <a:r>
              <a:rPr lang="en-US"/>
              <a:t>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CF420B-BE93-4438-B361-9AB42E168040}"/>
              </a:ext>
            </a:extLst>
          </p:cNvPr>
          <p:cNvSpPr txBox="1"/>
          <p:nvPr/>
        </p:nvSpPr>
        <p:spPr>
          <a:xfrm>
            <a:off x="2296233" y="158028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Chr</a:t>
            </a:r>
            <a:r>
              <a:rPr lang="en-US"/>
              <a:t>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A1616F-F002-4F51-A573-75AE86FBF804}"/>
              </a:ext>
            </a:extLst>
          </p:cNvPr>
          <p:cNvSpPr txBox="1"/>
          <p:nvPr/>
        </p:nvSpPr>
        <p:spPr>
          <a:xfrm>
            <a:off x="1369641" y="158028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Chr</a:t>
            </a:r>
            <a:r>
              <a:rPr lang="en-US"/>
              <a:t>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9893BE-3F3B-441F-AAC5-1AD4634B4F93}"/>
              </a:ext>
            </a:extLst>
          </p:cNvPr>
          <p:cNvSpPr txBox="1"/>
          <p:nvPr/>
        </p:nvSpPr>
        <p:spPr>
          <a:xfrm>
            <a:off x="3222825" y="158028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Chr</a:t>
            </a:r>
            <a:r>
              <a:rPr lang="en-US"/>
              <a:t> 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F3A5B9D-A597-4F66-8B19-4D0DE5352C7B}"/>
              </a:ext>
            </a:extLst>
          </p:cNvPr>
          <p:cNvSpPr/>
          <p:nvPr/>
        </p:nvSpPr>
        <p:spPr>
          <a:xfrm>
            <a:off x="4583832" y="1265182"/>
            <a:ext cx="7128817" cy="396817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CC99924-4F4C-408B-9191-6123997C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939" y="1554865"/>
            <a:ext cx="6475268" cy="338880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5CA6B6A-DCCA-4D02-8A8E-EA1203415BFC}"/>
              </a:ext>
            </a:extLst>
          </p:cNvPr>
          <p:cNvSpPr/>
          <p:nvPr/>
        </p:nvSpPr>
        <p:spPr>
          <a:xfrm rot="2690540">
            <a:off x="947910" y="3093681"/>
            <a:ext cx="3412400" cy="70248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B6C9F08-1A5F-4277-8EE7-39A32BA6E6D6}"/>
              </a:ext>
            </a:extLst>
          </p:cNvPr>
          <p:cNvSpPr/>
          <p:nvPr/>
        </p:nvSpPr>
        <p:spPr>
          <a:xfrm rot="10800000">
            <a:off x="2008201" y="5750036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0C931586-94AA-42D8-AA0F-C93E52032011}"/>
              </a:ext>
            </a:extLst>
          </p:cNvPr>
          <p:cNvSpPr/>
          <p:nvPr/>
        </p:nvSpPr>
        <p:spPr>
          <a:xfrm rot="10800000">
            <a:off x="6529401" y="5444462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2BC4458C-31C3-4E5E-A1AF-6275021CAD20}"/>
              </a:ext>
            </a:extLst>
          </p:cNvPr>
          <p:cNvSpPr/>
          <p:nvPr/>
        </p:nvSpPr>
        <p:spPr>
          <a:xfrm>
            <a:off x="9445321" y="990384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BD64312-D9FF-4DF7-83FC-F899BB329919}"/>
              </a:ext>
            </a:extLst>
          </p:cNvPr>
          <p:cNvSpPr/>
          <p:nvPr/>
        </p:nvSpPr>
        <p:spPr>
          <a:xfrm>
            <a:off x="10560624" y="975499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47ED-C09E-4848-9739-0ECF0C7B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Row and Column masking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6494B-CCC7-4A98-935D-C979C69E3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DA39E-3E48-4313-A705-986683AB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243" y="1916832"/>
            <a:ext cx="3391373" cy="23339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2DE8A76-4A31-4B6B-9F7C-FA8836A6897F}"/>
              </a:ext>
            </a:extLst>
          </p:cNvPr>
          <p:cNvSpPr/>
          <p:nvPr/>
        </p:nvSpPr>
        <p:spPr>
          <a:xfrm>
            <a:off x="335360" y="1265183"/>
            <a:ext cx="7416824" cy="374799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2D498-0B33-4D55-AD9E-E1E83D86BF78}"/>
              </a:ext>
            </a:extLst>
          </p:cNvPr>
          <p:cNvSpPr txBox="1"/>
          <p:nvPr/>
        </p:nvSpPr>
        <p:spPr>
          <a:xfrm>
            <a:off x="3121821" y="515177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Masking process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1EC9C4-73A7-49F8-B076-0F88160CF801}"/>
              </a:ext>
            </a:extLst>
          </p:cNvPr>
          <p:cNvSpPr/>
          <p:nvPr/>
        </p:nvSpPr>
        <p:spPr>
          <a:xfrm>
            <a:off x="8040216" y="1265183"/>
            <a:ext cx="3600400" cy="374799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EB8262-623D-4D8C-A9BC-B4BA645CBF48}"/>
              </a:ext>
            </a:extLst>
          </p:cNvPr>
          <p:cNvSpPr txBox="1"/>
          <p:nvPr/>
        </p:nvSpPr>
        <p:spPr>
          <a:xfrm>
            <a:off x="8369500" y="515177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Binary run-length encoding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4D8277-CF45-4E86-975C-843355DEF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619730"/>
            <a:ext cx="6325483" cy="3038899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D885935-CF3B-4E63-A913-F83B8EB2F64D}"/>
              </a:ext>
            </a:extLst>
          </p:cNvPr>
          <p:cNvSpPr/>
          <p:nvPr/>
        </p:nvSpPr>
        <p:spPr>
          <a:xfrm rot="10800000">
            <a:off x="3610593" y="5592817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89844E9-D683-4C9C-ADF3-E5F52413EB2C}"/>
              </a:ext>
            </a:extLst>
          </p:cNvPr>
          <p:cNvSpPr/>
          <p:nvPr/>
        </p:nvSpPr>
        <p:spPr>
          <a:xfrm rot="10800000">
            <a:off x="9552383" y="5592818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8A8F-9A91-4131-BBD1-12E32691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– Diagonal Transformation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7D4D3-59B7-4621-B664-B76D045DF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Yeremia Gunawan Adhisantoso</a:t>
            </a:r>
            <a:r>
              <a:rPr lang="de-DE" altLang="de-DE"/>
              <a:t> Contact Matrix Compressor, DCC 2022</a:t>
            </a:r>
          </a:p>
          <a:p>
            <a:pPr algn="ctr">
              <a:defRPr/>
            </a:pPr>
            <a:endParaRPr lang="de-DE" altLang="de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FDD13B-B1D3-45C2-893B-599B06333CC0}"/>
              </a:ext>
            </a:extLst>
          </p:cNvPr>
          <p:cNvSpPr/>
          <p:nvPr/>
        </p:nvSpPr>
        <p:spPr>
          <a:xfrm>
            <a:off x="7466637" y="3490965"/>
            <a:ext cx="957789" cy="10455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685324D-BD56-41C0-8098-636277249F12}"/>
              </a:ext>
            </a:extLst>
          </p:cNvPr>
          <p:cNvSpPr/>
          <p:nvPr/>
        </p:nvSpPr>
        <p:spPr>
          <a:xfrm>
            <a:off x="7487087" y="3516872"/>
            <a:ext cx="910827" cy="993611"/>
          </a:xfrm>
          <a:prstGeom prst="rt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895D5-BA9B-4EB9-B9B6-003744650E21}"/>
              </a:ext>
            </a:extLst>
          </p:cNvPr>
          <p:cNvSpPr/>
          <p:nvPr/>
        </p:nvSpPr>
        <p:spPr>
          <a:xfrm>
            <a:off x="8938616" y="3517565"/>
            <a:ext cx="926592" cy="9875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E18A4-D69F-410C-834E-407335BD5F6C}"/>
              </a:ext>
            </a:extLst>
          </p:cNvPr>
          <p:cNvSpPr/>
          <p:nvPr/>
        </p:nvSpPr>
        <p:spPr>
          <a:xfrm>
            <a:off x="8938616" y="4078323"/>
            <a:ext cx="926592" cy="42679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B4EF1CC-18CE-4874-AD8D-176E017CA59D}"/>
              </a:ext>
            </a:extLst>
          </p:cNvPr>
          <p:cNvSpPr/>
          <p:nvPr/>
        </p:nvSpPr>
        <p:spPr>
          <a:xfrm>
            <a:off x="9973577" y="3868181"/>
            <a:ext cx="297452" cy="2377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393CA-D613-49A0-8F6B-4A103AA8F829}"/>
              </a:ext>
            </a:extLst>
          </p:cNvPr>
          <p:cNvSpPr/>
          <p:nvPr/>
        </p:nvSpPr>
        <p:spPr>
          <a:xfrm>
            <a:off x="10379398" y="3522284"/>
            <a:ext cx="926592" cy="5560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6C6A705-B9F6-4001-AF38-86661A621DB4}"/>
              </a:ext>
            </a:extLst>
          </p:cNvPr>
          <p:cNvSpPr/>
          <p:nvPr/>
        </p:nvSpPr>
        <p:spPr>
          <a:xfrm>
            <a:off x="8532795" y="3868181"/>
            <a:ext cx="297452" cy="23774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82D0E6-0156-44D3-9DB0-63704F865631}"/>
              </a:ext>
            </a:extLst>
          </p:cNvPr>
          <p:cNvSpPr/>
          <p:nvPr/>
        </p:nvSpPr>
        <p:spPr>
          <a:xfrm>
            <a:off x="8680599" y="1549677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111494-3715-485C-A973-531C7E237FB5}"/>
              </a:ext>
            </a:extLst>
          </p:cNvPr>
          <p:cNvSpPr/>
          <p:nvPr/>
        </p:nvSpPr>
        <p:spPr>
          <a:xfrm>
            <a:off x="8680599" y="1811805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A67470-102F-4840-8C6E-2891D79B1FD4}"/>
              </a:ext>
            </a:extLst>
          </p:cNvPr>
          <p:cNvSpPr/>
          <p:nvPr/>
        </p:nvSpPr>
        <p:spPr>
          <a:xfrm>
            <a:off x="8680599" y="2073933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F52D6D-CDF2-491F-B7DB-161BD72ACABE}"/>
              </a:ext>
            </a:extLst>
          </p:cNvPr>
          <p:cNvSpPr/>
          <p:nvPr/>
        </p:nvSpPr>
        <p:spPr>
          <a:xfrm>
            <a:off x="8680599" y="2336061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B7784D-8503-4DAB-A51A-C5D8FF49F34F}"/>
              </a:ext>
            </a:extLst>
          </p:cNvPr>
          <p:cNvSpPr/>
          <p:nvPr/>
        </p:nvSpPr>
        <p:spPr>
          <a:xfrm>
            <a:off x="8680599" y="2598189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0FBE37-4784-4907-8580-82795D24674E}"/>
              </a:ext>
            </a:extLst>
          </p:cNvPr>
          <p:cNvSpPr/>
          <p:nvPr/>
        </p:nvSpPr>
        <p:spPr>
          <a:xfrm>
            <a:off x="8942727" y="1549677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D3AE65-41BF-4AFF-8387-78B2B122FA81}"/>
              </a:ext>
            </a:extLst>
          </p:cNvPr>
          <p:cNvSpPr/>
          <p:nvPr/>
        </p:nvSpPr>
        <p:spPr>
          <a:xfrm>
            <a:off x="8942727" y="1811805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954BE9-1082-4BCD-88E4-7282AFCD8AB2}"/>
              </a:ext>
            </a:extLst>
          </p:cNvPr>
          <p:cNvSpPr/>
          <p:nvPr/>
        </p:nvSpPr>
        <p:spPr>
          <a:xfrm>
            <a:off x="8942727" y="2073933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16C0DD-261C-48B1-9C4A-6F26882A21C9}"/>
              </a:ext>
            </a:extLst>
          </p:cNvPr>
          <p:cNvSpPr/>
          <p:nvPr/>
        </p:nvSpPr>
        <p:spPr>
          <a:xfrm>
            <a:off x="8942727" y="2336061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1DF76C-5F7F-483E-A11D-DF1E4E259D9B}"/>
              </a:ext>
            </a:extLst>
          </p:cNvPr>
          <p:cNvSpPr/>
          <p:nvPr/>
        </p:nvSpPr>
        <p:spPr>
          <a:xfrm>
            <a:off x="8942727" y="2598189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4803A3-8D35-4B5A-989C-D9CF79511B57}"/>
              </a:ext>
            </a:extLst>
          </p:cNvPr>
          <p:cNvSpPr/>
          <p:nvPr/>
        </p:nvSpPr>
        <p:spPr>
          <a:xfrm>
            <a:off x="9729111" y="1549677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0B833D-4A52-4341-8698-F465CAD41305}"/>
              </a:ext>
            </a:extLst>
          </p:cNvPr>
          <p:cNvSpPr/>
          <p:nvPr/>
        </p:nvSpPr>
        <p:spPr>
          <a:xfrm>
            <a:off x="9729111" y="1811805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1EA7CB-9DC2-4E54-AA74-03A9B76E7347}"/>
              </a:ext>
            </a:extLst>
          </p:cNvPr>
          <p:cNvSpPr/>
          <p:nvPr/>
        </p:nvSpPr>
        <p:spPr>
          <a:xfrm>
            <a:off x="9729111" y="2073933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CC9DC5-4535-463E-AA58-AFA5CBAAEC17}"/>
              </a:ext>
            </a:extLst>
          </p:cNvPr>
          <p:cNvSpPr/>
          <p:nvPr/>
        </p:nvSpPr>
        <p:spPr>
          <a:xfrm>
            <a:off x="9729111" y="2336061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C16975-0668-42F5-9596-32535CD11EB5}"/>
              </a:ext>
            </a:extLst>
          </p:cNvPr>
          <p:cNvSpPr/>
          <p:nvPr/>
        </p:nvSpPr>
        <p:spPr>
          <a:xfrm>
            <a:off x="9729111" y="2598189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2AC2E3-264F-477C-99F2-E8CFEB10EE7B}"/>
              </a:ext>
            </a:extLst>
          </p:cNvPr>
          <p:cNvSpPr/>
          <p:nvPr/>
        </p:nvSpPr>
        <p:spPr>
          <a:xfrm>
            <a:off x="9204855" y="1549677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E2338B-7026-4C9B-990D-C529492C4AF7}"/>
              </a:ext>
            </a:extLst>
          </p:cNvPr>
          <p:cNvSpPr/>
          <p:nvPr/>
        </p:nvSpPr>
        <p:spPr>
          <a:xfrm>
            <a:off x="9204855" y="1811805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6CB4BB-6762-435E-8408-DEC12EF6695E}"/>
              </a:ext>
            </a:extLst>
          </p:cNvPr>
          <p:cNvSpPr/>
          <p:nvPr/>
        </p:nvSpPr>
        <p:spPr>
          <a:xfrm>
            <a:off x="9204855" y="2073933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86340B-85DE-4E0A-8762-1C9ED1ED43F0}"/>
              </a:ext>
            </a:extLst>
          </p:cNvPr>
          <p:cNvSpPr/>
          <p:nvPr/>
        </p:nvSpPr>
        <p:spPr>
          <a:xfrm>
            <a:off x="9204855" y="2336061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EB2222-8C39-4A48-B71F-6BD272002723}"/>
              </a:ext>
            </a:extLst>
          </p:cNvPr>
          <p:cNvSpPr/>
          <p:nvPr/>
        </p:nvSpPr>
        <p:spPr>
          <a:xfrm>
            <a:off x="9204855" y="2598189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DD65AB-6A33-4A47-A664-72E98E24595C}"/>
              </a:ext>
            </a:extLst>
          </p:cNvPr>
          <p:cNvSpPr/>
          <p:nvPr/>
        </p:nvSpPr>
        <p:spPr>
          <a:xfrm>
            <a:off x="9466983" y="1549677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817BF52-1F17-4CDB-90C5-9AF78EE42CAE}"/>
              </a:ext>
            </a:extLst>
          </p:cNvPr>
          <p:cNvSpPr/>
          <p:nvPr/>
        </p:nvSpPr>
        <p:spPr>
          <a:xfrm>
            <a:off x="9466983" y="1811805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B0B4DF-BD61-47B3-BE50-3A3F30BC919A}"/>
              </a:ext>
            </a:extLst>
          </p:cNvPr>
          <p:cNvSpPr/>
          <p:nvPr/>
        </p:nvSpPr>
        <p:spPr>
          <a:xfrm>
            <a:off x="9466983" y="2073933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64586E-2214-4794-A80D-A21258602AF9}"/>
              </a:ext>
            </a:extLst>
          </p:cNvPr>
          <p:cNvSpPr/>
          <p:nvPr/>
        </p:nvSpPr>
        <p:spPr>
          <a:xfrm>
            <a:off x="9466983" y="2336061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AB409B-8716-4FBB-BA08-96888309FEE7}"/>
              </a:ext>
            </a:extLst>
          </p:cNvPr>
          <p:cNvSpPr/>
          <p:nvPr/>
        </p:nvSpPr>
        <p:spPr>
          <a:xfrm>
            <a:off x="9466983" y="2598189"/>
            <a:ext cx="262128" cy="26212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9B246E-CEE3-4B36-ACE9-12BF8F43215A}"/>
              </a:ext>
            </a:extLst>
          </p:cNvPr>
          <p:cNvSpPr txBox="1"/>
          <p:nvPr/>
        </p:nvSpPr>
        <p:spPr>
          <a:xfrm>
            <a:off x="8904296" y="299627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 0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7AEC5D6-4300-4F84-B362-B528A5AA7B5E}"/>
              </a:ext>
            </a:extLst>
          </p:cNvPr>
          <p:cNvCxnSpPr>
            <a:cxnSpLocks/>
          </p:cNvCxnSpPr>
          <p:nvPr/>
        </p:nvCxnSpPr>
        <p:spPr>
          <a:xfrm>
            <a:off x="9050223" y="1681860"/>
            <a:ext cx="1054480" cy="10473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14F91C7-F98E-49BE-9BE6-FBEE9353CEF9}"/>
              </a:ext>
            </a:extLst>
          </p:cNvPr>
          <p:cNvCxnSpPr>
            <a:cxnSpLocks/>
          </p:cNvCxnSpPr>
          <p:nvPr/>
        </p:nvCxnSpPr>
        <p:spPr>
          <a:xfrm>
            <a:off x="9312351" y="1694141"/>
            <a:ext cx="779425" cy="707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33A7A8-2B54-48D3-96FA-568BC7FB091B}"/>
              </a:ext>
            </a:extLst>
          </p:cNvPr>
          <p:cNvCxnSpPr>
            <a:cxnSpLocks/>
          </p:cNvCxnSpPr>
          <p:nvPr/>
        </p:nvCxnSpPr>
        <p:spPr>
          <a:xfrm>
            <a:off x="9571676" y="1681860"/>
            <a:ext cx="527059" cy="5083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C01495B-CFF4-4964-A9AE-5E357D1BACCF}"/>
              </a:ext>
            </a:extLst>
          </p:cNvPr>
          <p:cNvSpPr txBox="1"/>
          <p:nvPr/>
        </p:nvSpPr>
        <p:spPr>
          <a:xfrm>
            <a:off x="10045333" y="2839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EF39BAE-47C9-4B10-8539-EC060B5BDB1D}"/>
              </a:ext>
            </a:extLst>
          </p:cNvPr>
          <p:cNvCxnSpPr>
            <a:cxnSpLocks/>
          </p:cNvCxnSpPr>
          <p:nvPr/>
        </p:nvCxnSpPr>
        <p:spPr>
          <a:xfrm>
            <a:off x="9865168" y="1690845"/>
            <a:ext cx="249686" cy="2779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0A7F8F2-3948-452B-890E-6541E32BBF93}"/>
              </a:ext>
            </a:extLst>
          </p:cNvPr>
          <p:cNvSpPr txBox="1"/>
          <p:nvPr/>
        </p:nvSpPr>
        <p:spPr>
          <a:xfrm>
            <a:off x="10049683" y="25578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88ADE0-11A8-41DF-91A8-87C4E5EAF947}"/>
              </a:ext>
            </a:extLst>
          </p:cNvPr>
          <p:cNvSpPr txBox="1"/>
          <p:nvPr/>
        </p:nvSpPr>
        <p:spPr>
          <a:xfrm>
            <a:off x="10045333" y="2259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CD5DAA-A56C-4ABC-9E8F-04824169F5D6}"/>
              </a:ext>
            </a:extLst>
          </p:cNvPr>
          <p:cNvSpPr txBox="1"/>
          <p:nvPr/>
        </p:nvSpPr>
        <p:spPr>
          <a:xfrm>
            <a:off x="10036345" y="20144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43E3BF7-AFC0-4507-99D0-124EF2B80555}"/>
              </a:ext>
            </a:extLst>
          </p:cNvPr>
          <p:cNvSpPr txBox="1"/>
          <p:nvPr/>
        </p:nvSpPr>
        <p:spPr>
          <a:xfrm>
            <a:off x="10045333" y="17881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DBDC42D-73FB-4B72-B5B8-A74617E33175}"/>
              </a:ext>
            </a:extLst>
          </p:cNvPr>
          <p:cNvCxnSpPr>
            <a:cxnSpLocks/>
          </p:cNvCxnSpPr>
          <p:nvPr/>
        </p:nvCxnSpPr>
        <p:spPr>
          <a:xfrm>
            <a:off x="8803557" y="1696906"/>
            <a:ext cx="1273228" cy="1264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0B88FB0-9C3B-413B-8605-5DA392BA818B}"/>
              </a:ext>
            </a:extLst>
          </p:cNvPr>
          <p:cNvSpPr txBox="1"/>
          <p:nvPr/>
        </p:nvSpPr>
        <p:spPr>
          <a:xfrm>
            <a:off x="7230178" y="5143431"/>
            <a:ext cx="416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Transformation of a symmetrical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631ED6E-46A5-4570-A405-ECA62607C731}"/>
                  </a:ext>
                </a:extLst>
              </p:cNvPr>
              <p:cNvSpPr txBox="1"/>
              <p:nvPr/>
            </p:nvSpPr>
            <p:spPr>
              <a:xfrm>
                <a:off x="2726840" y="3906885"/>
                <a:ext cx="3425952" cy="830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631ED6E-46A5-4570-A405-ECA62607C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40" y="3906885"/>
                <a:ext cx="3425952" cy="8304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A334124-8DBC-4CD3-9310-537EA96EA58D}"/>
                  </a:ext>
                </a:extLst>
              </p:cNvPr>
              <p:cNvSpPr txBox="1"/>
              <p:nvPr/>
            </p:nvSpPr>
            <p:spPr>
              <a:xfrm>
                <a:off x="2860952" y="2130054"/>
                <a:ext cx="3157728" cy="8304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127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𝑏𝑖𝑡𝑠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A334124-8DBC-4CD3-9310-537EA96EA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952" y="2130054"/>
                <a:ext cx="3157728" cy="8304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A132CE1-4CA2-4CC8-9BB8-AB115473E3D4}"/>
              </a:ext>
            </a:extLst>
          </p:cNvPr>
          <p:cNvSpPr txBox="1"/>
          <p:nvPr/>
        </p:nvSpPr>
        <p:spPr>
          <a:xfrm>
            <a:off x="4926540" y="176072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Bit-length</a:t>
            </a:r>
          </a:p>
        </p:txBody>
      </p:sp>
      <p:sp>
        <p:nvSpPr>
          <p:cNvPr id="52" name="Arrow: Curved Left 51">
            <a:extLst>
              <a:ext uri="{FF2B5EF4-FFF2-40B4-BE49-F238E27FC236}">
                <a16:creationId xmlns:a16="http://schemas.microsoft.com/office/drawing/2014/main" id="{EA335383-5663-4749-B6F3-E71A77281F79}"/>
              </a:ext>
            </a:extLst>
          </p:cNvPr>
          <p:cNvSpPr/>
          <p:nvPr/>
        </p:nvSpPr>
        <p:spPr>
          <a:xfrm flipH="1">
            <a:off x="2376877" y="2455646"/>
            <a:ext cx="457027" cy="190945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87A871-F564-48CC-ACB8-35E30A04C7E0}"/>
              </a:ext>
            </a:extLst>
          </p:cNvPr>
          <p:cNvSpPr txBox="1"/>
          <p:nvPr/>
        </p:nvSpPr>
        <p:spPr>
          <a:xfrm>
            <a:off x="527222" y="2004629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Diagonal</a:t>
            </a:r>
          </a:p>
          <a:p>
            <a:r>
              <a:rPr lang="en-US" dirty="0"/>
              <a:t>transformation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E5FA24-1DF5-4F0D-940F-6ABF19406157}"/>
              </a:ext>
            </a:extLst>
          </p:cNvPr>
          <p:cNvSpPr txBox="1"/>
          <p:nvPr/>
        </p:nvSpPr>
        <p:spPr>
          <a:xfrm>
            <a:off x="3478256" y="174838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Matrix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F1155ED-F77B-4959-94C9-1E4EB89714D2}"/>
              </a:ext>
            </a:extLst>
          </p:cNvPr>
          <p:cNvSpPr txBox="1"/>
          <p:nvPr/>
        </p:nvSpPr>
        <p:spPr>
          <a:xfrm>
            <a:off x="3478256" y="35459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Matrix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FB937F-81FF-40D6-9659-1DBC41839039}"/>
              </a:ext>
            </a:extLst>
          </p:cNvPr>
          <p:cNvSpPr txBox="1"/>
          <p:nvPr/>
        </p:nvSpPr>
        <p:spPr>
          <a:xfrm>
            <a:off x="4932019" y="354590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Bit-length</a:t>
            </a:r>
            <a:endParaRPr lang="en-US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E60A420-F59E-4B8F-AB87-8C7DCC597E7A}"/>
              </a:ext>
            </a:extLst>
          </p:cNvPr>
          <p:cNvSpPr/>
          <p:nvPr/>
        </p:nvSpPr>
        <p:spPr>
          <a:xfrm>
            <a:off x="335360" y="1265183"/>
            <a:ext cx="6120680" cy="374799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C265862-D537-49F0-9B25-1DA863A7452C}"/>
              </a:ext>
            </a:extLst>
          </p:cNvPr>
          <p:cNvSpPr txBox="1"/>
          <p:nvPr/>
        </p:nvSpPr>
        <p:spPr>
          <a:xfrm>
            <a:off x="1899136" y="5097369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Minimizing the bits required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38E393A-81C0-4C31-97A9-3EDFF104B887}"/>
              </a:ext>
            </a:extLst>
          </p:cNvPr>
          <p:cNvSpPr/>
          <p:nvPr/>
        </p:nvSpPr>
        <p:spPr>
          <a:xfrm>
            <a:off x="7176120" y="1265183"/>
            <a:ext cx="4464496" cy="374799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B803B93-EFE7-4092-AAA1-8F1CD1153FC7}"/>
              </a:ext>
            </a:extLst>
          </p:cNvPr>
          <p:cNvGrpSpPr/>
          <p:nvPr/>
        </p:nvGrpSpPr>
        <p:grpSpPr>
          <a:xfrm>
            <a:off x="642977" y="2687955"/>
            <a:ext cx="1641599" cy="2033828"/>
            <a:chOff x="5309682" y="1145627"/>
            <a:chExt cx="1641599" cy="20338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45849E0-7BE4-489C-A551-ABA58499998A}"/>
                </a:ext>
              </a:extLst>
            </p:cNvPr>
            <p:cNvSpPr/>
            <p:nvPr/>
          </p:nvSpPr>
          <p:spPr>
            <a:xfrm>
              <a:off x="5309682" y="1145627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F838B70-B005-4959-AEB2-1BD423F250C4}"/>
                </a:ext>
              </a:extLst>
            </p:cNvPr>
            <p:cNvSpPr/>
            <p:nvPr/>
          </p:nvSpPr>
          <p:spPr>
            <a:xfrm>
              <a:off x="5309682" y="1407755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5A1DB0D-4E5A-4A58-AFF1-DC9A7D264287}"/>
                </a:ext>
              </a:extLst>
            </p:cNvPr>
            <p:cNvSpPr/>
            <p:nvPr/>
          </p:nvSpPr>
          <p:spPr>
            <a:xfrm>
              <a:off x="5309682" y="1669883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3041375-11D6-4C30-ADE9-9D792625E9B4}"/>
                </a:ext>
              </a:extLst>
            </p:cNvPr>
            <p:cNvSpPr/>
            <p:nvPr/>
          </p:nvSpPr>
          <p:spPr>
            <a:xfrm>
              <a:off x="5309682" y="1932011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278EE5B-E5F9-4CDA-8E21-56C78DC8AD10}"/>
                </a:ext>
              </a:extLst>
            </p:cNvPr>
            <p:cNvSpPr/>
            <p:nvPr/>
          </p:nvSpPr>
          <p:spPr>
            <a:xfrm>
              <a:off x="5309682" y="2194139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D22322D-9A66-4E4A-96D6-A68D38289B81}"/>
                </a:ext>
              </a:extLst>
            </p:cNvPr>
            <p:cNvSpPr/>
            <p:nvPr/>
          </p:nvSpPr>
          <p:spPr>
            <a:xfrm>
              <a:off x="5571810" y="1145627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C744B5F-EB56-4C29-8B43-AB3A77EDD849}"/>
                </a:ext>
              </a:extLst>
            </p:cNvPr>
            <p:cNvSpPr/>
            <p:nvPr/>
          </p:nvSpPr>
          <p:spPr>
            <a:xfrm>
              <a:off x="5571810" y="1407755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DB72BA4-FE4C-48BE-ADC2-E2D20B2185A2}"/>
                </a:ext>
              </a:extLst>
            </p:cNvPr>
            <p:cNvSpPr/>
            <p:nvPr/>
          </p:nvSpPr>
          <p:spPr>
            <a:xfrm>
              <a:off x="5571810" y="1669883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D9A2E12-D275-4D55-A4FD-38D3B999F6A9}"/>
                </a:ext>
              </a:extLst>
            </p:cNvPr>
            <p:cNvSpPr/>
            <p:nvPr/>
          </p:nvSpPr>
          <p:spPr>
            <a:xfrm>
              <a:off x="5571810" y="1932011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8AAF595-27B5-4477-B8CE-38F3A0A58E62}"/>
                </a:ext>
              </a:extLst>
            </p:cNvPr>
            <p:cNvSpPr/>
            <p:nvPr/>
          </p:nvSpPr>
          <p:spPr>
            <a:xfrm>
              <a:off x="5571810" y="2194139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F0437EF-9739-44AF-A41F-FA53AA14302A}"/>
                </a:ext>
              </a:extLst>
            </p:cNvPr>
            <p:cNvSpPr/>
            <p:nvPr/>
          </p:nvSpPr>
          <p:spPr>
            <a:xfrm>
              <a:off x="6358194" y="1145627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0EAE6F1-9923-4E7F-BAC5-A367C5D6706B}"/>
                </a:ext>
              </a:extLst>
            </p:cNvPr>
            <p:cNvSpPr/>
            <p:nvPr/>
          </p:nvSpPr>
          <p:spPr>
            <a:xfrm>
              <a:off x="6358194" y="1407755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2E718D3-79A1-4C2C-B619-18006C46FAE2}"/>
                </a:ext>
              </a:extLst>
            </p:cNvPr>
            <p:cNvSpPr/>
            <p:nvPr/>
          </p:nvSpPr>
          <p:spPr>
            <a:xfrm>
              <a:off x="6358194" y="1669883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A0EC45E-F687-40DE-B618-C4F3F6E04EC4}"/>
                </a:ext>
              </a:extLst>
            </p:cNvPr>
            <p:cNvSpPr/>
            <p:nvPr/>
          </p:nvSpPr>
          <p:spPr>
            <a:xfrm>
              <a:off x="6358194" y="1932011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AC69AA3-D167-4D7B-9BFC-541F8183103B}"/>
                </a:ext>
              </a:extLst>
            </p:cNvPr>
            <p:cNvSpPr/>
            <p:nvPr/>
          </p:nvSpPr>
          <p:spPr>
            <a:xfrm>
              <a:off x="6358194" y="2194139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74F9228-B979-4294-832F-F1E7D49456A8}"/>
                </a:ext>
              </a:extLst>
            </p:cNvPr>
            <p:cNvSpPr/>
            <p:nvPr/>
          </p:nvSpPr>
          <p:spPr>
            <a:xfrm>
              <a:off x="5833938" y="1145627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399F995-5507-4A79-8DC4-F298D5325DCF}"/>
                </a:ext>
              </a:extLst>
            </p:cNvPr>
            <p:cNvSpPr/>
            <p:nvPr/>
          </p:nvSpPr>
          <p:spPr>
            <a:xfrm>
              <a:off x="5833938" y="1407755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0DCBEB0-5CAB-4540-B68B-A7A40FFA97FB}"/>
                </a:ext>
              </a:extLst>
            </p:cNvPr>
            <p:cNvSpPr/>
            <p:nvPr/>
          </p:nvSpPr>
          <p:spPr>
            <a:xfrm>
              <a:off x="5833938" y="1669883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AF8704A-AD90-47E6-BC42-21943CD3EB26}"/>
                </a:ext>
              </a:extLst>
            </p:cNvPr>
            <p:cNvSpPr/>
            <p:nvPr/>
          </p:nvSpPr>
          <p:spPr>
            <a:xfrm>
              <a:off x="5833938" y="1932011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C156178-4A9D-44BB-8B66-3D80A9EAC3F0}"/>
                </a:ext>
              </a:extLst>
            </p:cNvPr>
            <p:cNvSpPr/>
            <p:nvPr/>
          </p:nvSpPr>
          <p:spPr>
            <a:xfrm>
              <a:off x="5833938" y="2194139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8EC04C1-F1BC-4EBA-9FD2-99F3931A363F}"/>
                </a:ext>
              </a:extLst>
            </p:cNvPr>
            <p:cNvSpPr/>
            <p:nvPr/>
          </p:nvSpPr>
          <p:spPr>
            <a:xfrm>
              <a:off x="6096066" y="1145627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7C0430E-DF44-4078-A272-DB2E3E9DCD4F}"/>
                </a:ext>
              </a:extLst>
            </p:cNvPr>
            <p:cNvSpPr/>
            <p:nvPr/>
          </p:nvSpPr>
          <p:spPr>
            <a:xfrm>
              <a:off x="6096066" y="1407755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7FEDB77-9C60-47D7-8D14-03C84C9C56BC}"/>
                </a:ext>
              </a:extLst>
            </p:cNvPr>
            <p:cNvSpPr/>
            <p:nvPr/>
          </p:nvSpPr>
          <p:spPr>
            <a:xfrm>
              <a:off x="6096066" y="1669883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F5D6852-6AC8-4810-ABE8-2D60A2334C55}"/>
                </a:ext>
              </a:extLst>
            </p:cNvPr>
            <p:cNvSpPr/>
            <p:nvPr/>
          </p:nvSpPr>
          <p:spPr>
            <a:xfrm>
              <a:off x="6096066" y="1932011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C4CC44D-3343-4191-92C3-F8AC142B388F}"/>
                </a:ext>
              </a:extLst>
            </p:cNvPr>
            <p:cNvSpPr/>
            <p:nvPr/>
          </p:nvSpPr>
          <p:spPr>
            <a:xfrm>
              <a:off x="6096066" y="2194139"/>
              <a:ext cx="262128" cy="26212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08DEE4F-3D58-4210-A70F-33E5880023F0}"/>
                </a:ext>
              </a:extLst>
            </p:cNvPr>
            <p:cNvCxnSpPr>
              <a:cxnSpLocks/>
            </p:cNvCxnSpPr>
            <p:nvPr/>
          </p:nvCxnSpPr>
          <p:spPr>
            <a:xfrm>
              <a:off x="5403334" y="1517680"/>
              <a:ext cx="1085924" cy="10313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3157465-1E48-479A-869B-CCEC7DFDCD12}"/>
                </a:ext>
              </a:extLst>
            </p:cNvPr>
            <p:cNvCxnSpPr>
              <a:cxnSpLocks/>
            </p:cNvCxnSpPr>
            <p:nvPr/>
          </p:nvCxnSpPr>
          <p:spPr>
            <a:xfrm>
              <a:off x="5403334" y="1245492"/>
              <a:ext cx="1273228" cy="12643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8A57E9D-ED44-4CD5-A5D1-25DFB564D860}"/>
                </a:ext>
              </a:extLst>
            </p:cNvPr>
            <p:cNvCxnSpPr>
              <a:cxnSpLocks/>
            </p:cNvCxnSpPr>
            <p:nvPr/>
          </p:nvCxnSpPr>
          <p:spPr>
            <a:xfrm>
              <a:off x="5702874" y="1277810"/>
              <a:ext cx="973688" cy="9795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8ED65EB-524C-4C13-B8B8-762D4E9C4278}"/>
                </a:ext>
              </a:extLst>
            </p:cNvPr>
            <p:cNvCxnSpPr>
              <a:cxnSpLocks/>
            </p:cNvCxnSpPr>
            <p:nvPr/>
          </p:nvCxnSpPr>
          <p:spPr>
            <a:xfrm>
              <a:off x="5970475" y="1284668"/>
              <a:ext cx="743499" cy="742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3E21006-910B-4954-B633-6C38948E301F}"/>
                </a:ext>
              </a:extLst>
            </p:cNvPr>
            <p:cNvCxnSpPr>
              <a:cxnSpLocks/>
            </p:cNvCxnSpPr>
            <p:nvPr/>
          </p:nvCxnSpPr>
          <p:spPr>
            <a:xfrm>
              <a:off x="5427391" y="1806728"/>
              <a:ext cx="743499" cy="742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54D453-8CD6-42C6-9BBA-9E51A2FFC673}"/>
                </a:ext>
              </a:extLst>
            </p:cNvPr>
            <p:cNvSpPr txBox="1"/>
            <p:nvPr/>
          </p:nvSpPr>
          <p:spPr>
            <a:xfrm>
              <a:off x="6629152" y="25033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B1260DB-A54C-4CA2-9405-FB9CDCBE9BDC}"/>
                </a:ext>
              </a:extLst>
            </p:cNvPr>
            <p:cNvSpPr txBox="1"/>
            <p:nvPr/>
          </p:nvSpPr>
          <p:spPr>
            <a:xfrm>
              <a:off x="6640120" y="21318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740A573-16F8-449A-A142-43C8FEDCA9F0}"/>
                </a:ext>
              </a:extLst>
            </p:cNvPr>
            <p:cNvSpPr txBox="1"/>
            <p:nvPr/>
          </p:nvSpPr>
          <p:spPr>
            <a:xfrm>
              <a:off x="6338477" y="2503348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AE67D93-E60B-4559-A2AC-DE14C4290A93}"/>
                </a:ext>
              </a:extLst>
            </p:cNvPr>
            <p:cNvSpPr txBox="1"/>
            <p:nvPr/>
          </p:nvSpPr>
          <p:spPr>
            <a:xfrm>
              <a:off x="6646413" y="18521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9F5498D-D39C-4514-B45A-FB8F8FF6C961}"/>
                </a:ext>
              </a:extLst>
            </p:cNvPr>
            <p:cNvSpPr txBox="1"/>
            <p:nvPr/>
          </p:nvSpPr>
          <p:spPr>
            <a:xfrm>
              <a:off x="6047130" y="25071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FFA8ADE-21F1-4E46-9BCF-BA60D40AD865}"/>
                </a:ext>
              </a:extLst>
            </p:cNvPr>
            <p:cNvSpPr txBox="1"/>
            <p:nvPr/>
          </p:nvSpPr>
          <p:spPr>
            <a:xfrm>
              <a:off x="5465712" y="2810123"/>
              <a:ext cx="91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Mode 1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B9BE683-6C42-43F2-8260-23F0DF7D0E37}"/>
                </a:ext>
              </a:extLst>
            </p:cNvPr>
            <p:cNvCxnSpPr>
              <a:cxnSpLocks/>
            </p:cNvCxnSpPr>
            <p:nvPr/>
          </p:nvCxnSpPr>
          <p:spPr>
            <a:xfrm>
              <a:off x="5414916" y="2075551"/>
              <a:ext cx="484410" cy="4518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B5EDCE6F-B4CB-4670-B1B5-34F7E9F3CAE5}"/>
                </a:ext>
              </a:extLst>
            </p:cNvPr>
            <p:cNvCxnSpPr>
              <a:cxnSpLocks/>
            </p:cNvCxnSpPr>
            <p:nvPr/>
          </p:nvCxnSpPr>
          <p:spPr>
            <a:xfrm>
              <a:off x="6215894" y="1288888"/>
              <a:ext cx="484410" cy="4518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FD1853B-A957-4DDC-A2F3-01AB4CA3C416}"/>
                </a:ext>
              </a:extLst>
            </p:cNvPr>
            <p:cNvCxnSpPr>
              <a:cxnSpLocks/>
            </p:cNvCxnSpPr>
            <p:nvPr/>
          </p:nvCxnSpPr>
          <p:spPr>
            <a:xfrm>
              <a:off x="5429595" y="2315634"/>
              <a:ext cx="221403" cy="2029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82BE8F57-3113-41E1-8A2E-1D423E9010E0}"/>
                </a:ext>
              </a:extLst>
            </p:cNvPr>
            <p:cNvCxnSpPr>
              <a:cxnSpLocks/>
            </p:cNvCxnSpPr>
            <p:nvPr/>
          </p:nvCxnSpPr>
          <p:spPr>
            <a:xfrm>
              <a:off x="6474717" y="1282992"/>
              <a:ext cx="221403" cy="2029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8D87D29-B4B4-40EF-ABB7-715FD31A93FD}"/>
                </a:ext>
              </a:extLst>
            </p:cNvPr>
            <p:cNvSpPr txBox="1"/>
            <p:nvPr/>
          </p:nvSpPr>
          <p:spPr>
            <a:xfrm>
              <a:off x="6649595" y="156363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AE112C9-05DA-4D1C-8EE2-C84E96134C7D}"/>
                </a:ext>
              </a:extLst>
            </p:cNvPr>
            <p:cNvSpPr txBox="1"/>
            <p:nvPr/>
          </p:nvSpPr>
          <p:spPr>
            <a:xfrm>
              <a:off x="5760429" y="25110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4513DC-A4FF-428B-8D3E-EFA5B8D15591}"/>
                </a:ext>
              </a:extLst>
            </p:cNvPr>
            <p:cNvSpPr txBox="1"/>
            <p:nvPr/>
          </p:nvSpPr>
          <p:spPr>
            <a:xfrm>
              <a:off x="6630488" y="127029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7273DC4-49BD-4244-8C7E-C1302BB98F48}"/>
                </a:ext>
              </a:extLst>
            </p:cNvPr>
            <p:cNvSpPr txBox="1"/>
            <p:nvPr/>
          </p:nvSpPr>
          <p:spPr>
            <a:xfrm>
              <a:off x="5491699" y="25070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9</a:t>
              </a:r>
            </a:p>
          </p:txBody>
        </p:sp>
      </p:grpSp>
      <p:sp>
        <p:nvSpPr>
          <p:cNvPr id="107" name="Arrow: Down 106">
            <a:extLst>
              <a:ext uri="{FF2B5EF4-FFF2-40B4-BE49-F238E27FC236}">
                <a16:creationId xmlns:a16="http://schemas.microsoft.com/office/drawing/2014/main" id="{CF54BF22-9CD7-4ED0-A270-C1DDAD8A686F}"/>
              </a:ext>
            </a:extLst>
          </p:cNvPr>
          <p:cNvSpPr/>
          <p:nvPr/>
        </p:nvSpPr>
        <p:spPr>
          <a:xfrm>
            <a:off x="3596745" y="983807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Arrow: Down 107">
            <a:extLst>
              <a:ext uri="{FF2B5EF4-FFF2-40B4-BE49-F238E27FC236}">
                <a16:creationId xmlns:a16="http://schemas.microsoft.com/office/drawing/2014/main" id="{7BFB3F2B-5918-4090-9459-744840DB924E}"/>
              </a:ext>
            </a:extLst>
          </p:cNvPr>
          <p:cNvSpPr/>
          <p:nvPr/>
        </p:nvSpPr>
        <p:spPr>
          <a:xfrm>
            <a:off x="5218154" y="1011753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07FF3BF-87EB-4895-A8A7-BBDEB9DBBD36}"/>
              </a:ext>
            </a:extLst>
          </p:cNvPr>
          <p:cNvSpPr/>
          <p:nvPr/>
        </p:nvSpPr>
        <p:spPr>
          <a:xfrm>
            <a:off x="2981115" y="2108667"/>
            <a:ext cx="1837929" cy="2904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D2FD84E-F07C-4F27-BE15-82132F033C4D}"/>
              </a:ext>
            </a:extLst>
          </p:cNvPr>
          <p:cNvSpPr/>
          <p:nvPr/>
        </p:nvSpPr>
        <p:spPr>
          <a:xfrm rot="1499645">
            <a:off x="2960851" y="2358317"/>
            <a:ext cx="1837929" cy="34961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8FC967E-FB45-4622-9AEE-40E88DC82AFD}"/>
              </a:ext>
            </a:extLst>
          </p:cNvPr>
          <p:cNvSpPr/>
          <p:nvPr/>
        </p:nvSpPr>
        <p:spPr>
          <a:xfrm>
            <a:off x="2970623" y="3906984"/>
            <a:ext cx="1837929" cy="2904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D1AE5A2-C819-48E2-8450-81E8AD4A27F7}"/>
              </a:ext>
            </a:extLst>
          </p:cNvPr>
          <p:cNvSpPr/>
          <p:nvPr/>
        </p:nvSpPr>
        <p:spPr>
          <a:xfrm rot="1499645">
            <a:off x="3590743" y="2230135"/>
            <a:ext cx="1121289" cy="34961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D010601-3593-4D67-B28A-307AF0F4945B}"/>
              </a:ext>
            </a:extLst>
          </p:cNvPr>
          <p:cNvSpPr/>
          <p:nvPr/>
        </p:nvSpPr>
        <p:spPr>
          <a:xfrm>
            <a:off x="2970623" y="4196612"/>
            <a:ext cx="1130691" cy="29042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Arrow: Down 115">
            <a:extLst>
              <a:ext uri="{FF2B5EF4-FFF2-40B4-BE49-F238E27FC236}">
                <a16:creationId xmlns:a16="http://schemas.microsoft.com/office/drawing/2014/main" id="{765C6B3F-AC0B-4184-8B3D-F78334F99C6B}"/>
              </a:ext>
            </a:extLst>
          </p:cNvPr>
          <p:cNvSpPr/>
          <p:nvPr/>
        </p:nvSpPr>
        <p:spPr>
          <a:xfrm>
            <a:off x="7684296" y="2653959"/>
            <a:ext cx="576064" cy="7067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1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08" grpId="0" animBg="1"/>
      <p:bldP spid="108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623</Words>
  <Application>Microsoft Office PowerPoint</Application>
  <PresentationFormat>Widescreen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Agfa Rotis Sans Serif</vt:lpstr>
      <vt:lpstr>Arial</vt:lpstr>
      <vt:lpstr>Calibri</vt:lpstr>
      <vt:lpstr>Cambria Math</vt:lpstr>
      <vt:lpstr>CMR12</vt:lpstr>
      <vt:lpstr>Rotis Sans Serif Std</vt:lpstr>
      <vt:lpstr>Times New Roman</vt:lpstr>
      <vt:lpstr>Wingdings</vt:lpstr>
      <vt:lpstr>Office</vt:lpstr>
      <vt:lpstr>Contact Matrix Compressor </vt:lpstr>
      <vt:lpstr>Background – 3D structure of DNA</vt:lpstr>
      <vt:lpstr>Background – Contact Matrix</vt:lpstr>
      <vt:lpstr>Background – Data Representation</vt:lpstr>
      <vt:lpstr>Method – Contact Matrix Compressor</vt:lpstr>
      <vt:lpstr>Method - Pipeline</vt:lpstr>
      <vt:lpstr>Method – Sub-contact Matrices and Tile Matrices</vt:lpstr>
      <vt:lpstr>Method – Row and Column masking</vt:lpstr>
      <vt:lpstr>Method – Diagonal Transformation</vt:lpstr>
      <vt:lpstr>Method – Diagonal Transformation Modes</vt:lpstr>
      <vt:lpstr>Method – Row Binarization</vt:lpstr>
      <vt:lpstr>Method – Entropy Coding</vt:lpstr>
      <vt:lpstr>Comparison - Dataset</vt:lpstr>
      <vt:lpstr>Comparison – Compression Performance</vt:lpstr>
      <vt:lpstr>Comparison – Compression Time</vt:lpstr>
      <vt:lpstr>Comparison - Decompression Time</vt:lpstr>
      <vt:lpstr>Summary</vt:lpstr>
      <vt:lpstr>PowerPoint Presentation</vt:lpstr>
    </vt:vector>
  </TitlesOfParts>
  <Company>LUH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Flügge, Christina</dc:creator>
  <cp:lastModifiedBy>Yeremia</cp:lastModifiedBy>
  <cp:revision>107</cp:revision>
  <dcterms:created xsi:type="dcterms:W3CDTF">2019-06-26T06:00:14Z</dcterms:created>
  <dcterms:modified xsi:type="dcterms:W3CDTF">2022-03-21T11:34:01Z</dcterms:modified>
</cp:coreProperties>
</file>