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0"/>
  </p:notesMasterIdLst>
  <p:sldIdLst>
    <p:sldId id="313" r:id="rId2"/>
    <p:sldId id="314" r:id="rId3"/>
    <p:sldId id="293" r:id="rId4"/>
    <p:sldId id="281" r:id="rId5"/>
    <p:sldId id="284" r:id="rId6"/>
    <p:sldId id="301" r:id="rId7"/>
    <p:sldId id="259" r:id="rId8"/>
    <p:sldId id="271" r:id="rId9"/>
    <p:sldId id="272" r:id="rId10"/>
    <p:sldId id="273" r:id="rId11"/>
    <p:sldId id="275" r:id="rId12"/>
    <p:sldId id="302" r:id="rId13"/>
    <p:sldId id="315" r:id="rId14"/>
    <p:sldId id="304" r:id="rId15"/>
    <p:sldId id="292" r:id="rId16"/>
    <p:sldId id="305" r:id="rId17"/>
    <p:sldId id="309" r:id="rId18"/>
    <p:sldId id="306" r:id="rId19"/>
    <p:sldId id="270" r:id="rId20"/>
    <p:sldId id="312" r:id="rId21"/>
    <p:sldId id="280" r:id="rId22"/>
    <p:sldId id="264" r:id="rId23"/>
    <p:sldId id="297" r:id="rId24"/>
    <p:sldId id="307" r:id="rId25"/>
    <p:sldId id="296" r:id="rId26"/>
    <p:sldId id="291" r:id="rId27"/>
    <p:sldId id="262" r:id="rId28"/>
    <p:sldId id="29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767"/>
    <a:srgbClr val="5BCB5E"/>
    <a:srgbClr val="C00000"/>
    <a:srgbClr val="C96731"/>
    <a:srgbClr val="F6A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52" autoAdjust="0"/>
  </p:normalViewPr>
  <p:slideViewPr>
    <p:cSldViewPr snapToGrid="0">
      <p:cViewPr varScale="1">
        <p:scale>
          <a:sx n="115" d="100"/>
          <a:sy n="115" d="100"/>
        </p:scale>
        <p:origin x="224" y="216"/>
      </p:cViewPr>
      <p:guideLst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image" Target="../media/image30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F103A-5FAF-4704-AB03-7F184AF00368}" type="doc">
      <dgm:prSet loTypeId="urn:microsoft.com/office/officeart/2005/8/layout/radial2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A8A5DF-244C-43FB-8545-AED27F60137F}">
      <dgm:prSet phldrT="[Text]" custT="1"/>
      <dgm:spPr/>
      <dgm:t>
        <a:bodyPr/>
        <a:lstStyle/>
        <a:p>
          <a:r>
            <a:rPr lang="en-US" sz="1200" dirty="0"/>
            <a:t>Timely detection</a:t>
          </a:r>
        </a:p>
      </dgm:t>
    </dgm:pt>
    <dgm:pt modelId="{5EDA6308-89E7-4519-9791-71BB666FEA97}" type="parTrans" cxnId="{D5C87126-CDC9-4BD3-BC3C-4E7442DA136C}">
      <dgm:prSet/>
      <dgm:spPr/>
      <dgm:t>
        <a:bodyPr/>
        <a:lstStyle/>
        <a:p>
          <a:endParaRPr lang="en-US"/>
        </a:p>
      </dgm:t>
    </dgm:pt>
    <dgm:pt modelId="{2F344399-3DC6-4354-B17C-04C06F29F270}" type="sibTrans" cxnId="{D5C87126-CDC9-4BD3-BC3C-4E7442DA136C}">
      <dgm:prSet/>
      <dgm:spPr/>
      <dgm:t>
        <a:bodyPr/>
        <a:lstStyle/>
        <a:p>
          <a:endParaRPr lang="en-US"/>
        </a:p>
      </dgm:t>
    </dgm:pt>
    <dgm:pt modelId="{CE2706AE-A056-4C13-BA49-A5B33D809D7E}">
      <dgm:prSet phldrT="[Text]" custT="1"/>
      <dgm:spPr/>
      <dgm:t>
        <a:bodyPr/>
        <a:lstStyle/>
        <a:p>
          <a:r>
            <a:rPr lang="en-US" sz="1200" dirty="0"/>
            <a:t>High-dimensionality and Heterogeneity</a:t>
          </a:r>
        </a:p>
      </dgm:t>
    </dgm:pt>
    <dgm:pt modelId="{5A5956D4-EFE3-4F1D-888D-3F0BCAD53595}" type="parTrans" cxnId="{F04D2AE4-890E-41E3-9EB0-09F66A62D961}">
      <dgm:prSet/>
      <dgm:spPr/>
      <dgm:t>
        <a:bodyPr/>
        <a:lstStyle/>
        <a:p>
          <a:endParaRPr lang="en-US"/>
        </a:p>
      </dgm:t>
    </dgm:pt>
    <dgm:pt modelId="{1BB92C68-50CF-475D-8DFE-441677BFE1E9}" type="sibTrans" cxnId="{F04D2AE4-890E-41E3-9EB0-09F66A62D961}">
      <dgm:prSet/>
      <dgm:spPr/>
      <dgm:t>
        <a:bodyPr/>
        <a:lstStyle/>
        <a:p>
          <a:endParaRPr lang="en-US"/>
        </a:p>
      </dgm:t>
    </dgm:pt>
    <dgm:pt modelId="{DA99FA35-468D-4292-B5D8-E90A1FD730BB}">
      <dgm:prSet phldrT="[Text]" custT="1"/>
      <dgm:spPr/>
      <dgm:t>
        <a:bodyPr/>
        <a:lstStyle/>
        <a:p>
          <a:r>
            <a:rPr lang="en-US" sz="1200" dirty="0"/>
            <a:t>Dynamicity</a:t>
          </a:r>
          <a:endParaRPr lang="en-US" sz="1050" dirty="0"/>
        </a:p>
      </dgm:t>
    </dgm:pt>
    <dgm:pt modelId="{C17CAAFB-DFC2-440A-8219-3A0BA0BB6BC8}" type="parTrans" cxnId="{B582BFE2-962B-4202-A154-6F3DCA9A515C}">
      <dgm:prSet/>
      <dgm:spPr/>
      <dgm:t>
        <a:bodyPr/>
        <a:lstStyle/>
        <a:p>
          <a:endParaRPr lang="en-US"/>
        </a:p>
      </dgm:t>
    </dgm:pt>
    <dgm:pt modelId="{F1236A06-74C1-4D65-AE56-6F7D33438E58}" type="sibTrans" cxnId="{B582BFE2-962B-4202-A154-6F3DCA9A515C}">
      <dgm:prSet/>
      <dgm:spPr/>
      <dgm:t>
        <a:bodyPr/>
        <a:lstStyle/>
        <a:p>
          <a:endParaRPr lang="en-US"/>
        </a:p>
      </dgm:t>
    </dgm:pt>
    <dgm:pt modelId="{391CFA73-42AA-4CDD-A577-528B5C047132}">
      <dgm:prSet phldrT="[Text]" custT="1"/>
      <dgm:spPr/>
      <dgm:t>
        <a:bodyPr/>
        <a:lstStyle/>
        <a:p>
          <a:r>
            <a:rPr lang="en-US" sz="1200" dirty="0"/>
            <a:t>Reliable and Effective Detection</a:t>
          </a:r>
        </a:p>
      </dgm:t>
    </dgm:pt>
    <dgm:pt modelId="{09AA7CF3-C456-4C1A-AEE4-E60B6E561166}" type="parTrans" cxnId="{CFB98FBC-AAAF-4000-BDBE-283B3182DE25}">
      <dgm:prSet/>
      <dgm:spPr/>
      <dgm:t>
        <a:bodyPr/>
        <a:lstStyle/>
        <a:p>
          <a:endParaRPr lang="en-US"/>
        </a:p>
      </dgm:t>
    </dgm:pt>
    <dgm:pt modelId="{4DA6B2E3-2532-41CF-91ED-F53E9C0EDF51}" type="sibTrans" cxnId="{CFB98FBC-AAAF-4000-BDBE-283B3182DE25}">
      <dgm:prSet/>
      <dgm:spPr/>
      <dgm:t>
        <a:bodyPr/>
        <a:lstStyle/>
        <a:p>
          <a:endParaRPr lang="en-US"/>
        </a:p>
      </dgm:t>
    </dgm:pt>
    <dgm:pt modelId="{77E08832-0A93-4689-B6DA-E7F606B83BB7}">
      <dgm:prSet phldrT="[Text]" custT="1"/>
      <dgm:spPr/>
      <dgm:t>
        <a:bodyPr/>
        <a:lstStyle/>
        <a:p>
          <a:r>
            <a:rPr lang="en-US" sz="1200" dirty="0"/>
            <a:t>Interpretability of anomaly</a:t>
          </a:r>
        </a:p>
      </dgm:t>
    </dgm:pt>
    <dgm:pt modelId="{1F106DBE-D071-4258-8E83-A7762D9B4460}" type="parTrans" cxnId="{82FE656F-EDE5-4A79-B4EC-D77BD77CCB83}">
      <dgm:prSet/>
      <dgm:spPr/>
      <dgm:t>
        <a:bodyPr/>
        <a:lstStyle/>
        <a:p>
          <a:endParaRPr lang="en-US"/>
        </a:p>
      </dgm:t>
    </dgm:pt>
    <dgm:pt modelId="{24440B95-8D07-4C16-9613-9C856CAB693B}" type="sibTrans" cxnId="{82FE656F-EDE5-4A79-B4EC-D77BD77CCB83}">
      <dgm:prSet/>
      <dgm:spPr/>
      <dgm:t>
        <a:bodyPr/>
        <a:lstStyle/>
        <a:p>
          <a:endParaRPr lang="en-US"/>
        </a:p>
      </dgm:t>
    </dgm:pt>
    <dgm:pt modelId="{6338AFEF-5478-4527-BDEC-710D78AED0E8}" type="pres">
      <dgm:prSet presAssocID="{7ABF103A-5FAF-4704-AB03-7F184AF0036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7DFC02E-91AE-4768-AC68-D8CB8F07716D}" type="pres">
      <dgm:prSet presAssocID="{7ABF103A-5FAF-4704-AB03-7F184AF00368}" presName="cycle" presStyleCnt="0"/>
      <dgm:spPr/>
    </dgm:pt>
    <dgm:pt modelId="{F212C310-E243-4436-9D13-D39916E828A7}" type="pres">
      <dgm:prSet presAssocID="{7ABF103A-5FAF-4704-AB03-7F184AF00368}" presName="centerShape" presStyleCnt="0"/>
      <dgm:spPr/>
    </dgm:pt>
    <dgm:pt modelId="{59DB7E60-4676-4CF7-A3D3-EF8B4251E14F}" type="pres">
      <dgm:prSet presAssocID="{7ABF103A-5FAF-4704-AB03-7F184AF00368}" presName="connSite" presStyleLbl="node1" presStyleIdx="0" presStyleCnt="6"/>
      <dgm:spPr/>
    </dgm:pt>
    <dgm:pt modelId="{9CCDDE18-DE5F-48A1-9E38-12F85740BE41}" type="pres">
      <dgm:prSet presAssocID="{7ABF103A-5FAF-4704-AB03-7F184AF00368}" presName="visible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F00CEBE-9D75-4033-96F2-1873957BF272}" type="pres">
      <dgm:prSet presAssocID="{09AA7CF3-C456-4C1A-AEE4-E60B6E561166}" presName="Name25" presStyleLbl="parChTrans1D1" presStyleIdx="0" presStyleCnt="5"/>
      <dgm:spPr/>
    </dgm:pt>
    <dgm:pt modelId="{C667A14A-75D8-447C-A30C-E4E334A0DBCE}" type="pres">
      <dgm:prSet presAssocID="{391CFA73-42AA-4CDD-A577-528B5C047132}" presName="node" presStyleCnt="0"/>
      <dgm:spPr/>
    </dgm:pt>
    <dgm:pt modelId="{96020F46-AB28-451E-831B-ED06DA53F926}" type="pres">
      <dgm:prSet presAssocID="{391CFA73-42AA-4CDD-A577-528B5C047132}" presName="parentNode" presStyleLbl="node1" presStyleIdx="1" presStyleCnt="6" custScaleX="150340" custScaleY="150572" custLinFactX="-53791" custLinFactNeighborX="-100000" custLinFactNeighborY="31998">
        <dgm:presLayoutVars>
          <dgm:chMax val="1"/>
          <dgm:bulletEnabled val="1"/>
        </dgm:presLayoutVars>
      </dgm:prSet>
      <dgm:spPr/>
    </dgm:pt>
    <dgm:pt modelId="{A8FC5E57-8582-4A2C-ACAE-38096049D9AC}" type="pres">
      <dgm:prSet presAssocID="{391CFA73-42AA-4CDD-A577-528B5C047132}" presName="childNode" presStyleLbl="revTx" presStyleIdx="0" presStyleCnt="0">
        <dgm:presLayoutVars>
          <dgm:bulletEnabled val="1"/>
        </dgm:presLayoutVars>
      </dgm:prSet>
      <dgm:spPr/>
    </dgm:pt>
    <dgm:pt modelId="{F6DC358B-A0F5-49FC-B281-81D774F43C6D}" type="pres">
      <dgm:prSet presAssocID="{5EDA6308-89E7-4519-9791-71BB666FEA97}" presName="Name25" presStyleLbl="parChTrans1D1" presStyleIdx="1" presStyleCnt="5"/>
      <dgm:spPr/>
    </dgm:pt>
    <dgm:pt modelId="{D000A664-7323-4ED6-83A1-ED3A722257AD}" type="pres">
      <dgm:prSet presAssocID="{12A8A5DF-244C-43FB-8545-AED27F60137F}" presName="node" presStyleCnt="0"/>
      <dgm:spPr/>
    </dgm:pt>
    <dgm:pt modelId="{3B5ADD3C-2F1C-49B0-8188-D735924B76C4}" type="pres">
      <dgm:prSet presAssocID="{12A8A5DF-244C-43FB-8545-AED27F60137F}" presName="parentNode" presStyleLbl="node1" presStyleIdx="2" presStyleCnt="6" custScaleX="150340" custScaleY="150572" custLinFactNeighborX="-34998" custLinFactNeighborY="73899">
        <dgm:presLayoutVars>
          <dgm:chMax val="1"/>
          <dgm:bulletEnabled val="1"/>
        </dgm:presLayoutVars>
      </dgm:prSet>
      <dgm:spPr/>
    </dgm:pt>
    <dgm:pt modelId="{327A328E-EF0E-4C19-ADAF-CCFD11C2742D}" type="pres">
      <dgm:prSet presAssocID="{12A8A5DF-244C-43FB-8545-AED27F60137F}" presName="childNode" presStyleLbl="revTx" presStyleIdx="0" presStyleCnt="0">
        <dgm:presLayoutVars>
          <dgm:bulletEnabled val="1"/>
        </dgm:presLayoutVars>
      </dgm:prSet>
      <dgm:spPr/>
    </dgm:pt>
    <dgm:pt modelId="{E31241EE-F828-46CB-BA9B-21A6B8414035}" type="pres">
      <dgm:prSet presAssocID="{5A5956D4-EFE3-4F1D-888D-3F0BCAD53595}" presName="Name25" presStyleLbl="parChTrans1D1" presStyleIdx="2" presStyleCnt="5"/>
      <dgm:spPr/>
    </dgm:pt>
    <dgm:pt modelId="{C844A03D-90FC-47D0-8C63-B0C4DBA97407}" type="pres">
      <dgm:prSet presAssocID="{CE2706AE-A056-4C13-BA49-A5B33D809D7E}" presName="node" presStyleCnt="0"/>
      <dgm:spPr/>
    </dgm:pt>
    <dgm:pt modelId="{EA4F6AEB-3178-4A71-AF15-C0AB65408E8E}" type="pres">
      <dgm:prSet presAssocID="{CE2706AE-A056-4C13-BA49-A5B33D809D7E}" presName="parentNode" presStyleLbl="node1" presStyleIdx="3" presStyleCnt="6" custScaleX="150340" custScaleY="150572" custLinFactX="-38372" custLinFactY="77850" custLinFactNeighborX="-100000" custLinFactNeighborY="100000">
        <dgm:presLayoutVars>
          <dgm:chMax val="1"/>
          <dgm:bulletEnabled val="1"/>
        </dgm:presLayoutVars>
      </dgm:prSet>
      <dgm:spPr/>
    </dgm:pt>
    <dgm:pt modelId="{7B929160-25B8-4C97-918E-69C8CE8BD1A2}" type="pres">
      <dgm:prSet presAssocID="{CE2706AE-A056-4C13-BA49-A5B33D809D7E}" presName="childNode" presStyleLbl="revTx" presStyleIdx="0" presStyleCnt="0">
        <dgm:presLayoutVars>
          <dgm:bulletEnabled val="1"/>
        </dgm:presLayoutVars>
      </dgm:prSet>
      <dgm:spPr/>
    </dgm:pt>
    <dgm:pt modelId="{A931B196-2F66-4E9A-A100-12A721864292}" type="pres">
      <dgm:prSet presAssocID="{C17CAAFB-DFC2-440A-8219-3A0BA0BB6BC8}" presName="Name25" presStyleLbl="parChTrans1D1" presStyleIdx="3" presStyleCnt="5"/>
      <dgm:spPr/>
    </dgm:pt>
    <dgm:pt modelId="{23280504-1B84-487E-86F4-B9FF252489F2}" type="pres">
      <dgm:prSet presAssocID="{DA99FA35-468D-4292-B5D8-E90A1FD730BB}" presName="node" presStyleCnt="0"/>
      <dgm:spPr/>
    </dgm:pt>
    <dgm:pt modelId="{507C54DC-6478-4760-B1AF-4E44AB327C6E}" type="pres">
      <dgm:prSet presAssocID="{DA99FA35-468D-4292-B5D8-E90A1FD730BB}" presName="parentNode" presStyleLbl="node1" presStyleIdx="4" presStyleCnt="6" custScaleX="150340" custScaleY="150572" custLinFactX="-149099" custLinFactNeighborX="-200000" custLinFactNeighborY="46653">
        <dgm:presLayoutVars>
          <dgm:chMax val="1"/>
          <dgm:bulletEnabled val="1"/>
        </dgm:presLayoutVars>
      </dgm:prSet>
      <dgm:spPr/>
    </dgm:pt>
    <dgm:pt modelId="{55E0F5C7-8F49-4502-9C50-B9B2A8566B1A}" type="pres">
      <dgm:prSet presAssocID="{DA99FA35-468D-4292-B5D8-E90A1FD730BB}" presName="childNode" presStyleLbl="revTx" presStyleIdx="0" presStyleCnt="0">
        <dgm:presLayoutVars>
          <dgm:bulletEnabled val="1"/>
        </dgm:presLayoutVars>
      </dgm:prSet>
      <dgm:spPr/>
    </dgm:pt>
    <dgm:pt modelId="{D2809236-1088-4D64-ACD3-664EA806899E}" type="pres">
      <dgm:prSet presAssocID="{1F106DBE-D071-4258-8E83-A7762D9B4460}" presName="Name25" presStyleLbl="parChTrans1D1" presStyleIdx="4" presStyleCnt="5"/>
      <dgm:spPr/>
    </dgm:pt>
    <dgm:pt modelId="{33F5BD7C-3D3B-49FB-B83F-21D60F31B846}" type="pres">
      <dgm:prSet presAssocID="{77E08832-0A93-4689-B6DA-E7F606B83BB7}" presName="node" presStyleCnt="0"/>
      <dgm:spPr/>
    </dgm:pt>
    <dgm:pt modelId="{38EDC599-448D-4B5E-8A7E-4233EF6B345D}" type="pres">
      <dgm:prSet presAssocID="{77E08832-0A93-4689-B6DA-E7F606B83BB7}" presName="parentNode" presStyleLbl="node1" presStyleIdx="5" presStyleCnt="6" custScaleX="150340" custScaleY="150572" custLinFactX="-149952" custLinFactY="-100000" custLinFactNeighborX="-200000" custLinFactNeighborY="-194517">
        <dgm:presLayoutVars>
          <dgm:chMax val="1"/>
          <dgm:bulletEnabled val="1"/>
        </dgm:presLayoutVars>
      </dgm:prSet>
      <dgm:spPr/>
    </dgm:pt>
    <dgm:pt modelId="{B53F7ABA-2BE6-4E67-957B-AE04A9FD279D}" type="pres">
      <dgm:prSet presAssocID="{77E08832-0A93-4689-B6DA-E7F606B83BB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FB3F816-EA94-41C4-B556-9B350C05FA92}" type="presOf" srcId="{1F106DBE-D071-4258-8E83-A7762D9B4460}" destId="{D2809236-1088-4D64-ACD3-664EA806899E}" srcOrd="0" destOrd="0" presId="urn:microsoft.com/office/officeart/2005/8/layout/radial2"/>
    <dgm:cxn modelId="{BEF54F17-ED8E-4890-9F6B-79AE18C0D5B2}" type="presOf" srcId="{CE2706AE-A056-4C13-BA49-A5B33D809D7E}" destId="{EA4F6AEB-3178-4A71-AF15-C0AB65408E8E}" srcOrd="0" destOrd="0" presId="urn:microsoft.com/office/officeart/2005/8/layout/radial2"/>
    <dgm:cxn modelId="{D5C87126-CDC9-4BD3-BC3C-4E7442DA136C}" srcId="{7ABF103A-5FAF-4704-AB03-7F184AF00368}" destId="{12A8A5DF-244C-43FB-8545-AED27F60137F}" srcOrd="1" destOrd="0" parTransId="{5EDA6308-89E7-4519-9791-71BB666FEA97}" sibTransId="{2F344399-3DC6-4354-B17C-04C06F29F270}"/>
    <dgm:cxn modelId="{DA017B3B-DFFD-4CA7-960C-D22D02715543}" type="presOf" srcId="{77E08832-0A93-4689-B6DA-E7F606B83BB7}" destId="{38EDC599-448D-4B5E-8A7E-4233EF6B345D}" srcOrd="0" destOrd="0" presId="urn:microsoft.com/office/officeart/2005/8/layout/radial2"/>
    <dgm:cxn modelId="{B46A236C-A028-4C5D-84A9-29F37F4660B9}" type="presOf" srcId="{5A5956D4-EFE3-4F1D-888D-3F0BCAD53595}" destId="{E31241EE-F828-46CB-BA9B-21A6B8414035}" srcOrd="0" destOrd="0" presId="urn:microsoft.com/office/officeart/2005/8/layout/radial2"/>
    <dgm:cxn modelId="{82FE656F-EDE5-4A79-B4EC-D77BD77CCB83}" srcId="{7ABF103A-5FAF-4704-AB03-7F184AF00368}" destId="{77E08832-0A93-4689-B6DA-E7F606B83BB7}" srcOrd="4" destOrd="0" parTransId="{1F106DBE-D071-4258-8E83-A7762D9B4460}" sibTransId="{24440B95-8D07-4C16-9613-9C856CAB693B}"/>
    <dgm:cxn modelId="{E2A0EE89-4D16-4321-96AA-33AE88A72CED}" type="presOf" srcId="{C17CAAFB-DFC2-440A-8219-3A0BA0BB6BC8}" destId="{A931B196-2F66-4E9A-A100-12A721864292}" srcOrd="0" destOrd="0" presId="urn:microsoft.com/office/officeart/2005/8/layout/radial2"/>
    <dgm:cxn modelId="{284CA1B3-C415-46CC-B6C6-025F93E5DAC4}" type="presOf" srcId="{5EDA6308-89E7-4519-9791-71BB666FEA97}" destId="{F6DC358B-A0F5-49FC-B281-81D774F43C6D}" srcOrd="0" destOrd="0" presId="urn:microsoft.com/office/officeart/2005/8/layout/radial2"/>
    <dgm:cxn modelId="{491098B8-9A13-43A2-BB52-4005C0C5A0C8}" type="presOf" srcId="{12A8A5DF-244C-43FB-8545-AED27F60137F}" destId="{3B5ADD3C-2F1C-49B0-8188-D735924B76C4}" srcOrd="0" destOrd="0" presId="urn:microsoft.com/office/officeart/2005/8/layout/radial2"/>
    <dgm:cxn modelId="{CFB98FBC-AAAF-4000-BDBE-283B3182DE25}" srcId="{7ABF103A-5FAF-4704-AB03-7F184AF00368}" destId="{391CFA73-42AA-4CDD-A577-528B5C047132}" srcOrd="0" destOrd="0" parTransId="{09AA7CF3-C456-4C1A-AEE4-E60B6E561166}" sibTransId="{4DA6B2E3-2532-41CF-91ED-F53E9C0EDF51}"/>
    <dgm:cxn modelId="{065CE5C3-E7F8-43E7-8DC8-629ED43BEBB0}" type="presOf" srcId="{391CFA73-42AA-4CDD-A577-528B5C047132}" destId="{96020F46-AB28-451E-831B-ED06DA53F926}" srcOrd="0" destOrd="0" presId="urn:microsoft.com/office/officeart/2005/8/layout/radial2"/>
    <dgm:cxn modelId="{348235C8-4FD1-435D-B92D-112629F7D962}" type="presOf" srcId="{7ABF103A-5FAF-4704-AB03-7F184AF00368}" destId="{6338AFEF-5478-4527-BDEC-710D78AED0E8}" srcOrd="0" destOrd="0" presId="urn:microsoft.com/office/officeart/2005/8/layout/radial2"/>
    <dgm:cxn modelId="{08232CD7-2C40-469D-8408-C598D02BC8CB}" type="presOf" srcId="{DA99FA35-468D-4292-B5D8-E90A1FD730BB}" destId="{507C54DC-6478-4760-B1AF-4E44AB327C6E}" srcOrd="0" destOrd="0" presId="urn:microsoft.com/office/officeart/2005/8/layout/radial2"/>
    <dgm:cxn modelId="{B582BFE2-962B-4202-A154-6F3DCA9A515C}" srcId="{7ABF103A-5FAF-4704-AB03-7F184AF00368}" destId="{DA99FA35-468D-4292-B5D8-E90A1FD730BB}" srcOrd="3" destOrd="0" parTransId="{C17CAAFB-DFC2-440A-8219-3A0BA0BB6BC8}" sibTransId="{F1236A06-74C1-4D65-AE56-6F7D33438E58}"/>
    <dgm:cxn modelId="{F04D2AE4-890E-41E3-9EB0-09F66A62D961}" srcId="{7ABF103A-5FAF-4704-AB03-7F184AF00368}" destId="{CE2706AE-A056-4C13-BA49-A5B33D809D7E}" srcOrd="2" destOrd="0" parTransId="{5A5956D4-EFE3-4F1D-888D-3F0BCAD53595}" sibTransId="{1BB92C68-50CF-475D-8DFE-441677BFE1E9}"/>
    <dgm:cxn modelId="{230C69F7-3AB2-4D64-BC45-B9D545E6F30A}" type="presOf" srcId="{09AA7CF3-C456-4C1A-AEE4-E60B6E561166}" destId="{BF00CEBE-9D75-4033-96F2-1873957BF272}" srcOrd="0" destOrd="0" presId="urn:microsoft.com/office/officeart/2005/8/layout/radial2"/>
    <dgm:cxn modelId="{02933C84-4CE5-470C-A32A-346DF8D07AC3}" type="presParOf" srcId="{6338AFEF-5478-4527-BDEC-710D78AED0E8}" destId="{A7DFC02E-91AE-4768-AC68-D8CB8F07716D}" srcOrd="0" destOrd="0" presId="urn:microsoft.com/office/officeart/2005/8/layout/radial2"/>
    <dgm:cxn modelId="{0661F245-7CC6-4DBB-ADAE-A6BA8990C373}" type="presParOf" srcId="{A7DFC02E-91AE-4768-AC68-D8CB8F07716D}" destId="{F212C310-E243-4436-9D13-D39916E828A7}" srcOrd="0" destOrd="0" presId="urn:microsoft.com/office/officeart/2005/8/layout/radial2"/>
    <dgm:cxn modelId="{7B11206A-93C0-4B79-95BB-6F7B967FBA7E}" type="presParOf" srcId="{F212C310-E243-4436-9D13-D39916E828A7}" destId="{59DB7E60-4676-4CF7-A3D3-EF8B4251E14F}" srcOrd="0" destOrd="0" presId="urn:microsoft.com/office/officeart/2005/8/layout/radial2"/>
    <dgm:cxn modelId="{8273818F-B840-4C26-940F-697038E272CE}" type="presParOf" srcId="{F212C310-E243-4436-9D13-D39916E828A7}" destId="{9CCDDE18-DE5F-48A1-9E38-12F85740BE41}" srcOrd="1" destOrd="0" presId="urn:microsoft.com/office/officeart/2005/8/layout/radial2"/>
    <dgm:cxn modelId="{0D43946E-0231-4B7D-8617-D4A94EEFA456}" type="presParOf" srcId="{A7DFC02E-91AE-4768-AC68-D8CB8F07716D}" destId="{BF00CEBE-9D75-4033-96F2-1873957BF272}" srcOrd="1" destOrd="0" presId="urn:microsoft.com/office/officeart/2005/8/layout/radial2"/>
    <dgm:cxn modelId="{597092FF-64F5-4AB7-A83B-EC2CEF911872}" type="presParOf" srcId="{A7DFC02E-91AE-4768-AC68-D8CB8F07716D}" destId="{C667A14A-75D8-447C-A30C-E4E334A0DBCE}" srcOrd="2" destOrd="0" presId="urn:microsoft.com/office/officeart/2005/8/layout/radial2"/>
    <dgm:cxn modelId="{D6557C89-F57C-4E75-9174-C9698A3F3DEA}" type="presParOf" srcId="{C667A14A-75D8-447C-A30C-E4E334A0DBCE}" destId="{96020F46-AB28-451E-831B-ED06DA53F926}" srcOrd="0" destOrd="0" presId="urn:microsoft.com/office/officeart/2005/8/layout/radial2"/>
    <dgm:cxn modelId="{5A17F231-47A1-4ED1-AF27-99CF2E9318F9}" type="presParOf" srcId="{C667A14A-75D8-447C-A30C-E4E334A0DBCE}" destId="{A8FC5E57-8582-4A2C-ACAE-38096049D9AC}" srcOrd="1" destOrd="0" presId="urn:microsoft.com/office/officeart/2005/8/layout/radial2"/>
    <dgm:cxn modelId="{148B9F03-D7AA-4022-8769-2DC06042E149}" type="presParOf" srcId="{A7DFC02E-91AE-4768-AC68-D8CB8F07716D}" destId="{F6DC358B-A0F5-49FC-B281-81D774F43C6D}" srcOrd="3" destOrd="0" presId="urn:microsoft.com/office/officeart/2005/8/layout/radial2"/>
    <dgm:cxn modelId="{6AB3D386-ECDF-478E-A8F6-694004132AE8}" type="presParOf" srcId="{A7DFC02E-91AE-4768-AC68-D8CB8F07716D}" destId="{D000A664-7323-4ED6-83A1-ED3A722257AD}" srcOrd="4" destOrd="0" presId="urn:microsoft.com/office/officeart/2005/8/layout/radial2"/>
    <dgm:cxn modelId="{282097AC-D110-4B8C-80BA-12CA0A97A635}" type="presParOf" srcId="{D000A664-7323-4ED6-83A1-ED3A722257AD}" destId="{3B5ADD3C-2F1C-49B0-8188-D735924B76C4}" srcOrd="0" destOrd="0" presId="urn:microsoft.com/office/officeart/2005/8/layout/radial2"/>
    <dgm:cxn modelId="{E75AF2CC-CFAA-450C-966C-8A8B8EC2326C}" type="presParOf" srcId="{D000A664-7323-4ED6-83A1-ED3A722257AD}" destId="{327A328E-EF0E-4C19-ADAF-CCFD11C2742D}" srcOrd="1" destOrd="0" presId="urn:microsoft.com/office/officeart/2005/8/layout/radial2"/>
    <dgm:cxn modelId="{D35FD08D-4561-48CF-87C7-E55ED17A4252}" type="presParOf" srcId="{A7DFC02E-91AE-4768-AC68-D8CB8F07716D}" destId="{E31241EE-F828-46CB-BA9B-21A6B8414035}" srcOrd="5" destOrd="0" presId="urn:microsoft.com/office/officeart/2005/8/layout/radial2"/>
    <dgm:cxn modelId="{EBC73EA4-9D8F-4868-9121-A1D6BAFF5B0A}" type="presParOf" srcId="{A7DFC02E-91AE-4768-AC68-D8CB8F07716D}" destId="{C844A03D-90FC-47D0-8C63-B0C4DBA97407}" srcOrd="6" destOrd="0" presId="urn:microsoft.com/office/officeart/2005/8/layout/radial2"/>
    <dgm:cxn modelId="{F0339609-D530-4AC7-A970-47E28D378C29}" type="presParOf" srcId="{C844A03D-90FC-47D0-8C63-B0C4DBA97407}" destId="{EA4F6AEB-3178-4A71-AF15-C0AB65408E8E}" srcOrd="0" destOrd="0" presId="urn:microsoft.com/office/officeart/2005/8/layout/radial2"/>
    <dgm:cxn modelId="{7AFA9FDA-F2F4-4532-9521-B7D2B559F63A}" type="presParOf" srcId="{C844A03D-90FC-47D0-8C63-B0C4DBA97407}" destId="{7B929160-25B8-4C97-918E-69C8CE8BD1A2}" srcOrd="1" destOrd="0" presId="urn:microsoft.com/office/officeart/2005/8/layout/radial2"/>
    <dgm:cxn modelId="{D7AF29AF-47D2-4347-AF95-84D3BDC0A37A}" type="presParOf" srcId="{A7DFC02E-91AE-4768-AC68-D8CB8F07716D}" destId="{A931B196-2F66-4E9A-A100-12A721864292}" srcOrd="7" destOrd="0" presId="urn:microsoft.com/office/officeart/2005/8/layout/radial2"/>
    <dgm:cxn modelId="{895D826B-992D-465A-A5E8-7339DB6975E1}" type="presParOf" srcId="{A7DFC02E-91AE-4768-AC68-D8CB8F07716D}" destId="{23280504-1B84-487E-86F4-B9FF252489F2}" srcOrd="8" destOrd="0" presId="urn:microsoft.com/office/officeart/2005/8/layout/radial2"/>
    <dgm:cxn modelId="{574D119D-5629-4EA3-949F-B279D73698B5}" type="presParOf" srcId="{23280504-1B84-487E-86F4-B9FF252489F2}" destId="{507C54DC-6478-4760-B1AF-4E44AB327C6E}" srcOrd="0" destOrd="0" presId="urn:microsoft.com/office/officeart/2005/8/layout/radial2"/>
    <dgm:cxn modelId="{8E1EB54A-7DC3-4398-B381-017D58BA22DB}" type="presParOf" srcId="{23280504-1B84-487E-86F4-B9FF252489F2}" destId="{55E0F5C7-8F49-4502-9C50-B9B2A8566B1A}" srcOrd="1" destOrd="0" presId="urn:microsoft.com/office/officeart/2005/8/layout/radial2"/>
    <dgm:cxn modelId="{1553A2C2-E304-4F67-B6E2-324B73F5C8BC}" type="presParOf" srcId="{A7DFC02E-91AE-4768-AC68-D8CB8F07716D}" destId="{D2809236-1088-4D64-ACD3-664EA806899E}" srcOrd="9" destOrd="0" presId="urn:microsoft.com/office/officeart/2005/8/layout/radial2"/>
    <dgm:cxn modelId="{75CD336B-9A72-413A-86C1-97B83207A1E8}" type="presParOf" srcId="{A7DFC02E-91AE-4768-AC68-D8CB8F07716D}" destId="{33F5BD7C-3D3B-49FB-B83F-21D60F31B846}" srcOrd="10" destOrd="0" presId="urn:microsoft.com/office/officeart/2005/8/layout/radial2"/>
    <dgm:cxn modelId="{59F2D9D9-37D7-4B14-9AD0-044C9C3F846C}" type="presParOf" srcId="{33F5BD7C-3D3B-49FB-B83F-21D60F31B846}" destId="{38EDC599-448D-4B5E-8A7E-4233EF6B345D}" srcOrd="0" destOrd="0" presId="urn:microsoft.com/office/officeart/2005/8/layout/radial2"/>
    <dgm:cxn modelId="{290BB06A-B836-4890-8011-C91662E3FC96}" type="presParOf" srcId="{33F5BD7C-3D3B-49FB-B83F-21D60F31B846}" destId="{B53F7ABA-2BE6-4E67-957B-AE04A9FD279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007ED-9ECC-4A99-B1AC-9E4C3364ECC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25721C-3937-4D37-8D67-57DFECB2A53C}">
      <dgm:prSet/>
      <dgm:spPr/>
      <dgm:t>
        <a:bodyPr/>
        <a:lstStyle/>
        <a:p>
          <a:r>
            <a:rPr lang="en-US" dirty="0">
              <a:latin typeface="+mj-lt"/>
            </a:rPr>
            <a:t>Is more powerful in detecting the previously known anomaly types</a:t>
          </a:r>
        </a:p>
      </dgm:t>
    </dgm:pt>
    <dgm:pt modelId="{FC01CE65-F3A9-4DA2-8957-01473C0AAECE}" type="parTrans" cxnId="{E902CB32-708E-4751-963F-1E6C42D8D33D}">
      <dgm:prSet/>
      <dgm:spPr/>
      <dgm:t>
        <a:bodyPr/>
        <a:lstStyle/>
        <a:p>
          <a:endParaRPr lang="en-US"/>
        </a:p>
      </dgm:t>
    </dgm:pt>
    <dgm:pt modelId="{B75F7226-D820-4D1A-9AA1-6E3EB5DDBFF4}" type="sibTrans" cxnId="{E902CB32-708E-4751-963F-1E6C42D8D33D}">
      <dgm:prSet/>
      <dgm:spPr/>
      <dgm:t>
        <a:bodyPr/>
        <a:lstStyle/>
        <a:p>
          <a:endParaRPr lang="en-US"/>
        </a:p>
      </dgm:t>
    </dgm:pt>
    <dgm:pt modelId="{5493AAD6-E623-4E7D-AAC7-21B4337A119C}">
      <dgm:prSet/>
      <dgm:spPr/>
      <dgm:t>
        <a:bodyPr/>
        <a:lstStyle/>
        <a:p>
          <a:r>
            <a:rPr lang="en-US" dirty="0">
              <a:latin typeface="+mj-lt"/>
            </a:rPr>
            <a:t>Not guaranteed to detect new anomaly types</a:t>
          </a:r>
        </a:p>
      </dgm:t>
    </dgm:pt>
    <dgm:pt modelId="{549738DB-FDE2-4D7C-AC12-67A88C7F5DFB}" type="parTrans" cxnId="{164CF50D-4FB6-41BA-885E-16BCEC6ED455}">
      <dgm:prSet/>
      <dgm:spPr/>
      <dgm:t>
        <a:bodyPr/>
        <a:lstStyle/>
        <a:p>
          <a:endParaRPr lang="en-US"/>
        </a:p>
      </dgm:t>
    </dgm:pt>
    <dgm:pt modelId="{DB4E9C29-5F1D-4081-816E-41B51152F6A1}" type="sibTrans" cxnId="{164CF50D-4FB6-41BA-885E-16BCEC6ED455}">
      <dgm:prSet/>
      <dgm:spPr/>
      <dgm:t>
        <a:bodyPr/>
        <a:lstStyle/>
        <a:p>
          <a:endParaRPr lang="en-US"/>
        </a:p>
      </dgm:t>
    </dgm:pt>
    <dgm:pt modelId="{9C541836-6ED3-46DF-8DFC-5609ED1E9D63}">
      <dgm:prSet/>
      <dgm:spPr/>
      <dgm:t>
        <a:bodyPr/>
        <a:lstStyle/>
        <a:p>
          <a:r>
            <a:rPr lang="en-US" b="1">
              <a:latin typeface="+mj-lt"/>
            </a:rPr>
            <a:t>ODIT:</a:t>
          </a:r>
          <a:endParaRPr lang="en-US">
            <a:latin typeface="+mj-lt"/>
          </a:endParaRPr>
        </a:p>
      </dgm:t>
    </dgm:pt>
    <dgm:pt modelId="{3654CB6E-AAF1-48F2-B04D-5A730463DC40}" type="parTrans" cxnId="{86E62003-3EFB-4B05-8629-B7AF8A65A3A9}">
      <dgm:prSet/>
      <dgm:spPr/>
      <dgm:t>
        <a:bodyPr/>
        <a:lstStyle/>
        <a:p>
          <a:endParaRPr lang="en-US"/>
        </a:p>
      </dgm:t>
    </dgm:pt>
    <dgm:pt modelId="{2841C8F0-DA72-4EF4-BDD9-01058B1B5DC1}" type="sibTrans" cxnId="{86E62003-3EFB-4B05-8629-B7AF8A65A3A9}">
      <dgm:prSet/>
      <dgm:spPr/>
      <dgm:t>
        <a:bodyPr/>
        <a:lstStyle/>
        <a:p>
          <a:endParaRPr lang="en-US"/>
        </a:p>
      </dgm:t>
    </dgm:pt>
    <dgm:pt modelId="{190720CA-9E2E-4905-B415-6204C2DAD4B6}">
      <dgm:prSet/>
      <dgm:spPr/>
      <dgm:t>
        <a:bodyPr/>
        <a:lstStyle/>
        <a:p>
          <a:r>
            <a:rPr lang="en-US" dirty="0">
              <a:latin typeface="+mj-lt"/>
            </a:rPr>
            <a:t>Can detect new anomaly types</a:t>
          </a:r>
        </a:p>
      </dgm:t>
    </dgm:pt>
    <dgm:pt modelId="{E2968B3E-8FC4-4A54-A586-5B2F0B379299}" type="parTrans" cxnId="{2FCD82E4-DA08-460E-92F7-4821CC26BE3A}">
      <dgm:prSet/>
      <dgm:spPr/>
      <dgm:t>
        <a:bodyPr/>
        <a:lstStyle/>
        <a:p>
          <a:endParaRPr lang="en-US"/>
        </a:p>
      </dgm:t>
    </dgm:pt>
    <dgm:pt modelId="{3DB79416-85E1-4DFF-B72D-1C278234E8C1}" type="sibTrans" cxnId="{2FCD82E4-DA08-460E-92F7-4821CC26BE3A}">
      <dgm:prSet/>
      <dgm:spPr/>
      <dgm:t>
        <a:bodyPr/>
        <a:lstStyle/>
        <a:p>
          <a:endParaRPr lang="en-US"/>
        </a:p>
      </dgm:t>
    </dgm:pt>
    <dgm:pt modelId="{2C9B4F34-E242-4DAE-A27D-D2C87EBFAFE3}">
      <dgm:prSet/>
      <dgm:spPr/>
      <dgm:t>
        <a:bodyPr/>
        <a:lstStyle/>
        <a:p>
          <a:r>
            <a:rPr lang="en-US" b="1">
              <a:latin typeface="+mj-lt"/>
            </a:rPr>
            <a:t>Unified framework:</a:t>
          </a:r>
          <a:endParaRPr lang="en-US">
            <a:latin typeface="+mj-lt"/>
          </a:endParaRPr>
        </a:p>
      </dgm:t>
    </dgm:pt>
    <dgm:pt modelId="{5EB24C51-3660-4B69-94D0-B5279CDEE3B4}" type="parTrans" cxnId="{09FA63C5-98C4-4904-9691-EA843AB3DFAE}">
      <dgm:prSet/>
      <dgm:spPr/>
      <dgm:t>
        <a:bodyPr/>
        <a:lstStyle/>
        <a:p>
          <a:endParaRPr lang="en-US"/>
        </a:p>
      </dgm:t>
    </dgm:pt>
    <dgm:pt modelId="{D3DC16C5-6BA4-4A27-9A64-ED8BC8F0D994}" type="sibTrans" cxnId="{09FA63C5-98C4-4904-9691-EA843AB3DFAE}">
      <dgm:prSet/>
      <dgm:spPr/>
      <dgm:t>
        <a:bodyPr/>
        <a:lstStyle/>
        <a:p>
          <a:endParaRPr lang="en-US"/>
        </a:p>
      </dgm:t>
    </dgm:pt>
    <dgm:pt modelId="{09606C3D-70B0-493E-8DEC-0E8EC1F522E5}">
      <dgm:prSet/>
      <dgm:spPr/>
      <dgm:t>
        <a:bodyPr/>
        <a:lstStyle/>
        <a:p>
          <a:r>
            <a:rPr lang="en-US" dirty="0">
              <a:latin typeface="+mj-lt"/>
            </a:rPr>
            <a:t>Running ODIT and ODIT-2 in parallel</a:t>
          </a:r>
        </a:p>
      </dgm:t>
    </dgm:pt>
    <dgm:pt modelId="{FAA880FA-10A1-44A0-8AF2-D28925590C22}" type="parTrans" cxnId="{1D58D200-D6AF-420D-B278-ADD3BF6D50E7}">
      <dgm:prSet/>
      <dgm:spPr/>
      <dgm:t>
        <a:bodyPr/>
        <a:lstStyle/>
        <a:p>
          <a:endParaRPr lang="en-US"/>
        </a:p>
      </dgm:t>
    </dgm:pt>
    <dgm:pt modelId="{412F9231-F75E-43BF-8915-05D911384BBC}" type="sibTrans" cxnId="{1D58D200-D6AF-420D-B278-ADD3BF6D50E7}">
      <dgm:prSet/>
      <dgm:spPr/>
      <dgm:t>
        <a:bodyPr/>
        <a:lstStyle/>
        <a:p>
          <a:endParaRPr lang="en-US"/>
        </a:p>
      </dgm:t>
    </dgm:pt>
    <dgm:pt modelId="{9827EECE-D645-4ABD-9892-A062BBF2649F}">
      <dgm:prSet/>
      <dgm:spPr/>
      <dgm:t>
        <a:bodyPr/>
        <a:lstStyle/>
        <a:p>
          <a:r>
            <a:rPr lang="en-US" dirty="0">
              <a:latin typeface="+mj-lt"/>
            </a:rPr>
            <a:t>Update the anomaly dataset as ODIT detects new anomaly types</a:t>
          </a:r>
        </a:p>
      </dgm:t>
    </dgm:pt>
    <dgm:pt modelId="{6857A85A-4831-46CC-AB37-C84AA6572918}" type="parTrans" cxnId="{7BA50E4C-10D4-4E07-B2FD-6428EEF654A5}">
      <dgm:prSet/>
      <dgm:spPr/>
      <dgm:t>
        <a:bodyPr/>
        <a:lstStyle/>
        <a:p>
          <a:endParaRPr lang="en-US"/>
        </a:p>
      </dgm:t>
    </dgm:pt>
    <dgm:pt modelId="{9D986CF2-129F-46A5-8D5D-B940C410488B}" type="sibTrans" cxnId="{7BA50E4C-10D4-4E07-B2FD-6428EEF654A5}">
      <dgm:prSet/>
      <dgm:spPr/>
      <dgm:t>
        <a:bodyPr/>
        <a:lstStyle/>
        <a:p>
          <a:endParaRPr lang="en-US"/>
        </a:p>
      </dgm:t>
    </dgm:pt>
    <dgm:pt modelId="{63CEB5F4-1013-4079-AE02-99148278001D}">
      <dgm:prSet/>
      <dgm:spPr/>
      <dgm:t>
        <a:bodyPr/>
        <a:lstStyle/>
        <a:p>
          <a:r>
            <a:rPr lang="en-US" dirty="0">
              <a:latin typeface="+mj-lt"/>
            </a:rPr>
            <a:t>As the dataset extends to contain new anomaly types, ODIT-2 will improve detecting anomalies of that type</a:t>
          </a:r>
        </a:p>
      </dgm:t>
    </dgm:pt>
    <dgm:pt modelId="{FD06DE5B-8A59-4E50-AF09-C9E663FA6BA1}" type="parTrans" cxnId="{A86C0AC9-2AE2-4C51-AA16-7512499CB903}">
      <dgm:prSet/>
      <dgm:spPr/>
      <dgm:t>
        <a:bodyPr/>
        <a:lstStyle/>
        <a:p>
          <a:endParaRPr lang="en-US"/>
        </a:p>
      </dgm:t>
    </dgm:pt>
    <dgm:pt modelId="{4A87A9B6-1183-4864-80CB-FE7B32CF8DBD}" type="sibTrans" cxnId="{A86C0AC9-2AE2-4C51-AA16-7512499CB903}">
      <dgm:prSet/>
      <dgm:spPr/>
      <dgm:t>
        <a:bodyPr/>
        <a:lstStyle/>
        <a:p>
          <a:endParaRPr lang="en-US"/>
        </a:p>
      </dgm:t>
    </dgm:pt>
    <dgm:pt modelId="{A5A121D8-02CE-4906-A1B0-EE3A87414B2B}">
      <dgm:prSet/>
      <dgm:spPr/>
      <dgm:t>
        <a:bodyPr/>
        <a:lstStyle/>
        <a:p>
          <a:r>
            <a:rPr lang="en-US" b="1">
              <a:latin typeface="+mj-lt"/>
            </a:rPr>
            <a:t>ODIT-2:</a:t>
          </a:r>
          <a:endParaRPr lang="en-US">
            <a:latin typeface="+mj-lt"/>
          </a:endParaRPr>
        </a:p>
      </dgm:t>
    </dgm:pt>
    <dgm:pt modelId="{F47B2125-00F3-425E-B887-0116BEBA06D4}" type="sibTrans" cxnId="{BDA39E5A-9D04-430C-82C4-D2435ACBF25E}">
      <dgm:prSet/>
      <dgm:spPr/>
      <dgm:t>
        <a:bodyPr/>
        <a:lstStyle/>
        <a:p>
          <a:endParaRPr lang="en-US"/>
        </a:p>
      </dgm:t>
    </dgm:pt>
    <dgm:pt modelId="{C9F88E20-15E4-443B-AF73-533B1ACA4849}" type="parTrans" cxnId="{BDA39E5A-9D04-430C-82C4-D2435ACBF25E}">
      <dgm:prSet/>
      <dgm:spPr/>
      <dgm:t>
        <a:bodyPr/>
        <a:lstStyle/>
        <a:p>
          <a:endParaRPr lang="en-US"/>
        </a:p>
      </dgm:t>
    </dgm:pt>
    <dgm:pt modelId="{EE3AC4B2-58AB-4F7D-B03D-898A054A272F}">
      <dgm:prSet/>
      <dgm:spPr/>
      <dgm:t>
        <a:bodyPr/>
        <a:lstStyle/>
        <a:p>
          <a:r>
            <a:rPr lang="en-US" dirty="0">
              <a:latin typeface="+mj-lt"/>
            </a:rPr>
            <a:t>Stop rule:</a:t>
          </a:r>
        </a:p>
      </dgm:t>
    </dgm:pt>
    <dgm:pt modelId="{DDAF0745-43B1-472F-B26D-264E4486E0FD}" type="parTrans" cxnId="{C5C3E918-8A0D-4570-836D-0D3F1CC6A833}">
      <dgm:prSet/>
      <dgm:spPr/>
      <dgm:t>
        <a:bodyPr/>
        <a:lstStyle/>
        <a:p>
          <a:endParaRPr lang="en-US"/>
        </a:p>
      </dgm:t>
    </dgm:pt>
    <dgm:pt modelId="{C9C25FA0-6CB3-4D5D-A758-DC44F80F7666}" type="sibTrans" cxnId="{C5C3E918-8A0D-4570-836D-0D3F1CC6A83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F2644E7-A459-438E-92A7-1DCCAF8CEB3D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m:oMathPara>
              </a14:m>
              <a:endParaRPr lang="en-US" dirty="0">
                <a:latin typeface="+mj-lt"/>
              </a:endParaRPr>
            </a:p>
          </dgm:t>
        </dgm:pt>
      </mc:Choice>
      <mc:Fallback xmlns="">
        <dgm:pt modelId="{7F2644E7-A459-438E-92A7-1DCCAF8CEB3D}">
          <dgm:prSet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𝑇=min⁡{𝑡 ┤| 〖 𝑆_𝑡〗^((1))  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≥ℎ_1  𝑜𝑟 </a:t>
              </a:r>
              <a:r>
                <a:rPr lang="en-US" b="0" i="0">
                  <a:latin typeface="Cambria Math" panose="02040503050406030204" pitchFamily="18" charset="0"/>
                </a:rPr>
                <a:t>〖𝑆_𝑡〗^((2))  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≥ℎ_2</a:t>
              </a:r>
              <a:r>
                <a:rPr lang="en-US" b="0" i="0">
                  <a:latin typeface="Cambria Math" panose="02040503050406030204" pitchFamily="18" charset="0"/>
                </a:rPr>
                <a:t>}</a:t>
              </a:r>
              <a:endParaRPr lang="en-US" dirty="0">
                <a:latin typeface="+mj-lt"/>
              </a:endParaRPr>
            </a:p>
          </dgm:t>
        </dgm:pt>
      </mc:Fallback>
    </mc:AlternateContent>
    <dgm:pt modelId="{196A1E34-E7EB-4056-BF90-8EBC3591F04D}" type="parTrans" cxnId="{E689B782-4DFB-4E5B-8584-27033C8F53E3}">
      <dgm:prSet/>
      <dgm:spPr/>
      <dgm:t>
        <a:bodyPr/>
        <a:lstStyle/>
        <a:p>
          <a:endParaRPr lang="en-US"/>
        </a:p>
      </dgm:t>
    </dgm:pt>
    <dgm:pt modelId="{415BD763-6605-4A90-B3AB-2911AEF95589}" type="sibTrans" cxnId="{E689B782-4DFB-4E5B-8584-27033C8F53E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29C6985-7884-4211-9938-BDDE54B9F79C}">
          <dgm:prSet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sup>
                  </m:sSup>
                </m:oMath>
              </a14:m>
              <a:r>
                <a:rPr lang="en-US" dirty="0">
                  <a:latin typeface="+mj-lt"/>
                </a:rPr>
                <a:t> = max{0,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sup>
                  </m:sSup>
                </m:oMath>
              </a14:m>
              <a:r>
                <a:rPr lang="en-US" dirty="0">
                  <a:latin typeface="+mj-lt"/>
                </a:rPr>
                <a:t>+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sup>
                  </m:sSup>
                </m:oMath>
              </a14:m>
              <a:r>
                <a:rPr lang="en-US" dirty="0">
                  <a:latin typeface="+mj-lt"/>
                </a:rPr>
                <a:t>}, 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sup>
                  </m:sSup>
                </m:oMath>
              </a14:m>
              <a:r>
                <a:rPr lang="en-US" dirty="0">
                  <a:latin typeface="+mj-lt"/>
                </a:rPr>
                <a:t> = max{0,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sup>
                  </m:sSup>
                </m:oMath>
              </a14:m>
              <a:r>
                <a:rPr lang="en-US" dirty="0">
                  <a:latin typeface="+mj-lt"/>
                </a:rPr>
                <a:t>+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sup>
                  </m:sSup>
                </m:oMath>
              </a14:m>
              <a:r>
                <a:rPr lang="en-US" dirty="0">
                  <a:latin typeface="+mj-lt"/>
                </a:rPr>
                <a:t>}</a:t>
              </a:r>
            </a:p>
          </dgm:t>
        </dgm:pt>
      </mc:Choice>
      <mc:Fallback xmlns="">
        <dgm:pt modelId="{929C6985-7884-4211-9938-BDDE54B9F79C}">
          <dgm:prSet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〖 𝑆_𝑡〗^((1))</a:t>
              </a:r>
              <a:r>
                <a:rPr lang="en-US" dirty="0">
                  <a:latin typeface="+mj-lt"/>
                </a:rPr>
                <a:t> = max{0, </a:t>
              </a:r>
              <a:r>
                <a:rPr lang="en-US" b="0" i="0">
                  <a:latin typeface="Cambria Math" panose="02040503050406030204" pitchFamily="18" charset="0"/>
                </a:rPr>
                <a:t>〖 𝑆_𝑡〗^((1))</a:t>
              </a:r>
              <a:r>
                <a:rPr lang="en-US" dirty="0">
                  <a:latin typeface="+mj-lt"/>
                </a:rPr>
                <a:t>+ </a:t>
              </a:r>
              <a:r>
                <a:rPr lang="en-US" b="0" i="0">
                  <a:latin typeface="Cambria Math" panose="02040503050406030204" pitchFamily="18" charset="0"/>
                </a:rPr>
                <a:t>〖 𝐷_𝑡〗^((1))</a:t>
              </a:r>
              <a:r>
                <a:rPr lang="en-US" dirty="0">
                  <a:latin typeface="+mj-lt"/>
                </a:rPr>
                <a:t>},  </a:t>
              </a:r>
              <a:r>
                <a:rPr lang="en-US" b="0" i="0">
                  <a:latin typeface="Cambria Math" panose="02040503050406030204" pitchFamily="18" charset="0"/>
                </a:rPr>
                <a:t>〖𝑆_𝑡〗^((2))</a:t>
              </a:r>
              <a:r>
                <a:rPr lang="en-US" dirty="0">
                  <a:latin typeface="+mj-lt"/>
                </a:rPr>
                <a:t> = max{0, </a:t>
              </a:r>
              <a:r>
                <a:rPr lang="en-US" b="0" i="0">
                  <a:latin typeface="Cambria Math" panose="02040503050406030204" pitchFamily="18" charset="0"/>
                </a:rPr>
                <a:t>〖 𝑆_𝑡〗^((2))</a:t>
              </a:r>
              <a:r>
                <a:rPr lang="en-US" dirty="0">
                  <a:latin typeface="+mj-lt"/>
                </a:rPr>
                <a:t>+ </a:t>
              </a:r>
              <a:r>
                <a:rPr lang="en-US" b="0" i="0">
                  <a:latin typeface="Cambria Math" panose="02040503050406030204" pitchFamily="18" charset="0"/>
                </a:rPr>
                <a:t>〖 𝐷_𝑡〗^((2))</a:t>
              </a:r>
              <a:r>
                <a:rPr lang="en-US" dirty="0">
                  <a:latin typeface="+mj-lt"/>
                </a:rPr>
                <a:t>}</a:t>
              </a:r>
            </a:p>
          </dgm:t>
        </dgm:pt>
      </mc:Fallback>
    </mc:AlternateContent>
    <dgm:pt modelId="{16C34E19-3CE8-4D35-A1EF-356A2C911964}" type="parTrans" cxnId="{AEE6426A-15D1-4EB3-8D78-4912BB342E19}">
      <dgm:prSet/>
      <dgm:spPr/>
      <dgm:t>
        <a:bodyPr/>
        <a:lstStyle/>
        <a:p>
          <a:endParaRPr lang="en-US"/>
        </a:p>
      </dgm:t>
    </dgm:pt>
    <dgm:pt modelId="{EB382A85-6E5A-404D-9635-8DFA5D648D83}" type="sibTrans" cxnId="{AEE6426A-15D1-4EB3-8D78-4912BB342E19}">
      <dgm:prSet/>
      <dgm:spPr/>
      <dgm:t>
        <a:bodyPr/>
        <a:lstStyle/>
        <a:p>
          <a:endParaRPr lang="en-US"/>
        </a:p>
      </dgm:t>
    </dgm:pt>
    <dgm:pt modelId="{5F2BA01E-3926-4AC4-8331-74713B1EDA0F}">
      <dgm:prSet/>
      <dgm:spPr/>
      <dgm:t>
        <a:bodyPr/>
        <a:lstStyle/>
        <a:p>
          <a:r>
            <a:rPr lang="en-US" dirty="0">
              <a:latin typeface="+mj-lt"/>
            </a:rPr>
            <a:t>Lacks any information about anomaly data</a:t>
          </a:r>
        </a:p>
      </dgm:t>
    </dgm:pt>
    <dgm:pt modelId="{0E5A6D81-90AA-4717-8768-DB22AE220111}" type="parTrans" cxnId="{69260524-E5B3-418C-AACD-124DEE487B11}">
      <dgm:prSet/>
      <dgm:spPr/>
      <dgm:t>
        <a:bodyPr/>
        <a:lstStyle/>
        <a:p>
          <a:endParaRPr lang="en-US"/>
        </a:p>
      </dgm:t>
    </dgm:pt>
    <dgm:pt modelId="{4EDA272A-A4E0-46A3-9BC4-93B0037CAA1A}" type="sibTrans" cxnId="{69260524-E5B3-418C-AACD-124DEE487B11}">
      <dgm:prSet/>
      <dgm:spPr/>
      <dgm:t>
        <a:bodyPr/>
        <a:lstStyle/>
        <a:p>
          <a:endParaRPr lang="en-US"/>
        </a:p>
      </dgm:t>
    </dgm:pt>
    <dgm:pt modelId="{C96D19CB-29E2-41CE-85C0-D3EC2EBCE64E}" type="pres">
      <dgm:prSet presAssocID="{3B0007ED-9ECC-4A99-B1AC-9E4C3364ECCE}" presName="linear" presStyleCnt="0">
        <dgm:presLayoutVars>
          <dgm:dir/>
          <dgm:animLvl val="lvl"/>
          <dgm:resizeHandles val="exact"/>
        </dgm:presLayoutVars>
      </dgm:prSet>
      <dgm:spPr/>
    </dgm:pt>
    <dgm:pt modelId="{6F604BF3-0F3C-4660-9C7E-AEAFDC59DB2D}" type="pres">
      <dgm:prSet presAssocID="{A5A121D8-02CE-4906-A1B0-EE3A87414B2B}" presName="parentLin" presStyleCnt="0"/>
      <dgm:spPr/>
    </dgm:pt>
    <dgm:pt modelId="{1B65C499-3B2D-4DB1-B233-6948881FCB26}" type="pres">
      <dgm:prSet presAssocID="{A5A121D8-02CE-4906-A1B0-EE3A87414B2B}" presName="parentLeftMargin" presStyleLbl="node1" presStyleIdx="0" presStyleCnt="3"/>
      <dgm:spPr/>
    </dgm:pt>
    <dgm:pt modelId="{E7913602-368F-4491-926F-C3BF48C368ED}" type="pres">
      <dgm:prSet presAssocID="{A5A121D8-02CE-4906-A1B0-EE3A87414B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63EC26-2334-4281-B46A-B9FD61063952}" type="pres">
      <dgm:prSet presAssocID="{A5A121D8-02CE-4906-A1B0-EE3A87414B2B}" presName="negativeSpace" presStyleCnt="0"/>
      <dgm:spPr/>
    </dgm:pt>
    <dgm:pt modelId="{6DB6BFCE-9046-419F-8C9A-9110D6FEF9E8}" type="pres">
      <dgm:prSet presAssocID="{A5A121D8-02CE-4906-A1B0-EE3A87414B2B}" presName="childText" presStyleLbl="conFgAcc1" presStyleIdx="0" presStyleCnt="3">
        <dgm:presLayoutVars>
          <dgm:bulletEnabled val="1"/>
        </dgm:presLayoutVars>
      </dgm:prSet>
      <dgm:spPr/>
    </dgm:pt>
    <dgm:pt modelId="{5082B4F2-485C-4B68-A026-446D12167738}" type="pres">
      <dgm:prSet presAssocID="{F47B2125-00F3-425E-B887-0116BEBA06D4}" presName="spaceBetweenRectangles" presStyleCnt="0"/>
      <dgm:spPr/>
    </dgm:pt>
    <dgm:pt modelId="{C4E32AC9-9DE8-460E-8DED-CE985A6AF5C2}" type="pres">
      <dgm:prSet presAssocID="{9C541836-6ED3-46DF-8DFC-5609ED1E9D63}" presName="parentLin" presStyleCnt="0"/>
      <dgm:spPr/>
    </dgm:pt>
    <dgm:pt modelId="{B6BEF0E8-5492-4C2F-9FBB-EF85BF27BD48}" type="pres">
      <dgm:prSet presAssocID="{9C541836-6ED3-46DF-8DFC-5609ED1E9D63}" presName="parentLeftMargin" presStyleLbl="node1" presStyleIdx="0" presStyleCnt="3"/>
      <dgm:spPr/>
    </dgm:pt>
    <dgm:pt modelId="{5420484B-9405-4C92-A9D1-4C0A33EE1FD2}" type="pres">
      <dgm:prSet presAssocID="{9C541836-6ED3-46DF-8DFC-5609ED1E9D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727578-4B38-4ABC-8C1B-F3E534C8A951}" type="pres">
      <dgm:prSet presAssocID="{9C541836-6ED3-46DF-8DFC-5609ED1E9D63}" presName="negativeSpace" presStyleCnt="0"/>
      <dgm:spPr/>
    </dgm:pt>
    <dgm:pt modelId="{7B12837B-924F-492B-9AD3-A0796BDF90F4}" type="pres">
      <dgm:prSet presAssocID="{9C541836-6ED3-46DF-8DFC-5609ED1E9D63}" presName="childText" presStyleLbl="conFgAcc1" presStyleIdx="1" presStyleCnt="3">
        <dgm:presLayoutVars>
          <dgm:bulletEnabled val="1"/>
        </dgm:presLayoutVars>
      </dgm:prSet>
      <dgm:spPr/>
    </dgm:pt>
    <dgm:pt modelId="{FD68B3FA-EF9B-4D30-95F1-D8FA1F85A5D0}" type="pres">
      <dgm:prSet presAssocID="{2841C8F0-DA72-4EF4-BDD9-01058B1B5DC1}" presName="spaceBetweenRectangles" presStyleCnt="0"/>
      <dgm:spPr/>
    </dgm:pt>
    <dgm:pt modelId="{15E137D0-F5CC-41B7-928C-AAEC709AA6F9}" type="pres">
      <dgm:prSet presAssocID="{2C9B4F34-E242-4DAE-A27D-D2C87EBFAFE3}" presName="parentLin" presStyleCnt="0"/>
      <dgm:spPr/>
    </dgm:pt>
    <dgm:pt modelId="{885930F2-0123-46A8-BC8A-E031FE34828D}" type="pres">
      <dgm:prSet presAssocID="{2C9B4F34-E242-4DAE-A27D-D2C87EBFAFE3}" presName="parentLeftMargin" presStyleLbl="node1" presStyleIdx="1" presStyleCnt="3"/>
      <dgm:spPr/>
    </dgm:pt>
    <dgm:pt modelId="{4C673583-79F9-4EA6-9C0C-51E3F31A93DA}" type="pres">
      <dgm:prSet presAssocID="{2C9B4F34-E242-4DAE-A27D-D2C87EBFAF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7330030-692B-4431-AC29-56CB05F0E918}" type="pres">
      <dgm:prSet presAssocID="{2C9B4F34-E242-4DAE-A27D-D2C87EBFAFE3}" presName="negativeSpace" presStyleCnt="0"/>
      <dgm:spPr/>
    </dgm:pt>
    <dgm:pt modelId="{2A4132B6-FFAC-497E-9BCA-07440ADBB7F5}" type="pres">
      <dgm:prSet presAssocID="{2C9B4F34-E242-4DAE-A27D-D2C87EBFAF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58D200-D6AF-420D-B278-ADD3BF6D50E7}" srcId="{2C9B4F34-E242-4DAE-A27D-D2C87EBFAFE3}" destId="{09606C3D-70B0-493E-8DEC-0E8EC1F522E5}" srcOrd="0" destOrd="0" parTransId="{FAA880FA-10A1-44A0-8AF2-D28925590C22}" sibTransId="{412F9231-F75E-43BF-8915-05D911384BBC}"/>
    <dgm:cxn modelId="{86E62003-3EFB-4B05-8629-B7AF8A65A3A9}" srcId="{3B0007ED-9ECC-4A99-B1AC-9E4C3364ECCE}" destId="{9C541836-6ED3-46DF-8DFC-5609ED1E9D63}" srcOrd="1" destOrd="0" parTransId="{3654CB6E-AAF1-48F2-B04D-5A730463DC40}" sibTransId="{2841C8F0-DA72-4EF4-BDD9-01058B1B5DC1}"/>
    <dgm:cxn modelId="{F629620D-3724-4682-81AB-1436BCE267AC}" type="presOf" srcId="{5493AAD6-E623-4E7D-AAC7-21B4337A119C}" destId="{6DB6BFCE-9046-419F-8C9A-9110D6FEF9E8}" srcOrd="0" destOrd="1" presId="urn:microsoft.com/office/officeart/2005/8/layout/list1"/>
    <dgm:cxn modelId="{164CF50D-4FB6-41BA-885E-16BCEC6ED455}" srcId="{A5A121D8-02CE-4906-A1B0-EE3A87414B2B}" destId="{5493AAD6-E623-4E7D-AAC7-21B4337A119C}" srcOrd="1" destOrd="0" parTransId="{549738DB-FDE2-4D7C-AC12-67A88C7F5DFB}" sibTransId="{DB4E9C29-5F1D-4081-816E-41B51152F6A1}"/>
    <dgm:cxn modelId="{3AEBAE15-856D-4673-8708-02E17CBCC8C0}" type="presOf" srcId="{7F2644E7-A459-438E-92A7-1DCCAF8CEB3D}" destId="{2A4132B6-FFAC-497E-9BCA-07440ADBB7F5}" srcOrd="0" destOrd="3" presId="urn:microsoft.com/office/officeart/2005/8/layout/list1"/>
    <dgm:cxn modelId="{C5C3E918-8A0D-4570-836D-0D3F1CC6A833}" srcId="{2C9B4F34-E242-4DAE-A27D-D2C87EBFAFE3}" destId="{EE3AC4B2-58AB-4F7D-B03D-898A054A272F}" srcOrd="1" destOrd="0" parTransId="{DDAF0745-43B1-472F-B26D-264E4486E0FD}" sibTransId="{C9C25FA0-6CB3-4D5D-A758-DC44F80F7666}"/>
    <dgm:cxn modelId="{DA7C4421-EB65-4D7B-823A-09B5A2A9143F}" type="presOf" srcId="{A5A121D8-02CE-4906-A1B0-EE3A87414B2B}" destId="{1B65C499-3B2D-4DB1-B233-6948881FCB26}" srcOrd="0" destOrd="0" presId="urn:microsoft.com/office/officeart/2005/8/layout/list1"/>
    <dgm:cxn modelId="{69260524-E5B3-418C-AACD-124DEE487B11}" srcId="{9C541836-6ED3-46DF-8DFC-5609ED1E9D63}" destId="{5F2BA01E-3926-4AC4-8331-74713B1EDA0F}" srcOrd="1" destOrd="0" parTransId="{0E5A6D81-90AA-4717-8768-DB22AE220111}" sibTransId="{4EDA272A-A4E0-46A3-9BC4-93B0037CAA1A}"/>
    <dgm:cxn modelId="{E902CB32-708E-4751-963F-1E6C42D8D33D}" srcId="{A5A121D8-02CE-4906-A1B0-EE3A87414B2B}" destId="{5425721C-3937-4D37-8D67-57DFECB2A53C}" srcOrd="0" destOrd="0" parTransId="{FC01CE65-F3A9-4DA2-8957-01473C0AAECE}" sibTransId="{B75F7226-D820-4D1A-9AA1-6E3EB5DDBFF4}"/>
    <dgm:cxn modelId="{7BA50E4C-10D4-4E07-B2FD-6428EEF654A5}" srcId="{2C9B4F34-E242-4DAE-A27D-D2C87EBFAFE3}" destId="{9827EECE-D645-4ABD-9892-A062BBF2649F}" srcOrd="2" destOrd="0" parTransId="{6857A85A-4831-46CC-AB37-C84AA6572918}" sibTransId="{9D986CF2-129F-46A5-8D5D-B940C410488B}"/>
    <dgm:cxn modelId="{BE04394D-E3EE-48DB-ADB4-8BBD8D8E6B11}" type="presOf" srcId="{EE3AC4B2-58AB-4F7D-B03D-898A054A272F}" destId="{2A4132B6-FFAC-497E-9BCA-07440ADBB7F5}" srcOrd="0" destOrd="2" presId="urn:microsoft.com/office/officeart/2005/8/layout/list1"/>
    <dgm:cxn modelId="{14C20059-E364-4E61-9ACC-4ACE61708B8B}" type="presOf" srcId="{3B0007ED-9ECC-4A99-B1AC-9E4C3364ECCE}" destId="{C96D19CB-29E2-41CE-85C0-D3EC2EBCE64E}" srcOrd="0" destOrd="0" presId="urn:microsoft.com/office/officeart/2005/8/layout/list1"/>
    <dgm:cxn modelId="{BDA39E5A-9D04-430C-82C4-D2435ACBF25E}" srcId="{3B0007ED-9ECC-4A99-B1AC-9E4C3364ECCE}" destId="{A5A121D8-02CE-4906-A1B0-EE3A87414B2B}" srcOrd="0" destOrd="0" parTransId="{C9F88E20-15E4-443B-AF73-533B1ACA4849}" sibTransId="{F47B2125-00F3-425E-B887-0116BEBA06D4}"/>
    <dgm:cxn modelId="{F5331361-57E2-4842-A0F3-37D4ED81C380}" type="presOf" srcId="{9C541836-6ED3-46DF-8DFC-5609ED1E9D63}" destId="{B6BEF0E8-5492-4C2F-9FBB-EF85BF27BD48}" srcOrd="0" destOrd="0" presId="urn:microsoft.com/office/officeart/2005/8/layout/list1"/>
    <dgm:cxn modelId="{AEE6426A-15D1-4EB3-8D78-4912BB342E19}" srcId="{09606C3D-70B0-493E-8DEC-0E8EC1F522E5}" destId="{929C6985-7884-4211-9938-BDDE54B9F79C}" srcOrd="0" destOrd="0" parTransId="{16C34E19-3CE8-4D35-A1EF-356A2C911964}" sibTransId="{EB382A85-6E5A-404D-9635-8DFA5D648D83}"/>
    <dgm:cxn modelId="{85B9D676-14BF-443D-AEE9-92EFFC6E773A}" type="presOf" srcId="{5F2BA01E-3926-4AC4-8331-74713B1EDA0F}" destId="{7B12837B-924F-492B-9AD3-A0796BDF90F4}" srcOrd="0" destOrd="1" presId="urn:microsoft.com/office/officeart/2005/8/layout/list1"/>
    <dgm:cxn modelId="{E689B782-4DFB-4E5B-8584-27033C8F53E3}" srcId="{EE3AC4B2-58AB-4F7D-B03D-898A054A272F}" destId="{7F2644E7-A459-438E-92A7-1DCCAF8CEB3D}" srcOrd="0" destOrd="0" parTransId="{196A1E34-E7EB-4056-BF90-8EBC3591F04D}" sibTransId="{415BD763-6605-4A90-B3AB-2911AEF95589}"/>
    <dgm:cxn modelId="{7BD9F593-34B0-438D-8F92-D7E7355B4A03}" type="presOf" srcId="{A5A121D8-02CE-4906-A1B0-EE3A87414B2B}" destId="{E7913602-368F-4491-926F-C3BF48C368ED}" srcOrd="1" destOrd="0" presId="urn:microsoft.com/office/officeart/2005/8/layout/list1"/>
    <dgm:cxn modelId="{458F139E-D4CD-4CC8-8A2B-A95DB10E0102}" type="presOf" srcId="{929C6985-7884-4211-9938-BDDE54B9F79C}" destId="{2A4132B6-FFAC-497E-9BCA-07440ADBB7F5}" srcOrd="0" destOrd="1" presId="urn:microsoft.com/office/officeart/2005/8/layout/list1"/>
    <dgm:cxn modelId="{40B08CAA-7F0E-4309-9C86-EF46229EAA31}" type="presOf" srcId="{190720CA-9E2E-4905-B415-6204C2DAD4B6}" destId="{7B12837B-924F-492B-9AD3-A0796BDF90F4}" srcOrd="0" destOrd="0" presId="urn:microsoft.com/office/officeart/2005/8/layout/list1"/>
    <dgm:cxn modelId="{09FA63C5-98C4-4904-9691-EA843AB3DFAE}" srcId="{3B0007ED-9ECC-4A99-B1AC-9E4C3364ECCE}" destId="{2C9B4F34-E242-4DAE-A27D-D2C87EBFAFE3}" srcOrd="2" destOrd="0" parTransId="{5EB24C51-3660-4B69-94D0-B5279CDEE3B4}" sibTransId="{D3DC16C5-6BA4-4A27-9A64-ED8BC8F0D994}"/>
    <dgm:cxn modelId="{A86C0AC9-2AE2-4C51-AA16-7512499CB903}" srcId="{2C9B4F34-E242-4DAE-A27D-D2C87EBFAFE3}" destId="{63CEB5F4-1013-4079-AE02-99148278001D}" srcOrd="3" destOrd="0" parTransId="{FD06DE5B-8A59-4E50-AF09-C9E663FA6BA1}" sibTransId="{4A87A9B6-1183-4864-80CB-FE7B32CF8DBD}"/>
    <dgm:cxn modelId="{D1B043D0-8408-4CC3-A460-F33B1277CA42}" type="presOf" srcId="{9C541836-6ED3-46DF-8DFC-5609ED1E9D63}" destId="{5420484B-9405-4C92-A9D1-4C0A33EE1FD2}" srcOrd="1" destOrd="0" presId="urn:microsoft.com/office/officeart/2005/8/layout/list1"/>
    <dgm:cxn modelId="{69ED56DB-D7B0-428D-A419-A1978C851DD0}" type="presOf" srcId="{2C9B4F34-E242-4DAE-A27D-D2C87EBFAFE3}" destId="{4C673583-79F9-4EA6-9C0C-51E3F31A93DA}" srcOrd="1" destOrd="0" presId="urn:microsoft.com/office/officeart/2005/8/layout/list1"/>
    <dgm:cxn modelId="{2FCD82E4-DA08-460E-92F7-4821CC26BE3A}" srcId="{9C541836-6ED3-46DF-8DFC-5609ED1E9D63}" destId="{190720CA-9E2E-4905-B415-6204C2DAD4B6}" srcOrd="0" destOrd="0" parTransId="{E2968B3E-8FC4-4A54-A586-5B2F0B379299}" sibTransId="{3DB79416-85E1-4DFF-B72D-1C278234E8C1}"/>
    <dgm:cxn modelId="{2FDCD8E6-3F28-4EF5-9926-9690804A61FA}" type="presOf" srcId="{9827EECE-D645-4ABD-9892-A062BBF2649F}" destId="{2A4132B6-FFAC-497E-9BCA-07440ADBB7F5}" srcOrd="0" destOrd="4" presId="urn:microsoft.com/office/officeart/2005/8/layout/list1"/>
    <dgm:cxn modelId="{285C44E7-BE77-4FF4-A8FF-125084421756}" type="presOf" srcId="{2C9B4F34-E242-4DAE-A27D-D2C87EBFAFE3}" destId="{885930F2-0123-46A8-BC8A-E031FE34828D}" srcOrd="0" destOrd="0" presId="urn:microsoft.com/office/officeart/2005/8/layout/list1"/>
    <dgm:cxn modelId="{7992E5E8-F5A0-4B8B-A045-DF7F0490384C}" type="presOf" srcId="{5425721C-3937-4D37-8D67-57DFECB2A53C}" destId="{6DB6BFCE-9046-419F-8C9A-9110D6FEF9E8}" srcOrd="0" destOrd="0" presId="urn:microsoft.com/office/officeart/2005/8/layout/list1"/>
    <dgm:cxn modelId="{E43D43FF-9141-4603-A96D-739AFE451538}" type="presOf" srcId="{09606C3D-70B0-493E-8DEC-0E8EC1F522E5}" destId="{2A4132B6-FFAC-497E-9BCA-07440ADBB7F5}" srcOrd="0" destOrd="0" presId="urn:microsoft.com/office/officeart/2005/8/layout/list1"/>
    <dgm:cxn modelId="{97C4ECFF-5FA1-4887-BBCD-645877CE5961}" type="presOf" srcId="{63CEB5F4-1013-4079-AE02-99148278001D}" destId="{2A4132B6-FFAC-497E-9BCA-07440ADBB7F5}" srcOrd="0" destOrd="5" presId="urn:microsoft.com/office/officeart/2005/8/layout/list1"/>
    <dgm:cxn modelId="{F378C521-E0FB-4CE6-AF88-3CACDB7880AA}" type="presParOf" srcId="{C96D19CB-29E2-41CE-85C0-D3EC2EBCE64E}" destId="{6F604BF3-0F3C-4660-9C7E-AEAFDC59DB2D}" srcOrd="0" destOrd="0" presId="urn:microsoft.com/office/officeart/2005/8/layout/list1"/>
    <dgm:cxn modelId="{D08B374E-E28D-4401-8332-4676734E9220}" type="presParOf" srcId="{6F604BF3-0F3C-4660-9C7E-AEAFDC59DB2D}" destId="{1B65C499-3B2D-4DB1-B233-6948881FCB26}" srcOrd="0" destOrd="0" presId="urn:microsoft.com/office/officeart/2005/8/layout/list1"/>
    <dgm:cxn modelId="{AB032EAE-61E8-4371-B9D5-96CE15D876BC}" type="presParOf" srcId="{6F604BF3-0F3C-4660-9C7E-AEAFDC59DB2D}" destId="{E7913602-368F-4491-926F-C3BF48C368ED}" srcOrd="1" destOrd="0" presId="urn:microsoft.com/office/officeart/2005/8/layout/list1"/>
    <dgm:cxn modelId="{419CC335-C40F-4553-A3FB-55EAD0C48C1E}" type="presParOf" srcId="{C96D19CB-29E2-41CE-85C0-D3EC2EBCE64E}" destId="{0163EC26-2334-4281-B46A-B9FD61063952}" srcOrd="1" destOrd="0" presId="urn:microsoft.com/office/officeart/2005/8/layout/list1"/>
    <dgm:cxn modelId="{1D4E03FC-9776-4C4D-B2D5-4BE892DE49CD}" type="presParOf" srcId="{C96D19CB-29E2-41CE-85C0-D3EC2EBCE64E}" destId="{6DB6BFCE-9046-419F-8C9A-9110D6FEF9E8}" srcOrd="2" destOrd="0" presId="urn:microsoft.com/office/officeart/2005/8/layout/list1"/>
    <dgm:cxn modelId="{2A2D59D4-36CB-43AF-B937-9063D146DCD4}" type="presParOf" srcId="{C96D19CB-29E2-41CE-85C0-D3EC2EBCE64E}" destId="{5082B4F2-485C-4B68-A026-446D12167738}" srcOrd="3" destOrd="0" presId="urn:microsoft.com/office/officeart/2005/8/layout/list1"/>
    <dgm:cxn modelId="{D5359125-4E3C-472B-9127-4A87503097A0}" type="presParOf" srcId="{C96D19CB-29E2-41CE-85C0-D3EC2EBCE64E}" destId="{C4E32AC9-9DE8-460E-8DED-CE985A6AF5C2}" srcOrd="4" destOrd="0" presId="urn:microsoft.com/office/officeart/2005/8/layout/list1"/>
    <dgm:cxn modelId="{1181812B-8153-4FAD-A25A-9DB5AD59615B}" type="presParOf" srcId="{C4E32AC9-9DE8-460E-8DED-CE985A6AF5C2}" destId="{B6BEF0E8-5492-4C2F-9FBB-EF85BF27BD48}" srcOrd="0" destOrd="0" presId="urn:microsoft.com/office/officeart/2005/8/layout/list1"/>
    <dgm:cxn modelId="{D1AD1EC6-435E-47B7-827C-D52EFCABE9AF}" type="presParOf" srcId="{C4E32AC9-9DE8-460E-8DED-CE985A6AF5C2}" destId="{5420484B-9405-4C92-A9D1-4C0A33EE1FD2}" srcOrd="1" destOrd="0" presId="urn:microsoft.com/office/officeart/2005/8/layout/list1"/>
    <dgm:cxn modelId="{BFB36B9A-5A45-44A3-A949-7A4890D91843}" type="presParOf" srcId="{C96D19CB-29E2-41CE-85C0-D3EC2EBCE64E}" destId="{FC727578-4B38-4ABC-8C1B-F3E534C8A951}" srcOrd="5" destOrd="0" presId="urn:microsoft.com/office/officeart/2005/8/layout/list1"/>
    <dgm:cxn modelId="{0A18DA0D-D524-4023-8BA8-0A132864F5F1}" type="presParOf" srcId="{C96D19CB-29E2-41CE-85C0-D3EC2EBCE64E}" destId="{7B12837B-924F-492B-9AD3-A0796BDF90F4}" srcOrd="6" destOrd="0" presId="urn:microsoft.com/office/officeart/2005/8/layout/list1"/>
    <dgm:cxn modelId="{A3A0E8F7-D206-4AF1-84F5-1750F2A639F5}" type="presParOf" srcId="{C96D19CB-29E2-41CE-85C0-D3EC2EBCE64E}" destId="{FD68B3FA-EF9B-4D30-95F1-D8FA1F85A5D0}" srcOrd="7" destOrd="0" presId="urn:microsoft.com/office/officeart/2005/8/layout/list1"/>
    <dgm:cxn modelId="{4FEB3CE5-1D34-43A5-A414-05823A6DA7AE}" type="presParOf" srcId="{C96D19CB-29E2-41CE-85C0-D3EC2EBCE64E}" destId="{15E137D0-F5CC-41B7-928C-AAEC709AA6F9}" srcOrd="8" destOrd="0" presId="urn:microsoft.com/office/officeart/2005/8/layout/list1"/>
    <dgm:cxn modelId="{1A006DEA-B5F7-4797-B6DA-B83B2884852B}" type="presParOf" srcId="{15E137D0-F5CC-41B7-928C-AAEC709AA6F9}" destId="{885930F2-0123-46A8-BC8A-E031FE34828D}" srcOrd="0" destOrd="0" presId="urn:microsoft.com/office/officeart/2005/8/layout/list1"/>
    <dgm:cxn modelId="{170263F9-40E3-4101-95E9-FAD04F1CACFF}" type="presParOf" srcId="{15E137D0-F5CC-41B7-928C-AAEC709AA6F9}" destId="{4C673583-79F9-4EA6-9C0C-51E3F31A93DA}" srcOrd="1" destOrd="0" presId="urn:microsoft.com/office/officeart/2005/8/layout/list1"/>
    <dgm:cxn modelId="{BD1E41E3-A966-4EC5-8811-524C523C1179}" type="presParOf" srcId="{C96D19CB-29E2-41CE-85C0-D3EC2EBCE64E}" destId="{47330030-692B-4431-AC29-56CB05F0E918}" srcOrd="9" destOrd="0" presId="urn:microsoft.com/office/officeart/2005/8/layout/list1"/>
    <dgm:cxn modelId="{68F605BF-0398-4F49-80C7-8E2843E8BDD7}" type="presParOf" srcId="{C96D19CB-29E2-41CE-85C0-D3EC2EBCE64E}" destId="{2A4132B6-FFAC-497E-9BCA-07440ADBB7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62A3E5-6653-4C97-84DC-31E4C12856E5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BFEAC0-4998-423A-9B5F-A6F68BBA9412}">
      <dgm:prSet/>
      <dgm:spPr/>
      <dgm:t>
        <a:bodyPr/>
        <a:lstStyle/>
        <a:p>
          <a:r>
            <a:rPr lang="en-US" b="1" dirty="0">
              <a:latin typeface="+mj-lt"/>
            </a:rPr>
            <a:t>Synchronization-based Attack</a:t>
          </a:r>
          <a:r>
            <a:rPr lang="en-US" dirty="0">
              <a:latin typeface="+mj-lt"/>
            </a:rPr>
            <a:t> is realized by simultaneous request of service, from multiple sources</a:t>
          </a:r>
        </a:p>
      </dgm:t>
    </dgm:pt>
    <dgm:pt modelId="{B6B10C25-4B68-4A56-A8DA-FA07AF381B83}" type="parTrans" cxnId="{3F394E7C-8435-48EB-892F-06509541255D}">
      <dgm:prSet/>
      <dgm:spPr/>
      <dgm:t>
        <a:bodyPr/>
        <a:lstStyle/>
        <a:p>
          <a:endParaRPr lang="en-US"/>
        </a:p>
      </dgm:t>
    </dgm:pt>
    <dgm:pt modelId="{68C68D86-E9D4-46AF-9B54-AD57A4B874DC}" type="sibTrans" cxnId="{3F394E7C-8435-48EB-892F-06509541255D}">
      <dgm:prSet/>
      <dgm:spPr/>
      <dgm:t>
        <a:bodyPr/>
        <a:lstStyle/>
        <a:p>
          <a:endParaRPr lang="en-US"/>
        </a:p>
      </dgm:t>
    </dgm:pt>
    <dgm:pt modelId="{4B21AEAC-7AC2-47E3-9608-A60B3297E032}">
      <dgm:prSet/>
      <dgm:spPr/>
      <dgm:t>
        <a:bodyPr/>
        <a:lstStyle/>
        <a:p>
          <a:r>
            <a:rPr lang="en-US" dirty="0">
              <a:latin typeface="+mj-lt"/>
            </a:rPr>
            <a:t>The service request of individual sources look regular, while the aggregate service request at the target is anomalous</a:t>
          </a:r>
        </a:p>
      </dgm:t>
    </dgm:pt>
    <dgm:pt modelId="{AD87EC03-FC69-4D22-B472-FB388A14281A}" type="parTrans" cxnId="{D721D02B-03F5-4375-BD9B-47BA1D6785FB}">
      <dgm:prSet/>
      <dgm:spPr/>
      <dgm:t>
        <a:bodyPr/>
        <a:lstStyle/>
        <a:p>
          <a:endParaRPr lang="en-US"/>
        </a:p>
      </dgm:t>
    </dgm:pt>
    <dgm:pt modelId="{43DC4E98-413C-477B-AC53-F32140DA999C}" type="sibTrans" cxnId="{D721D02B-03F5-4375-BD9B-47BA1D6785FB}">
      <dgm:prSet/>
      <dgm:spPr/>
      <dgm:t>
        <a:bodyPr/>
        <a:lstStyle/>
        <a:p>
          <a:endParaRPr lang="en-US"/>
        </a:p>
      </dgm:t>
    </dgm:pt>
    <dgm:pt modelId="{DE889EE7-26E1-46AE-A815-7DC3A930A92B}">
      <dgm:prSet/>
      <dgm:spPr/>
      <dgm:t>
        <a:bodyPr/>
        <a:lstStyle/>
        <a:p>
          <a:r>
            <a:rPr lang="en-US">
              <a:latin typeface="+mj-lt"/>
            </a:rPr>
            <a:t>An Example:</a:t>
          </a:r>
        </a:p>
      </dgm:t>
    </dgm:pt>
    <dgm:pt modelId="{97D22140-5B91-4C13-90E0-5BFC9B3286D6}" type="parTrans" cxnId="{CB629309-349B-47E5-A28D-247BB7B7F963}">
      <dgm:prSet/>
      <dgm:spPr/>
      <dgm:t>
        <a:bodyPr/>
        <a:lstStyle/>
        <a:p>
          <a:endParaRPr lang="en-US"/>
        </a:p>
      </dgm:t>
    </dgm:pt>
    <dgm:pt modelId="{D3F82A1C-A72C-4169-9104-7CBA584C8B54}" type="sibTrans" cxnId="{CB629309-349B-47E5-A28D-247BB7B7F963}">
      <dgm:prSet/>
      <dgm:spPr/>
      <dgm:t>
        <a:bodyPr/>
        <a:lstStyle/>
        <a:p>
          <a:endParaRPr lang="en-US"/>
        </a:p>
      </dgm:t>
    </dgm:pt>
    <dgm:pt modelId="{E34BF125-6487-45B2-9D0E-00596C375360}">
      <dgm:prSet/>
      <dgm:spPr/>
      <dgm:t>
        <a:bodyPr/>
        <a:lstStyle/>
        <a:p>
          <a:r>
            <a:rPr lang="en-US" b="1" dirty="0" err="1">
              <a:latin typeface="+mj-lt"/>
            </a:rPr>
            <a:t>MadIoT</a:t>
          </a:r>
          <a:r>
            <a:rPr lang="en-US" b="1" dirty="0">
              <a:latin typeface="+mj-lt"/>
            </a:rPr>
            <a:t> attack</a:t>
          </a:r>
          <a:r>
            <a:rPr lang="en-US" dirty="0">
              <a:latin typeface="+mj-lt"/>
            </a:rPr>
            <a:t>: Adversary launches an attack to the power grid by synchronously switching on/off the compromised high-wattage IoT devices</a:t>
          </a:r>
        </a:p>
      </dgm:t>
    </dgm:pt>
    <dgm:pt modelId="{5C918849-3886-4391-BA47-C31D7B0A29C2}" type="parTrans" cxnId="{57151C4C-AB5A-49B9-A60C-81D6DC713A53}">
      <dgm:prSet/>
      <dgm:spPr/>
      <dgm:t>
        <a:bodyPr/>
        <a:lstStyle/>
        <a:p>
          <a:endParaRPr lang="en-US"/>
        </a:p>
      </dgm:t>
    </dgm:pt>
    <dgm:pt modelId="{29BC1D32-A533-4CC3-8052-5791631795A1}" type="sibTrans" cxnId="{57151C4C-AB5A-49B9-A60C-81D6DC713A53}">
      <dgm:prSet/>
      <dgm:spPr/>
      <dgm:t>
        <a:bodyPr/>
        <a:lstStyle/>
        <a:p>
          <a:endParaRPr lang="en-US"/>
        </a:p>
      </dgm:t>
    </dgm:pt>
    <dgm:pt modelId="{2B1820C8-AF57-4A93-9ABC-1B61C6E8E4F5}">
      <dgm:prSet/>
      <dgm:spPr/>
      <dgm:t>
        <a:bodyPr/>
        <a:lstStyle/>
        <a:p>
          <a:r>
            <a:rPr lang="en-US" b="1">
              <a:latin typeface="+mj-lt"/>
            </a:rPr>
            <a:t>Challenges:</a:t>
          </a:r>
          <a:endParaRPr lang="en-US">
            <a:latin typeface="+mj-lt"/>
          </a:endParaRPr>
        </a:p>
      </dgm:t>
    </dgm:pt>
    <dgm:pt modelId="{9C7EE100-F19B-424E-90F2-FAAAA47FADEF}" type="parTrans" cxnId="{712E7A07-6AAD-47A0-8355-E7C6C02479C4}">
      <dgm:prSet/>
      <dgm:spPr/>
      <dgm:t>
        <a:bodyPr/>
        <a:lstStyle/>
        <a:p>
          <a:endParaRPr lang="en-US"/>
        </a:p>
      </dgm:t>
    </dgm:pt>
    <dgm:pt modelId="{20C7069A-A297-4E71-BAF5-CFF2D6E9AB77}" type="sibTrans" cxnId="{712E7A07-6AAD-47A0-8355-E7C6C02479C4}">
      <dgm:prSet/>
      <dgm:spPr/>
      <dgm:t>
        <a:bodyPr/>
        <a:lstStyle/>
        <a:p>
          <a:endParaRPr lang="en-US"/>
        </a:p>
      </dgm:t>
    </dgm:pt>
    <dgm:pt modelId="{A327B711-EFAB-430D-9928-5E03DA05B6D5}">
      <dgm:prSet/>
      <dgm:spPr/>
      <dgm:t>
        <a:bodyPr/>
        <a:lstStyle/>
        <a:p>
          <a:r>
            <a:rPr lang="en-US" dirty="0">
              <a:latin typeface="+mj-lt"/>
            </a:rPr>
            <a:t>The service request at individual sources look regular</a:t>
          </a:r>
        </a:p>
        <a:p>
          <a:r>
            <a:rPr lang="en-US" dirty="0">
              <a:latin typeface="+mj-lt"/>
            </a:rPr>
            <a:t>The correlation between service demands at different sources increases</a:t>
          </a:r>
        </a:p>
      </dgm:t>
    </dgm:pt>
    <dgm:pt modelId="{B80E5A49-AF40-4EDC-B94F-726CD5C75DD1}" type="parTrans" cxnId="{333EF799-312D-451E-B030-DAD32D72597D}">
      <dgm:prSet/>
      <dgm:spPr/>
      <dgm:t>
        <a:bodyPr/>
        <a:lstStyle/>
        <a:p>
          <a:endParaRPr lang="en-US"/>
        </a:p>
      </dgm:t>
    </dgm:pt>
    <dgm:pt modelId="{1AB6F100-54B5-430D-8FF8-98BB65350744}" type="sibTrans" cxnId="{333EF799-312D-451E-B030-DAD32D72597D}">
      <dgm:prSet/>
      <dgm:spPr/>
      <dgm:t>
        <a:bodyPr/>
        <a:lstStyle/>
        <a:p>
          <a:endParaRPr lang="en-US"/>
        </a:p>
      </dgm:t>
    </dgm:pt>
    <dgm:pt modelId="{24142556-EC84-4DC5-9718-39DAF6543735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>
              <a:latin typeface="+mj-lt"/>
            </a:rPr>
            <a:t>Requires Multivariate Analysis</a:t>
          </a:r>
        </a:p>
        <a:p>
          <a:pPr>
            <a:buFont typeface="Arial" panose="020B0604020202020204" pitchFamily="34" charset="0"/>
            <a:buNone/>
          </a:pPr>
          <a:r>
            <a:rPr lang="en-US" dirty="0">
              <a:latin typeface="+mj-lt"/>
            </a:rPr>
            <a:t>Unknown set of anomalous dimensions: combinatorial complexity!</a:t>
          </a:r>
        </a:p>
      </dgm:t>
    </dgm:pt>
    <dgm:pt modelId="{4CD0608E-8B5B-43C8-8420-CF00B4BAFD95}" type="parTrans" cxnId="{5D6A2FBC-FD85-4F8F-B57F-6BE2027099F7}">
      <dgm:prSet/>
      <dgm:spPr/>
      <dgm:t>
        <a:bodyPr/>
        <a:lstStyle/>
        <a:p>
          <a:endParaRPr lang="en-US"/>
        </a:p>
      </dgm:t>
    </dgm:pt>
    <dgm:pt modelId="{50981905-7DAF-47F3-B024-14F97BAE9D75}" type="sibTrans" cxnId="{5D6A2FBC-FD85-4F8F-B57F-6BE2027099F7}">
      <dgm:prSet/>
      <dgm:spPr/>
      <dgm:t>
        <a:bodyPr/>
        <a:lstStyle/>
        <a:p>
          <a:endParaRPr lang="en-US"/>
        </a:p>
      </dgm:t>
    </dgm:pt>
    <dgm:pt modelId="{999A0758-13AB-4780-87F4-BCE029FBA598}" type="pres">
      <dgm:prSet presAssocID="{7562A3E5-6653-4C97-84DC-31E4C12856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6E3BA4-C271-4C49-B318-672EED55EB59}" type="pres">
      <dgm:prSet presAssocID="{14BFEAC0-4998-423A-9B5F-A6F68BBA9412}" presName="hierRoot1" presStyleCnt="0"/>
      <dgm:spPr/>
    </dgm:pt>
    <dgm:pt modelId="{F4E82302-01B4-4C45-8837-99E6A0B67B19}" type="pres">
      <dgm:prSet presAssocID="{14BFEAC0-4998-423A-9B5F-A6F68BBA9412}" presName="composite" presStyleCnt="0"/>
      <dgm:spPr/>
    </dgm:pt>
    <dgm:pt modelId="{259DF95A-FE92-4BB7-950A-209C679450D0}" type="pres">
      <dgm:prSet presAssocID="{14BFEAC0-4998-423A-9B5F-A6F68BBA9412}" presName="background" presStyleLbl="node0" presStyleIdx="0" presStyleCnt="3"/>
      <dgm:spPr/>
    </dgm:pt>
    <dgm:pt modelId="{ADE960E4-8F27-4766-87A9-1A54113C6B99}" type="pres">
      <dgm:prSet presAssocID="{14BFEAC0-4998-423A-9B5F-A6F68BBA9412}" presName="text" presStyleLbl="fgAcc0" presStyleIdx="0" presStyleCnt="3">
        <dgm:presLayoutVars>
          <dgm:chPref val="3"/>
        </dgm:presLayoutVars>
      </dgm:prSet>
      <dgm:spPr/>
    </dgm:pt>
    <dgm:pt modelId="{829C3AAB-A7F7-44A0-A7B7-E33125137786}" type="pres">
      <dgm:prSet presAssocID="{14BFEAC0-4998-423A-9B5F-A6F68BBA9412}" presName="hierChild2" presStyleCnt="0"/>
      <dgm:spPr/>
    </dgm:pt>
    <dgm:pt modelId="{5A8063AB-ED8C-4549-9135-48E9E541425C}" type="pres">
      <dgm:prSet presAssocID="{AD87EC03-FC69-4D22-B472-FB388A14281A}" presName="Name10" presStyleLbl="parChTrans1D2" presStyleIdx="0" presStyleCnt="4"/>
      <dgm:spPr/>
    </dgm:pt>
    <dgm:pt modelId="{70A87DE2-A7CD-4723-A644-0E4DEE6B66D6}" type="pres">
      <dgm:prSet presAssocID="{4B21AEAC-7AC2-47E3-9608-A60B3297E032}" presName="hierRoot2" presStyleCnt="0"/>
      <dgm:spPr/>
    </dgm:pt>
    <dgm:pt modelId="{0D3047B7-9433-4845-8560-3F52B2CA86C1}" type="pres">
      <dgm:prSet presAssocID="{4B21AEAC-7AC2-47E3-9608-A60B3297E032}" presName="composite2" presStyleCnt="0"/>
      <dgm:spPr/>
    </dgm:pt>
    <dgm:pt modelId="{BB6103CE-A560-4417-9B23-53BB2466C476}" type="pres">
      <dgm:prSet presAssocID="{4B21AEAC-7AC2-47E3-9608-A60B3297E032}" presName="background2" presStyleLbl="node2" presStyleIdx="0" presStyleCnt="4"/>
      <dgm:spPr/>
    </dgm:pt>
    <dgm:pt modelId="{F25D8E60-D87C-4BE1-A086-0BB42E1082AC}" type="pres">
      <dgm:prSet presAssocID="{4B21AEAC-7AC2-47E3-9608-A60B3297E032}" presName="text2" presStyleLbl="fgAcc2" presStyleIdx="0" presStyleCnt="4">
        <dgm:presLayoutVars>
          <dgm:chPref val="3"/>
        </dgm:presLayoutVars>
      </dgm:prSet>
      <dgm:spPr/>
    </dgm:pt>
    <dgm:pt modelId="{684672B3-A78A-45BF-A053-9F50ACA9E763}" type="pres">
      <dgm:prSet presAssocID="{4B21AEAC-7AC2-47E3-9608-A60B3297E032}" presName="hierChild3" presStyleCnt="0"/>
      <dgm:spPr/>
    </dgm:pt>
    <dgm:pt modelId="{E7A7C6A0-84AC-48CF-897B-A17F19676F4D}" type="pres">
      <dgm:prSet presAssocID="{DE889EE7-26E1-46AE-A815-7DC3A930A92B}" presName="hierRoot1" presStyleCnt="0"/>
      <dgm:spPr/>
    </dgm:pt>
    <dgm:pt modelId="{7E79420C-FE88-48FC-9623-5B30B77E8712}" type="pres">
      <dgm:prSet presAssocID="{DE889EE7-26E1-46AE-A815-7DC3A930A92B}" presName="composite" presStyleCnt="0"/>
      <dgm:spPr/>
    </dgm:pt>
    <dgm:pt modelId="{61225273-EE85-460A-AE41-2CF7C4CDC825}" type="pres">
      <dgm:prSet presAssocID="{DE889EE7-26E1-46AE-A815-7DC3A930A92B}" presName="background" presStyleLbl="node0" presStyleIdx="1" presStyleCnt="3"/>
      <dgm:spPr/>
    </dgm:pt>
    <dgm:pt modelId="{D03160F8-30E9-49EB-892A-91E3331B1E47}" type="pres">
      <dgm:prSet presAssocID="{DE889EE7-26E1-46AE-A815-7DC3A930A92B}" presName="text" presStyleLbl="fgAcc0" presStyleIdx="1" presStyleCnt="3">
        <dgm:presLayoutVars>
          <dgm:chPref val="3"/>
        </dgm:presLayoutVars>
      </dgm:prSet>
      <dgm:spPr/>
    </dgm:pt>
    <dgm:pt modelId="{846979DC-B3A4-4EF2-BFB7-96240288B767}" type="pres">
      <dgm:prSet presAssocID="{DE889EE7-26E1-46AE-A815-7DC3A930A92B}" presName="hierChild2" presStyleCnt="0"/>
      <dgm:spPr/>
    </dgm:pt>
    <dgm:pt modelId="{B9DA4243-7606-4BCB-A273-7145DD042C12}" type="pres">
      <dgm:prSet presAssocID="{5C918849-3886-4391-BA47-C31D7B0A29C2}" presName="Name10" presStyleLbl="parChTrans1D2" presStyleIdx="1" presStyleCnt="4"/>
      <dgm:spPr/>
    </dgm:pt>
    <dgm:pt modelId="{CA7F0D73-CE80-481C-BB23-F890CA89D9CA}" type="pres">
      <dgm:prSet presAssocID="{E34BF125-6487-45B2-9D0E-00596C375360}" presName="hierRoot2" presStyleCnt="0"/>
      <dgm:spPr/>
    </dgm:pt>
    <dgm:pt modelId="{1F53029E-8C03-4958-9967-9CAA1BC0B160}" type="pres">
      <dgm:prSet presAssocID="{E34BF125-6487-45B2-9D0E-00596C375360}" presName="composite2" presStyleCnt="0"/>
      <dgm:spPr/>
    </dgm:pt>
    <dgm:pt modelId="{BE692252-ADF6-43EE-96BD-845B1F72F703}" type="pres">
      <dgm:prSet presAssocID="{E34BF125-6487-45B2-9D0E-00596C375360}" presName="background2" presStyleLbl="node2" presStyleIdx="1" presStyleCnt="4"/>
      <dgm:spPr/>
    </dgm:pt>
    <dgm:pt modelId="{6910558E-EB30-4E99-B3B7-B91C1627BE71}" type="pres">
      <dgm:prSet presAssocID="{E34BF125-6487-45B2-9D0E-00596C375360}" presName="text2" presStyleLbl="fgAcc2" presStyleIdx="1" presStyleCnt="4">
        <dgm:presLayoutVars>
          <dgm:chPref val="3"/>
        </dgm:presLayoutVars>
      </dgm:prSet>
      <dgm:spPr/>
    </dgm:pt>
    <dgm:pt modelId="{7063B5EA-80BA-4360-A8D7-517B2F1C5093}" type="pres">
      <dgm:prSet presAssocID="{E34BF125-6487-45B2-9D0E-00596C375360}" presName="hierChild3" presStyleCnt="0"/>
      <dgm:spPr/>
    </dgm:pt>
    <dgm:pt modelId="{FEF9B86F-3B4D-451A-95FA-7D7E06FBCB31}" type="pres">
      <dgm:prSet presAssocID="{2B1820C8-AF57-4A93-9ABC-1B61C6E8E4F5}" presName="hierRoot1" presStyleCnt="0"/>
      <dgm:spPr/>
    </dgm:pt>
    <dgm:pt modelId="{6EF1DDFA-6B35-40F4-84A0-C2DC5AB998B4}" type="pres">
      <dgm:prSet presAssocID="{2B1820C8-AF57-4A93-9ABC-1B61C6E8E4F5}" presName="composite" presStyleCnt="0"/>
      <dgm:spPr/>
    </dgm:pt>
    <dgm:pt modelId="{DC178076-F8AB-4A34-B66D-279499833998}" type="pres">
      <dgm:prSet presAssocID="{2B1820C8-AF57-4A93-9ABC-1B61C6E8E4F5}" presName="background" presStyleLbl="node0" presStyleIdx="2" presStyleCnt="3"/>
      <dgm:spPr/>
    </dgm:pt>
    <dgm:pt modelId="{F5D51C8F-7AFA-42B3-958D-8E0D90715A9C}" type="pres">
      <dgm:prSet presAssocID="{2B1820C8-AF57-4A93-9ABC-1B61C6E8E4F5}" presName="text" presStyleLbl="fgAcc0" presStyleIdx="2" presStyleCnt="3">
        <dgm:presLayoutVars>
          <dgm:chPref val="3"/>
        </dgm:presLayoutVars>
      </dgm:prSet>
      <dgm:spPr/>
    </dgm:pt>
    <dgm:pt modelId="{B34922DE-51F9-4118-852D-D290344530DC}" type="pres">
      <dgm:prSet presAssocID="{2B1820C8-AF57-4A93-9ABC-1B61C6E8E4F5}" presName="hierChild2" presStyleCnt="0"/>
      <dgm:spPr/>
    </dgm:pt>
    <dgm:pt modelId="{5EF3EC9C-9BA6-45D3-8769-299AF16BA7C9}" type="pres">
      <dgm:prSet presAssocID="{B80E5A49-AF40-4EDC-B94F-726CD5C75DD1}" presName="Name10" presStyleLbl="parChTrans1D2" presStyleIdx="2" presStyleCnt="4"/>
      <dgm:spPr/>
    </dgm:pt>
    <dgm:pt modelId="{B3A70A46-271D-4455-853E-795B3899E372}" type="pres">
      <dgm:prSet presAssocID="{A327B711-EFAB-430D-9928-5E03DA05B6D5}" presName="hierRoot2" presStyleCnt="0"/>
      <dgm:spPr/>
    </dgm:pt>
    <dgm:pt modelId="{ED7A83A1-7777-41AE-A8D3-C0CF65131D39}" type="pres">
      <dgm:prSet presAssocID="{A327B711-EFAB-430D-9928-5E03DA05B6D5}" presName="composite2" presStyleCnt="0"/>
      <dgm:spPr/>
    </dgm:pt>
    <dgm:pt modelId="{009E9B2D-E0C5-420C-9B8E-B9B028752400}" type="pres">
      <dgm:prSet presAssocID="{A327B711-EFAB-430D-9928-5E03DA05B6D5}" presName="background2" presStyleLbl="node2" presStyleIdx="2" presStyleCnt="4"/>
      <dgm:spPr/>
    </dgm:pt>
    <dgm:pt modelId="{72E7DA45-6F50-4591-A883-03DC39D016E5}" type="pres">
      <dgm:prSet presAssocID="{A327B711-EFAB-430D-9928-5E03DA05B6D5}" presName="text2" presStyleLbl="fgAcc2" presStyleIdx="2" presStyleCnt="4">
        <dgm:presLayoutVars>
          <dgm:chPref val="3"/>
        </dgm:presLayoutVars>
      </dgm:prSet>
      <dgm:spPr/>
    </dgm:pt>
    <dgm:pt modelId="{6A31FA3B-3012-47B3-8D16-38103D9542FE}" type="pres">
      <dgm:prSet presAssocID="{A327B711-EFAB-430D-9928-5E03DA05B6D5}" presName="hierChild3" presStyleCnt="0"/>
      <dgm:spPr/>
    </dgm:pt>
    <dgm:pt modelId="{14FBAB4A-7DDE-4317-918F-B3A2E624A2AE}" type="pres">
      <dgm:prSet presAssocID="{4CD0608E-8B5B-43C8-8420-CF00B4BAFD95}" presName="Name10" presStyleLbl="parChTrans1D2" presStyleIdx="3" presStyleCnt="4"/>
      <dgm:spPr/>
    </dgm:pt>
    <dgm:pt modelId="{87D5826D-66A7-4EA8-840D-5DA424DC3ED5}" type="pres">
      <dgm:prSet presAssocID="{24142556-EC84-4DC5-9718-39DAF6543735}" presName="hierRoot2" presStyleCnt="0"/>
      <dgm:spPr/>
    </dgm:pt>
    <dgm:pt modelId="{3556EFAC-0B34-46B7-BCE9-48923C6C5182}" type="pres">
      <dgm:prSet presAssocID="{24142556-EC84-4DC5-9718-39DAF6543735}" presName="composite2" presStyleCnt="0"/>
      <dgm:spPr/>
    </dgm:pt>
    <dgm:pt modelId="{13132664-6E61-46C8-8C55-38BAEF68EB86}" type="pres">
      <dgm:prSet presAssocID="{24142556-EC84-4DC5-9718-39DAF6543735}" presName="background2" presStyleLbl="node2" presStyleIdx="3" presStyleCnt="4"/>
      <dgm:spPr/>
    </dgm:pt>
    <dgm:pt modelId="{8CD0C31B-E4D2-41F7-8079-5AE93143D8D9}" type="pres">
      <dgm:prSet presAssocID="{24142556-EC84-4DC5-9718-39DAF6543735}" presName="text2" presStyleLbl="fgAcc2" presStyleIdx="3" presStyleCnt="4">
        <dgm:presLayoutVars>
          <dgm:chPref val="3"/>
        </dgm:presLayoutVars>
      </dgm:prSet>
      <dgm:spPr/>
    </dgm:pt>
    <dgm:pt modelId="{A156B35C-6302-4F2A-A296-1BB820938FD7}" type="pres">
      <dgm:prSet presAssocID="{24142556-EC84-4DC5-9718-39DAF6543735}" presName="hierChild3" presStyleCnt="0"/>
      <dgm:spPr/>
    </dgm:pt>
  </dgm:ptLst>
  <dgm:cxnLst>
    <dgm:cxn modelId="{712E7A07-6AAD-47A0-8355-E7C6C02479C4}" srcId="{7562A3E5-6653-4C97-84DC-31E4C12856E5}" destId="{2B1820C8-AF57-4A93-9ABC-1B61C6E8E4F5}" srcOrd="2" destOrd="0" parTransId="{9C7EE100-F19B-424E-90F2-FAAAA47FADEF}" sibTransId="{20C7069A-A297-4E71-BAF5-CFF2D6E9AB77}"/>
    <dgm:cxn modelId="{CB629309-349B-47E5-A28D-247BB7B7F963}" srcId="{7562A3E5-6653-4C97-84DC-31E4C12856E5}" destId="{DE889EE7-26E1-46AE-A815-7DC3A930A92B}" srcOrd="1" destOrd="0" parTransId="{97D22140-5B91-4C13-90E0-5BFC9B3286D6}" sibTransId="{D3F82A1C-A72C-4169-9104-7CBA584C8B54}"/>
    <dgm:cxn modelId="{C3B52316-3AD7-4931-A1A3-453627D0C9E5}" type="presOf" srcId="{2B1820C8-AF57-4A93-9ABC-1B61C6E8E4F5}" destId="{F5D51C8F-7AFA-42B3-958D-8E0D90715A9C}" srcOrd="0" destOrd="0" presId="urn:microsoft.com/office/officeart/2005/8/layout/hierarchy1"/>
    <dgm:cxn modelId="{4CEC5D1E-A6FE-4BB9-82F2-CAB21EBA8E66}" type="presOf" srcId="{4B21AEAC-7AC2-47E3-9608-A60B3297E032}" destId="{F25D8E60-D87C-4BE1-A086-0BB42E1082AC}" srcOrd="0" destOrd="0" presId="urn:microsoft.com/office/officeart/2005/8/layout/hierarchy1"/>
    <dgm:cxn modelId="{D721D02B-03F5-4375-BD9B-47BA1D6785FB}" srcId="{14BFEAC0-4998-423A-9B5F-A6F68BBA9412}" destId="{4B21AEAC-7AC2-47E3-9608-A60B3297E032}" srcOrd="0" destOrd="0" parTransId="{AD87EC03-FC69-4D22-B472-FB388A14281A}" sibTransId="{43DC4E98-413C-477B-AC53-F32140DA999C}"/>
    <dgm:cxn modelId="{8F709C36-126A-4422-ACF8-6C863979E293}" type="presOf" srcId="{AD87EC03-FC69-4D22-B472-FB388A14281A}" destId="{5A8063AB-ED8C-4549-9135-48E9E541425C}" srcOrd="0" destOrd="0" presId="urn:microsoft.com/office/officeart/2005/8/layout/hierarchy1"/>
    <dgm:cxn modelId="{7814B63D-85BD-44FF-9D26-7F9EBAD100FA}" type="presOf" srcId="{14BFEAC0-4998-423A-9B5F-A6F68BBA9412}" destId="{ADE960E4-8F27-4766-87A9-1A54113C6B99}" srcOrd="0" destOrd="0" presId="urn:microsoft.com/office/officeart/2005/8/layout/hierarchy1"/>
    <dgm:cxn modelId="{57151C4C-AB5A-49B9-A60C-81D6DC713A53}" srcId="{DE889EE7-26E1-46AE-A815-7DC3A930A92B}" destId="{E34BF125-6487-45B2-9D0E-00596C375360}" srcOrd="0" destOrd="0" parTransId="{5C918849-3886-4391-BA47-C31D7B0A29C2}" sibTransId="{29BC1D32-A533-4CC3-8052-5791631795A1}"/>
    <dgm:cxn modelId="{99CFEC71-AFE1-467A-BB3F-0BA4B5FEA354}" type="presOf" srcId="{E34BF125-6487-45B2-9D0E-00596C375360}" destId="{6910558E-EB30-4E99-B3B7-B91C1627BE71}" srcOrd="0" destOrd="0" presId="urn:microsoft.com/office/officeart/2005/8/layout/hierarchy1"/>
    <dgm:cxn modelId="{6E193874-599B-41A2-830D-6DD37A8FC89F}" type="presOf" srcId="{7562A3E5-6653-4C97-84DC-31E4C12856E5}" destId="{999A0758-13AB-4780-87F4-BCE029FBA598}" srcOrd="0" destOrd="0" presId="urn:microsoft.com/office/officeart/2005/8/layout/hierarchy1"/>
    <dgm:cxn modelId="{3F394E7C-8435-48EB-892F-06509541255D}" srcId="{7562A3E5-6653-4C97-84DC-31E4C12856E5}" destId="{14BFEAC0-4998-423A-9B5F-A6F68BBA9412}" srcOrd="0" destOrd="0" parTransId="{B6B10C25-4B68-4A56-A8DA-FA07AF381B83}" sibTransId="{68C68D86-E9D4-46AF-9B54-AD57A4B874DC}"/>
    <dgm:cxn modelId="{0CA32D8E-A990-4858-B942-A0DA7BF07DE3}" type="presOf" srcId="{5C918849-3886-4391-BA47-C31D7B0A29C2}" destId="{B9DA4243-7606-4BCB-A273-7145DD042C12}" srcOrd="0" destOrd="0" presId="urn:microsoft.com/office/officeart/2005/8/layout/hierarchy1"/>
    <dgm:cxn modelId="{94D2678F-9ED4-42A1-88F6-A98FA5FDCB09}" type="presOf" srcId="{4CD0608E-8B5B-43C8-8420-CF00B4BAFD95}" destId="{14FBAB4A-7DDE-4317-918F-B3A2E624A2AE}" srcOrd="0" destOrd="0" presId="urn:microsoft.com/office/officeart/2005/8/layout/hierarchy1"/>
    <dgm:cxn modelId="{5F0A6C92-8099-497F-9B36-5BF20E781EFE}" type="presOf" srcId="{DE889EE7-26E1-46AE-A815-7DC3A930A92B}" destId="{D03160F8-30E9-49EB-892A-91E3331B1E47}" srcOrd="0" destOrd="0" presId="urn:microsoft.com/office/officeart/2005/8/layout/hierarchy1"/>
    <dgm:cxn modelId="{333EF799-312D-451E-B030-DAD32D72597D}" srcId="{2B1820C8-AF57-4A93-9ABC-1B61C6E8E4F5}" destId="{A327B711-EFAB-430D-9928-5E03DA05B6D5}" srcOrd="0" destOrd="0" parTransId="{B80E5A49-AF40-4EDC-B94F-726CD5C75DD1}" sibTransId="{1AB6F100-54B5-430D-8FF8-98BB65350744}"/>
    <dgm:cxn modelId="{5D6A2FBC-FD85-4F8F-B57F-6BE2027099F7}" srcId="{2B1820C8-AF57-4A93-9ABC-1B61C6E8E4F5}" destId="{24142556-EC84-4DC5-9718-39DAF6543735}" srcOrd="1" destOrd="0" parTransId="{4CD0608E-8B5B-43C8-8420-CF00B4BAFD95}" sibTransId="{50981905-7DAF-47F3-B024-14F97BAE9D75}"/>
    <dgm:cxn modelId="{EEF93FD0-112A-409C-9DBB-019D000E1906}" type="presOf" srcId="{24142556-EC84-4DC5-9718-39DAF6543735}" destId="{8CD0C31B-E4D2-41F7-8079-5AE93143D8D9}" srcOrd="0" destOrd="0" presId="urn:microsoft.com/office/officeart/2005/8/layout/hierarchy1"/>
    <dgm:cxn modelId="{18E37BEA-47F1-4613-82C8-D4FC65A50ECB}" type="presOf" srcId="{A327B711-EFAB-430D-9928-5E03DA05B6D5}" destId="{72E7DA45-6F50-4591-A883-03DC39D016E5}" srcOrd="0" destOrd="0" presId="urn:microsoft.com/office/officeart/2005/8/layout/hierarchy1"/>
    <dgm:cxn modelId="{71E877F7-46BA-4DFB-8DB3-937BB27FDA59}" type="presOf" srcId="{B80E5A49-AF40-4EDC-B94F-726CD5C75DD1}" destId="{5EF3EC9C-9BA6-45D3-8769-299AF16BA7C9}" srcOrd="0" destOrd="0" presId="urn:microsoft.com/office/officeart/2005/8/layout/hierarchy1"/>
    <dgm:cxn modelId="{B4BC43C7-43A9-4913-B9B3-59E1A0B15E59}" type="presParOf" srcId="{999A0758-13AB-4780-87F4-BCE029FBA598}" destId="{CA6E3BA4-C271-4C49-B318-672EED55EB59}" srcOrd="0" destOrd="0" presId="urn:microsoft.com/office/officeart/2005/8/layout/hierarchy1"/>
    <dgm:cxn modelId="{229C8B1B-BEA1-446D-BE06-EA0B707047A2}" type="presParOf" srcId="{CA6E3BA4-C271-4C49-B318-672EED55EB59}" destId="{F4E82302-01B4-4C45-8837-99E6A0B67B19}" srcOrd="0" destOrd="0" presId="urn:microsoft.com/office/officeart/2005/8/layout/hierarchy1"/>
    <dgm:cxn modelId="{05FB4390-AC8E-469D-9191-23C503CDB4B3}" type="presParOf" srcId="{F4E82302-01B4-4C45-8837-99E6A0B67B19}" destId="{259DF95A-FE92-4BB7-950A-209C679450D0}" srcOrd="0" destOrd="0" presId="urn:microsoft.com/office/officeart/2005/8/layout/hierarchy1"/>
    <dgm:cxn modelId="{45BCF8A1-B3C2-40D0-ACC5-A207CCD03FE7}" type="presParOf" srcId="{F4E82302-01B4-4C45-8837-99E6A0B67B19}" destId="{ADE960E4-8F27-4766-87A9-1A54113C6B99}" srcOrd="1" destOrd="0" presId="urn:microsoft.com/office/officeart/2005/8/layout/hierarchy1"/>
    <dgm:cxn modelId="{539F7EB9-0D6D-49ED-BAE9-69FCA9B8208E}" type="presParOf" srcId="{CA6E3BA4-C271-4C49-B318-672EED55EB59}" destId="{829C3AAB-A7F7-44A0-A7B7-E33125137786}" srcOrd="1" destOrd="0" presId="urn:microsoft.com/office/officeart/2005/8/layout/hierarchy1"/>
    <dgm:cxn modelId="{5D9621D2-9E20-431B-A7DE-351FB819AFC0}" type="presParOf" srcId="{829C3AAB-A7F7-44A0-A7B7-E33125137786}" destId="{5A8063AB-ED8C-4549-9135-48E9E541425C}" srcOrd="0" destOrd="0" presId="urn:microsoft.com/office/officeart/2005/8/layout/hierarchy1"/>
    <dgm:cxn modelId="{09E73A0D-9F2E-49B9-9735-1BDBD2E68843}" type="presParOf" srcId="{829C3AAB-A7F7-44A0-A7B7-E33125137786}" destId="{70A87DE2-A7CD-4723-A644-0E4DEE6B66D6}" srcOrd="1" destOrd="0" presId="urn:microsoft.com/office/officeart/2005/8/layout/hierarchy1"/>
    <dgm:cxn modelId="{1E186287-6C3A-460C-AEB3-3F1E2A28B12A}" type="presParOf" srcId="{70A87DE2-A7CD-4723-A644-0E4DEE6B66D6}" destId="{0D3047B7-9433-4845-8560-3F52B2CA86C1}" srcOrd="0" destOrd="0" presId="urn:microsoft.com/office/officeart/2005/8/layout/hierarchy1"/>
    <dgm:cxn modelId="{C4096E43-59CF-4E1F-9C09-078B3F1D4C8D}" type="presParOf" srcId="{0D3047B7-9433-4845-8560-3F52B2CA86C1}" destId="{BB6103CE-A560-4417-9B23-53BB2466C476}" srcOrd="0" destOrd="0" presId="urn:microsoft.com/office/officeart/2005/8/layout/hierarchy1"/>
    <dgm:cxn modelId="{492B0B5C-11C0-4B3B-B45F-FD86DC778238}" type="presParOf" srcId="{0D3047B7-9433-4845-8560-3F52B2CA86C1}" destId="{F25D8E60-D87C-4BE1-A086-0BB42E1082AC}" srcOrd="1" destOrd="0" presId="urn:microsoft.com/office/officeart/2005/8/layout/hierarchy1"/>
    <dgm:cxn modelId="{B59FE77A-8D5D-42BB-93CE-87812626C92A}" type="presParOf" srcId="{70A87DE2-A7CD-4723-A644-0E4DEE6B66D6}" destId="{684672B3-A78A-45BF-A053-9F50ACA9E763}" srcOrd="1" destOrd="0" presId="urn:microsoft.com/office/officeart/2005/8/layout/hierarchy1"/>
    <dgm:cxn modelId="{1AA26832-C90E-469B-973B-1A0931526BDF}" type="presParOf" srcId="{999A0758-13AB-4780-87F4-BCE029FBA598}" destId="{E7A7C6A0-84AC-48CF-897B-A17F19676F4D}" srcOrd="1" destOrd="0" presId="urn:microsoft.com/office/officeart/2005/8/layout/hierarchy1"/>
    <dgm:cxn modelId="{D33D9FCD-3D61-44EB-9F15-60FC7E0CDBAC}" type="presParOf" srcId="{E7A7C6A0-84AC-48CF-897B-A17F19676F4D}" destId="{7E79420C-FE88-48FC-9623-5B30B77E8712}" srcOrd="0" destOrd="0" presId="urn:microsoft.com/office/officeart/2005/8/layout/hierarchy1"/>
    <dgm:cxn modelId="{6ED244BF-1774-4487-8FAF-453DE3BEEE21}" type="presParOf" srcId="{7E79420C-FE88-48FC-9623-5B30B77E8712}" destId="{61225273-EE85-460A-AE41-2CF7C4CDC825}" srcOrd="0" destOrd="0" presId="urn:microsoft.com/office/officeart/2005/8/layout/hierarchy1"/>
    <dgm:cxn modelId="{7C81FAC8-6933-4C6D-A298-5FF4EFD717C7}" type="presParOf" srcId="{7E79420C-FE88-48FC-9623-5B30B77E8712}" destId="{D03160F8-30E9-49EB-892A-91E3331B1E47}" srcOrd="1" destOrd="0" presId="urn:microsoft.com/office/officeart/2005/8/layout/hierarchy1"/>
    <dgm:cxn modelId="{314499F0-2D2B-47DE-A91F-9569115E1F04}" type="presParOf" srcId="{E7A7C6A0-84AC-48CF-897B-A17F19676F4D}" destId="{846979DC-B3A4-4EF2-BFB7-96240288B767}" srcOrd="1" destOrd="0" presId="urn:microsoft.com/office/officeart/2005/8/layout/hierarchy1"/>
    <dgm:cxn modelId="{98A3E049-AC25-41DD-992D-EC1099CF8BD7}" type="presParOf" srcId="{846979DC-B3A4-4EF2-BFB7-96240288B767}" destId="{B9DA4243-7606-4BCB-A273-7145DD042C12}" srcOrd="0" destOrd="0" presId="urn:microsoft.com/office/officeart/2005/8/layout/hierarchy1"/>
    <dgm:cxn modelId="{C36FD193-73FD-4B76-AD6B-83A86D36AA58}" type="presParOf" srcId="{846979DC-B3A4-4EF2-BFB7-96240288B767}" destId="{CA7F0D73-CE80-481C-BB23-F890CA89D9CA}" srcOrd="1" destOrd="0" presId="urn:microsoft.com/office/officeart/2005/8/layout/hierarchy1"/>
    <dgm:cxn modelId="{D76F9760-2597-43E4-B6D4-C28F41E59CBD}" type="presParOf" srcId="{CA7F0D73-CE80-481C-BB23-F890CA89D9CA}" destId="{1F53029E-8C03-4958-9967-9CAA1BC0B160}" srcOrd="0" destOrd="0" presId="urn:microsoft.com/office/officeart/2005/8/layout/hierarchy1"/>
    <dgm:cxn modelId="{1AE83937-FF7B-4C38-B080-F31867352C85}" type="presParOf" srcId="{1F53029E-8C03-4958-9967-9CAA1BC0B160}" destId="{BE692252-ADF6-43EE-96BD-845B1F72F703}" srcOrd="0" destOrd="0" presId="urn:microsoft.com/office/officeart/2005/8/layout/hierarchy1"/>
    <dgm:cxn modelId="{C3205150-E8CA-4F66-81DD-DD5F4B76AF8F}" type="presParOf" srcId="{1F53029E-8C03-4958-9967-9CAA1BC0B160}" destId="{6910558E-EB30-4E99-B3B7-B91C1627BE71}" srcOrd="1" destOrd="0" presId="urn:microsoft.com/office/officeart/2005/8/layout/hierarchy1"/>
    <dgm:cxn modelId="{EFD7C56D-1876-48EC-AA01-9BD2915EE853}" type="presParOf" srcId="{CA7F0D73-CE80-481C-BB23-F890CA89D9CA}" destId="{7063B5EA-80BA-4360-A8D7-517B2F1C5093}" srcOrd="1" destOrd="0" presId="urn:microsoft.com/office/officeart/2005/8/layout/hierarchy1"/>
    <dgm:cxn modelId="{93BDDCC9-CBF5-4D06-8F9B-AB658A4F2573}" type="presParOf" srcId="{999A0758-13AB-4780-87F4-BCE029FBA598}" destId="{FEF9B86F-3B4D-451A-95FA-7D7E06FBCB31}" srcOrd="2" destOrd="0" presId="urn:microsoft.com/office/officeart/2005/8/layout/hierarchy1"/>
    <dgm:cxn modelId="{26A79408-62D5-4A87-9656-BFCFA40D88FA}" type="presParOf" srcId="{FEF9B86F-3B4D-451A-95FA-7D7E06FBCB31}" destId="{6EF1DDFA-6B35-40F4-84A0-C2DC5AB998B4}" srcOrd="0" destOrd="0" presId="urn:microsoft.com/office/officeart/2005/8/layout/hierarchy1"/>
    <dgm:cxn modelId="{B3B828AE-79E9-4D3D-BF7C-81FE73D21512}" type="presParOf" srcId="{6EF1DDFA-6B35-40F4-84A0-C2DC5AB998B4}" destId="{DC178076-F8AB-4A34-B66D-279499833998}" srcOrd="0" destOrd="0" presId="urn:microsoft.com/office/officeart/2005/8/layout/hierarchy1"/>
    <dgm:cxn modelId="{674DB45F-B72B-4F3E-8A0C-CC2F9223F458}" type="presParOf" srcId="{6EF1DDFA-6B35-40F4-84A0-C2DC5AB998B4}" destId="{F5D51C8F-7AFA-42B3-958D-8E0D90715A9C}" srcOrd="1" destOrd="0" presId="urn:microsoft.com/office/officeart/2005/8/layout/hierarchy1"/>
    <dgm:cxn modelId="{46955A81-A517-4685-872F-0AD34C6FAA48}" type="presParOf" srcId="{FEF9B86F-3B4D-451A-95FA-7D7E06FBCB31}" destId="{B34922DE-51F9-4118-852D-D290344530DC}" srcOrd="1" destOrd="0" presId="urn:microsoft.com/office/officeart/2005/8/layout/hierarchy1"/>
    <dgm:cxn modelId="{DFE21712-83EE-41D3-9AF9-E5456AA4DF63}" type="presParOf" srcId="{B34922DE-51F9-4118-852D-D290344530DC}" destId="{5EF3EC9C-9BA6-45D3-8769-299AF16BA7C9}" srcOrd="0" destOrd="0" presId="urn:microsoft.com/office/officeart/2005/8/layout/hierarchy1"/>
    <dgm:cxn modelId="{FAAEF899-8E09-44B2-9F44-598175E72525}" type="presParOf" srcId="{B34922DE-51F9-4118-852D-D290344530DC}" destId="{B3A70A46-271D-4455-853E-795B3899E372}" srcOrd="1" destOrd="0" presId="urn:microsoft.com/office/officeart/2005/8/layout/hierarchy1"/>
    <dgm:cxn modelId="{C4E8004F-38B9-42C8-A16E-78C1D4D4029D}" type="presParOf" srcId="{B3A70A46-271D-4455-853E-795B3899E372}" destId="{ED7A83A1-7777-41AE-A8D3-C0CF65131D39}" srcOrd="0" destOrd="0" presId="urn:microsoft.com/office/officeart/2005/8/layout/hierarchy1"/>
    <dgm:cxn modelId="{B3950506-9433-4144-8BF8-12F188C15C4A}" type="presParOf" srcId="{ED7A83A1-7777-41AE-A8D3-C0CF65131D39}" destId="{009E9B2D-E0C5-420C-9B8E-B9B028752400}" srcOrd="0" destOrd="0" presId="urn:microsoft.com/office/officeart/2005/8/layout/hierarchy1"/>
    <dgm:cxn modelId="{3FFA7251-DD1F-49D7-935C-3F96F909BA6C}" type="presParOf" srcId="{ED7A83A1-7777-41AE-A8D3-C0CF65131D39}" destId="{72E7DA45-6F50-4591-A883-03DC39D016E5}" srcOrd="1" destOrd="0" presId="urn:microsoft.com/office/officeart/2005/8/layout/hierarchy1"/>
    <dgm:cxn modelId="{799A5721-0718-4B8A-82B7-C5AD87C740C1}" type="presParOf" srcId="{B3A70A46-271D-4455-853E-795B3899E372}" destId="{6A31FA3B-3012-47B3-8D16-38103D9542FE}" srcOrd="1" destOrd="0" presId="urn:microsoft.com/office/officeart/2005/8/layout/hierarchy1"/>
    <dgm:cxn modelId="{D8082FE1-8E9F-4299-B39B-4EA3215E44EA}" type="presParOf" srcId="{B34922DE-51F9-4118-852D-D290344530DC}" destId="{14FBAB4A-7DDE-4317-918F-B3A2E624A2AE}" srcOrd="2" destOrd="0" presId="urn:microsoft.com/office/officeart/2005/8/layout/hierarchy1"/>
    <dgm:cxn modelId="{848E10AA-FB8D-431C-A645-F48358550071}" type="presParOf" srcId="{B34922DE-51F9-4118-852D-D290344530DC}" destId="{87D5826D-66A7-4EA8-840D-5DA424DC3ED5}" srcOrd="3" destOrd="0" presId="urn:microsoft.com/office/officeart/2005/8/layout/hierarchy1"/>
    <dgm:cxn modelId="{CC6FCB7F-B252-451D-9452-833B6915C554}" type="presParOf" srcId="{87D5826D-66A7-4EA8-840D-5DA424DC3ED5}" destId="{3556EFAC-0B34-46B7-BCE9-48923C6C5182}" srcOrd="0" destOrd="0" presId="urn:microsoft.com/office/officeart/2005/8/layout/hierarchy1"/>
    <dgm:cxn modelId="{8DAB9F8B-BAC4-4BB4-8C49-13A62C990AB9}" type="presParOf" srcId="{3556EFAC-0B34-46B7-BCE9-48923C6C5182}" destId="{13132664-6E61-46C8-8C55-38BAEF68EB86}" srcOrd="0" destOrd="0" presId="urn:microsoft.com/office/officeart/2005/8/layout/hierarchy1"/>
    <dgm:cxn modelId="{FDFCB088-FFEC-403B-8C59-03A32230436C}" type="presParOf" srcId="{3556EFAC-0B34-46B7-BCE9-48923C6C5182}" destId="{8CD0C31B-E4D2-41F7-8079-5AE93143D8D9}" srcOrd="1" destOrd="0" presId="urn:microsoft.com/office/officeart/2005/8/layout/hierarchy1"/>
    <dgm:cxn modelId="{44C74EDD-CB83-42E7-8735-2B4D40ED59BA}" type="presParOf" srcId="{87D5826D-66A7-4EA8-840D-5DA424DC3ED5}" destId="{A156B35C-6302-4F2A-A296-1BB820938F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A553331-80E1-413A-92D4-6A87A16C412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62CA6-3ADC-4270-94BF-13BD29E6F694}">
      <dgm:prSet phldrT="[Text]"/>
      <dgm:spPr>
        <a:blipFill>
          <a:blip xmlns:r="http://schemas.openxmlformats.org/officeDocument/2006/relationships" r:embed="rId1"/>
          <a:stretch>
            <a:fillRect r="-250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6CE951C-CDC2-4014-96E3-86B877E089E3}" type="parTrans" cxnId="{A6DC9C7F-FD91-46F6-A31D-50FADC87B540}">
      <dgm:prSet/>
      <dgm:spPr/>
      <dgm:t>
        <a:bodyPr/>
        <a:lstStyle/>
        <a:p>
          <a:endParaRPr lang="en-US"/>
        </a:p>
      </dgm:t>
    </dgm:pt>
    <dgm:pt modelId="{AA597FEF-B187-43A2-A3F0-DC20D06EFE46}" type="sibTrans" cxnId="{A6DC9C7F-FD91-46F6-A31D-50FADC87B540}">
      <dgm:prSet/>
      <dgm:spPr/>
      <dgm:t>
        <a:bodyPr/>
        <a:lstStyle/>
        <a:p>
          <a:endParaRPr lang="en-US"/>
        </a:p>
      </dgm:t>
    </dgm:pt>
    <dgm:pt modelId="{0BBE4F0C-7602-41AD-84D5-AA5C579120DF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7922C9A-5E17-42E6-854A-398EA311C556}" type="parTrans" cxnId="{C1312385-1E11-4018-BC8C-1DECFEBA5CAE}">
      <dgm:prSet/>
      <dgm:spPr/>
      <dgm:t>
        <a:bodyPr/>
        <a:lstStyle/>
        <a:p>
          <a:endParaRPr lang="en-US"/>
        </a:p>
      </dgm:t>
    </dgm:pt>
    <dgm:pt modelId="{ECD6649E-AB5F-4A43-92F3-72A21F964BD0}" type="sibTrans" cxnId="{C1312385-1E11-4018-BC8C-1DECFEBA5CAE}">
      <dgm:prSet/>
      <dgm:spPr/>
      <dgm:t>
        <a:bodyPr/>
        <a:lstStyle/>
        <a:p>
          <a:endParaRPr lang="en-US"/>
        </a:p>
      </dgm:t>
    </dgm:pt>
    <dgm:pt modelId="{5206798A-5F25-430F-AC8F-DB4D7500329B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08C08B8-EE96-4119-8F37-F61144697013}" type="parTrans" cxnId="{2DBAEDF7-EF9D-44E0-A65F-ADA2256F0F27}">
      <dgm:prSet/>
      <dgm:spPr/>
      <dgm:t>
        <a:bodyPr/>
        <a:lstStyle/>
        <a:p>
          <a:endParaRPr lang="en-US"/>
        </a:p>
      </dgm:t>
    </dgm:pt>
    <dgm:pt modelId="{9179A93C-E710-4B4C-914C-CDC1DBBD4210}" type="sibTrans" cxnId="{2DBAEDF7-EF9D-44E0-A65F-ADA2256F0F27}">
      <dgm:prSet/>
      <dgm:spPr/>
      <dgm:t>
        <a:bodyPr/>
        <a:lstStyle/>
        <a:p>
          <a:endParaRPr lang="en-US"/>
        </a:p>
      </dgm:t>
    </dgm:pt>
    <dgm:pt modelId="{A51B46CF-9B8E-4E7F-9B36-61137DB19B06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470765C-4A33-41AF-B6D0-5DBFEB715182}" type="parTrans" cxnId="{89F090D5-3263-4120-AA5C-BC94EB33CA8D}">
      <dgm:prSet/>
      <dgm:spPr/>
      <dgm:t>
        <a:bodyPr/>
        <a:lstStyle/>
        <a:p>
          <a:endParaRPr lang="en-US"/>
        </a:p>
      </dgm:t>
    </dgm:pt>
    <dgm:pt modelId="{39CCDD1F-6C53-4FA0-91C5-A10016B400E4}" type="sibTrans" cxnId="{89F090D5-3263-4120-AA5C-BC94EB33CA8D}">
      <dgm:prSet/>
      <dgm:spPr/>
      <dgm:t>
        <a:bodyPr/>
        <a:lstStyle/>
        <a:p>
          <a:endParaRPr lang="en-US"/>
        </a:p>
      </dgm:t>
    </dgm:pt>
    <dgm:pt modelId="{D34D23B3-0BCC-463B-AF94-5C195FE92723}">
      <dgm:prSet phldrT="[Text]"/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Apply a t-test to identify the anomalous dimensions</a:t>
          </a:r>
          <a:endParaRPr lang="en-US" dirty="0"/>
        </a:p>
      </dgm:t>
    </dgm:pt>
    <dgm:pt modelId="{0E0BBE21-2923-493F-B83E-B9C69141B6E0}" type="parTrans" cxnId="{2B0081C3-A33B-44B5-B03A-82D31179A3B7}">
      <dgm:prSet/>
      <dgm:spPr/>
      <dgm:t>
        <a:bodyPr/>
        <a:lstStyle/>
        <a:p>
          <a:endParaRPr lang="en-US"/>
        </a:p>
      </dgm:t>
    </dgm:pt>
    <dgm:pt modelId="{394D725A-7EAD-4E1A-ADC3-1CDFC95A5FEC}" type="sibTrans" cxnId="{2B0081C3-A33B-44B5-B03A-82D31179A3B7}">
      <dgm:prSet/>
      <dgm:spPr/>
      <dgm:t>
        <a:bodyPr/>
        <a:lstStyle/>
        <a:p>
          <a:endParaRPr lang="en-US"/>
        </a:p>
      </dgm:t>
    </dgm:pt>
    <dgm:pt modelId="{4FFB9DB8-8565-45FF-B961-CA751EDC6474}">
      <dgm:prSet phldrT="[Text]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25AFDC4-59D0-4F31-A8A2-ABF0835A0C51}" type="parTrans" cxnId="{1851B9A2-A230-4EC7-AE0F-7A36406EE8E4}">
      <dgm:prSet/>
      <dgm:spPr/>
      <dgm:t>
        <a:bodyPr/>
        <a:lstStyle/>
        <a:p>
          <a:endParaRPr lang="en-US"/>
        </a:p>
      </dgm:t>
    </dgm:pt>
    <dgm:pt modelId="{62B61533-E500-443B-99CD-85E1285CBAD2}" type="sibTrans" cxnId="{1851B9A2-A230-4EC7-AE0F-7A36406EE8E4}">
      <dgm:prSet/>
      <dgm:spPr/>
      <dgm:t>
        <a:bodyPr/>
        <a:lstStyle/>
        <a:p>
          <a:endParaRPr lang="en-US"/>
        </a:p>
      </dgm:t>
    </dgm:pt>
    <dgm:pt modelId="{45343F4F-0CB7-4D9E-BF19-41780F075D16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A0ECD5AD-DCC3-4227-AE2C-719859A0D5B3}" type="parTrans" cxnId="{4B54C583-B39A-485E-90F1-F5CEAD4F719C}">
      <dgm:prSet/>
      <dgm:spPr/>
      <dgm:t>
        <a:bodyPr/>
        <a:lstStyle/>
        <a:p>
          <a:endParaRPr lang="en-US"/>
        </a:p>
      </dgm:t>
    </dgm:pt>
    <dgm:pt modelId="{E1317967-EAFE-434E-9660-E7527FD4261C}" type="sibTrans" cxnId="{4B54C583-B39A-485E-90F1-F5CEAD4F719C}">
      <dgm:prSet/>
      <dgm:spPr/>
      <dgm:t>
        <a:bodyPr/>
        <a:lstStyle/>
        <a:p>
          <a:endParaRPr lang="en-US"/>
        </a:p>
      </dgm:t>
    </dgm:pt>
    <dgm:pt modelId="{9D32218A-8467-4738-A1A1-96EAEA5057FC}">
      <dgm:prSet phldrT="[Text]"/>
      <dgm:spPr/>
      <dgm:t>
        <a:bodyPr/>
        <a:lstStyle/>
        <a:p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Eliminate traffic from anomalous dimension</a:t>
          </a:r>
          <a:endParaRPr lang="en-US" dirty="0"/>
        </a:p>
      </dgm:t>
    </dgm:pt>
    <dgm:pt modelId="{FA3E6A96-8454-410C-9A0B-CE226D6CAFA0}" type="parTrans" cxnId="{57195C85-2DAB-4D3B-91E5-80BC12E63AE2}">
      <dgm:prSet/>
      <dgm:spPr/>
      <dgm:t>
        <a:bodyPr/>
        <a:lstStyle/>
        <a:p>
          <a:endParaRPr lang="en-US"/>
        </a:p>
      </dgm:t>
    </dgm:pt>
    <dgm:pt modelId="{A567AF6C-B66B-45F3-AC2C-69D6580DBE2C}" type="sibTrans" cxnId="{57195C85-2DAB-4D3B-91E5-80BC12E63AE2}">
      <dgm:prSet/>
      <dgm:spPr/>
      <dgm:t>
        <a:bodyPr/>
        <a:lstStyle/>
        <a:p>
          <a:endParaRPr lang="en-US"/>
        </a:p>
      </dgm:t>
    </dgm:pt>
    <dgm:pt modelId="{4DE15FAF-FD01-4640-8C83-5B8644786B06}" type="pres">
      <dgm:prSet presAssocID="{8A553331-80E1-413A-92D4-6A87A16C4124}" presName="linearFlow" presStyleCnt="0">
        <dgm:presLayoutVars>
          <dgm:dir/>
          <dgm:animLvl val="lvl"/>
          <dgm:resizeHandles val="exact"/>
        </dgm:presLayoutVars>
      </dgm:prSet>
      <dgm:spPr/>
    </dgm:pt>
    <dgm:pt modelId="{4EF97769-EC20-4400-B754-72A231CF0431}" type="pres">
      <dgm:prSet presAssocID="{78462CA6-3ADC-4270-94BF-13BD29E6F694}" presName="composite" presStyleCnt="0"/>
      <dgm:spPr/>
    </dgm:pt>
    <dgm:pt modelId="{8803B208-714F-4EFE-B72C-BC1C47ABDC43}" type="pres">
      <dgm:prSet presAssocID="{78462CA6-3ADC-4270-94BF-13BD29E6F69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6E37244-6BAD-46B9-A07E-596B2E6FC513}" type="pres">
      <dgm:prSet presAssocID="{78462CA6-3ADC-4270-94BF-13BD29E6F694}" presName="parSh" presStyleLbl="node1" presStyleIdx="0" presStyleCnt="4"/>
      <dgm:spPr/>
    </dgm:pt>
    <dgm:pt modelId="{859FF71A-6717-4BFE-ADAB-A9CC94E847FF}" type="pres">
      <dgm:prSet presAssocID="{78462CA6-3ADC-4270-94BF-13BD29E6F694}" presName="desTx" presStyleLbl="fgAcc1" presStyleIdx="0" presStyleCnt="4">
        <dgm:presLayoutVars>
          <dgm:bulletEnabled val="1"/>
        </dgm:presLayoutVars>
      </dgm:prSet>
      <dgm:spPr/>
    </dgm:pt>
    <dgm:pt modelId="{1DE58562-67DB-4CB5-AAEE-3D609CF0C2F9}" type="pres">
      <dgm:prSet presAssocID="{AA597FEF-B187-43A2-A3F0-DC20D06EFE46}" presName="sibTrans" presStyleLbl="sibTrans2D1" presStyleIdx="0" presStyleCnt="3"/>
      <dgm:spPr/>
    </dgm:pt>
    <dgm:pt modelId="{C6D0A426-D8D9-4D87-9A22-F14DAD430BED}" type="pres">
      <dgm:prSet presAssocID="{AA597FEF-B187-43A2-A3F0-DC20D06EFE46}" presName="connTx" presStyleLbl="sibTrans2D1" presStyleIdx="0" presStyleCnt="3"/>
      <dgm:spPr/>
    </dgm:pt>
    <dgm:pt modelId="{53CDBF09-13B8-4AEE-8EDB-B9F9C6C07A8D}" type="pres">
      <dgm:prSet presAssocID="{5206798A-5F25-430F-AC8F-DB4D7500329B}" presName="composite" presStyleCnt="0"/>
      <dgm:spPr/>
    </dgm:pt>
    <dgm:pt modelId="{231B7B80-AF64-4547-B837-2AD87B52AEBF}" type="pres">
      <dgm:prSet presAssocID="{5206798A-5F25-430F-AC8F-DB4D7500329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005E4C9-330C-42F8-9F54-AFD22AF84F9F}" type="pres">
      <dgm:prSet presAssocID="{5206798A-5F25-430F-AC8F-DB4D7500329B}" presName="parSh" presStyleLbl="node1" presStyleIdx="1" presStyleCnt="4"/>
      <dgm:spPr/>
    </dgm:pt>
    <dgm:pt modelId="{345F1A58-2F77-4AEF-B147-F65281B66721}" type="pres">
      <dgm:prSet presAssocID="{5206798A-5F25-430F-AC8F-DB4D7500329B}" presName="desTx" presStyleLbl="fgAcc1" presStyleIdx="1" presStyleCnt="4">
        <dgm:presLayoutVars>
          <dgm:bulletEnabled val="1"/>
        </dgm:presLayoutVars>
      </dgm:prSet>
      <dgm:spPr/>
    </dgm:pt>
    <dgm:pt modelId="{9B090ED2-1148-4D31-BF33-372D05D56246}" type="pres">
      <dgm:prSet presAssocID="{9179A93C-E710-4B4C-914C-CDC1DBBD4210}" presName="sibTrans" presStyleLbl="sibTrans2D1" presStyleIdx="1" presStyleCnt="3"/>
      <dgm:spPr/>
    </dgm:pt>
    <dgm:pt modelId="{33B55C67-F765-4F6D-AD75-DA70EDC9B2F6}" type="pres">
      <dgm:prSet presAssocID="{9179A93C-E710-4B4C-914C-CDC1DBBD4210}" presName="connTx" presStyleLbl="sibTrans2D1" presStyleIdx="1" presStyleCnt="3"/>
      <dgm:spPr/>
    </dgm:pt>
    <dgm:pt modelId="{613D3664-0F63-4CE9-A1E9-31D17E00A796}" type="pres">
      <dgm:prSet presAssocID="{D34D23B3-0BCC-463B-AF94-5C195FE92723}" presName="composite" presStyleCnt="0"/>
      <dgm:spPr/>
    </dgm:pt>
    <dgm:pt modelId="{5D515855-12A2-4426-817E-1A699D7716B4}" type="pres">
      <dgm:prSet presAssocID="{D34D23B3-0BCC-463B-AF94-5C195FE9272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1BC581-B0A0-4A33-9626-57F8360675FD}" type="pres">
      <dgm:prSet presAssocID="{D34D23B3-0BCC-463B-AF94-5C195FE92723}" presName="parSh" presStyleLbl="node1" presStyleIdx="2" presStyleCnt="4"/>
      <dgm:spPr/>
    </dgm:pt>
    <dgm:pt modelId="{3777E655-97C4-4030-8920-EE228CBC2604}" type="pres">
      <dgm:prSet presAssocID="{D34D23B3-0BCC-463B-AF94-5C195FE92723}" presName="desTx" presStyleLbl="fgAcc1" presStyleIdx="2" presStyleCnt="4">
        <dgm:presLayoutVars>
          <dgm:bulletEnabled val="1"/>
        </dgm:presLayoutVars>
      </dgm:prSet>
      <dgm:spPr/>
    </dgm:pt>
    <dgm:pt modelId="{F6E39EFF-95AE-4BC9-A666-8EDB0F32AE32}" type="pres">
      <dgm:prSet presAssocID="{394D725A-7EAD-4E1A-ADC3-1CDFC95A5FEC}" presName="sibTrans" presStyleLbl="sibTrans2D1" presStyleIdx="2" presStyleCnt="3"/>
      <dgm:spPr/>
    </dgm:pt>
    <dgm:pt modelId="{37CA8371-3C36-4317-84D9-EE3E806585ED}" type="pres">
      <dgm:prSet presAssocID="{394D725A-7EAD-4E1A-ADC3-1CDFC95A5FEC}" presName="connTx" presStyleLbl="sibTrans2D1" presStyleIdx="2" presStyleCnt="3"/>
      <dgm:spPr/>
    </dgm:pt>
    <dgm:pt modelId="{70E190B5-7FBA-4331-BB91-1D79C08AB0EC}" type="pres">
      <dgm:prSet presAssocID="{9D32218A-8467-4738-A1A1-96EAEA5057FC}" presName="composite" presStyleCnt="0"/>
      <dgm:spPr/>
    </dgm:pt>
    <dgm:pt modelId="{60632263-87CE-4049-86BC-E7A5A98D28CE}" type="pres">
      <dgm:prSet presAssocID="{9D32218A-8467-4738-A1A1-96EAEA5057F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3ACD3D-025B-4DAE-AE36-9B43958AE4B3}" type="pres">
      <dgm:prSet presAssocID="{9D32218A-8467-4738-A1A1-96EAEA5057FC}" presName="parSh" presStyleLbl="node1" presStyleIdx="3" presStyleCnt="4"/>
      <dgm:spPr/>
    </dgm:pt>
    <dgm:pt modelId="{4D140B51-0F80-4AF4-B885-1FCAB2E62321}" type="pres">
      <dgm:prSet presAssocID="{9D32218A-8467-4738-A1A1-96EAEA5057FC}" presName="desTx" presStyleLbl="fgAcc1" presStyleIdx="3" presStyleCnt="4" custLinFactY="110013" custLinFactNeighborX="-24375" custLinFactNeighborY="200000">
        <dgm:presLayoutVars>
          <dgm:bulletEnabled val="1"/>
        </dgm:presLayoutVars>
      </dgm:prSet>
      <dgm:spPr/>
    </dgm:pt>
  </dgm:ptLst>
  <dgm:cxnLst>
    <dgm:cxn modelId="{4E00E204-2C13-4759-8163-36469370C644}" type="presOf" srcId="{9D32218A-8467-4738-A1A1-96EAEA5057FC}" destId="{60632263-87CE-4049-86BC-E7A5A98D28CE}" srcOrd="0" destOrd="0" presId="urn:microsoft.com/office/officeart/2005/8/layout/process3"/>
    <dgm:cxn modelId="{6E476706-E373-4196-9BF2-3A2466FE313F}" type="presOf" srcId="{AA597FEF-B187-43A2-A3F0-DC20D06EFE46}" destId="{C6D0A426-D8D9-4D87-9A22-F14DAD430BED}" srcOrd="1" destOrd="0" presId="urn:microsoft.com/office/officeart/2005/8/layout/process3"/>
    <dgm:cxn modelId="{F772550C-951B-4877-BDEF-3E73320CE119}" type="presOf" srcId="{394D725A-7EAD-4E1A-ADC3-1CDFC95A5FEC}" destId="{F6E39EFF-95AE-4BC9-A666-8EDB0F32AE32}" srcOrd="0" destOrd="0" presId="urn:microsoft.com/office/officeart/2005/8/layout/process3"/>
    <dgm:cxn modelId="{25BA4E14-25D1-47EE-8B3D-D9EF30636790}" type="presOf" srcId="{8A553331-80E1-413A-92D4-6A87A16C4124}" destId="{4DE15FAF-FD01-4640-8C83-5B8644786B06}" srcOrd="0" destOrd="0" presId="urn:microsoft.com/office/officeart/2005/8/layout/process3"/>
    <dgm:cxn modelId="{20EDF81F-186E-4A93-930A-2D264A11797D}" type="presOf" srcId="{9D32218A-8467-4738-A1A1-96EAEA5057FC}" destId="{D03ACD3D-025B-4DAE-AE36-9B43958AE4B3}" srcOrd="1" destOrd="0" presId="urn:microsoft.com/office/officeart/2005/8/layout/process3"/>
    <dgm:cxn modelId="{EDAA822B-7CD6-4DD8-8144-F9ADBD17683F}" type="presOf" srcId="{5206798A-5F25-430F-AC8F-DB4D7500329B}" destId="{231B7B80-AF64-4547-B837-2AD87B52AEBF}" srcOrd="0" destOrd="0" presId="urn:microsoft.com/office/officeart/2005/8/layout/process3"/>
    <dgm:cxn modelId="{DBB5D533-B32F-453C-87DE-C640810D111D}" type="presOf" srcId="{5206798A-5F25-430F-AC8F-DB4D7500329B}" destId="{8005E4C9-330C-42F8-9F54-AFD22AF84F9F}" srcOrd="1" destOrd="0" presId="urn:microsoft.com/office/officeart/2005/8/layout/process3"/>
    <dgm:cxn modelId="{06E6B63A-C14F-4E4C-8AA6-4BADE37E5A7C}" type="presOf" srcId="{A51B46CF-9B8E-4E7F-9B36-61137DB19B06}" destId="{345F1A58-2F77-4AEF-B147-F65281B66721}" srcOrd="0" destOrd="0" presId="urn:microsoft.com/office/officeart/2005/8/layout/process3"/>
    <dgm:cxn modelId="{00221D3D-3BA8-4232-91DD-CC4700C79930}" type="presOf" srcId="{D34D23B3-0BCC-463B-AF94-5C195FE92723}" destId="{031BC581-B0A0-4A33-9626-57F8360675FD}" srcOrd="1" destOrd="0" presId="urn:microsoft.com/office/officeart/2005/8/layout/process3"/>
    <dgm:cxn modelId="{8F8F1469-D619-46DA-9CDB-BE45141CC68E}" type="presOf" srcId="{0BBE4F0C-7602-41AD-84D5-AA5C579120DF}" destId="{859FF71A-6717-4BFE-ADAB-A9CC94E847FF}" srcOrd="0" destOrd="0" presId="urn:microsoft.com/office/officeart/2005/8/layout/process3"/>
    <dgm:cxn modelId="{B46C3E4E-9C02-4F91-B0A1-F293D0489384}" type="presOf" srcId="{394D725A-7EAD-4E1A-ADC3-1CDFC95A5FEC}" destId="{37CA8371-3C36-4317-84D9-EE3E806585ED}" srcOrd="1" destOrd="0" presId="urn:microsoft.com/office/officeart/2005/8/layout/process3"/>
    <dgm:cxn modelId="{10856D6E-66E0-4BFE-BB1A-8B863C6B6CC3}" type="presOf" srcId="{AA597FEF-B187-43A2-A3F0-DC20D06EFE46}" destId="{1DE58562-67DB-4CB5-AAEE-3D609CF0C2F9}" srcOrd="0" destOrd="0" presId="urn:microsoft.com/office/officeart/2005/8/layout/process3"/>
    <dgm:cxn modelId="{A6DC9C7F-FD91-46F6-A31D-50FADC87B540}" srcId="{8A553331-80E1-413A-92D4-6A87A16C4124}" destId="{78462CA6-3ADC-4270-94BF-13BD29E6F694}" srcOrd="0" destOrd="0" parTransId="{E6CE951C-CDC2-4014-96E3-86B877E089E3}" sibTransId="{AA597FEF-B187-43A2-A3F0-DC20D06EFE46}"/>
    <dgm:cxn modelId="{4B54C583-B39A-485E-90F1-F5CEAD4F719C}" srcId="{5206798A-5F25-430F-AC8F-DB4D7500329B}" destId="{45343F4F-0CB7-4D9E-BF19-41780F075D16}" srcOrd="1" destOrd="0" parTransId="{A0ECD5AD-DCC3-4227-AE2C-719859A0D5B3}" sibTransId="{E1317967-EAFE-434E-9660-E7527FD4261C}"/>
    <dgm:cxn modelId="{C1312385-1E11-4018-BC8C-1DECFEBA5CAE}" srcId="{78462CA6-3ADC-4270-94BF-13BD29E6F694}" destId="{0BBE4F0C-7602-41AD-84D5-AA5C579120DF}" srcOrd="0" destOrd="0" parTransId="{A7922C9A-5E17-42E6-854A-398EA311C556}" sibTransId="{ECD6649E-AB5F-4A43-92F3-72A21F964BD0}"/>
    <dgm:cxn modelId="{57195C85-2DAB-4D3B-91E5-80BC12E63AE2}" srcId="{8A553331-80E1-413A-92D4-6A87A16C4124}" destId="{9D32218A-8467-4738-A1A1-96EAEA5057FC}" srcOrd="3" destOrd="0" parTransId="{FA3E6A96-8454-410C-9A0B-CE226D6CAFA0}" sibTransId="{A567AF6C-B66B-45F3-AC2C-69D6580DBE2C}"/>
    <dgm:cxn modelId="{514E768A-C98D-4ADC-A8F6-828062CA856D}" type="presOf" srcId="{9179A93C-E710-4B4C-914C-CDC1DBBD4210}" destId="{9B090ED2-1148-4D31-BF33-372D05D56246}" srcOrd="0" destOrd="0" presId="urn:microsoft.com/office/officeart/2005/8/layout/process3"/>
    <dgm:cxn modelId="{DF54239C-18DE-4179-8860-D160C25B5EE5}" type="presOf" srcId="{4FFB9DB8-8565-45FF-B961-CA751EDC6474}" destId="{3777E655-97C4-4030-8920-EE228CBC2604}" srcOrd="0" destOrd="0" presId="urn:microsoft.com/office/officeart/2005/8/layout/process3"/>
    <dgm:cxn modelId="{1851B9A2-A230-4EC7-AE0F-7A36406EE8E4}" srcId="{D34D23B3-0BCC-463B-AF94-5C195FE92723}" destId="{4FFB9DB8-8565-45FF-B961-CA751EDC6474}" srcOrd="0" destOrd="0" parTransId="{925AFDC4-59D0-4F31-A8A2-ABF0835A0C51}" sibTransId="{62B61533-E500-443B-99CD-85E1285CBAD2}"/>
    <dgm:cxn modelId="{D2E43CBA-5C4C-4B59-80DB-F150279EC8AF}" type="presOf" srcId="{45343F4F-0CB7-4D9E-BF19-41780F075D16}" destId="{345F1A58-2F77-4AEF-B147-F65281B66721}" srcOrd="0" destOrd="1" presId="urn:microsoft.com/office/officeart/2005/8/layout/process3"/>
    <dgm:cxn modelId="{1604B9BF-BD83-46B6-BB95-319C34033123}" type="presOf" srcId="{78462CA6-3ADC-4270-94BF-13BD29E6F694}" destId="{8803B208-714F-4EFE-B72C-BC1C47ABDC43}" srcOrd="0" destOrd="0" presId="urn:microsoft.com/office/officeart/2005/8/layout/process3"/>
    <dgm:cxn modelId="{2B0081C3-A33B-44B5-B03A-82D31179A3B7}" srcId="{8A553331-80E1-413A-92D4-6A87A16C4124}" destId="{D34D23B3-0BCC-463B-AF94-5C195FE92723}" srcOrd="2" destOrd="0" parTransId="{0E0BBE21-2923-493F-B83E-B9C69141B6E0}" sibTransId="{394D725A-7EAD-4E1A-ADC3-1CDFC95A5FEC}"/>
    <dgm:cxn modelId="{89F090D5-3263-4120-AA5C-BC94EB33CA8D}" srcId="{5206798A-5F25-430F-AC8F-DB4D7500329B}" destId="{A51B46CF-9B8E-4E7F-9B36-61137DB19B06}" srcOrd="0" destOrd="0" parTransId="{F470765C-4A33-41AF-B6D0-5DBFEB715182}" sibTransId="{39CCDD1F-6C53-4FA0-91C5-A10016B400E4}"/>
    <dgm:cxn modelId="{1EB87ED6-A3E4-4ADC-B482-B9CC0C2E816B}" type="presOf" srcId="{78462CA6-3ADC-4270-94BF-13BD29E6F694}" destId="{26E37244-6BAD-46B9-A07E-596B2E6FC513}" srcOrd="1" destOrd="0" presId="urn:microsoft.com/office/officeart/2005/8/layout/process3"/>
    <dgm:cxn modelId="{1925E2DE-78F2-4DF4-B2BA-13D9460A077E}" type="presOf" srcId="{9179A93C-E710-4B4C-914C-CDC1DBBD4210}" destId="{33B55C67-F765-4F6D-AD75-DA70EDC9B2F6}" srcOrd="1" destOrd="0" presId="urn:microsoft.com/office/officeart/2005/8/layout/process3"/>
    <dgm:cxn modelId="{674866E4-BB39-40BA-AB72-F95AA19A2E87}" type="presOf" srcId="{D34D23B3-0BCC-463B-AF94-5C195FE92723}" destId="{5D515855-12A2-4426-817E-1A699D7716B4}" srcOrd="0" destOrd="0" presId="urn:microsoft.com/office/officeart/2005/8/layout/process3"/>
    <dgm:cxn modelId="{2DBAEDF7-EF9D-44E0-A65F-ADA2256F0F27}" srcId="{8A553331-80E1-413A-92D4-6A87A16C4124}" destId="{5206798A-5F25-430F-AC8F-DB4D7500329B}" srcOrd="1" destOrd="0" parTransId="{208C08B8-EE96-4119-8F37-F61144697013}" sibTransId="{9179A93C-E710-4B4C-914C-CDC1DBBD4210}"/>
    <dgm:cxn modelId="{0E932E18-79A0-43B0-B0F9-C58ADAC8DED0}" type="presParOf" srcId="{4DE15FAF-FD01-4640-8C83-5B8644786B06}" destId="{4EF97769-EC20-4400-B754-72A231CF0431}" srcOrd="0" destOrd="0" presId="urn:microsoft.com/office/officeart/2005/8/layout/process3"/>
    <dgm:cxn modelId="{A9B92C7E-57D6-4CDB-9500-7CBFA0F39310}" type="presParOf" srcId="{4EF97769-EC20-4400-B754-72A231CF0431}" destId="{8803B208-714F-4EFE-B72C-BC1C47ABDC43}" srcOrd="0" destOrd="0" presId="urn:microsoft.com/office/officeart/2005/8/layout/process3"/>
    <dgm:cxn modelId="{A42954E7-A60D-475A-9D46-B46485945ACB}" type="presParOf" srcId="{4EF97769-EC20-4400-B754-72A231CF0431}" destId="{26E37244-6BAD-46B9-A07E-596B2E6FC513}" srcOrd="1" destOrd="0" presId="urn:microsoft.com/office/officeart/2005/8/layout/process3"/>
    <dgm:cxn modelId="{694EEA0F-E256-4087-B8F9-3E657D8B3F41}" type="presParOf" srcId="{4EF97769-EC20-4400-B754-72A231CF0431}" destId="{859FF71A-6717-4BFE-ADAB-A9CC94E847FF}" srcOrd="2" destOrd="0" presId="urn:microsoft.com/office/officeart/2005/8/layout/process3"/>
    <dgm:cxn modelId="{DC931E39-8DEB-4BAD-A387-1A2831684971}" type="presParOf" srcId="{4DE15FAF-FD01-4640-8C83-5B8644786B06}" destId="{1DE58562-67DB-4CB5-AAEE-3D609CF0C2F9}" srcOrd="1" destOrd="0" presId="urn:microsoft.com/office/officeart/2005/8/layout/process3"/>
    <dgm:cxn modelId="{7EA17D73-6E1B-45B9-AEF9-D64DA1ED23BE}" type="presParOf" srcId="{1DE58562-67DB-4CB5-AAEE-3D609CF0C2F9}" destId="{C6D0A426-D8D9-4D87-9A22-F14DAD430BED}" srcOrd="0" destOrd="0" presId="urn:microsoft.com/office/officeart/2005/8/layout/process3"/>
    <dgm:cxn modelId="{59A57AE9-3A23-40A2-AC09-3B8EBA508672}" type="presParOf" srcId="{4DE15FAF-FD01-4640-8C83-5B8644786B06}" destId="{53CDBF09-13B8-4AEE-8EDB-B9F9C6C07A8D}" srcOrd="2" destOrd="0" presId="urn:microsoft.com/office/officeart/2005/8/layout/process3"/>
    <dgm:cxn modelId="{C6E2079A-84CE-4178-B4BC-B4BF7753D0EE}" type="presParOf" srcId="{53CDBF09-13B8-4AEE-8EDB-B9F9C6C07A8D}" destId="{231B7B80-AF64-4547-B837-2AD87B52AEBF}" srcOrd="0" destOrd="0" presId="urn:microsoft.com/office/officeart/2005/8/layout/process3"/>
    <dgm:cxn modelId="{9D003D30-4453-47CE-84D5-D441A9F19F20}" type="presParOf" srcId="{53CDBF09-13B8-4AEE-8EDB-B9F9C6C07A8D}" destId="{8005E4C9-330C-42F8-9F54-AFD22AF84F9F}" srcOrd="1" destOrd="0" presId="urn:microsoft.com/office/officeart/2005/8/layout/process3"/>
    <dgm:cxn modelId="{9C10EF5F-5B4B-409D-B470-28A873ACE633}" type="presParOf" srcId="{53CDBF09-13B8-4AEE-8EDB-B9F9C6C07A8D}" destId="{345F1A58-2F77-4AEF-B147-F65281B66721}" srcOrd="2" destOrd="0" presId="urn:microsoft.com/office/officeart/2005/8/layout/process3"/>
    <dgm:cxn modelId="{26E59614-D7BA-4E9B-A230-2991F2A51CFC}" type="presParOf" srcId="{4DE15FAF-FD01-4640-8C83-5B8644786B06}" destId="{9B090ED2-1148-4D31-BF33-372D05D56246}" srcOrd="3" destOrd="0" presId="urn:microsoft.com/office/officeart/2005/8/layout/process3"/>
    <dgm:cxn modelId="{477BEEC1-4F9F-4B3C-A387-6FE8F0AD8F44}" type="presParOf" srcId="{9B090ED2-1148-4D31-BF33-372D05D56246}" destId="{33B55C67-F765-4F6D-AD75-DA70EDC9B2F6}" srcOrd="0" destOrd="0" presId="urn:microsoft.com/office/officeart/2005/8/layout/process3"/>
    <dgm:cxn modelId="{043C59CA-0041-4A22-A991-DA759500590C}" type="presParOf" srcId="{4DE15FAF-FD01-4640-8C83-5B8644786B06}" destId="{613D3664-0F63-4CE9-A1E9-31D17E00A796}" srcOrd="4" destOrd="0" presId="urn:microsoft.com/office/officeart/2005/8/layout/process3"/>
    <dgm:cxn modelId="{7902BB15-38D2-4B10-ABD0-3ED6B68A8C3A}" type="presParOf" srcId="{613D3664-0F63-4CE9-A1E9-31D17E00A796}" destId="{5D515855-12A2-4426-817E-1A699D7716B4}" srcOrd="0" destOrd="0" presId="urn:microsoft.com/office/officeart/2005/8/layout/process3"/>
    <dgm:cxn modelId="{BABE6298-87CF-4EBD-8AC1-A8B5833EA9C3}" type="presParOf" srcId="{613D3664-0F63-4CE9-A1E9-31D17E00A796}" destId="{031BC581-B0A0-4A33-9626-57F8360675FD}" srcOrd="1" destOrd="0" presId="urn:microsoft.com/office/officeart/2005/8/layout/process3"/>
    <dgm:cxn modelId="{6D6C3625-F5B3-4F61-BE31-598C233A83BC}" type="presParOf" srcId="{613D3664-0F63-4CE9-A1E9-31D17E00A796}" destId="{3777E655-97C4-4030-8920-EE228CBC2604}" srcOrd="2" destOrd="0" presId="urn:microsoft.com/office/officeart/2005/8/layout/process3"/>
    <dgm:cxn modelId="{ED58F577-BD5D-422D-AFAF-5D6C94AC0ACE}" type="presParOf" srcId="{4DE15FAF-FD01-4640-8C83-5B8644786B06}" destId="{F6E39EFF-95AE-4BC9-A666-8EDB0F32AE32}" srcOrd="5" destOrd="0" presId="urn:microsoft.com/office/officeart/2005/8/layout/process3"/>
    <dgm:cxn modelId="{9FE6DF5C-196C-4FEC-B825-FA6772729C81}" type="presParOf" srcId="{F6E39EFF-95AE-4BC9-A666-8EDB0F32AE32}" destId="{37CA8371-3C36-4317-84D9-EE3E806585ED}" srcOrd="0" destOrd="0" presId="urn:microsoft.com/office/officeart/2005/8/layout/process3"/>
    <dgm:cxn modelId="{6CADAC6C-6C15-423A-AE48-63016B6BCFDF}" type="presParOf" srcId="{4DE15FAF-FD01-4640-8C83-5B8644786B06}" destId="{70E190B5-7FBA-4331-BB91-1D79C08AB0EC}" srcOrd="6" destOrd="0" presId="urn:microsoft.com/office/officeart/2005/8/layout/process3"/>
    <dgm:cxn modelId="{D2A0224C-E409-4A14-A66A-700274B013EE}" type="presParOf" srcId="{70E190B5-7FBA-4331-BB91-1D79C08AB0EC}" destId="{60632263-87CE-4049-86BC-E7A5A98D28CE}" srcOrd="0" destOrd="0" presId="urn:microsoft.com/office/officeart/2005/8/layout/process3"/>
    <dgm:cxn modelId="{84DFE37B-186A-4373-A97D-989699BB7F70}" type="presParOf" srcId="{70E190B5-7FBA-4331-BB91-1D79C08AB0EC}" destId="{D03ACD3D-025B-4DAE-AE36-9B43958AE4B3}" srcOrd="1" destOrd="0" presId="urn:microsoft.com/office/officeart/2005/8/layout/process3"/>
    <dgm:cxn modelId="{E9AC7471-8F72-4349-914A-8AC4FCC896B2}" type="presParOf" srcId="{70E190B5-7FBA-4331-BB91-1D79C08AB0EC}" destId="{4D140B51-0F80-4AF4-B885-1FCAB2E6232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007ED-9ECC-4A99-B1AC-9E4C3364ECC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25721C-3937-4D37-8D67-57DFECB2A53C}">
      <dgm:prSet/>
      <dgm:spPr/>
      <dgm:t>
        <a:bodyPr/>
        <a:lstStyle/>
        <a:p>
          <a:r>
            <a:rPr lang="en-US" dirty="0">
              <a:latin typeface="+mj-lt"/>
            </a:rPr>
            <a:t>Is more powerful in detecting the previously known anomaly types</a:t>
          </a:r>
        </a:p>
      </dgm:t>
    </dgm:pt>
    <dgm:pt modelId="{FC01CE65-F3A9-4DA2-8957-01473C0AAECE}" type="parTrans" cxnId="{E902CB32-708E-4751-963F-1E6C42D8D33D}">
      <dgm:prSet/>
      <dgm:spPr/>
      <dgm:t>
        <a:bodyPr/>
        <a:lstStyle/>
        <a:p>
          <a:endParaRPr lang="en-US"/>
        </a:p>
      </dgm:t>
    </dgm:pt>
    <dgm:pt modelId="{B75F7226-D820-4D1A-9AA1-6E3EB5DDBFF4}" type="sibTrans" cxnId="{E902CB32-708E-4751-963F-1E6C42D8D33D}">
      <dgm:prSet/>
      <dgm:spPr/>
      <dgm:t>
        <a:bodyPr/>
        <a:lstStyle/>
        <a:p>
          <a:endParaRPr lang="en-US"/>
        </a:p>
      </dgm:t>
    </dgm:pt>
    <dgm:pt modelId="{5493AAD6-E623-4E7D-AAC7-21B4337A119C}">
      <dgm:prSet/>
      <dgm:spPr/>
      <dgm:t>
        <a:bodyPr/>
        <a:lstStyle/>
        <a:p>
          <a:r>
            <a:rPr lang="en-US" dirty="0">
              <a:latin typeface="+mj-lt"/>
            </a:rPr>
            <a:t>Not guaranteed to detect new anomaly types</a:t>
          </a:r>
        </a:p>
      </dgm:t>
    </dgm:pt>
    <dgm:pt modelId="{549738DB-FDE2-4D7C-AC12-67A88C7F5DFB}" type="parTrans" cxnId="{164CF50D-4FB6-41BA-885E-16BCEC6ED455}">
      <dgm:prSet/>
      <dgm:spPr/>
      <dgm:t>
        <a:bodyPr/>
        <a:lstStyle/>
        <a:p>
          <a:endParaRPr lang="en-US"/>
        </a:p>
      </dgm:t>
    </dgm:pt>
    <dgm:pt modelId="{DB4E9C29-5F1D-4081-816E-41B51152F6A1}" type="sibTrans" cxnId="{164CF50D-4FB6-41BA-885E-16BCEC6ED455}">
      <dgm:prSet/>
      <dgm:spPr/>
      <dgm:t>
        <a:bodyPr/>
        <a:lstStyle/>
        <a:p>
          <a:endParaRPr lang="en-US"/>
        </a:p>
      </dgm:t>
    </dgm:pt>
    <dgm:pt modelId="{9C541836-6ED3-46DF-8DFC-5609ED1E9D63}">
      <dgm:prSet/>
      <dgm:spPr/>
      <dgm:t>
        <a:bodyPr/>
        <a:lstStyle/>
        <a:p>
          <a:r>
            <a:rPr lang="en-US" b="1">
              <a:latin typeface="+mj-lt"/>
            </a:rPr>
            <a:t>ODIT:</a:t>
          </a:r>
          <a:endParaRPr lang="en-US">
            <a:latin typeface="+mj-lt"/>
          </a:endParaRPr>
        </a:p>
      </dgm:t>
    </dgm:pt>
    <dgm:pt modelId="{3654CB6E-AAF1-48F2-B04D-5A730463DC40}" type="parTrans" cxnId="{86E62003-3EFB-4B05-8629-B7AF8A65A3A9}">
      <dgm:prSet/>
      <dgm:spPr/>
      <dgm:t>
        <a:bodyPr/>
        <a:lstStyle/>
        <a:p>
          <a:endParaRPr lang="en-US"/>
        </a:p>
      </dgm:t>
    </dgm:pt>
    <dgm:pt modelId="{2841C8F0-DA72-4EF4-BDD9-01058B1B5DC1}" type="sibTrans" cxnId="{86E62003-3EFB-4B05-8629-B7AF8A65A3A9}">
      <dgm:prSet/>
      <dgm:spPr/>
      <dgm:t>
        <a:bodyPr/>
        <a:lstStyle/>
        <a:p>
          <a:endParaRPr lang="en-US"/>
        </a:p>
      </dgm:t>
    </dgm:pt>
    <dgm:pt modelId="{190720CA-9E2E-4905-B415-6204C2DAD4B6}">
      <dgm:prSet/>
      <dgm:spPr/>
      <dgm:t>
        <a:bodyPr/>
        <a:lstStyle/>
        <a:p>
          <a:r>
            <a:rPr lang="en-US" dirty="0">
              <a:latin typeface="+mj-lt"/>
            </a:rPr>
            <a:t>Can detect new anomaly types</a:t>
          </a:r>
        </a:p>
      </dgm:t>
    </dgm:pt>
    <dgm:pt modelId="{E2968B3E-8FC4-4A54-A586-5B2F0B379299}" type="parTrans" cxnId="{2FCD82E4-DA08-460E-92F7-4821CC26BE3A}">
      <dgm:prSet/>
      <dgm:spPr/>
      <dgm:t>
        <a:bodyPr/>
        <a:lstStyle/>
        <a:p>
          <a:endParaRPr lang="en-US"/>
        </a:p>
      </dgm:t>
    </dgm:pt>
    <dgm:pt modelId="{3DB79416-85E1-4DFF-B72D-1C278234E8C1}" type="sibTrans" cxnId="{2FCD82E4-DA08-460E-92F7-4821CC26BE3A}">
      <dgm:prSet/>
      <dgm:spPr/>
      <dgm:t>
        <a:bodyPr/>
        <a:lstStyle/>
        <a:p>
          <a:endParaRPr lang="en-US"/>
        </a:p>
      </dgm:t>
    </dgm:pt>
    <dgm:pt modelId="{2C9B4F34-E242-4DAE-A27D-D2C87EBFAFE3}">
      <dgm:prSet/>
      <dgm:spPr/>
      <dgm:t>
        <a:bodyPr/>
        <a:lstStyle/>
        <a:p>
          <a:r>
            <a:rPr lang="en-US" b="1">
              <a:latin typeface="+mj-lt"/>
            </a:rPr>
            <a:t>Unified framework:</a:t>
          </a:r>
          <a:endParaRPr lang="en-US">
            <a:latin typeface="+mj-lt"/>
          </a:endParaRPr>
        </a:p>
      </dgm:t>
    </dgm:pt>
    <dgm:pt modelId="{5EB24C51-3660-4B69-94D0-B5279CDEE3B4}" type="parTrans" cxnId="{09FA63C5-98C4-4904-9691-EA843AB3DFAE}">
      <dgm:prSet/>
      <dgm:spPr/>
      <dgm:t>
        <a:bodyPr/>
        <a:lstStyle/>
        <a:p>
          <a:endParaRPr lang="en-US"/>
        </a:p>
      </dgm:t>
    </dgm:pt>
    <dgm:pt modelId="{D3DC16C5-6BA4-4A27-9A64-ED8BC8F0D994}" type="sibTrans" cxnId="{09FA63C5-98C4-4904-9691-EA843AB3DFAE}">
      <dgm:prSet/>
      <dgm:spPr/>
      <dgm:t>
        <a:bodyPr/>
        <a:lstStyle/>
        <a:p>
          <a:endParaRPr lang="en-US"/>
        </a:p>
      </dgm:t>
    </dgm:pt>
    <dgm:pt modelId="{09606C3D-70B0-493E-8DEC-0E8EC1F522E5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AA880FA-10A1-44A0-8AF2-D28925590C22}" type="parTrans" cxnId="{1D58D200-D6AF-420D-B278-ADD3BF6D50E7}">
      <dgm:prSet/>
      <dgm:spPr/>
      <dgm:t>
        <a:bodyPr/>
        <a:lstStyle/>
        <a:p>
          <a:endParaRPr lang="en-US"/>
        </a:p>
      </dgm:t>
    </dgm:pt>
    <dgm:pt modelId="{412F9231-F75E-43BF-8915-05D911384BBC}" type="sibTrans" cxnId="{1D58D200-D6AF-420D-B278-ADD3BF6D50E7}">
      <dgm:prSet/>
      <dgm:spPr/>
      <dgm:t>
        <a:bodyPr/>
        <a:lstStyle/>
        <a:p>
          <a:endParaRPr lang="en-US"/>
        </a:p>
      </dgm:t>
    </dgm:pt>
    <dgm:pt modelId="{9827EECE-D645-4ABD-9892-A062BBF2649F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857A85A-4831-46CC-AB37-C84AA6572918}" type="parTrans" cxnId="{7BA50E4C-10D4-4E07-B2FD-6428EEF654A5}">
      <dgm:prSet/>
      <dgm:spPr/>
      <dgm:t>
        <a:bodyPr/>
        <a:lstStyle/>
        <a:p>
          <a:endParaRPr lang="en-US"/>
        </a:p>
      </dgm:t>
    </dgm:pt>
    <dgm:pt modelId="{9D986CF2-129F-46A5-8D5D-B940C410488B}" type="sibTrans" cxnId="{7BA50E4C-10D4-4E07-B2FD-6428EEF654A5}">
      <dgm:prSet/>
      <dgm:spPr/>
      <dgm:t>
        <a:bodyPr/>
        <a:lstStyle/>
        <a:p>
          <a:endParaRPr lang="en-US"/>
        </a:p>
      </dgm:t>
    </dgm:pt>
    <dgm:pt modelId="{63CEB5F4-1013-4079-AE02-99148278001D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FD06DE5B-8A59-4E50-AF09-C9E663FA6BA1}" type="parTrans" cxnId="{A86C0AC9-2AE2-4C51-AA16-7512499CB903}">
      <dgm:prSet/>
      <dgm:spPr/>
      <dgm:t>
        <a:bodyPr/>
        <a:lstStyle/>
        <a:p>
          <a:endParaRPr lang="en-US"/>
        </a:p>
      </dgm:t>
    </dgm:pt>
    <dgm:pt modelId="{4A87A9B6-1183-4864-80CB-FE7B32CF8DBD}" type="sibTrans" cxnId="{A86C0AC9-2AE2-4C51-AA16-7512499CB903}">
      <dgm:prSet/>
      <dgm:spPr/>
      <dgm:t>
        <a:bodyPr/>
        <a:lstStyle/>
        <a:p>
          <a:endParaRPr lang="en-US"/>
        </a:p>
      </dgm:t>
    </dgm:pt>
    <dgm:pt modelId="{A5A121D8-02CE-4906-A1B0-EE3A87414B2B}">
      <dgm:prSet/>
      <dgm:spPr/>
      <dgm:t>
        <a:bodyPr/>
        <a:lstStyle/>
        <a:p>
          <a:r>
            <a:rPr lang="en-US" b="1">
              <a:latin typeface="+mj-lt"/>
            </a:rPr>
            <a:t>ODIT-2:</a:t>
          </a:r>
          <a:endParaRPr lang="en-US">
            <a:latin typeface="+mj-lt"/>
          </a:endParaRPr>
        </a:p>
      </dgm:t>
    </dgm:pt>
    <dgm:pt modelId="{F47B2125-00F3-425E-B887-0116BEBA06D4}" type="sibTrans" cxnId="{BDA39E5A-9D04-430C-82C4-D2435ACBF25E}">
      <dgm:prSet/>
      <dgm:spPr/>
      <dgm:t>
        <a:bodyPr/>
        <a:lstStyle/>
        <a:p>
          <a:endParaRPr lang="en-US"/>
        </a:p>
      </dgm:t>
    </dgm:pt>
    <dgm:pt modelId="{C9F88E20-15E4-443B-AF73-533B1ACA4849}" type="parTrans" cxnId="{BDA39E5A-9D04-430C-82C4-D2435ACBF25E}">
      <dgm:prSet/>
      <dgm:spPr/>
      <dgm:t>
        <a:bodyPr/>
        <a:lstStyle/>
        <a:p>
          <a:endParaRPr lang="en-US"/>
        </a:p>
      </dgm:t>
    </dgm:pt>
    <dgm:pt modelId="{EE3AC4B2-58AB-4F7D-B03D-898A054A272F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DAF0745-43B1-472F-B26D-264E4486E0FD}" type="parTrans" cxnId="{C5C3E918-8A0D-4570-836D-0D3F1CC6A833}">
      <dgm:prSet/>
      <dgm:spPr/>
      <dgm:t>
        <a:bodyPr/>
        <a:lstStyle/>
        <a:p>
          <a:endParaRPr lang="en-US"/>
        </a:p>
      </dgm:t>
    </dgm:pt>
    <dgm:pt modelId="{C9C25FA0-6CB3-4D5D-A758-DC44F80F7666}" type="sibTrans" cxnId="{C5C3E918-8A0D-4570-836D-0D3F1CC6A833}">
      <dgm:prSet/>
      <dgm:spPr/>
      <dgm:t>
        <a:bodyPr/>
        <a:lstStyle/>
        <a:p>
          <a:endParaRPr lang="en-US"/>
        </a:p>
      </dgm:t>
    </dgm:pt>
    <dgm:pt modelId="{7F2644E7-A459-438E-92A7-1DCCAF8CEB3D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96A1E34-E7EB-4056-BF90-8EBC3591F04D}" type="parTrans" cxnId="{E689B782-4DFB-4E5B-8584-27033C8F53E3}">
      <dgm:prSet/>
      <dgm:spPr/>
      <dgm:t>
        <a:bodyPr/>
        <a:lstStyle/>
        <a:p>
          <a:endParaRPr lang="en-US"/>
        </a:p>
      </dgm:t>
    </dgm:pt>
    <dgm:pt modelId="{415BD763-6605-4A90-B3AB-2911AEF95589}" type="sibTrans" cxnId="{E689B782-4DFB-4E5B-8584-27033C8F53E3}">
      <dgm:prSet/>
      <dgm:spPr/>
      <dgm:t>
        <a:bodyPr/>
        <a:lstStyle/>
        <a:p>
          <a:endParaRPr lang="en-US"/>
        </a:p>
      </dgm:t>
    </dgm:pt>
    <dgm:pt modelId="{929C6985-7884-4211-9938-BDDE54B9F79C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6C34E19-3CE8-4D35-A1EF-356A2C911964}" type="parTrans" cxnId="{AEE6426A-15D1-4EB3-8D78-4912BB342E19}">
      <dgm:prSet/>
      <dgm:spPr/>
      <dgm:t>
        <a:bodyPr/>
        <a:lstStyle/>
        <a:p>
          <a:endParaRPr lang="en-US"/>
        </a:p>
      </dgm:t>
    </dgm:pt>
    <dgm:pt modelId="{EB382A85-6E5A-404D-9635-8DFA5D648D83}" type="sibTrans" cxnId="{AEE6426A-15D1-4EB3-8D78-4912BB342E19}">
      <dgm:prSet/>
      <dgm:spPr/>
      <dgm:t>
        <a:bodyPr/>
        <a:lstStyle/>
        <a:p>
          <a:endParaRPr lang="en-US"/>
        </a:p>
      </dgm:t>
    </dgm:pt>
    <dgm:pt modelId="{5F2BA01E-3926-4AC4-8331-74713B1EDA0F}">
      <dgm:prSet/>
      <dgm:spPr/>
      <dgm:t>
        <a:bodyPr/>
        <a:lstStyle/>
        <a:p>
          <a:r>
            <a:rPr lang="en-US" dirty="0">
              <a:latin typeface="+mj-lt"/>
            </a:rPr>
            <a:t>Lacks any information about anomaly data</a:t>
          </a:r>
        </a:p>
      </dgm:t>
    </dgm:pt>
    <dgm:pt modelId="{0E5A6D81-90AA-4717-8768-DB22AE220111}" type="parTrans" cxnId="{69260524-E5B3-418C-AACD-124DEE487B11}">
      <dgm:prSet/>
      <dgm:spPr/>
      <dgm:t>
        <a:bodyPr/>
        <a:lstStyle/>
        <a:p>
          <a:endParaRPr lang="en-US"/>
        </a:p>
      </dgm:t>
    </dgm:pt>
    <dgm:pt modelId="{4EDA272A-A4E0-46A3-9BC4-93B0037CAA1A}" type="sibTrans" cxnId="{69260524-E5B3-418C-AACD-124DEE487B11}">
      <dgm:prSet/>
      <dgm:spPr/>
      <dgm:t>
        <a:bodyPr/>
        <a:lstStyle/>
        <a:p>
          <a:endParaRPr lang="en-US"/>
        </a:p>
      </dgm:t>
    </dgm:pt>
    <dgm:pt modelId="{C96D19CB-29E2-41CE-85C0-D3EC2EBCE64E}" type="pres">
      <dgm:prSet presAssocID="{3B0007ED-9ECC-4A99-B1AC-9E4C3364ECCE}" presName="linear" presStyleCnt="0">
        <dgm:presLayoutVars>
          <dgm:dir/>
          <dgm:animLvl val="lvl"/>
          <dgm:resizeHandles val="exact"/>
        </dgm:presLayoutVars>
      </dgm:prSet>
      <dgm:spPr/>
    </dgm:pt>
    <dgm:pt modelId="{6F604BF3-0F3C-4660-9C7E-AEAFDC59DB2D}" type="pres">
      <dgm:prSet presAssocID="{A5A121D8-02CE-4906-A1B0-EE3A87414B2B}" presName="parentLin" presStyleCnt="0"/>
      <dgm:spPr/>
    </dgm:pt>
    <dgm:pt modelId="{1B65C499-3B2D-4DB1-B233-6948881FCB26}" type="pres">
      <dgm:prSet presAssocID="{A5A121D8-02CE-4906-A1B0-EE3A87414B2B}" presName="parentLeftMargin" presStyleLbl="node1" presStyleIdx="0" presStyleCnt="3"/>
      <dgm:spPr/>
    </dgm:pt>
    <dgm:pt modelId="{E7913602-368F-4491-926F-C3BF48C368ED}" type="pres">
      <dgm:prSet presAssocID="{A5A121D8-02CE-4906-A1B0-EE3A87414B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63EC26-2334-4281-B46A-B9FD61063952}" type="pres">
      <dgm:prSet presAssocID="{A5A121D8-02CE-4906-A1B0-EE3A87414B2B}" presName="negativeSpace" presStyleCnt="0"/>
      <dgm:spPr/>
    </dgm:pt>
    <dgm:pt modelId="{6DB6BFCE-9046-419F-8C9A-9110D6FEF9E8}" type="pres">
      <dgm:prSet presAssocID="{A5A121D8-02CE-4906-A1B0-EE3A87414B2B}" presName="childText" presStyleLbl="conFgAcc1" presStyleIdx="0" presStyleCnt="3">
        <dgm:presLayoutVars>
          <dgm:bulletEnabled val="1"/>
        </dgm:presLayoutVars>
      </dgm:prSet>
      <dgm:spPr/>
    </dgm:pt>
    <dgm:pt modelId="{5082B4F2-485C-4B68-A026-446D12167738}" type="pres">
      <dgm:prSet presAssocID="{F47B2125-00F3-425E-B887-0116BEBA06D4}" presName="spaceBetweenRectangles" presStyleCnt="0"/>
      <dgm:spPr/>
    </dgm:pt>
    <dgm:pt modelId="{C4E32AC9-9DE8-460E-8DED-CE985A6AF5C2}" type="pres">
      <dgm:prSet presAssocID="{9C541836-6ED3-46DF-8DFC-5609ED1E9D63}" presName="parentLin" presStyleCnt="0"/>
      <dgm:spPr/>
    </dgm:pt>
    <dgm:pt modelId="{B6BEF0E8-5492-4C2F-9FBB-EF85BF27BD48}" type="pres">
      <dgm:prSet presAssocID="{9C541836-6ED3-46DF-8DFC-5609ED1E9D63}" presName="parentLeftMargin" presStyleLbl="node1" presStyleIdx="0" presStyleCnt="3"/>
      <dgm:spPr/>
    </dgm:pt>
    <dgm:pt modelId="{5420484B-9405-4C92-A9D1-4C0A33EE1FD2}" type="pres">
      <dgm:prSet presAssocID="{9C541836-6ED3-46DF-8DFC-5609ED1E9D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727578-4B38-4ABC-8C1B-F3E534C8A951}" type="pres">
      <dgm:prSet presAssocID="{9C541836-6ED3-46DF-8DFC-5609ED1E9D63}" presName="negativeSpace" presStyleCnt="0"/>
      <dgm:spPr/>
    </dgm:pt>
    <dgm:pt modelId="{7B12837B-924F-492B-9AD3-A0796BDF90F4}" type="pres">
      <dgm:prSet presAssocID="{9C541836-6ED3-46DF-8DFC-5609ED1E9D63}" presName="childText" presStyleLbl="conFgAcc1" presStyleIdx="1" presStyleCnt="3">
        <dgm:presLayoutVars>
          <dgm:bulletEnabled val="1"/>
        </dgm:presLayoutVars>
      </dgm:prSet>
      <dgm:spPr/>
    </dgm:pt>
    <dgm:pt modelId="{FD68B3FA-EF9B-4D30-95F1-D8FA1F85A5D0}" type="pres">
      <dgm:prSet presAssocID="{2841C8F0-DA72-4EF4-BDD9-01058B1B5DC1}" presName="spaceBetweenRectangles" presStyleCnt="0"/>
      <dgm:spPr/>
    </dgm:pt>
    <dgm:pt modelId="{15E137D0-F5CC-41B7-928C-AAEC709AA6F9}" type="pres">
      <dgm:prSet presAssocID="{2C9B4F34-E242-4DAE-A27D-D2C87EBFAFE3}" presName="parentLin" presStyleCnt="0"/>
      <dgm:spPr/>
    </dgm:pt>
    <dgm:pt modelId="{885930F2-0123-46A8-BC8A-E031FE34828D}" type="pres">
      <dgm:prSet presAssocID="{2C9B4F34-E242-4DAE-A27D-D2C87EBFAFE3}" presName="parentLeftMargin" presStyleLbl="node1" presStyleIdx="1" presStyleCnt="3"/>
      <dgm:spPr/>
    </dgm:pt>
    <dgm:pt modelId="{4C673583-79F9-4EA6-9C0C-51E3F31A93DA}" type="pres">
      <dgm:prSet presAssocID="{2C9B4F34-E242-4DAE-A27D-D2C87EBFAF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7330030-692B-4431-AC29-56CB05F0E918}" type="pres">
      <dgm:prSet presAssocID="{2C9B4F34-E242-4DAE-A27D-D2C87EBFAFE3}" presName="negativeSpace" presStyleCnt="0"/>
      <dgm:spPr/>
    </dgm:pt>
    <dgm:pt modelId="{2A4132B6-FFAC-497E-9BCA-07440ADBB7F5}" type="pres">
      <dgm:prSet presAssocID="{2C9B4F34-E242-4DAE-A27D-D2C87EBFAF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58D200-D6AF-420D-B278-ADD3BF6D50E7}" srcId="{2C9B4F34-E242-4DAE-A27D-D2C87EBFAFE3}" destId="{09606C3D-70B0-493E-8DEC-0E8EC1F522E5}" srcOrd="0" destOrd="0" parTransId="{FAA880FA-10A1-44A0-8AF2-D28925590C22}" sibTransId="{412F9231-F75E-43BF-8915-05D911384BBC}"/>
    <dgm:cxn modelId="{86E62003-3EFB-4B05-8629-B7AF8A65A3A9}" srcId="{3B0007ED-9ECC-4A99-B1AC-9E4C3364ECCE}" destId="{9C541836-6ED3-46DF-8DFC-5609ED1E9D63}" srcOrd="1" destOrd="0" parTransId="{3654CB6E-AAF1-48F2-B04D-5A730463DC40}" sibTransId="{2841C8F0-DA72-4EF4-BDD9-01058B1B5DC1}"/>
    <dgm:cxn modelId="{F629620D-3724-4682-81AB-1436BCE267AC}" type="presOf" srcId="{5493AAD6-E623-4E7D-AAC7-21B4337A119C}" destId="{6DB6BFCE-9046-419F-8C9A-9110D6FEF9E8}" srcOrd="0" destOrd="1" presId="urn:microsoft.com/office/officeart/2005/8/layout/list1"/>
    <dgm:cxn modelId="{164CF50D-4FB6-41BA-885E-16BCEC6ED455}" srcId="{A5A121D8-02CE-4906-A1B0-EE3A87414B2B}" destId="{5493AAD6-E623-4E7D-AAC7-21B4337A119C}" srcOrd="1" destOrd="0" parTransId="{549738DB-FDE2-4D7C-AC12-67A88C7F5DFB}" sibTransId="{DB4E9C29-5F1D-4081-816E-41B51152F6A1}"/>
    <dgm:cxn modelId="{3AEBAE15-856D-4673-8708-02E17CBCC8C0}" type="presOf" srcId="{7F2644E7-A459-438E-92A7-1DCCAF8CEB3D}" destId="{2A4132B6-FFAC-497E-9BCA-07440ADBB7F5}" srcOrd="0" destOrd="3" presId="urn:microsoft.com/office/officeart/2005/8/layout/list1"/>
    <dgm:cxn modelId="{C5C3E918-8A0D-4570-836D-0D3F1CC6A833}" srcId="{2C9B4F34-E242-4DAE-A27D-D2C87EBFAFE3}" destId="{EE3AC4B2-58AB-4F7D-B03D-898A054A272F}" srcOrd="1" destOrd="0" parTransId="{DDAF0745-43B1-472F-B26D-264E4486E0FD}" sibTransId="{C9C25FA0-6CB3-4D5D-A758-DC44F80F7666}"/>
    <dgm:cxn modelId="{DA7C4421-EB65-4D7B-823A-09B5A2A9143F}" type="presOf" srcId="{A5A121D8-02CE-4906-A1B0-EE3A87414B2B}" destId="{1B65C499-3B2D-4DB1-B233-6948881FCB26}" srcOrd="0" destOrd="0" presId="urn:microsoft.com/office/officeart/2005/8/layout/list1"/>
    <dgm:cxn modelId="{69260524-E5B3-418C-AACD-124DEE487B11}" srcId="{9C541836-6ED3-46DF-8DFC-5609ED1E9D63}" destId="{5F2BA01E-3926-4AC4-8331-74713B1EDA0F}" srcOrd="1" destOrd="0" parTransId="{0E5A6D81-90AA-4717-8768-DB22AE220111}" sibTransId="{4EDA272A-A4E0-46A3-9BC4-93B0037CAA1A}"/>
    <dgm:cxn modelId="{E902CB32-708E-4751-963F-1E6C42D8D33D}" srcId="{A5A121D8-02CE-4906-A1B0-EE3A87414B2B}" destId="{5425721C-3937-4D37-8D67-57DFECB2A53C}" srcOrd="0" destOrd="0" parTransId="{FC01CE65-F3A9-4DA2-8957-01473C0AAECE}" sibTransId="{B75F7226-D820-4D1A-9AA1-6E3EB5DDBFF4}"/>
    <dgm:cxn modelId="{F5331361-57E2-4842-A0F3-37D4ED81C380}" type="presOf" srcId="{9C541836-6ED3-46DF-8DFC-5609ED1E9D63}" destId="{B6BEF0E8-5492-4C2F-9FBB-EF85BF27BD48}" srcOrd="0" destOrd="0" presId="urn:microsoft.com/office/officeart/2005/8/layout/list1"/>
    <dgm:cxn modelId="{AEE6426A-15D1-4EB3-8D78-4912BB342E19}" srcId="{09606C3D-70B0-493E-8DEC-0E8EC1F522E5}" destId="{929C6985-7884-4211-9938-BDDE54B9F79C}" srcOrd="0" destOrd="0" parTransId="{16C34E19-3CE8-4D35-A1EF-356A2C911964}" sibTransId="{EB382A85-6E5A-404D-9635-8DFA5D648D83}"/>
    <dgm:cxn modelId="{7BA50E4C-10D4-4E07-B2FD-6428EEF654A5}" srcId="{2C9B4F34-E242-4DAE-A27D-D2C87EBFAFE3}" destId="{9827EECE-D645-4ABD-9892-A062BBF2649F}" srcOrd="2" destOrd="0" parTransId="{6857A85A-4831-46CC-AB37-C84AA6572918}" sibTransId="{9D986CF2-129F-46A5-8D5D-B940C410488B}"/>
    <dgm:cxn modelId="{BE04394D-E3EE-48DB-ADB4-8BBD8D8E6B11}" type="presOf" srcId="{EE3AC4B2-58AB-4F7D-B03D-898A054A272F}" destId="{2A4132B6-FFAC-497E-9BCA-07440ADBB7F5}" srcOrd="0" destOrd="2" presId="urn:microsoft.com/office/officeart/2005/8/layout/list1"/>
    <dgm:cxn modelId="{85B9D676-14BF-443D-AEE9-92EFFC6E773A}" type="presOf" srcId="{5F2BA01E-3926-4AC4-8331-74713B1EDA0F}" destId="{7B12837B-924F-492B-9AD3-A0796BDF90F4}" srcOrd="0" destOrd="1" presId="urn:microsoft.com/office/officeart/2005/8/layout/list1"/>
    <dgm:cxn modelId="{14C20059-E364-4E61-9ACC-4ACE61708B8B}" type="presOf" srcId="{3B0007ED-9ECC-4A99-B1AC-9E4C3364ECCE}" destId="{C96D19CB-29E2-41CE-85C0-D3EC2EBCE64E}" srcOrd="0" destOrd="0" presId="urn:microsoft.com/office/officeart/2005/8/layout/list1"/>
    <dgm:cxn modelId="{BDA39E5A-9D04-430C-82C4-D2435ACBF25E}" srcId="{3B0007ED-9ECC-4A99-B1AC-9E4C3364ECCE}" destId="{A5A121D8-02CE-4906-A1B0-EE3A87414B2B}" srcOrd="0" destOrd="0" parTransId="{C9F88E20-15E4-443B-AF73-533B1ACA4849}" sibTransId="{F47B2125-00F3-425E-B887-0116BEBA06D4}"/>
    <dgm:cxn modelId="{E689B782-4DFB-4E5B-8584-27033C8F53E3}" srcId="{EE3AC4B2-58AB-4F7D-B03D-898A054A272F}" destId="{7F2644E7-A459-438E-92A7-1DCCAF8CEB3D}" srcOrd="0" destOrd="0" parTransId="{196A1E34-E7EB-4056-BF90-8EBC3591F04D}" sibTransId="{415BD763-6605-4A90-B3AB-2911AEF95589}"/>
    <dgm:cxn modelId="{7BD9F593-34B0-438D-8F92-D7E7355B4A03}" type="presOf" srcId="{A5A121D8-02CE-4906-A1B0-EE3A87414B2B}" destId="{E7913602-368F-4491-926F-C3BF48C368ED}" srcOrd="1" destOrd="0" presId="urn:microsoft.com/office/officeart/2005/8/layout/list1"/>
    <dgm:cxn modelId="{458F139E-D4CD-4CC8-8A2B-A95DB10E0102}" type="presOf" srcId="{929C6985-7884-4211-9938-BDDE54B9F79C}" destId="{2A4132B6-FFAC-497E-9BCA-07440ADBB7F5}" srcOrd="0" destOrd="1" presId="urn:microsoft.com/office/officeart/2005/8/layout/list1"/>
    <dgm:cxn modelId="{40B08CAA-7F0E-4309-9C86-EF46229EAA31}" type="presOf" srcId="{190720CA-9E2E-4905-B415-6204C2DAD4B6}" destId="{7B12837B-924F-492B-9AD3-A0796BDF90F4}" srcOrd="0" destOrd="0" presId="urn:microsoft.com/office/officeart/2005/8/layout/list1"/>
    <dgm:cxn modelId="{09FA63C5-98C4-4904-9691-EA843AB3DFAE}" srcId="{3B0007ED-9ECC-4A99-B1AC-9E4C3364ECCE}" destId="{2C9B4F34-E242-4DAE-A27D-D2C87EBFAFE3}" srcOrd="2" destOrd="0" parTransId="{5EB24C51-3660-4B69-94D0-B5279CDEE3B4}" sibTransId="{D3DC16C5-6BA4-4A27-9A64-ED8BC8F0D994}"/>
    <dgm:cxn modelId="{A86C0AC9-2AE2-4C51-AA16-7512499CB903}" srcId="{2C9B4F34-E242-4DAE-A27D-D2C87EBFAFE3}" destId="{63CEB5F4-1013-4079-AE02-99148278001D}" srcOrd="3" destOrd="0" parTransId="{FD06DE5B-8A59-4E50-AF09-C9E663FA6BA1}" sibTransId="{4A87A9B6-1183-4864-80CB-FE7B32CF8DBD}"/>
    <dgm:cxn modelId="{D1B043D0-8408-4CC3-A460-F33B1277CA42}" type="presOf" srcId="{9C541836-6ED3-46DF-8DFC-5609ED1E9D63}" destId="{5420484B-9405-4C92-A9D1-4C0A33EE1FD2}" srcOrd="1" destOrd="0" presId="urn:microsoft.com/office/officeart/2005/8/layout/list1"/>
    <dgm:cxn modelId="{69ED56DB-D7B0-428D-A419-A1978C851DD0}" type="presOf" srcId="{2C9B4F34-E242-4DAE-A27D-D2C87EBFAFE3}" destId="{4C673583-79F9-4EA6-9C0C-51E3F31A93DA}" srcOrd="1" destOrd="0" presId="urn:microsoft.com/office/officeart/2005/8/layout/list1"/>
    <dgm:cxn modelId="{2FCD82E4-DA08-460E-92F7-4821CC26BE3A}" srcId="{9C541836-6ED3-46DF-8DFC-5609ED1E9D63}" destId="{190720CA-9E2E-4905-B415-6204C2DAD4B6}" srcOrd="0" destOrd="0" parTransId="{E2968B3E-8FC4-4A54-A586-5B2F0B379299}" sibTransId="{3DB79416-85E1-4DFF-B72D-1C278234E8C1}"/>
    <dgm:cxn modelId="{2FDCD8E6-3F28-4EF5-9926-9690804A61FA}" type="presOf" srcId="{9827EECE-D645-4ABD-9892-A062BBF2649F}" destId="{2A4132B6-FFAC-497E-9BCA-07440ADBB7F5}" srcOrd="0" destOrd="4" presId="urn:microsoft.com/office/officeart/2005/8/layout/list1"/>
    <dgm:cxn modelId="{285C44E7-BE77-4FF4-A8FF-125084421756}" type="presOf" srcId="{2C9B4F34-E242-4DAE-A27D-D2C87EBFAFE3}" destId="{885930F2-0123-46A8-BC8A-E031FE34828D}" srcOrd="0" destOrd="0" presId="urn:microsoft.com/office/officeart/2005/8/layout/list1"/>
    <dgm:cxn modelId="{7992E5E8-F5A0-4B8B-A045-DF7F0490384C}" type="presOf" srcId="{5425721C-3937-4D37-8D67-57DFECB2A53C}" destId="{6DB6BFCE-9046-419F-8C9A-9110D6FEF9E8}" srcOrd="0" destOrd="0" presId="urn:microsoft.com/office/officeart/2005/8/layout/list1"/>
    <dgm:cxn modelId="{E43D43FF-9141-4603-A96D-739AFE451538}" type="presOf" srcId="{09606C3D-70B0-493E-8DEC-0E8EC1F522E5}" destId="{2A4132B6-FFAC-497E-9BCA-07440ADBB7F5}" srcOrd="0" destOrd="0" presId="urn:microsoft.com/office/officeart/2005/8/layout/list1"/>
    <dgm:cxn modelId="{97C4ECFF-5FA1-4887-BBCD-645877CE5961}" type="presOf" srcId="{63CEB5F4-1013-4079-AE02-99148278001D}" destId="{2A4132B6-FFAC-497E-9BCA-07440ADBB7F5}" srcOrd="0" destOrd="5" presId="urn:microsoft.com/office/officeart/2005/8/layout/list1"/>
    <dgm:cxn modelId="{F378C521-E0FB-4CE6-AF88-3CACDB7880AA}" type="presParOf" srcId="{C96D19CB-29E2-41CE-85C0-D3EC2EBCE64E}" destId="{6F604BF3-0F3C-4660-9C7E-AEAFDC59DB2D}" srcOrd="0" destOrd="0" presId="urn:microsoft.com/office/officeart/2005/8/layout/list1"/>
    <dgm:cxn modelId="{D08B374E-E28D-4401-8332-4676734E9220}" type="presParOf" srcId="{6F604BF3-0F3C-4660-9C7E-AEAFDC59DB2D}" destId="{1B65C499-3B2D-4DB1-B233-6948881FCB26}" srcOrd="0" destOrd="0" presId="urn:microsoft.com/office/officeart/2005/8/layout/list1"/>
    <dgm:cxn modelId="{AB032EAE-61E8-4371-B9D5-96CE15D876BC}" type="presParOf" srcId="{6F604BF3-0F3C-4660-9C7E-AEAFDC59DB2D}" destId="{E7913602-368F-4491-926F-C3BF48C368ED}" srcOrd="1" destOrd="0" presId="urn:microsoft.com/office/officeart/2005/8/layout/list1"/>
    <dgm:cxn modelId="{419CC335-C40F-4553-A3FB-55EAD0C48C1E}" type="presParOf" srcId="{C96D19CB-29E2-41CE-85C0-D3EC2EBCE64E}" destId="{0163EC26-2334-4281-B46A-B9FD61063952}" srcOrd="1" destOrd="0" presId="urn:microsoft.com/office/officeart/2005/8/layout/list1"/>
    <dgm:cxn modelId="{1D4E03FC-9776-4C4D-B2D5-4BE892DE49CD}" type="presParOf" srcId="{C96D19CB-29E2-41CE-85C0-D3EC2EBCE64E}" destId="{6DB6BFCE-9046-419F-8C9A-9110D6FEF9E8}" srcOrd="2" destOrd="0" presId="urn:microsoft.com/office/officeart/2005/8/layout/list1"/>
    <dgm:cxn modelId="{2A2D59D4-36CB-43AF-B937-9063D146DCD4}" type="presParOf" srcId="{C96D19CB-29E2-41CE-85C0-D3EC2EBCE64E}" destId="{5082B4F2-485C-4B68-A026-446D12167738}" srcOrd="3" destOrd="0" presId="urn:microsoft.com/office/officeart/2005/8/layout/list1"/>
    <dgm:cxn modelId="{D5359125-4E3C-472B-9127-4A87503097A0}" type="presParOf" srcId="{C96D19CB-29E2-41CE-85C0-D3EC2EBCE64E}" destId="{C4E32AC9-9DE8-460E-8DED-CE985A6AF5C2}" srcOrd="4" destOrd="0" presId="urn:microsoft.com/office/officeart/2005/8/layout/list1"/>
    <dgm:cxn modelId="{1181812B-8153-4FAD-A25A-9DB5AD59615B}" type="presParOf" srcId="{C4E32AC9-9DE8-460E-8DED-CE985A6AF5C2}" destId="{B6BEF0E8-5492-4C2F-9FBB-EF85BF27BD48}" srcOrd="0" destOrd="0" presId="urn:microsoft.com/office/officeart/2005/8/layout/list1"/>
    <dgm:cxn modelId="{D1AD1EC6-435E-47B7-827C-D52EFCABE9AF}" type="presParOf" srcId="{C4E32AC9-9DE8-460E-8DED-CE985A6AF5C2}" destId="{5420484B-9405-4C92-A9D1-4C0A33EE1FD2}" srcOrd="1" destOrd="0" presId="urn:microsoft.com/office/officeart/2005/8/layout/list1"/>
    <dgm:cxn modelId="{BFB36B9A-5A45-44A3-A949-7A4890D91843}" type="presParOf" srcId="{C96D19CB-29E2-41CE-85C0-D3EC2EBCE64E}" destId="{FC727578-4B38-4ABC-8C1B-F3E534C8A951}" srcOrd="5" destOrd="0" presId="urn:microsoft.com/office/officeart/2005/8/layout/list1"/>
    <dgm:cxn modelId="{0A18DA0D-D524-4023-8BA8-0A132864F5F1}" type="presParOf" srcId="{C96D19CB-29E2-41CE-85C0-D3EC2EBCE64E}" destId="{7B12837B-924F-492B-9AD3-A0796BDF90F4}" srcOrd="6" destOrd="0" presId="urn:microsoft.com/office/officeart/2005/8/layout/list1"/>
    <dgm:cxn modelId="{A3A0E8F7-D206-4AF1-84F5-1750F2A639F5}" type="presParOf" srcId="{C96D19CB-29E2-41CE-85C0-D3EC2EBCE64E}" destId="{FD68B3FA-EF9B-4D30-95F1-D8FA1F85A5D0}" srcOrd="7" destOrd="0" presId="urn:microsoft.com/office/officeart/2005/8/layout/list1"/>
    <dgm:cxn modelId="{4FEB3CE5-1D34-43A5-A414-05823A6DA7AE}" type="presParOf" srcId="{C96D19CB-29E2-41CE-85C0-D3EC2EBCE64E}" destId="{15E137D0-F5CC-41B7-928C-AAEC709AA6F9}" srcOrd="8" destOrd="0" presId="urn:microsoft.com/office/officeart/2005/8/layout/list1"/>
    <dgm:cxn modelId="{1A006DEA-B5F7-4797-B6DA-B83B2884852B}" type="presParOf" srcId="{15E137D0-F5CC-41B7-928C-AAEC709AA6F9}" destId="{885930F2-0123-46A8-BC8A-E031FE34828D}" srcOrd="0" destOrd="0" presId="urn:microsoft.com/office/officeart/2005/8/layout/list1"/>
    <dgm:cxn modelId="{170263F9-40E3-4101-95E9-FAD04F1CACFF}" type="presParOf" srcId="{15E137D0-F5CC-41B7-928C-AAEC709AA6F9}" destId="{4C673583-79F9-4EA6-9C0C-51E3F31A93DA}" srcOrd="1" destOrd="0" presId="urn:microsoft.com/office/officeart/2005/8/layout/list1"/>
    <dgm:cxn modelId="{BD1E41E3-A966-4EC5-8811-524C523C1179}" type="presParOf" srcId="{C96D19CB-29E2-41CE-85C0-D3EC2EBCE64E}" destId="{47330030-692B-4431-AC29-56CB05F0E918}" srcOrd="9" destOrd="0" presId="urn:microsoft.com/office/officeart/2005/8/layout/list1"/>
    <dgm:cxn modelId="{68F605BF-0398-4F49-80C7-8E2843E8BDD7}" type="presParOf" srcId="{C96D19CB-29E2-41CE-85C0-D3EC2EBCE64E}" destId="{2A4132B6-FFAC-497E-9BCA-07440ADBB7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553331-80E1-413A-92D4-6A87A16C4124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8462CA6-3ADC-4270-94BF-13BD29E6F694}">
          <dgm:prSet phldrT="[Text]"/>
          <dgm:spPr/>
          <dgm:t>
            <a:bodyPr/>
            <a:lstStyle/>
            <a:p>
              <a:r>
                <a:rPr lang="en-US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Compute anomaly onset time </a:t>
              </a:r>
              <a14:m>
                <m:oMath xmlns:m="http://schemas.openxmlformats.org/officeDocument/2006/math">
                  <m:acc>
                    <m:accPr>
                      <m:chr m:val="̂"/>
                      <m:ctrlPr>
                        <a:rPr lang="en-US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e>
                  </m:acc>
                </m:oMath>
              </a14:m>
              <a:endParaRPr lang="en-US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dgm:t>
        </dgm:pt>
      </mc:Choice>
      <mc:Fallback xmlns="">
        <dgm:pt modelId="{78462CA6-3ADC-4270-94BF-13BD29E6F694}">
          <dgm:prSet phldrT="[Text]"/>
          <dgm:spPr/>
          <dgm:t>
            <a:bodyPr/>
            <a:lstStyle/>
            <a:p>
              <a:r>
                <a:rPr lang="en-US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Compute anomaly onset time </a:t>
              </a:r>
              <a:r>
                <a:rPr lang="en-US" b="0" i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𝜏 ̂</a:t>
              </a:r>
              <a:endParaRPr lang="en-US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dgm:t>
        </dgm:pt>
      </mc:Fallback>
    </mc:AlternateContent>
    <dgm:pt modelId="{E6CE951C-CDC2-4014-96E3-86B877E089E3}" type="parTrans" cxnId="{A6DC9C7F-FD91-46F6-A31D-50FADC87B540}">
      <dgm:prSet/>
      <dgm:spPr/>
      <dgm:t>
        <a:bodyPr/>
        <a:lstStyle/>
        <a:p>
          <a:endParaRPr lang="en-US"/>
        </a:p>
      </dgm:t>
    </dgm:pt>
    <dgm:pt modelId="{AA597FEF-B187-43A2-A3F0-DC20D06EFE46}" type="sibTrans" cxnId="{A6DC9C7F-FD91-46F6-A31D-50FADC87B54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BBE4F0C-7602-41AD-84D5-AA5C579120DF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⁡{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=0}</m:t>
                    </m:r>
                  </m:oMath>
                </m:oMathPara>
              </a14:m>
              <a:endParaRPr lang="en-US" sz="1500" dirty="0"/>
            </a:p>
          </dgm:t>
        </dgm:pt>
      </mc:Choice>
      <mc:Fallback xmlns="">
        <dgm:pt modelId="{0BBE4F0C-7602-41AD-84D5-AA5C579120DF}">
          <dgm:prSet phldrT="[Text]" custT="1"/>
          <dgm:spPr/>
          <dgm:t>
            <a:bodyPr/>
            <a:lstStyle/>
            <a:p>
              <a:r>
                <a:rPr lang="en-US" sz="12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𝜏 ̂</a:t>
              </a:r>
              <a:r>
                <a:rPr lang="en-US" sz="12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=max⁡{𝑡&gt;</a:t>
              </a:r>
              <a:r>
                <a:rPr lang="en-US" sz="12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𝜏</a:t>
              </a:r>
              <a:r>
                <a:rPr lang="en-US" sz="12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: ∆_𝑡=0}</a:t>
              </a:r>
              <a:endParaRPr lang="en-US" sz="1500" dirty="0"/>
            </a:p>
          </dgm:t>
        </dgm:pt>
      </mc:Fallback>
    </mc:AlternateContent>
    <dgm:pt modelId="{A7922C9A-5E17-42E6-854A-398EA311C556}" type="parTrans" cxnId="{C1312385-1E11-4018-BC8C-1DECFEBA5CAE}">
      <dgm:prSet/>
      <dgm:spPr/>
      <dgm:t>
        <a:bodyPr/>
        <a:lstStyle/>
        <a:p>
          <a:endParaRPr lang="en-US"/>
        </a:p>
      </dgm:t>
    </dgm:pt>
    <dgm:pt modelId="{ECD6649E-AB5F-4A43-92F3-72A21F964BD0}" type="sibTrans" cxnId="{C1312385-1E11-4018-BC8C-1DECFEBA5CA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206798A-5F25-430F-AC8F-DB4D7500329B}">
          <dgm:prSet phldrT="[Text]"/>
          <dgm:spPr/>
          <dgm:t>
            <a:bodyPr/>
            <a:lstStyle/>
            <a:p>
              <a:r>
                <a:rPr lang="en-US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Compute mean and standard deviation of </a:t>
              </a:r>
              <a14:m>
                <m:oMath xmlns:m="http://schemas.openxmlformats.org/officeDocument/2006/math">
                  <m:d>
                    <m:dPr>
                      <m:begChr m:val="{"/>
                      <m:endChr m:val="}"/>
                      <m:ctrlPr>
                        <a:rPr lang="en-US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</m:ctrlPr>
                    </m:dPr>
                    <m:e>
                      <m:sSubSup>
                        <m:sSubSupPr>
                          <m:ctrlPr>
                            <a:rPr lang="en-US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+1… </m:t>
                      </m:r>
                      <m:acc>
                        <m:accPr>
                          <m:chr m:val="̂"/>
                          <m:ctrlPr>
                            <a:rPr lang="en-US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e>
                  </m:d>
                  <m:r>
                    <a:rPr lang="en-US" b="0" i="1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∀</m:t>
                  </m:r>
                  <m:r>
                    <a:rPr lang="en-US" b="0" i="1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𝑖</m:t>
                  </m:r>
                </m:oMath>
              </a14:m>
              <a:endParaRPr lang="en-US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dgm:t>
        </dgm:pt>
      </mc:Choice>
      <mc:Fallback xmlns="">
        <dgm:pt modelId="{5206798A-5F25-430F-AC8F-DB4D7500329B}">
          <dgm:prSet phldrT="[Text]"/>
          <dgm:spPr/>
          <dgm:t>
            <a:bodyPr/>
            <a:lstStyle/>
            <a:p>
              <a:r>
                <a:rPr lang="en-US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Compute mean and standard deviation of </a:t>
              </a:r>
              <a:r>
                <a:rPr lang="en-US" b="0" i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rPr>
                <a:t>{</a:t>
              </a:r>
              <a:r>
                <a:rPr lang="en-US" b="0" i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𝛿_</a:t>
              </a:r>
              <a:r>
                <a:rPr lang="en-US" b="0" i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rPr>
                <a:t>𝑡^𝑖:𝑡=</a:t>
              </a:r>
              <a:r>
                <a:rPr lang="en-US" b="0" i="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𝜏 ̂+1… 𝜏 ̂+𝑆}  ∀𝑖</a:t>
              </a:r>
              <a:endParaRPr lang="en-US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dgm:t>
        </dgm:pt>
      </mc:Fallback>
    </mc:AlternateContent>
    <dgm:pt modelId="{208C08B8-EE96-4119-8F37-F61144697013}" type="parTrans" cxnId="{2DBAEDF7-EF9D-44E0-A65F-ADA2256F0F27}">
      <dgm:prSet/>
      <dgm:spPr/>
      <dgm:t>
        <a:bodyPr/>
        <a:lstStyle/>
        <a:p>
          <a:endParaRPr lang="en-US"/>
        </a:p>
      </dgm:t>
    </dgm:pt>
    <dgm:pt modelId="{9179A93C-E710-4B4C-914C-CDC1DBBD4210}" type="sibTrans" cxnId="{2DBAEDF7-EF9D-44E0-A65F-ADA2256F0F2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51B46CF-9B8E-4E7F-9B36-61137DB19B0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acc>
                </m:oMath>
              </a14:m>
              <a:r>
                <a:rPr lang="en-US" dirty="0"/>
                <a:t>: sample mean</a:t>
              </a:r>
            </a:p>
          </dgm:t>
        </dgm:pt>
      </mc:Choice>
      <mc:Fallback xmlns="">
        <dgm:pt modelId="{A51B46CF-9B8E-4E7F-9B36-61137DB19B06}">
          <dgm:prSet phldrT="[Text]"/>
          <dgm:spPr/>
          <dgm:t>
            <a:bodyPr/>
            <a:lstStyle/>
            <a:p>
              <a:r>
                <a:rPr lang="en-US" i="0">
                  <a:latin typeface="Cambria Math" panose="02040503050406030204" pitchFamily="18" charset="0"/>
                </a:rPr>
                <a:t>(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𝛿_</a:t>
              </a:r>
              <a:r>
                <a:rPr lang="en-US" b="0" i="0">
                  <a:latin typeface="Cambria Math" panose="02040503050406030204" pitchFamily="18" charset="0"/>
                </a:rPr>
                <a:t>𝑖 ) ̅</a:t>
              </a:r>
              <a:r>
                <a:rPr lang="en-US" dirty="0"/>
                <a:t>: sample mean</a:t>
              </a:r>
            </a:p>
          </dgm:t>
        </dgm:pt>
      </mc:Fallback>
    </mc:AlternateContent>
    <dgm:pt modelId="{F470765C-4A33-41AF-B6D0-5DBFEB715182}" type="parTrans" cxnId="{89F090D5-3263-4120-AA5C-BC94EB33CA8D}">
      <dgm:prSet/>
      <dgm:spPr/>
      <dgm:t>
        <a:bodyPr/>
        <a:lstStyle/>
        <a:p>
          <a:endParaRPr lang="en-US"/>
        </a:p>
      </dgm:t>
    </dgm:pt>
    <dgm:pt modelId="{39CCDD1F-6C53-4FA0-91C5-A10016B400E4}" type="sibTrans" cxnId="{89F090D5-3263-4120-AA5C-BC94EB33CA8D}">
      <dgm:prSet/>
      <dgm:spPr/>
      <dgm:t>
        <a:bodyPr/>
        <a:lstStyle/>
        <a:p>
          <a:endParaRPr lang="en-US"/>
        </a:p>
      </dgm:t>
    </dgm:pt>
    <dgm:pt modelId="{D34D23B3-0BCC-463B-AF94-5C195FE92723}">
      <dgm:prSet phldrT="[Text]"/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Apply a t-test to identify the anomalous dimensions</a:t>
          </a:r>
          <a:endParaRPr lang="en-US" dirty="0"/>
        </a:p>
      </dgm:t>
    </dgm:pt>
    <dgm:pt modelId="{0E0BBE21-2923-493F-B83E-B9C69141B6E0}" type="parTrans" cxnId="{2B0081C3-A33B-44B5-B03A-82D31179A3B7}">
      <dgm:prSet/>
      <dgm:spPr/>
      <dgm:t>
        <a:bodyPr/>
        <a:lstStyle/>
        <a:p>
          <a:endParaRPr lang="en-US"/>
        </a:p>
      </dgm:t>
    </dgm:pt>
    <dgm:pt modelId="{394D725A-7EAD-4E1A-ADC3-1CDFC95A5FEC}" type="sibTrans" cxnId="{2B0081C3-A33B-44B5-B03A-82D31179A3B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FFB9DB8-8565-45FF-B961-CA751EDC6474}">
          <dgm:prSet phldrT="[Text]"/>
          <dgm:spPr/>
          <dgm:t>
            <a:bodyPr/>
            <a:lstStyle/>
            <a:p>
              <a:r>
                <a:rPr lang="en-US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Dimension </a:t>
              </a:r>
              <a:r>
                <a:rPr lang="en-US" b="0" cap="none" spc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r>
                <a:rPr lang="en-US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is anomalous if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f>
                    <m:f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rad>
                    </m:den>
                  </m:f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 </m:t>
                  </m:r>
                  <m:r>
                    <a:rPr lang="en-US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𝜃</m:t>
                  </m:r>
                </m:oMath>
              </a14:m>
              <a:endParaRPr lang="en-US" dirty="0"/>
            </a:p>
          </dgm:t>
        </dgm:pt>
      </mc:Choice>
      <mc:Fallback xmlns="">
        <dgm:pt modelId="{4FFB9DB8-8565-45FF-B961-CA751EDC6474}">
          <dgm:prSet phldrT="[Text]"/>
          <dgm:spPr/>
          <dgm:t>
            <a:bodyPr/>
            <a:lstStyle/>
            <a:p>
              <a:r>
                <a:rPr lang="en-US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Dimension </a:t>
              </a:r>
              <a:r>
                <a:rPr lang="en-US" b="0" cap="none" spc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  <a:r>
                <a:rPr lang="en-US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is anomalous if</a:t>
              </a:r>
              <a:r>
                <a:rPr lang="en-US" dirty="0"/>
                <a:t> </a:t>
              </a:r>
              <a:r>
                <a:rPr lang="en-US" i="0">
                  <a:latin typeface="Cambria Math" panose="02040503050406030204" pitchFamily="18" charset="0"/>
                </a:rPr>
                <a:t>((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𝛿_</a:t>
              </a:r>
              <a:r>
                <a:rPr lang="en-US" b="0" i="0">
                  <a:latin typeface="Cambria Math" panose="02040503050406030204" pitchFamily="18" charset="0"/>
                </a:rPr>
                <a:t>𝑖 ) ̅  − 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𝜇_</a:t>
              </a:r>
              <a:r>
                <a:rPr lang="en-US" b="0" i="0">
                  <a:latin typeface="Cambria Math" panose="02040503050406030204" pitchFamily="18" charset="0"/>
                </a:rPr>
                <a:t>𝑖)/(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𝜂_</a:t>
              </a:r>
              <a:r>
                <a:rPr lang="en-US" b="0" i="0">
                  <a:latin typeface="Cambria Math" panose="02040503050406030204" pitchFamily="18" charset="0"/>
                </a:rPr>
                <a:t>𝑖/√𝑆)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US" b="0" i="0">
                  <a:latin typeface="Cambria Math" panose="02040503050406030204" pitchFamily="18" charset="0"/>
                </a:rPr>
                <a:t> 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𝜃</a:t>
              </a:r>
              <a:endParaRPr lang="en-US" dirty="0"/>
            </a:p>
          </dgm:t>
        </dgm:pt>
      </mc:Fallback>
    </mc:AlternateContent>
    <dgm:pt modelId="{925AFDC4-59D0-4F31-A8A2-ABF0835A0C51}" type="parTrans" cxnId="{1851B9A2-A230-4EC7-AE0F-7A36406EE8E4}">
      <dgm:prSet/>
      <dgm:spPr/>
      <dgm:t>
        <a:bodyPr/>
        <a:lstStyle/>
        <a:p>
          <a:endParaRPr lang="en-US"/>
        </a:p>
      </dgm:t>
    </dgm:pt>
    <dgm:pt modelId="{62B61533-E500-443B-99CD-85E1285CBAD2}" type="sibTrans" cxnId="{1851B9A2-A230-4EC7-AE0F-7A36406EE8E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5343F4F-0CB7-4D9E-BF19-41780F075D1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oMath>
              </a14:m>
              <a:r>
                <a:rPr lang="en-US" dirty="0"/>
                <a:t> : sample std</a:t>
              </a:r>
            </a:p>
          </dgm:t>
        </dgm:pt>
      </mc:Choice>
      <mc:Fallback xmlns="">
        <dgm:pt modelId="{45343F4F-0CB7-4D9E-BF19-41780F075D16}">
          <dgm:prSet phldrT="[Text]"/>
          <dgm:spPr/>
          <dgm:t>
            <a:bodyPr/>
            <a:lstStyle/>
            <a:p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𝜂_</a:t>
              </a:r>
              <a:r>
                <a:rPr lang="en-US" b="0" i="0">
                  <a:latin typeface="Cambria Math" panose="02040503050406030204" pitchFamily="18" charset="0"/>
                </a:rPr>
                <a:t>𝑖</a:t>
              </a:r>
              <a:r>
                <a:rPr lang="en-US" dirty="0"/>
                <a:t> : sample std</a:t>
              </a:r>
            </a:p>
          </dgm:t>
        </dgm:pt>
      </mc:Fallback>
    </mc:AlternateContent>
    <dgm:pt modelId="{A0ECD5AD-DCC3-4227-AE2C-719859A0D5B3}" type="parTrans" cxnId="{4B54C583-B39A-485E-90F1-F5CEAD4F719C}">
      <dgm:prSet/>
      <dgm:spPr/>
      <dgm:t>
        <a:bodyPr/>
        <a:lstStyle/>
        <a:p>
          <a:endParaRPr lang="en-US"/>
        </a:p>
      </dgm:t>
    </dgm:pt>
    <dgm:pt modelId="{E1317967-EAFE-434E-9660-E7527FD4261C}" type="sibTrans" cxnId="{4B54C583-B39A-485E-90F1-F5CEAD4F719C}">
      <dgm:prSet/>
      <dgm:spPr/>
      <dgm:t>
        <a:bodyPr/>
        <a:lstStyle/>
        <a:p>
          <a:endParaRPr lang="en-US"/>
        </a:p>
      </dgm:t>
    </dgm:pt>
    <dgm:pt modelId="{9D32218A-8467-4738-A1A1-96EAEA5057FC}">
      <dgm:prSet phldrT="[Text]"/>
      <dgm:spPr/>
      <dgm:t>
        <a:bodyPr/>
        <a:lstStyle/>
        <a:p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Eliminate traffic from anomalous dimension</a:t>
          </a:r>
          <a:endParaRPr lang="en-US" dirty="0"/>
        </a:p>
      </dgm:t>
    </dgm:pt>
    <dgm:pt modelId="{FA3E6A96-8454-410C-9A0B-CE226D6CAFA0}" type="parTrans" cxnId="{57195C85-2DAB-4D3B-91E5-80BC12E63AE2}">
      <dgm:prSet/>
      <dgm:spPr/>
      <dgm:t>
        <a:bodyPr/>
        <a:lstStyle/>
        <a:p>
          <a:endParaRPr lang="en-US"/>
        </a:p>
      </dgm:t>
    </dgm:pt>
    <dgm:pt modelId="{A567AF6C-B66B-45F3-AC2C-69D6580DBE2C}" type="sibTrans" cxnId="{57195C85-2DAB-4D3B-91E5-80BC12E63AE2}">
      <dgm:prSet/>
      <dgm:spPr/>
      <dgm:t>
        <a:bodyPr/>
        <a:lstStyle/>
        <a:p>
          <a:endParaRPr lang="en-US"/>
        </a:p>
      </dgm:t>
    </dgm:pt>
    <dgm:pt modelId="{4DE15FAF-FD01-4640-8C83-5B8644786B06}" type="pres">
      <dgm:prSet presAssocID="{8A553331-80E1-413A-92D4-6A87A16C4124}" presName="linearFlow" presStyleCnt="0">
        <dgm:presLayoutVars>
          <dgm:dir/>
          <dgm:animLvl val="lvl"/>
          <dgm:resizeHandles val="exact"/>
        </dgm:presLayoutVars>
      </dgm:prSet>
      <dgm:spPr/>
    </dgm:pt>
    <dgm:pt modelId="{4EF97769-EC20-4400-B754-72A231CF0431}" type="pres">
      <dgm:prSet presAssocID="{78462CA6-3ADC-4270-94BF-13BD29E6F694}" presName="composite" presStyleCnt="0"/>
      <dgm:spPr/>
    </dgm:pt>
    <dgm:pt modelId="{8803B208-714F-4EFE-B72C-BC1C47ABDC43}" type="pres">
      <dgm:prSet presAssocID="{78462CA6-3ADC-4270-94BF-13BD29E6F69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6E37244-6BAD-46B9-A07E-596B2E6FC513}" type="pres">
      <dgm:prSet presAssocID="{78462CA6-3ADC-4270-94BF-13BD29E6F694}" presName="parSh" presStyleLbl="node1" presStyleIdx="0" presStyleCnt="4"/>
      <dgm:spPr/>
    </dgm:pt>
    <dgm:pt modelId="{859FF71A-6717-4BFE-ADAB-A9CC94E847FF}" type="pres">
      <dgm:prSet presAssocID="{78462CA6-3ADC-4270-94BF-13BD29E6F694}" presName="desTx" presStyleLbl="fgAcc1" presStyleIdx="0" presStyleCnt="4">
        <dgm:presLayoutVars>
          <dgm:bulletEnabled val="1"/>
        </dgm:presLayoutVars>
      </dgm:prSet>
      <dgm:spPr/>
    </dgm:pt>
    <dgm:pt modelId="{1DE58562-67DB-4CB5-AAEE-3D609CF0C2F9}" type="pres">
      <dgm:prSet presAssocID="{AA597FEF-B187-43A2-A3F0-DC20D06EFE46}" presName="sibTrans" presStyleLbl="sibTrans2D1" presStyleIdx="0" presStyleCnt="3"/>
      <dgm:spPr/>
    </dgm:pt>
    <dgm:pt modelId="{C6D0A426-D8D9-4D87-9A22-F14DAD430BED}" type="pres">
      <dgm:prSet presAssocID="{AA597FEF-B187-43A2-A3F0-DC20D06EFE46}" presName="connTx" presStyleLbl="sibTrans2D1" presStyleIdx="0" presStyleCnt="3"/>
      <dgm:spPr/>
    </dgm:pt>
    <dgm:pt modelId="{53CDBF09-13B8-4AEE-8EDB-B9F9C6C07A8D}" type="pres">
      <dgm:prSet presAssocID="{5206798A-5F25-430F-AC8F-DB4D7500329B}" presName="composite" presStyleCnt="0"/>
      <dgm:spPr/>
    </dgm:pt>
    <dgm:pt modelId="{231B7B80-AF64-4547-B837-2AD87B52AEBF}" type="pres">
      <dgm:prSet presAssocID="{5206798A-5F25-430F-AC8F-DB4D7500329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005E4C9-330C-42F8-9F54-AFD22AF84F9F}" type="pres">
      <dgm:prSet presAssocID="{5206798A-5F25-430F-AC8F-DB4D7500329B}" presName="parSh" presStyleLbl="node1" presStyleIdx="1" presStyleCnt="4"/>
      <dgm:spPr/>
    </dgm:pt>
    <dgm:pt modelId="{345F1A58-2F77-4AEF-B147-F65281B66721}" type="pres">
      <dgm:prSet presAssocID="{5206798A-5F25-430F-AC8F-DB4D7500329B}" presName="desTx" presStyleLbl="fgAcc1" presStyleIdx="1" presStyleCnt="4">
        <dgm:presLayoutVars>
          <dgm:bulletEnabled val="1"/>
        </dgm:presLayoutVars>
      </dgm:prSet>
      <dgm:spPr/>
    </dgm:pt>
    <dgm:pt modelId="{9B090ED2-1148-4D31-BF33-372D05D56246}" type="pres">
      <dgm:prSet presAssocID="{9179A93C-E710-4B4C-914C-CDC1DBBD4210}" presName="sibTrans" presStyleLbl="sibTrans2D1" presStyleIdx="1" presStyleCnt="3"/>
      <dgm:spPr/>
    </dgm:pt>
    <dgm:pt modelId="{33B55C67-F765-4F6D-AD75-DA70EDC9B2F6}" type="pres">
      <dgm:prSet presAssocID="{9179A93C-E710-4B4C-914C-CDC1DBBD4210}" presName="connTx" presStyleLbl="sibTrans2D1" presStyleIdx="1" presStyleCnt="3"/>
      <dgm:spPr/>
    </dgm:pt>
    <dgm:pt modelId="{613D3664-0F63-4CE9-A1E9-31D17E00A796}" type="pres">
      <dgm:prSet presAssocID="{D34D23B3-0BCC-463B-AF94-5C195FE92723}" presName="composite" presStyleCnt="0"/>
      <dgm:spPr/>
    </dgm:pt>
    <dgm:pt modelId="{5D515855-12A2-4426-817E-1A699D7716B4}" type="pres">
      <dgm:prSet presAssocID="{D34D23B3-0BCC-463B-AF94-5C195FE9272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1BC581-B0A0-4A33-9626-57F8360675FD}" type="pres">
      <dgm:prSet presAssocID="{D34D23B3-0BCC-463B-AF94-5C195FE92723}" presName="parSh" presStyleLbl="node1" presStyleIdx="2" presStyleCnt="4"/>
      <dgm:spPr/>
    </dgm:pt>
    <dgm:pt modelId="{3777E655-97C4-4030-8920-EE228CBC2604}" type="pres">
      <dgm:prSet presAssocID="{D34D23B3-0BCC-463B-AF94-5C195FE92723}" presName="desTx" presStyleLbl="fgAcc1" presStyleIdx="2" presStyleCnt="4">
        <dgm:presLayoutVars>
          <dgm:bulletEnabled val="1"/>
        </dgm:presLayoutVars>
      </dgm:prSet>
      <dgm:spPr/>
    </dgm:pt>
    <dgm:pt modelId="{F6E39EFF-95AE-4BC9-A666-8EDB0F32AE32}" type="pres">
      <dgm:prSet presAssocID="{394D725A-7EAD-4E1A-ADC3-1CDFC95A5FEC}" presName="sibTrans" presStyleLbl="sibTrans2D1" presStyleIdx="2" presStyleCnt="3"/>
      <dgm:spPr/>
    </dgm:pt>
    <dgm:pt modelId="{37CA8371-3C36-4317-84D9-EE3E806585ED}" type="pres">
      <dgm:prSet presAssocID="{394D725A-7EAD-4E1A-ADC3-1CDFC95A5FEC}" presName="connTx" presStyleLbl="sibTrans2D1" presStyleIdx="2" presStyleCnt="3"/>
      <dgm:spPr/>
    </dgm:pt>
    <dgm:pt modelId="{70E190B5-7FBA-4331-BB91-1D79C08AB0EC}" type="pres">
      <dgm:prSet presAssocID="{9D32218A-8467-4738-A1A1-96EAEA5057FC}" presName="composite" presStyleCnt="0"/>
      <dgm:spPr/>
    </dgm:pt>
    <dgm:pt modelId="{60632263-87CE-4049-86BC-E7A5A98D28CE}" type="pres">
      <dgm:prSet presAssocID="{9D32218A-8467-4738-A1A1-96EAEA5057F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3ACD3D-025B-4DAE-AE36-9B43958AE4B3}" type="pres">
      <dgm:prSet presAssocID="{9D32218A-8467-4738-A1A1-96EAEA5057FC}" presName="parSh" presStyleLbl="node1" presStyleIdx="3" presStyleCnt="4"/>
      <dgm:spPr/>
    </dgm:pt>
    <dgm:pt modelId="{4D140B51-0F80-4AF4-B885-1FCAB2E62321}" type="pres">
      <dgm:prSet presAssocID="{9D32218A-8467-4738-A1A1-96EAEA5057FC}" presName="desTx" presStyleLbl="fgAcc1" presStyleIdx="3" presStyleCnt="4" custLinFactY="110013" custLinFactNeighborX="-24375" custLinFactNeighborY="200000">
        <dgm:presLayoutVars>
          <dgm:bulletEnabled val="1"/>
        </dgm:presLayoutVars>
      </dgm:prSet>
      <dgm:spPr/>
    </dgm:pt>
  </dgm:ptLst>
  <dgm:cxnLst>
    <dgm:cxn modelId="{4E00E204-2C13-4759-8163-36469370C644}" type="presOf" srcId="{9D32218A-8467-4738-A1A1-96EAEA5057FC}" destId="{60632263-87CE-4049-86BC-E7A5A98D28CE}" srcOrd="0" destOrd="0" presId="urn:microsoft.com/office/officeart/2005/8/layout/process3"/>
    <dgm:cxn modelId="{6E476706-E373-4196-9BF2-3A2466FE313F}" type="presOf" srcId="{AA597FEF-B187-43A2-A3F0-DC20D06EFE46}" destId="{C6D0A426-D8D9-4D87-9A22-F14DAD430BED}" srcOrd="1" destOrd="0" presId="urn:microsoft.com/office/officeart/2005/8/layout/process3"/>
    <dgm:cxn modelId="{F772550C-951B-4877-BDEF-3E73320CE119}" type="presOf" srcId="{394D725A-7EAD-4E1A-ADC3-1CDFC95A5FEC}" destId="{F6E39EFF-95AE-4BC9-A666-8EDB0F32AE32}" srcOrd="0" destOrd="0" presId="urn:microsoft.com/office/officeart/2005/8/layout/process3"/>
    <dgm:cxn modelId="{25BA4E14-25D1-47EE-8B3D-D9EF30636790}" type="presOf" srcId="{8A553331-80E1-413A-92D4-6A87A16C4124}" destId="{4DE15FAF-FD01-4640-8C83-5B8644786B06}" srcOrd="0" destOrd="0" presId="urn:microsoft.com/office/officeart/2005/8/layout/process3"/>
    <dgm:cxn modelId="{20EDF81F-186E-4A93-930A-2D264A11797D}" type="presOf" srcId="{9D32218A-8467-4738-A1A1-96EAEA5057FC}" destId="{D03ACD3D-025B-4DAE-AE36-9B43958AE4B3}" srcOrd="1" destOrd="0" presId="urn:microsoft.com/office/officeart/2005/8/layout/process3"/>
    <dgm:cxn modelId="{EDAA822B-7CD6-4DD8-8144-F9ADBD17683F}" type="presOf" srcId="{5206798A-5F25-430F-AC8F-DB4D7500329B}" destId="{231B7B80-AF64-4547-B837-2AD87B52AEBF}" srcOrd="0" destOrd="0" presId="urn:microsoft.com/office/officeart/2005/8/layout/process3"/>
    <dgm:cxn modelId="{DBB5D533-B32F-453C-87DE-C640810D111D}" type="presOf" srcId="{5206798A-5F25-430F-AC8F-DB4D7500329B}" destId="{8005E4C9-330C-42F8-9F54-AFD22AF84F9F}" srcOrd="1" destOrd="0" presId="urn:microsoft.com/office/officeart/2005/8/layout/process3"/>
    <dgm:cxn modelId="{06E6B63A-C14F-4E4C-8AA6-4BADE37E5A7C}" type="presOf" srcId="{A51B46CF-9B8E-4E7F-9B36-61137DB19B06}" destId="{345F1A58-2F77-4AEF-B147-F65281B66721}" srcOrd="0" destOrd="0" presId="urn:microsoft.com/office/officeart/2005/8/layout/process3"/>
    <dgm:cxn modelId="{00221D3D-3BA8-4232-91DD-CC4700C79930}" type="presOf" srcId="{D34D23B3-0BCC-463B-AF94-5C195FE92723}" destId="{031BC581-B0A0-4A33-9626-57F8360675FD}" srcOrd="1" destOrd="0" presId="urn:microsoft.com/office/officeart/2005/8/layout/process3"/>
    <dgm:cxn modelId="{B46C3E4E-9C02-4F91-B0A1-F293D0489384}" type="presOf" srcId="{394D725A-7EAD-4E1A-ADC3-1CDFC95A5FEC}" destId="{37CA8371-3C36-4317-84D9-EE3E806585ED}" srcOrd="1" destOrd="0" presId="urn:microsoft.com/office/officeart/2005/8/layout/process3"/>
    <dgm:cxn modelId="{8F8F1469-D619-46DA-9CDB-BE45141CC68E}" type="presOf" srcId="{0BBE4F0C-7602-41AD-84D5-AA5C579120DF}" destId="{859FF71A-6717-4BFE-ADAB-A9CC94E847FF}" srcOrd="0" destOrd="0" presId="urn:microsoft.com/office/officeart/2005/8/layout/process3"/>
    <dgm:cxn modelId="{10856D6E-66E0-4BFE-BB1A-8B863C6B6CC3}" type="presOf" srcId="{AA597FEF-B187-43A2-A3F0-DC20D06EFE46}" destId="{1DE58562-67DB-4CB5-AAEE-3D609CF0C2F9}" srcOrd="0" destOrd="0" presId="urn:microsoft.com/office/officeart/2005/8/layout/process3"/>
    <dgm:cxn modelId="{A6DC9C7F-FD91-46F6-A31D-50FADC87B540}" srcId="{8A553331-80E1-413A-92D4-6A87A16C4124}" destId="{78462CA6-3ADC-4270-94BF-13BD29E6F694}" srcOrd="0" destOrd="0" parTransId="{E6CE951C-CDC2-4014-96E3-86B877E089E3}" sibTransId="{AA597FEF-B187-43A2-A3F0-DC20D06EFE46}"/>
    <dgm:cxn modelId="{4B54C583-B39A-485E-90F1-F5CEAD4F719C}" srcId="{5206798A-5F25-430F-AC8F-DB4D7500329B}" destId="{45343F4F-0CB7-4D9E-BF19-41780F075D16}" srcOrd="1" destOrd="0" parTransId="{A0ECD5AD-DCC3-4227-AE2C-719859A0D5B3}" sibTransId="{E1317967-EAFE-434E-9660-E7527FD4261C}"/>
    <dgm:cxn modelId="{C1312385-1E11-4018-BC8C-1DECFEBA5CAE}" srcId="{78462CA6-3ADC-4270-94BF-13BD29E6F694}" destId="{0BBE4F0C-7602-41AD-84D5-AA5C579120DF}" srcOrd="0" destOrd="0" parTransId="{A7922C9A-5E17-42E6-854A-398EA311C556}" sibTransId="{ECD6649E-AB5F-4A43-92F3-72A21F964BD0}"/>
    <dgm:cxn modelId="{57195C85-2DAB-4D3B-91E5-80BC12E63AE2}" srcId="{8A553331-80E1-413A-92D4-6A87A16C4124}" destId="{9D32218A-8467-4738-A1A1-96EAEA5057FC}" srcOrd="3" destOrd="0" parTransId="{FA3E6A96-8454-410C-9A0B-CE226D6CAFA0}" sibTransId="{A567AF6C-B66B-45F3-AC2C-69D6580DBE2C}"/>
    <dgm:cxn modelId="{514E768A-C98D-4ADC-A8F6-828062CA856D}" type="presOf" srcId="{9179A93C-E710-4B4C-914C-CDC1DBBD4210}" destId="{9B090ED2-1148-4D31-BF33-372D05D56246}" srcOrd="0" destOrd="0" presId="urn:microsoft.com/office/officeart/2005/8/layout/process3"/>
    <dgm:cxn modelId="{DF54239C-18DE-4179-8860-D160C25B5EE5}" type="presOf" srcId="{4FFB9DB8-8565-45FF-B961-CA751EDC6474}" destId="{3777E655-97C4-4030-8920-EE228CBC2604}" srcOrd="0" destOrd="0" presId="urn:microsoft.com/office/officeart/2005/8/layout/process3"/>
    <dgm:cxn modelId="{1851B9A2-A230-4EC7-AE0F-7A36406EE8E4}" srcId="{D34D23B3-0BCC-463B-AF94-5C195FE92723}" destId="{4FFB9DB8-8565-45FF-B961-CA751EDC6474}" srcOrd="0" destOrd="0" parTransId="{925AFDC4-59D0-4F31-A8A2-ABF0835A0C51}" sibTransId="{62B61533-E500-443B-99CD-85E1285CBAD2}"/>
    <dgm:cxn modelId="{D2E43CBA-5C4C-4B59-80DB-F150279EC8AF}" type="presOf" srcId="{45343F4F-0CB7-4D9E-BF19-41780F075D16}" destId="{345F1A58-2F77-4AEF-B147-F65281B66721}" srcOrd="0" destOrd="1" presId="urn:microsoft.com/office/officeart/2005/8/layout/process3"/>
    <dgm:cxn modelId="{1604B9BF-BD83-46B6-BB95-319C34033123}" type="presOf" srcId="{78462CA6-3ADC-4270-94BF-13BD29E6F694}" destId="{8803B208-714F-4EFE-B72C-BC1C47ABDC43}" srcOrd="0" destOrd="0" presId="urn:microsoft.com/office/officeart/2005/8/layout/process3"/>
    <dgm:cxn modelId="{2B0081C3-A33B-44B5-B03A-82D31179A3B7}" srcId="{8A553331-80E1-413A-92D4-6A87A16C4124}" destId="{D34D23B3-0BCC-463B-AF94-5C195FE92723}" srcOrd="2" destOrd="0" parTransId="{0E0BBE21-2923-493F-B83E-B9C69141B6E0}" sibTransId="{394D725A-7EAD-4E1A-ADC3-1CDFC95A5FEC}"/>
    <dgm:cxn modelId="{89F090D5-3263-4120-AA5C-BC94EB33CA8D}" srcId="{5206798A-5F25-430F-AC8F-DB4D7500329B}" destId="{A51B46CF-9B8E-4E7F-9B36-61137DB19B06}" srcOrd="0" destOrd="0" parTransId="{F470765C-4A33-41AF-B6D0-5DBFEB715182}" sibTransId="{39CCDD1F-6C53-4FA0-91C5-A10016B400E4}"/>
    <dgm:cxn modelId="{1EB87ED6-A3E4-4ADC-B482-B9CC0C2E816B}" type="presOf" srcId="{78462CA6-3ADC-4270-94BF-13BD29E6F694}" destId="{26E37244-6BAD-46B9-A07E-596B2E6FC513}" srcOrd="1" destOrd="0" presId="urn:microsoft.com/office/officeart/2005/8/layout/process3"/>
    <dgm:cxn modelId="{1925E2DE-78F2-4DF4-B2BA-13D9460A077E}" type="presOf" srcId="{9179A93C-E710-4B4C-914C-CDC1DBBD4210}" destId="{33B55C67-F765-4F6D-AD75-DA70EDC9B2F6}" srcOrd="1" destOrd="0" presId="urn:microsoft.com/office/officeart/2005/8/layout/process3"/>
    <dgm:cxn modelId="{674866E4-BB39-40BA-AB72-F95AA19A2E87}" type="presOf" srcId="{D34D23B3-0BCC-463B-AF94-5C195FE92723}" destId="{5D515855-12A2-4426-817E-1A699D7716B4}" srcOrd="0" destOrd="0" presId="urn:microsoft.com/office/officeart/2005/8/layout/process3"/>
    <dgm:cxn modelId="{2DBAEDF7-EF9D-44E0-A65F-ADA2256F0F27}" srcId="{8A553331-80E1-413A-92D4-6A87A16C4124}" destId="{5206798A-5F25-430F-AC8F-DB4D7500329B}" srcOrd="1" destOrd="0" parTransId="{208C08B8-EE96-4119-8F37-F61144697013}" sibTransId="{9179A93C-E710-4B4C-914C-CDC1DBBD4210}"/>
    <dgm:cxn modelId="{0E932E18-79A0-43B0-B0F9-C58ADAC8DED0}" type="presParOf" srcId="{4DE15FAF-FD01-4640-8C83-5B8644786B06}" destId="{4EF97769-EC20-4400-B754-72A231CF0431}" srcOrd="0" destOrd="0" presId="urn:microsoft.com/office/officeart/2005/8/layout/process3"/>
    <dgm:cxn modelId="{A9B92C7E-57D6-4CDB-9500-7CBFA0F39310}" type="presParOf" srcId="{4EF97769-EC20-4400-B754-72A231CF0431}" destId="{8803B208-714F-4EFE-B72C-BC1C47ABDC43}" srcOrd="0" destOrd="0" presId="urn:microsoft.com/office/officeart/2005/8/layout/process3"/>
    <dgm:cxn modelId="{A42954E7-A60D-475A-9D46-B46485945ACB}" type="presParOf" srcId="{4EF97769-EC20-4400-B754-72A231CF0431}" destId="{26E37244-6BAD-46B9-A07E-596B2E6FC513}" srcOrd="1" destOrd="0" presId="urn:microsoft.com/office/officeart/2005/8/layout/process3"/>
    <dgm:cxn modelId="{694EEA0F-E256-4087-B8F9-3E657D8B3F41}" type="presParOf" srcId="{4EF97769-EC20-4400-B754-72A231CF0431}" destId="{859FF71A-6717-4BFE-ADAB-A9CC94E847FF}" srcOrd="2" destOrd="0" presId="urn:microsoft.com/office/officeart/2005/8/layout/process3"/>
    <dgm:cxn modelId="{DC931E39-8DEB-4BAD-A387-1A2831684971}" type="presParOf" srcId="{4DE15FAF-FD01-4640-8C83-5B8644786B06}" destId="{1DE58562-67DB-4CB5-AAEE-3D609CF0C2F9}" srcOrd="1" destOrd="0" presId="urn:microsoft.com/office/officeart/2005/8/layout/process3"/>
    <dgm:cxn modelId="{7EA17D73-6E1B-45B9-AEF9-D64DA1ED23BE}" type="presParOf" srcId="{1DE58562-67DB-4CB5-AAEE-3D609CF0C2F9}" destId="{C6D0A426-D8D9-4D87-9A22-F14DAD430BED}" srcOrd="0" destOrd="0" presId="urn:microsoft.com/office/officeart/2005/8/layout/process3"/>
    <dgm:cxn modelId="{59A57AE9-3A23-40A2-AC09-3B8EBA508672}" type="presParOf" srcId="{4DE15FAF-FD01-4640-8C83-5B8644786B06}" destId="{53CDBF09-13B8-4AEE-8EDB-B9F9C6C07A8D}" srcOrd="2" destOrd="0" presId="urn:microsoft.com/office/officeart/2005/8/layout/process3"/>
    <dgm:cxn modelId="{C6E2079A-84CE-4178-B4BC-B4BF7753D0EE}" type="presParOf" srcId="{53CDBF09-13B8-4AEE-8EDB-B9F9C6C07A8D}" destId="{231B7B80-AF64-4547-B837-2AD87B52AEBF}" srcOrd="0" destOrd="0" presId="urn:microsoft.com/office/officeart/2005/8/layout/process3"/>
    <dgm:cxn modelId="{9D003D30-4453-47CE-84D5-D441A9F19F20}" type="presParOf" srcId="{53CDBF09-13B8-4AEE-8EDB-B9F9C6C07A8D}" destId="{8005E4C9-330C-42F8-9F54-AFD22AF84F9F}" srcOrd="1" destOrd="0" presId="urn:microsoft.com/office/officeart/2005/8/layout/process3"/>
    <dgm:cxn modelId="{9C10EF5F-5B4B-409D-B470-28A873ACE633}" type="presParOf" srcId="{53CDBF09-13B8-4AEE-8EDB-B9F9C6C07A8D}" destId="{345F1A58-2F77-4AEF-B147-F65281B66721}" srcOrd="2" destOrd="0" presId="urn:microsoft.com/office/officeart/2005/8/layout/process3"/>
    <dgm:cxn modelId="{26E59614-D7BA-4E9B-A230-2991F2A51CFC}" type="presParOf" srcId="{4DE15FAF-FD01-4640-8C83-5B8644786B06}" destId="{9B090ED2-1148-4D31-BF33-372D05D56246}" srcOrd="3" destOrd="0" presId="urn:microsoft.com/office/officeart/2005/8/layout/process3"/>
    <dgm:cxn modelId="{477BEEC1-4F9F-4B3C-A387-6FE8F0AD8F44}" type="presParOf" srcId="{9B090ED2-1148-4D31-BF33-372D05D56246}" destId="{33B55C67-F765-4F6D-AD75-DA70EDC9B2F6}" srcOrd="0" destOrd="0" presId="urn:microsoft.com/office/officeart/2005/8/layout/process3"/>
    <dgm:cxn modelId="{043C59CA-0041-4A22-A991-DA759500590C}" type="presParOf" srcId="{4DE15FAF-FD01-4640-8C83-5B8644786B06}" destId="{613D3664-0F63-4CE9-A1E9-31D17E00A796}" srcOrd="4" destOrd="0" presId="urn:microsoft.com/office/officeart/2005/8/layout/process3"/>
    <dgm:cxn modelId="{7902BB15-38D2-4B10-ABD0-3ED6B68A8C3A}" type="presParOf" srcId="{613D3664-0F63-4CE9-A1E9-31D17E00A796}" destId="{5D515855-12A2-4426-817E-1A699D7716B4}" srcOrd="0" destOrd="0" presId="urn:microsoft.com/office/officeart/2005/8/layout/process3"/>
    <dgm:cxn modelId="{BABE6298-87CF-4EBD-8AC1-A8B5833EA9C3}" type="presParOf" srcId="{613D3664-0F63-4CE9-A1E9-31D17E00A796}" destId="{031BC581-B0A0-4A33-9626-57F8360675FD}" srcOrd="1" destOrd="0" presId="urn:microsoft.com/office/officeart/2005/8/layout/process3"/>
    <dgm:cxn modelId="{6D6C3625-F5B3-4F61-BE31-598C233A83BC}" type="presParOf" srcId="{613D3664-0F63-4CE9-A1E9-31D17E00A796}" destId="{3777E655-97C4-4030-8920-EE228CBC2604}" srcOrd="2" destOrd="0" presId="urn:microsoft.com/office/officeart/2005/8/layout/process3"/>
    <dgm:cxn modelId="{ED58F577-BD5D-422D-AFAF-5D6C94AC0ACE}" type="presParOf" srcId="{4DE15FAF-FD01-4640-8C83-5B8644786B06}" destId="{F6E39EFF-95AE-4BC9-A666-8EDB0F32AE32}" srcOrd="5" destOrd="0" presId="urn:microsoft.com/office/officeart/2005/8/layout/process3"/>
    <dgm:cxn modelId="{9FE6DF5C-196C-4FEC-B825-FA6772729C81}" type="presParOf" srcId="{F6E39EFF-95AE-4BC9-A666-8EDB0F32AE32}" destId="{37CA8371-3C36-4317-84D9-EE3E806585ED}" srcOrd="0" destOrd="0" presId="urn:microsoft.com/office/officeart/2005/8/layout/process3"/>
    <dgm:cxn modelId="{6CADAC6C-6C15-423A-AE48-63016B6BCFDF}" type="presParOf" srcId="{4DE15FAF-FD01-4640-8C83-5B8644786B06}" destId="{70E190B5-7FBA-4331-BB91-1D79C08AB0EC}" srcOrd="6" destOrd="0" presId="urn:microsoft.com/office/officeart/2005/8/layout/process3"/>
    <dgm:cxn modelId="{D2A0224C-E409-4A14-A66A-700274B013EE}" type="presParOf" srcId="{70E190B5-7FBA-4331-BB91-1D79C08AB0EC}" destId="{60632263-87CE-4049-86BC-E7A5A98D28CE}" srcOrd="0" destOrd="0" presId="urn:microsoft.com/office/officeart/2005/8/layout/process3"/>
    <dgm:cxn modelId="{84DFE37B-186A-4373-A97D-989699BB7F70}" type="presParOf" srcId="{70E190B5-7FBA-4331-BB91-1D79C08AB0EC}" destId="{D03ACD3D-025B-4DAE-AE36-9B43958AE4B3}" srcOrd="1" destOrd="0" presId="urn:microsoft.com/office/officeart/2005/8/layout/process3"/>
    <dgm:cxn modelId="{E9AC7471-8F72-4349-914A-8AC4FCC896B2}" type="presParOf" srcId="{70E190B5-7FBA-4331-BB91-1D79C08AB0EC}" destId="{4D140B51-0F80-4AF4-B885-1FCAB2E6232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09236-1088-4D64-ACD3-664EA806899E}">
      <dsp:nvSpPr>
        <dsp:cNvPr id="0" name=""/>
        <dsp:cNvSpPr/>
      </dsp:nvSpPr>
      <dsp:spPr>
        <a:xfrm rot="11727318">
          <a:off x="1399678" y="2547203"/>
          <a:ext cx="571059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571059" y="158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1B196-2F66-4E9A-A100-12A721864292}">
      <dsp:nvSpPr>
        <dsp:cNvPr id="0" name=""/>
        <dsp:cNvSpPr/>
      </dsp:nvSpPr>
      <dsp:spPr>
        <a:xfrm rot="7422553">
          <a:off x="1637759" y="3606287"/>
          <a:ext cx="653509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653509" y="158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241EE-F828-46CB-BA9B-21A6B8414035}">
      <dsp:nvSpPr>
        <dsp:cNvPr id="0" name=""/>
        <dsp:cNvSpPr/>
      </dsp:nvSpPr>
      <dsp:spPr>
        <a:xfrm rot="3383897">
          <a:off x="2742198" y="3605910"/>
          <a:ext cx="651789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651789" y="158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C358B-A0F5-49FC-B281-81D774F43C6D}">
      <dsp:nvSpPr>
        <dsp:cNvPr id="0" name=""/>
        <dsp:cNvSpPr/>
      </dsp:nvSpPr>
      <dsp:spPr>
        <a:xfrm rot="20619644">
          <a:off x="3061631" y="2523039"/>
          <a:ext cx="64666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646660" y="158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0CEBE-9D75-4033-96F2-1873957BF272}">
      <dsp:nvSpPr>
        <dsp:cNvPr id="0" name=""/>
        <dsp:cNvSpPr/>
      </dsp:nvSpPr>
      <dsp:spPr>
        <a:xfrm rot="16238191">
          <a:off x="2160995" y="1853397"/>
          <a:ext cx="73364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733640" y="158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DDE18-DE5F-48A1-9E38-12F85740BE41}">
      <dsp:nvSpPr>
        <dsp:cNvPr id="0" name=""/>
        <dsp:cNvSpPr/>
      </dsp:nvSpPr>
      <dsp:spPr>
        <a:xfrm>
          <a:off x="1721638" y="1997241"/>
          <a:ext cx="1591824" cy="15918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020F46-AB28-451E-831B-ED06DA53F926}">
      <dsp:nvSpPr>
        <dsp:cNvPr id="0" name=""/>
        <dsp:cNvSpPr/>
      </dsp:nvSpPr>
      <dsp:spPr>
        <a:xfrm>
          <a:off x="1821934" y="64359"/>
          <a:ext cx="1435889" cy="14381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Reliable and Effective Detection</a:t>
          </a:r>
        </a:p>
      </dsp:txBody>
      <dsp:txXfrm>
        <a:off x="2032215" y="274965"/>
        <a:ext cx="1015327" cy="1016893"/>
      </dsp:txXfrm>
    </dsp:sp>
    <dsp:sp modelId="{3B5ADD3C-2F1C-49B0-8188-D735924B76C4}">
      <dsp:nvSpPr>
        <dsp:cNvPr id="0" name=""/>
        <dsp:cNvSpPr/>
      </dsp:nvSpPr>
      <dsp:spPr>
        <a:xfrm>
          <a:off x="3666321" y="1526846"/>
          <a:ext cx="1435889" cy="14381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Timely detection</a:t>
          </a:r>
        </a:p>
      </dsp:txBody>
      <dsp:txXfrm>
        <a:off x="3876602" y="1737452"/>
        <a:ext cx="1015327" cy="1016893"/>
      </dsp:txXfrm>
    </dsp:sp>
    <dsp:sp modelId="{EA4F6AEB-3178-4A71-AF15-C0AB65408E8E}">
      <dsp:nvSpPr>
        <dsp:cNvPr id="0" name=""/>
        <dsp:cNvSpPr/>
      </dsp:nvSpPr>
      <dsp:spPr>
        <a:xfrm>
          <a:off x="2928250" y="3772736"/>
          <a:ext cx="1435889" cy="14381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High-dimensionality and Heterogeneity</a:t>
          </a:r>
        </a:p>
      </dsp:txBody>
      <dsp:txXfrm>
        <a:off x="3138531" y="3983342"/>
        <a:ext cx="1015327" cy="1016893"/>
      </dsp:txXfrm>
    </dsp:sp>
    <dsp:sp modelId="{507C54DC-6478-4760-B1AF-4E44AB327C6E}">
      <dsp:nvSpPr>
        <dsp:cNvPr id="0" name=""/>
        <dsp:cNvSpPr/>
      </dsp:nvSpPr>
      <dsp:spPr>
        <a:xfrm>
          <a:off x="666359" y="3772741"/>
          <a:ext cx="1435889" cy="14381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Dynamicity</a:t>
          </a:r>
          <a:endParaRPr lang="en-US" sz="1050" kern="1200" dirty="0"/>
        </a:p>
      </dsp:txBody>
      <dsp:txXfrm>
        <a:off x="876640" y="3983347"/>
        <a:ext cx="1015327" cy="1016893"/>
      </dsp:txXfrm>
    </dsp:sp>
    <dsp:sp modelId="{38EDC599-448D-4B5E-8A7E-4233EF6B345D}">
      <dsp:nvSpPr>
        <dsp:cNvPr id="0" name=""/>
        <dsp:cNvSpPr/>
      </dsp:nvSpPr>
      <dsp:spPr>
        <a:xfrm>
          <a:off x="0" y="1576537"/>
          <a:ext cx="1435889" cy="14381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Interpretability of anomaly</a:t>
          </a:r>
        </a:p>
      </dsp:txBody>
      <dsp:txXfrm>
        <a:off x="210281" y="1787143"/>
        <a:ext cx="1015327" cy="1016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6BFCE-9046-419F-8C9A-9110D6FEF9E8}">
      <dsp:nvSpPr>
        <dsp:cNvPr id="0" name=""/>
        <dsp:cNvSpPr/>
      </dsp:nvSpPr>
      <dsp:spPr>
        <a:xfrm>
          <a:off x="0" y="421654"/>
          <a:ext cx="560705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291592" rIns="43516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Is more powerful in detecting the previously known anomaly types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Not guaranteed to detect new anomaly types</a:t>
          </a:r>
        </a:p>
      </dsp:txBody>
      <dsp:txXfrm>
        <a:off x="0" y="421654"/>
        <a:ext cx="5607050" cy="992250"/>
      </dsp:txXfrm>
    </dsp:sp>
    <dsp:sp modelId="{E7913602-368F-4491-926F-C3BF48C368ED}">
      <dsp:nvSpPr>
        <dsp:cNvPr id="0" name=""/>
        <dsp:cNvSpPr/>
      </dsp:nvSpPr>
      <dsp:spPr>
        <a:xfrm>
          <a:off x="280352" y="215014"/>
          <a:ext cx="3924935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j-lt"/>
            </a:rPr>
            <a:t>ODIT-2:</a:t>
          </a:r>
          <a:endParaRPr lang="en-US" sz="1400" kern="1200">
            <a:latin typeface="+mj-lt"/>
          </a:endParaRPr>
        </a:p>
      </dsp:txBody>
      <dsp:txXfrm>
        <a:off x="300527" y="235189"/>
        <a:ext cx="3884585" cy="372930"/>
      </dsp:txXfrm>
    </dsp:sp>
    <dsp:sp modelId="{7B12837B-924F-492B-9AD3-A0796BDF90F4}">
      <dsp:nvSpPr>
        <dsp:cNvPr id="0" name=""/>
        <dsp:cNvSpPr/>
      </dsp:nvSpPr>
      <dsp:spPr>
        <a:xfrm>
          <a:off x="0" y="1696145"/>
          <a:ext cx="560705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291592" rIns="43516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Can detect new anomaly types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Lacks any information about anomaly data</a:t>
          </a:r>
        </a:p>
      </dsp:txBody>
      <dsp:txXfrm>
        <a:off x="0" y="1696145"/>
        <a:ext cx="5607050" cy="793800"/>
      </dsp:txXfrm>
    </dsp:sp>
    <dsp:sp modelId="{5420484B-9405-4C92-A9D1-4C0A33EE1FD2}">
      <dsp:nvSpPr>
        <dsp:cNvPr id="0" name=""/>
        <dsp:cNvSpPr/>
      </dsp:nvSpPr>
      <dsp:spPr>
        <a:xfrm>
          <a:off x="280352" y="1489504"/>
          <a:ext cx="3924935" cy="41328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j-lt"/>
            </a:rPr>
            <a:t>ODIT:</a:t>
          </a:r>
          <a:endParaRPr lang="en-US" sz="1400" kern="1200">
            <a:latin typeface="+mj-lt"/>
          </a:endParaRPr>
        </a:p>
      </dsp:txBody>
      <dsp:txXfrm>
        <a:off x="300527" y="1509679"/>
        <a:ext cx="3884585" cy="372930"/>
      </dsp:txXfrm>
    </dsp:sp>
    <dsp:sp modelId="{2A4132B6-FFAC-497E-9BCA-07440ADBB7F5}">
      <dsp:nvSpPr>
        <dsp:cNvPr id="0" name=""/>
        <dsp:cNvSpPr/>
      </dsp:nvSpPr>
      <dsp:spPr>
        <a:xfrm>
          <a:off x="0" y="2772185"/>
          <a:ext cx="5607050" cy="194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291592" rIns="43516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Running ODIT and ODIT-2 in parallel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4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n-US" sz="14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e>
                <m:sup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(1)</m:t>
                  </m:r>
                </m:sup>
              </m:sSup>
            </m:oMath>
          </a14:m>
          <a:r>
            <a:rPr lang="en-US" sz="1400" kern="1200" dirty="0">
              <a:latin typeface="+mj-lt"/>
            </a:rPr>
            <a:t> = max{0,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4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n-US" sz="14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e>
                <m:sup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(1)</m:t>
                  </m:r>
                </m:sup>
              </m:sSup>
            </m:oMath>
          </a14:m>
          <a:r>
            <a:rPr lang="en-US" sz="1400" kern="1200" dirty="0">
              <a:latin typeface="+mj-lt"/>
            </a:rPr>
            <a:t>+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4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n-US" sz="14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𝐷</m:t>
                      </m:r>
                    </m:e>
                    <m:sub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e>
                <m:sup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(1)</m:t>
                  </m:r>
                </m:sup>
              </m:sSup>
            </m:oMath>
          </a14:m>
          <a:r>
            <a:rPr lang="en-US" sz="1400" kern="1200" dirty="0">
              <a:latin typeface="+mj-lt"/>
            </a:rPr>
            <a:t>}, 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4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sSub>
                    <m:sSubPr>
                      <m:ctrlPr>
                        <a:rPr lang="en-US" sz="14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e>
                <m:sup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(2)</m:t>
                  </m:r>
                </m:sup>
              </m:sSup>
            </m:oMath>
          </a14:m>
          <a:r>
            <a:rPr lang="en-US" sz="1400" kern="1200" dirty="0">
              <a:latin typeface="+mj-lt"/>
            </a:rPr>
            <a:t> = max{0,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4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n-US" sz="14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e>
                <m:sup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(2)</m:t>
                  </m:r>
                </m:sup>
              </m:sSup>
            </m:oMath>
          </a14:m>
          <a:r>
            <a:rPr lang="en-US" sz="1400" kern="1200" dirty="0">
              <a:latin typeface="+mj-lt"/>
            </a:rPr>
            <a:t>+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4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n-US" sz="14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𝐷</m:t>
                      </m:r>
                    </m:e>
                    <m:sub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e>
                <m:sup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(2)</m:t>
                  </m:r>
                </m:sup>
              </m:sSup>
            </m:oMath>
          </a14:m>
          <a:r>
            <a:rPr lang="en-US" sz="1400" kern="1200" dirty="0">
              <a:latin typeface="+mj-lt"/>
            </a:rPr>
            <a:t>}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Stop rule: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sz="1400" b="0" i="1" kern="1200" smtClean="0">
                  <a:latin typeface="Cambria Math" panose="02040503050406030204" pitchFamily="18" charset="0"/>
                </a:rPr>
                <m:t>𝑇</m:t>
              </m:r>
              <m:r>
                <a:rPr lang="en-US" sz="1400" b="0" i="1" kern="1200" smtClean="0">
                  <a:latin typeface="Cambria Math" panose="02040503050406030204" pitchFamily="18" charset="0"/>
                </a:rPr>
                <m:t>=</m:t>
              </m:r>
              <m:func>
                <m:funcPr>
                  <m:ctrlPr>
                    <a:rPr lang="en-US" sz="1400" b="0" i="1" kern="1200" smtClean="0">
                      <a:latin typeface="Cambria Math" panose="02040503050406030204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1400" b="0" i="0" kern="1200" smtClean="0">
                      <a:latin typeface="Cambria Math" panose="02040503050406030204" pitchFamily="18" charset="0"/>
                    </a:rPr>
                    <m:t>min</m:t>
                  </m:r>
                </m:fName>
                <m:e>
                  <m:d>
                    <m:dPr>
                      <m:begChr m:val="{"/>
                      <m:endChr m:val="|"/>
                      <m:ctrlPr>
                        <a:rPr lang="en-US" sz="14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 </m:t>
                      </m:r>
                    </m:e>
                  </m:d>
                </m:e>
              </m:func>
              <m:sSup>
                <m:sSupPr>
                  <m:ctrlPr>
                    <a:rPr lang="en-US" sz="14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n-US" sz="14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e>
                <m:sup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(1)</m:t>
                  </m:r>
                </m:sup>
              </m:sSup>
              <m:r>
                <a:rPr lang="en-US" sz="1400" b="0" i="1" kern="1200" smtClean="0">
                  <a:latin typeface="Cambria Math" panose="02040503050406030204" pitchFamily="18" charset="0"/>
                </a:rPr>
                <m:t> </m:t>
              </m:r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  <m:sSub>
                <m:sSubPr>
                  <m:ctrlP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h</m:t>
                  </m:r>
                </m:e>
                <m:sub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1</m:t>
                  </m:r>
                </m:sub>
              </m:sSub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𝑜𝑟</m:t>
              </m:r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  <m:sSup>
                <m:sSupPr>
                  <m:ctrlPr>
                    <a:rPr lang="en-US" sz="14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sSub>
                    <m:sSubPr>
                      <m:ctrlPr>
                        <a:rPr lang="en-US" sz="14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1400" b="0" i="1" kern="1200" smtClean="0">
                          <a:latin typeface="Cambria Math" panose="02040503050406030204" pitchFamily="18" charset="0"/>
                        </a:rPr>
                        <m:t>𝑡</m:t>
                      </m:r>
                    </m:sub>
                  </m:sSub>
                </m:e>
                <m:sup>
                  <m:r>
                    <a:rPr lang="en-US" sz="1400" b="0" i="1" kern="1200" smtClean="0">
                      <a:latin typeface="Cambria Math" panose="02040503050406030204" pitchFamily="18" charset="0"/>
                    </a:rPr>
                    <m:t>(2)</m:t>
                  </m:r>
                </m:sup>
              </m:sSup>
              <m:r>
                <a:rPr lang="en-US" sz="1400" b="0" i="1" kern="1200" smtClean="0">
                  <a:latin typeface="Cambria Math" panose="02040503050406030204" pitchFamily="18" charset="0"/>
                </a:rPr>
                <m:t> </m:t>
              </m:r>
              <m:r>
                <a:rPr lang="en-US" sz="1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  <m:sSub>
                <m:sSubPr>
                  <m:ctrlP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h</m:t>
                  </m:r>
                </m:e>
                <m:sub>
                  <m:r>
                    <a:rPr lang="en-US" sz="1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</m:t>
                  </m:r>
                </m:sub>
              </m:sSub>
              <m:r>
                <a:rPr lang="en-US" sz="1400" b="0" i="1" kern="1200" smtClean="0">
                  <a:latin typeface="Cambria Math" panose="02040503050406030204" pitchFamily="18" charset="0"/>
                </a:rPr>
                <m:t>}</m:t>
              </m:r>
            </m:oMath>
          </a14:m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Update the anomaly dataset as ODIT detects new anomaly types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As the dataset extends to contain new anomaly types, ODIT-2 will improve detecting anomalies of that type</a:t>
          </a:r>
        </a:p>
      </dsp:txBody>
      <dsp:txXfrm>
        <a:off x="0" y="2772185"/>
        <a:ext cx="5607050" cy="1940400"/>
      </dsp:txXfrm>
    </dsp:sp>
    <dsp:sp modelId="{4C673583-79F9-4EA6-9C0C-51E3F31A93DA}">
      <dsp:nvSpPr>
        <dsp:cNvPr id="0" name=""/>
        <dsp:cNvSpPr/>
      </dsp:nvSpPr>
      <dsp:spPr>
        <a:xfrm>
          <a:off x="280352" y="2565545"/>
          <a:ext cx="3924935" cy="41328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j-lt"/>
            </a:rPr>
            <a:t>Unified framework:</a:t>
          </a:r>
          <a:endParaRPr lang="en-US" sz="1400" kern="1200">
            <a:latin typeface="+mj-lt"/>
          </a:endParaRPr>
        </a:p>
      </dsp:txBody>
      <dsp:txXfrm>
        <a:off x="300527" y="2585720"/>
        <a:ext cx="3884585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BAB4A-7DDE-4317-918F-B3A2E624A2AE}">
      <dsp:nvSpPr>
        <dsp:cNvPr id="0" name=""/>
        <dsp:cNvSpPr/>
      </dsp:nvSpPr>
      <dsp:spPr>
        <a:xfrm>
          <a:off x="7849011" y="1441438"/>
          <a:ext cx="1348517" cy="641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348"/>
              </a:lnTo>
              <a:lnTo>
                <a:pt x="1348517" y="437348"/>
              </a:lnTo>
              <a:lnTo>
                <a:pt x="1348517" y="6417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3EC9C-9BA6-45D3-8769-299AF16BA7C9}">
      <dsp:nvSpPr>
        <dsp:cNvPr id="0" name=""/>
        <dsp:cNvSpPr/>
      </dsp:nvSpPr>
      <dsp:spPr>
        <a:xfrm>
          <a:off x="6500494" y="1441438"/>
          <a:ext cx="1348517" cy="641771"/>
        </a:xfrm>
        <a:custGeom>
          <a:avLst/>
          <a:gdLst/>
          <a:ahLst/>
          <a:cxnLst/>
          <a:rect l="0" t="0" r="0" b="0"/>
          <a:pathLst>
            <a:path>
              <a:moveTo>
                <a:pt x="1348517" y="0"/>
              </a:moveTo>
              <a:lnTo>
                <a:pt x="1348517" y="437348"/>
              </a:lnTo>
              <a:lnTo>
                <a:pt x="0" y="437348"/>
              </a:lnTo>
              <a:lnTo>
                <a:pt x="0" y="6417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A4243-7606-4BCB-A273-7145DD042C12}">
      <dsp:nvSpPr>
        <dsp:cNvPr id="0" name=""/>
        <dsp:cNvSpPr/>
      </dsp:nvSpPr>
      <dsp:spPr>
        <a:xfrm>
          <a:off x="3757738" y="1441438"/>
          <a:ext cx="91440" cy="641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7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063AB-ED8C-4549-9135-48E9E541425C}">
      <dsp:nvSpPr>
        <dsp:cNvPr id="0" name=""/>
        <dsp:cNvSpPr/>
      </dsp:nvSpPr>
      <dsp:spPr>
        <a:xfrm>
          <a:off x="1060703" y="1441438"/>
          <a:ext cx="91440" cy="641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7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DF95A-FE92-4BB7-950A-209C679450D0}">
      <dsp:nvSpPr>
        <dsp:cNvPr id="0" name=""/>
        <dsp:cNvSpPr/>
      </dsp:nvSpPr>
      <dsp:spPr>
        <a:xfrm>
          <a:off x="3090" y="40206"/>
          <a:ext cx="2206665" cy="1401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60E4-8F27-4766-87A9-1A54113C6B99}">
      <dsp:nvSpPr>
        <dsp:cNvPr id="0" name=""/>
        <dsp:cNvSpPr/>
      </dsp:nvSpPr>
      <dsp:spPr>
        <a:xfrm>
          <a:off x="248275" y="273131"/>
          <a:ext cx="2206665" cy="140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Synchronization-based Attack</a:t>
          </a:r>
          <a:r>
            <a:rPr lang="en-US" sz="1400" kern="1200" dirty="0">
              <a:latin typeface="+mj-lt"/>
            </a:rPr>
            <a:t> is realized by simultaneous request of service, from multiple sources</a:t>
          </a:r>
        </a:p>
      </dsp:txBody>
      <dsp:txXfrm>
        <a:off x="289316" y="314172"/>
        <a:ext cx="2124583" cy="1319150"/>
      </dsp:txXfrm>
    </dsp:sp>
    <dsp:sp modelId="{BB6103CE-A560-4417-9B23-53BB2466C476}">
      <dsp:nvSpPr>
        <dsp:cNvPr id="0" name=""/>
        <dsp:cNvSpPr/>
      </dsp:nvSpPr>
      <dsp:spPr>
        <a:xfrm>
          <a:off x="3090" y="2083210"/>
          <a:ext cx="2206665" cy="1401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5D8E60-D87C-4BE1-A086-0BB42E1082AC}">
      <dsp:nvSpPr>
        <dsp:cNvPr id="0" name=""/>
        <dsp:cNvSpPr/>
      </dsp:nvSpPr>
      <dsp:spPr>
        <a:xfrm>
          <a:off x="248275" y="2316136"/>
          <a:ext cx="2206665" cy="140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The service request of individual sources look regular, while the aggregate service request at the target is anomalous</a:t>
          </a:r>
        </a:p>
      </dsp:txBody>
      <dsp:txXfrm>
        <a:off x="289316" y="2357177"/>
        <a:ext cx="2124583" cy="1319150"/>
      </dsp:txXfrm>
    </dsp:sp>
    <dsp:sp modelId="{61225273-EE85-460A-AE41-2CF7C4CDC825}">
      <dsp:nvSpPr>
        <dsp:cNvPr id="0" name=""/>
        <dsp:cNvSpPr/>
      </dsp:nvSpPr>
      <dsp:spPr>
        <a:xfrm>
          <a:off x="2700126" y="40206"/>
          <a:ext cx="2206665" cy="1401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3160F8-30E9-49EB-892A-91E3331B1E47}">
      <dsp:nvSpPr>
        <dsp:cNvPr id="0" name=""/>
        <dsp:cNvSpPr/>
      </dsp:nvSpPr>
      <dsp:spPr>
        <a:xfrm>
          <a:off x="2945311" y="273131"/>
          <a:ext cx="2206665" cy="140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j-lt"/>
            </a:rPr>
            <a:t>An Example:</a:t>
          </a:r>
        </a:p>
      </dsp:txBody>
      <dsp:txXfrm>
        <a:off x="2986352" y="314172"/>
        <a:ext cx="2124583" cy="1319150"/>
      </dsp:txXfrm>
    </dsp:sp>
    <dsp:sp modelId="{BE692252-ADF6-43EE-96BD-845B1F72F703}">
      <dsp:nvSpPr>
        <dsp:cNvPr id="0" name=""/>
        <dsp:cNvSpPr/>
      </dsp:nvSpPr>
      <dsp:spPr>
        <a:xfrm>
          <a:off x="2700126" y="2083210"/>
          <a:ext cx="2206665" cy="1401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10558E-EB30-4E99-B3B7-B91C1627BE71}">
      <dsp:nvSpPr>
        <dsp:cNvPr id="0" name=""/>
        <dsp:cNvSpPr/>
      </dsp:nvSpPr>
      <dsp:spPr>
        <a:xfrm>
          <a:off x="2945311" y="2316136"/>
          <a:ext cx="2206665" cy="140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+mj-lt"/>
            </a:rPr>
            <a:t>MadIoT</a:t>
          </a:r>
          <a:r>
            <a:rPr lang="en-US" sz="1400" b="1" kern="1200" dirty="0">
              <a:latin typeface="+mj-lt"/>
            </a:rPr>
            <a:t> attack</a:t>
          </a:r>
          <a:r>
            <a:rPr lang="en-US" sz="1400" kern="1200" dirty="0">
              <a:latin typeface="+mj-lt"/>
            </a:rPr>
            <a:t>: Adversary launches an attack to the power grid by synchronously switching on/off the compromised high-wattage IoT devices</a:t>
          </a:r>
        </a:p>
      </dsp:txBody>
      <dsp:txXfrm>
        <a:off x="2986352" y="2357177"/>
        <a:ext cx="2124583" cy="1319150"/>
      </dsp:txXfrm>
    </dsp:sp>
    <dsp:sp modelId="{DC178076-F8AB-4A34-B66D-279499833998}">
      <dsp:nvSpPr>
        <dsp:cNvPr id="0" name=""/>
        <dsp:cNvSpPr/>
      </dsp:nvSpPr>
      <dsp:spPr>
        <a:xfrm>
          <a:off x="6745679" y="40206"/>
          <a:ext cx="2206665" cy="1401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D51C8F-7AFA-42B3-958D-8E0D90715A9C}">
      <dsp:nvSpPr>
        <dsp:cNvPr id="0" name=""/>
        <dsp:cNvSpPr/>
      </dsp:nvSpPr>
      <dsp:spPr>
        <a:xfrm>
          <a:off x="6990864" y="273131"/>
          <a:ext cx="2206665" cy="140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+mj-lt"/>
            </a:rPr>
            <a:t>Challenges:</a:t>
          </a:r>
          <a:endParaRPr lang="en-US" sz="1400" kern="1200">
            <a:latin typeface="+mj-lt"/>
          </a:endParaRPr>
        </a:p>
      </dsp:txBody>
      <dsp:txXfrm>
        <a:off x="7031905" y="314172"/>
        <a:ext cx="2124583" cy="1319150"/>
      </dsp:txXfrm>
    </dsp:sp>
    <dsp:sp modelId="{009E9B2D-E0C5-420C-9B8E-B9B028752400}">
      <dsp:nvSpPr>
        <dsp:cNvPr id="0" name=""/>
        <dsp:cNvSpPr/>
      </dsp:nvSpPr>
      <dsp:spPr>
        <a:xfrm>
          <a:off x="5397161" y="2083210"/>
          <a:ext cx="2206665" cy="1401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E7DA45-6F50-4591-A883-03DC39D016E5}">
      <dsp:nvSpPr>
        <dsp:cNvPr id="0" name=""/>
        <dsp:cNvSpPr/>
      </dsp:nvSpPr>
      <dsp:spPr>
        <a:xfrm>
          <a:off x="5642346" y="2316136"/>
          <a:ext cx="2206665" cy="140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The service request at individual sources look regular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The correlation between service demands at different sources increases</a:t>
          </a:r>
        </a:p>
      </dsp:txBody>
      <dsp:txXfrm>
        <a:off x="5683387" y="2357177"/>
        <a:ext cx="2124583" cy="1319150"/>
      </dsp:txXfrm>
    </dsp:sp>
    <dsp:sp modelId="{13132664-6E61-46C8-8C55-38BAEF68EB86}">
      <dsp:nvSpPr>
        <dsp:cNvPr id="0" name=""/>
        <dsp:cNvSpPr/>
      </dsp:nvSpPr>
      <dsp:spPr>
        <a:xfrm>
          <a:off x="8094196" y="2083210"/>
          <a:ext cx="2206665" cy="1401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D0C31B-E4D2-41F7-8079-5AE93143D8D9}">
      <dsp:nvSpPr>
        <dsp:cNvPr id="0" name=""/>
        <dsp:cNvSpPr/>
      </dsp:nvSpPr>
      <dsp:spPr>
        <a:xfrm>
          <a:off x="8339382" y="2316136"/>
          <a:ext cx="2206665" cy="140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+mj-lt"/>
            </a:rPr>
            <a:t>Requires Multivariate Analysis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+mj-lt"/>
            </a:rPr>
            <a:t>Unknown set of anomalous dimensions: combinatorial complexity!</a:t>
          </a:r>
        </a:p>
      </dsp:txBody>
      <dsp:txXfrm>
        <a:off x="8380423" y="2357177"/>
        <a:ext cx="2124583" cy="131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37244-6BAD-46B9-A07E-596B2E6FC513}">
      <dsp:nvSpPr>
        <dsp:cNvPr id="0" name=""/>
        <dsp:cNvSpPr/>
      </dsp:nvSpPr>
      <dsp:spPr>
        <a:xfrm>
          <a:off x="1335" y="2496020"/>
          <a:ext cx="1678680" cy="87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Compute anomaly onset time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̂"/>
                  <m:ctrlPr>
                    <a:rPr lang="en-US" sz="11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accPr>
                <m:e>
                  <m:r>
                    <a:rPr lang="en-US" sz="11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𝜏</m:t>
                  </m:r>
                </m:e>
              </m:acc>
            </m:oMath>
          </a14:m>
          <a:endParaRPr lang="en-US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35" y="2496020"/>
        <a:ext cx="1678680" cy="583843"/>
      </dsp:txXfrm>
    </dsp:sp>
    <dsp:sp modelId="{859FF71A-6717-4BFE-ADAB-A9CC94E847FF}">
      <dsp:nvSpPr>
        <dsp:cNvPr id="0" name=""/>
        <dsp:cNvSpPr/>
      </dsp:nvSpPr>
      <dsp:spPr>
        <a:xfrm>
          <a:off x="345162" y="3079864"/>
          <a:ext cx="1678680" cy="7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acc>
                <m:accPr>
                  <m:chr m:val="̂"/>
                  <m:ctrlPr>
                    <a:rPr lang="en-US" sz="12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accPr>
                <m:e>
                  <m:r>
                    <a:rPr lang="en-US" sz="12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𝜏</m:t>
                  </m:r>
                </m:e>
              </m:acc>
              <m:r>
                <a:rPr lang="en-US" sz="1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r>
                <m:rPr>
                  <m:sty m:val="p"/>
                </m:rPr>
                <a:rPr lang="en-US" sz="1200" b="0" i="0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max</m:t>
              </m:r>
              <m:r>
                <a:rPr lang="en-US" sz="1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⁡{</m:t>
              </m:r>
              <m:r>
                <a:rPr lang="en-US" sz="1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𝑡</m:t>
              </m:r>
              <m:r>
                <a:rPr lang="en-US" sz="1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&gt;</m:t>
              </m:r>
              <m:r>
                <a:rPr lang="en-US" sz="1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𝜏</m:t>
              </m:r>
              <m:r>
                <a:rPr lang="en-US" sz="1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: </m:t>
              </m:r>
              <m:sSub>
                <m:sSubPr>
                  <m:ctrlPr>
                    <a:rPr lang="en-US" sz="12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US" sz="12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∆</m:t>
                  </m:r>
                </m:e>
                <m:sub>
                  <m:r>
                    <a:rPr lang="en-US" sz="12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𝑡</m:t>
                  </m:r>
                </m:sub>
              </m:sSub>
              <m:r>
                <a:rPr lang="en-US" sz="12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=0}</m:t>
              </m:r>
            </m:oMath>
          </a14:m>
          <a:endParaRPr lang="en-US" sz="1500" kern="1200" dirty="0"/>
        </a:p>
      </dsp:txBody>
      <dsp:txXfrm>
        <a:off x="367199" y="3101901"/>
        <a:ext cx="1634606" cy="708326"/>
      </dsp:txXfrm>
    </dsp:sp>
    <dsp:sp modelId="{1DE58562-67DB-4CB5-AAEE-3D609CF0C2F9}">
      <dsp:nvSpPr>
        <dsp:cNvPr id="0" name=""/>
        <dsp:cNvSpPr/>
      </dsp:nvSpPr>
      <dsp:spPr>
        <a:xfrm>
          <a:off x="1934498" y="2578971"/>
          <a:ext cx="539501" cy="4179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934498" y="2662559"/>
        <a:ext cx="414118" cy="250766"/>
      </dsp:txXfrm>
    </dsp:sp>
    <dsp:sp modelId="{8005E4C9-330C-42F8-9F54-AFD22AF84F9F}">
      <dsp:nvSpPr>
        <dsp:cNvPr id="0" name=""/>
        <dsp:cNvSpPr/>
      </dsp:nvSpPr>
      <dsp:spPr>
        <a:xfrm>
          <a:off x="2697944" y="2496020"/>
          <a:ext cx="1678680" cy="87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Compute mean and standard deviation of </a:t>
          </a:r>
          <a14:m xmlns:a14="http://schemas.microsoft.com/office/drawing/2010/main">
            <m:oMath xmlns:m="http://schemas.openxmlformats.org/officeDocument/2006/math">
              <m:d>
                <m:dPr>
                  <m:begChr m:val="{"/>
                  <m:endChr m:val="}"/>
                  <m:ctrlPr>
                    <a:rPr lang="en-US" sz="11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</a:rPr>
                  </m:ctrlPr>
                </m:dPr>
                <m:e>
                  <m:sSubSup>
                    <m:sSubSupPr>
                      <m:ctrlPr>
                        <a:rPr lang="en-US" sz="11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11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e>
                    <m:sub>
                      <m:r>
                        <a:rPr lang="en-US" sz="11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</m:sub>
                    <m:sup>
                      <m:r>
                        <a:rPr lang="en-US" sz="11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𝑖</m:t>
                      </m:r>
                    </m:sup>
                  </m:sSubSup>
                  <m:r>
                    <a:rPr lang="en-US" sz="11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</a:rPr>
                    <m:t>:</m:t>
                  </m:r>
                  <m:r>
                    <a:rPr lang="en-US" sz="11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</a:rPr>
                    <m:t>𝑡</m:t>
                  </m:r>
                  <m:r>
                    <a:rPr lang="en-US" sz="11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</a:rPr>
                    <m:t>=</m:t>
                  </m:r>
                  <m:acc>
                    <m:accPr>
                      <m:chr m:val="̂"/>
                      <m:ctrlPr>
                        <a:rPr lang="en-US" sz="11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11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e>
                  </m:acc>
                  <m:r>
                    <a:rPr lang="en-US" sz="11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+1… </m:t>
                  </m:r>
                  <m:acc>
                    <m:accPr>
                      <m:chr m:val="̂"/>
                      <m:ctrlPr>
                        <a:rPr lang="en-US" sz="11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11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e>
                  </m:acc>
                  <m:r>
                    <a:rPr lang="en-US" sz="11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+</m:t>
                  </m:r>
                  <m:r>
                    <a:rPr lang="en-US" sz="11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𝑆</m:t>
                  </m:r>
                </m:e>
              </m:d>
              <m:r>
                <a:rPr lang="en-US" sz="1100" b="0" i="1" kern="1200" cap="none" spc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m:t> ∀</m:t>
              </m:r>
              <m:r>
                <a:rPr lang="en-US" sz="1100" b="0" i="1" kern="1200" cap="none" spc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m:t>𝑖</m:t>
              </m:r>
            </m:oMath>
          </a14:m>
          <a:endParaRPr lang="en-US" sz="11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697944" y="2496020"/>
        <a:ext cx="1678680" cy="583843"/>
      </dsp:txXfrm>
    </dsp:sp>
    <dsp:sp modelId="{345F1A58-2F77-4AEF-B147-F65281B66721}">
      <dsp:nvSpPr>
        <dsp:cNvPr id="0" name=""/>
        <dsp:cNvSpPr/>
      </dsp:nvSpPr>
      <dsp:spPr>
        <a:xfrm>
          <a:off x="3041770" y="3079864"/>
          <a:ext cx="1678680" cy="7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lang="en-US" sz="1100" i="1" kern="1200" smtClean="0">
                      <a:latin typeface="Cambria Math" panose="02040503050406030204" pitchFamily="18" charset="0"/>
                    </a:rPr>
                  </m:ctrlPr>
                </m:accPr>
                <m:e>
                  <m:sSub>
                    <m:sSubPr>
                      <m:ctrlPr>
                        <a:rPr lang="en-US" sz="110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1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e>
                    <m:sub>
                      <m:r>
                        <a:rPr lang="en-US" sz="1100" b="0" i="1" kern="120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</m:acc>
            </m:oMath>
          </a14:m>
          <a:r>
            <a:rPr lang="en-US" sz="1100" kern="1200" dirty="0"/>
            <a:t>: sample mean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1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1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𝜂</m:t>
                  </m:r>
                </m:e>
                <m:sub>
                  <m:r>
                    <a:rPr lang="en-US" sz="1100" b="0" i="1" kern="1200" smtClean="0">
                      <a:latin typeface="Cambria Math" panose="02040503050406030204" pitchFamily="18" charset="0"/>
                    </a:rPr>
                    <m:t>𝑖</m:t>
                  </m:r>
                </m:sub>
              </m:sSub>
            </m:oMath>
          </a14:m>
          <a:r>
            <a:rPr lang="en-US" sz="1100" kern="1200" dirty="0"/>
            <a:t> : sample std</a:t>
          </a:r>
        </a:p>
      </dsp:txBody>
      <dsp:txXfrm>
        <a:off x="3063807" y="3101901"/>
        <a:ext cx="1634606" cy="708326"/>
      </dsp:txXfrm>
    </dsp:sp>
    <dsp:sp modelId="{9B090ED2-1148-4D31-BF33-372D05D56246}">
      <dsp:nvSpPr>
        <dsp:cNvPr id="0" name=""/>
        <dsp:cNvSpPr/>
      </dsp:nvSpPr>
      <dsp:spPr>
        <a:xfrm>
          <a:off x="4631106" y="2578971"/>
          <a:ext cx="539501" cy="4179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631106" y="2662559"/>
        <a:ext cx="414118" cy="250766"/>
      </dsp:txXfrm>
    </dsp:sp>
    <dsp:sp modelId="{031BC581-B0A0-4A33-9626-57F8360675FD}">
      <dsp:nvSpPr>
        <dsp:cNvPr id="0" name=""/>
        <dsp:cNvSpPr/>
      </dsp:nvSpPr>
      <dsp:spPr>
        <a:xfrm>
          <a:off x="5394552" y="2496020"/>
          <a:ext cx="1678680" cy="87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Apply a t-test to identify the anomalous dimensions</a:t>
          </a:r>
          <a:endParaRPr lang="en-US" sz="1100" kern="1200" dirty="0"/>
        </a:p>
      </dsp:txBody>
      <dsp:txXfrm>
        <a:off x="5394552" y="2496020"/>
        <a:ext cx="1678680" cy="583843"/>
      </dsp:txXfrm>
    </dsp:sp>
    <dsp:sp modelId="{3777E655-97C4-4030-8920-EE228CBC2604}">
      <dsp:nvSpPr>
        <dsp:cNvPr id="0" name=""/>
        <dsp:cNvSpPr/>
      </dsp:nvSpPr>
      <dsp:spPr>
        <a:xfrm>
          <a:off x="5738378" y="3079864"/>
          <a:ext cx="1678680" cy="7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Dimension </a:t>
          </a:r>
          <a:r>
            <a:rPr lang="en-US" sz="11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</a:t>
          </a:r>
          <a:r>
            <a:rPr lang="en-US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is anomalous if</a:t>
          </a:r>
          <a:r>
            <a:rPr lang="en-US" sz="1100" kern="1200" dirty="0"/>
            <a:t>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11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acc>
                    <m:accPr>
                      <m:chr m:val="̅"/>
                      <m:ctrlPr>
                        <a:rPr lang="en-US" sz="1100" i="1" kern="1200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sSub>
                        <m:sSubPr>
                          <m:ctrlPr>
                            <a:rPr lang="en-US" sz="1100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100" b="0" i="1" kern="12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acc>
                  <m:r>
                    <a:rPr lang="en-US" sz="1100" b="0" i="1" kern="1200" smtClean="0">
                      <a:latin typeface="Cambria Math" panose="02040503050406030204" pitchFamily="18" charset="0"/>
                    </a:rPr>
                    <m:t> − </m:t>
                  </m:r>
                  <m:sSub>
                    <m:sSubPr>
                      <m:ctrlPr>
                        <a:rPr lang="en-US" sz="11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1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n-US" sz="1100" b="0" i="1" kern="120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</m:num>
                <m:den>
                  <m:sSub>
                    <m:sSubPr>
                      <m:ctrlPr>
                        <a:rPr lang="en-US" sz="110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11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e>
                    <m:sub>
                      <m:r>
                        <a:rPr lang="en-US" sz="1100" b="0" i="1" kern="120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sz="1100" b="0" i="1" kern="1200" smtClean="0">
                      <a:latin typeface="Cambria Math" panose="02040503050406030204" pitchFamily="18" charset="0"/>
                    </a:rPr>
                    <m:t>/</m:t>
                  </m:r>
                  <m:rad>
                    <m:radPr>
                      <m:degHide m:val="on"/>
                      <m:ctrlPr>
                        <a:rPr lang="en-US" sz="1100" b="0" i="1" kern="1200" smtClean="0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 lang="en-US" sz="1100" b="0" i="1" kern="1200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</m:rad>
                </m:den>
              </m:f>
              <m:r>
                <a:rPr lang="en-US" sz="11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  <m:r>
                <a:rPr lang="en-US" sz="1100" b="0" i="1" kern="1200" smtClean="0">
                  <a:latin typeface="Cambria Math" panose="02040503050406030204" pitchFamily="18" charset="0"/>
                </a:rPr>
                <m:t> </m:t>
              </m:r>
              <m:r>
                <a:rPr lang="en-US" sz="11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𝜃</m:t>
              </m:r>
            </m:oMath>
          </a14:m>
          <a:endParaRPr lang="en-US" sz="1100" kern="1200" dirty="0"/>
        </a:p>
      </dsp:txBody>
      <dsp:txXfrm>
        <a:off x="5760415" y="3101901"/>
        <a:ext cx="1634606" cy="708326"/>
      </dsp:txXfrm>
    </dsp:sp>
    <dsp:sp modelId="{F6E39EFF-95AE-4BC9-A666-8EDB0F32AE32}">
      <dsp:nvSpPr>
        <dsp:cNvPr id="0" name=""/>
        <dsp:cNvSpPr/>
      </dsp:nvSpPr>
      <dsp:spPr>
        <a:xfrm>
          <a:off x="7327715" y="2578971"/>
          <a:ext cx="539501" cy="4179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7327715" y="2662559"/>
        <a:ext cx="414118" cy="250766"/>
      </dsp:txXfrm>
    </dsp:sp>
    <dsp:sp modelId="{D03ACD3D-025B-4DAE-AE36-9B43958AE4B3}">
      <dsp:nvSpPr>
        <dsp:cNvPr id="0" name=""/>
        <dsp:cNvSpPr/>
      </dsp:nvSpPr>
      <dsp:spPr>
        <a:xfrm>
          <a:off x="8091161" y="2496020"/>
          <a:ext cx="1678680" cy="875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Eliminate traffic from anomalous dimension</a:t>
          </a:r>
          <a:endParaRPr lang="en-US" sz="1100" kern="1200" dirty="0"/>
        </a:p>
      </dsp:txBody>
      <dsp:txXfrm>
        <a:off x="8091161" y="2496020"/>
        <a:ext cx="1678680" cy="583843"/>
      </dsp:txXfrm>
    </dsp:sp>
    <dsp:sp modelId="{4D140B51-0F80-4AF4-B885-1FCAB2E62321}">
      <dsp:nvSpPr>
        <dsp:cNvPr id="0" name=""/>
        <dsp:cNvSpPr/>
      </dsp:nvSpPr>
      <dsp:spPr>
        <a:xfrm>
          <a:off x="8025808" y="5412401"/>
          <a:ext cx="1678680" cy="7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279E6-8313-4567-AF7D-BF78E7076413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F7F0-5D62-468E-93F4-CDB34CE76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= 50</a:t>
            </a:r>
          </a:p>
          <a:p>
            <a:r>
              <a:rPr lang="en-US" dirty="0"/>
              <a:t>N = 2e4</a:t>
            </a:r>
          </a:p>
          <a:p>
            <a:r>
              <a:rPr lang="en-US" dirty="0"/>
              <a:t>M = 2e4</a:t>
            </a:r>
          </a:p>
          <a:p>
            <a:r>
              <a:rPr lang="en-US" dirty="0" err="1"/>
              <a:t>M_clean</a:t>
            </a:r>
            <a:r>
              <a:rPr lang="en-US" dirty="0"/>
              <a:t> = 4836</a:t>
            </a:r>
          </a:p>
          <a:p>
            <a:r>
              <a:rPr lang="en-US" dirty="0"/>
              <a:t>ODIT-2 with mismatch -&gt; 27 out of 50 correlated dimensions are not seen in the training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F7F0-5D62-468E-93F4-CDB34CE76E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1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Yasin</a:t>
            </a:r>
            <a:r>
              <a:rPr lang="en-US" dirty="0"/>
              <a:t> Yilmaz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 cap="none" baseline="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89020" y="176422"/>
            <a:ext cx="11450052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020" y="1556084"/>
            <a:ext cx="11450052" cy="449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5" y="6232212"/>
            <a:ext cx="1420899" cy="3240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0.png"/><Relationship Id="rId5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90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30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30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30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595" y="1188227"/>
            <a:ext cx="8991600" cy="1645920"/>
          </a:xfrm>
        </p:spPr>
        <p:txBody>
          <a:bodyPr>
            <a:normAutofit/>
          </a:bodyPr>
          <a:lstStyle/>
          <a:p>
            <a:r>
              <a:rPr lang="en-US" dirty="0"/>
              <a:t>ONLINE ANOMALY DETECTION IN MULTIVARIATE SETTINGS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0589" y="3154027"/>
            <a:ext cx="6801612" cy="143619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Mahsa</a:t>
            </a:r>
            <a:r>
              <a:rPr lang="en-US" dirty="0"/>
              <a:t> </a:t>
            </a:r>
            <a:r>
              <a:rPr lang="en-US" dirty="0" err="1"/>
              <a:t>Mozaffari</a:t>
            </a:r>
            <a:endParaRPr lang="en-US" dirty="0"/>
          </a:p>
          <a:p>
            <a:r>
              <a:rPr lang="en-US" u="sng" dirty="0"/>
              <a:t>Yasin Yilmaz</a:t>
            </a:r>
          </a:p>
          <a:p>
            <a:endParaRPr lang="en-US" dirty="0"/>
          </a:p>
          <a:p>
            <a:r>
              <a:rPr lang="en-US" dirty="0"/>
              <a:t>University of South Florida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CE03C-E406-524D-B7FC-13C56A2FE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412" y="5918532"/>
            <a:ext cx="775939" cy="730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28CAC1-6D78-0847-B1B3-9B8F51E4AACD}"/>
              </a:ext>
            </a:extLst>
          </p:cNvPr>
          <p:cNvSpPr txBox="1"/>
          <p:nvPr/>
        </p:nvSpPr>
        <p:spPr>
          <a:xfrm>
            <a:off x="7428965" y="6083625"/>
            <a:ext cx="3693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lonna MT" pitchFamily="82" charset="77"/>
              </a:rPr>
              <a:t>Secure &amp; Intelligent Systems Lab</a:t>
            </a:r>
          </a:p>
        </p:txBody>
      </p:sp>
    </p:spTree>
    <p:extLst>
      <p:ext uri="{BB962C8B-B14F-4D97-AF65-F5344CB8AC3E}">
        <p14:creationId xmlns:p14="http://schemas.microsoft.com/office/powerpoint/2010/main" val="197675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80811" y="1996656"/>
            <a:ext cx="4782312" cy="3598689"/>
            <a:chOff x="6272789" y="1633626"/>
            <a:chExt cx="4782312" cy="35986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1F9AB0-5FDC-48DE-9851-C4524869A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2789" y="1633626"/>
              <a:ext cx="4782312" cy="35986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48216B2-62A7-4321-A0B7-D30D9F51B3AB}"/>
                    </a:ext>
                  </a:extLst>
                </p:cNvPr>
                <p:cNvSpPr txBox="1"/>
                <p:nvPr/>
              </p:nvSpPr>
              <p:spPr>
                <a:xfrm>
                  <a:off x="8997950" y="2571750"/>
                  <a:ext cx="649730" cy="3960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48216B2-62A7-4321-A0B7-D30D9F51B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950" y="2571750"/>
                  <a:ext cx="649730" cy="396006"/>
                </a:xfrm>
                <a:prstGeom prst="rect">
                  <a:avLst/>
                </a:prstGeom>
                <a:blipFill>
                  <a:blip r:embed="rId3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ODIT: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nline </a:t>
                </a:r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screpancy </a:t>
                </a:r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(ODIT)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Training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nominal data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Randomly separates into two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K points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smallest total edge length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is the estimate of the most compact 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smallest total edge length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  <a:blipFill>
                <a:blip r:embed="rId4"/>
                <a:stretch>
                  <a:fillRect l="-645" t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22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6E83CC5-E87C-4260-9154-23242EEB0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1" y="1691272"/>
            <a:ext cx="4782312" cy="3610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Odit: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 total edge length to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positive/negative evidence for anomaly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  <a:blipFill>
                <a:blip r:embed="rId3"/>
                <a:stretch>
                  <a:fillRect l="-645" t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81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D619F56-9070-4F8D-AE9F-9C3494A8A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11" y="1556084"/>
            <a:ext cx="4782312" cy="3981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Odit: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020" y="1556084"/>
                <a:ext cx="6138391" cy="449179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test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 total edge length to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positive/negative evidence for anomaly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Accumulate anomaly evidences over time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, 0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Declare anomaly when evidence exceeds threshold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 is selected to strike a balance between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early detection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false alarm rate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556084"/>
                <a:ext cx="6138391" cy="4491790"/>
              </a:xfrm>
              <a:blipFill>
                <a:blip r:embed="rId3"/>
                <a:stretch>
                  <a:fillRect l="-620" t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39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3E10C0-B91B-AF43-BB04-319D79E503D5}"/>
              </a:ext>
            </a:extLst>
          </p:cNvPr>
          <p:cNvSpPr/>
          <p:nvPr/>
        </p:nvSpPr>
        <p:spPr>
          <a:xfrm>
            <a:off x="635620" y="1556084"/>
            <a:ext cx="5645191" cy="1711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6B750-4D2D-C14C-B665-31F66B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threshold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07ACC35-D5F5-C542-8684-5FD89031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11" y="1556084"/>
            <a:ext cx="4782312" cy="39812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AB56E34-5353-E145-AB77-759196CFE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020" y="1767957"/>
                <a:ext cx="6138391" cy="449179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FAR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A practical choice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desired false alarm rate </a:t>
                </a:r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≈4.6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chemeClr val="tx1"/>
                    </a:solidFill>
                  </a:rPr>
                  <a:t>Sketch of 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Assumes independent samples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err="1">
                    <a:solidFill>
                      <a:schemeClr val="tx1"/>
                    </a:solidFill>
                  </a:rPr>
                  <a:t>kNN</a:t>
                </a:r>
                <a:r>
                  <a:rPr lang="en-US" dirty="0">
                    <a:solidFill>
                      <a:schemeClr val="tx1"/>
                    </a:solidFill>
                  </a:rPr>
                  <a:t> distance distribution of Poisson point process 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AB56E34-5353-E145-AB77-759196CFE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767957"/>
                <a:ext cx="6138391" cy="4491790"/>
              </a:xfrm>
              <a:blipFill>
                <a:blip r:embed="rId3"/>
                <a:stretch>
                  <a:fillRect l="-620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12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21D13-6FEE-4A87-8484-0627BCF0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6" y="1564559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ODIT is asymptotically optimum when: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65E3B76-F005-4273-9168-76F6C12195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4200" y="804672"/>
                <a:ext cx="5541324" cy="52486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000" b="1" dirty="0"/>
                  <a:t>Sketch of Proof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dirty="0"/>
                  <a:t>hypersphere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,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/>
                  <a:t>: kNN distance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en-US" sz="1400" dirty="0" err="1"/>
                  <a:t>w.r.t</a:t>
                </a:r>
                <a:r>
                  <a:rPr lang="en-US" sz="1400" dirty="0"/>
                  <a:t>.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1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400" dirty="0"/>
                  <a:t>: Volume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400" dirty="0"/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600" dirty="0"/>
                  <a:t>: Maximum likelihood estimate for probability of a point being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  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r>
                  <a:rPr lang="en-US" sz="1600" dirty="0"/>
                  <a:t>As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:</a:t>
                </a:r>
              </a:p>
              <a:p>
                <a:pPr marL="5715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groupChr>
                    <m:r>
                      <a:rPr lang="en-US" sz="1400" i="1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sup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400" dirty="0"/>
              </a:p>
              <a:p>
                <a:pPr marL="5715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groupCh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,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groupCh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 </a:t>
                </a:r>
                <a:r>
                  <a:rPr lang="en-US" sz="1400" b="1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endParaRPr lang="en-US" sz="1400" b="1" dirty="0"/>
              </a:p>
              <a:p>
                <a:pPr marL="5715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bSup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1400" dirty="0"/>
                              <m:t>  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bSup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bSup>
                          </m:e>
                        </m:func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groupCh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700" dirty="0"/>
              </a:p>
              <a:p>
                <a:pPr lvl="1"/>
                <a:endParaRPr lang="en-US" sz="1400" dirty="0"/>
              </a:p>
              <a:p>
                <a:pPr lvl="1"/>
                <a:endParaRPr lang="en-US" sz="1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65E3B76-F005-4273-9168-76F6C1219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4200" y="804672"/>
                <a:ext cx="5541324" cy="5248656"/>
              </a:xfrm>
              <a:blipFill>
                <a:blip r:embed="rId2"/>
                <a:stretch>
                  <a:fillRect l="-458"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6CD1D6C-21AE-4D81-AFDD-0D5AB8A591EF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159111" y="3218992"/>
                <a:ext cx="3794760" cy="2449012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 algn="l">
                  <a:lnSpc>
                    <a:spcPct val="90000"/>
                  </a:lnSpc>
                  <a:buClr>
                    <a:schemeClr val="accent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nominal distribution is finite and continuous</a:t>
                </a:r>
              </a:p>
              <a:p>
                <a:pPr marL="285750" indent="-285750" algn="l">
                  <a:lnSpc>
                    <a:spcPct val="90000"/>
                  </a:lnSpc>
                  <a:buClr>
                    <a:schemeClr val="accent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anomaly distribution is </a:t>
                </a:r>
                <a:r>
                  <a:rPr lang="en-US" sz="1800" b="1" i="1" dirty="0">
                    <a:solidFill>
                      <a:schemeClr val="tx1"/>
                    </a:solidFill>
                  </a:rPr>
                  <a:t>Uniform</a:t>
                </a:r>
              </a:p>
              <a:p>
                <a:pPr marL="285750" indent="-285750" algn="l">
                  <a:lnSpc>
                    <a:spcPct val="90000"/>
                  </a:lnSpc>
                  <a:buClr>
                    <a:schemeClr val="accent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ODIT statistic converges to the log-likelihood ratio:</a:t>
                </a:r>
              </a:p>
              <a:p>
                <a:pPr marL="0" lvl="1" algn="ctr">
                  <a:lnSpc>
                    <a:spcPct val="90000"/>
                  </a:lnSpc>
                  <a:buClr>
                    <a:schemeClr val="accent2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func>
                      <m:func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285750" lvl="1" indent="-285750">
                  <a:lnSpc>
                    <a:spcPct val="90000"/>
                  </a:lnSpc>
                  <a:buClr>
                    <a:schemeClr val="accent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ODIT converges to CUSUM as training data grows</a:t>
                </a:r>
                <a:endParaRPr lang="en-US" sz="1800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6CD1D6C-21AE-4D81-AFDD-0D5AB8A59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159111" y="3218992"/>
                <a:ext cx="3794760" cy="2449012"/>
              </a:xfrm>
              <a:blipFill>
                <a:blip r:embed="rId3"/>
                <a:stretch>
                  <a:fillRect t="-2577" r="-1000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94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1A60F-DE6A-4128-959C-6D36F696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Towards supervised anomaly detection</a:t>
            </a:r>
            <a:b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 extension: odit-2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EC67F5-BD79-499B-9C07-0051D267BC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6062" y="2291262"/>
                <a:ext cx="8779512" cy="28792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Motivation:</a:t>
                </a:r>
                <a:r>
                  <a:rPr lang="en-US" dirty="0"/>
                  <a:t> we can take advantage of historical anomaly observations, to enhance performance of detection procedure.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Nominal dataset: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Anomalous Dataset: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ODIT-2 anomaly evidence for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rgbClr val="404040"/>
                  </a:solidFill>
                </a:endParaRPr>
              </a:p>
              <a:p>
                <a:endParaRPr lang="en-US" b="1" dirty="0">
                  <a:solidFill>
                    <a:srgbClr val="404040"/>
                  </a:solidFill>
                </a:endParaRPr>
              </a:p>
              <a:p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4EC67F5-BD79-499B-9C07-0051D267BC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6062" y="2291262"/>
                <a:ext cx="8779512" cy="2879256"/>
              </a:xfrm>
              <a:blipFill>
                <a:blip r:embed="rId2"/>
                <a:stretch>
                  <a:fillRect l="-144" t="-1762" r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0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3432-631A-4D84-9E19-09E7F4D6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ODIT-2 pre-processing: data cleaning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FB617-171C-4486-A783-CEB6ECA225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sz="1800" dirty="0"/>
                  <a:t>Nominal and anomalous data may be overlapping, e.g.:</a:t>
                </a:r>
              </a:p>
              <a:p>
                <a:pPr lvl="2"/>
                <a:r>
                  <a:rPr lang="en-US" sz="1800" dirty="0"/>
                  <a:t>Challenging scenario in which nominal and anomalous data are similar</a:t>
                </a:r>
              </a:p>
              <a:p>
                <a:pPr lvl="2"/>
                <a:r>
                  <a:rPr lang="en-US" sz="1800" dirty="0"/>
                  <a:t>Overlapping introduced by inaccuracy in labeling and data gathering</a:t>
                </a:r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b="1" dirty="0"/>
                  <a:t>Cleaning process:</a:t>
                </a:r>
              </a:p>
              <a:p>
                <a:pPr lvl="2"/>
                <a:r>
                  <a:rPr lang="en-US" sz="1800" dirty="0"/>
                  <a:t>Find and remove data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800" dirty="0"/>
                  <a:t> which lie in the compact region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0" dirty="0"/>
              </a:p>
              <a:p>
                <a:pPr lvl="2"/>
                <a:endParaRPr lang="en-US" sz="1800" b="0" dirty="0"/>
              </a:p>
              <a:p>
                <a:pPr lvl="2"/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𝑐𝑙𝑒𝑎𝑛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|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≤ 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/>
                  <a:t>: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smallest total edge length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FB617-171C-4486-A783-CEB6ECA22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66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7F4F-5F6D-4552-9A9F-32CE82F3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0" y="176422"/>
            <a:ext cx="11450052" cy="1188720"/>
          </a:xfrm>
        </p:spPr>
        <p:txBody>
          <a:bodyPr/>
          <a:lstStyle/>
          <a:p>
            <a:r>
              <a:rPr lang="en-US" dirty="0" err="1"/>
              <a:t>odit</a:t>
            </a:r>
            <a:r>
              <a:rPr lang="en-US" dirty="0"/>
              <a:t> procedures – toy example</a:t>
            </a:r>
          </a:p>
        </p:txBody>
      </p:sp>
      <p:pic>
        <p:nvPicPr>
          <p:cNvPr id="8" name="out2">
            <a:hlinkClick r:id="" action="ppaction://media"/>
            <a:extLst>
              <a:ext uri="{FF2B5EF4-FFF2-40B4-BE49-F238E27FC236}">
                <a16:creationId xmlns:a16="http://schemas.microsoft.com/office/drawing/2014/main" id="{9A5552D5-8740-44BA-B5A3-15753B4604B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384" y="1878242"/>
            <a:ext cx="11242405" cy="4163104"/>
          </a:xfrm>
        </p:spPr>
      </p:pic>
    </p:spTree>
    <p:extLst>
      <p:ext uri="{BB962C8B-B14F-4D97-AF65-F5344CB8AC3E}">
        <p14:creationId xmlns:p14="http://schemas.microsoft.com/office/powerpoint/2010/main" val="1654624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2327F-A59E-4F78-8543-268F8682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Asymptotic Optimality of odit-2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F95FDB-8C5A-4F4B-8D94-54FF60729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043" y="640078"/>
            <a:ext cx="6771913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1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F463F-B4F3-40A1-9EC9-C0BAB5EA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Unified framework - </a:t>
            </a:r>
            <a:r>
              <a:rPr lang="en-US" dirty="0">
                <a:solidFill>
                  <a:srgbClr val="00B0F0"/>
                </a:solidFill>
              </a:rPr>
              <a:t>Online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Content Placeholder 2">
                <a:extLst>
                  <a:ext uri="{FF2B5EF4-FFF2-40B4-BE49-F238E27FC236}">
                    <a16:creationId xmlns:a16="http://schemas.microsoft.com/office/drawing/2014/main" id="{AC0113FE-2712-4A42-A40A-E25F78B633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54846873"/>
                  </p:ext>
                </p:extLst>
              </p:nvPr>
            </p:nvGraphicFramePr>
            <p:xfrm>
              <a:off x="5619750" y="965200"/>
              <a:ext cx="5607050" cy="4927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6" name="Content Placeholder 2">
                <a:extLst>
                  <a:ext uri="{FF2B5EF4-FFF2-40B4-BE49-F238E27FC236}">
                    <a16:creationId xmlns:a16="http://schemas.microsoft.com/office/drawing/2014/main" id="{AC0113FE-2712-4A42-A40A-E25F78B633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54846873"/>
                  </p:ext>
                </p:extLst>
              </p:nvPr>
            </p:nvGraphicFramePr>
            <p:xfrm>
              <a:off x="5619750" y="965200"/>
              <a:ext cx="5607050" cy="4927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663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8A12968-B6D8-49B5-A2C2-B240EBB88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9993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/>
              <a:t>What is Anomaly Detection?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D38331-F508-4AEB-9D06-07059E6B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5704731"/>
            <a:ext cx="6801612" cy="5131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Deals with the detection of </a:t>
            </a:r>
            <a:r>
              <a:rPr lang="en-US" sz="20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abnormal data patterns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755F2-3F13-425F-A587-9C881E11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00B-EE6E-4881-988B-E55FBA00E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F463F-B4F3-40A1-9EC9-C0BAB5EA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88" y="713566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Unified framework - toy example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6613ED-54E0-4C12-B8C0-8B47142FE449}"/>
              </a:ext>
            </a:extLst>
          </p:cNvPr>
          <p:cNvSpPr txBox="1">
            <a:spLocks/>
          </p:cNvSpPr>
          <p:nvPr/>
        </p:nvSpPr>
        <p:spPr>
          <a:xfrm>
            <a:off x="389020" y="3190940"/>
            <a:ext cx="3609115" cy="285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E250E9-7801-41AA-B9F7-1A7C36B789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020" y="2547708"/>
                <a:ext cx="4012712" cy="35001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1800" dirty="0">
                    <a:solidFill>
                      <a:schemeClr val="bg1"/>
                    </a:solidFill>
                  </a:rPr>
                  <a:t>Nominal distribution: Standard Gaussian Distribution</a:t>
                </a:r>
              </a:p>
              <a:p>
                <a:pPr lvl="1"/>
                <a:r>
                  <a:rPr lang="en-US" sz="1800" dirty="0">
                    <a:solidFill>
                      <a:schemeClr val="bg1"/>
                    </a:solidFill>
                  </a:rPr>
                  <a:t>Anomaly is manifested by change in the mean</a:t>
                </a:r>
              </a:p>
              <a:p>
                <a:pPr lvl="2"/>
                <a:r>
                  <a:rPr lang="en-US" sz="1800" dirty="0">
                    <a:solidFill>
                      <a:schemeClr val="bg1"/>
                    </a:solidFill>
                  </a:rPr>
                  <a:t>Anomaly type 1: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en-US" sz="1800" dirty="0">
                    <a:solidFill>
                      <a:schemeClr val="bg1"/>
                    </a:solidFill>
                  </a:rPr>
                  <a:t>Anomaly type 2: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pPr lvl="2"/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E250E9-7801-41AA-B9F7-1A7C36B78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20" y="2547708"/>
                <a:ext cx="4012712" cy="3500166"/>
              </a:xfrm>
              <a:prstGeom prst="rect">
                <a:avLst/>
              </a:prstGeom>
              <a:blipFill>
                <a:blip r:embed="rId5"/>
                <a:stretch>
                  <a:fillRect t="-1045" r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ut-uni">
            <a:hlinkClick r:id="" action="ppaction://media"/>
            <a:extLst>
              <a:ext uri="{FF2B5EF4-FFF2-40B4-BE49-F238E27FC236}">
                <a16:creationId xmlns:a16="http://schemas.microsoft.com/office/drawing/2014/main" id="{DFDB4EC6-FCB2-4157-9416-2E729B3F3F2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7839" y="134558"/>
            <a:ext cx="6023125" cy="6588883"/>
          </a:xfrm>
        </p:spPr>
      </p:pic>
    </p:spTree>
    <p:extLst>
      <p:ext uri="{BB962C8B-B14F-4D97-AF65-F5344CB8AC3E}">
        <p14:creationId xmlns:p14="http://schemas.microsoft.com/office/powerpoint/2010/main" val="12535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871C3A-1FB8-4686-B430-47CD764E8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590892"/>
              </p:ext>
            </p:extLst>
          </p:nvPr>
        </p:nvGraphicFramePr>
        <p:xfrm>
          <a:off x="1116120" y="2095130"/>
          <a:ext cx="10549138" cy="37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B386428D-2495-426A-BC41-CF8A1C1A86AF}"/>
              </a:ext>
            </a:extLst>
          </p:cNvPr>
          <p:cNvSpPr txBox="1">
            <a:spLocks/>
          </p:cNvSpPr>
          <p:nvPr/>
        </p:nvSpPr>
        <p:spPr bwMode="black">
          <a:xfrm>
            <a:off x="389020" y="176422"/>
            <a:ext cx="11450052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Experiment:</a:t>
            </a:r>
          </a:p>
          <a:p>
            <a:r>
              <a:rPr lang="en-US" dirty="0"/>
              <a:t>Synchronization-based stealth </a:t>
            </a:r>
            <a:r>
              <a:rPr lang="en-US" dirty="0" err="1"/>
              <a:t>Ddos</a:t>
            </a:r>
            <a:r>
              <a:rPr lang="en-US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19618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Synchronization-based stealth DDOS attack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172964F-6C77-477E-8D60-C22C6A8A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G-CUSUM fails to detect</a:t>
            </a:r>
          </a:p>
          <a:p>
            <a:r>
              <a:rPr lang="en-US" dirty="0">
                <a:solidFill>
                  <a:schemeClr val="bg1"/>
                </a:solidFill>
              </a:rPr>
              <a:t>Oracle CUSUM knows the exact probability distributions</a:t>
            </a:r>
          </a:p>
          <a:p>
            <a:r>
              <a:rPr lang="en-US" dirty="0">
                <a:solidFill>
                  <a:schemeClr val="bg1"/>
                </a:solidFill>
              </a:rPr>
              <a:t>ODIT-2 outperforms ODIT and achieves similar performance as oracle CUSUM</a:t>
            </a:r>
          </a:p>
          <a:p>
            <a:r>
              <a:rPr lang="en-US" dirty="0">
                <a:solidFill>
                  <a:schemeClr val="bg1"/>
                </a:solidFill>
              </a:rPr>
              <a:t>ODIT-2 is still able to perform well under non-ideal conditions (mismatch in anomalous dimensions </a:t>
            </a:r>
            <a:r>
              <a:rPr lang="en-US" dirty="0" err="1">
                <a:solidFill>
                  <a:schemeClr val="bg1"/>
                </a:solidFill>
              </a:rPr>
              <a:t>w.r.t</a:t>
            </a:r>
            <a:r>
              <a:rPr lang="en-US" dirty="0">
                <a:solidFill>
                  <a:schemeClr val="bg1"/>
                </a:solidFill>
              </a:rPr>
              <a:t>. training data)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D5F623-AFDE-48D9-B2C6-4E7C88235BC1}"/>
              </a:ext>
            </a:extLst>
          </p:cNvPr>
          <p:cNvSpPr/>
          <p:nvPr/>
        </p:nvSpPr>
        <p:spPr>
          <a:xfrm>
            <a:off x="4646703" y="-8984"/>
            <a:ext cx="7542765" cy="6861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9B50625-12D8-48BD-BB65-95588D9BB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" r="-2" b="-2"/>
          <a:stretch/>
        </p:blipFill>
        <p:spPr>
          <a:xfrm>
            <a:off x="8414030" y="2005"/>
            <a:ext cx="3775438" cy="2634800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5BC608E-F991-4B96-BE2B-55FC6DA66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02" b="-4"/>
          <a:stretch/>
        </p:blipFill>
        <p:spPr>
          <a:xfrm>
            <a:off x="4674785" y="2005"/>
            <a:ext cx="3776471" cy="2645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A8F6D6-D72C-4D57-8CF4-88AB2F4FB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914" y="2638809"/>
            <a:ext cx="6334035" cy="42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8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AC2CA-0795-4009-B73F-4A87A579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Detection of IoT Botnet attacks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90822079-8D82-42C9-B727-9648C356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N-</a:t>
            </a:r>
            <a:r>
              <a:rPr lang="en-US" b="1" dirty="0" err="1">
                <a:solidFill>
                  <a:schemeClr val="bg1"/>
                </a:solidFill>
              </a:rPr>
              <a:t>BaIoT</a:t>
            </a:r>
            <a:r>
              <a:rPr lang="en-US" b="1" dirty="0">
                <a:solidFill>
                  <a:schemeClr val="bg1"/>
                </a:solidFill>
              </a:rPr>
              <a:t> dataset:</a:t>
            </a:r>
            <a:r>
              <a:rPr lang="en-US" dirty="0">
                <a:solidFill>
                  <a:schemeClr val="bg1"/>
                </a:solidFill>
              </a:rPr>
              <a:t> 1035-dimensional real IoT traffic observations, collected from 9 IoT devices: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doorbell, thermostat, baby monitor, etc. infected by </a:t>
            </a:r>
            <a:r>
              <a:rPr lang="en-US" dirty="0" err="1">
                <a:solidFill>
                  <a:schemeClr val="bg1"/>
                </a:solidFill>
              </a:rPr>
              <a:t>Mirai</a:t>
            </a:r>
            <a:r>
              <a:rPr lang="en-US" dirty="0">
                <a:solidFill>
                  <a:schemeClr val="bg1"/>
                </a:solidFill>
              </a:rPr>
              <a:t> and BASHLITE malwares</a:t>
            </a:r>
          </a:p>
          <a:p>
            <a:r>
              <a:rPr lang="en-US" dirty="0">
                <a:solidFill>
                  <a:schemeClr val="bg1"/>
                </a:solidFill>
              </a:rPr>
              <a:t>Detection of known and unknown attacks by ODITs</a:t>
            </a:r>
          </a:p>
          <a:p>
            <a:r>
              <a:rPr lang="en-US" b="1" dirty="0">
                <a:solidFill>
                  <a:schemeClr val="bg1"/>
                </a:solidFill>
              </a:rPr>
              <a:t>ODITs achieve zero detection delay and zero false alarm rate for known anomaly type.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9BF01F3-A91C-4A64-9FDC-F67CBE87E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8" b="3"/>
          <a:stretch/>
        </p:blipFill>
        <p:spPr>
          <a:xfrm>
            <a:off x="4995267" y="580405"/>
            <a:ext cx="6394406" cy="2750234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916BF793-B28A-4245-A5E0-C9C041BDE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r="2508" b="3"/>
          <a:stretch/>
        </p:blipFill>
        <p:spPr>
          <a:xfrm>
            <a:off x="5154125" y="3428998"/>
            <a:ext cx="6394407" cy="2750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A0525-13E1-4C4B-8CE7-0E89DC048204}"/>
              </a:ext>
            </a:extLst>
          </p:cNvPr>
          <p:cNvSpPr txBox="1"/>
          <p:nvPr/>
        </p:nvSpPr>
        <p:spPr>
          <a:xfrm>
            <a:off x="7149717" y="627759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Unknown anomaly case</a:t>
            </a:r>
          </a:p>
        </p:txBody>
      </p:sp>
    </p:spTree>
    <p:extLst>
      <p:ext uri="{BB962C8B-B14F-4D97-AF65-F5344CB8AC3E}">
        <p14:creationId xmlns:p14="http://schemas.microsoft.com/office/powerpoint/2010/main" val="686016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3C27-9574-4398-861A-D0EFCB7C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deep autoencoder-based detection method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7B0307D-8400-44AD-A1A8-952227A9E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319" y="2112580"/>
            <a:ext cx="5286703" cy="35244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09898-8217-41B2-B78B-5D61DF19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21" y="2112580"/>
            <a:ext cx="5306671" cy="35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2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274320" tIns="182880" rIns="274320" bIns="182880" rtlCol="0" anchorCtr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Unified ODIT – online learning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D38331-F508-4AEB-9D06-07059E6B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Performance of ODIT-2 for an unknown anomaly type, versus the number of the data instance of the unknown anomaly added to the anomaly train set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BDDB3C-C8F6-4453-A929-F89F49DAF422}"/>
              </a:ext>
            </a:extLst>
          </p:cNvPr>
          <p:cNvSpPr/>
          <p:nvPr/>
        </p:nvSpPr>
        <p:spPr>
          <a:xfrm>
            <a:off x="4654297" y="4"/>
            <a:ext cx="7537703" cy="685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170B57-E616-4B16-B65C-11C5A8B9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770247"/>
            <a:ext cx="6250769" cy="31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2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658F0E-F582-47E9-ABF3-608BB1838832}"/>
              </a:ext>
            </a:extLst>
          </p:cNvPr>
          <p:cNvSpPr/>
          <p:nvPr/>
        </p:nvSpPr>
        <p:spPr>
          <a:xfrm>
            <a:off x="512135" y="2692903"/>
            <a:ext cx="111677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 your attention!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9F8D6-DDE2-4DDE-93BB-4D39369B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00B-EE6E-4881-988B-E55FBA00EC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Anomaly localization and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0" y="1556084"/>
            <a:ext cx="6154142" cy="4491790"/>
          </a:xfrm>
        </p:spPr>
        <p:txBody>
          <a:bodyPr/>
          <a:lstStyle/>
          <a:p>
            <a:r>
              <a:rPr lang="en-US" b="1" dirty="0"/>
              <a:t>Question: </a:t>
            </a:r>
            <a:r>
              <a:rPr lang="en-US" dirty="0"/>
              <a:t>How to identify the dimensions which (incoming traffic) lead to the detection?</a:t>
            </a:r>
          </a:p>
          <a:p>
            <a:pPr lvl="1"/>
            <a:r>
              <a:rPr lang="en-US" dirty="0"/>
              <a:t>We Monitor contribution of each dimension to the increase of detection statistic individually</a:t>
            </a:r>
          </a:p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2BB513-F452-4425-8305-D5D68B1913B2}"/>
              </a:ext>
            </a:extLst>
          </p:cNvPr>
          <p:cNvGrpSpPr/>
          <p:nvPr/>
        </p:nvGrpSpPr>
        <p:grpSpPr>
          <a:xfrm>
            <a:off x="7778258" y="1572122"/>
            <a:ext cx="3183733" cy="1894507"/>
            <a:chOff x="635152" y="2283961"/>
            <a:chExt cx="2856459" cy="157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DFD90BA-7B3A-4104-AB58-D3779D93532E}"/>
                    </a:ext>
                  </a:extLst>
                </p:cNvPr>
                <p:cNvSpPr/>
                <p:nvPr/>
              </p:nvSpPr>
              <p:spPr>
                <a:xfrm>
                  <a:off x="635152" y="2283961"/>
                  <a:ext cx="2833307" cy="4708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DFD90BA-7B3A-4104-AB58-D3779D9353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152" y="2283961"/>
                  <a:ext cx="2833307" cy="4708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24D007-3D92-40DD-AB59-87F26FFDFE04}"/>
                </a:ext>
              </a:extLst>
            </p:cNvPr>
            <p:cNvSpPr/>
            <p:nvPr/>
          </p:nvSpPr>
          <p:spPr>
            <a:xfrm>
              <a:off x="1712219" y="2382517"/>
              <a:ext cx="589512" cy="306625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196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BEF2197-4CD2-46D9-8970-19A9917BEDDC}"/>
                    </a:ext>
                  </a:extLst>
                </p:cNvPr>
                <p:cNvSpPr/>
                <p:nvPr/>
              </p:nvSpPr>
              <p:spPr>
                <a:xfrm>
                  <a:off x="658303" y="3012434"/>
                  <a:ext cx="2833308" cy="842163"/>
                </a:xfrm>
                <a:prstGeom prst="rect">
                  <a:avLst/>
                </a:prstGeom>
                <a:solidFill>
                  <a:schemeClr val="accent2">
                    <a:lumMod val="50000"/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US" b="0" i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BEF2197-4CD2-46D9-8970-19A9917BE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03" y="3012434"/>
                  <a:ext cx="2833308" cy="8421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4C3DB6-5B54-4CD2-ACEB-0D04565E2003}"/>
                </a:ext>
              </a:extLst>
            </p:cNvPr>
            <p:cNvSpPr/>
            <p:nvPr/>
          </p:nvSpPr>
          <p:spPr>
            <a:xfrm>
              <a:off x="658303" y="2683178"/>
              <a:ext cx="2833307" cy="328527"/>
            </a:xfrm>
            <a:custGeom>
              <a:avLst/>
              <a:gdLst>
                <a:gd name="connsiteX0" fmla="*/ 1051287 w 2825332"/>
                <a:gd name="connsiteY0" fmla="*/ 5476 h 328527"/>
                <a:gd name="connsiteX1" fmla="*/ 0 w 2825332"/>
                <a:gd name="connsiteY1" fmla="*/ 328527 h 328527"/>
                <a:gd name="connsiteX2" fmla="*/ 2825332 w 2825332"/>
                <a:gd name="connsiteY2" fmla="*/ 328527 h 328527"/>
                <a:gd name="connsiteX3" fmla="*/ 1631684 w 2825332"/>
                <a:gd name="connsiteY3" fmla="*/ 0 h 328527"/>
                <a:gd name="connsiteX4" fmla="*/ 1051287 w 2825332"/>
                <a:gd name="connsiteY4" fmla="*/ 5476 h 32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5332" h="328527">
                  <a:moveTo>
                    <a:pt x="1051287" y="5476"/>
                  </a:moveTo>
                  <a:lnTo>
                    <a:pt x="0" y="328527"/>
                  </a:lnTo>
                  <a:lnTo>
                    <a:pt x="2825332" y="328527"/>
                  </a:lnTo>
                  <a:lnTo>
                    <a:pt x="1631684" y="0"/>
                  </a:lnTo>
                  <a:lnTo>
                    <a:pt x="1051287" y="5476"/>
                  </a:lnTo>
                  <a:close/>
                </a:path>
              </a:pathLst>
            </a:custGeom>
            <a:solidFill>
              <a:schemeClr val="accent2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Diagram 44">
                <a:extLst>
                  <a:ext uri="{FF2B5EF4-FFF2-40B4-BE49-F238E27FC236}">
                    <a16:creationId xmlns:a16="http://schemas.microsoft.com/office/drawing/2014/main" id="{31EF1945-A286-4777-9179-F2B61999E0AB}"/>
                  </a:ext>
                </a:extLst>
              </p:cNvPr>
              <p:cNvGraphicFramePr/>
              <p:nvPr/>
            </p:nvGraphicFramePr>
            <p:xfrm>
              <a:off x="1169897" y="1658451"/>
              <a:ext cx="10115004" cy="63282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45" name="Diagram 44">
                <a:extLst>
                  <a:ext uri="{FF2B5EF4-FFF2-40B4-BE49-F238E27FC236}">
                    <a16:creationId xmlns:a16="http://schemas.microsoft.com/office/drawing/2014/main" id="{31EF1945-A286-4777-9179-F2B61999E0A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37002556"/>
                  </p:ext>
                </p:extLst>
              </p:nvPr>
            </p:nvGraphicFramePr>
            <p:xfrm>
              <a:off x="1169897" y="1658451"/>
              <a:ext cx="10115004" cy="63282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6537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4A62-D5B5-4459-9FCE-B7C7F815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Anomaly localization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A8C0597-48E5-4301-95CC-E740CD583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7508"/>
          <a:stretch/>
        </p:blipFill>
        <p:spPr>
          <a:xfrm>
            <a:off x="1190594" y="1679151"/>
            <a:ext cx="9847324" cy="42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0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FB4D-EA65-40E9-AFFF-2FAE0F3B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Anomaly detection in Wireless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CC26F-99A8-4813-87A9-DBA8B7DFC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Examples of anomaly causes in wireless systems:</a:t>
            </a:r>
          </a:p>
          <a:p>
            <a:pPr lvl="1"/>
            <a:r>
              <a:rPr lang="en-US" sz="1800" dirty="0"/>
              <a:t>Software/Hardware failure</a:t>
            </a:r>
          </a:p>
          <a:p>
            <a:pPr lvl="1"/>
            <a:r>
              <a:rPr lang="en-US" sz="1800" dirty="0"/>
              <a:t>Malicious activity</a:t>
            </a:r>
          </a:p>
          <a:p>
            <a:pPr lvl="2"/>
            <a:r>
              <a:rPr lang="en-US" sz="1800" dirty="0"/>
              <a:t>Jamming</a:t>
            </a:r>
          </a:p>
          <a:p>
            <a:pPr lvl="2"/>
            <a:r>
              <a:rPr lang="en-US" sz="1800" dirty="0"/>
              <a:t>Eavesdropping</a:t>
            </a:r>
          </a:p>
          <a:p>
            <a:pPr lvl="2"/>
            <a:r>
              <a:rPr lang="en-US" sz="1800" dirty="0"/>
              <a:t>Spoofing</a:t>
            </a:r>
          </a:p>
          <a:p>
            <a:pPr lvl="2"/>
            <a:r>
              <a:rPr lang="en-US" sz="1800" dirty="0"/>
              <a:t>Protocol misbehavior</a:t>
            </a:r>
          </a:p>
          <a:p>
            <a:pPr lvl="2"/>
            <a:r>
              <a:rPr lang="en-US" sz="1800" dirty="0"/>
              <a:t>DDoS attack</a:t>
            </a:r>
          </a:p>
          <a:p>
            <a:pPr lvl="1"/>
            <a:r>
              <a:rPr lang="en-US" sz="1800" dirty="0"/>
              <a:t>Faulty data readings in WSNs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6374AC-A3F7-47FD-8AD8-0CCCFAB91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835621"/>
              </p:ext>
            </p:extLst>
          </p:nvPr>
        </p:nvGraphicFramePr>
        <p:xfrm>
          <a:off x="6714279" y="1556084"/>
          <a:ext cx="9055713" cy="558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94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9AF0-4D0E-4C0B-8A0B-E1F4F500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25C0-65B5-46AC-8CAB-BC15D3B2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0" y="1556084"/>
            <a:ext cx="11450052" cy="46105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Signature-based methods: </a:t>
            </a:r>
            <a:r>
              <a:rPr lang="en-US" dirty="0"/>
              <a:t>use pre-defined set of anomalous behavior</a:t>
            </a:r>
          </a:p>
          <a:p>
            <a:pPr lvl="1"/>
            <a:r>
              <a:rPr lang="en-US" dirty="0"/>
              <a:t>Disadvantage: Not reliable and ineffective for unknown abnormal patterns</a:t>
            </a:r>
          </a:p>
          <a:p>
            <a:r>
              <a:rPr lang="en-US" b="1" dirty="0"/>
              <a:t>Statistical methods:</a:t>
            </a:r>
            <a:r>
              <a:rPr lang="en-US" dirty="0"/>
              <a:t> model the statistical distribution of the nominal and anomalous behaviors</a:t>
            </a:r>
          </a:p>
          <a:p>
            <a:pPr lvl="1"/>
            <a:r>
              <a:rPr lang="en-US" dirty="0"/>
              <a:t>Disadvantage: Unknown distributions </a:t>
            </a:r>
          </a:p>
          <a:p>
            <a:r>
              <a:rPr lang="en-US" b="1" dirty="0"/>
              <a:t>Machine learning-based methods: </a:t>
            </a:r>
            <a:r>
              <a:rPr lang="en-US" dirty="0"/>
              <a:t>Use of ML techniques (e.g. SVM, Deep Neural Network-based methods, Autoencoders, etc.) to classify observations as nominal or anomalous.</a:t>
            </a:r>
          </a:p>
          <a:p>
            <a:pPr lvl="1"/>
            <a:r>
              <a:rPr lang="en-US" dirty="0"/>
              <a:t>Disadvantage: Lack of labels</a:t>
            </a:r>
          </a:p>
          <a:p>
            <a:pPr lvl="1"/>
            <a:r>
              <a:rPr lang="en-US" dirty="0"/>
              <a:t>Shams, </a:t>
            </a:r>
            <a:r>
              <a:rPr lang="en-US" dirty="0" err="1"/>
              <a:t>Erfan</a:t>
            </a:r>
            <a:r>
              <a:rPr lang="en-US" dirty="0"/>
              <a:t> A., and Ahmet </a:t>
            </a:r>
            <a:r>
              <a:rPr lang="en-US" dirty="0" err="1"/>
              <a:t>Rizaner</a:t>
            </a:r>
            <a:r>
              <a:rPr lang="en-US" dirty="0"/>
              <a:t>. "A novel support vector machine based intrusion detection system for mobile ad hoc networks." </a:t>
            </a:r>
            <a:r>
              <a:rPr lang="en-US" i="1" dirty="0"/>
              <a:t>Wireless Networks</a:t>
            </a:r>
            <a:r>
              <a:rPr lang="en-US" dirty="0"/>
              <a:t> 24.5 (2018): 1821-1829.</a:t>
            </a:r>
            <a:endParaRPr lang="en-US" b="1" dirty="0"/>
          </a:p>
          <a:p>
            <a:r>
              <a:rPr lang="en-US" b="1" dirty="0"/>
              <a:t>Anomaly-based methods: </a:t>
            </a:r>
            <a:r>
              <a:rPr lang="en-US" dirty="0"/>
              <a:t>use model of nominal behavior to detect deviations in the observations</a:t>
            </a:r>
          </a:p>
          <a:p>
            <a:pPr lvl="1"/>
            <a:r>
              <a:rPr lang="en-US" dirty="0"/>
              <a:t>Advantage: capability of handling unknown anomalous patterns</a:t>
            </a:r>
          </a:p>
          <a:p>
            <a:pPr lvl="1"/>
            <a:r>
              <a:rPr lang="en-US" dirty="0"/>
              <a:t>Disadvantage: High rate of false positive alarms</a:t>
            </a:r>
          </a:p>
          <a:p>
            <a:r>
              <a:rPr lang="en-US" b="1" dirty="0"/>
              <a:t>Sequential methods:</a:t>
            </a:r>
            <a:r>
              <a:rPr lang="en-US" dirty="0"/>
              <a:t> Take the history of observations into account for making decision</a:t>
            </a:r>
          </a:p>
          <a:p>
            <a:pPr lvl="1"/>
            <a:r>
              <a:rPr lang="en-US" dirty="0"/>
              <a:t>Advantage: timely detection while controlling the false alarm rate by considering history of data</a:t>
            </a:r>
          </a:p>
          <a:p>
            <a:pPr lvl="1"/>
            <a:r>
              <a:rPr lang="en-US" dirty="0"/>
              <a:t>Cheng, Maggie X., Yi Ling, and Wei Biao Wu. "MAC Layer Misbehavior Detection Using Time Series Analysis." </a:t>
            </a:r>
            <a:r>
              <a:rPr lang="en-US" i="1" dirty="0"/>
              <a:t>2018 IEEE International Conference on Communications (ICC)</a:t>
            </a:r>
            <a:r>
              <a:rPr lang="en-US" dirty="0"/>
              <a:t>. IEEE, 2018.</a:t>
            </a:r>
          </a:p>
        </p:txBody>
      </p:sp>
    </p:spTree>
    <p:extLst>
      <p:ext uri="{BB962C8B-B14F-4D97-AF65-F5344CB8AC3E}">
        <p14:creationId xmlns:p14="http://schemas.microsoft.com/office/powerpoint/2010/main" val="420015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51B831-2098-4C1E-AC71-A0EBA6E9E6C4}"/>
              </a:ext>
            </a:extLst>
          </p:cNvPr>
          <p:cNvSpPr txBox="1"/>
          <p:nvPr/>
        </p:nvSpPr>
        <p:spPr>
          <a:xfrm>
            <a:off x="943815" y="2011686"/>
            <a:ext cx="1683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 phase: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197B0-A1C8-4523-BB76-9FF1B61E44A5}"/>
              </a:ext>
            </a:extLst>
          </p:cNvPr>
          <p:cNvSpPr txBox="1"/>
          <p:nvPr/>
        </p:nvSpPr>
        <p:spPr>
          <a:xfrm>
            <a:off x="950952" y="4533458"/>
            <a:ext cx="176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phase: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FF5158-449A-48F2-A315-5DDE1EDF030B}"/>
                  </a:ext>
                </a:extLst>
              </p:cNvPr>
              <p:cNvSpPr/>
              <p:nvPr/>
            </p:nvSpPr>
            <p:spPr>
              <a:xfrm>
                <a:off x="7136703" y="4581586"/>
                <a:ext cx="1725847" cy="48652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Compute test statistic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FF5158-449A-48F2-A315-5DDE1EDF0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03" y="4581586"/>
                <a:ext cx="1725847" cy="486523"/>
              </a:xfrm>
              <a:prstGeom prst="rect">
                <a:avLst/>
              </a:prstGeom>
              <a:blipFill>
                <a:blip r:embed="rId2"/>
                <a:stretch>
                  <a:fillRect t="-15000" b="-287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8964E17-82BB-4B32-8AA6-BE611E5B2FE4}"/>
              </a:ext>
            </a:extLst>
          </p:cNvPr>
          <p:cNvSpPr/>
          <p:nvPr/>
        </p:nvSpPr>
        <p:spPr>
          <a:xfrm>
            <a:off x="7133494" y="2154713"/>
            <a:ext cx="2172609" cy="4865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D12CE136-6EFE-4EE7-B4DF-FC5559226A15}"/>
                  </a:ext>
                </a:extLst>
              </p:cNvPr>
              <p:cNvSpPr/>
              <p:nvPr/>
            </p:nvSpPr>
            <p:spPr>
              <a:xfrm>
                <a:off x="1421295" y="3566155"/>
                <a:ext cx="1350688" cy="119032"/>
              </a:xfrm>
              <a:prstGeom prst="rightArrow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bIns="4572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𝑆𝑡𝑟𝑒𝑎𝑚𝑖𝑛𝑔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𝑑𝑎𝑡𝑎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D12CE136-6EFE-4EE7-B4DF-FC5559226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295" y="3566155"/>
                <a:ext cx="1350688" cy="119032"/>
              </a:xfrm>
              <a:prstGeom prst="rightArrow">
                <a:avLst/>
              </a:prstGeom>
              <a:blipFill>
                <a:blip r:embed="rId3"/>
                <a:stretch>
                  <a:fillRect t="-15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DF8854B-5B50-4B43-9383-8CA487AAF339}"/>
              </a:ext>
            </a:extLst>
          </p:cNvPr>
          <p:cNvSpPr/>
          <p:nvPr/>
        </p:nvSpPr>
        <p:spPr>
          <a:xfrm>
            <a:off x="10330577" y="4395792"/>
            <a:ext cx="1672652" cy="81093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Declare Anomaly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837788-ACB5-4D6D-8B08-877243AE4E19}"/>
                  </a:ext>
                </a:extLst>
              </p:cNvPr>
              <p:cNvSpPr txBox="1"/>
              <p:nvPr/>
            </p:nvSpPr>
            <p:spPr>
              <a:xfrm flipH="1">
                <a:off x="8821717" y="4428569"/>
                <a:ext cx="11948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837788-ACB5-4D6D-8B08-877243AE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21717" y="4428569"/>
                <a:ext cx="1194898" cy="430887"/>
              </a:xfrm>
              <a:prstGeom prst="rect">
                <a:avLst/>
              </a:prstGeom>
              <a:blipFill>
                <a:blip r:embed="rId4"/>
                <a:stretch>
                  <a:fillRect l="-66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3EE1442-094F-4435-93ED-FCB3C2F5B241}"/>
              </a:ext>
            </a:extLst>
          </p:cNvPr>
          <p:cNvSpPr txBox="1"/>
          <p:nvPr/>
        </p:nvSpPr>
        <p:spPr>
          <a:xfrm>
            <a:off x="5638802" y="5125237"/>
            <a:ext cx="843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else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C3CAD0-4B0F-4AF3-98A0-25AB966E44CE}"/>
              </a:ext>
            </a:extLst>
          </p:cNvPr>
          <p:cNvSpPr/>
          <p:nvPr/>
        </p:nvSpPr>
        <p:spPr>
          <a:xfrm>
            <a:off x="2771670" y="4581587"/>
            <a:ext cx="1725847" cy="4865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 new observation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5783CC-7329-45D3-9ED8-12C6411C9257}"/>
              </a:ext>
            </a:extLst>
          </p:cNvPr>
          <p:cNvCxnSpPr>
            <a:stCxn id="18" idx="3"/>
            <a:endCxn id="11" idx="1"/>
          </p:cNvCxnSpPr>
          <p:nvPr/>
        </p:nvCxnSpPr>
        <p:spPr>
          <a:xfrm flipV="1">
            <a:off x="4497517" y="4824848"/>
            <a:ext cx="2639186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1F52B3-ED59-4202-AB55-3318F54DEA84}"/>
              </a:ext>
            </a:extLst>
          </p:cNvPr>
          <p:cNvCxnSpPr>
            <a:cxnSpLocks/>
            <a:stCxn id="11" idx="3"/>
            <a:endCxn id="15" idx="2"/>
          </p:cNvCxnSpPr>
          <p:nvPr/>
        </p:nvCxnSpPr>
        <p:spPr>
          <a:xfrm flipV="1">
            <a:off x="8862550" y="4801260"/>
            <a:ext cx="1468027" cy="2358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6D44E32-8799-4BEC-93C5-943AEBD32DD2}"/>
              </a:ext>
            </a:extLst>
          </p:cNvPr>
          <p:cNvCxnSpPr>
            <a:cxnSpLocks/>
            <a:stCxn id="11" idx="3"/>
            <a:endCxn id="18" idx="2"/>
          </p:cNvCxnSpPr>
          <p:nvPr/>
        </p:nvCxnSpPr>
        <p:spPr>
          <a:xfrm flipH="1">
            <a:off x="3634594" y="4824848"/>
            <a:ext cx="5227956" cy="243262"/>
          </a:xfrm>
          <a:prstGeom prst="bentConnector4">
            <a:avLst>
              <a:gd name="adj1" fmla="val -4373"/>
              <a:gd name="adj2" fmla="val 274024"/>
            </a:avLst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B1E84D-721A-4BE7-8528-A9926EB07B4A}"/>
              </a:ext>
            </a:extLst>
          </p:cNvPr>
          <p:cNvCxnSpPr>
            <a:cxnSpLocks/>
            <a:stCxn id="39" idx="4"/>
            <a:endCxn id="12" idx="1"/>
          </p:cNvCxnSpPr>
          <p:nvPr/>
        </p:nvCxnSpPr>
        <p:spPr>
          <a:xfrm flipV="1">
            <a:off x="4283212" y="2397975"/>
            <a:ext cx="2850282" cy="5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DB2D6E-4464-4B35-9A0F-052B010410B1}"/>
                  </a:ext>
                </a:extLst>
              </p:cNvPr>
              <p:cNvSpPr txBox="1"/>
              <p:nvPr/>
            </p:nvSpPr>
            <p:spPr>
              <a:xfrm>
                <a:off x="5015520" y="4470904"/>
                <a:ext cx="1231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DB2D6E-4464-4B35-9A0F-052B01041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20" y="4470904"/>
                <a:ext cx="1231797" cy="707886"/>
              </a:xfrm>
              <a:prstGeom prst="rect">
                <a:avLst/>
              </a:prstGeom>
              <a:blipFill>
                <a:blip r:embed="rId5"/>
                <a:stretch>
                  <a:fillRect r="-2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A77B4805-6A27-4E79-8448-B9861EA4537F}"/>
              </a:ext>
            </a:extLst>
          </p:cNvPr>
          <p:cNvSpPr/>
          <p:nvPr/>
        </p:nvSpPr>
        <p:spPr>
          <a:xfrm>
            <a:off x="950952" y="1964566"/>
            <a:ext cx="9065659" cy="88112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7FF20F-6044-4C32-BAC8-5D6804C86746}"/>
              </a:ext>
            </a:extLst>
          </p:cNvPr>
          <p:cNvSpPr/>
          <p:nvPr/>
        </p:nvSpPr>
        <p:spPr>
          <a:xfrm>
            <a:off x="932260" y="4432952"/>
            <a:ext cx="9065663" cy="1217603"/>
          </a:xfrm>
          <a:prstGeom prst="rect">
            <a:avLst/>
          </a:prstGeom>
          <a:noFill/>
          <a:ln w="38100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8D99E0D-E014-4CDF-9C46-1F1CB328FD6D}"/>
              </a:ext>
            </a:extLst>
          </p:cNvPr>
          <p:cNvCxnSpPr>
            <a:cxnSpLocks/>
            <a:stCxn id="33" idx="0"/>
            <a:endCxn id="39" idx="3"/>
          </p:cNvCxnSpPr>
          <p:nvPr/>
        </p:nvCxnSpPr>
        <p:spPr>
          <a:xfrm flipH="1" flipV="1">
            <a:off x="3634906" y="2770267"/>
            <a:ext cx="1" cy="50732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F7246A8-F7A5-4756-A52A-2FB3AE075E75}"/>
              </a:ext>
            </a:extLst>
          </p:cNvPr>
          <p:cNvSpPr/>
          <p:nvPr/>
        </p:nvSpPr>
        <p:spPr>
          <a:xfrm>
            <a:off x="2771983" y="3277591"/>
            <a:ext cx="1725847" cy="7488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Extract features of streaming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Flowchart: Magnetic Disk 38">
                <a:extLst>
                  <a:ext uri="{FF2B5EF4-FFF2-40B4-BE49-F238E27FC236}">
                    <a16:creationId xmlns:a16="http://schemas.microsoft.com/office/drawing/2014/main" id="{048E6ECA-F816-43F6-AB69-1348EC9DF714}"/>
                  </a:ext>
                </a:extLst>
              </p:cNvPr>
              <p:cNvSpPr/>
              <p:nvPr/>
            </p:nvSpPr>
            <p:spPr>
              <a:xfrm>
                <a:off x="2986600" y="2026864"/>
                <a:ext cx="1296612" cy="743403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Training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Flowchart: Magnetic Disk 38">
                <a:extLst>
                  <a:ext uri="{FF2B5EF4-FFF2-40B4-BE49-F238E27FC236}">
                    <a16:creationId xmlns:a16="http://schemas.microsoft.com/office/drawing/2014/main" id="{048E6ECA-F816-43F6-AB69-1348EC9DF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600" y="2026864"/>
                <a:ext cx="1296612" cy="743403"/>
              </a:xfrm>
              <a:prstGeom prst="flowChartMagneticDisk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3DA1FC4-682D-4CEA-8C90-4A191FBEEE8F}"/>
                  </a:ext>
                </a:extLst>
              </p:cNvPr>
              <p:cNvSpPr/>
              <p:nvPr/>
            </p:nvSpPr>
            <p:spPr>
              <a:xfrm>
                <a:off x="3594298" y="2845690"/>
                <a:ext cx="444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3DA1FC4-682D-4CEA-8C90-4A191FBEE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98" y="2845690"/>
                <a:ext cx="444391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897185-7026-4334-BC3C-9F0C38F71BDC}"/>
              </a:ext>
            </a:extLst>
          </p:cNvPr>
          <p:cNvCxnSpPr>
            <a:cxnSpLocks/>
            <a:stCxn id="33" idx="2"/>
            <a:endCxn id="18" idx="0"/>
          </p:cNvCxnSpPr>
          <p:nvPr/>
        </p:nvCxnSpPr>
        <p:spPr>
          <a:xfrm flipH="1">
            <a:off x="3634594" y="4026460"/>
            <a:ext cx="313" cy="555127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D08FB50-9D5A-4EA6-BF09-6993527BA28A}"/>
                  </a:ext>
                </a:extLst>
              </p:cNvPr>
              <p:cNvSpPr/>
              <p:nvPr/>
            </p:nvSpPr>
            <p:spPr>
              <a:xfrm>
                <a:off x="3634593" y="4026460"/>
                <a:ext cx="4040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D08FB50-9D5A-4EA6-BF09-6993527BA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593" y="4026460"/>
                <a:ext cx="4040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itle 1">
            <a:extLst>
              <a:ext uri="{FF2B5EF4-FFF2-40B4-BE49-F238E27FC236}">
                <a16:creationId xmlns:a16="http://schemas.microsoft.com/office/drawing/2014/main" id="{485C6C4A-D3DE-41AC-B6AA-71E7851A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0" y="176422"/>
            <a:ext cx="11450052" cy="1188720"/>
          </a:xfrm>
        </p:spPr>
        <p:txBody>
          <a:bodyPr/>
          <a:lstStyle/>
          <a:p>
            <a:r>
              <a:rPr lang="en-US" dirty="0"/>
              <a:t>Online anomaly detection problem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1236F62-A13D-459B-8A46-FF96CA891EE3}"/>
              </a:ext>
            </a:extLst>
          </p:cNvPr>
          <p:cNvSpPr/>
          <p:nvPr/>
        </p:nvSpPr>
        <p:spPr>
          <a:xfrm rot="5400000">
            <a:off x="7043174" y="3396203"/>
            <a:ext cx="1940350" cy="43041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Trained Model</a:t>
            </a:r>
          </a:p>
        </p:txBody>
      </p:sp>
      <p:sp>
        <p:nvSpPr>
          <p:cNvPr id="91" name="Cloud 90">
            <a:extLst>
              <a:ext uri="{FF2B5EF4-FFF2-40B4-BE49-F238E27FC236}">
                <a16:creationId xmlns:a16="http://schemas.microsoft.com/office/drawing/2014/main" id="{F626257A-60D6-4BC0-8DE7-7C48EABCA685}"/>
              </a:ext>
            </a:extLst>
          </p:cNvPr>
          <p:cNvSpPr/>
          <p:nvPr/>
        </p:nvSpPr>
        <p:spPr>
          <a:xfrm>
            <a:off x="58168" y="3195211"/>
            <a:ext cx="1363127" cy="110445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Data Source</a:t>
            </a:r>
          </a:p>
        </p:txBody>
      </p:sp>
    </p:spTree>
    <p:extLst>
      <p:ext uri="{BB962C8B-B14F-4D97-AF65-F5344CB8AC3E}">
        <p14:creationId xmlns:p14="http://schemas.microsoft.com/office/powerpoint/2010/main" val="216075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1C198-5E32-439A-B7A4-24A4EB36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4F059-7181-4F36-AEF1-C32139B91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6062" y="1929161"/>
                <a:ext cx="8976806" cy="350148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404040"/>
                    </a:solidFill>
                  </a:rPr>
                  <a:t>Objective: </a:t>
                </a:r>
                <a:r>
                  <a:rPr lang="en-US" dirty="0">
                    <a:solidFill>
                      <a:srgbClr val="404040"/>
                    </a:solidFill>
                  </a:rPr>
                  <a:t>Detect the anomaly as soon as possible, while satisfying a false alarm constraint</a:t>
                </a:r>
              </a:p>
              <a:p>
                <a:r>
                  <a:rPr lang="en-US" b="1" dirty="0">
                    <a:solidFill>
                      <a:srgbClr val="404040"/>
                    </a:solidFill>
                  </a:rPr>
                  <a:t>Sequential change detection problem: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rgbClr val="404040"/>
                  </a:solidFill>
                </a:endParaRPr>
              </a:p>
              <a:p>
                <a:r>
                  <a:rPr lang="en-US" b="1" dirty="0">
                    <a:solidFill>
                      <a:srgbClr val="404040"/>
                    </a:solidFill>
                  </a:rPr>
                  <a:t>Problem objective in minimax sense:</a:t>
                </a:r>
              </a:p>
              <a:p>
                <a:pPr lvl="1"/>
                <a:r>
                  <a:rPr lang="en-US" dirty="0">
                    <a:solidFill>
                      <a:srgbClr val="404040"/>
                    </a:solidFill>
                  </a:rPr>
                  <a:t> </a:t>
                </a:r>
              </a:p>
              <a:p>
                <a:endParaRPr lang="en-US" b="1" dirty="0">
                  <a:solidFill>
                    <a:srgbClr val="404040"/>
                  </a:solidFill>
                </a:endParaRPr>
              </a:p>
              <a:p>
                <a:r>
                  <a:rPr lang="en-US" b="1" dirty="0">
                    <a:solidFill>
                      <a:srgbClr val="404040"/>
                    </a:solidFill>
                  </a:rPr>
                  <a:t>CUSUM algorithm minimax optimum: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4F059-7181-4F36-AEF1-C32139B91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6062" y="1929161"/>
                <a:ext cx="8976806" cy="3501483"/>
              </a:xfrm>
              <a:blipFill>
                <a:blip r:embed="rId2"/>
                <a:stretch>
                  <a:fillRect l="-282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57FA32E-4EA4-4FE1-82AB-3CA307613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2716842"/>
            <a:ext cx="3646564" cy="455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BD792-EB58-4056-9052-19DFC6BC1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136" y="3509433"/>
            <a:ext cx="4697937" cy="51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7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ODIT: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nline </a:t>
                </a:r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screpancy </a:t>
                </a:r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(ODIT)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Training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nominal data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  <a:blipFill>
                <a:blip r:embed="rId2"/>
                <a:stretch>
                  <a:fillRect l="-725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2547094F-6112-4322-BFB7-3C68716F1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811" y="1996657"/>
            <a:ext cx="4782312" cy="3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7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0D73555-C711-4A92-9E2F-5D27A22D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1" y="1996657"/>
            <a:ext cx="4782312" cy="3610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ODIT: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nline </a:t>
                </a:r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screpancy </a:t>
                </a:r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(ODIT)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Training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nominal data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Randomly separates into two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  <a:blipFill>
                <a:blip r:embed="rId3"/>
                <a:stretch>
                  <a:fillRect l="-725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28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08A840-E91D-4D0F-9896-1954C5AC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1" y="1996657"/>
            <a:ext cx="4782312" cy="3598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ODIT: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nline </a:t>
                </a:r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screpancy </a:t>
                </a:r>
                <a:r>
                  <a:rPr lang="en-US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(ODIT)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Training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nominal data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Randomly separates into two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020" y="1556084"/>
                <a:ext cx="5891791" cy="4491790"/>
              </a:xfrm>
              <a:blipFill>
                <a:blip r:embed="rId3"/>
                <a:stretch>
                  <a:fillRect l="-645" t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114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1339</Words>
  <Application>Microsoft Macintosh PowerPoint</Application>
  <PresentationFormat>Widescreen</PresentationFormat>
  <Paragraphs>209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Colonna MT</vt:lpstr>
      <vt:lpstr>Times New Roman</vt:lpstr>
      <vt:lpstr>Parcel</vt:lpstr>
      <vt:lpstr>ONLINE ANOMALY DETECTION IN MULTIVARIATE SETTINGS</vt:lpstr>
      <vt:lpstr>What is Anomaly Detection?</vt:lpstr>
      <vt:lpstr>Anomaly detection in Wireless systems</vt:lpstr>
      <vt:lpstr>Existing Methods</vt:lpstr>
      <vt:lpstr>Online anomaly detection problem</vt:lpstr>
      <vt:lpstr>Problem formulation</vt:lpstr>
      <vt:lpstr>ODIT: Training</vt:lpstr>
      <vt:lpstr>ODIT: Training</vt:lpstr>
      <vt:lpstr>ODIT: Training</vt:lpstr>
      <vt:lpstr>ODIT: Training</vt:lpstr>
      <vt:lpstr>Odit: Test</vt:lpstr>
      <vt:lpstr>Odit: Test</vt:lpstr>
      <vt:lpstr>Selection of threshold</vt:lpstr>
      <vt:lpstr>ODIT is asymptotically optimum when:</vt:lpstr>
      <vt:lpstr>Towards supervised anomaly detection an extension: odit-2</vt:lpstr>
      <vt:lpstr>ODIT-2 pre-processing: data cleaning</vt:lpstr>
      <vt:lpstr>odit procedures – toy example</vt:lpstr>
      <vt:lpstr>Asymptotic Optimality of odit-2</vt:lpstr>
      <vt:lpstr>Unified framework - Online learning</vt:lpstr>
      <vt:lpstr>Unified framework - toy example</vt:lpstr>
      <vt:lpstr>PowerPoint Presentation</vt:lpstr>
      <vt:lpstr>Synchronization-based stealth DDOS attack</vt:lpstr>
      <vt:lpstr>Detection of IoT Botnet attacks</vt:lpstr>
      <vt:lpstr>Comparison to deep autoencoder-based detection method</vt:lpstr>
      <vt:lpstr>Unified ODIT – online learning</vt:lpstr>
      <vt:lpstr>PowerPoint Presentation</vt:lpstr>
      <vt:lpstr>Anomaly localization and mitigation</vt:lpstr>
      <vt:lpstr>Anomaly localization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ANOMALY DETECTION IN MULTIVARIATE SETTINGS</dc:title>
  <dc:creator>Mahsa Mozaffari</dc:creator>
  <cp:lastModifiedBy>yasiny@gmail.com</cp:lastModifiedBy>
  <cp:revision>37</cp:revision>
  <dcterms:created xsi:type="dcterms:W3CDTF">2019-10-10T04:39:42Z</dcterms:created>
  <dcterms:modified xsi:type="dcterms:W3CDTF">2019-10-14T21:21:56Z</dcterms:modified>
</cp:coreProperties>
</file>