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855" r:id="rId2"/>
    <p:sldId id="6371" r:id="rId3"/>
    <p:sldId id="415" r:id="rId4"/>
    <p:sldId id="6370" r:id="rId5"/>
    <p:sldId id="6368" r:id="rId6"/>
    <p:sldId id="6366" r:id="rId7"/>
    <p:sldId id="6361" r:id="rId8"/>
    <p:sldId id="6364" r:id="rId9"/>
    <p:sldId id="6365" r:id="rId10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48E6020-DE2C-4A43-8C4A-E92BE1952416}">
          <p14:sldIdLst>
            <p14:sldId id="1855"/>
            <p14:sldId id="6371"/>
            <p14:sldId id="415"/>
            <p14:sldId id="6370"/>
            <p14:sldId id="6368"/>
            <p14:sldId id="6366"/>
            <p14:sldId id="6361"/>
            <p14:sldId id="6364"/>
            <p14:sldId id="6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 伟洲" initials="杨" lastIdx="1" clrIdx="0"/>
  <p:cmAuthor id="2" name="Fish Zheng" initials="F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E1B5"/>
    <a:srgbClr val="E3F0DA"/>
    <a:srgbClr val="AA3F40"/>
    <a:srgbClr val="9A0001"/>
    <a:srgbClr val="BFBFBF"/>
    <a:srgbClr val="CEAB6E"/>
    <a:srgbClr val="A6A6A6"/>
    <a:srgbClr val="B1B1B1"/>
    <a:srgbClr val="063771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7" autoAdjust="0"/>
    <p:restoredTop sz="91913" autoAdjust="0"/>
  </p:normalViewPr>
  <p:slideViewPr>
    <p:cSldViewPr snapToGrid="0">
      <p:cViewPr varScale="1">
        <p:scale>
          <a:sx n="142" d="100"/>
          <a:sy n="142" d="100"/>
        </p:scale>
        <p:origin x="640" y="168"/>
      </p:cViewPr>
      <p:guideLst>
        <p:guide orient="horz" pos="2160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-71288"/>
    </p:cViewPr>
  </p:sorterViewPr>
  <p:notesViewPr>
    <p:cSldViewPr snapToGrid="0">
      <p:cViewPr varScale="1">
        <p:scale>
          <a:sx n="58" d="100"/>
          <a:sy n="58" d="100"/>
        </p:scale>
        <p:origin x="32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44BC5-F723-4492-852C-FC0284A8FF62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FF3C-B10E-43E4-B8B1-228561CEC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99999-22BB-4EB1-820B-6F546983B52B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5D99-2AE7-49F1-BB03-59E2BF5579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94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40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23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15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64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3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5D99-2AE7-49F1-BB03-59E2BF5579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1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120"/>
          <p:cNvGrpSpPr/>
          <p:nvPr userDrawn="1"/>
        </p:nvGrpSpPr>
        <p:grpSpPr>
          <a:xfrm>
            <a:off x="10177780" y="329882"/>
            <a:ext cx="1512002" cy="444892"/>
            <a:chOff x="9556201" y="498129"/>
            <a:chExt cx="1993881" cy="586680"/>
          </a:xfrm>
        </p:grpSpPr>
        <p:grpSp>
          <p:nvGrpSpPr>
            <p:cNvPr id="122" name="组合 121"/>
            <p:cNvGrpSpPr/>
            <p:nvPr userDrawn="1"/>
          </p:nvGrpSpPr>
          <p:grpSpPr>
            <a:xfrm>
              <a:off x="10239376" y="968937"/>
              <a:ext cx="1307697" cy="96254"/>
              <a:chOff x="4616246" y="3878362"/>
              <a:chExt cx="5571416" cy="410087"/>
            </a:xfrm>
            <a:solidFill>
              <a:schemeClr val="tx1">
                <a:alpha val="80000"/>
              </a:schemeClr>
            </a:solidFill>
          </p:grpSpPr>
          <p:sp>
            <p:nvSpPr>
              <p:cNvPr id="160" name="Freeform 17"/>
              <p:cNvSpPr>
                <a:spLocks noEditPoints="1"/>
              </p:cNvSpPr>
              <p:nvPr/>
            </p:nvSpPr>
            <p:spPr bwMode="auto">
              <a:xfrm>
                <a:off x="8617798" y="3887973"/>
                <a:ext cx="362030" cy="387660"/>
              </a:xfrm>
              <a:custGeom>
                <a:avLst/>
                <a:gdLst>
                  <a:gd name="T0" fmla="*/ 34 w 127"/>
                  <a:gd name="T1" fmla="*/ 71 h 136"/>
                  <a:gd name="T2" fmla="*/ 34 w 127"/>
                  <a:gd name="T3" fmla="*/ 81 h 136"/>
                  <a:gd name="T4" fmla="*/ 34 w 127"/>
                  <a:gd name="T5" fmla="*/ 114 h 136"/>
                  <a:gd name="T6" fmla="*/ 35 w 127"/>
                  <a:gd name="T7" fmla="*/ 122 h 136"/>
                  <a:gd name="T8" fmla="*/ 40 w 127"/>
                  <a:gd name="T9" fmla="*/ 127 h 136"/>
                  <a:gd name="T10" fmla="*/ 49 w 127"/>
                  <a:gd name="T11" fmla="*/ 128 h 136"/>
                  <a:gd name="T12" fmla="*/ 49 w 127"/>
                  <a:gd name="T13" fmla="*/ 135 h 136"/>
                  <a:gd name="T14" fmla="*/ 1 w 127"/>
                  <a:gd name="T15" fmla="*/ 135 h 136"/>
                  <a:gd name="T16" fmla="*/ 0 w 127"/>
                  <a:gd name="T17" fmla="*/ 132 h 136"/>
                  <a:gd name="T18" fmla="*/ 0 w 127"/>
                  <a:gd name="T19" fmla="*/ 128 h 136"/>
                  <a:gd name="T20" fmla="*/ 9 w 127"/>
                  <a:gd name="T21" fmla="*/ 127 h 136"/>
                  <a:gd name="T22" fmla="*/ 16 w 127"/>
                  <a:gd name="T23" fmla="*/ 120 h 136"/>
                  <a:gd name="T24" fmla="*/ 17 w 127"/>
                  <a:gd name="T25" fmla="*/ 111 h 136"/>
                  <a:gd name="T26" fmla="*/ 17 w 127"/>
                  <a:gd name="T27" fmla="*/ 22 h 136"/>
                  <a:gd name="T28" fmla="*/ 16 w 127"/>
                  <a:gd name="T29" fmla="*/ 15 h 136"/>
                  <a:gd name="T30" fmla="*/ 9 w 127"/>
                  <a:gd name="T31" fmla="*/ 9 h 136"/>
                  <a:gd name="T32" fmla="*/ 0 w 127"/>
                  <a:gd name="T33" fmla="*/ 8 h 136"/>
                  <a:gd name="T34" fmla="*/ 0 w 127"/>
                  <a:gd name="T35" fmla="*/ 1 h 136"/>
                  <a:gd name="T36" fmla="*/ 4 w 127"/>
                  <a:gd name="T37" fmla="*/ 0 h 136"/>
                  <a:gd name="T38" fmla="*/ 71 w 127"/>
                  <a:gd name="T39" fmla="*/ 0 h 136"/>
                  <a:gd name="T40" fmla="*/ 94 w 127"/>
                  <a:gd name="T41" fmla="*/ 4 h 136"/>
                  <a:gd name="T42" fmla="*/ 116 w 127"/>
                  <a:gd name="T43" fmla="*/ 32 h 136"/>
                  <a:gd name="T44" fmla="*/ 97 w 127"/>
                  <a:gd name="T45" fmla="*/ 66 h 136"/>
                  <a:gd name="T46" fmla="*/ 80 w 127"/>
                  <a:gd name="T47" fmla="*/ 70 h 136"/>
                  <a:gd name="T48" fmla="*/ 71 w 127"/>
                  <a:gd name="T49" fmla="*/ 71 h 136"/>
                  <a:gd name="T50" fmla="*/ 73 w 127"/>
                  <a:gd name="T51" fmla="*/ 75 h 136"/>
                  <a:gd name="T52" fmla="*/ 104 w 127"/>
                  <a:gd name="T53" fmla="*/ 114 h 136"/>
                  <a:gd name="T54" fmla="*/ 105 w 127"/>
                  <a:gd name="T55" fmla="*/ 116 h 136"/>
                  <a:gd name="T56" fmla="*/ 127 w 127"/>
                  <a:gd name="T57" fmla="*/ 128 h 136"/>
                  <a:gd name="T58" fmla="*/ 127 w 127"/>
                  <a:gd name="T59" fmla="*/ 135 h 136"/>
                  <a:gd name="T60" fmla="*/ 116 w 127"/>
                  <a:gd name="T61" fmla="*/ 135 h 136"/>
                  <a:gd name="T62" fmla="*/ 102 w 127"/>
                  <a:gd name="T63" fmla="*/ 136 h 136"/>
                  <a:gd name="T64" fmla="*/ 96 w 127"/>
                  <a:gd name="T65" fmla="*/ 132 h 136"/>
                  <a:gd name="T66" fmla="*/ 59 w 127"/>
                  <a:gd name="T67" fmla="*/ 82 h 136"/>
                  <a:gd name="T68" fmla="*/ 52 w 127"/>
                  <a:gd name="T69" fmla="*/ 73 h 136"/>
                  <a:gd name="T70" fmla="*/ 49 w 127"/>
                  <a:gd name="T71" fmla="*/ 71 h 136"/>
                  <a:gd name="T72" fmla="*/ 34 w 127"/>
                  <a:gd name="T73" fmla="*/ 71 h 136"/>
                  <a:gd name="T74" fmla="*/ 34 w 127"/>
                  <a:gd name="T75" fmla="*/ 61 h 136"/>
                  <a:gd name="T76" fmla="*/ 36 w 127"/>
                  <a:gd name="T77" fmla="*/ 62 h 136"/>
                  <a:gd name="T78" fmla="*/ 66 w 127"/>
                  <a:gd name="T79" fmla="*/ 62 h 136"/>
                  <a:gd name="T80" fmla="*/ 82 w 127"/>
                  <a:gd name="T81" fmla="*/ 59 h 136"/>
                  <a:gd name="T82" fmla="*/ 96 w 127"/>
                  <a:gd name="T83" fmla="*/ 44 h 136"/>
                  <a:gd name="T84" fmla="*/ 96 w 127"/>
                  <a:gd name="T85" fmla="*/ 29 h 136"/>
                  <a:gd name="T86" fmla="*/ 81 w 127"/>
                  <a:gd name="T87" fmla="*/ 12 h 136"/>
                  <a:gd name="T88" fmla="*/ 70 w 127"/>
                  <a:gd name="T89" fmla="*/ 11 h 136"/>
                  <a:gd name="T90" fmla="*/ 37 w 127"/>
                  <a:gd name="T91" fmla="*/ 11 h 136"/>
                  <a:gd name="T92" fmla="*/ 34 w 127"/>
                  <a:gd name="T93" fmla="*/ 11 h 136"/>
                  <a:gd name="T94" fmla="*/ 34 w 127"/>
                  <a:gd name="T95" fmla="*/ 6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136">
                    <a:moveTo>
                      <a:pt x="34" y="71"/>
                    </a:moveTo>
                    <a:cubicBezTo>
                      <a:pt x="34" y="75"/>
                      <a:pt x="34" y="78"/>
                      <a:pt x="34" y="81"/>
                    </a:cubicBezTo>
                    <a:cubicBezTo>
                      <a:pt x="34" y="92"/>
                      <a:pt x="34" y="103"/>
                      <a:pt x="34" y="114"/>
                    </a:cubicBezTo>
                    <a:cubicBezTo>
                      <a:pt x="34" y="117"/>
                      <a:pt x="34" y="119"/>
                      <a:pt x="35" y="122"/>
                    </a:cubicBezTo>
                    <a:cubicBezTo>
                      <a:pt x="35" y="125"/>
                      <a:pt x="37" y="127"/>
                      <a:pt x="40" y="127"/>
                    </a:cubicBezTo>
                    <a:cubicBezTo>
                      <a:pt x="43" y="127"/>
                      <a:pt x="46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7" y="135"/>
                      <a:pt x="1" y="135"/>
                    </a:cubicBezTo>
                    <a:cubicBezTo>
                      <a:pt x="0" y="134"/>
                      <a:pt x="0" y="133"/>
                      <a:pt x="0" y="132"/>
                    </a:cubicBezTo>
                    <a:cubicBezTo>
                      <a:pt x="0" y="131"/>
                      <a:pt x="0" y="130"/>
                      <a:pt x="0" y="128"/>
                    </a:cubicBezTo>
                    <a:cubicBezTo>
                      <a:pt x="3" y="128"/>
                      <a:pt x="6" y="128"/>
                      <a:pt x="9" y="127"/>
                    </a:cubicBezTo>
                    <a:cubicBezTo>
                      <a:pt x="14" y="126"/>
                      <a:pt x="15" y="125"/>
                      <a:pt x="16" y="120"/>
                    </a:cubicBezTo>
                    <a:cubicBezTo>
                      <a:pt x="16" y="117"/>
                      <a:pt x="17" y="114"/>
                      <a:pt x="17" y="111"/>
                    </a:cubicBezTo>
                    <a:cubicBezTo>
                      <a:pt x="17" y="81"/>
                      <a:pt x="17" y="52"/>
                      <a:pt x="17" y="22"/>
                    </a:cubicBezTo>
                    <a:cubicBezTo>
                      <a:pt x="17" y="20"/>
                      <a:pt x="16" y="17"/>
                      <a:pt x="16" y="15"/>
                    </a:cubicBezTo>
                    <a:cubicBezTo>
                      <a:pt x="15" y="11"/>
                      <a:pt x="13" y="9"/>
                      <a:pt x="9" y="9"/>
                    </a:cubicBezTo>
                    <a:cubicBezTo>
                      <a:pt x="6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6" y="0"/>
                      <a:pt x="49" y="0"/>
                      <a:pt x="71" y="0"/>
                    </a:cubicBezTo>
                    <a:cubicBezTo>
                      <a:pt x="79" y="0"/>
                      <a:pt x="86" y="1"/>
                      <a:pt x="94" y="4"/>
                    </a:cubicBezTo>
                    <a:cubicBezTo>
                      <a:pt x="108" y="9"/>
                      <a:pt x="115" y="18"/>
                      <a:pt x="116" y="32"/>
                    </a:cubicBezTo>
                    <a:cubicBezTo>
                      <a:pt x="117" y="48"/>
                      <a:pt x="110" y="60"/>
                      <a:pt x="97" y="66"/>
                    </a:cubicBezTo>
                    <a:cubicBezTo>
                      <a:pt x="91" y="68"/>
                      <a:pt x="86" y="70"/>
                      <a:pt x="80" y="70"/>
                    </a:cubicBezTo>
                    <a:cubicBezTo>
                      <a:pt x="77" y="70"/>
                      <a:pt x="74" y="71"/>
                      <a:pt x="71" y="71"/>
                    </a:cubicBezTo>
                    <a:cubicBezTo>
                      <a:pt x="72" y="73"/>
                      <a:pt x="73" y="74"/>
                      <a:pt x="73" y="75"/>
                    </a:cubicBezTo>
                    <a:cubicBezTo>
                      <a:pt x="84" y="88"/>
                      <a:pt x="94" y="101"/>
                      <a:pt x="104" y="114"/>
                    </a:cubicBezTo>
                    <a:cubicBezTo>
                      <a:pt x="105" y="115"/>
                      <a:pt x="105" y="115"/>
                      <a:pt x="105" y="116"/>
                    </a:cubicBezTo>
                    <a:cubicBezTo>
                      <a:pt x="111" y="122"/>
                      <a:pt x="117" y="128"/>
                      <a:pt x="127" y="128"/>
                    </a:cubicBezTo>
                    <a:cubicBezTo>
                      <a:pt x="127" y="130"/>
                      <a:pt x="127" y="133"/>
                      <a:pt x="127" y="135"/>
                    </a:cubicBezTo>
                    <a:cubicBezTo>
                      <a:pt x="124" y="135"/>
                      <a:pt x="120" y="135"/>
                      <a:pt x="116" y="135"/>
                    </a:cubicBezTo>
                    <a:cubicBezTo>
                      <a:pt x="111" y="135"/>
                      <a:pt x="107" y="135"/>
                      <a:pt x="102" y="136"/>
                    </a:cubicBezTo>
                    <a:cubicBezTo>
                      <a:pt x="99" y="136"/>
                      <a:pt x="97" y="134"/>
                      <a:pt x="96" y="132"/>
                    </a:cubicBezTo>
                    <a:cubicBezTo>
                      <a:pt x="83" y="115"/>
                      <a:pt x="71" y="99"/>
                      <a:pt x="59" y="82"/>
                    </a:cubicBezTo>
                    <a:cubicBezTo>
                      <a:pt x="57" y="79"/>
                      <a:pt x="54" y="76"/>
                      <a:pt x="52" y="73"/>
                    </a:cubicBezTo>
                    <a:cubicBezTo>
                      <a:pt x="51" y="72"/>
                      <a:pt x="50" y="71"/>
                      <a:pt x="49" y="71"/>
                    </a:cubicBezTo>
                    <a:cubicBezTo>
                      <a:pt x="44" y="71"/>
                      <a:pt x="39" y="71"/>
                      <a:pt x="34" y="71"/>
                    </a:cubicBezTo>
                    <a:close/>
                    <a:moveTo>
                      <a:pt x="34" y="61"/>
                    </a:moveTo>
                    <a:cubicBezTo>
                      <a:pt x="35" y="62"/>
                      <a:pt x="36" y="62"/>
                      <a:pt x="36" y="62"/>
                    </a:cubicBezTo>
                    <a:cubicBezTo>
                      <a:pt x="46" y="62"/>
                      <a:pt x="56" y="62"/>
                      <a:pt x="66" y="62"/>
                    </a:cubicBezTo>
                    <a:cubicBezTo>
                      <a:pt x="72" y="61"/>
                      <a:pt x="77" y="60"/>
                      <a:pt x="82" y="59"/>
                    </a:cubicBezTo>
                    <a:cubicBezTo>
                      <a:pt x="90" y="56"/>
                      <a:pt x="94" y="51"/>
                      <a:pt x="96" y="44"/>
                    </a:cubicBezTo>
                    <a:cubicBezTo>
                      <a:pt x="96" y="39"/>
                      <a:pt x="97" y="34"/>
                      <a:pt x="96" y="29"/>
                    </a:cubicBezTo>
                    <a:cubicBezTo>
                      <a:pt x="95" y="20"/>
                      <a:pt x="90" y="15"/>
                      <a:pt x="81" y="12"/>
                    </a:cubicBezTo>
                    <a:cubicBezTo>
                      <a:pt x="77" y="11"/>
                      <a:pt x="74" y="11"/>
                      <a:pt x="70" y="11"/>
                    </a:cubicBezTo>
                    <a:cubicBezTo>
                      <a:pt x="59" y="10"/>
                      <a:pt x="48" y="11"/>
                      <a:pt x="37" y="11"/>
                    </a:cubicBezTo>
                    <a:cubicBezTo>
                      <a:pt x="36" y="11"/>
                      <a:pt x="35" y="11"/>
                      <a:pt x="34" y="11"/>
                    </a:cubicBezTo>
                    <a:cubicBezTo>
                      <a:pt x="34" y="28"/>
                      <a:pt x="34" y="44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1" name="Freeform 18"/>
              <p:cNvSpPr/>
              <p:nvPr/>
            </p:nvSpPr>
            <p:spPr bwMode="auto">
              <a:xfrm>
                <a:off x="5333898" y="3887973"/>
                <a:ext cx="362030" cy="384457"/>
              </a:xfrm>
              <a:custGeom>
                <a:avLst/>
                <a:gdLst>
                  <a:gd name="T0" fmla="*/ 50 w 127"/>
                  <a:gd name="T1" fmla="*/ 70 h 135"/>
                  <a:gd name="T2" fmla="*/ 34 w 127"/>
                  <a:gd name="T3" fmla="*/ 87 h 135"/>
                  <a:gd name="T4" fmla="*/ 33 w 127"/>
                  <a:gd name="T5" fmla="*/ 90 h 135"/>
                  <a:gd name="T6" fmla="*/ 33 w 127"/>
                  <a:gd name="T7" fmla="*/ 116 h 135"/>
                  <a:gd name="T8" fmla="*/ 34 w 127"/>
                  <a:gd name="T9" fmla="*/ 120 h 135"/>
                  <a:gd name="T10" fmla="*/ 41 w 127"/>
                  <a:gd name="T11" fmla="*/ 127 h 135"/>
                  <a:gd name="T12" fmla="*/ 49 w 127"/>
                  <a:gd name="T13" fmla="*/ 128 h 135"/>
                  <a:gd name="T14" fmla="*/ 49 w 127"/>
                  <a:gd name="T15" fmla="*/ 135 h 135"/>
                  <a:gd name="T16" fmla="*/ 0 w 127"/>
                  <a:gd name="T17" fmla="*/ 135 h 135"/>
                  <a:gd name="T18" fmla="*/ 0 w 127"/>
                  <a:gd name="T19" fmla="*/ 128 h 135"/>
                  <a:gd name="T20" fmla="*/ 7 w 127"/>
                  <a:gd name="T21" fmla="*/ 128 h 135"/>
                  <a:gd name="T22" fmla="*/ 16 w 127"/>
                  <a:gd name="T23" fmla="*/ 118 h 135"/>
                  <a:gd name="T24" fmla="*/ 16 w 127"/>
                  <a:gd name="T25" fmla="*/ 111 h 135"/>
                  <a:gd name="T26" fmla="*/ 16 w 127"/>
                  <a:gd name="T27" fmla="*/ 24 h 135"/>
                  <a:gd name="T28" fmla="*/ 16 w 127"/>
                  <a:gd name="T29" fmla="*/ 16 h 135"/>
                  <a:gd name="T30" fmla="*/ 8 w 127"/>
                  <a:gd name="T31" fmla="*/ 9 h 135"/>
                  <a:gd name="T32" fmla="*/ 0 w 127"/>
                  <a:gd name="T33" fmla="*/ 8 h 135"/>
                  <a:gd name="T34" fmla="*/ 0 w 127"/>
                  <a:gd name="T35" fmla="*/ 1 h 135"/>
                  <a:gd name="T36" fmla="*/ 49 w 127"/>
                  <a:gd name="T37" fmla="*/ 1 h 135"/>
                  <a:gd name="T38" fmla="*/ 50 w 127"/>
                  <a:gd name="T39" fmla="*/ 8 h 135"/>
                  <a:gd name="T40" fmla="*/ 41 w 127"/>
                  <a:gd name="T41" fmla="*/ 9 h 135"/>
                  <a:gd name="T42" fmla="*/ 34 w 127"/>
                  <a:gd name="T43" fmla="*/ 16 h 135"/>
                  <a:gd name="T44" fmla="*/ 33 w 127"/>
                  <a:gd name="T45" fmla="*/ 23 h 135"/>
                  <a:gd name="T46" fmla="*/ 33 w 127"/>
                  <a:gd name="T47" fmla="*/ 70 h 135"/>
                  <a:gd name="T48" fmla="*/ 33 w 127"/>
                  <a:gd name="T49" fmla="*/ 73 h 135"/>
                  <a:gd name="T50" fmla="*/ 36 w 127"/>
                  <a:gd name="T51" fmla="*/ 71 h 135"/>
                  <a:gd name="T52" fmla="*/ 83 w 127"/>
                  <a:gd name="T53" fmla="*/ 19 h 135"/>
                  <a:gd name="T54" fmla="*/ 86 w 127"/>
                  <a:gd name="T55" fmla="*/ 14 h 135"/>
                  <a:gd name="T56" fmla="*/ 84 w 127"/>
                  <a:gd name="T57" fmla="*/ 9 h 135"/>
                  <a:gd name="T58" fmla="*/ 76 w 127"/>
                  <a:gd name="T59" fmla="*/ 8 h 135"/>
                  <a:gd name="T60" fmla="*/ 76 w 127"/>
                  <a:gd name="T61" fmla="*/ 1 h 135"/>
                  <a:gd name="T62" fmla="*/ 122 w 127"/>
                  <a:gd name="T63" fmla="*/ 1 h 135"/>
                  <a:gd name="T64" fmla="*/ 122 w 127"/>
                  <a:gd name="T65" fmla="*/ 8 h 135"/>
                  <a:gd name="T66" fmla="*/ 118 w 127"/>
                  <a:gd name="T67" fmla="*/ 8 h 135"/>
                  <a:gd name="T68" fmla="*/ 99 w 127"/>
                  <a:gd name="T69" fmla="*/ 18 h 135"/>
                  <a:gd name="T70" fmla="*/ 77 w 127"/>
                  <a:gd name="T71" fmla="*/ 41 h 135"/>
                  <a:gd name="T72" fmla="*/ 62 w 127"/>
                  <a:gd name="T73" fmla="*/ 57 h 135"/>
                  <a:gd name="T74" fmla="*/ 64 w 127"/>
                  <a:gd name="T75" fmla="*/ 61 h 135"/>
                  <a:gd name="T76" fmla="*/ 102 w 127"/>
                  <a:gd name="T77" fmla="*/ 113 h 135"/>
                  <a:gd name="T78" fmla="*/ 108 w 127"/>
                  <a:gd name="T79" fmla="*/ 120 h 135"/>
                  <a:gd name="T80" fmla="*/ 123 w 127"/>
                  <a:gd name="T81" fmla="*/ 127 h 135"/>
                  <a:gd name="T82" fmla="*/ 127 w 127"/>
                  <a:gd name="T83" fmla="*/ 128 h 135"/>
                  <a:gd name="T84" fmla="*/ 127 w 127"/>
                  <a:gd name="T85" fmla="*/ 135 h 135"/>
                  <a:gd name="T86" fmla="*/ 73 w 127"/>
                  <a:gd name="T87" fmla="*/ 135 h 135"/>
                  <a:gd name="T88" fmla="*/ 73 w 127"/>
                  <a:gd name="T89" fmla="*/ 128 h 135"/>
                  <a:gd name="T90" fmla="*/ 80 w 127"/>
                  <a:gd name="T91" fmla="*/ 127 h 135"/>
                  <a:gd name="T92" fmla="*/ 84 w 127"/>
                  <a:gd name="T93" fmla="*/ 120 h 135"/>
                  <a:gd name="T94" fmla="*/ 82 w 127"/>
                  <a:gd name="T95" fmla="*/ 115 h 135"/>
                  <a:gd name="T96" fmla="*/ 51 w 127"/>
                  <a:gd name="T97" fmla="*/ 72 h 135"/>
                  <a:gd name="T98" fmla="*/ 50 w 127"/>
                  <a:gd name="T99" fmla="*/ 7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7" h="135">
                    <a:moveTo>
                      <a:pt x="50" y="70"/>
                    </a:moveTo>
                    <a:cubicBezTo>
                      <a:pt x="44" y="76"/>
                      <a:pt x="39" y="81"/>
                      <a:pt x="34" y="87"/>
                    </a:cubicBezTo>
                    <a:cubicBezTo>
                      <a:pt x="33" y="88"/>
                      <a:pt x="33" y="89"/>
                      <a:pt x="33" y="90"/>
                    </a:cubicBezTo>
                    <a:cubicBezTo>
                      <a:pt x="33" y="99"/>
                      <a:pt x="33" y="107"/>
                      <a:pt x="33" y="116"/>
                    </a:cubicBezTo>
                    <a:cubicBezTo>
                      <a:pt x="33" y="117"/>
                      <a:pt x="33" y="118"/>
                      <a:pt x="34" y="120"/>
                    </a:cubicBezTo>
                    <a:cubicBezTo>
                      <a:pt x="35" y="125"/>
                      <a:pt x="36" y="126"/>
                      <a:pt x="41" y="127"/>
                    </a:cubicBezTo>
                    <a:cubicBezTo>
                      <a:pt x="44" y="127"/>
                      <a:pt x="46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7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2" y="128"/>
                      <a:pt x="5" y="128"/>
                      <a:pt x="7" y="128"/>
                    </a:cubicBezTo>
                    <a:cubicBezTo>
                      <a:pt x="14" y="127"/>
                      <a:pt x="16" y="125"/>
                      <a:pt x="16" y="118"/>
                    </a:cubicBezTo>
                    <a:cubicBezTo>
                      <a:pt x="16" y="115"/>
                      <a:pt x="16" y="113"/>
                      <a:pt x="16" y="111"/>
                    </a:cubicBezTo>
                    <a:cubicBezTo>
                      <a:pt x="16" y="82"/>
                      <a:pt x="16" y="53"/>
                      <a:pt x="16" y="24"/>
                    </a:cubicBezTo>
                    <a:cubicBezTo>
                      <a:pt x="16" y="21"/>
                      <a:pt x="16" y="18"/>
                      <a:pt x="16" y="16"/>
                    </a:cubicBezTo>
                    <a:cubicBezTo>
                      <a:pt x="15" y="11"/>
                      <a:pt x="13" y="9"/>
                      <a:pt x="8" y="9"/>
                    </a:cubicBezTo>
                    <a:cubicBezTo>
                      <a:pt x="5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4" y="0"/>
                      <a:pt x="40" y="0"/>
                      <a:pt x="49" y="1"/>
                    </a:cubicBezTo>
                    <a:cubicBezTo>
                      <a:pt x="49" y="3"/>
                      <a:pt x="50" y="5"/>
                      <a:pt x="50" y="8"/>
                    </a:cubicBezTo>
                    <a:cubicBezTo>
                      <a:pt x="47" y="8"/>
                      <a:pt x="44" y="8"/>
                      <a:pt x="41" y="9"/>
                    </a:cubicBezTo>
                    <a:cubicBezTo>
                      <a:pt x="37" y="9"/>
                      <a:pt x="34" y="11"/>
                      <a:pt x="34" y="16"/>
                    </a:cubicBezTo>
                    <a:cubicBezTo>
                      <a:pt x="33" y="18"/>
                      <a:pt x="33" y="20"/>
                      <a:pt x="33" y="23"/>
                    </a:cubicBezTo>
                    <a:cubicBezTo>
                      <a:pt x="33" y="39"/>
                      <a:pt x="33" y="54"/>
                      <a:pt x="33" y="70"/>
                    </a:cubicBezTo>
                    <a:cubicBezTo>
                      <a:pt x="33" y="71"/>
                      <a:pt x="33" y="72"/>
                      <a:pt x="33" y="73"/>
                    </a:cubicBezTo>
                    <a:cubicBezTo>
                      <a:pt x="35" y="72"/>
                      <a:pt x="36" y="72"/>
                      <a:pt x="36" y="71"/>
                    </a:cubicBezTo>
                    <a:cubicBezTo>
                      <a:pt x="52" y="54"/>
                      <a:pt x="67" y="37"/>
                      <a:pt x="83" y="19"/>
                    </a:cubicBezTo>
                    <a:cubicBezTo>
                      <a:pt x="84" y="18"/>
                      <a:pt x="85" y="16"/>
                      <a:pt x="86" y="14"/>
                    </a:cubicBezTo>
                    <a:cubicBezTo>
                      <a:pt x="88" y="12"/>
                      <a:pt x="87" y="10"/>
                      <a:pt x="84" y="9"/>
                    </a:cubicBezTo>
                    <a:cubicBezTo>
                      <a:pt x="81" y="8"/>
                      <a:pt x="79" y="8"/>
                      <a:pt x="76" y="8"/>
                    </a:cubicBezTo>
                    <a:cubicBezTo>
                      <a:pt x="76" y="5"/>
                      <a:pt x="76" y="3"/>
                      <a:pt x="76" y="1"/>
                    </a:cubicBezTo>
                    <a:cubicBezTo>
                      <a:pt x="79" y="0"/>
                      <a:pt x="114" y="0"/>
                      <a:pt x="122" y="1"/>
                    </a:cubicBezTo>
                    <a:cubicBezTo>
                      <a:pt x="122" y="3"/>
                      <a:pt x="122" y="5"/>
                      <a:pt x="122" y="8"/>
                    </a:cubicBezTo>
                    <a:cubicBezTo>
                      <a:pt x="121" y="8"/>
                      <a:pt x="120" y="8"/>
                      <a:pt x="118" y="8"/>
                    </a:cubicBezTo>
                    <a:cubicBezTo>
                      <a:pt x="111" y="9"/>
                      <a:pt x="104" y="12"/>
                      <a:pt x="99" y="18"/>
                    </a:cubicBezTo>
                    <a:cubicBezTo>
                      <a:pt x="92" y="25"/>
                      <a:pt x="85" y="33"/>
                      <a:pt x="77" y="41"/>
                    </a:cubicBezTo>
                    <a:cubicBezTo>
                      <a:pt x="72" y="46"/>
                      <a:pt x="67" y="52"/>
                      <a:pt x="62" y="57"/>
                    </a:cubicBezTo>
                    <a:cubicBezTo>
                      <a:pt x="63" y="58"/>
                      <a:pt x="64" y="59"/>
                      <a:pt x="64" y="61"/>
                    </a:cubicBezTo>
                    <a:cubicBezTo>
                      <a:pt x="77" y="78"/>
                      <a:pt x="90" y="95"/>
                      <a:pt x="102" y="113"/>
                    </a:cubicBezTo>
                    <a:cubicBezTo>
                      <a:pt x="104" y="115"/>
                      <a:pt x="106" y="118"/>
                      <a:pt x="108" y="120"/>
                    </a:cubicBezTo>
                    <a:cubicBezTo>
                      <a:pt x="112" y="124"/>
                      <a:pt x="117" y="127"/>
                      <a:pt x="123" y="127"/>
                    </a:cubicBezTo>
                    <a:cubicBezTo>
                      <a:pt x="124" y="128"/>
                      <a:pt x="125" y="128"/>
                      <a:pt x="127" y="128"/>
                    </a:cubicBezTo>
                    <a:cubicBezTo>
                      <a:pt x="127" y="130"/>
                      <a:pt x="127" y="133"/>
                      <a:pt x="127" y="135"/>
                    </a:cubicBezTo>
                    <a:cubicBezTo>
                      <a:pt x="109" y="135"/>
                      <a:pt x="91" y="135"/>
                      <a:pt x="73" y="135"/>
                    </a:cubicBezTo>
                    <a:cubicBezTo>
                      <a:pt x="73" y="133"/>
                      <a:pt x="73" y="131"/>
                      <a:pt x="73" y="128"/>
                    </a:cubicBezTo>
                    <a:cubicBezTo>
                      <a:pt x="75" y="128"/>
                      <a:pt x="78" y="128"/>
                      <a:pt x="80" y="127"/>
                    </a:cubicBezTo>
                    <a:cubicBezTo>
                      <a:pt x="85" y="127"/>
                      <a:pt x="86" y="125"/>
                      <a:pt x="84" y="120"/>
                    </a:cubicBezTo>
                    <a:cubicBezTo>
                      <a:pt x="84" y="118"/>
                      <a:pt x="83" y="117"/>
                      <a:pt x="82" y="115"/>
                    </a:cubicBezTo>
                    <a:cubicBezTo>
                      <a:pt x="72" y="101"/>
                      <a:pt x="61" y="86"/>
                      <a:pt x="51" y="72"/>
                    </a:cubicBezTo>
                    <a:cubicBezTo>
                      <a:pt x="51" y="71"/>
                      <a:pt x="50" y="71"/>
                      <a:pt x="50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2" name="Freeform 19"/>
              <p:cNvSpPr/>
              <p:nvPr/>
            </p:nvSpPr>
            <p:spPr bwMode="auto">
              <a:xfrm>
                <a:off x="7278607" y="3887973"/>
                <a:ext cx="358826" cy="384457"/>
              </a:xfrm>
              <a:custGeom>
                <a:avLst/>
                <a:gdLst>
                  <a:gd name="T0" fmla="*/ 28 w 126"/>
                  <a:gd name="T1" fmla="*/ 16 h 135"/>
                  <a:gd name="T2" fmla="*/ 28 w 126"/>
                  <a:gd name="T3" fmla="*/ 20 h 135"/>
                  <a:gd name="T4" fmla="*/ 28 w 126"/>
                  <a:gd name="T5" fmla="*/ 109 h 135"/>
                  <a:gd name="T6" fmla="*/ 28 w 126"/>
                  <a:gd name="T7" fmla="*/ 119 h 135"/>
                  <a:gd name="T8" fmla="*/ 37 w 126"/>
                  <a:gd name="T9" fmla="*/ 127 h 135"/>
                  <a:gd name="T10" fmla="*/ 44 w 126"/>
                  <a:gd name="T11" fmla="*/ 128 h 135"/>
                  <a:gd name="T12" fmla="*/ 44 w 126"/>
                  <a:gd name="T13" fmla="*/ 135 h 135"/>
                  <a:gd name="T14" fmla="*/ 0 w 126"/>
                  <a:gd name="T15" fmla="*/ 135 h 135"/>
                  <a:gd name="T16" fmla="*/ 0 w 126"/>
                  <a:gd name="T17" fmla="*/ 128 h 135"/>
                  <a:gd name="T18" fmla="*/ 8 w 126"/>
                  <a:gd name="T19" fmla="*/ 127 h 135"/>
                  <a:gd name="T20" fmla="*/ 16 w 126"/>
                  <a:gd name="T21" fmla="*/ 120 h 135"/>
                  <a:gd name="T22" fmla="*/ 16 w 126"/>
                  <a:gd name="T23" fmla="*/ 113 h 135"/>
                  <a:gd name="T24" fmla="*/ 16 w 126"/>
                  <a:gd name="T25" fmla="*/ 19 h 135"/>
                  <a:gd name="T26" fmla="*/ 16 w 126"/>
                  <a:gd name="T27" fmla="*/ 15 h 135"/>
                  <a:gd name="T28" fmla="*/ 9 w 126"/>
                  <a:gd name="T29" fmla="*/ 9 h 135"/>
                  <a:gd name="T30" fmla="*/ 5 w 126"/>
                  <a:gd name="T31" fmla="*/ 8 h 135"/>
                  <a:gd name="T32" fmla="*/ 1 w 126"/>
                  <a:gd name="T33" fmla="*/ 8 h 135"/>
                  <a:gd name="T34" fmla="*/ 1 w 126"/>
                  <a:gd name="T35" fmla="*/ 1 h 135"/>
                  <a:gd name="T36" fmla="*/ 40 w 126"/>
                  <a:gd name="T37" fmla="*/ 1 h 135"/>
                  <a:gd name="T38" fmla="*/ 98 w 126"/>
                  <a:gd name="T39" fmla="*/ 100 h 135"/>
                  <a:gd name="T40" fmla="*/ 99 w 126"/>
                  <a:gd name="T41" fmla="*/ 100 h 135"/>
                  <a:gd name="T42" fmla="*/ 99 w 126"/>
                  <a:gd name="T43" fmla="*/ 96 h 135"/>
                  <a:gd name="T44" fmla="*/ 99 w 126"/>
                  <a:gd name="T45" fmla="*/ 24 h 135"/>
                  <a:gd name="T46" fmla="*/ 98 w 126"/>
                  <a:gd name="T47" fmla="*/ 16 h 135"/>
                  <a:gd name="T48" fmla="*/ 90 w 126"/>
                  <a:gd name="T49" fmla="*/ 9 h 135"/>
                  <a:gd name="T50" fmla="*/ 83 w 126"/>
                  <a:gd name="T51" fmla="*/ 8 h 135"/>
                  <a:gd name="T52" fmla="*/ 83 w 126"/>
                  <a:gd name="T53" fmla="*/ 1 h 135"/>
                  <a:gd name="T54" fmla="*/ 126 w 126"/>
                  <a:gd name="T55" fmla="*/ 1 h 135"/>
                  <a:gd name="T56" fmla="*/ 126 w 126"/>
                  <a:gd name="T57" fmla="*/ 8 h 135"/>
                  <a:gd name="T58" fmla="*/ 119 w 126"/>
                  <a:gd name="T59" fmla="*/ 9 h 135"/>
                  <a:gd name="T60" fmla="*/ 111 w 126"/>
                  <a:gd name="T61" fmla="*/ 16 h 135"/>
                  <a:gd name="T62" fmla="*/ 110 w 126"/>
                  <a:gd name="T63" fmla="*/ 27 h 135"/>
                  <a:gd name="T64" fmla="*/ 110 w 126"/>
                  <a:gd name="T65" fmla="*/ 129 h 135"/>
                  <a:gd name="T66" fmla="*/ 110 w 126"/>
                  <a:gd name="T67" fmla="*/ 135 h 135"/>
                  <a:gd name="T68" fmla="*/ 99 w 126"/>
                  <a:gd name="T69" fmla="*/ 135 h 135"/>
                  <a:gd name="T70" fmla="*/ 29 w 126"/>
                  <a:gd name="T71" fmla="*/ 15 h 135"/>
                  <a:gd name="T72" fmla="*/ 28 w 126"/>
                  <a:gd name="T73" fmla="*/ 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35">
                    <a:moveTo>
                      <a:pt x="28" y="16"/>
                    </a:move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50"/>
                      <a:pt x="28" y="79"/>
                      <a:pt x="28" y="109"/>
                    </a:cubicBezTo>
                    <a:cubicBezTo>
                      <a:pt x="28" y="112"/>
                      <a:pt x="28" y="115"/>
                      <a:pt x="28" y="119"/>
                    </a:cubicBezTo>
                    <a:cubicBezTo>
                      <a:pt x="29" y="124"/>
                      <a:pt x="31" y="126"/>
                      <a:pt x="37" y="127"/>
                    </a:cubicBezTo>
                    <a:cubicBezTo>
                      <a:pt x="39" y="127"/>
                      <a:pt x="41" y="128"/>
                      <a:pt x="44" y="128"/>
                    </a:cubicBezTo>
                    <a:cubicBezTo>
                      <a:pt x="44" y="130"/>
                      <a:pt x="44" y="133"/>
                      <a:pt x="44" y="135"/>
                    </a:cubicBezTo>
                    <a:cubicBezTo>
                      <a:pt x="29" y="135"/>
                      <a:pt x="15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3" y="128"/>
                      <a:pt x="5" y="127"/>
                      <a:pt x="8" y="127"/>
                    </a:cubicBezTo>
                    <a:cubicBezTo>
                      <a:pt x="12" y="127"/>
                      <a:pt x="15" y="124"/>
                      <a:pt x="16" y="120"/>
                    </a:cubicBezTo>
                    <a:cubicBezTo>
                      <a:pt x="16" y="118"/>
                      <a:pt x="16" y="115"/>
                      <a:pt x="16" y="113"/>
                    </a:cubicBezTo>
                    <a:cubicBezTo>
                      <a:pt x="16" y="82"/>
                      <a:pt x="16" y="50"/>
                      <a:pt x="16" y="19"/>
                    </a:cubicBezTo>
                    <a:cubicBezTo>
                      <a:pt x="16" y="18"/>
                      <a:pt x="16" y="17"/>
                      <a:pt x="16" y="15"/>
                    </a:cubicBezTo>
                    <a:cubicBezTo>
                      <a:pt x="16" y="11"/>
                      <a:pt x="14" y="9"/>
                      <a:pt x="9" y="9"/>
                    </a:cubicBezTo>
                    <a:cubicBezTo>
                      <a:pt x="8" y="8"/>
                      <a:pt x="7" y="8"/>
                      <a:pt x="5" y="8"/>
                    </a:cubicBezTo>
                    <a:cubicBezTo>
                      <a:pt x="4" y="8"/>
                      <a:pt x="2" y="8"/>
                      <a:pt x="1" y="8"/>
                    </a:cubicBezTo>
                    <a:cubicBezTo>
                      <a:pt x="1" y="5"/>
                      <a:pt x="1" y="3"/>
                      <a:pt x="1" y="1"/>
                    </a:cubicBezTo>
                    <a:cubicBezTo>
                      <a:pt x="14" y="1"/>
                      <a:pt x="27" y="1"/>
                      <a:pt x="40" y="1"/>
                    </a:cubicBezTo>
                    <a:cubicBezTo>
                      <a:pt x="59" y="34"/>
                      <a:pt x="79" y="67"/>
                      <a:pt x="98" y="100"/>
                    </a:cubicBezTo>
                    <a:cubicBezTo>
                      <a:pt x="98" y="100"/>
                      <a:pt x="99" y="100"/>
                      <a:pt x="99" y="100"/>
                    </a:cubicBezTo>
                    <a:cubicBezTo>
                      <a:pt x="99" y="99"/>
                      <a:pt x="99" y="97"/>
                      <a:pt x="99" y="96"/>
                    </a:cubicBezTo>
                    <a:cubicBezTo>
                      <a:pt x="99" y="72"/>
                      <a:pt x="99" y="48"/>
                      <a:pt x="99" y="24"/>
                    </a:cubicBezTo>
                    <a:cubicBezTo>
                      <a:pt x="99" y="21"/>
                      <a:pt x="99" y="19"/>
                      <a:pt x="98" y="16"/>
                    </a:cubicBezTo>
                    <a:cubicBezTo>
                      <a:pt x="97" y="12"/>
                      <a:pt x="94" y="9"/>
                      <a:pt x="90" y="9"/>
                    </a:cubicBezTo>
                    <a:cubicBezTo>
                      <a:pt x="88" y="8"/>
                      <a:pt x="86" y="8"/>
                      <a:pt x="83" y="8"/>
                    </a:cubicBezTo>
                    <a:cubicBezTo>
                      <a:pt x="83" y="5"/>
                      <a:pt x="83" y="3"/>
                      <a:pt x="83" y="1"/>
                    </a:cubicBezTo>
                    <a:cubicBezTo>
                      <a:pt x="87" y="0"/>
                      <a:pt x="115" y="0"/>
                      <a:pt x="126" y="1"/>
                    </a:cubicBezTo>
                    <a:cubicBezTo>
                      <a:pt x="126" y="3"/>
                      <a:pt x="126" y="5"/>
                      <a:pt x="126" y="8"/>
                    </a:cubicBezTo>
                    <a:cubicBezTo>
                      <a:pt x="124" y="8"/>
                      <a:pt x="122" y="8"/>
                      <a:pt x="119" y="9"/>
                    </a:cubicBezTo>
                    <a:cubicBezTo>
                      <a:pt x="115" y="9"/>
                      <a:pt x="112" y="12"/>
                      <a:pt x="111" y="16"/>
                    </a:cubicBezTo>
                    <a:cubicBezTo>
                      <a:pt x="111" y="20"/>
                      <a:pt x="110" y="23"/>
                      <a:pt x="110" y="27"/>
                    </a:cubicBezTo>
                    <a:cubicBezTo>
                      <a:pt x="110" y="61"/>
                      <a:pt x="110" y="95"/>
                      <a:pt x="110" y="129"/>
                    </a:cubicBezTo>
                    <a:cubicBezTo>
                      <a:pt x="110" y="131"/>
                      <a:pt x="110" y="133"/>
                      <a:pt x="110" y="135"/>
                    </a:cubicBezTo>
                    <a:cubicBezTo>
                      <a:pt x="106" y="135"/>
                      <a:pt x="103" y="135"/>
                      <a:pt x="99" y="135"/>
                    </a:cubicBezTo>
                    <a:cubicBezTo>
                      <a:pt x="76" y="95"/>
                      <a:pt x="52" y="55"/>
                      <a:pt x="29" y="15"/>
                    </a:cubicBezTo>
                    <a:cubicBezTo>
                      <a:pt x="28" y="15"/>
                      <a:pt x="28" y="15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3" name="Freeform 20"/>
              <p:cNvSpPr/>
              <p:nvPr/>
            </p:nvSpPr>
            <p:spPr bwMode="auto">
              <a:xfrm>
                <a:off x="8233341" y="3887973"/>
                <a:ext cx="352419" cy="384457"/>
              </a:xfrm>
              <a:custGeom>
                <a:avLst/>
                <a:gdLst>
                  <a:gd name="T0" fmla="*/ 0 w 124"/>
                  <a:gd name="T1" fmla="*/ 8 h 135"/>
                  <a:gd name="T2" fmla="*/ 0 w 124"/>
                  <a:gd name="T3" fmla="*/ 1 h 135"/>
                  <a:gd name="T4" fmla="*/ 105 w 124"/>
                  <a:gd name="T5" fmla="*/ 1 h 135"/>
                  <a:gd name="T6" fmla="*/ 117 w 124"/>
                  <a:gd name="T7" fmla="*/ 35 h 135"/>
                  <a:gd name="T8" fmla="*/ 110 w 124"/>
                  <a:gd name="T9" fmla="*/ 39 h 135"/>
                  <a:gd name="T10" fmla="*/ 107 w 124"/>
                  <a:gd name="T11" fmla="*/ 33 h 135"/>
                  <a:gd name="T12" fmla="*/ 78 w 124"/>
                  <a:gd name="T13" fmla="*/ 11 h 135"/>
                  <a:gd name="T14" fmla="*/ 34 w 124"/>
                  <a:gd name="T15" fmla="*/ 11 h 135"/>
                  <a:gd name="T16" fmla="*/ 34 w 124"/>
                  <a:gd name="T17" fmla="*/ 61 h 135"/>
                  <a:gd name="T18" fmla="*/ 55 w 124"/>
                  <a:gd name="T19" fmla="*/ 60 h 135"/>
                  <a:gd name="T20" fmla="*/ 69 w 124"/>
                  <a:gd name="T21" fmla="*/ 45 h 135"/>
                  <a:gd name="T22" fmla="*/ 70 w 124"/>
                  <a:gd name="T23" fmla="*/ 36 h 135"/>
                  <a:gd name="T24" fmla="*/ 78 w 124"/>
                  <a:gd name="T25" fmla="*/ 36 h 135"/>
                  <a:gd name="T26" fmla="*/ 78 w 124"/>
                  <a:gd name="T27" fmla="*/ 95 h 135"/>
                  <a:gd name="T28" fmla="*/ 74 w 124"/>
                  <a:gd name="T29" fmla="*/ 95 h 135"/>
                  <a:gd name="T30" fmla="*/ 70 w 124"/>
                  <a:gd name="T31" fmla="*/ 95 h 135"/>
                  <a:gd name="T32" fmla="*/ 70 w 124"/>
                  <a:gd name="T33" fmla="*/ 88 h 135"/>
                  <a:gd name="T34" fmla="*/ 68 w 124"/>
                  <a:gd name="T35" fmla="*/ 81 h 135"/>
                  <a:gd name="T36" fmla="*/ 58 w 124"/>
                  <a:gd name="T37" fmla="*/ 71 h 135"/>
                  <a:gd name="T38" fmla="*/ 34 w 124"/>
                  <a:gd name="T39" fmla="*/ 70 h 135"/>
                  <a:gd name="T40" fmla="*/ 33 w 124"/>
                  <a:gd name="T41" fmla="*/ 74 h 135"/>
                  <a:gd name="T42" fmla="*/ 33 w 124"/>
                  <a:gd name="T43" fmla="*/ 115 h 135"/>
                  <a:gd name="T44" fmla="*/ 43 w 124"/>
                  <a:gd name="T45" fmla="*/ 125 h 135"/>
                  <a:gd name="T46" fmla="*/ 69 w 124"/>
                  <a:gd name="T47" fmla="*/ 125 h 135"/>
                  <a:gd name="T48" fmla="*/ 112 w 124"/>
                  <a:gd name="T49" fmla="*/ 97 h 135"/>
                  <a:gd name="T50" fmla="*/ 115 w 124"/>
                  <a:gd name="T51" fmla="*/ 90 h 135"/>
                  <a:gd name="T52" fmla="*/ 124 w 124"/>
                  <a:gd name="T53" fmla="*/ 93 h 135"/>
                  <a:gd name="T54" fmla="*/ 109 w 124"/>
                  <a:gd name="T55" fmla="*/ 135 h 135"/>
                  <a:gd name="T56" fmla="*/ 0 w 124"/>
                  <a:gd name="T57" fmla="*/ 135 h 135"/>
                  <a:gd name="T58" fmla="*/ 0 w 124"/>
                  <a:gd name="T59" fmla="*/ 128 h 135"/>
                  <a:gd name="T60" fmla="*/ 8 w 124"/>
                  <a:gd name="T61" fmla="*/ 127 h 135"/>
                  <a:gd name="T62" fmla="*/ 15 w 124"/>
                  <a:gd name="T63" fmla="*/ 120 h 135"/>
                  <a:gd name="T64" fmla="*/ 16 w 124"/>
                  <a:gd name="T65" fmla="*/ 113 h 135"/>
                  <a:gd name="T66" fmla="*/ 16 w 124"/>
                  <a:gd name="T67" fmla="*/ 21 h 135"/>
                  <a:gd name="T68" fmla="*/ 16 w 124"/>
                  <a:gd name="T69" fmla="*/ 16 h 135"/>
                  <a:gd name="T70" fmla="*/ 8 w 124"/>
                  <a:gd name="T71" fmla="*/ 9 h 135"/>
                  <a:gd name="T72" fmla="*/ 4 w 124"/>
                  <a:gd name="T73" fmla="*/ 8 h 135"/>
                  <a:gd name="T74" fmla="*/ 0 w 124"/>
                  <a:gd name="T75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4" h="135">
                    <a:moveTo>
                      <a:pt x="0" y="8"/>
                    </a:moveTo>
                    <a:cubicBezTo>
                      <a:pt x="0" y="5"/>
                      <a:pt x="0" y="3"/>
                      <a:pt x="0" y="1"/>
                    </a:cubicBezTo>
                    <a:cubicBezTo>
                      <a:pt x="3" y="0"/>
                      <a:pt x="98" y="0"/>
                      <a:pt x="105" y="1"/>
                    </a:cubicBezTo>
                    <a:cubicBezTo>
                      <a:pt x="109" y="12"/>
                      <a:pt x="113" y="24"/>
                      <a:pt x="117" y="35"/>
                    </a:cubicBezTo>
                    <a:cubicBezTo>
                      <a:pt x="115" y="37"/>
                      <a:pt x="112" y="38"/>
                      <a:pt x="110" y="39"/>
                    </a:cubicBezTo>
                    <a:cubicBezTo>
                      <a:pt x="109" y="36"/>
                      <a:pt x="108" y="35"/>
                      <a:pt x="107" y="33"/>
                    </a:cubicBezTo>
                    <a:cubicBezTo>
                      <a:pt x="101" y="20"/>
                      <a:pt x="92" y="13"/>
                      <a:pt x="78" y="11"/>
                    </a:cubicBezTo>
                    <a:cubicBezTo>
                      <a:pt x="63" y="10"/>
                      <a:pt x="48" y="11"/>
                      <a:pt x="34" y="11"/>
                    </a:cubicBezTo>
                    <a:cubicBezTo>
                      <a:pt x="33" y="15"/>
                      <a:pt x="33" y="55"/>
                      <a:pt x="34" y="61"/>
                    </a:cubicBezTo>
                    <a:cubicBezTo>
                      <a:pt x="41" y="61"/>
                      <a:pt x="48" y="61"/>
                      <a:pt x="55" y="60"/>
                    </a:cubicBezTo>
                    <a:cubicBezTo>
                      <a:pt x="64" y="59"/>
                      <a:pt x="68" y="54"/>
                      <a:pt x="69" y="45"/>
                    </a:cubicBezTo>
                    <a:cubicBezTo>
                      <a:pt x="70" y="42"/>
                      <a:pt x="70" y="39"/>
                      <a:pt x="70" y="36"/>
                    </a:cubicBezTo>
                    <a:cubicBezTo>
                      <a:pt x="73" y="36"/>
                      <a:pt x="75" y="36"/>
                      <a:pt x="78" y="36"/>
                    </a:cubicBezTo>
                    <a:cubicBezTo>
                      <a:pt x="78" y="56"/>
                      <a:pt x="78" y="75"/>
                      <a:pt x="78" y="95"/>
                    </a:cubicBezTo>
                    <a:cubicBezTo>
                      <a:pt x="77" y="95"/>
                      <a:pt x="76" y="95"/>
                      <a:pt x="74" y="95"/>
                    </a:cubicBezTo>
                    <a:cubicBezTo>
                      <a:pt x="73" y="95"/>
                      <a:pt x="72" y="95"/>
                      <a:pt x="70" y="95"/>
                    </a:cubicBezTo>
                    <a:cubicBezTo>
                      <a:pt x="70" y="93"/>
                      <a:pt x="70" y="90"/>
                      <a:pt x="70" y="88"/>
                    </a:cubicBezTo>
                    <a:cubicBezTo>
                      <a:pt x="69" y="86"/>
                      <a:pt x="69" y="83"/>
                      <a:pt x="68" y="81"/>
                    </a:cubicBezTo>
                    <a:cubicBezTo>
                      <a:pt x="67" y="75"/>
                      <a:pt x="64" y="72"/>
                      <a:pt x="58" y="71"/>
                    </a:cubicBezTo>
                    <a:cubicBezTo>
                      <a:pt x="50" y="69"/>
                      <a:pt x="42" y="70"/>
                      <a:pt x="34" y="70"/>
                    </a:cubicBezTo>
                    <a:cubicBezTo>
                      <a:pt x="33" y="72"/>
                      <a:pt x="33" y="73"/>
                      <a:pt x="33" y="74"/>
                    </a:cubicBezTo>
                    <a:cubicBezTo>
                      <a:pt x="33" y="88"/>
                      <a:pt x="33" y="102"/>
                      <a:pt x="33" y="115"/>
                    </a:cubicBezTo>
                    <a:cubicBezTo>
                      <a:pt x="33" y="124"/>
                      <a:pt x="34" y="125"/>
                      <a:pt x="43" y="125"/>
                    </a:cubicBezTo>
                    <a:cubicBezTo>
                      <a:pt x="52" y="125"/>
                      <a:pt x="60" y="125"/>
                      <a:pt x="69" y="125"/>
                    </a:cubicBezTo>
                    <a:cubicBezTo>
                      <a:pt x="89" y="125"/>
                      <a:pt x="104" y="115"/>
                      <a:pt x="112" y="97"/>
                    </a:cubicBezTo>
                    <a:cubicBezTo>
                      <a:pt x="113" y="95"/>
                      <a:pt x="114" y="93"/>
                      <a:pt x="115" y="90"/>
                    </a:cubicBezTo>
                    <a:cubicBezTo>
                      <a:pt x="118" y="91"/>
                      <a:pt x="121" y="92"/>
                      <a:pt x="124" y="93"/>
                    </a:cubicBezTo>
                    <a:cubicBezTo>
                      <a:pt x="119" y="108"/>
                      <a:pt x="114" y="121"/>
                      <a:pt x="109" y="135"/>
                    </a:cubicBezTo>
                    <a:cubicBezTo>
                      <a:pt x="73" y="135"/>
                      <a:pt x="37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3" y="128"/>
                      <a:pt x="6" y="128"/>
                      <a:pt x="8" y="127"/>
                    </a:cubicBezTo>
                    <a:cubicBezTo>
                      <a:pt x="13" y="126"/>
                      <a:pt x="15" y="125"/>
                      <a:pt x="15" y="120"/>
                    </a:cubicBezTo>
                    <a:cubicBezTo>
                      <a:pt x="16" y="118"/>
                      <a:pt x="16" y="115"/>
                      <a:pt x="16" y="113"/>
                    </a:cubicBezTo>
                    <a:cubicBezTo>
                      <a:pt x="16" y="82"/>
                      <a:pt x="16" y="52"/>
                      <a:pt x="16" y="21"/>
                    </a:cubicBezTo>
                    <a:cubicBezTo>
                      <a:pt x="16" y="20"/>
                      <a:pt x="16" y="18"/>
                      <a:pt x="16" y="16"/>
                    </a:cubicBezTo>
                    <a:cubicBezTo>
                      <a:pt x="15" y="11"/>
                      <a:pt x="13" y="9"/>
                      <a:pt x="8" y="9"/>
                    </a:cubicBezTo>
                    <a:cubicBezTo>
                      <a:pt x="7" y="9"/>
                      <a:pt x="6" y="8"/>
                      <a:pt x="4" y="8"/>
                    </a:cubicBezTo>
                    <a:cubicBezTo>
                      <a:pt x="3" y="8"/>
                      <a:pt x="2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4" name="Freeform 21"/>
              <p:cNvSpPr/>
              <p:nvPr/>
            </p:nvSpPr>
            <p:spPr bwMode="auto">
              <a:xfrm>
                <a:off x="4949441" y="3891177"/>
                <a:ext cx="352419" cy="381253"/>
              </a:xfrm>
              <a:custGeom>
                <a:avLst/>
                <a:gdLst>
                  <a:gd name="T0" fmla="*/ 33 w 123"/>
                  <a:gd name="T1" fmla="*/ 60 h 134"/>
                  <a:gd name="T2" fmla="*/ 55 w 123"/>
                  <a:gd name="T3" fmla="*/ 59 h 134"/>
                  <a:gd name="T4" fmla="*/ 68 w 123"/>
                  <a:gd name="T5" fmla="*/ 45 h 134"/>
                  <a:gd name="T6" fmla="*/ 70 w 123"/>
                  <a:gd name="T7" fmla="*/ 35 h 134"/>
                  <a:gd name="T8" fmla="*/ 77 w 123"/>
                  <a:gd name="T9" fmla="*/ 35 h 134"/>
                  <a:gd name="T10" fmla="*/ 77 w 123"/>
                  <a:gd name="T11" fmla="*/ 94 h 134"/>
                  <a:gd name="T12" fmla="*/ 75 w 123"/>
                  <a:gd name="T13" fmla="*/ 94 h 134"/>
                  <a:gd name="T14" fmla="*/ 70 w 123"/>
                  <a:gd name="T15" fmla="*/ 94 h 134"/>
                  <a:gd name="T16" fmla="*/ 69 w 123"/>
                  <a:gd name="T17" fmla="*/ 83 h 134"/>
                  <a:gd name="T18" fmla="*/ 54 w 123"/>
                  <a:gd name="T19" fmla="*/ 69 h 134"/>
                  <a:gd name="T20" fmla="*/ 33 w 123"/>
                  <a:gd name="T21" fmla="*/ 69 h 134"/>
                  <a:gd name="T22" fmla="*/ 33 w 123"/>
                  <a:gd name="T23" fmla="*/ 73 h 134"/>
                  <a:gd name="T24" fmla="*/ 33 w 123"/>
                  <a:gd name="T25" fmla="*/ 114 h 134"/>
                  <a:gd name="T26" fmla="*/ 43 w 123"/>
                  <a:gd name="T27" fmla="*/ 124 h 134"/>
                  <a:gd name="T28" fmla="*/ 68 w 123"/>
                  <a:gd name="T29" fmla="*/ 124 h 134"/>
                  <a:gd name="T30" fmla="*/ 112 w 123"/>
                  <a:gd name="T31" fmla="*/ 96 h 134"/>
                  <a:gd name="T32" fmla="*/ 115 w 123"/>
                  <a:gd name="T33" fmla="*/ 90 h 134"/>
                  <a:gd name="T34" fmla="*/ 115 w 123"/>
                  <a:gd name="T35" fmla="*/ 90 h 134"/>
                  <a:gd name="T36" fmla="*/ 123 w 123"/>
                  <a:gd name="T37" fmla="*/ 92 h 134"/>
                  <a:gd name="T38" fmla="*/ 109 w 123"/>
                  <a:gd name="T39" fmla="*/ 134 h 134"/>
                  <a:gd name="T40" fmla="*/ 0 w 123"/>
                  <a:gd name="T41" fmla="*/ 134 h 134"/>
                  <a:gd name="T42" fmla="*/ 0 w 123"/>
                  <a:gd name="T43" fmla="*/ 127 h 134"/>
                  <a:gd name="T44" fmla="*/ 8 w 123"/>
                  <a:gd name="T45" fmla="*/ 126 h 134"/>
                  <a:gd name="T46" fmla="*/ 15 w 123"/>
                  <a:gd name="T47" fmla="*/ 120 h 134"/>
                  <a:gd name="T48" fmla="*/ 16 w 123"/>
                  <a:gd name="T49" fmla="*/ 113 h 134"/>
                  <a:gd name="T50" fmla="*/ 16 w 123"/>
                  <a:gd name="T51" fmla="*/ 20 h 134"/>
                  <a:gd name="T52" fmla="*/ 5 w 123"/>
                  <a:gd name="T53" fmla="*/ 7 h 134"/>
                  <a:gd name="T54" fmla="*/ 0 w 123"/>
                  <a:gd name="T55" fmla="*/ 7 h 134"/>
                  <a:gd name="T56" fmla="*/ 0 w 123"/>
                  <a:gd name="T57" fmla="*/ 0 h 134"/>
                  <a:gd name="T58" fmla="*/ 105 w 123"/>
                  <a:gd name="T59" fmla="*/ 0 h 134"/>
                  <a:gd name="T60" fmla="*/ 117 w 123"/>
                  <a:gd name="T61" fmla="*/ 35 h 134"/>
                  <a:gd name="T62" fmla="*/ 109 w 123"/>
                  <a:gd name="T63" fmla="*/ 38 h 134"/>
                  <a:gd name="T64" fmla="*/ 107 w 123"/>
                  <a:gd name="T65" fmla="*/ 34 h 134"/>
                  <a:gd name="T66" fmla="*/ 105 w 123"/>
                  <a:gd name="T67" fmla="*/ 29 h 134"/>
                  <a:gd name="T68" fmla="*/ 78 w 123"/>
                  <a:gd name="T69" fmla="*/ 11 h 134"/>
                  <a:gd name="T70" fmla="*/ 42 w 123"/>
                  <a:gd name="T71" fmla="*/ 10 h 134"/>
                  <a:gd name="T72" fmla="*/ 33 w 123"/>
                  <a:gd name="T73" fmla="*/ 10 h 134"/>
                  <a:gd name="T74" fmla="*/ 33 w 123"/>
                  <a:gd name="T75" fmla="*/ 6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34">
                    <a:moveTo>
                      <a:pt x="33" y="60"/>
                    </a:moveTo>
                    <a:cubicBezTo>
                      <a:pt x="41" y="60"/>
                      <a:pt x="48" y="61"/>
                      <a:pt x="55" y="59"/>
                    </a:cubicBezTo>
                    <a:cubicBezTo>
                      <a:pt x="63" y="57"/>
                      <a:pt x="67" y="53"/>
                      <a:pt x="68" y="45"/>
                    </a:cubicBezTo>
                    <a:cubicBezTo>
                      <a:pt x="69" y="42"/>
                      <a:pt x="69" y="39"/>
                      <a:pt x="70" y="35"/>
                    </a:cubicBezTo>
                    <a:cubicBezTo>
                      <a:pt x="72" y="35"/>
                      <a:pt x="75" y="35"/>
                      <a:pt x="77" y="35"/>
                    </a:cubicBezTo>
                    <a:cubicBezTo>
                      <a:pt x="77" y="55"/>
                      <a:pt x="77" y="74"/>
                      <a:pt x="77" y="94"/>
                    </a:cubicBezTo>
                    <a:cubicBezTo>
                      <a:pt x="76" y="94"/>
                      <a:pt x="75" y="94"/>
                      <a:pt x="75" y="94"/>
                    </a:cubicBezTo>
                    <a:cubicBezTo>
                      <a:pt x="73" y="94"/>
                      <a:pt x="71" y="94"/>
                      <a:pt x="70" y="94"/>
                    </a:cubicBezTo>
                    <a:cubicBezTo>
                      <a:pt x="69" y="90"/>
                      <a:pt x="69" y="86"/>
                      <a:pt x="69" y="83"/>
                    </a:cubicBezTo>
                    <a:cubicBezTo>
                      <a:pt x="67" y="74"/>
                      <a:pt x="63" y="70"/>
                      <a:pt x="54" y="69"/>
                    </a:cubicBezTo>
                    <a:cubicBezTo>
                      <a:pt x="47" y="69"/>
                      <a:pt x="40" y="69"/>
                      <a:pt x="33" y="69"/>
                    </a:cubicBezTo>
                    <a:cubicBezTo>
                      <a:pt x="33" y="71"/>
                      <a:pt x="33" y="72"/>
                      <a:pt x="33" y="73"/>
                    </a:cubicBezTo>
                    <a:cubicBezTo>
                      <a:pt x="33" y="87"/>
                      <a:pt x="33" y="101"/>
                      <a:pt x="33" y="114"/>
                    </a:cubicBezTo>
                    <a:cubicBezTo>
                      <a:pt x="33" y="123"/>
                      <a:pt x="34" y="124"/>
                      <a:pt x="43" y="124"/>
                    </a:cubicBezTo>
                    <a:cubicBezTo>
                      <a:pt x="51" y="124"/>
                      <a:pt x="60" y="124"/>
                      <a:pt x="68" y="124"/>
                    </a:cubicBezTo>
                    <a:cubicBezTo>
                      <a:pt x="89" y="124"/>
                      <a:pt x="103" y="114"/>
                      <a:pt x="112" y="96"/>
                    </a:cubicBezTo>
                    <a:cubicBezTo>
                      <a:pt x="113" y="94"/>
                      <a:pt x="114" y="92"/>
                      <a:pt x="115" y="90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118" y="90"/>
                      <a:pt x="120" y="91"/>
                      <a:pt x="123" y="92"/>
                    </a:cubicBezTo>
                    <a:cubicBezTo>
                      <a:pt x="118" y="107"/>
                      <a:pt x="113" y="120"/>
                      <a:pt x="109" y="134"/>
                    </a:cubicBezTo>
                    <a:cubicBezTo>
                      <a:pt x="72" y="134"/>
                      <a:pt x="36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2" y="127"/>
                      <a:pt x="5" y="126"/>
                      <a:pt x="8" y="126"/>
                    </a:cubicBezTo>
                    <a:cubicBezTo>
                      <a:pt x="12" y="126"/>
                      <a:pt x="14" y="124"/>
                      <a:pt x="15" y="120"/>
                    </a:cubicBezTo>
                    <a:cubicBezTo>
                      <a:pt x="15" y="118"/>
                      <a:pt x="16" y="115"/>
                      <a:pt x="16" y="113"/>
                    </a:cubicBezTo>
                    <a:cubicBezTo>
                      <a:pt x="16" y="82"/>
                      <a:pt x="16" y="51"/>
                      <a:pt x="16" y="20"/>
                    </a:cubicBezTo>
                    <a:cubicBezTo>
                      <a:pt x="16" y="10"/>
                      <a:pt x="14" y="8"/>
                      <a:pt x="5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34" y="0"/>
                      <a:pt x="69" y="0"/>
                      <a:pt x="105" y="0"/>
                    </a:cubicBezTo>
                    <a:cubicBezTo>
                      <a:pt x="109" y="11"/>
                      <a:pt x="112" y="22"/>
                      <a:pt x="117" y="35"/>
                    </a:cubicBezTo>
                    <a:cubicBezTo>
                      <a:pt x="114" y="36"/>
                      <a:pt x="112" y="37"/>
                      <a:pt x="109" y="38"/>
                    </a:cubicBezTo>
                    <a:cubicBezTo>
                      <a:pt x="108" y="36"/>
                      <a:pt x="108" y="35"/>
                      <a:pt x="107" y="34"/>
                    </a:cubicBezTo>
                    <a:cubicBezTo>
                      <a:pt x="107" y="32"/>
                      <a:pt x="106" y="31"/>
                      <a:pt x="105" y="29"/>
                    </a:cubicBezTo>
                    <a:cubicBezTo>
                      <a:pt x="100" y="18"/>
                      <a:pt x="90" y="11"/>
                      <a:pt x="78" y="11"/>
                    </a:cubicBezTo>
                    <a:cubicBezTo>
                      <a:pt x="66" y="10"/>
                      <a:pt x="54" y="10"/>
                      <a:pt x="42" y="10"/>
                    </a:cubicBezTo>
                    <a:cubicBezTo>
                      <a:pt x="39" y="10"/>
                      <a:pt x="36" y="10"/>
                      <a:pt x="33" y="10"/>
                    </a:cubicBezTo>
                    <a:cubicBezTo>
                      <a:pt x="33" y="26"/>
                      <a:pt x="33" y="43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5" name="Freeform 22"/>
              <p:cNvSpPr/>
              <p:nvPr/>
            </p:nvSpPr>
            <p:spPr bwMode="auto">
              <a:xfrm>
                <a:off x="5897767" y="3891177"/>
                <a:ext cx="358826" cy="381253"/>
              </a:xfrm>
              <a:custGeom>
                <a:avLst/>
                <a:gdLst>
                  <a:gd name="T0" fmla="*/ 43 w 126"/>
                  <a:gd name="T1" fmla="*/ 134 h 134"/>
                  <a:gd name="T2" fmla="*/ 0 w 126"/>
                  <a:gd name="T3" fmla="*/ 134 h 134"/>
                  <a:gd name="T4" fmla="*/ 0 w 126"/>
                  <a:gd name="T5" fmla="*/ 127 h 134"/>
                  <a:gd name="T6" fmla="*/ 7 w 126"/>
                  <a:gd name="T7" fmla="*/ 126 h 134"/>
                  <a:gd name="T8" fmla="*/ 16 w 126"/>
                  <a:gd name="T9" fmla="*/ 118 h 134"/>
                  <a:gd name="T10" fmla="*/ 16 w 126"/>
                  <a:gd name="T11" fmla="*/ 110 h 134"/>
                  <a:gd name="T12" fmla="*/ 16 w 126"/>
                  <a:gd name="T13" fmla="*/ 18 h 134"/>
                  <a:gd name="T14" fmla="*/ 5 w 126"/>
                  <a:gd name="T15" fmla="*/ 7 h 134"/>
                  <a:gd name="T16" fmla="*/ 0 w 126"/>
                  <a:gd name="T17" fmla="*/ 7 h 134"/>
                  <a:gd name="T18" fmla="*/ 0 w 126"/>
                  <a:gd name="T19" fmla="*/ 0 h 134"/>
                  <a:gd name="T20" fmla="*/ 40 w 126"/>
                  <a:gd name="T21" fmla="*/ 0 h 134"/>
                  <a:gd name="T22" fmla="*/ 98 w 126"/>
                  <a:gd name="T23" fmla="*/ 100 h 134"/>
                  <a:gd name="T24" fmla="*/ 99 w 126"/>
                  <a:gd name="T25" fmla="*/ 96 h 134"/>
                  <a:gd name="T26" fmla="*/ 99 w 126"/>
                  <a:gd name="T27" fmla="*/ 24 h 134"/>
                  <a:gd name="T28" fmla="*/ 98 w 126"/>
                  <a:gd name="T29" fmla="*/ 17 h 134"/>
                  <a:gd name="T30" fmla="*/ 89 w 126"/>
                  <a:gd name="T31" fmla="*/ 7 h 134"/>
                  <a:gd name="T32" fmla="*/ 83 w 126"/>
                  <a:gd name="T33" fmla="*/ 7 h 134"/>
                  <a:gd name="T34" fmla="*/ 83 w 126"/>
                  <a:gd name="T35" fmla="*/ 4 h 134"/>
                  <a:gd name="T36" fmla="*/ 83 w 126"/>
                  <a:gd name="T37" fmla="*/ 0 h 134"/>
                  <a:gd name="T38" fmla="*/ 125 w 126"/>
                  <a:gd name="T39" fmla="*/ 0 h 134"/>
                  <a:gd name="T40" fmla="*/ 126 w 126"/>
                  <a:gd name="T41" fmla="*/ 3 h 134"/>
                  <a:gd name="T42" fmla="*/ 126 w 126"/>
                  <a:gd name="T43" fmla="*/ 7 h 134"/>
                  <a:gd name="T44" fmla="*/ 120 w 126"/>
                  <a:gd name="T45" fmla="*/ 7 h 134"/>
                  <a:gd name="T46" fmla="*/ 110 w 126"/>
                  <a:gd name="T47" fmla="*/ 16 h 134"/>
                  <a:gd name="T48" fmla="*/ 110 w 126"/>
                  <a:gd name="T49" fmla="*/ 26 h 134"/>
                  <a:gd name="T50" fmla="*/ 110 w 126"/>
                  <a:gd name="T51" fmla="*/ 128 h 134"/>
                  <a:gd name="T52" fmla="*/ 110 w 126"/>
                  <a:gd name="T53" fmla="*/ 134 h 134"/>
                  <a:gd name="T54" fmla="*/ 98 w 126"/>
                  <a:gd name="T55" fmla="*/ 134 h 134"/>
                  <a:gd name="T56" fmla="*/ 28 w 126"/>
                  <a:gd name="T57" fmla="*/ 14 h 134"/>
                  <a:gd name="T58" fmla="*/ 28 w 126"/>
                  <a:gd name="T59" fmla="*/ 14 h 134"/>
                  <a:gd name="T60" fmla="*/ 27 w 126"/>
                  <a:gd name="T61" fmla="*/ 17 h 134"/>
                  <a:gd name="T62" fmla="*/ 27 w 126"/>
                  <a:gd name="T63" fmla="*/ 110 h 134"/>
                  <a:gd name="T64" fmla="*/ 28 w 126"/>
                  <a:gd name="T65" fmla="*/ 118 h 134"/>
                  <a:gd name="T66" fmla="*/ 36 w 126"/>
                  <a:gd name="T67" fmla="*/ 126 h 134"/>
                  <a:gd name="T68" fmla="*/ 43 w 126"/>
                  <a:gd name="T69" fmla="*/ 127 h 134"/>
                  <a:gd name="T70" fmla="*/ 43 w 126"/>
                  <a:gd name="T7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6" h="134">
                    <a:moveTo>
                      <a:pt x="43" y="134"/>
                    </a:moveTo>
                    <a:cubicBezTo>
                      <a:pt x="29" y="134"/>
                      <a:pt x="14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2" y="127"/>
                      <a:pt x="5" y="127"/>
                      <a:pt x="7" y="126"/>
                    </a:cubicBezTo>
                    <a:cubicBezTo>
                      <a:pt x="13" y="125"/>
                      <a:pt x="15" y="123"/>
                      <a:pt x="16" y="118"/>
                    </a:cubicBezTo>
                    <a:cubicBezTo>
                      <a:pt x="16" y="115"/>
                      <a:pt x="16" y="113"/>
                      <a:pt x="16" y="110"/>
                    </a:cubicBezTo>
                    <a:cubicBezTo>
                      <a:pt x="16" y="80"/>
                      <a:pt x="16" y="49"/>
                      <a:pt x="16" y="18"/>
                    </a:cubicBezTo>
                    <a:cubicBezTo>
                      <a:pt x="16" y="9"/>
                      <a:pt x="14" y="8"/>
                      <a:pt x="5" y="7"/>
                    </a:cubicBezTo>
                    <a:cubicBezTo>
                      <a:pt x="4" y="7"/>
                      <a:pt x="2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3" y="0"/>
                      <a:pt x="26" y="0"/>
                      <a:pt x="40" y="0"/>
                    </a:cubicBezTo>
                    <a:cubicBezTo>
                      <a:pt x="59" y="33"/>
                      <a:pt x="78" y="66"/>
                      <a:pt x="98" y="100"/>
                    </a:cubicBezTo>
                    <a:cubicBezTo>
                      <a:pt x="98" y="98"/>
                      <a:pt x="99" y="97"/>
                      <a:pt x="99" y="96"/>
                    </a:cubicBezTo>
                    <a:cubicBezTo>
                      <a:pt x="99" y="72"/>
                      <a:pt x="99" y="48"/>
                      <a:pt x="99" y="24"/>
                    </a:cubicBezTo>
                    <a:cubicBezTo>
                      <a:pt x="99" y="22"/>
                      <a:pt x="99" y="19"/>
                      <a:pt x="98" y="17"/>
                    </a:cubicBezTo>
                    <a:cubicBezTo>
                      <a:pt x="97" y="11"/>
                      <a:pt x="95" y="8"/>
                      <a:pt x="89" y="7"/>
                    </a:cubicBezTo>
                    <a:cubicBezTo>
                      <a:pt x="87" y="7"/>
                      <a:pt x="85" y="7"/>
                      <a:pt x="83" y="7"/>
                    </a:cubicBezTo>
                    <a:cubicBezTo>
                      <a:pt x="83" y="6"/>
                      <a:pt x="83" y="5"/>
                      <a:pt x="83" y="4"/>
                    </a:cubicBezTo>
                    <a:cubicBezTo>
                      <a:pt x="83" y="2"/>
                      <a:pt x="83" y="1"/>
                      <a:pt x="83" y="0"/>
                    </a:cubicBezTo>
                    <a:cubicBezTo>
                      <a:pt x="97" y="0"/>
                      <a:pt x="111" y="0"/>
                      <a:pt x="125" y="0"/>
                    </a:cubicBezTo>
                    <a:cubicBezTo>
                      <a:pt x="125" y="1"/>
                      <a:pt x="126" y="2"/>
                      <a:pt x="126" y="3"/>
                    </a:cubicBezTo>
                    <a:cubicBezTo>
                      <a:pt x="126" y="4"/>
                      <a:pt x="126" y="5"/>
                      <a:pt x="126" y="7"/>
                    </a:cubicBezTo>
                    <a:cubicBezTo>
                      <a:pt x="124" y="7"/>
                      <a:pt x="122" y="7"/>
                      <a:pt x="120" y="7"/>
                    </a:cubicBezTo>
                    <a:cubicBezTo>
                      <a:pt x="114" y="8"/>
                      <a:pt x="111" y="11"/>
                      <a:pt x="110" y="16"/>
                    </a:cubicBezTo>
                    <a:cubicBezTo>
                      <a:pt x="110" y="20"/>
                      <a:pt x="110" y="23"/>
                      <a:pt x="110" y="26"/>
                    </a:cubicBezTo>
                    <a:cubicBezTo>
                      <a:pt x="110" y="60"/>
                      <a:pt x="110" y="94"/>
                      <a:pt x="110" y="128"/>
                    </a:cubicBezTo>
                    <a:cubicBezTo>
                      <a:pt x="110" y="130"/>
                      <a:pt x="110" y="132"/>
                      <a:pt x="110" y="134"/>
                    </a:cubicBezTo>
                    <a:cubicBezTo>
                      <a:pt x="106" y="134"/>
                      <a:pt x="102" y="134"/>
                      <a:pt x="98" y="134"/>
                    </a:cubicBezTo>
                    <a:cubicBezTo>
                      <a:pt x="75" y="94"/>
                      <a:pt x="52" y="5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5"/>
                      <a:pt x="27" y="16"/>
                      <a:pt x="27" y="17"/>
                    </a:cubicBezTo>
                    <a:cubicBezTo>
                      <a:pt x="27" y="48"/>
                      <a:pt x="27" y="79"/>
                      <a:pt x="27" y="110"/>
                    </a:cubicBezTo>
                    <a:cubicBezTo>
                      <a:pt x="27" y="113"/>
                      <a:pt x="27" y="116"/>
                      <a:pt x="28" y="118"/>
                    </a:cubicBezTo>
                    <a:cubicBezTo>
                      <a:pt x="29" y="123"/>
                      <a:pt x="31" y="125"/>
                      <a:pt x="36" y="126"/>
                    </a:cubicBezTo>
                    <a:cubicBezTo>
                      <a:pt x="38" y="126"/>
                      <a:pt x="41" y="127"/>
                      <a:pt x="43" y="127"/>
                    </a:cubicBezTo>
                    <a:cubicBezTo>
                      <a:pt x="43" y="129"/>
                      <a:pt x="43" y="132"/>
                      <a:pt x="43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Freeform 23"/>
              <p:cNvSpPr/>
              <p:nvPr/>
            </p:nvSpPr>
            <p:spPr bwMode="auto">
              <a:xfrm>
                <a:off x="6285428" y="3878362"/>
                <a:ext cx="397272" cy="410087"/>
              </a:xfrm>
              <a:custGeom>
                <a:avLst/>
                <a:gdLst>
                  <a:gd name="T0" fmla="*/ 87 w 139"/>
                  <a:gd name="T1" fmla="*/ 79 h 144"/>
                  <a:gd name="T2" fmla="*/ 87 w 139"/>
                  <a:gd name="T3" fmla="*/ 71 h 144"/>
                  <a:gd name="T4" fmla="*/ 139 w 139"/>
                  <a:gd name="T5" fmla="*/ 71 h 144"/>
                  <a:gd name="T6" fmla="*/ 139 w 139"/>
                  <a:gd name="T7" fmla="*/ 79 h 144"/>
                  <a:gd name="T8" fmla="*/ 133 w 139"/>
                  <a:gd name="T9" fmla="*/ 79 h 144"/>
                  <a:gd name="T10" fmla="*/ 124 w 139"/>
                  <a:gd name="T11" fmla="*/ 88 h 144"/>
                  <a:gd name="T12" fmla="*/ 124 w 139"/>
                  <a:gd name="T13" fmla="*/ 95 h 144"/>
                  <a:gd name="T14" fmla="*/ 124 w 139"/>
                  <a:gd name="T15" fmla="*/ 134 h 144"/>
                  <a:gd name="T16" fmla="*/ 124 w 139"/>
                  <a:gd name="T17" fmla="*/ 139 h 144"/>
                  <a:gd name="T18" fmla="*/ 115 w 139"/>
                  <a:gd name="T19" fmla="*/ 139 h 144"/>
                  <a:gd name="T20" fmla="*/ 110 w 139"/>
                  <a:gd name="T21" fmla="*/ 128 h 144"/>
                  <a:gd name="T22" fmla="*/ 105 w 139"/>
                  <a:gd name="T23" fmla="*/ 131 h 144"/>
                  <a:gd name="T24" fmla="*/ 56 w 139"/>
                  <a:gd name="T25" fmla="*/ 141 h 144"/>
                  <a:gd name="T26" fmla="*/ 10 w 139"/>
                  <a:gd name="T27" fmla="*/ 103 h 144"/>
                  <a:gd name="T28" fmla="*/ 15 w 139"/>
                  <a:gd name="T29" fmla="*/ 33 h 144"/>
                  <a:gd name="T30" fmla="*/ 56 w 139"/>
                  <a:gd name="T31" fmla="*/ 3 h 144"/>
                  <a:gd name="T32" fmla="*/ 99 w 139"/>
                  <a:gd name="T33" fmla="*/ 11 h 144"/>
                  <a:gd name="T34" fmla="*/ 102 w 139"/>
                  <a:gd name="T35" fmla="*/ 13 h 144"/>
                  <a:gd name="T36" fmla="*/ 105 w 139"/>
                  <a:gd name="T37" fmla="*/ 5 h 144"/>
                  <a:gd name="T38" fmla="*/ 112 w 139"/>
                  <a:gd name="T39" fmla="*/ 5 h 144"/>
                  <a:gd name="T40" fmla="*/ 122 w 139"/>
                  <a:gd name="T41" fmla="*/ 46 h 144"/>
                  <a:gd name="T42" fmla="*/ 114 w 139"/>
                  <a:gd name="T43" fmla="*/ 49 h 144"/>
                  <a:gd name="T44" fmla="*/ 112 w 139"/>
                  <a:gd name="T45" fmla="*/ 44 h 144"/>
                  <a:gd name="T46" fmla="*/ 100 w 139"/>
                  <a:gd name="T47" fmla="*/ 25 h 144"/>
                  <a:gd name="T48" fmla="*/ 42 w 139"/>
                  <a:gd name="T49" fmla="*/ 23 h 144"/>
                  <a:gd name="T50" fmla="*/ 24 w 139"/>
                  <a:gd name="T51" fmla="*/ 62 h 144"/>
                  <a:gd name="T52" fmla="*/ 34 w 139"/>
                  <a:gd name="T53" fmla="*/ 109 h 144"/>
                  <a:gd name="T54" fmla="*/ 77 w 139"/>
                  <a:gd name="T55" fmla="*/ 131 h 144"/>
                  <a:gd name="T56" fmla="*/ 101 w 139"/>
                  <a:gd name="T57" fmla="*/ 120 h 144"/>
                  <a:gd name="T58" fmla="*/ 106 w 139"/>
                  <a:gd name="T59" fmla="*/ 109 h 144"/>
                  <a:gd name="T60" fmla="*/ 106 w 139"/>
                  <a:gd name="T61" fmla="*/ 90 h 144"/>
                  <a:gd name="T62" fmla="*/ 96 w 139"/>
                  <a:gd name="T63" fmla="*/ 79 h 144"/>
                  <a:gd name="T64" fmla="*/ 87 w 139"/>
                  <a:gd name="T65" fmla="*/ 7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9" h="144">
                    <a:moveTo>
                      <a:pt x="87" y="79"/>
                    </a:moveTo>
                    <a:cubicBezTo>
                      <a:pt x="87" y="76"/>
                      <a:pt x="87" y="74"/>
                      <a:pt x="87" y="71"/>
                    </a:cubicBezTo>
                    <a:cubicBezTo>
                      <a:pt x="105" y="71"/>
                      <a:pt x="122" y="71"/>
                      <a:pt x="139" y="71"/>
                    </a:cubicBezTo>
                    <a:cubicBezTo>
                      <a:pt x="139" y="74"/>
                      <a:pt x="139" y="76"/>
                      <a:pt x="139" y="79"/>
                    </a:cubicBezTo>
                    <a:cubicBezTo>
                      <a:pt x="137" y="79"/>
                      <a:pt x="135" y="79"/>
                      <a:pt x="133" y="79"/>
                    </a:cubicBezTo>
                    <a:cubicBezTo>
                      <a:pt x="127" y="79"/>
                      <a:pt x="125" y="81"/>
                      <a:pt x="124" y="88"/>
                    </a:cubicBezTo>
                    <a:cubicBezTo>
                      <a:pt x="124" y="90"/>
                      <a:pt x="124" y="93"/>
                      <a:pt x="124" y="95"/>
                    </a:cubicBezTo>
                    <a:cubicBezTo>
                      <a:pt x="124" y="108"/>
                      <a:pt x="124" y="121"/>
                      <a:pt x="124" y="134"/>
                    </a:cubicBezTo>
                    <a:cubicBezTo>
                      <a:pt x="124" y="135"/>
                      <a:pt x="124" y="137"/>
                      <a:pt x="124" y="139"/>
                    </a:cubicBezTo>
                    <a:cubicBezTo>
                      <a:pt x="121" y="139"/>
                      <a:pt x="118" y="139"/>
                      <a:pt x="115" y="139"/>
                    </a:cubicBezTo>
                    <a:cubicBezTo>
                      <a:pt x="113" y="136"/>
                      <a:pt x="112" y="132"/>
                      <a:pt x="110" y="128"/>
                    </a:cubicBezTo>
                    <a:cubicBezTo>
                      <a:pt x="108" y="129"/>
                      <a:pt x="107" y="130"/>
                      <a:pt x="105" y="131"/>
                    </a:cubicBezTo>
                    <a:cubicBezTo>
                      <a:pt x="90" y="140"/>
                      <a:pt x="74" y="144"/>
                      <a:pt x="56" y="141"/>
                    </a:cubicBezTo>
                    <a:cubicBezTo>
                      <a:pt x="34" y="137"/>
                      <a:pt x="18" y="124"/>
                      <a:pt x="10" y="103"/>
                    </a:cubicBezTo>
                    <a:cubicBezTo>
                      <a:pt x="0" y="79"/>
                      <a:pt x="1" y="55"/>
                      <a:pt x="15" y="33"/>
                    </a:cubicBezTo>
                    <a:cubicBezTo>
                      <a:pt x="24" y="17"/>
                      <a:pt x="38" y="6"/>
                      <a:pt x="56" y="3"/>
                    </a:cubicBezTo>
                    <a:cubicBezTo>
                      <a:pt x="71" y="0"/>
                      <a:pt x="86" y="2"/>
                      <a:pt x="99" y="11"/>
                    </a:cubicBezTo>
                    <a:cubicBezTo>
                      <a:pt x="100" y="12"/>
                      <a:pt x="101" y="12"/>
                      <a:pt x="102" y="13"/>
                    </a:cubicBezTo>
                    <a:cubicBezTo>
                      <a:pt x="103" y="10"/>
                      <a:pt x="104" y="7"/>
                      <a:pt x="105" y="5"/>
                    </a:cubicBezTo>
                    <a:cubicBezTo>
                      <a:pt x="107" y="5"/>
                      <a:pt x="109" y="5"/>
                      <a:pt x="112" y="5"/>
                    </a:cubicBezTo>
                    <a:cubicBezTo>
                      <a:pt x="115" y="18"/>
                      <a:pt x="119" y="32"/>
                      <a:pt x="122" y="46"/>
                    </a:cubicBezTo>
                    <a:cubicBezTo>
                      <a:pt x="120" y="47"/>
                      <a:pt x="117" y="48"/>
                      <a:pt x="114" y="49"/>
                    </a:cubicBezTo>
                    <a:cubicBezTo>
                      <a:pt x="114" y="47"/>
                      <a:pt x="113" y="45"/>
                      <a:pt x="112" y="44"/>
                    </a:cubicBezTo>
                    <a:cubicBezTo>
                      <a:pt x="109" y="37"/>
                      <a:pt x="105" y="30"/>
                      <a:pt x="100" y="25"/>
                    </a:cubicBezTo>
                    <a:cubicBezTo>
                      <a:pt x="84" y="8"/>
                      <a:pt x="59" y="7"/>
                      <a:pt x="42" y="23"/>
                    </a:cubicBezTo>
                    <a:cubicBezTo>
                      <a:pt x="31" y="34"/>
                      <a:pt x="25" y="47"/>
                      <a:pt x="24" y="62"/>
                    </a:cubicBezTo>
                    <a:cubicBezTo>
                      <a:pt x="22" y="79"/>
                      <a:pt x="25" y="95"/>
                      <a:pt x="34" y="109"/>
                    </a:cubicBezTo>
                    <a:cubicBezTo>
                      <a:pt x="44" y="125"/>
                      <a:pt x="59" y="132"/>
                      <a:pt x="77" y="131"/>
                    </a:cubicBezTo>
                    <a:cubicBezTo>
                      <a:pt x="86" y="130"/>
                      <a:pt x="94" y="127"/>
                      <a:pt x="101" y="120"/>
                    </a:cubicBezTo>
                    <a:cubicBezTo>
                      <a:pt x="104" y="117"/>
                      <a:pt x="106" y="114"/>
                      <a:pt x="106" y="109"/>
                    </a:cubicBezTo>
                    <a:cubicBezTo>
                      <a:pt x="106" y="103"/>
                      <a:pt x="107" y="96"/>
                      <a:pt x="106" y="90"/>
                    </a:cubicBezTo>
                    <a:cubicBezTo>
                      <a:pt x="106" y="82"/>
                      <a:pt x="104" y="81"/>
                      <a:pt x="96" y="79"/>
                    </a:cubicBezTo>
                    <a:cubicBezTo>
                      <a:pt x="94" y="79"/>
                      <a:pt x="91" y="79"/>
                      <a:pt x="87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7" name="Freeform 25"/>
              <p:cNvSpPr/>
              <p:nvPr/>
            </p:nvSpPr>
            <p:spPr bwMode="auto">
              <a:xfrm>
                <a:off x="9005458" y="3884769"/>
                <a:ext cx="323584" cy="397272"/>
              </a:xfrm>
              <a:custGeom>
                <a:avLst/>
                <a:gdLst>
                  <a:gd name="T0" fmla="*/ 103 w 113"/>
                  <a:gd name="T1" fmla="*/ 44 h 140"/>
                  <a:gd name="T2" fmla="*/ 95 w 113"/>
                  <a:gd name="T3" fmla="*/ 46 h 140"/>
                  <a:gd name="T4" fmla="*/ 92 w 113"/>
                  <a:gd name="T5" fmla="*/ 41 h 140"/>
                  <a:gd name="T6" fmla="*/ 72 w 113"/>
                  <a:gd name="T7" fmla="*/ 18 h 140"/>
                  <a:gd name="T8" fmla="*/ 38 w 113"/>
                  <a:gd name="T9" fmla="*/ 12 h 140"/>
                  <a:gd name="T10" fmla="*/ 25 w 113"/>
                  <a:gd name="T11" fmla="*/ 19 h 140"/>
                  <a:gd name="T12" fmla="*/ 26 w 113"/>
                  <a:gd name="T13" fmla="*/ 44 h 140"/>
                  <a:gd name="T14" fmla="*/ 42 w 113"/>
                  <a:gd name="T15" fmla="*/ 53 h 140"/>
                  <a:gd name="T16" fmla="*/ 70 w 113"/>
                  <a:gd name="T17" fmla="*/ 62 h 140"/>
                  <a:gd name="T18" fmla="*/ 90 w 113"/>
                  <a:gd name="T19" fmla="*/ 70 h 140"/>
                  <a:gd name="T20" fmla="*/ 97 w 113"/>
                  <a:gd name="T21" fmla="*/ 125 h 140"/>
                  <a:gd name="T22" fmla="*/ 56 w 113"/>
                  <a:gd name="T23" fmla="*/ 140 h 140"/>
                  <a:gd name="T24" fmla="*/ 25 w 113"/>
                  <a:gd name="T25" fmla="*/ 128 h 140"/>
                  <a:gd name="T26" fmla="*/ 21 w 113"/>
                  <a:gd name="T27" fmla="*/ 125 h 140"/>
                  <a:gd name="T28" fmla="*/ 16 w 113"/>
                  <a:gd name="T29" fmla="*/ 137 h 140"/>
                  <a:gd name="T30" fmla="*/ 10 w 113"/>
                  <a:gd name="T31" fmla="*/ 137 h 140"/>
                  <a:gd name="T32" fmla="*/ 1 w 113"/>
                  <a:gd name="T33" fmla="*/ 89 h 140"/>
                  <a:gd name="T34" fmla="*/ 10 w 113"/>
                  <a:gd name="T35" fmla="*/ 87 h 140"/>
                  <a:gd name="T36" fmla="*/ 13 w 113"/>
                  <a:gd name="T37" fmla="*/ 95 h 140"/>
                  <a:gd name="T38" fmla="*/ 36 w 113"/>
                  <a:gd name="T39" fmla="*/ 122 h 140"/>
                  <a:gd name="T40" fmla="*/ 69 w 113"/>
                  <a:gd name="T41" fmla="*/ 128 h 140"/>
                  <a:gd name="T42" fmla="*/ 85 w 113"/>
                  <a:gd name="T43" fmla="*/ 119 h 140"/>
                  <a:gd name="T44" fmla="*/ 81 w 113"/>
                  <a:gd name="T45" fmla="*/ 86 h 140"/>
                  <a:gd name="T46" fmla="*/ 63 w 113"/>
                  <a:gd name="T47" fmla="*/ 79 h 140"/>
                  <a:gd name="T48" fmla="*/ 38 w 113"/>
                  <a:gd name="T49" fmla="*/ 71 h 140"/>
                  <a:gd name="T50" fmla="*/ 19 w 113"/>
                  <a:gd name="T51" fmla="*/ 62 h 140"/>
                  <a:gd name="T52" fmla="*/ 15 w 113"/>
                  <a:gd name="T53" fmla="*/ 13 h 140"/>
                  <a:gd name="T54" fmla="*/ 51 w 113"/>
                  <a:gd name="T55" fmla="*/ 0 h 140"/>
                  <a:gd name="T56" fmla="*/ 81 w 113"/>
                  <a:gd name="T57" fmla="*/ 10 h 140"/>
                  <a:gd name="T58" fmla="*/ 82 w 113"/>
                  <a:gd name="T59" fmla="*/ 11 h 140"/>
                  <a:gd name="T60" fmla="*/ 83 w 113"/>
                  <a:gd name="T61" fmla="*/ 11 h 140"/>
                  <a:gd name="T62" fmla="*/ 87 w 113"/>
                  <a:gd name="T63" fmla="*/ 2 h 140"/>
                  <a:gd name="T64" fmla="*/ 93 w 113"/>
                  <a:gd name="T65" fmla="*/ 2 h 140"/>
                  <a:gd name="T66" fmla="*/ 103 w 113"/>
                  <a:gd name="T67" fmla="*/ 4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40">
                    <a:moveTo>
                      <a:pt x="103" y="44"/>
                    </a:moveTo>
                    <a:cubicBezTo>
                      <a:pt x="100" y="45"/>
                      <a:pt x="98" y="45"/>
                      <a:pt x="95" y="46"/>
                    </a:cubicBezTo>
                    <a:cubicBezTo>
                      <a:pt x="94" y="44"/>
                      <a:pt x="93" y="43"/>
                      <a:pt x="92" y="41"/>
                    </a:cubicBezTo>
                    <a:cubicBezTo>
                      <a:pt x="87" y="32"/>
                      <a:pt x="81" y="24"/>
                      <a:pt x="72" y="18"/>
                    </a:cubicBezTo>
                    <a:cubicBezTo>
                      <a:pt x="61" y="11"/>
                      <a:pt x="50" y="9"/>
                      <a:pt x="38" y="12"/>
                    </a:cubicBezTo>
                    <a:cubicBezTo>
                      <a:pt x="33" y="13"/>
                      <a:pt x="28" y="16"/>
                      <a:pt x="25" y="19"/>
                    </a:cubicBezTo>
                    <a:cubicBezTo>
                      <a:pt x="18" y="27"/>
                      <a:pt x="19" y="38"/>
                      <a:pt x="26" y="44"/>
                    </a:cubicBezTo>
                    <a:cubicBezTo>
                      <a:pt x="31" y="49"/>
                      <a:pt x="36" y="51"/>
                      <a:pt x="42" y="53"/>
                    </a:cubicBezTo>
                    <a:cubicBezTo>
                      <a:pt x="51" y="56"/>
                      <a:pt x="61" y="59"/>
                      <a:pt x="70" y="62"/>
                    </a:cubicBezTo>
                    <a:cubicBezTo>
                      <a:pt x="77" y="64"/>
                      <a:pt x="84" y="67"/>
                      <a:pt x="90" y="70"/>
                    </a:cubicBezTo>
                    <a:cubicBezTo>
                      <a:pt x="113" y="83"/>
                      <a:pt x="112" y="111"/>
                      <a:pt x="97" y="125"/>
                    </a:cubicBezTo>
                    <a:cubicBezTo>
                      <a:pt x="85" y="137"/>
                      <a:pt x="71" y="140"/>
                      <a:pt x="56" y="140"/>
                    </a:cubicBezTo>
                    <a:cubicBezTo>
                      <a:pt x="44" y="139"/>
                      <a:pt x="34" y="135"/>
                      <a:pt x="25" y="128"/>
                    </a:cubicBezTo>
                    <a:cubicBezTo>
                      <a:pt x="24" y="127"/>
                      <a:pt x="23" y="126"/>
                      <a:pt x="21" y="125"/>
                    </a:cubicBezTo>
                    <a:cubicBezTo>
                      <a:pt x="19" y="129"/>
                      <a:pt x="18" y="133"/>
                      <a:pt x="16" y="137"/>
                    </a:cubicBezTo>
                    <a:cubicBezTo>
                      <a:pt x="14" y="137"/>
                      <a:pt x="12" y="137"/>
                      <a:pt x="10" y="137"/>
                    </a:cubicBezTo>
                    <a:cubicBezTo>
                      <a:pt x="7" y="121"/>
                      <a:pt x="4" y="105"/>
                      <a:pt x="1" y="89"/>
                    </a:cubicBezTo>
                    <a:cubicBezTo>
                      <a:pt x="4" y="88"/>
                      <a:pt x="7" y="88"/>
                      <a:pt x="10" y="87"/>
                    </a:cubicBezTo>
                    <a:cubicBezTo>
                      <a:pt x="11" y="90"/>
                      <a:pt x="12" y="93"/>
                      <a:pt x="13" y="95"/>
                    </a:cubicBezTo>
                    <a:cubicBezTo>
                      <a:pt x="18" y="106"/>
                      <a:pt x="26" y="116"/>
                      <a:pt x="36" y="122"/>
                    </a:cubicBezTo>
                    <a:cubicBezTo>
                      <a:pt x="46" y="129"/>
                      <a:pt x="57" y="131"/>
                      <a:pt x="69" y="128"/>
                    </a:cubicBezTo>
                    <a:cubicBezTo>
                      <a:pt x="75" y="127"/>
                      <a:pt x="80" y="123"/>
                      <a:pt x="85" y="119"/>
                    </a:cubicBezTo>
                    <a:cubicBezTo>
                      <a:pt x="94" y="110"/>
                      <a:pt x="94" y="93"/>
                      <a:pt x="81" y="86"/>
                    </a:cubicBezTo>
                    <a:cubicBezTo>
                      <a:pt x="75" y="83"/>
                      <a:pt x="69" y="81"/>
                      <a:pt x="63" y="79"/>
                    </a:cubicBezTo>
                    <a:cubicBezTo>
                      <a:pt x="55" y="76"/>
                      <a:pt x="46" y="74"/>
                      <a:pt x="38" y="71"/>
                    </a:cubicBezTo>
                    <a:cubicBezTo>
                      <a:pt x="31" y="69"/>
                      <a:pt x="25" y="66"/>
                      <a:pt x="19" y="62"/>
                    </a:cubicBezTo>
                    <a:cubicBezTo>
                      <a:pt x="1" y="51"/>
                      <a:pt x="0" y="27"/>
                      <a:pt x="15" y="13"/>
                    </a:cubicBezTo>
                    <a:cubicBezTo>
                      <a:pt x="25" y="3"/>
                      <a:pt x="37" y="0"/>
                      <a:pt x="51" y="0"/>
                    </a:cubicBezTo>
                    <a:cubicBezTo>
                      <a:pt x="62" y="0"/>
                      <a:pt x="72" y="3"/>
                      <a:pt x="81" y="10"/>
                    </a:cubicBezTo>
                    <a:cubicBezTo>
                      <a:pt x="81" y="10"/>
                      <a:pt x="81" y="11"/>
                      <a:pt x="82" y="11"/>
                    </a:cubicBezTo>
                    <a:cubicBezTo>
                      <a:pt x="82" y="11"/>
                      <a:pt x="82" y="11"/>
                      <a:pt x="83" y="11"/>
                    </a:cubicBezTo>
                    <a:cubicBezTo>
                      <a:pt x="84" y="8"/>
                      <a:pt x="85" y="5"/>
                      <a:pt x="87" y="2"/>
                    </a:cubicBezTo>
                    <a:cubicBezTo>
                      <a:pt x="89" y="2"/>
                      <a:pt x="91" y="2"/>
                      <a:pt x="93" y="2"/>
                    </a:cubicBezTo>
                    <a:cubicBezTo>
                      <a:pt x="96" y="16"/>
                      <a:pt x="100" y="30"/>
                      <a:pt x="10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8" name="Freeform 27"/>
              <p:cNvSpPr>
                <a:spLocks noEditPoints="1"/>
              </p:cNvSpPr>
              <p:nvPr/>
            </p:nvSpPr>
            <p:spPr bwMode="auto">
              <a:xfrm>
                <a:off x="4616246" y="3887973"/>
                <a:ext cx="323584" cy="384457"/>
              </a:xfrm>
              <a:custGeom>
                <a:avLst/>
                <a:gdLst>
                  <a:gd name="T0" fmla="*/ 33 w 113"/>
                  <a:gd name="T1" fmla="*/ 78 h 135"/>
                  <a:gd name="T2" fmla="*/ 33 w 113"/>
                  <a:gd name="T3" fmla="*/ 82 h 135"/>
                  <a:gd name="T4" fmla="*/ 33 w 113"/>
                  <a:gd name="T5" fmla="*/ 114 h 135"/>
                  <a:gd name="T6" fmla="*/ 33 w 113"/>
                  <a:gd name="T7" fmla="*/ 118 h 135"/>
                  <a:gd name="T8" fmla="*/ 43 w 113"/>
                  <a:gd name="T9" fmla="*/ 128 h 135"/>
                  <a:gd name="T10" fmla="*/ 49 w 113"/>
                  <a:gd name="T11" fmla="*/ 128 h 135"/>
                  <a:gd name="T12" fmla="*/ 49 w 113"/>
                  <a:gd name="T13" fmla="*/ 135 h 135"/>
                  <a:gd name="T14" fmla="*/ 0 w 113"/>
                  <a:gd name="T15" fmla="*/ 135 h 135"/>
                  <a:gd name="T16" fmla="*/ 0 w 113"/>
                  <a:gd name="T17" fmla="*/ 128 h 135"/>
                  <a:gd name="T18" fmla="*/ 8 w 113"/>
                  <a:gd name="T19" fmla="*/ 127 h 135"/>
                  <a:gd name="T20" fmla="*/ 15 w 113"/>
                  <a:gd name="T21" fmla="*/ 120 h 135"/>
                  <a:gd name="T22" fmla="*/ 15 w 113"/>
                  <a:gd name="T23" fmla="*/ 114 h 135"/>
                  <a:gd name="T24" fmla="*/ 15 w 113"/>
                  <a:gd name="T25" fmla="*/ 21 h 135"/>
                  <a:gd name="T26" fmla="*/ 15 w 113"/>
                  <a:gd name="T27" fmla="*/ 14 h 135"/>
                  <a:gd name="T28" fmla="*/ 9 w 113"/>
                  <a:gd name="T29" fmla="*/ 9 h 135"/>
                  <a:gd name="T30" fmla="*/ 0 w 113"/>
                  <a:gd name="T31" fmla="*/ 8 h 135"/>
                  <a:gd name="T32" fmla="*/ 0 w 113"/>
                  <a:gd name="T33" fmla="*/ 1 h 135"/>
                  <a:gd name="T34" fmla="*/ 4 w 113"/>
                  <a:gd name="T35" fmla="*/ 0 h 135"/>
                  <a:gd name="T36" fmla="*/ 56 w 113"/>
                  <a:gd name="T37" fmla="*/ 0 h 135"/>
                  <a:gd name="T38" fmla="*/ 73 w 113"/>
                  <a:gd name="T39" fmla="*/ 1 h 135"/>
                  <a:gd name="T40" fmla="*/ 106 w 113"/>
                  <a:gd name="T41" fmla="*/ 50 h 135"/>
                  <a:gd name="T42" fmla="*/ 78 w 113"/>
                  <a:gd name="T43" fmla="*/ 76 h 135"/>
                  <a:gd name="T44" fmla="*/ 55 w 113"/>
                  <a:gd name="T45" fmla="*/ 78 h 135"/>
                  <a:gd name="T46" fmla="*/ 33 w 113"/>
                  <a:gd name="T47" fmla="*/ 78 h 135"/>
                  <a:gd name="T48" fmla="*/ 33 w 113"/>
                  <a:gd name="T49" fmla="*/ 68 h 135"/>
                  <a:gd name="T50" fmla="*/ 67 w 113"/>
                  <a:gd name="T51" fmla="*/ 67 h 135"/>
                  <a:gd name="T52" fmla="*/ 85 w 113"/>
                  <a:gd name="T53" fmla="*/ 52 h 135"/>
                  <a:gd name="T54" fmla="*/ 87 w 113"/>
                  <a:gd name="T55" fmla="*/ 29 h 135"/>
                  <a:gd name="T56" fmla="*/ 66 w 113"/>
                  <a:gd name="T57" fmla="*/ 11 h 135"/>
                  <a:gd name="T58" fmla="*/ 34 w 113"/>
                  <a:gd name="T59" fmla="*/ 11 h 135"/>
                  <a:gd name="T60" fmla="*/ 33 w 113"/>
                  <a:gd name="T61" fmla="*/ 11 h 135"/>
                  <a:gd name="T62" fmla="*/ 33 w 113"/>
                  <a:gd name="T63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" h="135">
                    <a:moveTo>
                      <a:pt x="33" y="78"/>
                    </a:moveTo>
                    <a:cubicBezTo>
                      <a:pt x="33" y="80"/>
                      <a:pt x="33" y="81"/>
                      <a:pt x="33" y="82"/>
                    </a:cubicBezTo>
                    <a:cubicBezTo>
                      <a:pt x="33" y="93"/>
                      <a:pt x="33" y="103"/>
                      <a:pt x="33" y="114"/>
                    </a:cubicBezTo>
                    <a:cubicBezTo>
                      <a:pt x="33" y="115"/>
                      <a:pt x="33" y="117"/>
                      <a:pt x="33" y="118"/>
                    </a:cubicBezTo>
                    <a:cubicBezTo>
                      <a:pt x="34" y="125"/>
                      <a:pt x="35" y="127"/>
                      <a:pt x="43" y="128"/>
                    </a:cubicBezTo>
                    <a:cubicBezTo>
                      <a:pt x="45" y="128"/>
                      <a:pt x="47" y="128"/>
                      <a:pt x="49" y="128"/>
                    </a:cubicBezTo>
                    <a:cubicBezTo>
                      <a:pt x="49" y="130"/>
                      <a:pt x="49" y="133"/>
                      <a:pt x="49" y="135"/>
                    </a:cubicBezTo>
                    <a:cubicBezTo>
                      <a:pt x="33" y="135"/>
                      <a:pt x="16" y="135"/>
                      <a:pt x="0" y="135"/>
                    </a:cubicBezTo>
                    <a:cubicBezTo>
                      <a:pt x="0" y="133"/>
                      <a:pt x="0" y="131"/>
                      <a:pt x="0" y="128"/>
                    </a:cubicBezTo>
                    <a:cubicBezTo>
                      <a:pt x="2" y="128"/>
                      <a:pt x="5" y="128"/>
                      <a:pt x="8" y="127"/>
                    </a:cubicBezTo>
                    <a:cubicBezTo>
                      <a:pt x="13" y="126"/>
                      <a:pt x="14" y="125"/>
                      <a:pt x="15" y="120"/>
                    </a:cubicBezTo>
                    <a:cubicBezTo>
                      <a:pt x="15" y="118"/>
                      <a:pt x="15" y="116"/>
                      <a:pt x="15" y="114"/>
                    </a:cubicBezTo>
                    <a:cubicBezTo>
                      <a:pt x="16" y="83"/>
                      <a:pt x="16" y="52"/>
                      <a:pt x="15" y="21"/>
                    </a:cubicBezTo>
                    <a:cubicBezTo>
                      <a:pt x="15" y="19"/>
                      <a:pt x="15" y="16"/>
                      <a:pt x="15" y="14"/>
                    </a:cubicBezTo>
                    <a:cubicBezTo>
                      <a:pt x="14" y="11"/>
                      <a:pt x="12" y="9"/>
                      <a:pt x="9" y="9"/>
                    </a:cubicBezTo>
                    <a:cubicBezTo>
                      <a:pt x="6" y="8"/>
                      <a:pt x="3" y="8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21" y="0"/>
                      <a:pt x="39" y="0"/>
                      <a:pt x="56" y="0"/>
                    </a:cubicBezTo>
                    <a:cubicBezTo>
                      <a:pt x="62" y="0"/>
                      <a:pt x="68" y="1"/>
                      <a:pt x="73" y="1"/>
                    </a:cubicBezTo>
                    <a:cubicBezTo>
                      <a:pt x="98" y="4"/>
                      <a:pt x="113" y="26"/>
                      <a:pt x="106" y="50"/>
                    </a:cubicBezTo>
                    <a:cubicBezTo>
                      <a:pt x="102" y="64"/>
                      <a:pt x="93" y="73"/>
                      <a:pt x="78" y="76"/>
                    </a:cubicBezTo>
                    <a:cubicBezTo>
                      <a:pt x="70" y="77"/>
                      <a:pt x="63" y="77"/>
                      <a:pt x="55" y="78"/>
                    </a:cubicBezTo>
                    <a:cubicBezTo>
                      <a:pt x="48" y="78"/>
                      <a:pt x="41" y="78"/>
                      <a:pt x="33" y="78"/>
                    </a:cubicBezTo>
                    <a:close/>
                    <a:moveTo>
                      <a:pt x="33" y="68"/>
                    </a:moveTo>
                    <a:cubicBezTo>
                      <a:pt x="45" y="67"/>
                      <a:pt x="56" y="68"/>
                      <a:pt x="67" y="67"/>
                    </a:cubicBezTo>
                    <a:cubicBezTo>
                      <a:pt x="76" y="66"/>
                      <a:pt x="82" y="60"/>
                      <a:pt x="85" y="52"/>
                    </a:cubicBezTo>
                    <a:cubicBezTo>
                      <a:pt x="89" y="45"/>
                      <a:pt x="89" y="37"/>
                      <a:pt x="87" y="29"/>
                    </a:cubicBezTo>
                    <a:cubicBezTo>
                      <a:pt x="84" y="19"/>
                      <a:pt x="78" y="12"/>
                      <a:pt x="66" y="11"/>
                    </a:cubicBezTo>
                    <a:cubicBezTo>
                      <a:pt x="56" y="11"/>
                      <a:pt x="45" y="11"/>
                      <a:pt x="34" y="11"/>
                    </a:cubicBezTo>
                    <a:cubicBezTo>
                      <a:pt x="34" y="11"/>
                      <a:pt x="34" y="11"/>
                      <a:pt x="33" y="11"/>
                    </a:cubicBezTo>
                    <a:cubicBezTo>
                      <a:pt x="33" y="30"/>
                      <a:pt x="33" y="48"/>
                      <a:pt x="33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9" name="Freeform 29"/>
              <p:cNvSpPr/>
              <p:nvPr/>
            </p:nvSpPr>
            <p:spPr bwMode="auto">
              <a:xfrm>
                <a:off x="6858909" y="3891177"/>
                <a:ext cx="381253" cy="394068"/>
              </a:xfrm>
              <a:custGeom>
                <a:avLst/>
                <a:gdLst>
                  <a:gd name="T0" fmla="*/ 49 w 133"/>
                  <a:gd name="T1" fmla="*/ 0 h 138"/>
                  <a:gd name="T2" fmla="*/ 49 w 133"/>
                  <a:gd name="T3" fmla="*/ 7 h 138"/>
                  <a:gd name="T4" fmla="*/ 41 w 133"/>
                  <a:gd name="T5" fmla="*/ 8 h 138"/>
                  <a:gd name="T6" fmla="*/ 34 w 133"/>
                  <a:gd name="T7" fmla="*/ 15 h 138"/>
                  <a:gd name="T8" fmla="*/ 33 w 133"/>
                  <a:gd name="T9" fmla="*/ 23 h 138"/>
                  <a:gd name="T10" fmla="*/ 33 w 133"/>
                  <a:gd name="T11" fmla="*/ 83 h 138"/>
                  <a:gd name="T12" fmla="*/ 34 w 133"/>
                  <a:gd name="T13" fmla="*/ 96 h 138"/>
                  <a:gd name="T14" fmla="*/ 60 w 133"/>
                  <a:gd name="T15" fmla="*/ 124 h 138"/>
                  <a:gd name="T16" fmla="*/ 100 w 133"/>
                  <a:gd name="T17" fmla="*/ 110 h 138"/>
                  <a:gd name="T18" fmla="*/ 106 w 133"/>
                  <a:gd name="T19" fmla="*/ 94 h 138"/>
                  <a:gd name="T20" fmla="*/ 107 w 133"/>
                  <a:gd name="T21" fmla="*/ 80 h 138"/>
                  <a:gd name="T22" fmla="*/ 107 w 133"/>
                  <a:gd name="T23" fmla="*/ 24 h 138"/>
                  <a:gd name="T24" fmla="*/ 106 w 133"/>
                  <a:gd name="T25" fmla="*/ 15 h 138"/>
                  <a:gd name="T26" fmla="*/ 97 w 133"/>
                  <a:gd name="T27" fmla="*/ 8 h 138"/>
                  <a:gd name="T28" fmla="*/ 91 w 133"/>
                  <a:gd name="T29" fmla="*/ 7 h 138"/>
                  <a:gd name="T30" fmla="*/ 91 w 133"/>
                  <a:gd name="T31" fmla="*/ 0 h 138"/>
                  <a:gd name="T32" fmla="*/ 133 w 133"/>
                  <a:gd name="T33" fmla="*/ 0 h 138"/>
                  <a:gd name="T34" fmla="*/ 133 w 133"/>
                  <a:gd name="T35" fmla="*/ 7 h 138"/>
                  <a:gd name="T36" fmla="*/ 126 w 133"/>
                  <a:gd name="T37" fmla="*/ 8 h 138"/>
                  <a:gd name="T38" fmla="*/ 118 w 133"/>
                  <a:gd name="T39" fmla="*/ 15 h 138"/>
                  <a:gd name="T40" fmla="*/ 118 w 133"/>
                  <a:gd name="T41" fmla="*/ 25 h 138"/>
                  <a:gd name="T42" fmla="*/ 117 w 133"/>
                  <a:gd name="T43" fmla="*/ 88 h 138"/>
                  <a:gd name="T44" fmla="*/ 114 w 133"/>
                  <a:gd name="T45" fmla="*/ 105 h 138"/>
                  <a:gd name="T46" fmla="*/ 74 w 133"/>
                  <a:gd name="T47" fmla="*/ 136 h 138"/>
                  <a:gd name="T48" fmla="*/ 35 w 133"/>
                  <a:gd name="T49" fmla="*/ 127 h 138"/>
                  <a:gd name="T50" fmla="*/ 17 w 133"/>
                  <a:gd name="T51" fmla="*/ 96 h 138"/>
                  <a:gd name="T52" fmla="*/ 16 w 133"/>
                  <a:gd name="T53" fmla="*/ 83 h 138"/>
                  <a:gd name="T54" fmla="*/ 16 w 133"/>
                  <a:gd name="T55" fmla="*/ 25 h 138"/>
                  <a:gd name="T56" fmla="*/ 16 w 133"/>
                  <a:gd name="T57" fmla="*/ 15 h 138"/>
                  <a:gd name="T58" fmla="*/ 8 w 133"/>
                  <a:gd name="T59" fmla="*/ 8 h 138"/>
                  <a:gd name="T60" fmla="*/ 0 w 133"/>
                  <a:gd name="T61" fmla="*/ 7 h 138"/>
                  <a:gd name="T62" fmla="*/ 0 w 133"/>
                  <a:gd name="T63" fmla="*/ 0 h 138"/>
                  <a:gd name="T64" fmla="*/ 49 w 133"/>
                  <a:gd name="T6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138">
                    <a:moveTo>
                      <a:pt x="49" y="0"/>
                    </a:move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1" y="8"/>
                    </a:cubicBezTo>
                    <a:cubicBezTo>
                      <a:pt x="36" y="8"/>
                      <a:pt x="34" y="10"/>
                      <a:pt x="34" y="15"/>
                    </a:cubicBezTo>
                    <a:cubicBezTo>
                      <a:pt x="33" y="17"/>
                      <a:pt x="33" y="20"/>
                      <a:pt x="33" y="23"/>
                    </a:cubicBezTo>
                    <a:cubicBezTo>
                      <a:pt x="33" y="43"/>
                      <a:pt x="33" y="63"/>
                      <a:pt x="33" y="83"/>
                    </a:cubicBezTo>
                    <a:cubicBezTo>
                      <a:pt x="33" y="87"/>
                      <a:pt x="33" y="92"/>
                      <a:pt x="34" y="96"/>
                    </a:cubicBezTo>
                    <a:cubicBezTo>
                      <a:pt x="36" y="112"/>
                      <a:pt x="46" y="120"/>
                      <a:pt x="60" y="124"/>
                    </a:cubicBezTo>
                    <a:cubicBezTo>
                      <a:pt x="76" y="128"/>
                      <a:pt x="89" y="123"/>
                      <a:pt x="100" y="110"/>
                    </a:cubicBezTo>
                    <a:cubicBezTo>
                      <a:pt x="104" y="106"/>
                      <a:pt x="105" y="100"/>
                      <a:pt x="106" y="94"/>
                    </a:cubicBezTo>
                    <a:cubicBezTo>
                      <a:pt x="106" y="90"/>
                      <a:pt x="106" y="85"/>
                      <a:pt x="107" y="80"/>
                    </a:cubicBezTo>
                    <a:cubicBezTo>
                      <a:pt x="107" y="62"/>
                      <a:pt x="107" y="43"/>
                      <a:pt x="107" y="24"/>
                    </a:cubicBezTo>
                    <a:cubicBezTo>
                      <a:pt x="107" y="21"/>
                      <a:pt x="106" y="18"/>
                      <a:pt x="106" y="15"/>
                    </a:cubicBezTo>
                    <a:cubicBezTo>
                      <a:pt x="105" y="10"/>
                      <a:pt x="103" y="8"/>
                      <a:pt x="97" y="8"/>
                    </a:cubicBezTo>
                    <a:cubicBezTo>
                      <a:pt x="95" y="7"/>
                      <a:pt x="93" y="7"/>
                      <a:pt x="91" y="7"/>
                    </a:cubicBezTo>
                    <a:cubicBezTo>
                      <a:pt x="91" y="4"/>
                      <a:pt x="91" y="2"/>
                      <a:pt x="91" y="0"/>
                    </a:cubicBezTo>
                    <a:cubicBezTo>
                      <a:pt x="105" y="0"/>
                      <a:pt x="119" y="0"/>
                      <a:pt x="133" y="0"/>
                    </a:cubicBezTo>
                    <a:cubicBezTo>
                      <a:pt x="133" y="2"/>
                      <a:pt x="133" y="4"/>
                      <a:pt x="133" y="7"/>
                    </a:cubicBezTo>
                    <a:cubicBezTo>
                      <a:pt x="131" y="7"/>
                      <a:pt x="128" y="7"/>
                      <a:pt x="126" y="8"/>
                    </a:cubicBezTo>
                    <a:cubicBezTo>
                      <a:pt x="121" y="8"/>
                      <a:pt x="119" y="11"/>
                      <a:pt x="118" y="15"/>
                    </a:cubicBezTo>
                    <a:cubicBezTo>
                      <a:pt x="118" y="18"/>
                      <a:pt x="118" y="22"/>
                      <a:pt x="118" y="25"/>
                    </a:cubicBezTo>
                    <a:cubicBezTo>
                      <a:pt x="117" y="46"/>
                      <a:pt x="118" y="67"/>
                      <a:pt x="117" y="88"/>
                    </a:cubicBezTo>
                    <a:cubicBezTo>
                      <a:pt x="117" y="94"/>
                      <a:pt x="116" y="99"/>
                      <a:pt x="114" y="105"/>
                    </a:cubicBezTo>
                    <a:cubicBezTo>
                      <a:pt x="108" y="124"/>
                      <a:pt x="94" y="134"/>
                      <a:pt x="74" y="136"/>
                    </a:cubicBezTo>
                    <a:cubicBezTo>
                      <a:pt x="60" y="138"/>
                      <a:pt x="47" y="135"/>
                      <a:pt x="35" y="127"/>
                    </a:cubicBezTo>
                    <a:cubicBezTo>
                      <a:pt x="24" y="120"/>
                      <a:pt x="18" y="109"/>
                      <a:pt x="17" y="96"/>
                    </a:cubicBezTo>
                    <a:cubicBezTo>
                      <a:pt x="16" y="92"/>
                      <a:pt x="16" y="87"/>
                      <a:pt x="16" y="83"/>
                    </a:cubicBezTo>
                    <a:cubicBezTo>
                      <a:pt x="16" y="64"/>
                      <a:pt x="16" y="45"/>
                      <a:pt x="16" y="25"/>
                    </a:cubicBezTo>
                    <a:cubicBezTo>
                      <a:pt x="16" y="22"/>
                      <a:pt x="16" y="18"/>
                      <a:pt x="16" y="15"/>
                    </a:cubicBezTo>
                    <a:cubicBezTo>
                      <a:pt x="15" y="10"/>
                      <a:pt x="13" y="8"/>
                      <a:pt x="8" y="8"/>
                    </a:cubicBezTo>
                    <a:cubicBezTo>
                      <a:pt x="5" y="7"/>
                      <a:pt x="3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0" name="Freeform 30"/>
              <p:cNvSpPr/>
              <p:nvPr/>
            </p:nvSpPr>
            <p:spPr bwMode="auto">
              <a:xfrm>
                <a:off x="7832866" y="3891177"/>
                <a:ext cx="378049" cy="390864"/>
              </a:xfrm>
              <a:custGeom>
                <a:avLst/>
                <a:gdLst>
                  <a:gd name="T0" fmla="*/ 73 w 133"/>
                  <a:gd name="T1" fmla="*/ 137 h 137"/>
                  <a:gd name="T2" fmla="*/ 64 w 133"/>
                  <a:gd name="T3" fmla="*/ 137 h 137"/>
                  <a:gd name="T4" fmla="*/ 58 w 133"/>
                  <a:gd name="T5" fmla="*/ 133 h 137"/>
                  <a:gd name="T6" fmla="*/ 39 w 133"/>
                  <a:gd name="T7" fmla="*/ 80 h 137"/>
                  <a:gd name="T8" fmla="*/ 17 w 133"/>
                  <a:gd name="T9" fmla="*/ 23 h 137"/>
                  <a:gd name="T10" fmla="*/ 13 w 133"/>
                  <a:gd name="T11" fmla="*/ 14 h 137"/>
                  <a:gd name="T12" fmla="*/ 4 w 133"/>
                  <a:gd name="T13" fmla="*/ 7 h 137"/>
                  <a:gd name="T14" fmla="*/ 0 w 133"/>
                  <a:gd name="T15" fmla="*/ 7 h 137"/>
                  <a:gd name="T16" fmla="*/ 0 w 133"/>
                  <a:gd name="T17" fmla="*/ 0 h 137"/>
                  <a:gd name="T18" fmla="*/ 47 w 133"/>
                  <a:gd name="T19" fmla="*/ 0 h 137"/>
                  <a:gd name="T20" fmla="*/ 47 w 133"/>
                  <a:gd name="T21" fmla="*/ 7 h 137"/>
                  <a:gd name="T22" fmla="*/ 39 w 133"/>
                  <a:gd name="T23" fmla="*/ 8 h 137"/>
                  <a:gd name="T24" fmla="*/ 34 w 133"/>
                  <a:gd name="T25" fmla="*/ 15 h 137"/>
                  <a:gd name="T26" fmla="*/ 35 w 133"/>
                  <a:gd name="T27" fmla="*/ 20 h 137"/>
                  <a:gd name="T28" fmla="*/ 68 w 133"/>
                  <a:gd name="T29" fmla="*/ 112 h 137"/>
                  <a:gd name="T30" fmla="*/ 70 w 133"/>
                  <a:gd name="T31" fmla="*/ 116 h 137"/>
                  <a:gd name="T32" fmla="*/ 72 w 133"/>
                  <a:gd name="T33" fmla="*/ 113 h 137"/>
                  <a:gd name="T34" fmla="*/ 106 w 133"/>
                  <a:gd name="T35" fmla="*/ 18 h 137"/>
                  <a:gd name="T36" fmla="*/ 106 w 133"/>
                  <a:gd name="T37" fmla="*/ 16 h 137"/>
                  <a:gd name="T38" fmla="*/ 101 w 133"/>
                  <a:gd name="T39" fmla="*/ 7 h 137"/>
                  <a:gd name="T40" fmla="*/ 94 w 133"/>
                  <a:gd name="T41" fmla="*/ 7 h 137"/>
                  <a:gd name="T42" fmla="*/ 94 w 133"/>
                  <a:gd name="T43" fmla="*/ 0 h 137"/>
                  <a:gd name="T44" fmla="*/ 133 w 133"/>
                  <a:gd name="T45" fmla="*/ 0 h 137"/>
                  <a:gd name="T46" fmla="*/ 133 w 133"/>
                  <a:gd name="T47" fmla="*/ 7 h 137"/>
                  <a:gd name="T48" fmla="*/ 130 w 133"/>
                  <a:gd name="T49" fmla="*/ 7 h 137"/>
                  <a:gd name="T50" fmla="*/ 119 w 133"/>
                  <a:gd name="T51" fmla="*/ 16 h 137"/>
                  <a:gd name="T52" fmla="*/ 110 w 133"/>
                  <a:gd name="T53" fmla="*/ 38 h 137"/>
                  <a:gd name="T54" fmla="*/ 74 w 133"/>
                  <a:gd name="T55" fmla="*/ 133 h 137"/>
                  <a:gd name="T56" fmla="*/ 73 w 133"/>
                  <a:gd name="T5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3" h="137">
                    <a:moveTo>
                      <a:pt x="73" y="137"/>
                    </a:moveTo>
                    <a:cubicBezTo>
                      <a:pt x="69" y="137"/>
                      <a:pt x="66" y="137"/>
                      <a:pt x="64" y="137"/>
                    </a:cubicBezTo>
                    <a:cubicBezTo>
                      <a:pt x="61" y="137"/>
                      <a:pt x="59" y="136"/>
                      <a:pt x="58" y="133"/>
                    </a:cubicBezTo>
                    <a:cubicBezTo>
                      <a:pt x="52" y="115"/>
                      <a:pt x="45" y="98"/>
                      <a:pt x="39" y="80"/>
                    </a:cubicBezTo>
                    <a:cubicBezTo>
                      <a:pt x="31" y="61"/>
                      <a:pt x="24" y="42"/>
                      <a:pt x="17" y="23"/>
                    </a:cubicBezTo>
                    <a:cubicBezTo>
                      <a:pt x="16" y="20"/>
                      <a:pt x="15" y="17"/>
                      <a:pt x="13" y="14"/>
                    </a:cubicBezTo>
                    <a:cubicBezTo>
                      <a:pt x="11" y="10"/>
                      <a:pt x="8" y="8"/>
                      <a:pt x="4" y="7"/>
                    </a:cubicBezTo>
                    <a:cubicBezTo>
                      <a:pt x="3" y="7"/>
                      <a:pt x="2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1" y="0"/>
                      <a:pt x="47" y="0"/>
                    </a:cubicBezTo>
                    <a:cubicBezTo>
                      <a:pt x="47" y="2"/>
                      <a:pt x="47" y="4"/>
                      <a:pt x="47" y="7"/>
                    </a:cubicBezTo>
                    <a:cubicBezTo>
                      <a:pt x="44" y="7"/>
                      <a:pt x="42" y="7"/>
                      <a:pt x="39" y="8"/>
                    </a:cubicBezTo>
                    <a:cubicBezTo>
                      <a:pt x="34" y="8"/>
                      <a:pt x="33" y="10"/>
                      <a:pt x="34" y="15"/>
                    </a:cubicBezTo>
                    <a:cubicBezTo>
                      <a:pt x="34" y="17"/>
                      <a:pt x="35" y="19"/>
                      <a:pt x="35" y="20"/>
                    </a:cubicBezTo>
                    <a:cubicBezTo>
                      <a:pt x="46" y="51"/>
                      <a:pt x="57" y="81"/>
                      <a:pt x="68" y="112"/>
                    </a:cubicBezTo>
                    <a:cubicBezTo>
                      <a:pt x="69" y="113"/>
                      <a:pt x="69" y="114"/>
                      <a:pt x="70" y="116"/>
                    </a:cubicBezTo>
                    <a:cubicBezTo>
                      <a:pt x="71" y="114"/>
                      <a:pt x="71" y="113"/>
                      <a:pt x="72" y="113"/>
                    </a:cubicBezTo>
                    <a:cubicBezTo>
                      <a:pt x="83" y="81"/>
                      <a:pt x="94" y="50"/>
                      <a:pt x="106" y="18"/>
                    </a:cubicBezTo>
                    <a:cubicBezTo>
                      <a:pt x="106" y="17"/>
                      <a:pt x="106" y="17"/>
                      <a:pt x="106" y="16"/>
                    </a:cubicBezTo>
                    <a:cubicBezTo>
                      <a:pt x="107" y="10"/>
                      <a:pt x="106" y="8"/>
                      <a:pt x="101" y="7"/>
                    </a:cubicBezTo>
                    <a:cubicBezTo>
                      <a:pt x="98" y="7"/>
                      <a:pt x="96" y="7"/>
                      <a:pt x="94" y="7"/>
                    </a:cubicBezTo>
                    <a:cubicBezTo>
                      <a:pt x="94" y="4"/>
                      <a:pt x="94" y="2"/>
                      <a:pt x="94" y="0"/>
                    </a:cubicBezTo>
                    <a:cubicBezTo>
                      <a:pt x="106" y="0"/>
                      <a:pt x="119" y="0"/>
                      <a:pt x="133" y="0"/>
                    </a:cubicBezTo>
                    <a:cubicBezTo>
                      <a:pt x="133" y="2"/>
                      <a:pt x="133" y="4"/>
                      <a:pt x="133" y="7"/>
                    </a:cubicBezTo>
                    <a:cubicBezTo>
                      <a:pt x="132" y="7"/>
                      <a:pt x="131" y="7"/>
                      <a:pt x="130" y="7"/>
                    </a:cubicBezTo>
                    <a:cubicBezTo>
                      <a:pt x="124" y="8"/>
                      <a:pt x="121" y="11"/>
                      <a:pt x="119" y="16"/>
                    </a:cubicBezTo>
                    <a:cubicBezTo>
                      <a:pt x="116" y="24"/>
                      <a:pt x="113" y="31"/>
                      <a:pt x="110" y="38"/>
                    </a:cubicBezTo>
                    <a:cubicBezTo>
                      <a:pt x="98" y="70"/>
                      <a:pt x="86" y="101"/>
                      <a:pt x="74" y="133"/>
                    </a:cubicBezTo>
                    <a:cubicBezTo>
                      <a:pt x="74" y="134"/>
                      <a:pt x="73" y="135"/>
                      <a:pt x="73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1" name="Freeform 31"/>
              <p:cNvSpPr/>
              <p:nvPr/>
            </p:nvSpPr>
            <p:spPr bwMode="auto">
              <a:xfrm>
                <a:off x="9844855" y="3891177"/>
                <a:ext cx="342807" cy="384457"/>
              </a:xfrm>
              <a:custGeom>
                <a:avLst/>
                <a:gdLst>
                  <a:gd name="T0" fmla="*/ 85 w 120"/>
                  <a:gd name="T1" fmla="*/ 127 h 135"/>
                  <a:gd name="T2" fmla="*/ 85 w 120"/>
                  <a:gd name="T3" fmla="*/ 134 h 135"/>
                  <a:gd name="T4" fmla="*/ 35 w 120"/>
                  <a:gd name="T5" fmla="*/ 134 h 135"/>
                  <a:gd name="T6" fmla="*/ 35 w 120"/>
                  <a:gd name="T7" fmla="*/ 127 h 135"/>
                  <a:gd name="T8" fmla="*/ 44 w 120"/>
                  <a:gd name="T9" fmla="*/ 126 h 135"/>
                  <a:gd name="T10" fmla="*/ 50 w 120"/>
                  <a:gd name="T11" fmla="*/ 120 h 135"/>
                  <a:gd name="T12" fmla="*/ 51 w 120"/>
                  <a:gd name="T13" fmla="*/ 113 h 135"/>
                  <a:gd name="T14" fmla="*/ 51 w 120"/>
                  <a:gd name="T15" fmla="*/ 85 h 135"/>
                  <a:gd name="T16" fmla="*/ 50 w 120"/>
                  <a:gd name="T17" fmla="*/ 79 h 135"/>
                  <a:gd name="T18" fmla="*/ 17 w 120"/>
                  <a:gd name="T19" fmla="*/ 19 h 135"/>
                  <a:gd name="T20" fmla="*/ 15 w 120"/>
                  <a:gd name="T21" fmla="*/ 15 h 135"/>
                  <a:gd name="T22" fmla="*/ 3 w 120"/>
                  <a:gd name="T23" fmla="*/ 7 h 135"/>
                  <a:gd name="T24" fmla="*/ 0 w 120"/>
                  <a:gd name="T25" fmla="*/ 7 h 135"/>
                  <a:gd name="T26" fmla="*/ 0 w 120"/>
                  <a:gd name="T27" fmla="*/ 0 h 135"/>
                  <a:gd name="T28" fmla="*/ 48 w 120"/>
                  <a:gd name="T29" fmla="*/ 0 h 135"/>
                  <a:gd name="T30" fmla="*/ 48 w 120"/>
                  <a:gd name="T31" fmla="*/ 7 h 135"/>
                  <a:gd name="T32" fmla="*/ 40 w 120"/>
                  <a:gd name="T33" fmla="*/ 7 h 135"/>
                  <a:gd name="T34" fmla="*/ 36 w 120"/>
                  <a:gd name="T35" fmla="*/ 14 h 135"/>
                  <a:gd name="T36" fmla="*/ 37 w 120"/>
                  <a:gd name="T37" fmla="*/ 18 h 135"/>
                  <a:gd name="T38" fmla="*/ 61 w 120"/>
                  <a:gd name="T39" fmla="*/ 64 h 135"/>
                  <a:gd name="T40" fmla="*/ 63 w 120"/>
                  <a:gd name="T41" fmla="*/ 68 h 135"/>
                  <a:gd name="T42" fmla="*/ 66 w 120"/>
                  <a:gd name="T43" fmla="*/ 64 h 135"/>
                  <a:gd name="T44" fmla="*/ 91 w 120"/>
                  <a:gd name="T45" fmla="*/ 18 h 135"/>
                  <a:gd name="T46" fmla="*/ 93 w 120"/>
                  <a:gd name="T47" fmla="*/ 12 h 135"/>
                  <a:gd name="T48" fmla="*/ 90 w 120"/>
                  <a:gd name="T49" fmla="*/ 8 h 135"/>
                  <a:gd name="T50" fmla="*/ 81 w 120"/>
                  <a:gd name="T51" fmla="*/ 7 h 135"/>
                  <a:gd name="T52" fmla="*/ 81 w 120"/>
                  <a:gd name="T53" fmla="*/ 0 h 135"/>
                  <a:gd name="T54" fmla="*/ 120 w 120"/>
                  <a:gd name="T55" fmla="*/ 0 h 135"/>
                  <a:gd name="T56" fmla="*/ 120 w 120"/>
                  <a:gd name="T57" fmla="*/ 7 h 135"/>
                  <a:gd name="T58" fmla="*/ 115 w 120"/>
                  <a:gd name="T59" fmla="*/ 8 h 135"/>
                  <a:gd name="T60" fmla="*/ 108 w 120"/>
                  <a:gd name="T61" fmla="*/ 12 h 135"/>
                  <a:gd name="T62" fmla="*/ 103 w 120"/>
                  <a:gd name="T63" fmla="*/ 19 h 135"/>
                  <a:gd name="T64" fmla="*/ 71 w 120"/>
                  <a:gd name="T65" fmla="*/ 75 h 135"/>
                  <a:gd name="T66" fmla="*/ 69 w 120"/>
                  <a:gd name="T67" fmla="*/ 82 h 135"/>
                  <a:gd name="T68" fmla="*/ 69 w 120"/>
                  <a:gd name="T69" fmla="*/ 111 h 135"/>
                  <a:gd name="T70" fmla="*/ 69 w 120"/>
                  <a:gd name="T71" fmla="*/ 118 h 135"/>
                  <a:gd name="T72" fmla="*/ 77 w 120"/>
                  <a:gd name="T73" fmla="*/ 126 h 135"/>
                  <a:gd name="T74" fmla="*/ 85 w 120"/>
                  <a:gd name="T75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35">
                    <a:moveTo>
                      <a:pt x="85" y="127"/>
                    </a:moveTo>
                    <a:cubicBezTo>
                      <a:pt x="85" y="130"/>
                      <a:pt x="85" y="132"/>
                      <a:pt x="85" y="134"/>
                    </a:cubicBezTo>
                    <a:cubicBezTo>
                      <a:pt x="81" y="135"/>
                      <a:pt x="44" y="135"/>
                      <a:pt x="35" y="134"/>
                    </a:cubicBezTo>
                    <a:cubicBezTo>
                      <a:pt x="35" y="132"/>
                      <a:pt x="35" y="130"/>
                      <a:pt x="35" y="127"/>
                    </a:cubicBezTo>
                    <a:cubicBezTo>
                      <a:pt x="38" y="127"/>
                      <a:pt x="41" y="126"/>
                      <a:pt x="44" y="126"/>
                    </a:cubicBezTo>
                    <a:cubicBezTo>
                      <a:pt x="48" y="126"/>
                      <a:pt x="50" y="124"/>
                      <a:pt x="50" y="120"/>
                    </a:cubicBezTo>
                    <a:cubicBezTo>
                      <a:pt x="51" y="118"/>
                      <a:pt x="51" y="115"/>
                      <a:pt x="51" y="113"/>
                    </a:cubicBezTo>
                    <a:cubicBezTo>
                      <a:pt x="51" y="104"/>
                      <a:pt x="51" y="95"/>
                      <a:pt x="51" y="85"/>
                    </a:cubicBezTo>
                    <a:cubicBezTo>
                      <a:pt x="51" y="83"/>
                      <a:pt x="51" y="81"/>
                      <a:pt x="50" y="79"/>
                    </a:cubicBezTo>
                    <a:cubicBezTo>
                      <a:pt x="39" y="59"/>
                      <a:pt x="28" y="39"/>
                      <a:pt x="17" y="19"/>
                    </a:cubicBezTo>
                    <a:cubicBezTo>
                      <a:pt x="16" y="17"/>
                      <a:pt x="15" y="16"/>
                      <a:pt x="15" y="15"/>
                    </a:cubicBezTo>
                    <a:cubicBezTo>
                      <a:pt x="12" y="10"/>
                      <a:pt x="9" y="7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1" y="0"/>
                      <a:pt x="48" y="0"/>
                    </a:cubicBezTo>
                    <a:cubicBezTo>
                      <a:pt x="48" y="2"/>
                      <a:pt x="48" y="4"/>
                      <a:pt x="48" y="7"/>
                    </a:cubicBezTo>
                    <a:cubicBezTo>
                      <a:pt x="45" y="7"/>
                      <a:pt x="42" y="7"/>
                      <a:pt x="40" y="7"/>
                    </a:cubicBezTo>
                    <a:cubicBezTo>
                      <a:pt x="35" y="8"/>
                      <a:pt x="34" y="10"/>
                      <a:pt x="36" y="14"/>
                    </a:cubicBezTo>
                    <a:cubicBezTo>
                      <a:pt x="36" y="15"/>
                      <a:pt x="37" y="17"/>
                      <a:pt x="37" y="18"/>
                    </a:cubicBezTo>
                    <a:cubicBezTo>
                      <a:pt x="45" y="33"/>
                      <a:pt x="53" y="49"/>
                      <a:pt x="61" y="64"/>
                    </a:cubicBezTo>
                    <a:cubicBezTo>
                      <a:pt x="61" y="65"/>
                      <a:pt x="62" y="66"/>
                      <a:pt x="63" y="68"/>
                    </a:cubicBezTo>
                    <a:cubicBezTo>
                      <a:pt x="64" y="66"/>
                      <a:pt x="65" y="65"/>
                      <a:pt x="66" y="64"/>
                    </a:cubicBezTo>
                    <a:cubicBezTo>
                      <a:pt x="74" y="49"/>
                      <a:pt x="82" y="34"/>
                      <a:pt x="91" y="18"/>
                    </a:cubicBezTo>
                    <a:cubicBezTo>
                      <a:pt x="92" y="16"/>
                      <a:pt x="93" y="14"/>
                      <a:pt x="93" y="12"/>
                    </a:cubicBezTo>
                    <a:cubicBezTo>
                      <a:pt x="94" y="9"/>
                      <a:pt x="93" y="8"/>
                      <a:pt x="90" y="8"/>
                    </a:cubicBezTo>
                    <a:cubicBezTo>
                      <a:pt x="87" y="7"/>
                      <a:pt x="85" y="7"/>
                      <a:pt x="81" y="7"/>
                    </a:cubicBezTo>
                    <a:cubicBezTo>
                      <a:pt x="81" y="4"/>
                      <a:pt x="81" y="2"/>
                      <a:pt x="81" y="0"/>
                    </a:cubicBezTo>
                    <a:cubicBezTo>
                      <a:pt x="94" y="0"/>
                      <a:pt x="107" y="0"/>
                      <a:pt x="120" y="0"/>
                    </a:cubicBezTo>
                    <a:cubicBezTo>
                      <a:pt x="120" y="2"/>
                      <a:pt x="120" y="4"/>
                      <a:pt x="120" y="7"/>
                    </a:cubicBezTo>
                    <a:cubicBezTo>
                      <a:pt x="119" y="7"/>
                      <a:pt x="117" y="7"/>
                      <a:pt x="115" y="8"/>
                    </a:cubicBezTo>
                    <a:cubicBezTo>
                      <a:pt x="112" y="8"/>
                      <a:pt x="109" y="9"/>
                      <a:pt x="108" y="12"/>
                    </a:cubicBezTo>
                    <a:cubicBezTo>
                      <a:pt x="106" y="14"/>
                      <a:pt x="104" y="17"/>
                      <a:pt x="103" y="19"/>
                    </a:cubicBezTo>
                    <a:cubicBezTo>
                      <a:pt x="92" y="38"/>
                      <a:pt x="81" y="56"/>
                      <a:pt x="71" y="75"/>
                    </a:cubicBezTo>
                    <a:cubicBezTo>
                      <a:pt x="69" y="77"/>
                      <a:pt x="68" y="80"/>
                      <a:pt x="69" y="82"/>
                    </a:cubicBezTo>
                    <a:cubicBezTo>
                      <a:pt x="69" y="92"/>
                      <a:pt x="69" y="102"/>
                      <a:pt x="69" y="111"/>
                    </a:cubicBezTo>
                    <a:cubicBezTo>
                      <a:pt x="69" y="114"/>
                      <a:pt x="69" y="116"/>
                      <a:pt x="69" y="118"/>
                    </a:cubicBezTo>
                    <a:cubicBezTo>
                      <a:pt x="70" y="124"/>
                      <a:pt x="71" y="125"/>
                      <a:pt x="77" y="126"/>
                    </a:cubicBezTo>
                    <a:cubicBezTo>
                      <a:pt x="80" y="126"/>
                      <a:pt x="82" y="127"/>
                      <a:pt x="85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2" name="Freeform 32"/>
              <p:cNvSpPr/>
              <p:nvPr/>
            </p:nvSpPr>
            <p:spPr bwMode="auto">
              <a:xfrm>
                <a:off x="9514863" y="3878362"/>
                <a:ext cx="329992" cy="394068"/>
              </a:xfrm>
              <a:custGeom>
                <a:avLst/>
                <a:gdLst>
                  <a:gd name="T0" fmla="*/ 108 w 116"/>
                  <a:gd name="T1" fmla="*/ 42 h 139"/>
                  <a:gd name="T2" fmla="*/ 102 w 116"/>
                  <a:gd name="T3" fmla="*/ 29 h 139"/>
                  <a:gd name="T4" fmla="*/ 72 w 116"/>
                  <a:gd name="T5" fmla="*/ 14 h 139"/>
                  <a:gd name="T6" fmla="*/ 67 w 116"/>
                  <a:gd name="T7" fmla="*/ 18 h 139"/>
                  <a:gd name="T8" fmla="*/ 66 w 116"/>
                  <a:gd name="T9" fmla="*/ 24 h 139"/>
                  <a:gd name="T10" fmla="*/ 66 w 116"/>
                  <a:gd name="T11" fmla="*/ 115 h 139"/>
                  <a:gd name="T12" fmla="*/ 67 w 116"/>
                  <a:gd name="T13" fmla="*/ 123 h 139"/>
                  <a:gd name="T14" fmla="*/ 75 w 116"/>
                  <a:gd name="T15" fmla="*/ 131 h 139"/>
                  <a:gd name="T16" fmla="*/ 83 w 116"/>
                  <a:gd name="T17" fmla="*/ 132 h 139"/>
                  <a:gd name="T18" fmla="*/ 83 w 116"/>
                  <a:gd name="T19" fmla="*/ 139 h 139"/>
                  <a:gd name="T20" fmla="*/ 33 w 116"/>
                  <a:gd name="T21" fmla="*/ 139 h 139"/>
                  <a:gd name="T22" fmla="*/ 33 w 116"/>
                  <a:gd name="T23" fmla="*/ 132 h 139"/>
                  <a:gd name="T24" fmla="*/ 41 w 116"/>
                  <a:gd name="T25" fmla="*/ 131 h 139"/>
                  <a:gd name="T26" fmla="*/ 49 w 116"/>
                  <a:gd name="T27" fmla="*/ 123 h 139"/>
                  <a:gd name="T28" fmla="*/ 49 w 116"/>
                  <a:gd name="T29" fmla="*/ 118 h 139"/>
                  <a:gd name="T30" fmla="*/ 49 w 116"/>
                  <a:gd name="T31" fmla="*/ 22 h 139"/>
                  <a:gd name="T32" fmla="*/ 41 w 116"/>
                  <a:gd name="T33" fmla="*/ 14 h 139"/>
                  <a:gd name="T34" fmla="*/ 32 w 116"/>
                  <a:gd name="T35" fmla="*/ 15 h 139"/>
                  <a:gd name="T36" fmla="*/ 18 w 116"/>
                  <a:gd name="T37" fmla="*/ 23 h 139"/>
                  <a:gd name="T38" fmla="*/ 11 w 116"/>
                  <a:gd name="T39" fmla="*/ 36 h 139"/>
                  <a:gd name="T40" fmla="*/ 8 w 116"/>
                  <a:gd name="T41" fmla="*/ 42 h 139"/>
                  <a:gd name="T42" fmla="*/ 0 w 116"/>
                  <a:gd name="T43" fmla="*/ 39 h 139"/>
                  <a:gd name="T44" fmla="*/ 13 w 116"/>
                  <a:gd name="T45" fmla="*/ 0 h 139"/>
                  <a:gd name="T46" fmla="*/ 19 w 116"/>
                  <a:gd name="T47" fmla="*/ 0 h 139"/>
                  <a:gd name="T48" fmla="*/ 21 w 116"/>
                  <a:gd name="T49" fmla="*/ 4 h 139"/>
                  <a:gd name="T50" fmla="*/ 95 w 116"/>
                  <a:gd name="T51" fmla="*/ 4 h 139"/>
                  <a:gd name="T52" fmla="*/ 97 w 116"/>
                  <a:gd name="T53" fmla="*/ 0 h 139"/>
                  <a:gd name="T54" fmla="*/ 103 w 116"/>
                  <a:gd name="T55" fmla="*/ 0 h 139"/>
                  <a:gd name="T56" fmla="*/ 116 w 116"/>
                  <a:gd name="T57" fmla="*/ 39 h 139"/>
                  <a:gd name="T58" fmla="*/ 108 w 116"/>
                  <a:gd name="T59" fmla="*/ 4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39">
                    <a:moveTo>
                      <a:pt x="108" y="42"/>
                    </a:moveTo>
                    <a:cubicBezTo>
                      <a:pt x="106" y="37"/>
                      <a:pt x="104" y="33"/>
                      <a:pt x="102" y="29"/>
                    </a:cubicBezTo>
                    <a:cubicBezTo>
                      <a:pt x="96" y="17"/>
                      <a:pt x="85" y="13"/>
                      <a:pt x="72" y="14"/>
                    </a:cubicBezTo>
                    <a:cubicBezTo>
                      <a:pt x="68" y="14"/>
                      <a:pt x="67" y="15"/>
                      <a:pt x="67" y="18"/>
                    </a:cubicBezTo>
                    <a:cubicBezTo>
                      <a:pt x="66" y="20"/>
                      <a:pt x="66" y="22"/>
                      <a:pt x="66" y="24"/>
                    </a:cubicBezTo>
                    <a:cubicBezTo>
                      <a:pt x="66" y="54"/>
                      <a:pt x="66" y="85"/>
                      <a:pt x="66" y="115"/>
                    </a:cubicBezTo>
                    <a:cubicBezTo>
                      <a:pt x="66" y="118"/>
                      <a:pt x="67" y="120"/>
                      <a:pt x="67" y="123"/>
                    </a:cubicBezTo>
                    <a:cubicBezTo>
                      <a:pt x="68" y="128"/>
                      <a:pt x="70" y="130"/>
                      <a:pt x="75" y="131"/>
                    </a:cubicBezTo>
                    <a:cubicBezTo>
                      <a:pt x="78" y="131"/>
                      <a:pt x="80" y="132"/>
                      <a:pt x="83" y="132"/>
                    </a:cubicBezTo>
                    <a:cubicBezTo>
                      <a:pt x="83" y="134"/>
                      <a:pt x="83" y="137"/>
                      <a:pt x="83" y="139"/>
                    </a:cubicBezTo>
                    <a:cubicBezTo>
                      <a:pt x="66" y="139"/>
                      <a:pt x="50" y="139"/>
                      <a:pt x="33" y="139"/>
                    </a:cubicBezTo>
                    <a:cubicBezTo>
                      <a:pt x="33" y="137"/>
                      <a:pt x="33" y="135"/>
                      <a:pt x="33" y="132"/>
                    </a:cubicBezTo>
                    <a:cubicBezTo>
                      <a:pt x="36" y="132"/>
                      <a:pt x="39" y="131"/>
                      <a:pt x="41" y="131"/>
                    </a:cubicBezTo>
                    <a:cubicBezTo>
                      <a:pt x="47" y="130"/>
                      <a:pt x="49" y="128"/>
                      <a:pt x="49" y="123"/>
                    </a:cubicBezTo>
                    <a:cubicBezTo>
                      <a:pt x="49" y="121"/>
                      <a:pt x="49" y="120"/>
                      <a:pt x="49" y="118"/>
                    </a:cubicBezTo>
                    <a:cubicBezTo>
                      <a:pt x="49" y="86"/>
                      <a:pt x="49" y="54"/>
                      <a:pt x="49" y="22"/>
                    </a:cubicBezTo>
                    <a:cubicBezTo>
                      <a:pt x="49" y="14"/>
                      <a:pt x="49" y="13"/>
                      <a:pt x="41" y="14"/>
                    </a:cubicBezTo>
                    <a:cubicBezTo>
                      <a:pt x="38" y="14"/>
                      <a:pt x="35" y="14"/>
                      <a:pt x="32" y="15"/>
                    </a:cubicBezTo>
                    <a:cubicBezTo>
                      <a:pt x="26" y="16"/>
                      <a:pt x="21" y="18"/>
                      <a:pt x="18" y="23"/>
                    </a:cubicBezTo>
                    <a:cubicBezTo>
                      <a:pt x="15" y="27"/>
                      <a:pt x="13" y="32"/>
                      <a:pt x="11" y="36"/>
                    </a:cubicBezTo>
                    <a:cubicBezTo>
                      <a:pt x="10" y="38"/>
                      <a:pt x="9" y="40"/>
                      <a:pt x="8" y="42"/>
                    </a:cubicBezTo>
                    <a:cubicBezTo>
                      <a:pt x="5" y="41"/>
                      <a:pt x="3" y="40"/>
                      <a:pt x="0" y="39"/>
                    </a:cubicBezTo>
                    <a:cubicBezTo>
                      <a:pt x="5" y="26"/>
                      <a:pt x="9" y="13"/>
                      <a:pt x="13" y="0"/>
                    </a:cubicBezTo>
                    <a:cubicBezTo>
                      <a:pt x="15" y="0"/>
                      <a:pt x="17" y="0"/>
                      <a:pt x="19" y="0"/>
                    </a:cubicBezTo>
                    <a:cubicBezTo>
                      <a:pt x="20" y="1"/>
                      <a:pt x="20" y="3"/>
                      <a:pt x="21" y="4"/>
                    </a:cubicBezTo>
                    <a:cubicBezTo>
                      <a:pt x="46" y="4"/>
                      <a:pt x="70" y="4"/>
                      <a:pt x="95" y="4"/>
                    </a:cubicBezTo>
                    <a:cubicBezTo>
                      <a:pt x="95" y="3"/>
                      <a:pt x="96" y="1"/>
                      <a:pt x="97" y="0"/>
                    </a:cubicBezTo>
                    <a:cubicBezTo>
                      <a:pt x="98" y="0"/>
                      <a:pt x="100" y="0"/>
                      <a:pt x="103" y="0"/>
                    </a:cubicBezTo>
                    <a:cubicBezTo>
                      <a:pt x="107" y="13"/>
                      <a:pt x="112" y="26"/>
                      <a:pt x="116" y="39"/>
                    </a:cubicBezTo>
                    <a:cubicBezTo>
                      <a:pt x="113" y="40"/>
                      <a:pt x="111" y="41"/>
                      <a:pt x="10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3" name="Freeform 33"/>
              <p:cNvSpPr/>
              <p:nvPr/>
            </p:nvSpPr>
            <p:spPr bwMode="auto">
              <a:xfrm>
                <a:off x="5715150" y="3891177"/>
                <a:ext cx="140967" cy="381253"/>
              </a:xfrm>
              <a:custGeom>
                <a:avLst/>
                <a:gdLst>
                  <a:gd name="T0" fmla="*/ 0 w 50"/>
                  <a:gd name="T1" fmla="*/ 134 h 134"/>
                  <a:gd name="T2" fmla="*/ 0 w 50"/>
                  <a:gd name="T3" fmla="*/ 127 h 134"/>
                  <a:gd name="T4" fmla="*/ 9 w 50"/>
                  <a:gd name="T5" fmla="*/ 126 h 134"/>
                  <a:gd name="T6" fmla="*/ 16 w 50"/>
                  <a:gd name="T7" fmla="*/ 119 h 134"/>
                  <a:gd name="T8" fmla="*/ 16 w 50"/>
                  <a:gd name="T9" fmla="*/ 113 h 134"/>
                  <a:gd name="T10" fmla="*/ 16 w 50"/>
                  <a:gd name="T11" fmla="*/ 21 h 134"/>
                  <a:gd name="T12" fmla="*/ 16 w 50"/>
                  <a:gd name="T13" fmla="*/ 13 h 134"/>
                  <a:gd name="T14" fmla="*/ 9 w 50"/>
                  <a:gd name="T15" fmla="*/ 8 h 134"/>
                  <a:gd name="T16" fmla="*/ 1 w 50"/>
                  <a:gd name="T17" fmla="*/ 7 h 134"/>
                  <a:gd name="T18" fmla="*/ 1 w 50"/>
                  <a:gd name="T19" fmla="*/ 0 h 134"/>
                  <a:gd name="T20" fmla="*/ 49 w 50"/>
                  <a:gd name="T21" fmla="*/ 0 h 134"/>
                  <a:gd name="T22" fmla="*/ 49 w 50"/>
                  <a:gd name="T23" fmla="*/ 7 h 134"/>
                  <a:gd name="T24" fmla="*/ 42 w 50"/>
                  <a:gd name="T25" fmla="*/ 8 h 134"/>
                  <a:gd name="T26" fmla="*/ 34 w 50"/>
                  <a:gd name="T27" fmla="*/ 15 h 134"/>
                  <a:gd name="T28" fmla="*/ 33 w 50"/>
                  <a:gd name="T29" fmla="*/ 23 h 134"/>
                  <a:gd name="T30" fmla="*/ 33 w 50"/>
                  <a:gd name="T31" fmla="*/ 113 h 134"/>
                  <a:gd name="T32" fmla="*/ 46 w 50"/>
                  <a:gd name="T33" fmla="*/ 127 h 134"/>
                  <a:gd name="T34" fmla="*/ 49 w 50"/>
                  <a:gd name="T35" fmla="*/ 127 h 134"/>
                  <a:gd name="T36" fmla="*/ 50 w 50"/>
                  <a:gd name="T37" fmla="*/ 131 h 134"/>
                  <a:gd name="T38" fmla="*/ 49 w 50"/>
                  <a:gd name="T39" fmla="*/ 134 h 134"/>
                  <a:gd name="T40" fmla="*/ 0 w 50"/>
                  <a:gd name="T4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34">
                    <a:moveTo>
                      <a:pt x="0" y="134"/>
                    </a:move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6" y="127"/>
                      <a:pt x="9" y="126"/>
                    </a:cubicBezTo>
                    <a:cubicBezTo>
                      <a:pt x="13" y="125"/>
                      <a:pt x="15" y="124"/>
                      <a:pt x="16" y="119"/>
                    </a:cubicBezTo>
                    <a:cubicBezTo>
                      <a:pt x="16" y="117"/>
                      <a:pt x="16" y="115"/>
                      <a:pt x="16" y="113"/>
                    </a:cubicBezTo>
                    <a:cubicBezTo>
                      <a:pt x="16" y="82"/>
                      <a:pt x="16" y="52"/>
                      <a:pt x="16" y="21"/>
                    </a:cubicBezTo>
                    <a:cubicBezTo>
                      <a:pt x="16" y="18"/>
                      <a:pt x="16" y="16"/>
                      <a:pt x="16" y="13"/>
                    </a:cubicBezTo>
                    <a:cubicBezTo>
                      <a:pt x="15" y="10"/>
                      <a:pt x="13" y="8"/>
                      <a:pt x="9" y="8"/>
                    </a:cubicBezTo>
                    <a:cubicBezTo>
                      <a:pt x="6" y="7"/>
                      <a:pt x="4" y="7"/>
                      <a:pt x="1" y="7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17" y="0"/>
                      <a:pt x="33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7" y="7"/>
                      <a:pt x="44" y="7"/>
                      <a:pt x="42" y="8"/>
                    </a:cubicBezTo>
                    <a:cubicBezTo>
                      <a:pt x="38" y="8"/>
                      <a:pt x="35" y="10"/>
                      <a:pt x="34" y="15"/>
                    </a:cubicBezTo>
                    <a:cubicBezTo>
                      <a:pt x="34" y="17"/>
                      <a:pt x="33" y="20"/>
                      <a:pt x="33" y="23"/>
                    </a:cubicBezTo>
                    <a:cubicBezTo>
                      <a:pt x="33" y="53"/>
                      <a:pt x="33" y="83"/>
                      <a:pt x="33" y="113"/>
                    </a:cubicBezTo>
                    <a:cubicBezTo>
                      <a:pt x="33" y="124"/>
                      <a:pt x="36" y="126"/>
                      <a:pt x="46" y="127"/>
                    </a:cubicBezTo>
                    <a:cubicBezTo>
                      <a:pt x="47" y="127"/>
                      <a:pt x="48" y="127"/>
                      <a:pt x="49" y="127"/>
                    </a:cubicBezTo>
                    <a:cubicBezTo>
                      <a:pt x="49" y="128"/>
                      <a:pt x="50" y="129"/>
                      <a:pt x="50" y="131"/>
                    </a:cubicBezTo>
                    <a:cubicBezTo>
                      <a:pt x="50" y="132"/>
                      <a:pt x="49" y="133"/>
                      <a:pt x="49" y="134"/>
                    </a:cubicBezTo>
                    <a:cubicBezTo>
                      <a:pt x="33" y="134"/>
                      <a:pt x="17" y="134"/>
                      <a:pt x="0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4" name="Freeform 34"/>
              <p:cNvSpPr/>
              <p:nvPr/>
            </p:nvSpPr>
            <p:spPr bwMode="auto">
              <a:xfrm>
                <a:off x="9354673" y="3891177"/>
                <a:ext cx="137764" cy="384457"/>
              </a:xfrm>
              <a:custGeom>
                <a:avLst/>
                <a:gdLst>
                  <a:gd name="T0" fmla="*/ 0 w 49"/>
                  <a:gd name="T1" fmla="*/ 7 h 135"/>
                  <a:gd name="T2" fmla="*/ 0 w 49"/>
                  <a:gd name="T3" fmla="*/ 0 h 135"/>
                  <a:gd name="T4" fmla="*/ 49 w 49"/>
                  <a:gd name="T5" fmla="*/ 0 h 135"/>
                  <a:gd name="T6" fmla="*/ 49 w 49"/>
                  <a:gd name="T7" fmla="*/ 7 h 135"/>
                  <a:gd name="T8" fmla="*/ 42 w 49"/>
                  <a:gd name="T9" fmla="*/ 8 h 135"/>
                  <a:gd name="T10" fmla="*/ 34 w 49"/>
                  <a:gd name="T11" fmla="*/ 15 h 135"/>
                  <a:gd name="T12" fmla="*/ 33 w 49"/>
                  <a:gd name="T13" fmla="*/ 23 h 135"/>
                  <a:gd name="T14" fmla="*/ 33 w 49"/>
                  <a:gd name="T15" fmla="*/ 113 h 135"/>
                  <a:gd name="T16" fmla="*/ 46 w 49"/>
                  <a:gd name="T17" fmla="*/ 127 h 135"/>
                  <a:gd name="T18" fmla="*/ 49 w 49"/>
                  <a:gd name="T19" fmla="*/ 127 h 135"/>
                  <a:gd name="T20" fmla="*/ 49 w 49"/>
                  <a:gd name="T21" fmla="*/ 134 h 135"/>
                  <a:gd name="T22" fmla="*/ 0 w 49"/>
                  <a:gd name="T23" fmla="*/ 134 h 135"/>
                  <a:gd name="T24" fmla="*/ 0 w 49"/>
                  <a:gd name="T25" fmla="*/ 127 h 135"/>
                  <a:gd name="T26" fmla="*/ 7 w 49"/>
                  <a:gd name="T27" fmla="*/ 126 h 135"/>
                  <a:gd name="T28" fmla="*/ 16 w 49"/>
                  <a:gd name="T29" fmla="*/ 118 h 135"/>
                  <a:gd name="T30" fmla="*/ 16 w 49"/>
                  <a:gd name="T31" fmla="*/ 113 h 135"/>
                  <a:gd name="T32" fmla="*/ 16 w 49"/>
                  <a:gd name="T33" fmla="*/ 20 h 135"/>
                  <a:gd name="T34" fmla="*/ 15 w 49"/>
                  <a:gd name="T35" fmla="*/ 13 h 135"/>
                  <a:gd name="T36" fmla="*/ 9 w 49"/>
                  <a:gd name="T37" fmla="*/ 8 h 135"/>
                  <a:gd name="T38" fmla="*/ 0 w 49"/>
                  <a:gd name="T39" fmla="*/ 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135">
                    <a:moveTo>
                      <a:pt x="0" y="7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2" y="8"/>
                    </a:cubicBezTo>
                    <a:cubicBezTo>
                      <a:pt x="37" y="8"/>
                      <a:pt x="35" y="10"/>
                      <a:pt x="34" y="15"/>
                    </a:cubicBezTo>
                    <a:cubicBezTo>
                      <a:pt x="33" y="18"/>
                      <a:pt x="33" y="20"/>
                      <a:pt x="33" y="23"/>
                    </a:cubicBezTo>
                    <a:cubicBezTo>
                      <a:pt x="33" y="53"/>
                      <a:pt x="33" y="83"/>
                      <a:pt x="33" y="113"/>
                    </a:cubicBezTo>
                    <a:cubicBezTo>
                      <a:pt x="33" y="124"/>
                      <a:pt x="35" y="126"/>
                      <a:pt x="46" y="127"/>
                    </a:cubicBezTo>
                    <a:cubicBezTo>
                      <a:pt x="47" y="127"/>
                      <a:pt x="48" y="127"/>
                      <a:pt x="49" y="127"/>
                    </a:cubicBezTo>
                    <a:cubicBezTo>
                      <a:pt x="49" y="129"/>
                      <a:pt x="49" y="132"/>
                      <a:pt x="49" y="134"/>
                    </a:cubicBezTo>
                    <a:cubicBezTo>
                      <a:pt x="45" y="135"/>
                      <a:pt x="9" y="135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5" y="127"/>
                      <a:pt x="7" y="126"/>
                    </a:cubicBezTo>
                    <a:cubicBezTo>
                      <a:pt x="13" y="126"/>
                      <a:pt x="15" y="124"/>
                      <a:pt x="16" y="118"/>
                    </a:cubicBezTo>
                    <a:cubicBezTo>
                      <a:pt x="16" y="117"/>
                      <a:pt x="16" y="115"/>
                      <a:pt x="16" y="113"/>
                    </a:cubicBezTo>
                    <a:cubicBezTo>
                      <a:pt x="16" y="82"/>
                      <a:pt x="16" y="51"/>
                      <a:pt x="16" y="20"/>
                    </a:cubicBezTo>
                    <a:cubicBezTo>
                      <a:pt x="16" y="18"/>
                      <a:pt x="15" y="16"/>
                      <a:pt x="15" y="13"/>
                    </a:cubicBezTo>
                    <a:cubicBezTo>
                      <a:pt x="14" y="10"/>
                      <a:pt x="12" y="8"/>
                      <a:pt x="9" y="8"/>
                    </a:cubicBezTo>
                    <a:cubicBezTo>
                      <a:pt x="6" y="7"/>
                      <a:pt x="3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5" name="Freeform 35"/>
              <p:cNvSpPr/>
              <p:nvPr/>
            </p:nvSpPr>
            <p:spPr bwMode="auto">
              <a:xfrm>
                <a:off x="7675879" y="3891177"/>
                <a:ext cx="137764" cy="381253"/>
              </a:xfrm>
              <a:custGeom>
                <a:avLst/>
                <a:gdLst>
                  <a:gd name="T0" fmla="*/ 0 w 49"/>
                  <a:gd name="T1" fmla="*/ 7 h 134"/>
                  <a:gd name="T2" fmla="*/ 0 w 49"/>
                  <a:gd name="T3" fmla="*/ 0 h 134"/>
                  <a:gd name="T4" fmla="*/ 49 w 49"/>
                  <a:gd name="T5" fmla="*/ 0 h 134"/>
                  <a:gd name="T6" fmla="*/ 49 w 49"/>
                  <a:gd name="T7" fmla="*/ 7 h 134"/>
                  <a:gd name="T8" fmla="*/ 42 w 49"/>
                  <a:gd name="T9" fmla="*/ 8 h 134"/>
                  <a:gd name="T10" fmla="*/ 34 w 49"/>
                  <a:gd name="T11" fmla="*/ 15 h 134"/>
                  <a:gd name="T12" fmla="*/ 33 w 49"/>
                  <a:gd name="T13" fmla="*/ 23 h 134"/>
                  <a:gd name="T14" fmla="*/ 33 w 49"/>
                  <a:gd name="T15" fmla="*/ 112 h 134"/>
                  <a:gd name="T16" fmla="*/ 34 w 49"/>
                  <a:gd name="T17" fmla="*/ 120 h 134"/>
                  <a:gd name="T18" fmla="*/ 40 w 49"/>
                  <a:gd name="T19" fmla="*/ 126 h 134"/>
                  <a:gd name="T20" fmla="*/ 49 w 49"/>
                  <a:gd name="T21" fmla="*/ 127 h 134"/>
                  <a:gd name="T22" fmla="*/ 49 w 49"/>
                  <a:gd name="T23" fmla="*/ 134 h 134"/>
                  <a:gd name="T24" fmla="*/ 0 w 49"/>
                  <a:gd name="T25" fmla="*/ 134 h 134"/>
                  <a:gd name="T26" fmla="*/ 0 w 49"/>
                  <a:gd name="T27" fmla="*/ 127 h 134"/>
                  <a:gd name="T28" fmla="*/ 8 w 49"/>
                  <a:gd name="T29" fmla="*/ 126 h 134"/>
                  <a:gd name="T30" fmla="*/ 15 w 49"/>
                  <a:gd name="T31" fmla="*/ 119 h 134"/>
                  <a:gd name="T32" fmla="*/ 16 w 49"/>
                  <a:gd name="T33" fmla="*/ 110 h 134"/>
                  <a:gd name="T34" fmla="*/ 16 w 49"/>
                  <a:gd name="T35" fmla="*/ 25 h 134"/>
                  <a:gd name="T36" fmla="*/ 15 w 49"/>
                  <a:gd name="T37" fmla="*/ 15 h 134"/>
                  <a:gd name="T38" fmla="*/ 8 w 49"/>
                  <a:gd name="T39" fmla="*/ 8 h 134"/>
                  <a:gd name="T40" fmla="*/ 0 w 49"/>
                  <a:gd name="T41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34">
                    <a:moveTo>
                      <a:pt x="0" y="7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2"/>
                      <a:pt x="49" y="4"/>
                      <a:pt x="49" y="7"/>
                    </a:cubicBezTo>
                    <a:cubicBezTo>
                      <a:pt x="46" y="7"/>
                      <a:pt x="44" y="7"/>
                      <a:pt x="42" y="8"/>
                    </a:cubicBezTo>
                    <a:cubicBezTo>
                      <a:pt x="37" y="8"/>
                      <a:pt x="34" y="10"/>
                      <a:pt x="34" y="15"/>
                    </a:cubicBezTo>
                    <a:cubicBezTo>
                      <a:pt x="33" y="18"/>
                      <a:pt x="33" y="21"/>
                      <a:pt x="33" y="23"/>
                    </a:cubicBezTo>
                    <a:cubicBezTo>
                      <a:pt x="33" y="53"/>
                      <a:pt x="33" y="83"/>
                      <a:pt x="33" y="112"/>
                    </a:cubicBezTo>
                    <a:cubicBezTo>
                      <a:pt x="33" y="115"/>
                      <a:pt x="33" y="118"/>
                      <a:pt x="34" y="120"/>
                    </a:cubicBezTo>
                    <a:cubicBezTo>
                      <a:pt x="34" y="124"/>
                      <a:pt x="36" y="126"/>
                      <a:pt x="40" y="126"/>
                    </a:cubicBezTo>
                    <a:cubicBezTo>
                      <a:pt x="43" y="126"/>
                      <a:pt x="45" y="127"/>
                      <a:pt x="49" y="127"/>
                    </a:cubicBezTo>
                    <a:cubicBezTo>
                      <a:pt x="49" y="129"/>
                      <a:pt x="49" y="132"/>
                      <a:pt x="49" y="134"/>
                    </a:cubicBezTo>
                    <a:cubicBezTo>
                      <a:pt x="33" y="134"/>
                      <a:pt x="16" y="134"/>
                      <a:pt x="0" y="134"/>
                    </a:cubicBezTo>
                    <a:cubicBezTo>
                      <a:pt x="0" y="132"/>
                      <a:pt x="0" y="130"/>
                      <a:pt x="0" y="127"/>
                    </a:cubicBezTo>
                    <a:cubicBezTo>
                      <a:pt x="3" y="127"/>
                      <a:pt x="6" y="127"/>
                      <a:pt x="8" y="126"/>
                    </a:cubicBezTo>
                    <a:cubicBezTo>
                      <a:pt x="13" y="125"/>
                      <a:pt x="15" y="123"/>
                      <a:pt x="15" y="119"/>
                    </a:cubicBezTo>
                    <a:cubicBezTo>
                      <a:pt x="16" y="116"/>
                      <a:pt x="16" y="113"/>
                      <a:pt x="16" y="110"/>
                    </a:cubicBezTo>
                    <a:cubicBezTo>
                      <a:pt x="16" y="81"/>
                      <a:pt x="16" y="53"/>
                      <a:pt x="16" y="25"/>
                    </a:cubicBezTo>
                    <a:cubicBezTo>
                      <a:pt x="16" y="21"/>
                      <a:pt x="16" y="18"/>
                      <a:pt x="15" y="15"/>
                    </a:cubicBezTo>
                    <a:cubicBezTo>
                      <a:pt x="15" y="10"/>
                      <a:pt x="13" y="8"/>
                      <a:pt x="8" y="8"/>
                    </a:cubicBezTo>
                    <a:cubicBezTo>
                      <a:pt x="5" y="7"/>
                      <a:pt x="3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23" name="组合 122"/>
            <p:cNvGrpSpPr/>
            <p:nvPr userDrawn="1"/>
          </p:nvGrpSpPr>
          <p:grpSpPr>
            <a:xfrm>
              <a:off x="10237120" y="539555"/>
              <a:ext cx="1312962" cy="375239"/>
              <a:chOff x="4606634" y="2048989"/>
              <a:chExt cx="5593843" cy="1598699"/>
            </a:xfrm>
            <a:solidFill>
              <a:schemeClr val="accent1">
                <a:alpha val="80000"/>
              </a:schemeClr>
            </a:solidFill>
          </p:grpSpPr>
          <p:sp>
            <p:nvSpPr>
              <p:cNvPr id="148" name="Freeform 9"/>
              <p:cNvSpPr>
                <a:spLocks noEditPoints="1"/>
              </p:cNvSpPr>
              <p:nvPr/>
            </p:nvSpPr>
            <p:spPr bwMode="auto">
              <a:xfrm>
                <a:off x="9274578" y="2071415"/>
                <a:ext cx="925899" cy="1034829"/>
              </a:xfrm>
              <a:custGeom>
                <a:avLst/>
                <a:gdLst>
                  <a:gd name="T0" fmla="*/ 324 w 325"/>
                  <a:gd name="T1" fmla="*/ 106 h 363"/>
                  <a:gd name="T2" fmla="*/ 283 w 325"/>
                  <a:gd name="T3" fmla="*/ 179 h 363"/>
                  <a:gd name="T4" fmla="*/ 247 w 325"/>
                  <a:gd name="T5" fmla="*/ 214 h 363"/>
                  <a:gd name="T6" fmla="*/ 241 w 325"/>
                  <a:gd name="T7" fmla="*/ 228 h 363"/>
                  <a:gd name="T8" fmla="*/ 271 w 325"/>
                  <a:gd name="T9" fmla="*/ 230 h 363"/>
                  <a:gd name="T10" fmla="*/ 282 w 325"/>
                  <a:gd name="T11" fmla="*/ 240 h 363"/>
                  <a:gd name="T12" fmla="*/ 269 w 325"/>
                  <a:gd name="T13" fmla="*/ 277 h 363"/>
                  <a:gd name="T14" fmla="*/ 223 w 325"/>
                  <a:gd name="T15" fmla="*/ 316 h 363"/>
                  <a:gd name="T16" fmla="*/ 176 w 325"/>
                  <a:gd name="T17" fmla="*/ 340 h 363"/>
                  <a:gd name="T18" fmla="*/ 160 w 325"/>
                  <a:gd name="T19" fmla="*/ 339 h 363"/>
                  <a:gd name="T20" fmla="*/ 165 w 325"/>
                  <a:gd name="T21" fmla="*/ 329 h 363"/>
                  <a:gd name="T22" fmla="*/ 195 w 325"/>
                  <a:gd name="T23" fmla="*/ 302 h 363"/>
                  <a:gd name="T24" fmla="*/ 214 w 325"/>
                  <a:gd name="T25" fmla="*/ 282 h 363"/>
                  <a:gd name="T26" fmla="*/ 223 w 325"/>
                  <a:gd name="T27" fmla="*/ 265 h 363"/>
                  <a:gd name="T28" fmla="*/ 220 w 325"/>
                  <a:gd name="T29" fmla="*/ 257 h 363"/>
                  <a:gd name="T30" fmla="*/ 179 w 325"/>
                  <a:gd name="T31" fmla="*/ 289 h 363"/>
                  <a:gd name="T32" fmla="*/ 106 w 325"/>
                  <a:gd name="T33" fmla="*/ 335 h 363"/>
                  <a:gd name="T34" fmla="*/ 20 w 325"/>
                  <a:gd name="T35" fmla="*/ 363 h 363"/>
                  <a:gd name="T36" fmla="*/ 4 w 325"/>
                  <a:gd name="T37" fmla="*/ 360 h 363"/>
                  <a:gd name="T38" fmla="*/ 78 w 325"/>
                  <a:gd name="T39" fmla="*/ 306 h 363"/>
                  <a:gd name="T40" fmla="*/ 102 w 325"/>
                  <a:gd name="T41" fmla="*/ 295 h 363"/>
                  <a:gd name="T42" fmla="*/ 208 w 325"/>
                  <a:gd name="T43" fmla="*/ 238 h 363"/>
                  <a:gd name="T44" fmla="*/ 207 w 325"/>
                  <a:gd name="T45" fmla="*/ 232 h 363"/>
                  <a:gd name="T46" fmla="*/ 171 w 325"/>
                  <a:gd name="T47" fmla="*/ 243 h 363"/>
                  <a:gd name="T48" fmla="*/ 163 w 325"/>
                  <a:gd name="T49" fmla="*/ 239 h 363"/>
                  <a:gd name="T50" fmla="*/ 170 w 325"/>
                  <a:gd name="T51" fmla="*/ 226 h 363"/>
                  <a:gd name="T52" fmla="*/ 154 w 325"/>
                  <a:gd name="T53" fmla="*/ 206 h 363"/>
                  <a:gd name="T54" fmla="*/ 122 w 325"/>
                  <a:gd name="T55" fmla="*/ 224 h 363"/>
                  <a:gd name="T56" fmla="*/ 99 w 325"/>
                  <a:gd name="T57" fmla="*/ 236 h 363"/>
                  <a:gd name="T58" fmla="*/ 100 w 325"/>
                  <a:gd name="T59" fmla="*/ 222 h 363"/>
                  <a:gd name="T60" fmla="*/ 116 w 325"/>
                  <a:gd name="T61" fmla="*/ 204 h 363"/>
                  <a:gd name="T62" fmla="*/ 118 w 325"/>
                  <a:gd name="T63" fmla="*/ 183 h 363"/>
                  <a:gd name="T64" fmla="*/ 116 w 325"/>
                  <a:gd name="T65" fmla="*/ 174 h 363"/>
                  <a:gd name="T66" fmla="*/ 143 w 325"/>
                  <a:gd name="T67" fmla="*/ 167 h 363"/>
                  <a:gd name="T68" fmla="*/ 158 w 325"/>
                  <a:gd name="T69" fmla="*/ 145 h 363"/>
                  <a:gd name="T70" fmla="*/ 147 w 325"/>
                  <a:gd name="T71" fmla="*/ 144 h 363"/>
                  <a:gd name="T72" fmla="*/ 132 w 325"/>
                  <a:gd name="T73" fmla="*/ 141 h 363"/>
                  <a:gd name="T74" fmla="*/ 141 w 325"/>
                  <a:gd name="T75" fmla="*/ 129 h 363"/>
                  <a:gd name="T76" fmla="*/ 140 w 325"/>
                  <a:gd name="T77" fmla="*/ 115 h 363"/>
                  <a:gd name="T78" fmla="*/ 112 w 325"/>
                  <a:gd name="T79" fmla="*/ 96 h 363"/>
                  <a:gd name="T80" fmla="*/ 127 w 325"/>
                  <a:gd name="T81" fmla="*/ 92 h 363"/>
                  <a:gd name="T82" fmla="*/ 167 w 325"/>
                  <a:gd name="T83" fmla="*/ 81 h 363"/>
                  <a:gd name="T84" fmla="*/ 203 w 325"/>
                  <a:gd name="T85" fmla="*/ 36 h 363"/>
                  <a:gd name="T86" fmla="*/ 204 w 325"/>
                  <a:gd name="T87" fmla="*/ 10 h 363"/>
                  <a:gd name="T88" fmla="*/ 216 w 325"/>
                  <a:gd name="T89" fmla="*/ 3 h 363"/>
                  <a:gd name="T90" fmla="*/ 224 w 325"/>
                  <a:gd name="T91" fmla="*/ 56 h 363"/>
                  <a:gd name="T92" fmla="*/ 205 w 325"/>
                  <a:gd name="T93" fmla="*/ 91 h 363"/>
                  <a:gd name="T94" fmla="*/ 208 w 325"/>
                  <a:gd name="T95" fmla="*/ 105 h 363"/>
                  <a:gd name="T96" fmla="*/ 267 w 325"/>
                  <a:gd name="T97" fmla="*/ 87 h 363"/>
                  <a:gd name="T98" fmla="*/ 297 w 325"/>
                  <a:gd name="T99" fmla="*/ 85 h 363"/>
                  <a:gd name="T100" fmla="*/ 309 w 325"/>
                  <a:gd name="T101" fmla="*/ 86 h 363"/>
                  <a:gd name="T102" fmla="*/ 325 w 325"/>
                  <a:gd name="T103" fmla="*/ 104 h 363"/>
                  <a:gd name="T104" fmla="*/ 198 w 325"/>
                  <a:gd name="T105" fmla="*/ 126 h 363"/>
                  <a:gd name="T106" fmla="*/ 164 w 325"/>
                  <a:gd name="T107" fmla="*/ 175 h 363"/>
                  <a:gd name="T108" fmla="*/ 181 w 325"/>
                  <a:gd name="T109" fmla="*/ 191 h 363"/>
                  <a:gd name="T110" fmla="*/ 186 w 325"/>
                  <a:gd name="T111" fmla="*/ 173 h 363"/>
                  <a:gd name="T112" fmla="*/ 199 w 325"/>
                  <a:gd name="T113" fmla="*/ 170 h 363"/>
                  <a:gd name="T114" fmla="*/ 206 w 325"/>
                  <a:gd name="T115" fmla="*/ 204 h 363"/>
                  <a:gd name="T116" fmla="*/ 217 w 325"/>
                  <a:gd name="T117" fmla="*/ 206 h 363"/>
                  <a:gd name="T118" fmla="*/ 229 w 325"/>
                  <a:gd name="T119" fmla="*/ 188 h 363"/>
                  <a:gd name="T120" fmla="*/ 261 w 325"/>
                  <a:gd name="T121" fmla="*/ 141 h 363"/>
                  <a:gd name="T122" fmla="*/ 250 w 325"/>
                  <a:gd name="T123" fmla="*/ 134 h 363"/>
                  <a:gd name="T124" fmla="*/ 206 w 325"/>
                  <a:gd name="T125" fmla="*/ 12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5" h="363">
                    <a:moveTo>
                      <a:pt x="325" y="104"/>
                    </a:moveTo>
                    <a:cubicBezTo>
                      <a:pt x="325" y="104"/>
                      <a:pt x="324" y="105"/>
                      <a:pt x="324" y="106"/>
                    </a:cubicBezTo>
                    <a:cubicBezTo>
                      <a:pt x="323" y="108"/>
                      <a:pt x="323" y="111"/>
                      <a:pt x="322" y="114"/>
                    </a:cubicBezTo>
                    <a:cubicBezTo>
                      <a:pt x="312" y="138"/>
                      <a:pt x="300" y="160"/>
                      <a:pt x="283" y="179"/>
                    </a:cubicBezTo>
                    <a:cubicBezTo>
                      <a:pt x="275" y="188"/>
                      <a:pt x="267" y="197"/>
                      <a:pt x="259" y="205"/>
                    </a:cubicBezTo>
                    <a:cubicBezTo>
                      <a:pt x="255" y="209"/>
                      <a:pt x="251" y="211"/>
                      <a:pt x="247" y="214"/>
                    </a:cubicBezTo>
                    <a:cubicBezTo>
                      <a:pt x="244" y="217"/>
                      <a:pt x="241" y="219"/>
                      <a:pt x="239" y="223"/>
                    </a:cubicBezTo>
                    <a:cubicBezTo>
                      <a:pt x="237" y="226"/>
                      <a:pt x="238" y="227"/>
                      <a:pt x="241" y="228"/>
                    </a:cubicBezTo>
                    <a:cubicBezTo>
                      <a:pt x="243" y="228"/>
                      <a:pt x="245" y="228"/>
                      <a:pt x="246" y="228"/>
                    </a:cubicBezTo>
                    <a:cubicBezTo>
                      <a:pt x="255" y="229"/>
                      <a:pt x="263" y="230"/>
                      <a:pt x="271" y="230"/>
                    </a:cubicBezTo>
                    <a:cubicBezTo>
                      <a:pt x="272" y="230"/>
                      <a:pt x="274" y="231"/>
                      <a:pt x="275" y="231"/>
                    </a:cubicBezTo>
                    <a:cubicBezTo>
                      <a:pt x="280" y="233"/>
                      <a:pt x="282" y="235"/>
                      <a:pt x="282" y="240"/>
                    </a:cubicBezTo>
                    <a:cubicBezTo>
                      <a:pt x="283" y="247"/>
                      <a:pt x="282" y="253"/>
                      <a:pt x="279" y="259"/>
                    </a:cubicBezTo>
                    <a:cubicBezTo>
                      <a:pt x="277" y="265"/>
                      <a:pt x="273" y="271"/>
                      <a:pt x="269" y="277"/>
                    </a:cubicBezTo>
                    <a:cubicBezTo>
                      <a:pt x="260" y="289"/>
                      <a:pt x="248" y="298"/>
                      <a:pt x="237" y="307"/>
                    </a:cubicBezTo>
                    <a:cubicBezTo>
                      <a:pt x="233" y="311"/>
                      <a:pt x="228" y="314"/>
                      <a:pt x="223" y="316"/>
                    </a:cubicBezTo>
                    <a:cubicBezTo>
                      <a:pt x="213" y="321"/>
                      <a:pt x="203" y="327"/>
                      <a:pt x="193" y="332"/>
                    </a:cubicBezTo>
                    <a:cubicBezTo>
                      <a:pt x="187" y="334"/>
                      <a:pt x="182" y="337"/>
                      <a:pt x="176" y="340"/>
                    </a:cubicBezTo>
                    <a:cubicBezTo>
                      <a:pt x="173" y="341"/>
                      <a:pt x="169" y="341"/>
                      <a:pt x="166" y="342"/>
                    </a:cubicBezTo>
                    <a:cubicBezTo>
                      <a:pt x="164" y="342"/>
                      <a:pt x="161" y="341"/>
                      <a:pt x="160" y="339"/>
                    </a:cubicBezTo>
                    <a:cubicBezTo>
                      <a:pt x="159" y="337"/>
                      <a:pt x="160" y="335"/>
                      <a:pt x="162" y="333"/>
                    </a:cubicBezTo>
                    <a:cubicBezTo>
                      <a:pt x="163" y="332"/>
                      <a:pt x="164" y="330"/>
                      <a:pt x="165" y="329"/>
                    </a:cubicBezTo>
                    <a:cubicBezTo>
                      <a:pt x="173" y="323"/>
                      <a:pt x="181" y="316"/>
                      <a:pt x="189" y="310"/>
                    </a:cubicBezTo>
                    <a:cubicBezTo>
                      <a:pt x="192" y="307"/>
                      <a:pt x="194" y="305"/>
                      <a:pt x="195" y="302"/>
                    </a:cubicBezTo>
                    <a:cubicBezTo>
                      <a:pt x="196" y="300"/>
                      <a:pt x="198" y="297"/>
                      <a:pt x="200" y="295"/>
                    </a:cubicBezTo>
                    <a:cubicBezTo>
                      <a:pt x="205" y="291"/>
                      <a:pt x="210" y="287"/>
                      <a:pt x="214" y="282"/>
                    </a:cubicBezTo>
                    <a:cubicBezTo>
                      <a:pt x="217" y="280"/>
                      <a:pt x="218" y="278"/>
                      <a:pt x="219" y="275"/>
                    </a:cubicBezTo>
                    <a:cubicBezTo>
                      <a:pt x="219" y="271"/>
                      <a:pt x="221" y="268"/>
                      <a:pt x="223" y="265"/>
                    </a:cubicBezTo>
                    <a:cubicBezTo>
                      <a:pt x="225" y="263"/>
                      <a:pt x="227" y="261"/>
                      <a:pt x="229" y="259"/>
                    </a:cubicBezTo>
                    <a:cubicBezTo>
                      <a:pt x="227" y="256"/>
                      <a:pt x="224" y="256"/>
                      <a:pt x="220" y="257"/>
                    </a:cubicBezTo>
                    <a:cubicBezTo>
                      <a:pt x="212" y="260"/>
                      <a:pt x="205" y="264"/>
                      <a:pt x="199" y="270"/>
                    </a:cubicBezTo>
                    <a:cubicBezTo>
                      <a:pt x="192" y="276"/>
                      <a:pt x="186" y="282"/>
                      <a:pt x="179" y="289"/>
                    </a:cubicBezTo>
                    <a:cubicBezTo>
                      <a:pt x="169" y="299"/>
                      <a:pt x="157" y="307"/>
                      <a:pt x="144" y="314"/>
                    </a:cubicBezTo>
                    <a:cubicBezTo>
                      <a:pt x="131" y="320"/>
                      <a:pt x="119" y="328"/>
                      <a:pt x="106" y="335"/>
                    </a:cubicBezTo>
                    <a:cubicBezTo>
                      <a:pt x="89" y="344"/>
                      <a:pt x="72" y="352"/>
                      <a:pt x="53" y="357"/>
                    </a:cubicBezTo>
                    <a:cubicBezTo>
                      <a:pt x="43" y="361"/>
                      <a:pt x="32" y="363"/>
                      <a:pt x="20" y="363"/>
                    </a:cubicBezTo>
                    <a:cubicBezTo>
                      <a:pt x="16" y="362"/>
                      <a:pt x="12" y="361"/>
                      <a:pt x="7" y="361"/>
                    </a:cubicBezTo>
                    <a:cubicBezTo>
                      <a:pt x="6" y="361"/>
                      <a:pt x="5" y="360"/>
                      <a:pt x="4" y="360"/>
                    </a:cubicBezTo>
                    <a:cubicBezTo>
                      <a:pt x="0" y="358"/>
                      <a:pt x="0" y="355"/>
                      <a:pt x="4" y="352"/>
                    </a:cubicBezTo>
                    <a:cubicBezTo>
                      <a:pt x="28" y="337"/>
                      <a:pt x="53" y="321"/>
                      <a:pt x="78" y="306"/>
                    </a:cubicBezTo>
                    <a:cubicBezTo>
                      <a:pt x="84" y="302"/>
                      <a:pt x="91" y="298"/>
                      <a:pt x="98" y="297"/>
                    </a:cubicBezTo>
                    <a:cubicBezTo>
                      <a:pt x="100" y="296"/>
                      <a:pt x="101" y="295"/>
                      <a:pt x="102" y="295"/>
                    </a:cubicBezTo>
                    <a:cubicBezTo>
                      <a:pt x="135" y="275"/>
                      <a:pt x="169" y="257"/>
                      <a:pt x="204" y="241"/>
                    </a:cubicBezTo>
                    <a:cubicBezTo>
                      <a:pt x="205" y="240"/>
                      <a:pt x="207" y="239"/>
                      <a:pt x="208" y="238"/>
                    </a:cubicBezTo>
                    <a:cubicBezTo>
                      <a:pt x="209" y="237"/>
                      <a:pt x="210" y="235"/>
                      <a:pt x="210" y="234"/>
                    </a:cubicBezTo>
                    <a:cubicBezTo>
                      <a:pt x="210" y="233"/>
                      <a:pt x="208" y="232"/>
                      <a:pt x="207" y="232"/>
                    </a:cubicBezTo>
                    <a:cubicBezTo>
                      <a:pt x="201" y="231"/>
                      <a:pt x="196" y="233"/>
                      <a:pt x="190" y="235"/>
                    </a:cubicBezTo>
                    <a:cubicBezTo>
                      <a:pt x="184" y="238"/>
                      <a:pt x="178" y="240"/>
                      <a:pt x="171" y="243"/>
                    </a:cubicBezTo>
                    <a:cubicBezTo>
                      <a:pt x="170" y="243"/>
                      <a:pt x="169" y="244"/>
                      <a:pt x="168" y="244"/>
                    </a:cubicBezTo>
                    <a:cubicBezTo>
                      <a:pt x="164" y="244"/>
                      <a:pt x="163" y="244"/>
                      <a:pt x="163" y="239"/>
                    </a:cubicBezTo>
                    <a:cubicBezTo>
                      <a:pt x="163" y="236"/>
                      <a:pt x="164" y="233"/>
                      <a:pt x="166" y="231"/>
                    </a:cubicBezTo>
                    <a:cubicBezTo>
                      <a:pt x="167" y="229"/>
                      <a:pt x="169" y="228"/>
                      <a:pt x="170" y="226"/>
                    </a:cubicBezTo>
                    <a:cubicBezTo>
                      <a:pt x="172" y="222"/>
                      <a:pt x="172" y="218"/>
                      <a:pt x="168" y="215"/>
                    </a:cubicBezTo>
                    <a:cubicBezTo>
                      <a:pt x="164" y="212"/>
                      <a:pt x="159" y="209"/>
                      <a:pt x="154" y="206"/>
                    </a:cubicBezTo>
                    <a:cubicBezTo>
                      <a:pt x="148" y="203"/>
                      <a:pt x="143" y="205"/>
                      <a:pt x="138" y="210"/>
                    </a:cubicBezTo>
                    <a:cubicBezTo>
                      <a:pt x="133" y="215"/>
                      <a:pt x="128" y="219"/>
                      <a:pt x="122" y="224"/>
                    </a:cubicBezTo>
                    <a:cubicBezTo>
                      <a:pt x="118" y="228"/>
                      <a:pt x="112" y="231"/>
                      <a:pt x="107" y="235"/>
                    </a:cubicBezTo>
                    <a:cubicBezTo>
                      <a:pt x="105" y="236"/>
                      <a:pt x="102" y="238"/>
                      <a:pt x="99" y="236"/>
                    </a:cubicBezTo>
                    <a:cubicBezTo>
                      <a:pt x="97" y="234"/>
                      <a:pt x="97" y="231"/>
                      <a:pt x="98" y="229"/>
                    </a:cubicBezTo>
                    <a:cubicBezTo>
                      <a:pt x="98" y="226"/>
                      <a:pt x="99" y="224"/>
                      <a:pt x="100" y="222"/>
                    </a:cubicBezTo>
                    <a:cubicBezTo>
                      <a:pt x="102" y="219"/>
                      <a:pt x="105" y="217"/>
                      <a:pt x="107" y="214"/>
                    </a:cubicBezTo>
                    <a:cubicBezTo>
                      <a:pt x="110" y="211"/>
                      <a:pt x="113" y="208"/>
                      <a:pt x="116" y="204"/>
                    </a:cubicBezTo>
                    <a:cubicBezTo>
                      <a:pt x="118" y="202"/>
                      <a:pt x="119" y="198"/>
                      <a:pt x="120" y="195"/>
                    </a:cubicBezTo>
                    <a:cubicBezTo>
                      <a:pt x="122" y="191"/>
                      <a:pt x="122" y="187"/>
                      <a:pt x="118" y="183"/>
                    </a:cubicBezTo>
                    <a:cubicBezTo>
                      <a:pt x="116" y="182"/>
                      <a:pt x="115" y="181"/>
                      <a:pt x="115" y="179"/>
                    </a:cubicBezTo>
                    <a:cubicBezTo>
                      <a:pt x="113" y="177"/>
                      <a:pt x="113" y="175"/>
                      <a:pt x="116" y="174"/>
                    </a:cubicBezTo>
                    <a:cubicBezTo>
                      <a:pt x="123" y="173"/>
                      <a:pt x="130" y="171"/>
                      <a:pt x="137" y="170"/>
                    </a:cubicBezTo>
                    <a:cubicBezTo>
                      <a:pt x="140" y="170"/>
                      <a:pt x="141" y="169"/>
                      <a:pt x="143" y="167"/>
                    </a:cubicBezTo>
                    <a:cubicBezTo>
                      <a:pt x="146" y="163"/>
                      <a:pt x="150" y="159"/>
                      <a:pt x="153" y="155"/>
                    </a:cubicBezTo>
                    <a:cubicBezTo>
                      <a:pt x="155" y="152"/>
                      <a:pt x="157" y="149"/>
                      <a:pt x="158" y="145"/>
                    </a:cubicBezTo>
                    <a:cubicBezTo>
                      <a:pt x="159" y="141"/>
                      <a:pt x="157" y="140"/>
                      <a:pt x="154" y="141"/>
                    </a:cubicBezTo>
                    <a:cubicBezTo>
                      <a:pt x="151" y="141"/>
                      <a:pt x="149" y="142"/>
                      <a:pt x="147" y="144"/>
                    </a:cubicBezTo>
                    <a:cubicBezTo>
                      <a:pt x="144" y="146"/>
                      <a:pt x="140" y="146"/>
                      <a:pt x="137" y="145"/>
                    </a:cubicBezTo>
                    <a:cubicBezTo>
                      <a:pt x="134" y="145"/>
                      <a:pt x="133" y="144"/>
                      <a:pt x="132" y="141"/>
                    </a:cubicBezTo>
                    <a:cubicBezTo>
                      <a:pt x="132" y="139"/>
                      <a:pt x="132" y="137"/>
                      <a:pt x="134" y="135"/>
                    </a:cubicBezTo>
                    <a:cubicBezTo>
                      <a:pt x="137" y="133"/>
                      <a:pt x="139" y="131"/>
                      <a:pt x="141" y="129"/>
                    </a:cubicBezTo>
                    <a:cubicBezTo>
                      <a:pt x="143" y="126"/>
                      <a:pt x="144" y="123"/>
                      <a:pt x="144" y="119"/>
                    </a:cubicBezTo>
                    <a:cubicBezTo>
                      <a:pt x="144" y="116"/>
                      <a:pt x="143" y="115"/>
                      <a:pt x="140" y="115"/>
                    </a:cubicBezTo>
                    <a:cubicBezTo>
                      <a:pt x="136" y="115"/>
                      <a:pt x="132" y="115"/>
                      <a:pt x="129" y="114"/>
                    </a:cubicBezTo>
                    <a:cubicBezTo>
                      <a:pt x="119" y="112"/>
                      <a:pt x="114" y="106"/>
                      <a:pt x="112" y="96"/>
                    </a:cubicBezTo>
                    <a:cubicBezTo>
                      <a:pt x="112" y="91"/>
                      <a:pt x="113" y="90"/>
                      <a:pt x="118" y="91"/>
                    </a:cubicBezTo>
                    <a:cubicBezTo>
                      <a:pt x="121" y="91"/>
                      <a:pt x="124" y="91"/>
                      <a:pt x="127" y="92"/>
                    </a:cubicBezTo>
                    <a:cubicBezTo>
                      <a:pt x="137" y="93"/>
                      <a:pt x="146" y="92"/>
                      <a:pt x="155" y="86"/>
                    </a:cubicBezTo>
                    <a:cubicBezTo>
                      <a:pt x="158" y="83"/>
                      <a:pt x="163" y="82"/>
                      <a:pt x="167" y="81"/>
                    </a:cubicBezTo>
                    <a:cubicBezTo>
                      <a:pt x="174" y="79"/>
                      <a:pt x="180" y="76"/>
                      <a:pt x="184" y="70"/>
                    </a:cubicBezTo>
                    <a:cubicBezTo>
                      <a:pt x="193" y="60"/>
                      <a:pt x="200" y="49"/>
                      <a:pt x="203" y="36"/>
                    </a:cubicBezTo>
                    <a:cubicBezTo>
                      <a:pt x="204" y="30"/>
                      <a:pt x="205" y="23"/>
                      <a:pt x="205" y="17"/>
                    </a:cubicBezTo>
                    <a:cubicBezTo>
                      <a:pt x="204" y="15"/>
                      <a:pt x="204" y="13"/>
                      <a:pt x="204" y="10"/>
                    </a:cubicBezTo>
                    <a:cubicBezTo>
                      <a:pt x="204" y="7"/>
                      <a:pt x="204" y="4"/>
                      <a:pt x="207" y="2"/>
                    </a:cubicBezTo>
                    <a:cubicBezTo>
                      <a:pt x="211" y="0"/>
                      <a:pt x="213" y="2"/>
                      <a:pt x="216" y="3"/>
                    </a:cubicBezTo>
                    <a:cubicBezTo>
                      <a:pt x="230" y="11"/>
                      <a:pt x="236" y="28"/>
                      <a:pt x="230" y="43"/>
                    </a:cubicBezTo>
                    <a:cubicBezTo>
                      <a:pt x="229" y="48"/>
                      <a:pt x="226" y="52"/>
                      <a:pt x="224" y="56"/>
                    </a:cubicBezTo>
                    <a:cubicBezTo>
                      <a:pt x="219" y="64"/>
                      <a:pt x="214" y="72"/>
                      <a:pt x="209" y="80"/>
                    </a:cubicBezTo>
                    <a:cubicBezTo>
                      <a:pt x="207" y="83"/>
                      <a:pt x="206" y="87"/>
                      <a:pt x="205" y="91"/>
                    </a:cubicBezTo>
                    <a:cubicBezTo>
                      <a:pt x="204" y="93"/>
                      <a:pt x="203" y="95"/>
                      <a:pt x="203" y="98"/>
                    </a:cubicBezTo>
                    <a:cubicBezTo>
                      <a:pt x="203" y="102"/>
                      <a:pt x="205" y="104"/>
                      <a:pt x="208" y="105"/>
                    </a:cubicBezTo>
                    <a:cubicBezTo>
                      <a:pt x="213" y="106"/>
                      <a:pt x="217" y="105"/>
                      <a:pt x="221" y="104"/>
                    </a:cubicBezTo>
                    <a:cubicBezTo>
                      <a:pt x="236" y="97"/>
                      <a:pt x="251" y="91"/>
                      <a:pt x="267" y="87"/>
                    </a:cubicBezTo>
                    <a:cubicBezTo>
                      <a:pt x="274" y="85"/>
                      <a:pt x="280" y="84"/>
                      <a:pt x="287" y="82"/>
                    </a:cubicBezTo>
                    <a:cubicBezTo>
                      <a:pt x="290" y="82"/>
                      <a:pt x="294" y="82"/>
                      <a:pt x="297" y="85"/>
                    </a:cubicBezTo>
                    <a:cubicBezTo>
                      <a:pt x="299" y="86"/>
                      <a:pt x="301" y="86"/>
                      <a:pt x="304" y="86"/>
                    </a:cubicBezTo>
                    <a:cubicBezTo>
                      <a:pt x="305" y="87"/>
                      <a:pt x="307" y="86"/>
                      <a:pt x="309" y="86"/>
                    </a:cubicBezTo>
                    <a:cubicBezTo>
                      <a:pt x="317" y="86"/>
                      <a:pt x="323" y="89"/>
                      <a:pt x="325" y="97"/>
                    </a:cubicBezTo>
                    <a:cubicBezTo>
                      <a:pt x="325" y="99"/>
                      <a:pt x="325" y="101"/>
                      <a:pt x="325" y="104"/>
                    </a:cubicBezTo>
                    <a:close/>
                    <a:moveTo>
                      <a:pt x="206" y="122"/>
                    </a:moveTo>
                    <a:cubicBezTo>
                      <a:pt x="203" y="122"/>
                      <a:pt x="200" y="123"/>
                      <a:pt x="198" y="126"/>
                    </a:cubicBezTo>
                    <a:cubicBezTo>
                      <a:pt x="189" y="138"/>
                      <a:pt x="179" y="150"/>
                      <a:pt x="169" y="162"/>
                    </a:cubicBezTo>
                    <a:cubicBezTo>
                      <a:pt x="166" y="166"/>
                      <a:pt x="164" y="170"/>
                      <a:pt x="164" y="175"/>
                    </a:cubicBezTo>
                    <a:cubicBezTo>
                      <a:pt x="162" y="184"/>
                      <a:pt x="165" y="188"/>
                      <a:pt x="173" y="193"/>
                    </a:cubicBezTo>
                    <a:cubicBezTo>
                      <a:pt x="176" y="195"/>
                      <a:pt x="179" y="194"/>
                      <a:pt x="181" y="191"/>
                    </a:cubicBezTo>
                    <a:cubicBezTo>
                      <a:pt x="183" y="188"/>
                      <a:pt x="183" y="186"/>
                      <a:pt x="184" y="183"/>
                    </a:cubicBezTo>
                    <a:cubicBezTo>
                      <a:pt x="185" y="180"/>
                      <a:pt x="185" y="176"/>
                      <a:pt x="186" y="173"/>
                    </a:cubicBezTo>
                    <a:cubicBezTo>
                      <a:pt x="187" y="171"/>
                      <a:pt x="188" y="168"/>
                      <a:pt x="190" y="167"/>
                    </a:cubicBezTo>
                    <a:cubicBezTo>
                      <a:pt x="194" y="164"/>
                      <a:pt x="197" y="165"/>
                      <a:pt x="199" y="170"/>
                    </a:cubicBezTo>
                    <a:cubicBezTo>
                      <a:pt x="199" y="171"/>
                      <a:pt x="199" y="171"/>
                      <a:pt x="199" y="172"/>
                    </a:cubicBezTo>
                    <a:cubicBezTo>
                      <a:pt x="202" y="183"/>
                      <a:pt x="205" y="193"/>
                      <a:pt x="206" y="204"/>
                    </a:cubicBezTo>
                    <a:cubicBezTo>
                      <a:pt x="206" y="206"/>
                      <a:pt x="207" y="209"/>
                      <a:pt x="210" y="210"/>
                    </a:cubicBezTo>
                    <a:cubicBezTo>
                      <a:pt x="214" y="210"/>
                      <a:pt x="215" y="208"/>
                      <a:pt x="217" y="206"/>
                    </a:cubicBezTo>
                    <a:cubicBezTo>
                      <a:pt x="217" y="205"/>
                      <a:pt x="217" y="205"/>
                      <a:pt x="218" y="204"/>
                    </a:cubicBezTo>
                    <a:cubicBezTo>
                      <a:pt x="221" y="199"/>
                      <a:pt x="225" y="193"/>
                      <a:pt x="229" y="188"/>
                    </a:cubicBezTo>
                    <a:cubicBezTo>
                      <a:pt x="237" y="177"/>
                      <a:pt x="246" y="167"/>
                      <a:pt x="255" y="157"/>
                    </a:cubicBezTo>
                    <a:cubicBezTo>
                      <a:pt x="259" y="152"/>
                      <a:pt x="261" y="147"/>
                      <a:pt x="261" y="141"/>
                    </a:cubicBezTo>
                    <a:cubicBezTo>
                      <a:pt x="261" y="137"/>
                      <a:pt x="259" y="135"/>
                      <a:pt x="255" y="134"/>
                    </a:cubicBezTo>
                    <a:cubicBezTo>
                      <a:pt x="253" y="134"/>
                      <a:pt x="251" y="134"/>
                      <a:pt x="250" y="134"/>
                    </a:cubicBezTo>
                    <a:cubicBezTo>
                      <a:pt x="240" y="131"/>
                      <a:pt x="231" y="129"/>
                      <a:pt x="221" y="126"/>
                    </a:cubicBezTo>
                    <a:cubicBezTo>
                      <a:pt x="216" y="125"/>
                      <a:pt x="211" y="123"/>
                      <a:pt x="20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9" name="Freeform 10"/>
              <p:cNvSpPr/>
              <p:nvPr/>
            </p:nvSpPr>
            <p:spPr bwMode="auto">
              <a:xfrm>
                <a:off x="7550931" y="2257236"/>
                <a:ext cx="1089293" cy="1169389"/>
              </a:xfrm>
              <a:custGeom>
                <a:avLst/>
                <a:gdLst>
                  <a:gd name="T0" fmla="*/ 83 w 383"/>
                  <a:gd name="T1" fmla="*/ 410 h 411"/>
                  <a:gd name="T2" fmla="*/ 111 w 383"/>
                  <a:gd name="T3" fmla="*/ 380 h 411"/>
                  <a:gd name="T4" fmla="*/ 136 w 383"/>
                  <a:gd name="T5" fmla="*/ 371 h 411"/>
                  <a:gd name="T6" fmla="*/ 198 w 383"/>
                  <a:gd name="T7" fmla="*/ 294 h 411"/>
                  <a:gd name="T8" fmla="*/ 201 w 383"/>
                  <a:gd name="T9" fmla="*/ 280 h 411"/>
                  <a:gd name="T10" fmla="*/ 197 w 383"/>
                  <a:gd name="T11" fmla="*/ 274 h 411"/>
                  <a:gd name="T12" fmla="*/ 166 w 383"/>
                  <a:gd name="T13" fmla="*/ 283 h 411"/>
                  <a:gd name="T14" fmla="*/ 144 w 383"/>
                  <a:gd name="T15" fmla="*/ 291 h 411"/>
                  <a:gd name="T16" fmla="*/ 123 w 383"/>
                  <a:gd name="T17" fmla="*/ 305 h 411"/>
                  <a:gd name="T18" fmla="*/ 62 w 383"/>
                  <a:gd name="T19" fmla="*/ 344 h 411"/>
                  <a:gd name="T20" fmla="*/ 34 w 383"/>
                  <a:gd name="T21" fmla="*/ 353 h 411"/>
                  <a:gd name="T22" fmla="*/ 9 w 383"/>
                  <a:gd name="T23" fmla="*/ 344 h 411"/>
                  <a:gd name="T24" fmla="*/ 1 w 383"/>
                  <a:gd name="T25" fmla="*/ 322 h 411"/>
                  <a:gd name="T26" fmla="*/ 0 w 383"/>
                  <a:gd name="T27" fmla="*/ 288 h 411"/>
                  <a:gd name="T28" fmla="*/ 1 w 383"/>
                  <a:gd name="T29" fmla="*/ 283 h 411"/>
                  <a:gd name="T30" fmla="*/ 6 w 383"/>
                  <a:gd name="T31" fmla="*/ 282 h 411"/>
                  <a:gd name="T32" fmla="*/ 8 w 383"/>
                  <a:gd name="T33" fmla="*/ 285 h 411"/>
                  <a:gd name="T34" fmla="*/ 10 w 383"/>
                  <a:gd name="T35" fmla="*/ 290 h 411"/>
                  <a:gd name="T36" fmla="*/ 32 w 383"/>
                  <a:gd name="T37" fmla="*/ 298 h 411"/>
                  <a:gd name="T38" fmla="*/ 46 w 383"/>
                  <a:gd name="T39" fmla="*/ 293 h 411"/>
                  <a:gd name="T40" fmla="*/ 53 w 383"/>
                  <a:gd name="T41" fmla="*/ 291 h 411"/>
                  <a:gd name="T42" fmla="*/ 65 w 383"/>
                  <a:gd name="T43" fmla="*/ 288 h 411"/>
                  <a:gd name="T44" fmla="*/ 100 w 383"/>
                  <a:gd name="T45" fmla="*/ 268 h 411"/>
                  <a:gd name="T46" fmla="*/ 156 w 383"/>
                  <a:gd name="T47" fmla="*/ 244 h 411"/>
                  <a:gd name="T48" fmla="*/ 197 w 383"/>
                  <a:gd name="T49" fmla="*/ 229 h 411"/>
                  <a:gd name="T50" fmla="*/ 203 w 383"/>
                  <a:gd name="T51" fmla="*/ 226 h 411"/>
                  <a:gd name="T52" fmla="*/ 219 w 383"/>
                  <a:gd name="T53" fmla="*/ 204 h 411"/>
                  <a:gd name="T54" fmla="*/ 222 w 383"/>
                  <a:gd name="T55" fmla="*/ 124 h 411"/>
                  <a:gd name="T56" fmla="*/ 210 w 383"/>
                  <a:gd name="T57" fmla="*/ 69 h 411"/>
                  <a:gd name="T58" fmla="*/ 197 w 383"/>
                  <a:gd name="T59" fmla="*/ 36 h 411"/>
                  <a:gd name="T60" fmla="*/ 194 w 383"/>
                  <a:gd name="T61" fmla="*/ 10 h 411"/>
                  <a:gd name="T62" fmla="*/ 205 w 383"/>
                  <a:gd name="T63" fmla="*/ 2 h 411"/>
                  <a:gd name="T64" fmla="*/ 230 w 383"/>
                  <a:gd name="T65" fmla="*/ 7 h 411"/>
                  <a:gd name="T66" fmla="*/ 237 w 383"/>
                  <a:gd name="T67" fmla="*/ 10 h 411"/>
                  <a:gd name="T68" fmla="*/ 248 w 383"/>
                  <a:gd name="T69" fmla="*/ 19 h 411"/>
                  <a:gd name="T70" fmla="*/ 265 w 383"/>
                  <a:gd name="T71" fmla="*/ 29 h 411"/>
                  <a:gd name="T72" fmla="*/ 280 w 383"/>
                  <a:gd name="T73" fmla="*/ 49 h 411"/>
                  <a:gd name="T74" fmla="*/ 278 w 383"/>
                  <a:gd name="T75" fmla="*/ 66 h 411"/>
                  <a:gd name="T76" fmla="*/ 273 w 383"/>
                  <a:gd name="T77" fmla="*/ 72 h 411"/>
                  <a:gd name="T78" fmla="*/ 270 w 383"/>
                  <a:gd name="T79" fmla="*/ 77 h 411"/>
                  <a:gd name="T80" fmla="*/ 271 w 383"/>
                  <a:gd name="T81" fmla="*/ 158 h 411"/>
                  <a:gd name="T82" fmla="*/ 273 w 383"/>
                  <a:gd name="T83" fmla="*/ 179 h 411"/>
                  <a:gd name="T84" fmla="*/ 278 w 383"/>
                  <a:gd name="T85" fmla="*/ 182 h 411"/>
                  <a:gd name="T86" fmla="*/ 313 w 383"/>
                  <a:gd name="T87" fmla="*/ 160 h 411"/>
                  <a:gd name="T88" fmla="*/ 325 w 383"/>
                  <a:gd name="T89" fmla="*/ 144 h 411"/>
                  <a:gd name="T90" fmla="*/ 341 w 383"/>
                  <a:gd name="T91" fmla="*/ 128 h 411"/>
                  <a:gd name="T92" fmla="*/ 369 w 383"/>
                  <a:gd name="T93" fmla="*/ 122 h 411"/>
                  <a:gd name="T94" fmla="*/ 380 w 383"/>
                  <a:gd name="T95" fmla="*/ 141 h 411"/>
                  <a:gd name="T96" fmla="*/ 372 w 383"/>
                  <a:gd name="T97" fmla="*/ 154 h 411"/>
                  <a:gd name="T98" fmla="*/ 355 w 383"/>
                  <a:gd name="T99" fmla="*/ 169 h 411"/>
                  <a:gd name="T100" fmla="*/ 314 w 383"/>
                  <a:gd name="T101" fmla="*/ 199 h 411"/>
                  <a:gd name="T102" fmla="*/ 275 w 383"/>
                  <a:gd name="T103" fmla="*/ 229 h 411"/>
                  <a:gd name="T104" fmla="*/ 271 w 383"/>
                  <a:gd name="T105" fmla="*/ 238 h 411"/>
                  <a:gd name="T106" fmla="*/ 254 w 383"/>
                  <a:gd name="T107" fmla="*/ 310 h 411"/>
                  <a:gd name="T108" fmla="*/ 250 w 383"/>
                  <a:gd name="T109" fmla="*/ 320 h 411"/>
                  <a:gd name="T110" fmla="*/ 247 w 383"/>
                  <a:gd name="T111" fmla="*/ 325 h 411"/>
                  <a:gd name="T112" fmla="*/ 173 w 383"/>
                  <a:gd name="T113" fmla="*/ 386 h 411"/>
                  <a:gd name="T114" fmla="*/ 95 w 383"/>
                  <a:gd name="T115" fmla="*/ 410 h 411"/>
                  <a:gd name="T116" fmla="*/ 88 w 383"/>
                  <a:gd name="T117" fmla="*/ 411 h 411"/>
                  <a:gd name="T118" fmla="*/ 83 w 383"/>
                  <a:gd name="T119" fmla="*/ 41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3" h="411">
                    <a:moveTo>
                      <a:pt x="83" y="410"/>
                    </a:moveTo>
                    <a:cubicBezTo>
                      <a:pt x="89" y="396"/>
                      <a:pt x="96" y="385"/>
                      <a:pt x="111" y="380"/>
                    </a:cubicBezTo>
                    <a:cubicBezTo>
                      <a:pt x="120" y="378"/>
                      <a:pt x="128" y="375"/>
                      <a:pt x="136" y="371"/>
                    </a:cubicBezTo>
                    <a:cubicBezTo>
                      <a:pt x="168" y="355"/>
                      <a:pt x="188" y="328"/>
                      <a:pt x="198" y="294"/>
                    </a:cubicBezTo>
                    <a:cubicBezTo>
                      <a:pt x="199" y="289"/>
                      <a:pt x="200" y="284"/>
                      <a:pt x="201" y="280"/>
                    </a:cubicBezTo>
                    <a:cubicBezTo>
                      <a:pt x="202" y="275"/>
                      <a:pt x="201" y="274"/>
                      <a:pt x="197" y="274"/>
                    </a:cubicBezTo>
                    <a:cubicBezTo>
                      <a:pt x="186" y="275"/>
                      <a:pt x="176" y="278"/>
                      <a:pt x="166" y="283"/>
                    </a:cubicBezTo>
                    <a:cubicBezTo>
                      <a:pt x="159" y="286"/>
                      <a:pt x="152" y="289"/>
                      <a:pt x="144" y="291"/>
                    </a:cubicBezTo>
                    <a:cubicBezTo>
                      <a:pt x="136" y="294"/>
                      <a:pt x="130" y="300"/>
                      <a:pt x="123" y="305"/>
                    </a:cubicBezTo>
                    <a:cubicBezTo>
                      <a:pt x="105" y="321"/>
                      <a:pt x="84" y="334"/>
                      <a:pt x="62" y="344"/>
                    </a:cubicBezTo>
                    <a:cubicBezTo>
                      <a:pt x="53" y="348"/>
                      <a:pt x="43" y="351"/>
                      <a:pt x="34" y="353"/>
                    </a:cubicBezTo>
                    <a:cubicBezTo>
                      <a:pt x="24" y="356"/>
                      <a:pt x="15" y="352"/>
                      <a:pt x="9" y="344"/>
                    </a:cubicBezTo>
                    <a:cubicBezTo>
                      <a:pt x="4" y="338"/>
                      <a:pt x="1" y="330"/>
                      <a:pt x="1" y="322"/>
                    </a:cubicBezTo>
                    <a:cubicBezTo>
                      <a:pt x="1" y="310"/>
                      <a:pt x="0" y="299"/>
                      <a:pt x="0" y="288"/>
                    </a:cubicBezTo>
                    <a:cubicBezTo>
                      <a:pt x="0" y="286"/>
                      <a:pt x="0" y="284"/>
                      <a:pt x="1" y="283"/>
                    </a:cubicBezTo>
                    <a:cubicBezTo>
                      <a:pt x="1" y="280"/>
                      <a:pt x="4" y="279"/>
                      <a:pt x="6" y="282"/>
                    </a:cubicBezTo>
                    <a:cubicBezTo>
                      <a:pt x="7" y="283"/>
                      <a:pt x="7" y="284"/>
                      <a:pt x="8" y="285"/>
                    </a:cubicBezTo>
                    <a:cubicBezTo>
                      <a:pt x="9" y="286"/>
                      <a:pt x="9" y="288"/>
                      <a:pt x="10" y="290"/>
                    </a:cubicBezTo>
                    <a:cubicBezTo>
                      <a:pt x="16" y="297"/>
                      <a:pt x="23" y="301"/>
                      <a:pt x="32" y="298"/>
                    </a:cubicBezTo>
                    <a:cubicBezTo>
                      <a:pt x="37" y="297"/>
                      <a:pt x="41" y="295"/>
                      <a:pt x="46" y="293"/>
                    </a:cubicBezTo>
                    <a:cubicBezTo>
                      <a:pt x="48" y="292"/>
                      <a:pt x="51" y="291"/>
                      <a:pt x="53" y="291"/>
                    </a:cubicBezTo>
                    <a:cubicBezTo>
                      <a:pt x="58" y="292"/>
                      <a:pt x="61" y="290"/>
                      <a:pt x="65" y="288"/>
                    </a:cubicBezTo>
                    <a:cubicBezTo>
                      <a:pt x="77" y="282"/>
                      <a:pt x="89" y="275"/>
                      <a:pt x="100" y="268"/>
                    </a:cubicBezTo>
                    <a:cubicBezTo>
                      <a:pt x="118" y="258"/>
                      <a:pt x="137" y="251"/>
                      <a:pt x="156" y="244"/>
                    </a:cubicBezTo>
                    <a:cubicBezTo>
                      <a:pt x="169" y="239"/>
                      <a:pt x="183" y="234"/>
                      <a:pt x="197" y="229"/>
                    </a:cubicBezTo>
                    <a:cubicBezTo>
                      <a:pt x="199" y="228"/>
                      <a:pt x="201" y="227"/>
                      <a:pt x="203" y="226"/>
                    </a:cubicBezTo>
                    <a:cubicBezTo>
                      <a:pt x="212" y="222"/>
                      <a:pt x="218" y="215"/>
                      <a:pt x="219" y="204"/>
                    </a:cubicBezTo>
                    <a:cubicBezTo>
                      <a:pt x="221" y="178"/>
                      <a:pt x="223" y="151"/>
                      <a:pt x="222" y="124"/>
                    </a:cubicBezTo>
                    <a:cubicBezTo>
                      <a:pt x="221" y="105"/>
                      <a:pt x="218" y="87"/>
                      <a:pt x="210" y="69"/>
                    </a:cubicBezTo>
                    <a:cubicBezTo>
                      <a:pt x="205" y="58"/>
                      <a:pt x="201" y="47"/>
                      <a:pt x="197" y="36"/>
                    </a:cubicBezTo>
                    <a:cubicBezTo>
                      <a:pt x="194" y="28"/>
                      <a:pt x="193" y="19"/>
                      <a:pt x="194" y="10"/>
                    </a:cubicBezTo>
                    <a:cubicBezTo>
                      <a:pt x="194" y="4"/>
                      <a:pt x="199" y="0"/>
                      <a:pt x="205" y="2"/>
                    </a:cubicBezTo>
                    <a:cubicBezTo>
                      <a:pt x="213" y="4"/>
                      <a:pt x="222" y="5"/>
                      <a:pt x="230" y="7"/>
                    </a:cubicBezTo>
                    <a:cubicBezTo>
                      <a:pt x="233" y="7"/>
                      <a:pt x="235" y="9"/>
                      <a:pt x="237" y="10"/>
                    </a:cubicBezTo>
                    <a:cubicBezTo>
                      <a:pt x="241" y="13"/>
                      <a:pt x="244" y="16"/>
                      <a:pt x="248" y="19"/>
                    </a:cubicBezTo>
                    <a:cubicBezTo>
                      <a:pt x="253" y="23"/>
                      <a:pt x="259" y="26"/>
                      <a:pt x="265" y="29"/>
                    </a:cubicBezTo>
                    <a:cubicBezTo>
                      <a:pt x="274" y="33"/>
                      <a:pt x="279" y="40"/>
                      <a:pt x="280" y="49"/>
                    </a:cubicBezTo>
                    <a:cubicBezTo>
                      <a:pt x="280" y="55"/>
                      <a:pt x="280" y="60"/>
                      <a:pt x="278" y="66"/>
                    </a:cubicBezTo>
                    <a:cubicBezTo>
                      <a:pt x="277" y="68"/>
                      <a:pt x="275" y="70"/>
                      <a:pt x="273" y="72"/>
                    </a:cubicBezTo>
                    <a:cubicBezTo>
                      <a:pt x="271" y="74"/>
                      <a:pt x="270" y="75"/>
                      <a:pt x="270" y="77"/>
                    </a:cubicBezTo>
                    <a:cubicBezTo>
                      <a:pt x="271" y="104"/>
                      <a:pt x="271" y="131"/>
                      <a:pt x="271" y="158"/>
                    </a:cubicBezTo>
                    <a:cubicBezTo>
                      <a:pt x="272" y="165"/>
                      <a:pt x="272" y="172"/>
                      <a:pt x="273" y="179"/>
                    </a:cubicBezTo>
                    <a:cubicBezTo>
                      <a:pt x="274" y="183"/>
                      <a:pt x="275" y="184"/>
                      <a:pt x="278" y="182"/>
                    </a:cubicBezTo>
                    <a:cubicBezTo>
                      <a:pt x="291" y="176"/>
                      <a:pt x="303" y="170"/>
                      <a:pt x="313" y="160"/>
                    </a:cubicBezTo>
                    <a:cubicBezTo>
                      <a:pt x="317" y="155"/>
                      <a:pt x="321" y="150"/>
                      <a:pt x="325" y="144"/>
                    </a:cubicBezTo>
                    <a:cubicBezTo>
                      <a:pt x="330" y="138"/>
                      <a:pt x="335" y="132"/>
                      <a:pt x="341" y="128"/>
                    </a:cubicBezTo>
                    <a:cubicBezTo>
                      <a:pt x="350" y="122"/>
                      <a:pt x="359" y="120"/>
                      <a:pt x="369" y="122"/>
                    </a:cubicBezTo>
                    <a:cubicBezTo>
                      <a:pt x="379" y="124"/>
                      <a:pt x="383" y="131"/>
                      <a:pt x="380" y="141"/>
                    </a:cubicBezTo>
                    <a:cubicBezTo>
                      <a:pt x="379" y="146"/>
                      <a:pt x="376" y="151"/>
                      <a:pt x="372" y="154"/>
                    </a:cubicBezTo>
                    <a:cubicBezTo>
                      <a:pt x="367" y="160"/>
                      <a:pt x="361" y="165"/>
                      <a:pt x="355" y="169"/>
                    </a:cubicBezTo>
                    <a:cubicBezTo>
                      <a:pt x="341" y="178"/>
                      <a:pt x="328" y="189"/>
                      <a:pt x="314" y="199"/>
                    </a:cubicBezTo>
                    <a:cubicBezTo>
                      <a:pt x="301" y="209"/>
                      <a:pt x="289" y="219"/>
                      <a:pt x="275" y="229"/>
                    </a:cubicBezTo>
                    <a:cubicBezTo>
                      <a:pt x="272" y="232"/>
                      <a:pt x="271" y="234"/>
                      <a:pt x="271" y="238"/>
                    </a:cubicBezTo>
                    <a:cubicBezTo>
                      <a:pt x="267" y="263"/>
                      <a:pt x="262" y="287"/>
                      <a:pt x="254" y="310"/>
                    </a:cubicBezTo>
                    <a:cubicBezTo>
                      <a:pt x="253" y="314"/>
                      <a:pt x="251" y="317"/>
                      <a:pt x="250" y="320"/>
                    </a:cubicBezTo>
                    <a:cubicBezTo>
                      <a:pt x="249" y="322"/>
                      <a:pt x="249" y="324"/>
                      <a:pt x="247" y="325"/>
                    </a:cubicBezTo>
                    <a:cubicBezTo>
                      <a:pt x="226" y="349"/>
                      <a:pt x="202" y="371"/>
                      <a:pt x="173" y="386"/>
                    </a:cubicBezTo>
                    <a:cubicBezTo>
                      <a:pt x="149" y="400"/>
                      <a:pt x="123" y="408"/>
                      <a:pt x="95" y="410"/>
                    </a:cubicBezTo>
                    <a:cubicBezTo>
                      <a:pt x="93" y="410"/>
                      <a:pt x="90" y="411"/>
                      <a:pt x="88" y="411"/>
                    </a:cubicBezTo>
                    <a:cubicBezTo>
                      <a:pt x="87" y="411"/>
                      <a:pt x="85" y="411"/>
                      <a:pt x="83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0" name="Freeform 11"/>
              <p:cNvSpPr>
                <a:spLocks noEditPoints="1"/>
              </p:cNvSpPr>
              <p:nvPr/>
            </p:nvSpPr>
            <p:spPr bwMode="auto">
              <a:xfrm>
                <a:off x="4606634" y="2270052"/>
                <a:ext cx="551054" cy="1278318"/>
              </a:xfrm>
              <a:custGeom>
                <a:avLst/>
                <a:gdLst>
                  <a:gd name="T0" fmla="*/ 127 w 193"/>
                  <a:gd name="T1" fmla="*/ 371 h 449"/>
                  <a:gd name="T2" fmla="*/ 63 w 193"/>
                  <a:gd name="T3" fmla="*/ 417 h 449"/>
                  <a:gd name="T4" fmla="*/ 47 w 193"/>
                  <a:gd name="T5" fmla="*/ 433 h 449"/>
                  <a:gd name="T6" fmla="*/ 7 w 193"/>
                  <a:gd name="T7" fmla="*/ 434 h 449"/>
                  <a:gd name="T8" fmla="*/ 1 w 193"/>
                  <a:gd name="T9" fmla="*/ 383 h 449"/>
                  <a:gd name="T10" fmla="*/ 33 w 193"/>
                  <a:gd name="T11" fmla="*/ 331 h 449"/>
                  <a:gd name="T12" fmla="*/ 49 w 193"/>
                  <a:gd name="T13" fmla="*/ 286 h 449"/>
                  <a:gd name="T14" fmla="*/ 50 w 193"/>
                  <a:gd name="T15" fmla="*/ 233 h 449"/>
                  <a:gd name="T16" fmla="*/ 38 w 193"/>
                  <a:gd name="T17" fmla="*/ 207 h 449"/>
                  <a:gd name="T18" fmla="*/ 54 w 193"/>
                  <a:gd name="T19" fmla="*/ 201 h 449"/>
                  <a:gd name="T20" fmla="*/ 75 w 193"/>
                  <a:gd name="T21" fmla="*/ 209 h 449"/>
                  <a:gd name="T22" fmla="*/ 107 w 193"/>
                  <a:gd name="T23" fmla="*/ 223 h 449"/>
                  <a:gd name="T24" fmla="*/ 126 w 193"/>
                  <a:gd name="T25" fmla="*/ 233 h 449"/>
                  <a:gd name="T26" fmla="*/ 133 w 193"/>
                  <a:gd name="T27" fmla="*/ 231 h 449"/>
                  <a:gd name="T28" fmla="*/ 135 w 193"/>
                  <a:gd name="T29" fmla="*/ 200 h 449"/>
                  <a:gd name="T30" fmla="*/ 133 w 193"/>
                  <a:gd name="T31" fmla="*/ 99 h 449"/>
                  <a:gd name="T32" fmla="*/ 105 w 193"/>
                  <a:gd name="T33" fmla="*/ 55 h 449"/>
                  <a:gd name="T34" fmla="*/ 77 w 193"/>
                  <a:gd name="T35" fmla="*/ 9 h 449"/>
                  <a:gd name="T36" fmla="*/ 95 w 193"/>
                  <a:gd name="T37" fmla="*/ 6 h 449"/>
                  <a:gd name="T38" fmla="*/ 165 w 193"/>
                  <a:gd name="T39" fmla="*/ 52 h 449"/>
                  <a:gd name="T40" fmla="*/ 189 w 193"/>
                  <a:gd name="T41" fmla="*/ 83 h 449"/>
                  <a:gd name="T42" fmla="*/ 189 w 193"/>
                  <a:gd name="T43" fmla="*/ 292 h 449"/>
                  <a:gd name="T44" fmla="*/ 165 w 193"/>
                  <a:gd name="T45" fmla="*/ 409 h 449"/>
                  <a:gd name="T46" fmla="*/ 145 w 193"/>
                  <a:gd name="T47" fmla="*/ 428 h 449"/>
                  <a:gd name="T48" fmla="*/ 134 w 193"/>
                  <a:gd name="T49" fmla="*/ 415 h 449"/>
                  <a:gd name="T50" fmla="*/ 131 w 193"/>
                  <a:gd name="T51" fmla="*/ 367 h 449"/>
                  <a:gd name="T52" fmla="*/ 124 w 193"/>
                  <a:gd name="T53" fmla="*/ 264 h 449"/>
                  <a:gd name="T54" fmla="*/ 102 w 193"/>
                  <a:gd name="T55" fmla="*/ 280 h 449"/>
                  <a:gd name="T56" fmla="*/ 81 w 193"/>
                  <a:gd name="T57" fmla="*/ 296 h 449"/>
                  <a:gd name="T58" fmla="*/ 59 w 193"/>
                  <a:gd name="T59" fmla="*/ 331 h 449"/>
                  <a:gd name="T60" fmla="*/ 31 w 193"/>
                  <a:gd name="T61" fmla="*/ 373 h 449"/>
                  <a:gd name="T62" fmla="*/ 46 w 193"/>
                  <a:gd name="T63" fmla="*/ 382 h 449"/>
                  <a:gd name="T64" fmla="*/ 78 w 193"/>
                  <a:gd name="T65" fmla="*/ 363 h 449"/>
                  <a:gd name="T66" fmla="*/ 114 w 193"/>
                  <a:gd name="T67" fmla="*/ 346 h 449"/>
                  <a:gd name="T68" fmla="*/ 133 w 193"/>
                  <a:gd name="T69" fmla="*/ 325 h 449"/>
                  <a:gd name="T70" fmla="*/ 132 w 193"/>
                  <a:gd name="T71" fmla="*/ 25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449">
                    <a:moveTo>
                      <a:pt x="131" y="367"/>
                    </a:moveTo>
                    <a:cubicBezTo>
                      <a:pt x="129" y="369"/>
                      <a:pt x="128" y="370"/>
                      <a:pt x="127" y="371"/>
                    </a:cubicBezTo>
                    <a:cubicBezTo>
                      <a:pt x="112" y="385"/>
                      <a:pt x="97" y="397"/>
                      <a:pt x="80" y="408"/>
                    </a:cubicBezTo>
                    <a:cubicBezTo>
                      <a:pt x="74" y="411"/>
                      <a:pt x="69" y="414"/>
                      <a:pt x="63" y="417"/>
                    </a:cubicBezTo>
                    <a:cubicBezTo>
                      <a:pt x="61" y="419"/>
                      <a:pt x="59" y="420"/>
                      <a:pt x="57" y="422"/>
                    </a:cubicBezTo>
                    <a:cubicBezTo>
                      <a:pt x="54" y="426"/>
                      <a:pt x="50" y="430"/>
                      <a:pt x="47" y="433"/>
                    </a:cubicBezTo>
                    <a:cubicBezTo>
                      <a:pt x="44" y="436"/>
                      <a:pt x="41" y="439"/>
                      <a:pt x="38" y="441"/>
                    </a:cubicBezTo>
                    <a:cubicBezTo>
                      <a:pt x="27" y="449"/>
                      <a:pt x="13" y="446"/>
                      <a:pt x="7" y="434"/>
                    </a:cubicBezTo>
                    <a:cubicBezTo>
                      <a:pt x="4" y="428"/>
                      <a:pt x="2" y="421"/>
                      <a:pt x="1" y="415"/>
                    </a:cubicBezTo>
                    <a:cubicBezTo>
                      <a:pt x="0" y="404"/>
                      <a:pt x="0" y="394"/>
                      <a:pt x="1" y="383"/>
                    </a:cubicBezTo>
                    <a:cubicBezTo>
                      <a:pt x="2" y="379"/>
                      <a:pt x="3" y="374"/>
                      <a:pt x="7" y="372"/>
                    </a:cubicBezTo>
                    <a:cubicBezTo>
                      <a:pt x="20" y="361"/>
                      <a:pt x="28" y="346"/>
                      <a:pt x="33" y="331"/>
                    </a:cubicBezTo>
                    <a:cubicBezTo>
                      <a:pt x="36" y="325"/>
                      <a:pt x="37" y="319"/>
                      <a:pt x="39" y="313"/>
                    </a:cubicBezTo>
                    <a:cubicBezTo>
                      <a:pt x="42" y="304"/>
                      <a:pt x="45" y="294"/>
                      <a:pt x="49" y="286"/>
                    </a:cubicBezTo>
                    <a:cubicBezTo>
                      <a:pt x="56" y="272"/>
                      <a:pt x="56" y="258"/>
                      <a:pt x="53" y="244"/>
                    </a:cubicBezTo>
                    <a:cubicBezTo>
                      <a:pt x="52" y="240"/>
                      <a:pt x="51" y="237"/>
                      <a:pt x="50" y="233"/>
                    </a:cubicBezTo>
                    <a:cubicBezTo>
                      <a:pt x="49" y="229"/>
                      <a:pt x="47" y="225"/>
                      <a:pt x="44" y="221"/>
                    </a:cubicBezTo>
                    <a:cubicBezTo>
                      <a:pt x="42" y="217"/>
                      <a:pt x="39" y="212"/>
                      <a:pt x="38" y="207"/>
                    </a:cubicBezTo>
                    <a:cubicBezTo>
                      <a:pt x="36" y="202"/>
                      <a:pt x="38" y="199"/>
                      <a:pt x="44" y="199"/>
                    </a:cubicBezTo>
                    <a:cubicBezTo>
                      <a:pt x="48" y="199"/>
                      <a:pt x="51" y="199"/>
                      <a:pt x="54" y="201"/>
                    </a:cubicBezTo>
                    <a:cubicBezTo>
                      <a:pt x="55" y="202"/>
                      <a:pt x="56" y="203"/>
                      <a:pt x="57" y="203"/>
                    </a:cubicBezTo>
                    <a:cubicBezTo>
                      <a:pt x="62" y="208"/>
                      <a:pt x="68" y="209"/>
                      <a:pt x="75" y="209"/>
                    </a:cubicBezTo>
                    <a:cubicBezTo>
                      <a:pt x="83" y="209"/>
                      <a:pt x="90" y="212"/>
                      <a:pt x="96" y="218"/>
                    </a:cubicBezTo>
                    <a:cubicBezTo>
                      <a:pt x="99" y="221"/>
                      <a:pt x="103" y="223"/>
                      <a:pt x="107" y="223"/>
                    </a:cubicBezTo>
                    <a:cubicBezTo>
                      <a:pt x="110" y="223"/>
                      <a:pt x="112" y="224"/>
                      <a:pt x="115" y="225"/>
                    </a:cubicBezTo>
                    <a:cubicBezTo>
                      <a:pt x="120" y="226"/>
                      <a:pt x="124" y="229"/>
                      <a:pt x="126" y="233"/>
                    </a:cubicBezTo>
                    <a:cubicBezTo>
                      <a:pt x="126" y="234"/>
                      <a:pt x="127" y="235"/>
                      <a:pt x="128" y="236"/>
                    </a:cubicBezTo>
                    <a:cubicBezTo>
                      <a:pt x="131" y="236"/>
                      <a:pt x="132" y="234"/>
                      <a:pt x="133" y="231"/>
                    </a:cubicBezTo>
                    <a:cubicBezTo>
                      <a:pt x="134" y="229"/>
                      <a:pt x="134" y="227"/>
                      <a:pt x="134" y="225"/>
                    </a:cubicBezTo>
                    <a:cubicBezTo>
                      <a:pt x="134" y="217"/>
                      <a:pt x="134" y="208"/>
                      <a:pt x="135" y="200"/>
                    </a:cubicBezTo>
                    <a:cubicBezTo>
                      <a:pt x="137" y="176"/>
                      <a:pt x="139" y="151"/>
                      <a:pt x="137" y="127"/>
                    </a:cubicBezTo>
                    <a:cubicBezTo>
                      <a:pt x="137" y="118"/>
                      <a:pt x="135" y="109"/>
                      <a:pt x="133" y="99"/>
                    </a:cubicBezTo>
                    <a:cubicBezTo>
                      <a:pt x="132" y="90"/>
                      <a:pt x="127" y="81"/>
                      <a:pt x="121" y="74"/>
                    </a:cubicBezTo>
                    <a:cubicBezTo>
                      <a:pt x="116" y="67"/>
                      <a:pt x="111" y="61"/>
                      <a:pt x="105" y="55"/>
                    </a:cubicBezTo>
                    <a:cubicBezTo>
                      <a:pt x="98" y="46"/>
                      <a:pt x="90" y="36"/>
                      <a:pt x="83" y="27"/>
                    </a:cubicBezTo>
                    <a:cubicBezTo>
                      <a:pt x="79" y="22"/>
                      <a:pt x="77" y="15"/>
                      <a:pt x="77" y="9"/>
                    </a:cubicBezTo>
                    <a:cubicBezTo>
                      <a:pt x="77" y="3"/>
                      <a:pt x="80" y="0"/>
                      <a:pt x="86" y="2"/>
                    </a:cubicBezTo>
                    <a:cubicBezTo>
                      <a:pt x="89" y="2"/>
                      <a:pt x="92" y="4"/>
                      <a:pt x="95" y="6"/>
                    </a:cubicBezTo>
                    <a:cubicBezTo>
                      <a:pt x="105" y="15"/>
                      <a:pt x="116" y="22"/>
                      <a:pt x="128" y="28"/>
                    </a:cubicBezTo>
                    <a:cubicBezTo>
                      <a:pt x="141" y="35"/>
                      <a:pt x="154" y="43"/>
                      <a:pt x="165" y="52"/>
                    </a:cubicBezTo>
                    <a:cubicBezTo>
                      <a:pt x="172" y="58"/>
                      <a:pt x="179" y="64"/>
                      <a:pt x="184" y="72"/>
                    </a:cubicBezTo>
                    <a:cubicBezTo>
                      <a:pt x="186" y="75"/>
                      <a:pt x="188" y="78"/>
                      <a:pt x="189" y="83"/>
                    </a:cubicBezTo>
                    <a:cubicBezTo>
                      <a:pt x="192" y="122"/>
                      <a:pt x="193" y="162"/>
                      <a:pt x="193" y="202"/>
                    </a:cubicBezTo>
                    <a:cubicBezTo>
                      <a:pt x="193" y="232"/>
                      <a:pt x="192" y="262"/>
                      <a:pt x="189" y="292"/>
                    </a:cubicBezTo>
                    <a:cubicBezTo>
                      <a:pt x="186" y="321"/>
                      <a:pt x="183" y="350"/>
                      <a:pt x="176" y="378"/>
                    </a:cubicBezTo>
                    <a:cubicBezTo>
                      <a:pt x="173" y="388"/>
                      <a:pt x="170" y="399"/>
                      <a:pt x="165" y="409"/>
                    </a:cubicBezTo>
                    <a:cubicBezTo>
                      <a:pt x="162" y="414"/>
                      <a:pt x="159" y="419"/>
                      <a:pt x="155" y="423"/>
                    </a:cubicBezTo>
                    <a:cubicBezTo>
                      <a:pt x="152" y="426"/>
                      <a:pt x="149" y="428"/>
                      <a:pt x="145" y="428"/>
                    </a:cubicBezTo>
                    <a:cubicBezTo>
                      <a:pt x="140" y="429"/>
                      <a:pt x="136" y="427"/>
                      <a:pt x="135" y="422"/>
                    </a:cubicBezTo>
                    <a:cubicBezTo>
                      <a:pt x="135" y="420"/>
                      <a:pt x="135" y="418"/>
                      <a:pt x="134" y="415"/>
                    </a:cubicBezTo>
                    <a:cubicBezTo>
                      <a:pt x="134" y="407"/>
                      <a:pt x="135" y="399"/>
                      <a:pt x="135" y="391"/>
                    </a:cubicBezTo>
                    <a:cubicBezTo>
                      <a:pt x="134" y="383"/>
                      <a:pt x="134" y="375"/>
                      <a:pt x="131" y="367"/>
                    </a:cubicBezTo>
                    <a:close/>
                    <a:moveTo>
                      <a:pt x="132" y="255"/>
                    </a:moveTo>
                    <a:cubicBezTo>
                      <a:pt x="127" y="257"/>
                      <a:pt x="125" y="260"/>
                      <a:pt x="124" y="264"/>
                    </a:cubicBezTo>
                    <a:cubicBezTo>
                      <a:pt x="123" y="267"/>
                      <a:pt x="122" y="271"/>
                      <a:pt x="119" y="273"/>
                    </a:cubicBezTo>
                    <a:cubicBezTo>
                      <a:pt x="114" y="277"/>
                      <a:pt x="108" y="280"/>
                      <a:pt x="102" y="280"/>
                    </a:cubicBezTo>
                    <a:cubicBezTo>
                      <a:pt x="97" y="280"/>
                      <a:pt x="94" y="282"/>
                      <a:pt x="91" y="285"/>
                    </a:cubicBezTo>
                    <a:cubicBezTo>
                      <a:pt x="87" y="289"/>
                      <a:pt x="84" y="292"/>
                      <a:pt x="81" y="296"/>
                    </a:cubicBezTo>
                    <a:cubicBezTo>
                      <a:pt x="78" y="299"/>
                      <a:pt x="76" y="302"/>
                      <a:pt x="75" y="305"/>
                    </a:cubicBezTo>
                    <a:cubicBezTo>
                      <a:pt x="71" y="315"/>
                      <a:pt x="66" y="323"/>
                      <a:pt x="59" y="331"/>
                    </a:cubicBezTo>
                    <a:cubicBezTo>
                      <a:pt x="54" y="337"/>
                      <a:pt x="50" y="343"/>
                      <a:pt x="45" y="349"/>
                    </a:cubicBezTo>
                    <a:cubicBezTo>
                      <a:pt x="39" y="356"/>
                      <a:pt x="34" y="364"/>
                      <a:pt x="31" y="373"/>
                    </a:cubicBezTo>
                    <a:cubicBezTo>
                      <a:pt x="29" y="377"/>
                      <a:pt x="29" y="379"/>
                      <a:pt x="34" y="381"/>
                    </a:cubicBezTo>
                    <a:cubicBezTo>
                      <a:pt x="38" y="382"/>
                      <a:pt x="42" y="383"/>
                      <a:pt x="46" y="382"/>
                    </a:cubicBezTo>
                    <a:cubicBezTo>
                      <a:pt x="53" y="381"/>
                      <a:pt x="59" y="378"/>
                      <a:pt x="64" y="374"/>
                    </a:cubicBezTo>
                    <a:cubicBezTo>
                      <a:pt x="69" y="371"/>
                      <a:pt x="73" y="367"/>
                      <a:pt x="78" y="363"/>
                    </a:cubicBezTo>
                    <a:cubicBezTo>
                      <a:pt x="81" y="361"/>
                      <a:pt x="83" y="359"/>
                      <a:pt x="87" y="358"/>
                    </a:cubicBezTo>
                    <a:cubicBezTo>
                      <a:pt x="97" y="356"/>
                      <a:pt x="106" y="351"/>
                      <a:pt x="114" y="346"/>
                    </a:cubicBezTo>
                    <a:cubicBezTo>
                      <a:pt x="119" y="343"/>
                      <a:pt x="123" y="340"/>
                      <a:pt x="127" y="338"/>
                    </a:cubicBezTo>
                    <a:cubicBezTo>
                      <a:pt x="131" y="335"/>
                      <a:pt x="133" y="331"/>
                      <a:pt x="133" y="325"/>
                    </a:cubicBezTo>
                    <a:cubicBezTo>
                      <a:pt x="132" y="304"/>
                      <a:pt x="132" y="282"/>
                      <a:pt x="132" y="260"/>
                    </a:cubicBezTo>
                    <a:cubicBezTo>
                      <a:pt x="132" y="259"/>
                      <a:pt x="132" y="257"/>
                      <a:pt x="132" y="2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" name="Freeform 12"/>
              <p:cNvSpPr/>
              <p:nvPr/>
            </p:nvSpPr>
            <p:spPr bwMode="auto">
              <a:xfrm>
                <a:off x="5375547" y="2443057"/>
                <a:ext cx="650372" cy="900269"/>
              </a:xfrm>
              <a:custGeom>
                <a:avLst/>
                <a:gdLst>
                  <a:gd name="T0" fmla="*/ 34 w 229"/>
                  <a:gd name="T1" fmla="*/ 0 h 316"/>
                  <a:gd name="T2" fmla="*/ 37 w 229"/>
                  <a:gd name="T3" fmla="*/ 2 h 316"/>
                  <a:gd name="T4" fmla="*/ 69 w 229"/>
                  <a:gd name="T5" fmla="*/ 32 h 316"/>
                  <a:gd name="T6" fmla="*/ 73 w 229"/>
                  <a:gd name="T7" fmla="*/ 38 h 316"/>
                  <a:gd name="T8" fmla="*/ 99 w 229"/>
                  <a:gd name="T9" fmla="*/ 117 h 316"/>
                  <a:gd name="T10" fmla="*/ 101 w 229"/>
                  <a:gd name="T11" fmla="*/ 128 h 316"/>
                  <a:gd name="T12" fmla="*/ 112 w 229"/>
                  <a:gd name="T13" fmla="*/ 132 h 316"/>
                  <a:gd name="T14" fmla="*/ 120 w 229"/>
                  <a:gd name="T15" fmla="*/ 127 h 316"/>
                  <a:gd name="T16" fmla="*/ 145 w 229"/>
                  <a:gd name="T17" fmla="*/ 109 h 316"/>
                  <a:gd name="T18" fmla="*/ 148 w 229"/>
                  <a:gd name="T19" fmla="*/ 103 h 316"/>
                  <a:gd name="T20" fmla="*/ 148 w 229"/>
                  <a:gd name="T21" fmla="*/ 80 h 316"/>
                  <a:gd name="T22" fmla="*/ 159 w 229"/>
                  <a:gd name="T23" fmla="*/ 69 h 316"/>
                  <a:gd name="T24" fmla="*/ 162 w 229"/>
                  <a:gd name="T25" fmla="*/ 71 h 316"/>
                  <a:gd name="T26" fmla="*/ 164 w 229"/>
                  <a:gd name="T27" fmla="*/ 75 h 316"/>
                  <a:gd name="T28" fmla="*/ 171 w 229"/>
                  <a:gd name="T29" fmla="*/ 86 h 316"/>
                  <a:gd name="T30" fmla="*/ 204 w 229"/>
                  <a:gd name="T31" fmla="*/ 104 h 316"/>
                  <a:gd name="T32" fmla="*/ 209 w 229"/>
                  <a:gd name="T33" fmla="*/ 112 h 316"/>
                  <a:gd name="T34" fmla="*/ 169 w 229"/>
                  <a:gd name="T35" fmla="*/ 170 h 316"/>
                  <a:gd name="T36" fmla="*/ 128 w 229"/>
                  <a:gd name="T37" fmla="*/ 175 h 316"/>
                  <a:gd name="T38" fmla="*/ 114 w 229"/>
                  <a:gd name="T39" fmla="*/ 190 h 316"/>
                  <a:gd name="T40" fmla="*/ 115 w 229"/>
                  <a:gd name="T41" fmla="*/ 196 h 316"/>
                  <a:gd name="T42" fmla="*/ 115 w 229"/>
                  <a:gd name="T43" fmla="*/ 219 h 316"/>
                  <a:gd name="T44" fmla="*/ 109 w 229"/>
                  <a:gd name="T45" fmla="*/ 226 h 316"/>
                  <a:gd name="T46" fmla="*/ 89 w 229"/>
                  <a:gd name="T47" fmla="*/ 246 h 316"/>
                  <a:gd name="T48" fmla="*/ 95 w 229"/>
                  <a:gd name="T49" fmla="*/ 260 h 316"/>
                  <a:gd name="T50" fmla="*/ 113 w 229"/>
                  <a:gd name="T51" fmla="*/ 259 h 316"/>
                  <a:gd name="T52" fmla="*/ 148 w 229"/>
                  <a:gd name="T53" fmla="*/ 248 h 316"/>
                  <a:gd name="T54" fmla="*/ 170 w 229"/>
                  <a:gd name="T55" fmla="*/ 243 h 316"/>
                  <a:gd name="T56" fmla="*/ 187 w 229"/>
                  <a:gd name="T57" fmla="*/ 237 h 316"/>
                  <a:gd name="T58" fmla="*/ 212 w 229"/>
                  <a:gd name="T59" fmla="*/ 229 h 316"/>
                  <a:gd name="T60" fmla="*/ 220 w 229"/>
                  <a:gd name="T61" fmla="*/ 229 h 316"/>
                  <a:gd name="T62" fmla="*/ 227 w 229"/>
                  <a:gd name="T63" fmla="*/ 241 h 316"/>
                  <a:gd name="T64" fmla="*/ 214 w 229"/>
                  <a:gd name="T65" fmla="*/ 267 h 316"/>
                  <a:gd name="T66" fmla="*/ 203 w 229"/>
                  <a:gd name="T67" fmla="*/ 277 h 316"/>
                  <a:gd name="T68" fmla="*/ 174 w 229"/>
                  <a:gd name="T69" fmla="*/ 289 h 316"/>
                  <a:gd name="T70" fmla="*/ 140 w 229"/>
                  <a:gd name="T71" fmla="*/ 298 h 316"/>
                  <a:gd name="T72" fmla="*/ 127 w 229"/>
                  <a:gd name="T73" fmla="*/ 298 h 316"/>
                  <a:gd name="T74" fmla="*/ 116 w 229"/>
                  <a:gd name="T75" fmla="*/ 301 h 316"/>
                  <a:gd name="T76" fmla="*/ 55 w 229"/>
                  <a:gd name="T77" fmla="*/ 304 h 316"/>
                  <a:gd name="T78" fmla="*/ 44 w 229"/>
                  <a:gd name="T79" fmla="*/ 292 h 316"/>
                  <a:gd name="T80" fmla="*/ 27 w 229"/>
                  <a:gd name="T81" fmla="*/ 257 h 316"/>
                  <a:gd name="T82" fmla="*/ 25 w 229"/>
                  <a:gd name="T83" fmla="*/ 252 h 316"/>
                  <a:gd name="T84" fmla="*/ 18 w 229"/>
                  <a:gd name="T85" fmla="*/ 217 h 316"/>
                  <a:gd name="T86" fmla="*/ 18 w 229"/>
                  <a:gd name="T87" fmla="*/ 210 h 316"/>
                  <a:gd name="T88" fmla="*/ 1 w 229"/>
                  <a:gd name="T89" fmla="*/ 140 h 316"/>
                  <a:gd name="T90" fmla="*/ 0 w 229"/>
                  <a:gd name="T91" fmla="*/ 134 h 316"/>
                  <a:gd name="T92" fmla="*/ 18 w 229"/>
                  <a:gd name="T93" fmla="*/ 50 h 316"/>
                  <a:gd name="T94" fmla="*/ 32 w 229"/>
                  <a:gd name="T95" fmla="*/ 4 h 316"/>
                  <a:gd name="T96" fmla="*/ 34 w 229"/>
                  <a:gd name="T9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9" h="316">
                    <a:moveTo>
                      <a:pt x="34" y="0"/>
                    </a:moveTo>
                    <a:cubicBezTo>
                      <a:pt x="35" y="1"/>
                      <a:pt x="36" y="2"/>
                      <a:pt x="37" y="2"/>
                    </a:cubicBezTo>
                    <a:cubicBezTo>
                      <a:pt x="48" y="12"/>
                      <a:pt x="58" y="22"/>
                      <a:pt x="69" y="32"/>
                    </a:cubicBezTo>
                    <a:cubicBezTo>
                      <a:pt x="71" y="34"/>
                      <a:pt x="72" y="36"/>
                      <a:pt x="73" y="38"/>
                    </a:cubicBezTo>
                    <a:cubicBezTo>
                      <a:pt x="86" y="63"/>
                      <a:pt x="94" y="89"/>
                      <a:pt x="99" y="117"/>
                    </a:cubicBezTo>
                    <a:cubicBezTo>
                      <a:pt x="99" y="120"/>
                      <a:pt x="100" y="124"/>
                      <a:pt x="101" y="128"/>
                    </a:cubicBezTo>
                    <a:cubicBezTo>
                      <a:pt x="103" y="133"/>
                      <a:pt x="107" y="134"/>
                      <a:pt x="112" y="132"/>
                    </a:cubicBezTo>
                    <a:cubicBezTo>
                      <a:pt x="115" y="130"/>
                      <a:pt x="117" y="129"/>
                      <a:pt x="120" y="127"/>
                    </a:cubicBezTo>
                    <a:cubicBezTo>
                      <a:pt x="128" y="121"/>
                      <a:pt x="136" y="115"/>
                      <a:pt x="145" y="109"/>
                    </a:cubicBezTo>
                    <a:cubicBezTo>
                      <a:pt x="147" y="108"/>
                      <a:pt x="148" y="106"/>
                      <a:pt x="148" y="103"/>
                    </a:cubicBezTo>
                    <a:cubicBezTo>
                      <a:pt x="148" y="95"/>
                      <a:pt x="148" y="88"/>
                      <a:pt x="148" y="80"/>
                    </a:cubicBezTo>
                    <a:cubicBezTo>
                      <a:pt x="148" y="75"/>
                      <a:pt x="153" y="69"/>
                      <a:pt x="159" y="69"/>
                    </a:cubicBezTo>
                    <a:cubicBezTo>
                      <a:pt x="160" y="69"/>
                      <a:pt x="162" y="70"/>
                      <a:pt x="162" y="71"/>
                    </a:cubicBezTo>
                    <a:cubicBezTo>
                      <a:pt x="163" y="72"/>
                      <a:pt x="164" y="73"/>
                      <a:pt x="164" y="75"/>
                    </a:cubicBezTo>
                    <a:cubicBezTo>
                      <a:pt x="164" y="79"/>
                      <a:pt x="167" y="83"/>
                      <a:pt x="171" y="86"/>
                    </a:cubicBezTo>
                    <a:cubicBezTo>
                      <a:pt x="181" y="94"/>
                      <a:pt x="192" y="100"/>
                      <a:pt x="204" y="104"/>
                    </a:cubicBezTo>
                    <a:cubicBezTo>
                      <a:pt x="208" y="106"/>
                      <a:pt x="209" y="108"/>
                      <a:pt x="209" y="112"/>
                    </a:cubicBezTo>
                    <a:cubicBezTo>
                      <a:pt x="210" y="140"/>
                      <a:pt x="196" y="160"/>
                      <a:pt x="169" y="170"/>
                    </a:cubicBezTo>
                    <a:cubicBezTo>
                      <a:pt x="156" y="175"/>
                      <a:pt x="142" y="177"/>
                      <a:pt x="128" y="175"/>
                    </a:cubicBezTo>
                    <a:cubicBezTo>
                      <a:pt x="119" y="173"/>
                      <a:pt x="112" y="182"/>
                      <a:pt x="114" y="190"/>
                    </a:cubicBezTo>
                    <a:cubicBezTo>
                      <a:pt x="114" y="192"/>
                      <a:pt x="115" y="194"/>
                      <a:pt x="115" y="196"/>
                    </a:cubicBezTo>
                    <a:cubicBezTo>
                      <a:pt x="118" y="203"/>
                      <a:pt x="118" y="211"/>
                      <a:pt x="115" y="219"/>
                    </a:cubicBezTo>
                    <a:cubicBezTo>
                      <a:pt x="114" y="222"/>
                      <a:pt x="112" y="224"/>
                      <a:pt x="109" y="226"/>
                    </a:cubicBezTo>
                    <a:cubicBezTo>
                      <a:pt x="101" y="231"/>
                      <a:pt x="95" y="238"/>
                      <a:pt x="89" y="246"/>
                    </a:cubicBezTo>
                    <a:cubicBezTo>
                      <a:pt x="84" y="254"/>
                      <a:pt x="85" y="258"/>
                      <a:pt x="95" y="260"/>
                    </a:cubicBezTo>
                    <a:cubicBezTo>
                      <a:pt x="101" y="261"/>
                      <a:pt x="107" y="261"/>
                      <a:pt x="113" y="259"/>
                    </a:cubicBezTo>
                    <a:cubicBezTo>
                      <a:pt x="125" y="256"/>
                      <a:pt x="137" y="252"/>
                      <a:pt x="148" y="248"/>
                    </a:cubicBezTo>
                    <a:cubicBezTo>
                      <a:pt x="155" y="245"/>
                      <a:pt x="162" y="243"/>
                      <a:pt x="170" y="243"/>
                    </a:cubicBezTo>
                    <a:cubicBezTo>
                      <a:pt x="176" y="242"/>
                      <a:pt x="182" y="240"/>
                      <a:pt x="187" y="237"/>
                    </a:cubicBezTo>
                    <a:cubicBezTo>
                      <a:pt x="195" y="234"/>
                      <a:pt x="203" y="230"/>
                      <a:pt x="212" y="229"/>
                    </a:cubicBezTo>
                    <a:cubicBezTo>
                      <a:pt x="214" y="229"/>
                      <a:pt x="217" y="229"/>
                      <a:pt x="220" y="229"/>
                    </a:cubicBezTo>
                    <a:cubicBezTo>
                      <a:pt x="226" y="230"/>
                      <a:pt x="229" y="236"/>
                      <a:pt x="227" y="241"/>
                    </a:cubicBezTo>
                    <a:cubicBezTo>
                      <a:pt x="223" y="250"/>
                      <a:pt x="218" y="259"/>
                      <a:pt x="214" y="267"/>
                    </a:cubicBezTo>
                    <a:cubicBezTo>
                      <a:pt x="211" y="271"/>
                      <a:pt x="207" y="274"/>
                      <a:pt x="203" y="277"/>
                    </a:cubicBezTo>
                    <a:cubicBezTo>
                      <a:pt x="194" y="282"/>
                      <a:pt x="184" y="286"/>
                      <a:pt x="174" y="289"/>
                    </a:cubicBezTo>
                    <a:cubicBezTo>
                      <a:pt x="163" y="292"/>
                      <a:pt x="151" y="295"/>
                      <a:pt x="140" y="298"/>
                    </a:cubicBezTo>
                    <a:cubicBezTo>
                      <a:pt x="136" y="299"/>
                      <a:pt x="131" y="298"/>
                      <a:pt x="127" y="298"/>
                    </a:cubicBezTo>
                    <a:cubicBezTo>
                      <a:pt x="122" y="298"/>
                      <a:pt x="119" y="299"/>
                      <a:pt x="116" y="301"/>
                    </a:cubicBezTo>
                    <a:cubicBezTo>
                      <a:pt x="97" y="315"/>
                      <a:pt x="74" y="316"/>
                      <a:pt x="55" y="304"/>
                    </a:cubicBezTo>
                    <a:cubicBezTo>
                      <a:pt x="51" y="301"/>
                      <a:pt x="47" y="297"/>
                      <a:pt x="44" y="292"/>
                    </a:cubicBezTo>
                    <a:cubicBezTo>
                      <a:pt x="37" y="281"/>
                      <a:pt x="32" y="269"/>
                      <a:pt x="27" y="257"/>
                    </a:cubicBezTo>
                    <a:cubicBezTo>
                      <a:pt x="26" y="255"/>
                      <a:pt x="26" y="254"/>
                      <a:pt x="25" y="252"/>
                    </a:cubicBezTo>
                    <a:cubicBezTo>
                      <a:pt x="20" y="241"/>
                      <a:pt x="17" y="230"/>
                      <a:pt x="18" y="217"/>
                    </a:cubicBezTo>
                    <a:cubicBezTo>
                      <a:pt x="19" y="215"/>
                      <a:pt x="18" y="213"/>
                      <a:pt x="18" y="210"/>
                    </a:cubicBezTo>
                    <a:cubicBezTo>
                      <a:pt x="12" y="187"/>
                      <a:pt x="6" y="163"/>
                      <a:pt x="1" y="140"/>
                    </a:cubicBezTo>
                    <a:cubicBezTo>
                      <a:pt x="0" y="138"/>
                      <a:pt x="0" y="136"/>
                      <a:pt x="0" y="134"/>
                    </a:cubicBezTo>
                    <a:cubicBezTo>
                      <a:pt x="6" y="106"/>
                      <a:pt x="12" y="78"/>
                      <a:pt x="18" y="50"/>
                    </a:cubicBezTo>
                    <a:cubicBezTo>
                      <a:pt x="22" y="35"/>
                      <a:pt x="26" y="19"/>
                      <a:pt x="32" y="4"/>
                    </a:cubicBezTo>
                    <a:cubicBezTo>
                      <a:pt x="33" y="2"/>
                      <a:pt x="33" y="1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2" name="Freeform 13"/>
              <p:cNvSpPr/>
              <p:nvPr/>
            </p:nvSpPr>
            <p:spPr bwMode="auto">
              <a:xfrm>
                <a:off x="6355912" y="2792272"/>
                <a:ext cx="772117" cy="855416"/>
              </a:xfrm>
              <a:custGeom>
                <a:avLst/>
                <a:gdLst>
                  <a:gd name="T0" fmla="*/ 194 w 271"/>
                  <a:gd name="T1" fmla="*/ 98 h 300"/>
                  <a:gd name="T2" fmla="*/ 236 w 271"/>
                  <a:gd name="T3" fmla="*/ 96 h 300"/>
                  <a:gd name="T4" fmla="*/ 237 w 271"/>
                  <a:gd name="T5" fmla="*/ 111 h 300"/>
                  <a:gd name="T6" fmla="*/ 175 w 271"/>
                  <a:gd name="T7" fmla="*/ 150 h 300"/>
                  <a:gd name="T8" fmla="*/ 169 w 271"/>
                  <a:gd name="T9" fmla="*/ 195 h 300"/>
                  <a:gd name="T10" fmla="*/ 177 w 271"/>
                  <a:gd name="T11" fmla="*/ 299 h 300"/>
                  <a:gd name="T12" fmla="*/ 159 w 271"/>
                  <a:gd name="T13" fmla="*/ 285 h 300"/>
                  <a:gd name="T14" fmla="*/ 150 w 271"/>
                  <a:gd name="T15" fmla="*/ 266 h 300"/>
                  <a:gd name="T16" fmla="*/ 133 w 271"/>
                  <a:gd name="T17" fmla="*/ 260 h 300"/>
                  <a:gd name="T18" fmla="*/ 132 w 271"/>
                  <a:gd name="T19" fmla="*/ 243 h 300"/>
                  <a:gd name="T20" fmla="*/ 149 w 271"/>
                  <a:gd name="T21" fmla="*/ 232 h 300"/>
                  <a:gd name="T22" fmla="*/ 139 w 271"/>
                  <a:gd name="T23" fmla="*/ 197 h 300"/>
                  <a:gd name="T24" fmla="*/ 117 w 271"/>
                  <a:gd name="T25" fmla="*/ 216 h 300"/>
                  <a:gd name="T26" fmla="*/ 101 w 271"/>
                  <a:gd name="T27" fmla="*/ 235 h 300"/>
                  <a:gd name="T28" fmla="*/ 26 w 271"/>
                  <a:gd name="T29" fmla="*/ 293 h 300"/>
                  <a:gd name="T30" fmla="*/ 0 w 271"/>
                  <a:gd name="T31" fmla="*/ 243 h 300"/>
                  <a:gd name="T32" fmla="*/ 9 w 271"/>
                  <a:gd name="T33" fmla="*/ 237 h 300"/>
                  <a:gd name="T34" fmla="*/ 32 w 271"/>
                  <a:gd name="T35" fmla="*/ 234 h 300"/>
                  <a:gd name="T36" fmla="*/ 59 w 271"/>
                  <a:gd name="T37" fmla="*/ 219 h 300"/>
                  <a:gd name="T38" fmla="*/ 116 w 271"/>
                  <a:gd name="T39" fmla="*/ 185 h 300"/>
                  <a:gd name="T40" fmla="*/ 145 w 271"/>
                  <a:gd name="T41" fmla="*/ 155 h 300"/>
                  <a:gd name="T42" fmla="*/ 133 w 271"/>
                  <a:gd name="T43" fmla="*/ 142 h 300"/>
                  <a:gd name="T44" fmla="*/ 145 w 271"/>
                  <a:gd name="T45" fmla="*/ 112 h 300"/>
                  <a:gd name="T46" fmla="*/ 143 w 271"/>
                  <a:gd name="T47" fmla="*/ 104 h 300"/>
                  <a:gd name="T48" fmla="*/ 124 w 271"/>
                  <a:gd name="T49" fmla="*/ 108 h 300"/>
                  <a:gd name="T50" fmla="*/ 121 w 271"/>
                  <a:gd name="T51" fmla="*/ 140 h 300"/>
                  <a:gd name="T52" fmla="*/ 87 w 271"/>
                  <a:gd name="T53" fmla="*/ 188 h 300"/>
                  <a:gd name="T54" fmla="*/ 73 w 271"/>
                  <a:gd name="T55" fmla="*/ 176 h 300"/>
                  <a:gd name="T56" fmla="*/ 67 w 271"/>
                  <a:gd name="T57" fmla="*/ 159 h 300"/>
                  <a:gd name="T58" fmla="*/ 66 w 271"/>
                  <a:gd name="T59" fmla="*/ 63 h 300"/>
                  <a:gd name="T60" fmla="*/ 72 w 271"/>
                  <a:gd name="T61" fmla="*/ 47 h 300"/>
                  <a:gd name="T62" fmla="*/ 88 w 271"/>
                  <a:gd name="T63" fmla="*/ 55 h 300"/>
                  <a:gd name="T64" fmla="*/ 109 w 271"/>
                  <a:gd name="T65" fmla="*/ 63 h 300"/>
                  <a:gd name="T66" fmla="*/ 160 w 271"/>
                  <a:gd name="T67" fmla="*/ 28 h 300"/>
                  <a:gd name="T68" fmla="*/ 187 w 271"/>
                  <a:gd name="T69" fmla="*/ 16 h 300"/>
                  <a:gd name="T70" fmla="*/ 258 w 271"/>
                  <a:gd name="T71" fmla="*/ 4 h 300"/>
                  <a:gd name="T72" fmla="*/ 271 w 271"/>
                  <a:gd name="T73" fmla="*/ 16 h 300"/>
                  <a:gd name="T74" fmla="*/ 248 w 271"/>
                  <a:gd name="T75" fmla="*/ 37 h 300"/>
                  <a:gd name="T76" fmla="*/ 215 w 271"/>
                  <a:gd name="T77" fmla="*/ 67 h 300"/>
                  <a:gd name="T78" fmla="*/ 186 w 271"/>
                  <a:gd name="T79" fmla="*/ 9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300">
                    <a:moveTo>
                      <a:pt x="185" y="102"/>
                    </a:moveTo>
                    <a:cubicBezTo>
                      <a:pt x="188" y="101"/>
                      <a:pt x="191" y="99"/>
                      <a:pt x="194" y="98"/>
                    </a:cubicBezTo>
                    <a:cubicBezTo>
                      <a:pt x="200" y="94"/>
                      <a:pt x="206" y="91"/>
                      <a:pt x="213" y="90"/>
                    </a:cubicBezTo>
                    <a:cubicBezTo>
                      <a:pt x="221" y="89"/>
                      <a:pt x="229" y="92"/>
                      <a:pt x="236" y="96"/>
                    </a:cubicBezTo>
                    <a:cubicBezTo>
                      <a:pt x="237" y="97"/>
                      <a:pt x="238" y="98"/>
                      <a:pt x="239" y="99"/>
                    </a:cubicBezTo>
                    <a:cubicBezTo>
                      <a:pt x="242" y="103"/>
                      <a:pt x="242" y="108"/>
                      <a:pt x="237" y="111"/>
                    </a:cubicBezTo>
                    <a:cubicBezTo>
                      <a:pt x="220" y="127"/>
                      <a:pt x="200" y="139"/>
                      <a:pt x="179" y="148"/>
                    </a:cubicBezTo>
                    <a:cubicBezTo>
                      <a:pt x="178" y="149"/>
                      <a:pt x="176" y="149"/>
                      <a:pt x="175" y="150"/>
                    </a:cubicBezTo>
                    <a:cubicBezTo>
                      <a:pt x="167" y="153"/>
                      <a:pt x="164" y="159"/>
                      <a:pt x="163" y="168"/>
                    </a:cubicBezTo>
                    <a:cubicBezTo>
                      <a:pt x="163" y="177"/>
                      <a:pt x="165" y="187"/>
                      <a:pt x="169" y="195"/>
                    </a:cubicBezTo>
                    <a:cubicBezTo>
                      <a:pt x="182" y="226"/>
                      <a:pt x="186" y="259"/>
                      <a:pt x="185" y="292"/>
                    </a:cubicBezTo>
                    <a:cubicBezTo>
                      <a:pt x="185" y="298"/>
                      <a:pt x="183" y="300"/>
                      <a:pt x="177" y="299"/>
                    </a:cubicBezTo>
                    <a:cubicBezTo>
                      <a:pt x="171" y="299"/>
                      <a:pt x="165" y="297"/>
                      <a:pt x="161" y="292"/>
                    </a:cubicBezTo>
                    <a:cubicBezTo>
                      <a:pt x="159" y="290"/>
                      <a:pt x="159" y="287"/>
                      <a:pt x="159" y="285"/>
                    </a:cubicBezTo>
                    <a:cubicBezTo>
                      <a:pt x="159" y="284"/>
                      <a:pt x="159" y="282"/>
                      <a:pt x="159" y="281"/>
                    </a:cubicBezTo>
                    <a:cubicBezTo>
                      <a:pt x="159" y="274"/>
                      <a:pt x="156" y="269"/>
                      <a:pt x="150" y="266"/>
                    </a:cubicBezTo>
                    <a:cubicBezTo>
                      <a:pt x="146" y="263"/>
                      <a:pt x="141" y="262"/>
                      <a:pt x="136" y="260"/>
                    </a:cubicBezTo>
                    <a:cubicBezTo>
                      <a:pt x="135" y="260"/>
                      <a:pt x="134" y="260"/>
                      <a:pt x="133" y="260"/>
                    </a:cubicBezTo>
                    <a:cubicBezTo>
                      <a:pt x="129" y="258"/>
                      <a:pt x="126" y="255"/>
                      <a:pt x="126" y="252"/>
                    </a:cubicBezTo>
                    <a:cubicBezTo>
                      <a:pt x="125" y="248"/>
                      <a:pt x="128" y="244"/>
                      <a:pt x="132" y="243"/>
                    </a:cubicBezTo>
                    <a:cubicBezTo>
                      <a:pt x="134" y="242"/>
                      <a:pt x="136" y="242"/>
                      <a:pt x="138" y="242"/>
                    </a:cubicBezTo>
                    <a:cubicBezTo>
                      <a:pt x="144" y="241"/>
                      <a:pt x="147" y="238"/>
                      <a:pt x="149" y="232"/>
                    </a:cubicBezTo>
                    <a:cubicBezTo>
                      <a:pt x="153" y="220"/>
                      <a:pt x="151" y="208"/>
                      <a:pt x="144" y="197"/>
                    </a:cubicBezTo>
                    <a:cubicBezTo>
                      <a:pt x="142" y="195"/>
                      <a:pt x="141" y="195"/>
                      <a:pt x="139" y="197"/>
                    </a:cubicBezTo>
                    <a:cubicBezTo>
                      <a:pt x="138" y="197"/>
                      <a:pt x="137" y="198"/>
                      <a:pt x="136" y="199"/>
                    </a:cubicBezTo>
                    <a:cubicBezTo>
                      <a:pt x="129" y="205"/>
                      <a:pt x="123" y="210"/>
                      <a:pt x="117" y="216"/>
                    </a:cubicBezTo>
                    <a:cubicBezTo>
                      <a:pt x="112" y="220"/>
                      <a:pt x="108" y="225"/>
                      <a:pt x="105" y="231"/>
                    </a:cubicBezTo>
                    <a:cubicBezTo>
                      <a:pt x="104" y="232"/>
                      <a:pt x="103" y="233"/>
                      <a:pt x="101" y="235"/>
                    </a:cubicBezTo>
                    <a:cubicBezTo>
                      <a:pt x="84" y="253"/>
                      <a:pt x="66" y="270"/>
                      <a:pt x="48" y="288"/>
                    </a:cubicBezTo>
                    <a:cubicBezTo>
                      <a:pt x="41" y="296"/>
                      <a:pt x="35" y="297"/>
                      <a:pt x="26" y="293"/>
                    </a:cubicBezTo>
                    <a:cubicBezTo>
                      <a:pt x="20" y="291"/>
                      <a:pt x="16" y="287"/>
                      <a:pt x="13" y="282"/>
                    </a:cubicBezTo>
                    <a:cubicBezTo>
                      <a:pt x="4" y="271"/>
                      <a:pt x="1" y="257"/>
                      <a:pt x="0" y="243"/>
                    </a:cubicBezTo>
                    <a:cubicBezTo>
                      <a:pt x="0" y="240"/>
                      <a:pt x="1" y="239"/>
                      <a:pt x="3" y="239"/>
                    </a:cubicBezTo>
                    <a:cubicBezTo>
                      <a:pt x="5" y="238"/>
                      <a:pt x="7" y="237"/>
                      <a:pt x="9" y="237"/>
                    </a:cubicBezTo>
                    <a:cubicBezTo>
                      <a:pt x="13" y="235"/>
                      <a:pt x="16" y="235"/>
                      <a:pt x="20" y="237"/>
                    </a:cubicBezTo>
                    <a:cubicBezTo>
                      <a:pt x="24" y="239"/>
                      <a:pt x="28" y="238"/>
                      <a:pt x="32" y="234"/>
                    </a:cubicBezTo>
                    <a:cubicBezTo>
                      <a:pt x="34" y="233"/>
                      <a:pt x="37" y="231"/>
                      <a:pt x="39" y="230"/>
                    </a:cubicBezTo>
                    <a:cubicBezTo>
                      <a:pt x="46" y="226"/>
                      <a:pt x="52" y="222"/>
                      <a:pt x="59" y="219"/>
                    </a:cubicBezTo>
                    <a:cubicBezTo>
                      <a:pt x="60" y="218"/>
                      <a:pt x="62" y="217"/>
                      <a:pt x="63" y="216"/>
                    </a:cubicBezTo>
                    <a:cubicBezTo>
                      <a:pt x="81" y="206"/>
                      <a:pt x="98" y="195"/>
                      <a:pt x="116" y="185"/>
                    </a:cubicBezTo>
                    <a:cubicBezTo>
                      <a:pt x="122" y="181"/>
                      <a:pt x="128" y="177"/>
                      <a:pt x="134" y="172"/>
                    </a:cubicBezTo>
                    <a:cubicBezTo>
                      <a:pt x="139" y="168"/>
                      <a:pt x="143" y="163"/>
                      <a:pt x="145" y="155"/>
                    </a:cubicBezTo>
                    <a:cubicBezTo>
                      <a:pt x="143" y="155"/>
                      <a:pt x="142" y="154"/>
                      <a:pt x="140" y="154"/>
                    </a:cubicBezTo>
                    <a:cubicBezTo>
                      <a:pt x="134" y="152"/>
                      <a:pt x="132" y="148"/>
                      <a:pt x="133" y="142"/>
                    </a:cubicBezTo>
                    <a:cubicBezTo>
                      <a:pt x="134" y="140"/>
                      <a:pt x="135" y="137"/>
                      <a:pt x="136" y="135"/>
                    </a:cubicBezTo>
                    <a:cubicBezTo>
                      <a:pt x="139" y="127"/>
                      <a:pt x="142" y="119"/>
                      <a:pt x="145" y="112"/>
                    </a:cubicBezTo>
                    <a:cubicBezTo>
                      <a:pt x="145" y="111"/>
                      <a:pt x="146" y="110"/>
                      <a:pt x="146" y="109"/>
                    </a:cubicBezTo>
                    <a:cubicBezTo>
                      <a:pt x="147" y="105"/>
                      <a:pt x="146" y="104"/>
                      <a:pt x="143" y="104"/>
                    </a:cubicBezTo>
                    <a:cubicBezTo>
                      <a:pt x="140" y="104"/>
                      <a:pt x="138" y="104"/>
                      <a:pt x="135" y="105"/>
                    </a:cubicBezTo>
                    <a:cubicBezTo>
                      <a:pt x="132" y="106"/>
                      <a:pt x="128" y="107"/>
                      <a:pt x="124" y="108"/>
                    </a:cubicBezTo>
                    <a:cubicBezTo>
                      <a:pt x="122" y="109"/>
                      <a:pt x="121" y="111"/>
                      <a:pt x="121" y="113"/>
                    </a:cubicBezTo>
                    <a:cubicBezTo>
                      <a:pt x="121" y="122"/>
                      <a:pt x="121" y="131"/>
                      <a:pt x="121" y="140"/>
                    </a:cubicBezTo>
                    <a:cubicBezTo>
                      <a:pt x="121" y="142"/>
                      <a:pt x="120" y="144"/>
                      <a:pt x="119" y="146"/>
                    </a:cubicBezTo>
                    <a:cubicBezTo>
                      <a:pt x="108" y="160"/>
                      <a:pt x="98" y="174"/>
                      <a:pt x="87" y="188"/>
                    </a:cubicBezTo>
                    <a:cubicBezTo>
                      <a:pt x="87" y="189"/>
                      <a:pt x="86" y="189"/>
                      <a:pt x="86" y="190"/>
                    </a:cubicBezTo>
                    <a:cubicBezTo>
                      <a:pt x="81" y="185"/>
                      <a:pt x="77" y="181"/>
                      <a:pt x="73" y="176"/>
                    </a:cubicBezTo>
                    <a:cubicBezTo>
                      <a:pt x="70" y="173"/>
                      <a:pt x="69" y="170"/>
                      <a:pt x="69" y="166"/>
                    </a:cubicBezTo>
                    <a:cubicBezTo>
                      <a:pt x="68" y="164"/>
                      <a:pt x="68" y="161"/>
                      <a:pt x="67" y="159"/>
                    </a:cubicBezTo>
                    <a:cubicBezTo>
                      <a:pt x="58" y="138"/>
                      <a:pt x="57" y="117"/>
                      <a:pt x="63" y="95"/>
                    </a:cubicBezTo>
                    <a:cubicBezTo>
                      <a:pt x="67" y="84"/>
                      <a:pt x="67" y="74"/>
                      <a:pt x="66" y="63"/>
                    </a:cubicBezTo>
                    <a:cubicBezTo>
                      <a:pt x="66" y="60"/>
                      <a:pt x="66" y="57"/>
                      <a:pt x="66" y="54"/>
                    </a:cubicBezTo>
                    <a:cubicBezTo>
                      <a:pt x="66" y="50"/>
                      <a:pt x="68" y="47"/>
                      <a:pt x="72" y="47"/>
                    </a:cubicBezTo>
                    <a:cubicBezTo>
                      <a:pt x="75" y="46"/>
                      <a:pt x="78" y="47"/>
                      <a:pt x="80" y="48"/>
                    </a:cubicBezTo>
                    <a:cubicBezTo>
                      <a:pt x="83" y="50"/>
                      <a:pt x="85" y="52"/>
                      <a:pt x="88" y="55"/>
                    </a:cubicBezTo>
                    <a:cubicBezTo>
                      <a:pt x="90" y="57"/>
                      <a:pt x="91" y="59"/>
                      <a:pt x="93" y="61"/>
                    </a:cubicBezTo>
                    <a:cubicBezTo>
                      <a:pt x="99" y="66"/>
                      <a:pt x="103" y="67"/>
                      <a:pt x="109" y="63"/>
                    </a:cubicBezTo>
                    <a:cubicBezTo>
                      <a:pt x="117" y="58"/>
                      <a:pt x="125" y="53"/>
                      <a:pt x="133" y="48"/>
                    </a:cubicBezTo>
                    <a:cubicBezTo>
                      <a:pt x="142" y="41"/>
                      <a:pt x="151" y="35"/>
                      <a:pt x="160" y="28"/>
                    </a:cubicBezTo>
                    <a:cubicBezTo>
                      <a:pt x="163" y="25"/>
                      <a:pt x="167" y="24"/>
                      <a:pt x="171" y="23"/>
                    </a:cubicBezTo>
                    <a:cubicBezTo>
                      <a:pt x="177" y="23"/>
                      <a:pt x="182" y="20"/>
                      <a:pt x="187" y="16"/>
                    </a:cubicBezTo>
                    <a:cubicBezTo>
                      <a:pt x="196" y="6"/>
                      <a:pt x="208" y="2"/>
                      <a:pt x="221" y="1"/>
                    </a:cubicBezTo>
                    <a:cubicBezTo>
                      <a:pt x="233" y="0"/>
                      <a:pt x="246" y="0"/>
                      <a:pt x="258" y="4"/>
                    </a:cubicBezTo>
                    <a:cubicBezTo>
                      <a:pt x="261" y="5"/>
                      <a:pt x="264" y="7"/>
                      <a:pt x="267" y="9"/>
                    </a:cubicBezTo>
                    <a:cubicBezTo>
                      <a:pt x="270" y="10"/>
                      <a:pt x="271" y="13"/>
                      <a:pt x="271" y="16"/>
                    </a:cubicBezTo>
                    <a:cubicBezTo>
                      <a:pt x="271" y="18"/>
                      <a:pt x="271" y="19"/>
                      <a:pt x="269" y="21"/>
                    </a:cubicBezTo>
                    <a:cubicBezTo>
                      <a:pt x="262" y="26"/>
                      <a:pt x="255" y="31"/>
                      <a:pt x="248" y="37"/>
                    </a:cubicBezTo>
                    <a:cubicBezTo>
                      <a:pt x="240" y="43"/>
                      <a:pt x="232" y="50"/>
                      <a:pt x="226" y="58"/>
                    </a:cubicBezTo>
                    <a:cubicBezTo>
                      <a:pt x="223" y="62"/>
                      <a:pt x="219" y="65"/>
                      <a:pt x="215" y="67"/>
                    </a:cubicBezTo>
                    <a:cubicBezTo>
                      <a:pt x="213" y="68"/>
                      <a:pt x="212" y="69"/>
                      <a:pt x="211" y="70"/>
                    </a:cubicBezTo>
                    <a:cubicBezTo>
                      <a:pt x="202" y="79"/>
                      <a:pt x="194" y="87"/>
                      <a:pt x="186" y="95"/>
                    </a:cubicBezTo>
                    <a:cubicBezTo>
                      <a:pt x="184" y="97"/>
                      <a:pt x="183" y="99"/>
                      <a:pt x="185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3" name="Freeform 14"/>
              <p:cNvSpPr/>
              <p:nvPr/>
            </p:nvSpPr>
            <p:spPr bwMode="auto">
              <a:xfrm>
                <a:off x="9143222" y="3099837"/>
                <a:ext cx="797747" cy="506201"/>
              </a:xfrm>
              <a:custGeom>
                <a:avLst/>
                <a:gdLst>
                  <a:gd name="T0" fmla="*/ 16 w 280"/>
                  <a:gd name="T1" fmla="*/ 133 h 178"/>
                  <a:gd name="T2" fmla="*/ 14 w 280"/>
                  <a:gd name="T3" fmla="*/ 124 h 178"/>
                  <a:gd name="T4" fmla="*/ 2 w 280"/>
                  <a:gd name="T5" fmla="*/ 103 h 178"/>
                  <a:gd name="T6" fmla="*/ 6 w 280"/>
                  <a:gd name="T7" fmla="*/ 81 h 178"/>
                  <a:gd name="T8" fmla="*/ 16 w 280"/>
                  <a:gd name="T9" fmla="*/ 77 h 178"/>
                  <a:gd name="T10" fmla="*/ 22 w 280"/>
                  <a:gd name="T11" fmla="*/ 77 h 178"/>
                  <a:gd name="T12" fmla="*/ 40 w 280"/>
                  <a:gd name="T13" fmla="*/ 71 h 178"/>
                  <a:gd name="T14" fmla="*/ 54 w 280"/>
                  <a:gd name="T15" fmla="*/ 64 h 178"/>
                  <a:gd name="T16" fmla="*/ 63 w 280"/>
                  <a:gd name="T17" fmla="*/ 61 h 178"/>
                  <a:gd name="T18" fmla="*/ 144 w 280"/>
                  <a:gd name="T19" fmla="*/ 25 h 178"/>
                  <a:gd name="T20" fmla="*/ 169 w 280"/>
                  <a:gd name="T21" fmla="*/ 16 h 178"/>
                  <a:gd name="T22" fmla="*/ 186 w 280"/>
                  <a:gd name="T23" fmla="*/ 13 h 178"/>
                  <a:gd name="T24" fmla="*/ 209 w 280"/>
                  <a:gd name="T25" fmla="*/ 9 h 178"/>
                  <a:gd name="T26" fmla="*/ 224 w 280"/>
                  <a:gd name="T27" fmla="*/ 3 h 178"/>
                  <a:gd name="T28" fmla="*/ 233 w 280"/>
                  <a:gd name="T29" fmla="*/ 0 h 178"/>
                  <a:gd name="T30" fmla="*/ 265 w 280"/>
                  <a:gd name="T31" fmla="*/ 5 h 178"/>
                  <a:gd name="T32" fmla="*/ 274 w 280"/>
                  <a:gd name="T33" fmla="*/ 29 h 178"/>
                  <a:gd name="T34" fmla="*/ 256 w 280"/>
                  <a:gd name="T35" fmla="*/ 50 h 178"/>
                  <a:gd name="T36" fmla="*/ 245 w 280"/>
                  <a:gd name="T37" fmla="*/ 53 h 178"/>
                  <a:gd name="T38" fmla="*/ 220 w 280"/>
                  <a:gd name="T39" fmla="*/ 56 h 178"/>
                  <a:gd name="T40" fmla="*/ 213 w 280"/>
                  <a:gd name="T41" fmla="*/ 58 h 178"/>
                  <a:gd name="T42" fmla="*/ 208 w 280"/>
                  <a:gd name="T43" fmla="*/ 67 h 178"/>
                  <a:gd name="T44" fmla="*/ 210 w 280"/>
                  <a:gd name="T45" fmla="*/ 76 h 178"/>
                  <a:gd name="T46" fmla="*/ 218 w 280"/>
                  <a:gd name="T47" fmla="*/ 92 h 178"/>
                  <a:gd name="T48" fmla="*/ 224 w 280"/>
                  <a:gd name="T49" fmla="*/ 115 h 178"/>
                  <a:gd name="T50" fmla="*/ 220 w 280"/>
                  <a:gd name="T51" fmla="*/ 146 h 178"/>
                  <a:gd name="T52" fmla="*/ 197 w 280"/>
                  <a:gd name="T53" fmla="*/ 163 h 178"/>
                  <a:gd name="T54" fmla="*/ 189 w 280"/>
                  <a:gd name="T55" fmla="*/ 163 h 178"/>
                  <a:gd name="T56" fmla="*/ 181 w 280"/>
                  <a:gd name="T57" fmla="*/ 167 h 178"/>
                  <a:gd name="T58" fmla="*/ 178 w 280"/>
                  <a:gd name="T59" fmla="*/ 170 h 178"/>
                  <a:gd name="T60" fmla="*/ 156 w 280"/>
                  <a:gd name="T61" fmla="*/ 175 h 178"/>
                  <a:gd name="T62" fmla="*/ 140 w 280"/>
                  <a:gd name="T63" fmla="*/ 166 h 178"/>
                  <a:gd name="T64" fmla="*/ 126 w 280"/>
                  <a:gd name="T65" fmla="*/ 162 h 178"/>
                  <a:gd name="T66" fmla="*/ 119 w 280"/>
                  <a:gd name="T67" fmla="*/ 160 h 178"/>
                  <a:gd name="T68" fmla="*/ 113 w 280"/>
                  <a:gd name="T69" fmla="*/ 150 h 178"/>
                  <a:gd name="T70" fmla="*/ 115 w 280"/>
                  <a:gd name="T71" fmla="*/ 147 h 178"/>
                  <a:gd name="T72" fmla="*/ 122 w 280"/>
                  <a:gd name="T73" fmla="*/ 147 h 178"/>
                  <a:gd name="T74" fmla="*/ 166 w 280"/>
                  <a:gd name="T75" fmla="*/ 141 h 178"/>
                  <a:gd name="T76" fmla="*/ 185 w 280"/>
                  <a:gd name="T77" fmla="*/ 129 h 178"/>
                  <a:gd name="T78" fmla="*/ 188 w 280"/>
                  <a:gd name="T79" fmla="*/ 120 h 178"/>
                  <a:gd name="T80" fmla="*/ 185 w 280"/>
                  <a:gd name="T81" fmla="*/ 92 h 178"/>
                  <a:gd name="T82" fmla="*/ 184 w 280"/>
                  <a:gd name="T83" fmla="*/ 77 h 178"/>
                  <a:gd name="T84" fmla="*/ 179 w 280"/>
                  <a:gd name="T85" fmla="*/ 71 h 178"/>
                  <a:gd name="T86" fmla="*/ 163 w 280"/>
                  <a:gd name="T87" fmla="*/ 75 h 178"/>
                  <a:gd name="T88" fmla="*/ 158 w 280"/>
                  <a:gd name="T89" fmla="*/ 79 h 178"/>
                  <a:gd name="T90" fmla="*/ 145 w 280"/>
                  <a:gd name="T91" fmla="*/ 82 h 178"/>
                  <a:gd name="T92" fmla="*/ 116 w 280"/>
                  <a:gd name="T93" fmla="*/ 91 h 178"/>
                  <a:gd name="T94" fmla="*/ 80 w 280"/>
                  <a:gd name="T95" fmla="*/ 118 h 178"/>
                  <a:gd name="T96" fmla="*/ 52 w 280"/>
                  <a:gd name="T97" fmla="*/ 135 h 178"/>
                  <a:gd name="T98" fmla="*/ 22 w 280"/>
                  <a:gd name="T99" fmla="*/ 136 h 178"/>
                  <a:gd name="T100" fmla="*/ 18 w 280"/>
                  <a:gd name="T101" fmla="*/ 134 h 178"/>
                  <a:gd name="T102" fmla="*/ 16 w 280"/>
                  <a:gd name="T103" fmla="*/ 13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" h="178">
                    <a:moveTo>
                      <a:pt x="16" y="133"/>
                    </a:moveTo>
                    <a:cubicBezTo>
                      <a:pt x="18" y="129"/>
                      <a:pt x="16" y="127"/>
                      <a:pt x="14" y="124"/>
                    </a:cubicBezTo>
                    <a:cubicBezTo>
                      <a:pt x="9" y="118"/>
                      <a:pt x="5" y="111"/>
                      <a:pt x="2" y="103"/>
                    </a:cubicBezTo>
                    <a:cubicBezTo>
                      <a:pt x="0" y="95"/>
                      <a:pt x="1" y="88"/>
                      <a:pt x="6" y="81"/>
                    </a:cubicBezTo>
                    <a:cubicBezTo>
                      <a:pt x="9" y="78"/>
                      <a:pt x="12" y="76"/>
                      <a:pt x="16" y="77"/>
                    </a:cubicBezTo>
                    <a:cubicBezTo>
                      <a:pt x="18" y="77"/>
                      <a:pt x="20" y="76"/>
                      <a:pt x="22" y="77"/>
                    </a:cubicBezTo>
                    <a:cubicBezTo>
                      <a:pt x="29" y="79"/>
                      <a:pt x="36" y="76"/>
                      <a:pt x="40" y="71"/>
                    </a:cubicBezTo>
                    <a:cubicBezTo>
                      <a:pt x="44" y="67"/>
                      <a:pt x="49" y="65"/>
                      <a:pt x="54" y="64"/>
                    </a:cubicBezTo>
                    <a:cubicBezTo>
                      <a:pt x="57" y="64"/>
                      <a:pt x="60" y="62"/>
                      <a:pt x="63" y="61"/>
                    </a:cubicBezTo>
                    <a:cubicBezTo>
                      <a:pt x="89" y="47"/>
                      <a:pt x="116" y="35"/>
                      <a:pt x="144" y="25"/>
                    </a:cubicBezTo>
                    <a:cubicBezTo>
                      <a:pt x="152" y="22"/>
                      <a:pt x="161" y="19"/>
                      <a:pt x="169" y="16"/>
                    </a:cubicBezTo>
                    <a:cubicBezTo>
                      <a:pt x="174" y="14"/>
                      <a:pt x="180" y="14"/>
                      <a:pt x="186" y="13"/>
                    </a:cubicBezTo>
                    <a:cubicBezTo>
                      <a:pt x="194" y="12"/>
                      <a:pt x="201" y="11"/>
                      <a:pt x="209" y="9"/>
                    </a:cubicBezTo>
                    <a:cubicBezTo>
                      <a:pt x="214" y="8"/>
                      <a:pt x="219" y="5"/>
                      <a:pt x="224" y="3"/>
                    </a:cubicBezTo>
                    <a:cubicBezTo>
                      <a:pt x="227" y="1"/>
                      <a:pt x="230" y="0"/>
                      <a:pt x="233" y="0"/>
                    </a:cubicBezTo>
                    <a:cubicBezTo>
                      <a:pt x="244" y="0"/>
                      <a:pt x="255" y="1"/>
                      <a:pt x="265" y="5"/>
                    </a:cubicBezTo>
                    <a:cubicBezTo>
                      <a:pt x="276" y="9"/>
                      <a:pt x="280" y="19"/>
                      <a:pt x="274" y="29"/>
                    </a:cubicBezTo>
                    <a:cubicBezTo>
                      <a:pt x="270" y="38"/>
                      <a:pt x="263" y="45"/>
                      <a:pt x="256" y="50"/>
                    </a:cubicBezTo>
                    <a:cubicBezTo>
                      <a:pt x="252" y="53"/>
                      <a:pt x="249" y="53"/>
                      <a:pt x="245" y="53"/>
                    </a:cubicBezTo>
                    <a:cubicBezTo>
                      <a:pt x="236" y="54"/>
                      <a:pt x="228" y="55"/>
                      <a:pt x="220" y="56"/>
                    </a:cubicBezTo>
                    <a:cubicBezTo>
                      <a:pt x="218" y="57"/>
                      <a:pt x="215" y="57"/>
                      <a:pt x="213" y="58"/>
                    </a:cubicBezTo>
                    <a:cubicBezTo>
                      <a:pt x="209" y="60"/>
                      <a:pt x="208" y="63"/>
                      <a:pt x="208" y="67"/>
                    </a:cubicBezTo>
                    <a:cubicBezTo>
                      <a:pt x="208" y="70"/>
                      <a:pt x="209" y="73"/>
                      <a:pt x="210" y="76"/>
                    </a:cubicBezTo>
                    <a:cubicBezTo>
                      <a:pt x="213" y="82"/>
                      <a:pt x="215" y="87"/>
                      <a:pt x="218" y="92"/>
                    </a:cubicBezTo>
                    <a:cubicBezTo>
                      <a:pt x="221" y="100"/>
                      <a:pt x="224" y="107"/>
                      <a:pt x="224" y="115"/>
                    </a:cubicBezTo>
                    <a:cubicBezTo>
                      <a:pt x="224" y="126"/>
                      <a:pt x="223" y="136"/>
                      <a:pt x="220" y="146"/>
                    </a:cubicBezTo>
                    <a:cubicBezTo>
                      <a:pt x="216" y="157"/>
                      <a:pt x="209" y="162"/>
                      <a:pt x="197" y="163"/>
                    </a:cubicBezTo>
                    <a:cubicBezTo>
                      <a:pt x="194" y="163"/>
                      <a:pt x="192" y="163"/>
                      <a:pt x="189" y="163"/>
                    </a:cubicBezTo>
                    <a:cubicBezTo>
                      <a:pt x="186" y="163"/>
                      <a:pt x="183" y="163"/>
                      <a:pt x="181" y="167"/>
                    </a:cubicBezTo>
                    <a:cubicBezTo>
                      <a:pt x="180" y="168"/>
                      <a:pt x="179" y="169"/>
                      <a:pt x="178" y="170"/>
                    </a:cubicBezTo>
                    <a:cubicBezTo>
                      <a:pt x="171" y="176"/>
                      <a:pt x="164" y="178"/>
                      <a:pt x="156" y="175"/>
                    </a:cubicBezTo>
                    <a:cubicBezTo>
                      <a:pt x="151" y="172"/>
                      <a:pt x="145" y="169"/>
                      <a:pt x="140" y="166"/>
                    </a:cubicBezTo>
                    <a:cubicBezTo>
                      <a:pt x="136" y="163"/>
                      <a:pt x="132" y="162"/>
                      <a:pt x="126" y="162"/>
                    </a:cubicBezTo>
                    <a:cubicBezTo>
                      <a:pt x="124" y="162"/>
                      <a:pt x="121" y="163"/>
                      <a:pt x="119" y="160"/>
                    </a:cubicBezTo>
                    <a:cubicBezTo>
                      <a:pt x="116" y="157"/>
                      <a:pt x="114" y="154"/>
                      <a:pt x="113" y="150"/>
                    </a:cubicBezTo>
                    <a:cubicBezTo>
                      <a:pt x="112" y="148"/>
                      <a:pt x="113" y="147"/>
                      <a:pt x="115" y="147"/>
                    </a:cubicBezTo>
                    <a:cubicBezTo>
                      <a:pt x="117" y="147"/>
                      <a:pt x="120" y="147"/>
                      <a:pt x="122" y="147"/>
                    </a:cubicBezTo>
                    <a:cubicBezTo>
                      <a:pt x="137" y="148"/>
                      <a:pt x="152" y="146"/>
                      <a:pt x="166" y="141"/>
                    </a:cubicBezTo>
                    <a:cubicBezTo>
                      <a:pt x="173" y="138"/>
                      <a:pt x="179" y="134"/>
                      <a:pt x="185" y="129"/>
                    </a:cubicBezTo>
                    <a:cubicBezTo>
                      <a:pt x="188" y="126"/>
                      <a:pt x="189" y="123"/>
                      <a:pt x="188" y="120"/>
                    </a:cubicBezTo>
                    <a:cubicBezTo>
                      <a:pt x="187" y="111"/>
                      <a:pt x="186" y="102"/>
                      <a:pt x="185" y="92"/>
                    </a:cubicBezTo>
                    <a:cubicBezTo>
                      <a:pt x="184" y="87"/>
                      <a:pt x="184" y="82"/>
                      <a:pt x="184" y="77"/>
                    </a:cubicBezTo>
                    <a:cubicBezTo>
                      <a:pt x="184" y="73"/>
                      <a:pt x="183" y="71"/>
                      <a:pt x="179" y="71"/>
                    </a:cubicBezTo>
                    <a:cubicBezTo>
                      <a:pt x="173" y="70"/>
                      <a:pt x="168" y="70"/>
                      <a:pt x="163" y="75"/>
                    </a:cubicBezTo>
                    <a:cubicBezTo>
                      <a:pt x="162" y="76"/>
                      <a:pt x="160" y="77"/>
                      <a:pt x="158" y="79"/>
                    </a:cubicBezTo>
                    <a:cubicBezTo>
                      <a:pt x="154" y="81"/>
                      <a:pt x="150" y="83"/>
                      <a:pt x="145" y="82"/>
                    </a:cubicBezTo>
                    <a:cubicBezTo>
                      <a:pt x="134" y="82"/>
                      <a:pt x="124" y="85"/>
                      <a:pt x="116" y="91"/>
                    </a:cubicBezTo>
                    <a:cubicBezTo>
                      <a:pt x="104" y="100"/>
                      <a:pt x="92" y="109"/>
                      <a:pt x="80" y="118"/>
                    </a:cubicBezTo>
                    <a:cubicBezTo>
                      <a:pt x="71" y="124"/>
                      <a:pt x="62" y="131"/>
                      <a:pt x="52" y="135"/>
                    </a:cubicBezTo>
                    <a:cubicBezTo>
                      <a:pt x="42" y="139"/>
                      <a:pt x="32" y="140"/>
                      <a:pt x="22" y="136"/>
                    </a:cubicBezTo>
                    <a:cubicBezTo>
                      <a:pt x="20" y="136"/>
                      <a:pt x="19" y="135"/>
                      <a:pt x="18" y="134"/>
                    </a:cubicBezTo>
                    <a:cubicBezTo>
                      <a:pt x="17" y="134"/>
                      <a:pt x="17" y="134"/>
                      <a:pt x="16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4" name="Freeform 15"/>
              <p:cNvSpPr/>
              <p:nvPr/>
            </p:nvSpPr>
            <p:spPr bwMode="auto">
              <a:xfrm>
                <a:off x="6548140" y="2449465"/>
                <a:ext cx="605519" cy="323584"/>
              </a:xfrm>
              <a:custGeom>
                <a:avLst/>
                <a:gdLst>
                  <a:gd name="T0" fmla="*/ 197 w 212"/>
                  <a:gd name="T1" fmla="*/ 0 h 114"/>
                  <a:gd name="T2" fmla="*/ 205 w 212"/>
                  <a:gd name="T3" fmla="*/ 0 h 114"/>
                  <a:gd name="T4" fmla="*/ 211 w 212"/>
                  <a:gd name="T5" fmla="*/ 9 h 114"/>
                  <a:gd name="T6" fmla="*/ 191 w 212"/>
                  <a:gd name="T7" fmla="*/ 29 h 114"/>
                  <a:gd name="T8" fmla="*/ 187 w 212"/>
                  <a:gd name="T9" fmla="*/ 29 h 114"/>
                  <a:gd name="T10" fmla="*/ 174 w 212"/>
                  <a:gd name="T11" fmla="*/ 33 h 114"/>
                  <a:gd name="T12" fmla="*/ 132 w 212"/>
                  <a:gd name="T13" fmla="*/ 67 h 114"/>
                  <a:gd name="T14" fmla="*/ 109 w 212"/>
                  <a:gd name="T15" fmla="*/ 91 h 114"/>
                  <a:gd name="T16" fmla="*/ 71 w 212"/>
                  <a:gd name="T17" fmla="*/ 112 h 114"/>
                  <a:gd name="T18" fmla="*/ 40 w 212"/>
                  <a:gd name="T19" fmla="*/ 108 h 114"/>
                  <a:gd name="T20" fmla="*/ 9 w 212"/>
                  <a:gd name="T21" fmla="*/ 90 h 114"/>
                  <a:gd name="T22" fmla="*/ 8 w 212"/>
                  <a:gd name="T23" fmla="*/ 89 h 114"/>
                  <a:gd name="T24" fmla="*/ 11 w 212"/>
                  <a:gd name="T25" fmla="*/ 64 h 114"/>
                  <a:gd name="T26" fmla="*/ 15 w 212"/>
                  <a:gd name="T27" fmla="*/ 62 h 114"/>
                  <a:gd name="T28" fmla="*/ 114 w 212"/>
                  <a:gd name="T29" fmla="*/ 23 h 114"/>
                  <a:gd name="T30" fmla="*/ 130 w 212"/>
                  <a:gd name="T31" fmla="*/ 18 h 114"/>
                  <a:gd name="T32" fmla="*/ 164 w 212"/>
                  <a:gd name="T33" fmla="*/ 7 h 114"/>
                  <a:gd name="T34" fmla="*/ 197 w 212"/>
                  <a:gd name="T3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2" h="114">
                    <a:moveTo>
                      <a:pt x="197" y="0"/>
                    </a:moveTo>
                    <a:cubicBezTo>
                      <a:pt x="199" y="0"/>
                      <a:pt x="202" y="0"/>
                      <a:pt x="205" y="0"/>
                    </a:cubicBezTo>
                    <a:cubicBezTo>
                      <a:pt x="209" y="1"/>
                      <a:pt x="212" y="5"/>
                      <a:pt x="211" y="9"/>
                    </a:cubicBezTo>
                    <a:cubicBezTo>
                      <a:pt x="207" y="18"/>
                      <a:pt x="200" y="25"/>
                      <a:pt x="191" y="29"/>
                    </a:cubicBezTo>
                    <a:cubicBezTo>
                      <a:pt x="189" y="29"/>
                      <a:pt x="188" y="29"/>
                      <a:pt x="187" y="29"/>
                    </a:cubicBezTo>
                    <a:cubicBezTo>
                      <a:pt x="182" y="28"/>
                      <a:pt x="178" y="30"/>
                      <a:pt x="174" y="33"/>
                    </a:cubicBezTo>
                    <a:cubicBezTo>
                      <a:pt x="158" y="43"/>
                      <a:pt x="144" y="54"/>
                      <a:pt x="132" y="67"/>
                    </a:cubicBezTo>
                    <a:cubicBezTo>
                      <a:pt x="124" y="75"/>
                      <a:pt x="116" y="83"/>
                      <a:pt x="109" y="91"/>
                    </a:cubicBezTo>
                    <a:cubicBezTo>
                      <a:pt x="99" y="102"/>
                      <a:pt x="86" y="110"/>
                      <a:pt x="71" y="112"/>
                    </a:cubicBezTo>
                    <a:cubicBezTo>
                      <a:pt x="61" y="114"/>
                      <a:pt x="50" y="112"/>
                      <a:pt x="40" y="108"/>
                    </a:cubicBezTo>
                    <a:cubicBezTo>
                      <a:pt x="29" y="104"/>
                      <a:pt x="19" y="98"/>
                      <a:pt x="9" y="90"/>
                    </a:cubicBezTo>
                    <a:cubicBezTo>
                      <a:pt x="9" y="90"/>
                      <a:pt x="9" y="89"/>
                      <a:pt x="8" y="89"/>
                    </a:cubicBezTo>
                    <a:cubicBezTo>
                      <a:pt x="0" y="81"/>
                      <a:pt x="2" y="70"/>
                      <a:pt x="11" y="64"/>
                    </a:cubicBezTo>
                    <a:cubicBezTo>
                      <a:pt x="12" y="63"/>
                      <a:pt x="14" y="63"/>
                      <a:pt x="15" y="62"/>
                    </a:cubicBezTo>
                    <a:cubicBezTo>
                      <a:pt x="48" y="49"/>
                      <a:pt x="81" y="36"/>
                      <a:pt x="114" y="23"/>
                    </a:cubicBezTo>
                    <a:cubicBezTo>
                      <a:pt x="119" y="21"/>
                      <a:pt x="125" y="19"/>
                      <a:pt x="130" y="18"/>
                    </a:cubicBezTo>
                    <a:cubicBezTo>
                      <a:pt x="142" y="15"/>
                      <a:pt x="153" y="12"/>
                      <a:pt x="164" y="7"/>
                    </a:cubicBezTo>
                    <a:cubicBezTo>
                      <a:pt x="175" y="2"/>
                      <a:pt x="186" y="0"/>
                      <a:pt x="1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5" name="Freeform 16"/>
              <p:cNvSpPr/>
              <p:nvPr/>
            </p:nvSpPr>
            <p:spPr bwMode="auto">
              <a:xfrm>
                <a:off x="6746776" y="2048989"/>
                <a:ext cx="323584" cy="358826"/>
              </a:xfrm>
              <a:custGeom>
                <a:avLst/>
                <a:gdLst>
                  <a:gd name="T0" fmla="*/ 114 w 114"/>
                  <a:gd name="T1" fmla="*/ 70 h 126"/>
                  <a:gd name="T2" fmla="*/ 101 w 114"/>
                  <a:gd name="T3" fmla="*/ 91 h 126"/>
                  <a:gd name="T4" fmla="*/ 78 w 114"/>
                  <a:gd name="T5" fmla="*/ 97 h 126"/>
                  <a:gd name="T6" fmla="*/ 58 w 114"/>
                  <a:gd name="T7" fmla="*/ 106 h 126"/>
                  <a:gd name="T8" fmla="*/ 40 w 114"/>
                  <a:gd name="T9" fmla="*/ 121 h 126"/>
                  <a:gd name="T10" fmla="*/ 31 w 114"/>
                  <a:gd name="T11" fmla="*/ 125 h 126"/>
                  <a:gd name="T12" fmla="*/ 23 w 114"/>
                  <a:gd name="T13" fmla="*/ 122 h 126"/>
                  <a:gd name="T14" fmla="*/ 23 w 114"/>
                  <a:gd name="T15" fmla="*/ 112 h 126"/>
                  <a:gd name="T16" fmla="*/ 26 w 114"/>
                  <a:gd name="T17" fmla="*/ 68 h 126"/>
                  <a:gd name="T18" fmla="*/ 16 w 114"/>
                  <a:gd name="T19" fmla="*/ 50 h 126"/>
                  <a:gd name="T20" fmla="*/ 11 w 114"/>
                  <a:gd name="T21" fmla="*/ 39 h 126"/>
                  <a:gd name="T22" fmla="*/ 3 w 114"/>
                  <a:gd name="T23" fmla="*/ 21 h 126"/>
                  <a:gd name="T24" fmla="*/ 3 w 114"/>
                  <a:gd name="T25" fmla="*/ 6 h 126"/>
                  <a:gd name="T26" fmla="*/ 12 w 114"/>
                  <a:gd name="T27" fmla="*/ 0 h 126"/>
                  <a:gd name="T28" fmla="*/ 18 w 114"/>
                  <a:gd name="T29" fmla="*/ 1 h 126"/>
                  <a:gd name="T30" fmla="*/ 50 w 114"/>
                  <a:gd name="T31" fmla="*/ 12 h 126"/>
                  <a:gd name="T32" fmla="*/ 86 w 114"/>
                  <a:gd name="T33" fmla="*/ 31 h 126"/>
                  <a:gd name="T34" fmla="*/ 106 w 114"/>
                  <a:gd name="T35" fmla="*/ 48 h 126"/>
                  <a:gd name="T36" fmla="*/ 114 w 114"/>
                  <a:gd name="T37" fmla="*/ 7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26">
                    <a:moveTo>
                      <a:pt x="114" y="70"/>
                    </a:moveTo>
                    <a:cubicBezTo>
                      <a:pt x="114" y="79"/>
                      <a:pt x="109" y="86"/>
                      <a:pt x="101" y="91"/>
                    </a:cubicBezTo>
                    <a:cubicBezTo>
                      <a:pt x="94" y="95"/>
                      <a:pt x="86" y="97"/>
                      <a:pt x="78" y="97"/>
                    </a:cubicBezTo>
                    <a:cubicBezTo>
                      <a:pt x="64" y="97"/>
                      <a:pt x="66" y="98"/>
                      <a:pt x="58" y="106"/>
                    </a:cubicBezTo>
                    <a:cubicBezTo>
                      <a:pt x="52" y="111"/>
                      <a:pt x="46" y="116"/>
                      <a:pt x="40" y="121"/>
                    </a:cubicBezTo>
                    <a:cubicBezTo>
                      <a:pt x="38" y="123"/>
                      <a:pt x="35" y="124"/>
                      <a:pt x="31" y="125"/>
                    </a:cubicBezTo>
                    <a:cubicBezTo>
                      <a:pt x="28" y="126"/>
                      <a:pt x="25" y="125"/>
                      <a:pt x="23" y="122"/>
                    </a:cubicBezTo>
                    <a:cubicBezTo>
                      <a:pt x="22" y="118"/>
                      <a:pt x="21" y="115"/>
                      <a:pt x="23" y="112"/>
                    </a:cubicBezTo>
                    <a:cubicBezTo>
                      <a:pt x="33" y="98"/>
                      <a:pt x="33" y="83"/>
                      <a:pt x="26" y="68"/>
                    </a:cubicBezTo>
                    <a:cubicBezTo>
                      <a:pt x="23" y="61"/>
                      <a:pt x="19" y="56"/>
                      <a:pt x="16" y="50"/>
                    </a:cubicBezTo>
                    <a:cubicBezTo>
                      <a:pt x="14" y="46"/>
                      <a:pt x="12" y="43"/>
                      <a:pt x="11" y="39"/>
                    </a:cubicBezTo>
                    <a:cubicBezTo>
                      <a:pt x="9" y="33"/>
                      <a:pt x="7" y="27"/>
                      <a:pt x="3" y="21"/>
                    </a:cubicBezTo>
                    <a:cubicBezTo>
                      <a:pt x="0" y="17"/>
                      <a:pt x="0" y="12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4" y="0"/>
                      <a:pt x="16" y="1"/>
                      <a:pt x="18" y="1"/>
                    </a:cubicBezTo>
                    <a:cubicBezTo>
                      <a:pt x="29" y="3"/>
                      <a:pt x="40" y="7"/>
                      <a:pt x="50" y="12"/>
                    </a:cubicBezTo>
                    <a:cubicBezTo>
                      <a:pt x="62" y="19"/>
                      <a:pt x="74" y="25"/>
                      <a:pt x="86" y="31"/>
                    </a:cubicBezTo>
                    <a:cubicBezTo>
                      <a:pt x="94" y="36"/>
                      <a:pt x="101" y="41"/>
                      <a:pt x="106" y="48"/>
                    </a:cubicBezTo>
                    <a:cubicBezTo>
                      <a:pt x="111" y="54"/>
                      <a:pt x="114" y="61"/>
                      <a:pt x="114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6" name="Freeform 24"/>
              <p:cNvSpPr/>
              <p:nvPr/>
            </p:nvSpPr>
            <p:spPr bwMode="auto">
              <a:xfrm>
                <a:off x="9216909" y="2378981"/>
                <a:ext cx="317177" cy="429310"/>
              </a:xfrm>
              <a:custGeom>
                <a:avLst/>
                <a:gdLst>
                  <a:gd name="T0" fmla="*/ 111 w 111"/>
                  <a:gd name="T1" fmla="*/ 118 h 150"/>
                  <a:gd name="T2" fmla="*/ 108 w 111"/>
                  <a:gd name="T3" fmla="*/ 125 h 150"/>
                  <a:gd name="T4" fmla="*/ 94 w 111"/>
                  <a:gd name="T5" fmla="*/ 142 h 150"/>
                  <a:gd name="T6" fmla="*/ 80 w 111"/>
                  <a:gd name="T7" fmla="*/ 149 h 150"/>
                  <a:gd name="T8" fmla="*/ 72 w 111"/>
                  <a:gd name="T9" fmla="*/ 144 h 150"/>
                  <a:gd name="T10" fmla="*/ 66 w 111"/>
                  <a:gd name="T11" fmla="*/ 117 h 150"/>
                  <a:gd name="T12" fmla="*/ 59 w 111"/>
                  <a:gd name="T13" fmla="*/ 90 h 150"/>
                  <a:gd name="T14" fmla="*/ 50 w 111"/>
                  <a:gd name="T15" fmla="*/ 75 h 150"/>
                  <a:gd name="T16" fmla="*/ 19 w 111"/>
                  <a:gd name="T17" fmla="*/ 40 h 150"/>
                  <a:gd name="T18" fmla="*/ 6 w 111"/>
                  <a:gd name="T19" fmla="*/ 27 h 150"/>
                  <a:gd name="T20" fmla="*/ 0 w 111"/>
                  <a:gd name="T21" fmla="*/ 10 h 150"/>
                  <a:gd name="T22" fmla="*/ 0 w 111"/>
                  <a:gd name="T23" fmla="*/ 8 h 150"/>
                  <a:gd name="T24" fmla="*/ 9 w 111"/>
                  <a:gd name="T25" fmla="*/ 2 h 150"/>
                  <a:gd name="T26" fmla="*/ 18 w 111"/>
                  <a:gd name="T27" fmla="*/ 7 h 150"/>
                  <a:gd name="T28" fmla="*/ 27 w 111"/>
                  <a:gd name="T29" fmla="*/ 15 h 150"/>
                  <a:gd name="T30" fmla="*/ 44 w 111"/>
                  <a:gd name="T31" fmla="*/ 26 h 150"/>
                  <a:gd name="T32" fmla="*/ 85 w 111"/>
                  <a:gd name="T33" fmla="*/ 57 h 150"/>
                  <a:gd name="T34" fmla="*/ 110 w 111"/>
                  <a:gd name="T35" fmla="*/ 114 h 150"/>
                  <a:gd name="T36" fmla="*/ 110 w 111"/>
                  <a:gd name="T37" fmla="*/ 117 h 150"/>
                  <a:gd name="T38" fmla="*/ 111 w 111"/>
                  <a:gd name="T39" fmla="*/ 1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1" h="150">
                    <a:moveTo>
                      <a:pt x="111" y="118"/>
                    </a:moveTo>
                    <a:cubicBezTo>
                      <a:pt x="110" y="120"/>
                      <a:pt x="109" y="123"/>
                      <a:pt x="108" y="125"/>
                    </a:cubicBezTo>
                    <a:cubicBezTo>
                      <a:pt x="103" y="131"/>
                      <a:pt x="99" y="136"/>
                      <a:pt x="94" y="142"/>
                    </a:cubicBezTo>
                    <a:cubicBezTo>
                      <a:pt x="90" y="146"/>
                      <a:pt x="86" y="148"/>
                      <a:pt x="80" y="149"/>
                    </a:cubicBezTo>
                    <a:cubicBezTo>
                      <a:pt x="75" y="150"/>
                      <a:pt x="73" y="149"/>
                      <a:pt x="72" y="144"/>
                    </a:cubicBezTo>
                    <a:cubicBezTo>
                      <a:pt x="70" y="135"/>
                      <a:pt x="68" y="126"/>
                      <a:pt x="66" y="117"/>
                    </a:cubicBezTo>
                    <a:cubicBezTo>
                      <a:pt x="64" y="108"/>
                      <a:pt x="63" y="99"/>
                      <a:pt x="59" y="90"/>
                    </a:cubicBezTo>
                    <a:cubicBezTo>
                      <a:pt x="57" y="85"/>
                      <a:pt x="54" y="80"/>
                      <a:pt x="50" y="75"/>
                    </a:cubicBezTo>
                    <a:cubicBezTo>
                      <a:pt x="40" y="63"/>
                      <a:pt x="29" y="51"/>
                      <a:pt x="19" y="40"/>
                    </a:cubicBezTo>
                    <a:cubicBezTo>
                      <a:pt x="15" y="35"/>
                      <a:pt x="11" y="31"/>
                      <a:pt x="6" y="27"/>
                    </a:cubicBezTo>
                    <a:cubicBezTo>
                      <a:pt x="1" y="22"/>
                      <a:pt x="0" y="17"/>
                      <a:pt x="0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2" y="1"/>
                      <a:pt x="3" y="0"/>
                      <a:pt x="9" y="2"/>
                    </a:cubicBezTo>
                    <a:cubicBezTo>
                      <a:pt x="12" y="4"/>
                      <a:pt x="15" y="5"/>
                      <a:pt x="18" y="7"/>
                    </a:cubicBezTo>
                    <a:cubicBezTo>
                      <a:pt x="21" y="10"/>
                      <a:pt x="24" y="12"/>
                      <a:pt x="27" y="15"/>
                    </a:cubicBezTo>
                    <a:cubicBezTo>
                      <a:pt x="32" y="20"/>
                      <a:pt x="38" y="24"/>
                      <a:pt x="44" y="26"/>
                    </a:cubicBezTo>
                    <a:cubicBezTo>
                      <a:pt x="61" y="33"/>
                      <a:pt x="74" y="43"/>
                      <a:pt x="85" y="57"/>
                    </a:cubicBezTo>
                    <a:cubicBezTo>
                      <a:pt x="98" y="73"/>
                      <a:pt x="107" y="92"/>
                      <a:pt x="110" y="114"/>
                    </a:cubicBezTo>
                    <a:cubicBezTo>
                      <a:pt x="110" y="115"/>
                      <a:pt x="110" y="116"/>
                      <a:pt x="110" y="117"/>
                    </a:cubicBezTo>
                    <a:cubicBezTo>
                      <a:pt x="110" y="117"/>
                      <a:pt x="110" y="118"/>
                      <a:pt x="111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7" name="Freeform 26"/>
              <p:cNvSpPr/>
              <p:nvPr/>
            </p:nvSpPr>
            <p:spPr bwMode="auto">
              <a:xfrm>
                <a:off x="7022303" y="3189544"/>
                <a:ext cx="230674" cy="281935"/>
              </a:xfrm>
              <a:custGeom>
                <a:avLst/>
                <a:gdLst>
                  <a:gd name="T0" fmla="*/ 0 w 81"/>
                  <a:gd name="T1" fmla="*/ 18 h 99"/>
                  <a:gd name="T2" fmla="*/ 1 w 81"/>
                  <a:gd name="T3" fmla="*/ 9 h 99"/>
                  <a:gd name="T4" fmla="*/ 11 w 81"/>
                  <a:gd name="T5" fmla="*/ 1 h 99"/>
                  <a:gd name="T6" fmla="*/ 50 w 81"/>
                  <a:gd name="T7" fmla="*/ 12 h 99"/>
                  <a:gd name="T8" fmla="*/ 78 w 81"/>
                  <a:gd name="T9" fmla="*/ 44 h 99"/>
                  <a:gd name="T10" fmla="*/ 80 w 81"/>
                  <a:gd name="T11" fmla="*/ 51 h 99"/>
                  <a:gd name="T12" fmla="*/ 77 w 81"/>
                  <a:gd name="T13" fmla="*/ 79 h 99"/>
                  <a:gd name="T14" fmla="*/ 43 w 81"/>
                  <a:gd name="T15" fmla="*/ 92 h 99"/>
                  <a:gd name="T16" fmla="*/ 30 w 81"/>
                  <a:gd name="T17" fmla="*/ 81 h 99"/>
                  <a:gd name="T18" fmla="*/ 12 w 81"/>
                  <a:gd name="T19" fmla="*/ 60 h 99"/>
                  <a:gd name="T20" fmla="*/ 1 w 81"/>
                  <a:gd name="T21" fmla="*/ 24 h 99"/>
                  <a:gd name="T22" fmla="*/ 1 w 81"/>
                  <a:gd name="T23" fmla="*/ 18 h 99"/>
                  <a:gd name="T24" fmla="*/ 0 w 81"/>
                  <a:gd name="T25" fmla="*/ 1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9">
                    <a:moveTo>
                      <a:pt x="0" y="18"/>
                    </a:moveTo>
                    <a:cubicBezTo>
                      <a:pt x="1" y="15"/>
                      <a:pt x="1" y="12"/>
                      <a:pt x="1" y="9"/>
                    </a:cubicBezTo>
                    <a:cubicBezTo>
                      <a:pt x="2" y="4"/>
                      <a:pt x="5" y="1"/>
                      <a:pt x="11" y="1"/>
                    </a:cubicBezTo>
                    <a:cubicBezTo>
                      <a:pt x="25" y="0"/>
                      <a:pt x="39" y="2"/>
                      <a:pt x="50" y="12"/>
                    </a:cubicBezTo>
                    <a:cubicBezTo>
                      <a:pt x="62" y="21"/>
                      <a:pt x="70" y="32"/>
                      <a:pt x="78" y="44"/>
                    </a:cubicBezTo>
                    <a:cubicBezTo>
                      <a:pt x="79" y="46"/>
                      <a:pt x="80" y="49"/>
                      <a:pt x="80" y="51"/>
                    </a:cubicBezTo>
                    <a:cubicBezTo>
                      <a:pt x="81" y="61"/>
                      <a:pt x="80" y="70"/>
                      <a:pt x="77" y="79"/>
                    </a:cubicBezTo>
                    <a:cubicBezTo>
                      <a:pt x="74" y="89"/>
                      <a:pt x="57" y="99"/>
                      <a:pt x="43" y="92"/>
                    </a:cubicBezTo>
                    <a:cubicBezTo>
                      <a:pt x="38" y="89"/>
                      <a:pt x="33" y="86"/>
                      <a:pt x="30" y="81"/>
                    </a:cubicBezTo>
                    <a:cubicBezTo>
                      <a:pt x="24" y="74"/>
                      <a:pt x="18" y="67"/>
                      <a:pt x="12" y="60"/>
                    </a:cubicBezTo>
                    <a:cubicBezTo>
                      <a:pt x="4" y="49"/>
                      <a:pt x="2" y="37"/>
                      <a:pt x="1" y="24"/>
                    </a:cubicBezTo>
                    <a:cubicBezTo>
                      <a:pt x="1" y="22"/>
                      <a:pt x="1" y="20"/>
                      <a:pt x="1" y="18"/>
                    </a:cubicBezTo>
                    <a:cubicBezTo>
                      <a:pt x="1" y="18"/>
                      <a:pt x="1" y="18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8" name="Freeform 28"/>
              <p:cNvSpPr/>
              <p:nvPr/>
            </p:nvSpPr>
            <p:spPr bwMode="auto">
              <a:xfrm>
                <a:off x="8502460" y="3122264"/>
                <a:ext cx="246693" cy="285139"/>
              </a:xfrm>
              <a:custGeom>
                <a:avLst/>
                <a:gdLst>
                  <a:gd name="T0" fmla="*/ 38 w 87"/>
                  <a:gd name="T1" fmla="*/ 100 h 100"/>
                  <a:gd name="T2" fmla="*/ 27 w 87"/>
                  <a:gd name="T3" fmla="*/ 98 h 100"/>
                  <a:gd name="T4" fmla="*/ 22 w 87"/>
                  <a:gd name="T5" fmla="*/ 91 h 100"/>
                  <a:gd name="T6" fmla="*/ 17 w 87"/>
                  <a:gd name="T7" fmla="*/ 65 h 100"/>
                  <a:gd name="T8" fmla="*/ 1 w 87"/>
                  <a:gd name="T9" fmla="*/ 16 h 100"/>
                  <a:gd name="T10" fmla="*/ 0 w 87"/>
                  <a:gd name="T11" fmla="*/ 4 h 100"/>
                  <a:gd name="T12" fmla="*/ 4 w 87"/>
                  <a:gd name="T13" fmla="*/ 0 h 100"/>
                  <a:gd name="T14" fmla="*/ 12 w 87"/>
                  <a:gd name="T15" fmla="*/ 0 h 100"/>
                  <a:gd name="T16" fmla="*/ 20 w 87"/>
                  <a:gd name="T17" fmla="*/ 4 h 100"/>
                  <a:gd name="T18" fmla="*/ 31 w 87"/>
                  <a:gd name="T19" fmla="*/ 12 h 100"/>
                  <a:gd name="T20" fmla="*/ 65 w 87"/>
                  <a:gd name="T21" fmla="*/ 41 h 100"/>
                  <a:gd name="T22" fmla="*/ 78 w 87"/>
                  <a:gd name="T23" fmla="*/ 56 h 100"/>
                  <a:gd name="T24" fmla="*/ 73 w 87"/>
                  <a:gd name="T25" fmla="*/ 87 h 100"/>
                  <a:gd name="T26" fmla="*/ 38 w 87"/>
                  <a:gd name="T2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" h="100">
                    <a:moveTo>
                      <a:pt x="38" y="100"/>
                    </a:moveTo>
                    <a:cubicBezTo>
                      <a:pt x="34" y="99"/>
                      <a:pt x="31" y="99"/>
                      <a:pt x="27" y="98"/>
                    </a:cubicBezTo>
                    <a:cubicBezTo>
                      <a:pt x="24" y="97"/>
                      <a:pt x="22" y="94"/>
                      <a:pt x="22" y="91"/>
                    </a:cubicBezTo>
                    <a:cubicBezTo>
                      <a:pt x="23" y="81"/>
                      <a:pt x="20" y="73"/>
                      <a:pt x="17" y="65"/>
                    </a:cubicBezTo>
                    <a:cubicBezTo>
                      <a:pt x="11" y="49"/>
                      <a:pt x="4" y="33"/>
                      <a:pt x="1" y="16"/>
                    </a:cubicBezTo>
                    <a:cubicBezTo>
                      <a:pt x="0" y="12"/>
                      <a:pt x="0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10" y="0"/>
                      <a:pt x="12" y="0"/>
                    </a:cubicBezTo>
                    <a:cubicBezTo>
                      <a:pt x="15" y="1"/>
                      <a:pt x="18" y="2"/>
                      <a:pt x="20" y="4"/>
                    </a:cubicBezTo>
                    <a:cubicBezTo>
                      <a:pt x="24" y="7"/>
                      <a:pt x="28" y="9"/>
                      <a:pt x="31" y="12"/>
                    </a:cubicBezTo>
                    <a:cubicBezTo>
                      <a:pt x="42" y="22"/>
                      <a:pt x="54" y="31"/>
                      <a:pt x="65" y="41"/>
                    </a:cubicBezTo>
                    <a:cubicBezTo>
                      <a:pt x="70" y="45"/>
                      <a:pt x="74" y="51"/>
                      <a:pt x="78" y="56"/>
                    </a:cubicBezTo>
                    <a:cubicBezTo>
                      <a:pt x="87" y="69"/>
                      <a:pt x="85" y="78"/>
                      <a:pt x="73" y="87"/>
                    </a:cubicBezTo>
                    <a:cubicBezTo>
                      <a:pt x="64" y="95"/>
                      <a:pt x="50" y="100"/>
                      <a:pt x="38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9" name="Freeform 36"/>
              <p:cNvSpPr/>
              <p:nvPr/>
            </p:nvSpPr>
            <p:spPr bwMode="auto">
              <a:xfrm>
                <a:off x="9207298" y="2724992"/>
                <a:ext cx="128152" cy="246693"/>
              </a:xfrm>
              <a:custGeom>
                <a:avLst/>
                <a:gdLst>
                  <a:gd name="T0" fmla="*/ 6 w 44"/>
                  <a:gd name="T1" fmla="*/ 57 h 87"/>
                  <a:gd name="T2" fmla="*/ 2 w 44"/>
                  <a:gd name="T3" fmla="*/ 8 h 87"/>
                  <a:gd name="T4" fmla="*/ 3 w 44"/>
                  <a:gd name="T5" fmla="*/ 2 h 87"/>
                  <a:gd name="T6" fmla="*/ 10 w 44"/>
                  <a:gd name="T7" fmla="*/ 2 h 87"/>
                  <a:gd name="T8" fmla="*/ 15 w 44"/>
                  <a:gd name="T9" fmla="*/ 6 h 87"/>
                  <a:gd name="T10" fmla="*/ 29 w 44"/>
                  <a:gd name="T11" fmla="*/ 22 h 87"/>
                  <a:gd name="T12" fmla="*/ 39 w 44"/>
                  <a:gd name="T13" fmla="*/ 36 h 87"/>
                  <a:gd name="T14" fmla="*/ 43 w 44"/>
                  <a:gd name="T15" fmla="*/ 52 h 87"/>
                  <a:gd name="T16" fmla="*/ 38 w 44"/>
                  <a:gd name="T17" fmla="*/ 74 h 87"/>
                  <a:gd name="T18" fmla="*/ 16 w 44"/>
                  <a:gd name="T19" fmla="*/ 87 h 87"/>
                  <a:gd name="T20" fmla="*/ 8 w 44"/>
                  <a:gd name="T21" fmla="*/ 81 h 87"/>
                  <a:gd name="T22" fmla="*/ 6 w 44"/>
                  <a:gd name="T23" fmla="*/ 65 h 87"/>
                  <a:gd name="T24" fmla="*/ 6 w 44"/>
                  <a:gd name="T2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7">
                    <a:moveTo>
                      <a:pt x="6" y="57"/>
                    </a:moveTo>
                    <a:cubicBezTo>
                      <a:pt x="7" y="39"/>
                      <a:pt x="5" y="23"/>
                      <a:pt x="2" y="8"/>
                    </a:cubicBezTo>
                    <a:cubicBezTo>
                      <a:pt x="1" y="6"/>
                      <a:pt x="0" y="3"/>
                      <a:pt x="3" y="2"/>
                    </a:cubicBezTo>
                    <a:cubicBezTo>
                      <a:pt x="5" y="0"/>
                      <a:pt x="7" y="0"/>
                      <a:pt x="10" y="2"/>
                    </a:cubicBezTo>
                    <a:cubicBezTo>
                      <a:pt x="12" y="3"/>
                      <a:pt x="14" y="4"/>
                      <a:pt x="15" y="6"/>
                    </a:cubicBezTo>
                    <a:cubicBezTo>
                      <a:pt x="20" y="11"/>
                      <a:pt x="25" y="17"/>
                      <a:pt x="29" y="22"/>
                    </a:cubicBezTo>
                    <a:cubicBezTo>
                      <a:pt x="33" y="27"/>
                      <a:pt x="36" y="32"/>
                      <a:pt x="39" y="36"/>
                    </a:cubicBezTo>
                    <a:cubicBezTo>
                      <a:pt x="42" y="41"/>
                      <a:pt x="44" y="46"/>
                      <a:pt x="43" y="52"/>
                    </a:cubicBezTo>
                    <a:cubicBezTo>
                      <a:pt x="42" y="59"/>
                      <a:pt x="41" y="67"/>
                      <a:pt x="38" y="74"/>
                    </a:cubicBezTo>
                    <a:cubicBezTo>
                      <a:pt x="33" y="83"/>
                      <a:pt x="27" y="87"/>
                      <a:pt x="16" y="87"/>
                    </a:cubicBezTo>
                    <a:cubicBezTo>
                      <a:pt x="12" y="87"/>
                      <a:pt x="10" y="85"/>
                      <a:pt x="8" y="81"/>
                    </a:cubicBezTo>
                    <a:cubicBezTo>
                      <a:pt x="6" y="76"/>
                      <a:pt x="6" y="71"/>
                      <a:pt x="6" y="65"/>
                    </a:cubicBezTo>
                    <a:cubicBezTo>
                      <a:pt x="6" y="62"/>
                      <a:pt x="6" y="59"/>
                      <a:pt x="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24" name="组合 123"/>
            <p:cNvGrpSpPr/>
            <p:nvPr userDrawn="1"/>
          </p:nvGrpSpPr>
          <p:grpSpPr>
            <a:xfrm>
              <a:off x="9556201" y="498129"/>
              <a:ext cx="588050" cy="586680"/>
              <a:chOff x="2105799" y="20055838"/>
              <a:chExt cx="6748090" cy="6732363"/>
            </a:xfrm>
            <a:solidFill>
              <a:schemeClr val="accent1">
                <a:alpha val="80000"/>
              </a:schemeClr>
            </a:solidFill>
          </p:grpSpPr>
          <p:sp>
            <p:nvSpPr>
              <p:cNvPr id="125" name="Freeform 8"/>
              <p:cNvSpPr>
                <a:spLocks noEditPoints="1"/>
              </p:cNvSpPr>
              <p:nvPr/>
            </p:nvSpPr>
            <p:spPr bwMode="auto">
              <a:xfrm>
                <a:off x="2105799" y="20055838"/>
                <a:ext cx="6748090" cy="6732363"/>
              </a:xfrm>
              <a:custGeom>
                <a:avLst/>
                <a:gdLst>
                  <a:gd name="T0" fmla="*/ 0 w 965"/>
                  <a:gd name="T1" fmla="*/ 465 h 963"/>
                  <a:gd name="T2" fmla="*/ 1 w 965"/>
                  <a:gd name="T3" fmla="*/ 453 h 963"/>
                  <a:gd name="T4" fmla="*/ 10 w 965"/>
                  <a:gd name="T5" fmla="*/ 384 h 963"/>
                  <a:gd name="T6" fmla="*/ 50 w 965"/>
                  <a:gd name="T7" fmla="*/ 269 h 963"/>
                  <a:gd name="T8" fmla="*/ 220 w 965"/>
                  <a:gd name="T9" fmla="*/ 78 h 963"/>
                  <a:gd name="T10" fmla="*/ 368 w 965"/>
                  <a:gd name="T11" fmla="*/ 14 h 963"/>
                  <a:gd name="T12" fmla="*/ 459 w 965"/>
                  <a:gd name="T13" fmla="*/ 1 h 963"/>
                  <a:gd name="T14" fmla="*/ 465 w 965"/>
                  <a:gd name="T15" fmla="*/ 0 h 963"/>
                  <a:gd name="T16" fmla="*/ 498 w 965"/>
                  <a:gd name="T17" fmla="*/ 0 h 963"/>
                  <a:gd name="T18" fmla="*/ 503 w 965"/>
                  <a:gd name="T19" fmla="*/ 1 h 963"/>
                  <a:gd name="T20" fmla="*/ 746 w 965"/>
                  <a:gd name="T21" fmla="*/ 80 h 963"/>
                  <a:gd name="T22" fmla="*/ 941 w 965"/>
                  <a:gd name="T23" fmla="*/ 338 h 963"/>
                  <a:gd name="T24" fmla="*/ 962 w 965"/>
                  <a:gd name="T25" fmla="*/ 447 h 963"/>
                  <a:gd name="T26" fmla="*/ 945 w 965"/>
                  <a:gd name="T27" fmla="*/ 612 h 963"/>
                  <a:gd name="T28" fmla="*/ 857 w 965"/>
                  <a:gd name="T29" fmla="*/ 782 h 963"/>
                  <a:gd name="T30" fmla="*/ 722 w 965"/>
                  <a:gd name="T31" fmla="*/ 897 h 963"/>
                  <a:gd name="T32" fmla="*/ 584 w 965"/>
                  <a:gd name="T33" fmla="*/ 951 h 963"/>
                  <a:gd name="T34" fmla="*/ 502 w 965"/>
                  <a:gd name="T35" fmla="*/ 962 h 963"/>
                  <a:gd name="T36" fmla="*/ 497 w 965"/>
                  <a:gd name="T37" fmla="*/ 963 h 963"/>
                  <a:gd name="T38" fmla="*/ 466 w 965"/>
                  <a:gd name="T39" fmla="*/ 963 h 963"/>
                  <a:gd name="T40" fmla="*/ 449 w 965"/>
                  <a:gd name="T41" fmla="*/ 961 h 963"/>
                  <a:gd name="T42" fmla="*/ 332 w 965"/>
                  <a:gd name="T43" fmla="*/ 938 h 963"/>
                  <a:gd name="T44" fmla="*/ 51 w 965"/>
                  <a:gd name="T45" fmla="*/ 695 h 963"/>
                  <a:gd name="T46" fmla="*/ 8 w 965"/>
                  <a:gd name="T47" fmla="*/ 564 h 963"/>
                  <a:gd name="T48" fmla="*/ 1 w 965"/>
                  <a:gd name="T49" fmla="*/ 510 h 963"/>
                  <a:gd name="T50" fmla="*/ 0 w 965"/>
                  <a:gd name="T51" fmla="*/ 497 h 963"/>
                  <a:gd name="T52" fmla="*/ 0 w 965"/>
                  <a:gd name="T53" fmla="*/ 465 h 963"/>
                  <a:gd name="T54" fmla="*/ 481 w 965"/>
                  <a:gd name="T55" fmla="*/ 946 h 963"/>
                  <a:gd name="T56" fmla="*/ 946 w 965"/>
                  <a:gd name="T57" fmla="*/ 481 h 963"/>
                  <a:gd name="T58" fmla="*/ 482 w 965"/>
                  <a:gd name="T59" fmla="*/ 17 h 963"/>
                  <a:gd name="T60" fmla="*/ 17 w 965"/>
                  <a:gd name="T61" fmla="*/ 480 h 963"/>
                  <a:gd name="T62" fmla="*/ 481 w 965"/>
                  <a:gd name="T63" fmla="*/ 9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5" h="963">
                    <a:moveTo>
                      <a:pt x="0" y="465"/>
                    </a:moveTo>
                    <a:cubicBezTo>
                      <a:pt x="0" y="461"/>
                      <a:pt x="1" y="457"/>
                      <a:pt x="1" y="453"/>
                    </a:cubicBezTo>
                    <a:cubicBezTo>
                      <a:pt x="3" y="430"/>
                      <a:pt x="6" y="407"/>
                      <a:pt x="10" y="384"/>
                    </a:cubicBezTo>
                    <a:cubicBezTo>
                      <a:pt x="19" y="344"/>
                      <a:pt x="32" y="306"/>
                      <a:pt x="50" y="269"/>
                    </a:cubicBezTo>
                    <a:cubicBezTo>
                      <a:pt x="89" y="190"/>
                      <a:pt x="146" y="127"/>
                      <a:pt x="220" y="78"/>
                    </a:cubicBezTo>
                    <a:cubicBezTo>
                      <a:pt x="265" y="48"/>
                      <a:pt x="315" y="27"/>
                      <a:pt x="368" y="14"/>
                    </a:cubicBezTo>
                    <a:cubicBezTo>
                      <a:pt x="398" y="6"/>
                      <a:pt x="429" y="2"/>
                      <a:pt x="459" y="1"/>
                    </a:cubicBezTo>
                    <a:cubicBezTo>
                      <a:pt x="461" y="1"/>
                      <a:pt x="463" y="0"/>
                      <a:pt x="465" y="0"/>
                    </a:cubicBezTo>
                    <a:cubicBezTo>
                      <a:pt x="476" y="0"/>
                      <a:pt x="487" y="0"/>
                      <a:pt x="498" y="0"/>
                    </a:cubicBezTo>
                    <a:cubicBezTo>
                      <a:pt x="500" y="0"/>
                      <a:pt x="501" y="1"/>
                      <a:pt x="503" y="1"/>
                    </a:cubicBezTo>
                    <a:cubicBezTo>
                      <a:pt x="592" y="5"/>
                      <a:pt x="673" y="31"/>
                      <a:pt x="746" y="80"/>
                    </a:cubicBezTo>
                    <a:cubicBezTo>
                      <a:pt x="841" y="143"/>
                      <a:pt x="906" y="229"/>
                      <a:pt x="941" y="338"/>
                    </a:cubicBezTo>
                    <a:cubicBezTo>
                      <a:pt x="952" y="373"/>
                      <a:pt x="959" y="410"/>
                      <a:pt x="962" y="447"/>
                    </a:cubicBezTo>
                    <a:cubicBezTo>
                      <a:pt x="965" y="503"/>
                      <a:pt x="960" y="558"/>
                      <a:pt x="945" y="612"/>
                    </a:cubicBezTo>
                    <a:cubicBezTo>
                      <a:pt x="927" y="674"/>
                      <a:pt x="897" y="731"/>
                      <a:pt x="857" y="782"/>
                    </a:cubicBezTo>
                    <a:cubicBezTo>
                      <a:pt x="819" y="829"/>
                      <a:pt x="774" y="867"/>
                      <a:pt x="722" y="897"/>
                    </a:cubicBezTo>
                    <a:cubicBezTo>
                      <a:pt x="679" y="923"/>
                      <a:pt x="633" y="940"/>
                      <a:pt x="584" y="951"/>
                    </a:cubicBezTo>
                    <a:cubicBezTo>
                      <a:pt x="557" y="957"/>
                      <a:pt x="530" y="960"/>
                      <a:pt x="502" y="962"/>
                    </a:cubicBezTo>
                    <a:cubicBezTo>
                      <a:pt x="500" y="962"/>
                      <a:pt x="498" y="962"/>
                      <a:pt x="497" y="963"/>
                    </a:cubicBezTo>
                    <a:cubicBezTo>
                      <a:pt x="487" y="963"/>
                      <a:pt x="476" y="963"/>
                      <a:pt x="466" y="963"/>
                    </a:cubicBezTo>
                    <a:cubicBezTo>
                      <a:pt x="460" y="962"/>
                      <a:pt x="455" y="961"/>
                      <a:pt x="449" y="961"/>
                    </a:cubicBezTo>
                    <a:cubicBezTo>
                      <a:pt x="409" y="958"/>
                      <a:pt x="370" y="951"/>
                      <a:pt x="332" y="938"/>
                    </a:cubicBezTo>
                    <a:cubicBezTo>
                      <a:pt x="206" y="895"/>
                      <a:pt x="112" y="814"/>
                      <a:pt x="51" y="695"/>
                    </a:cubicBezTo>
                    <a:cubicBezTo>
                      <a:pt x="30" y="654"/>
                      <a:pt x="16" y="610"/>
                      <a:pt x="8" y="564"/>
                    </a:cubicBezTo>
                    <a:cubicBezTo>
                      <a:pt x="4" y="546"/>
                      <a:pt x="2" y="528"/>
                      <a:pt x="1" y="510"/>
                    </a:cubicBezTo>
                    <a:cubicBezTo>
                      <a:pt x="1" y="506"/>
                      <a:pt x="0" y="501"/>
                      <a:pt x="0" y="497"/>
                    </a:cubicBezTo>
                    <a:cubicBezTo>
                      <a:pt x="0" y="486"/>
                      <a:pt x="0" y="475"/>
                      <a:pt x="0" y="465"/>
                    </a:cubicBezTo>
                    <a:close/>
                    <a:moveTo>
                      <a:pt x="481" y="946"/>
                    </a:moveTo>
                    <a:cubicBezTo>
                      <a:pt x="738" y="946"/>
                      <a:pt x="946" y="736"/>
                      <a:pt x="946" y="481"/>
                    </a:cubicBezTo>
                    <a:cubicBezTo>
                      <a:pt x="947" y="228"/>
                      <a:pt x="740" y="17"/>
                      <a:pt x="482" y="17"/>
                    </a:cubicBezTo>
                    <a:cubicBezTo>
                      <a:pt x="226" y="16"/>
                      <a:pt x="17" y="225"/>
                      <a:pt x="17" y="480"/>
                    </a:cubicBezTo>
                    <a:cubicBezTo>
                      <a:pt x="16" y="736"/>
                      <a:pt x="225" y="945"/>
                      <a:pt x="481" y="9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6" name="Freeform 42"/>
              <p:cNvSpPr>
                <a:spLocks noEditPoints="1"/>
              </p:cNvSpPr>
              <p:nvPr/>
            </p:nvSpPr>
            <p:spPr bwMode="auto">
              <a:xfrm>
                <a:off x="2986668" y="20928842"/>
                <a:ext cx="4978486" cy="4970622"/>
              </a:xfrm>
              <a:custGeom>
                <a:avLst/>
                <a:gdLst>
                  <a:gd name="T0" fmla="*/ 711 w 711"/>
                  <a:gd name="T1" fmla="*/ 356 h 711"/>
                  <a:gd name="T2" fmla="*/ 355 w 711"/>
                  <a:gd name="T3" fmla="*/ 711 h 711"/>
                  <a:gd name="T4" fmla="*/ 0 w 711"/>
                  <a:gd name="T5" fmla="*/ 357 h 711"/>
                  <a:gd name="T6" fmla="*/ 354 w 711"/>
                  <a:gd name="T7" fmla="*/ 1 h 711"/>
                  <a:gd name="T8" fmla="*/ 711 w 711"/>
                  <a:gd name="T9" fmla="*/ 356 h 711"/>
                  <a:gd name="T10" fmla="*/ 355 w 711"/>
                  <a:gd name="T11" fmla="*/ 700 h 711"/>
                  <a:gd name="T12" fmla="*/ 700 w 711"/>
                  <a:gd name="T13" fmla="*/ 356 h 711"/>
                  <a:gd name="T14" fmla="*/ 355 w 711"/>
                  <a:gd name="T15" fmla="*/ 12 h 711"/>
                  <a:gd name="T16" fmla="*/ 11 w 711"/>
                  <a:gd name="T17" fmla="*/ 356 h 711"/>
                  <a:gd name="T18" fmla="*/ 355 w 711"/>
                  <a:gd name="T19" fmla="*/ 70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711">
                    <a:moveTo>
                      <a:pt x="711" y="356"/>
                    </a:moveTo>
                    <a:cubicBezTo>
                      <a:pt x="711" y="552"/>
                      <a:pt x="551" y="711"/>
                      <a:pt x="355" y="711"/>
                    </a:cubicBezTo>
                    <a:cubicBezTo>
                      <a:pt x="159" y="711"/>
                      <a:pt x="1" y="551"/>
                      <a:pt x="0" y="357"/>
                    </a:cubicBezTo>
                    <a:cubicBezTo>
                      <a:pt x="0" y="162"/>
                      <a:pt x="158" y="2"/>
                      <a:pt x="354" y="1"/>
                    </a:cubicBezTo>
                    <a:cubicBezTo>
                      <a:pt x="551" y="0"/>
                      <a:pt x="711" y="159"/>
                      <a:pt x="711" y="356"/>
                    </a:cubicBezTo>
                    <a:close/>
                    <a:moveTo>
                      <a:pt x="355" y="700"/>
                    </a:moveTo>
                    <a:cubicBezTo>
                      <a:pt x="545" y="701"/>
                      <a:pt x="700" y="546"/>
                      <a:pt x="700" y="356"/>
                    </a:cubicBezTo>
                    <a:cubicBezTo>
                      <a:pt x="700" y="166"/>
                      <a:pt x="545" y="12"/>
                      <a:pt x="355" y="12"/>
                    </a:cubicBezTo>
                    <a:cubicBezTo>
                      <a:pt x="166" y="12"/>
                      <a:pt x="11" y="166"/>
                      <a:pt x="11" y="356"/>
                    </a:cubicBezTo>
                    <a:cubicBezTo>
                      <a:pt x="11" y="545"/>
                      <a:pt x="166" y="700"/>
                      <a:pt x="355" y="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7" name="Freeform 43"/>
              <p:cNvSpPr>
                <a:spLocks noEditPoints="1"/>
              </p:cNvSpPr>
              <p:nvPr/>
            </p:nvSpPr>
            <p:spPr bwMode="auto">
              <a:xfrm>
                <a:off x="7508990" y="21424332"/>
                <a:ext cx="550543" cy="660652"/>
              </a:xfrm>
              <a:custGeom>
                <a:avLst/>
                <a:gdLst>
                  <a:gd name="T0" fmla="*/ 37 w 79"/>
                  <a:gd name="T1" fmla="*/ 41 h 94"/>
                  <a:gd name="T2" fmla="*/ 21 w 79"/>
                  <a:gd name="T3" fmla="*/ 55 h 94"/>
                  <a:gd name="T4" fmla="*/ 19 w 79"/>
                  <a:gd name="T5" fmla="*/ 62 h 94"/>
                  <a:gd name="T6" fmla="*/ 20 w 79"/>
                  <a:gd name="T7" fmla="*/ 66 h 94"/>
                  <a:gd name="T8" fmla="*/ 0 w 79"/>
                  <a:gd name="T9" fmla="*/ 40 h 94"/>
                  <a:gd name="T10" fmla="*/ 3 w 79"/>
                  <a:gd name="T11" fmla="*/ 42 h 94"/>
                  <a:gd name="T12" fmla="*/ 12 w 79"/>
                  <a:gd name="T13" fmla="*/ 42 h 94"/>
                  <a:gd name="T14" fmla="*/ 48 w 79"/>
                  <a:gd name="T15" fmla="*/ 12 h 94"/>
                  <a:gd name="T16" fmla="*/ 50 w 79"/>
                  <a:gd name="T17" fmla="*/ 2 h 94"/>
                  <a:gd name="T18" fmla="*/ 50 w 79"/>
                  <a:gd name="T19" fmla="*/ 0 h 94"/>
                  <a:gd name="T20" fmla="*/ 52 w 79"/>
                  <a:gd name="T21" fmla="*/ 2 h 94"/>
                  <a:gd name="T22" fmla="*/ 70 w 79"/>
                  <a:gd name="T23" fmla="*/ 26 h 94"/>
                  <a:gd name="T24" fmla="*/ 77 w 79"/>
                  <a:gd name="T25" fmla="*/ 40 h 94"/>
                  <a:gd name="T26" fmla="*/ 75 w 79"/>
                  <a:gd name="T27" fmla="*/ 54 h 94"/>
                  <a:gd name="T28" fmla="*/ 57 w 79"/>
                  <a:gd name="T29" fmla="*/ 59 h 94"/>
                  <a:gd name="T30" fmla="*/ 50 w 79"/>
                  <a:gd name="T31" fmla="*/ 56 h 94"/>
                  <a:gd name="T32" fmla="*/ 40 w 79"/>
                  <a:gd name="T33" fmla="*/ 94 h 94"/>
                  <a:gd name="T34" fmla="*/ 38 w 79"/>
                  <a:gd name="T35" fmla="*/ 92 h 94"/>
                  <a:gd name="T36" fmla="*/ 31 w 79"/>
                  <a:gd name="T37" fmla="*/ 82 h 94"/>
                  <a:gd name="T38" fmla="*/ 29 w 79"/>
                  <a:gd name="T39" fmla="*/ 75 h 94"/>
                  <a:gd name="T40" fmla="*/ 38 w 79"/>
                  <a:gd name="T41" fmla="*/ 47 h 94"/>
                  <a:gd name="T42" fmla="*/ 37 w 79"/>
                  <a:gd name="T43" fmla="*/ 41 h 94"/>
                  <a:gd name="T44" fmla="*/ 40 w 79"/>
                  <a:gd name="T45" fmla="*/ 39 h 94"/>
                  <a:gd name="T46" fmla="*/ 45 w 79"/>
                  <a:gd name="T47" fmla="*/ 45 h 94"/>
                  <a:gd name="T48" fmla="*/ 61 w 79"/>
                  <a:gd name="T49" fmla="*/ 45 h 94"/>
                  <a:gd name="T50" fmla="*/ 65 w 79"/>
                  <a:gd name="T51" fmla="*/ 43 h 94"/>
                  <a:gd name="T52" fmla="*/ 65 w 79"/>
                  <a:gd name="T53" fmla="*/ 24 h 94"/>
                  <a:gd name="T54" fmla="*/ 59 w 79"/>
                  <a:gd name="T55" fmla="*/ 24 h 94"/>
                  <a:gd name="T56" fmla="*/ 45 w 79"/>
                  <a:gd name="T57" fmla="*/ 35 h 94"/>
                  <a:gd name="T58" fmla="*/ 40 w 79"/>
                  <a:gd name="T5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4">
                    <a:moveTo>
                      <a:pt x="37" y="41"/>
                    </a:moveTo>
                    <a:cubicBezTo>
                      <a:pt x="32" y="46"/>
                      <a:pt x="26" y="50"/>
                      <a:pt x="21" y="55"/>
                    </a:cubicBezTo>
                    <a:cubicBezTo>
                      <a:pt x="18" y="57"/>
                      <a:pt x="18" y="60"/>
                      <a:pt x="19" y="62"/>
                    </a:cubicBezTo>
                    <a:cubicBezTo>
                      <a:pt x="20" y="64"/>
                      <a:pt x="20" y="65"/>
                      <a:pt x="20" y="66"/>
                    </a:cubicBezTo>
                    <a:cubicBezTo>
                      <a:pt x="17" y="65"/>
                      <a:pt x="3" y="47"/>
                      <a:pt x="0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7" y="44"/>
                      <a:pt x="9" y="44"/>
                      <a:pt x="12" y="42"/>
                    </a:cubicBezTo>
                    <a:cubicBezTo>
                      <a:pt x="24" y="32"/>
                      <a:pt x="36" y="22"/>
                      <a:pt x="48" y="12"/>
                    </a:cubicBezTo>
                    <a:cubicBezTo>
                      <a:pt x="52" y="9"/>
                      <a:pt x="52" y="7"/>
                      <a:pt x="50" y="2"/>
                    </a:cubicBezTo>
                    <a:cubicBezTo>
                      <a:pt x="50" y="1"/>
                      <a:pt x="50" y="1"/>
                      <a:pt x="50" y="0"/>
                    </a:cubicBezTo>
                    <a:cubicBezTo>
                      <a:pt x="51" y="1"/>
                      <a:pt x="52" y="1"/>
                      <a:pt x="52" y="2"/>
                    </a:cubicBezTo>
                    <a:cubicBezTo>
                      <a:pt x="58" y="10"/>
                      <a:pt x="64" y="18"/>
                      <a:pt x="70" y="26"/>
                    </a:cubicBezTo>
                    <a:cubicBezTo>
                      <a:pt x="73" y="30"/>
                      <a:pt x="75" y="35"/>
                      <a:pt x="77" y="40"/>
                    </a:cubicBezTo>
                    <a:cubicBezTo>
                      <a:pt x="79" y="45"/>
                      <a:pt x="79" y="50"/>
                      <a:pt x="75" y="54"/>
                    </a:cubicBezTo>
                    <a:cubicBezTo>
                      <a:pt x="71" y="60"/>
                      <a:pt x="64" y="62"/>
                      <a:pt x="57" y="59"/>
                    </a:cubicBezTo>
                    <a:cubicBezTo>
                      <a:pt x="55" y="58"/>
                      <a:pt x="53" y="57"/>
                      <a:pt x="50" y="56"/>
                    </a:cubicBezTo>
                    <a:cubicBezTo>
                      <a:pt x="47" y="69"/>
                      <a:pt x="42" y="81"/>
                      <a:pt x="40" y="94"/>
                    </a:cubicBezTo>
                    <a:cubicBezTo>
                      <a:pt x="40" y="94"/>
                      <a:pt x="39" y="93"/>
                      <a:pt x="38" y="92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9" y="80"/>
                      <a:pt x="29" y="78"/>
                      <a:pt x="29" y="75"/>
                    </a:cubicBezTo>
                    <a:cubicBezTo>
                      <a:pt x="33" y="66"/>
                      <a:pt x="36" y="56"/>
                      <a:pt x="38" y="47"/>
                    </a:cubicBezTo>
                    <a:cubicBezTo>
                      <a:pt x="39" y="45"/>
                      <a:pt x="40" y="43"/>
                      <a:pt x="37" y="41"/>
                    </a:cubicBezTo>
                    <a:close/>
                    <a:moveTo>
                      <a:pt x="40" y="39"/>
                    </a:moveTo>
                    <a:cubicBezTo>
                      <a:pt x="42" y="41"/>
                      <a:pt x="43" y="43"/>
                      <a:pt x="45" y="45"/>
                    </a:cubicBezTo>
                    <a:cubicBezTo>
                      <a:pt x="50" y="50"/>
                      <a:pt x="55" y="50"/>
                      <a:pt x="61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71" y="37"/>
                      <a:pt x="71" y="31"/>
                      <a:pt x="65" y="24"/>
                    </a:cubicBezTo>
                    <a:cubicBezTo>
                      <a:pt x="63" y="22"/>
                      <a:pt x="62" y="21"/>
                      <a:pt x="59" y="24"/>
                    </a:cubicBezTo>
                    <a:cubicBezTo>
                      <a:pt x="54" y="27"/>
                      <a:pt x="50" y="31"/>
                      <a:pt x="45" y="35"/>
                    </a:cubicBezTo>
                    <a:cubicBezTo>
                      <a:pt x="44" y="36"/>
                      <a:pt x="42" y="38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8" name="Freeform 44"/>
              <p:cNvSpPr/>
              <p:nvPr/>
            </p:nvSpPr>
            <p:spPr bwMode="auto">
              <a:xfrm>
                <a:off x="2373206" y="22674853"/>
                <a:ext cx="526949" cy="566274"/>
              </a:xfrm>
              <a:custGeom>
                <a:avLst/>
                <a:gdLst>
                  <a:gd name="T0" fmla="*/ 0 w 76"/>
                  <a:gd name="T1" fmla="*/ 68 h 80"/>
                  <a:gd name="T2" fmla="*/ 5 w 76"/>
                  <a:gd name="T3" fmla="*/ 36 h 80"/>
                  <a:gd name="T4" fmla="*/ 7 w 76"/>
                  <a:gd name="T5" fmla="*/ 36 h 80"/>
                  <a:gd name="T6" fmla="*/ 7 w 76"/>
                  <a:gd name="T7" fmla="*/ 39 h 80"/>
                  <a:gd name="T8" fmla="*/ 13 w 76"/>
                  <a:gd name="T9" fmla="*/ 46 h 80"/>
                  <a:gd name="T10" fmla="*/ 35 w 76"/>
                  <a:gd name="T11" fmla="*/ 50 h 80"/>
                  <a:gd name="T12" fmla="*/ 33 w 76"/>
                  <a:gd name="T13" fmla="*/ 47 h 80"/>
                  <a:gd name="T14" fmla="*/ 18 w 76"/>
                  <a:gd name="T15" fmla="*/ 24 h 80"/>
                  <a:gd name="T16" fmla="*/ 17 w 76"/>
                  <a:gd name="T17" fmla="*/ 22 h 80"/>
                  <a:gd name="T18" fmla="*/ 10 w 76"/>
                  <a:gd name="T19" fmla="*/ 23 h 80"/>
                  <a:gd name="T20" fmla="*/ 8 w 76"/>
                  <a:gd name="T21" fmla="*/ 29 h 80"/>
                  <a:gd name="T22" fmla="*/ 12 w 76"/>
                  <a:gd name="T23" fmla="*/ 0 h 80"/>
                  <a:gd name="T24" fmla="*/ 13 w 76"/>
                  <a:gd name="T25" fmla="*/ 1 h 80"/>
                  <a:gd name="T26" fmla="*/ 19 w 76"/>
                  <a:gd name="T27" fmla="*/ 19 h 80"/>
                  <a:gd name="T28" fmla="*/ 29 w 76"/>
                  <a:gd name="T29" fmla="*/ 35 h 80"/>
                  <a:gd name="T30" fmla="*/ 33 w 76"/>
                  <a:gd name="T31" fmla="*/ 34 h 80"/>
                  <a:gd name="T32" fmla="*/ 69 w 76"/>
                  <a:gd name="T33" fmla="*/ 13 h 80"/>
                  <a:gd name="T34" fmla="*/ 75 w 76"/>
                  <a:gd name="T35" fmla="*/ 8 h 80"/>
                  <a:gd name="T36" fmla="*/ 74 w 76"/>
                  <a:gd name="T37" fmla="*/ 18 h 80"/>
                  <a:gd name="T38" fmla="*/ 72 w 76"/>
                  <a:gd name="T39" fmla="*/ 30 h 80"/>
                  <a:gd name="T40" fmla="*/ 70 w 76"/>
                  <a:gd name="T41" fmla="*/ 40 h 80"/>
                  <a:gd name="T42" fmla="*/ 69 w 76"/>
                  <a:gd name="T43" fmla="*/ 40 h 80"/>
                  <a:gd name="T44" fmla="*/ 68 w 76"/>
                  <a:gd name="T45" fmla="*/ 32 h 80"/>
                  <a:gd name="T46" fmla="*/ 64 w 76"/>
                  <a:gd name="T47" fmla="*/ 33 h 80"/>
                  <a:gd name="T48" fmla="*/ 39 w 76"/>
                  <a:gd name="T49" fmla="*/ 48 h 80"/>
                  <a:gd name="T50" fmla="*/ 42 w 76"/>
                  <a:gd name="T51" fmla="*/ 51 h 80"/>
                  <a:gd name="T52" fmla="*/ 60 w 76"/>
                  <a:gd name="T53" fmla="*/ 55 h 80"/>
                  <a:gd name="T54" fmla="*/ 66 w 76"/>
                  <a:gd name="T55" fmla="*/ 51 h 80"/>
                  <a:gd name="T56" fmla="*/ 68 w 76"/>
                  <a:gd name="T57" fmla="*/ 48 h 80"/>
                  <a:gd name="T58" fmla="*/ 63 w 76"/>
                  <a:gd name="T59" fmla="*/ 80 h 80"/>
                  <a:gd name="T60" fmla="*/ 62 w 76"/>
                  <a:gd name="T61" fmla="*/ 80 h 80"/>
                  <a:gd name="T62" fmla="*/ 62 w 76"/>
                  <a:gd name="T63" fmla="*/ 77 h 80"/>
                  <a:gd name="T64" fmla="*/ 55 w 76"/>
                  <a:gd name="T65" fmla="*/ 70 h 80"/>
                  <a:gd name="T66" fmla="*/ 11 w 76"/>
                  <a:gd name="T67" fmla="*/ 62 h 80"/>
                  <a:gd name="T68" fmla="*/ 3 w 76"/>
                  <a:gd name="T69" fmla="*/ 66 h 80"/>
                  <a:gd name="T70" fmla="*/ 1 w 76"/>
                  <a:gd name="T71" fmla="*/ 68 h 80"/>
                  <a:gd name="T72" fmla="*/ 0 w 76"/>
                  <a:gd name="T73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80">
                    <a:moveTo>
                      <a:pt x="0" y="68"/>
                    </a:moveTo>
                    <a:cubicBezTo>
                      <a:pt x="2" y="57"/>
                      <a:pt x="4" y="47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8" y="43"/>
                      <a:pt x="9" y="45"/>
                      <a:pt x="13" y="46"/>
                    </a:cubicBezTo>
                    <a:cubicBezTo>
                      <a:pt x="20" y="48"/>
                      <a:pt x="27" y="49"/>
                      <a:pt x="35" y="50"/>
                    </a:cubicBezTo>
                    <a:cubicBezTo>
                      <a:pt x="34" y="49"/>
                      <a:pt x="34" y="48"/>
                      <a:pt x="33" y="47"/>
                    </a:cubicBezTo>
                    <a:cubicBezTo>
                      <a:pt x="28" y="39"/>
                      <a:pt x="23" y="32"/>
                      <a:pt x="18" y="24"/>
                    </a:cubicBezTo>
                    <a:cubicBezTo>
                      <a:pt x="18" y="24"/>
                      <a:pt x="17" y="23"/>
                      <a:pt x="17" y="22"/>
                    </a:cubicBezTo>
                    <a:cubicBezTo>
                      <a:pt x="14" y="19"/>
                      <a:pt x="12" y="20"/>
                      <a:pt x="10" y="23"/>
                    </a:cubicBezTo>
                    <a:cubicBezTo>
                      <a:pt x="10" y="25"/>
                      <a:pt x="9" y="26"/>
                      <a:pt x="8" y="29"/>
                    </a:cubicBezTo>
                    <a:cubicBezTo>
                      <a:pt x="7" y="24"/>
                      <a:pt x="10" y="4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8"/>
                      <a:pt x="16" y="14"/>
                      <a:pt x="19" y="19"/>
                    </a:cubicBezTo>
                    <a:cubicBezTo>
                      <a:pt x="22" y="25"/>
                      <a:pt x="26" y="30"/>
                      <a:pt x="29" y="35"/>
                    </a:cubicBezTo>
                    <a:cubicBezTo>
                      <a:pt x="31" y="35"/>
                      <a:pt x="32" y="34"/>
                      <a:pt x="33" y="34"/>
                    </a:cubicBezTo>
                    <a:cubicBezTo>
                      <a:pt x="45" y="27"/>
                      <a:pt x="57" y="20"/>
                      <a:pt x="69" y="13"/>
                    </a:cubicBezTo>
                    <a:cubicBezTo>
                      <a:pt x="71" y="12"/>
                      <a:pt x="73" y="10"/>
                      <a:pt x="75" y="8"/>
                    </a:cubicBezTo>
                    <a:cubicBezTo>
                      <a:pt x="76" y="12"/>
                      <a:pt x="74" y="15"/>
                      <a:pt x="74" y="18"/>
                    </a:cubicBezTo>
                    <a:cubicBezTo>
                      <a:pt x="73" y="22"/>
                      <a:pt x="73" y="26"/>
                      <a:pt x="72" y="30"/>
                    </a:cubicBezTo>
                    <a:cubicBezTo>
                      <a:pt x="71" y="33"/>
                      <a:pt x="71" y="37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8"/>
                      <a:pt x="68" y="35"/>
                      <a:pt x="68" y="32"/>
                    </a:cubicBezTo>
                    <a:cubicBezTo>
                      <a:pt x="66" y="32"/>
                      <a:pt x="65" y="33"/>
                      <a:pt x="64" y="33"/>
                    </a:cubicBezTo>
                    <a:cubicBezTo>
                      <a:pt x="55" y="38"/>
                      <a:pt x="47" y="43"/>
                      <a:pt x="39" y="48"/>
                    </a:cubicBezTo>
                    <a:cubicBezTo>
                      <a:pt x="39" y="50"/>
                      <a:pt x="40" y="51"/>
                      <a:pt x="42" y="51"/>
                    </a:cubicBezTo>
                    <a:cubicBezTo>
                      <a:pt x="48" y="53"/>
                      <a:pt x="54" y="54"/>
                      <a:pt x="60" y="55"/>
                    </a:cubicBezTo>
                    <a:cubicBezTo>
                      <a:pt x="63" y="55"/>
                      <a:pt x="64" y="54"/>
                      <a:pt x="66" y="51"/>
                    </a:cubicBezTo>
                    <a:cubicBezTo>
                      <a:pt x="66" y="50"/>
                      <a:pt x="67" y="49"/>
                      <a:pt x="68" y="48"/>
                    </a:cubicBezTo>
                    <a:cubicBezTo>
                      <a:pt x="67" y="58"/>
                      <a:pt x="65" y="69"/>
                      <a:pt x="63" y="80"/>
                    </a:cubicBezTo>
                    <a:cubicBezTo>
                      <a:pt x="63" y="80"/>
                      <a:pt x="63" y="80"/>
                      <a:pt x="62" y="80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1" y="72"/>
                      <a:pt x="60" y="71"/>
                      <a:pt x="55" y="70"/>
                    </a:cubicBezTo>
                    <a:cubicBezTo>
                      <a:pt x="40" y="67"/>
                      <a:pt x="26" y="64"/>
                      <a:pt x="11" y="62"/>
                    </a:cubicBezTo>
                    <a:cubicBezTo>
                      <a:pt x="6" y="61"/>
                      <a:pt x="5" y="62"/>
                      <a:pt x="3" y="66"/>
                    </a:cubicBezTo>
                    <a:cubicBezTo>
                      <a:pt x="2" y="67"/>
                      <a:pt x="2" y="68"/>
                      <a:pt x="1" y="68"/>
                    </a:cubicBezTo>
                    <a:cubicBezTo>
                      <a:pt x="1" y="68"/>
                      <a:pt x="1" y="68"/>
                      <a:pt x="0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9" name="Freeform 45"/>
              <p:cNvSpPr/>
              <p:nvPr/>
            </p:nvSpPr>
            <p:spPr bwMode="auto">
              <a:xfrm>
                <a:off x="6989906" y="20865924"/>
                <a:ext cx="574138" cy="613463"/>
              </a:xfrm>
              <a:custGeom>
                <a:avLst/>
                <a:gdLst>
                  <a:gd name="T0" fmla="*/ 61 w 82"/>
                  <a:gd name="T1" fmla="*/ 37 h 87"/>
                  <a:gd name="T2" fmla="*/ 42 w 82"/>
                  <a:gd name="T3" fmla="*/ 65 h 87"/>
                  <a:gd name="T4" fmla="*/ 44 w 82"/>
                  <a:gd name="T5" fmla="*/ 59 h 87"/>
                  <a:gd name="T6" fmla="*/ 37 w 82"/>
                  <a:gd name="T7" fmla="*/ 42 h 87"/>
                  <a:gd name="T8" fmla="*/ 36 w 82"/>
                  <a:gd name="T9" fmla="*/ 44 h 87"/>
                  <a:gd name="T10" fmla="*/ 24 w 82"/>
                  <a:gd name="T11" fmla="*/ 61 h 87"/>
                  <a:gd name="T12" fmla="*/ 25 w 82"/>
                  <a:gd name="T13" fmla="*/ 68 h 87"/>
                  <a:gd name="T14" fmla="*/ 54 w 82"/>
                  <a:gd name="T15" fmla="*/ 74 h 87"/>
                  <a:gd name="T16" fmla="*/ 59 w 82"/>
                  <a:gd name="T17" fmla="*/ 73 h 87"/>
                  <a:gd name="T18" fmla="*/ 45 w 82"/>
                  <a:gd name="T19" fmla="*/ 87 h 87"/>
                  <a:gd name="T20" fmla="*/ 0 w 82"/>
                  <a:gd name="T21" fmla="*/ 52 h 87"/>
                  <a:gd name="T22" fmla="*/ 4 w 82"/>
                  <a:gd name="T23" fmla="*/ 54 h 87"/>
                  <a:gd name="T24" fmla="*/ 12 w 82"/>
                  <a:gd name="T25" fmla="*/ 51 h 87"/>
                  <a:gd name="T26" fmla="*/ 39 w 82"/>
                  <a:gd name="T27" fmla="*/ 12 h 87"/>
                  <a:gd name="T28" fmla="*/ 39 w 82"/>
                  <a:gd name="T29" fmla="*/ 3 h 87"/>
                  <a:gd name="T30" fmla="*/ 37 w 82"/>
                  <a:gd name="T31" fmla="*/ 0 h 87"/>
                  <a:gd name="T32" fmla="*/ 82 w 82"/>
                  <a:gd name="T33" fmla="*/ 33 h 87"/>
                  <a:gd name="T34" fmla="*/ 70 w 82"/>
                  <a:gd name="T35" fmla="*/ 48 h 87"/>
                  <a:gd name="T36" fmla="*/ 70 w 82"/>
                  <a:gd name="T37" fmla="*/ 46 h 87"/>
                  <a:gd name="T38" fmla="*/ 65 w 82"/>
                  <a:gd name="T39" fmla="*/ 24 h 87"/>
                  <a:gd name="T40" fmla="*/ 58 w 82"/>
                  <a:gd name="T41" fmla="*/ 19 h 87"/>
                  <a:gd name="T42" fmla="*/ 53 w 82"/>
                  <a:gd name="T43" fmla="*/ 20 h 87"/>
                  <a:gd name="T44" fmla="*/ 41 w 82"/>
                  <a:gd name="T45" fmla="*/ 36 h 87"/>
                  <a:gd name="T46" fmla="*/ 40 w 82"/>
                  <a:gd name="T47" fmla="*/ 39 h 87"/>
                  <a:gd name="T48" fmla="*/ 51 w 82"/>
                  <a:gd name="T49" fmla="*/ 43 h 87"/>
                  <a:gd name="T50" fmla="*/ 61 w 82"/>
                  <a:gd name="T51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87">
                    <a:moveTo>
                      <a:pt x="61" y="37"/>
                    </a:moveTo>
                    <a:cubicBezTo>
                      <a:pt x="60" y="41"/>
                      <a:pt x="46" y="62"/>
                      <a:pt x="42" y="65"/>
                    </a:cubicBezTo>
                    <a:cubicBezTo>
                      <a:pt x="43" y="62"/>
                      <a:pt x="43" y="60"/>
                      <a:pt x="44" y="59"/>
                    </a:cubicBezTo>
                    <a:cubicBezTo>
                      <a:pt x="46" y="52"/>
                      <a:pt x="44" y="46"/>
                      <a:pt x="37" y="42"/>
                    </a:cubicBezTo>
                    <a:cubicBezTo>
                      <a:pt x="37" y="42"/>
                      <a:pt x="36" y="43"/>
                      <a:pt x="36" y="44"/>
                    </a:cubicBezTo>
                    <a:cubicBezTo>
                      <a:pt x="32" y="50"/>
                      <a:pt x="28" y="55"/>
                      <a:pt x="24" y="61"/>
                    </a:cubicBezTo>
                    <a:cubicBezTo>
                      <a:pt x="22" y="64"/>
                      <a:pt x="22" y="66"/>
                      <a:pt x="25" y="68"/>
                    </a:cubicBezTo>
                    <a:cubicBezTo>
                      <a:pt x="33" y="76"/>
                      <a:pt x="42" y="80"/>
                      <a:pt x="54" y="74"/>
                    </a:cubicBezTo>
                    <a:cubicBezTo>
                      <a:pt x="56" y="73"/>
                      <a:pt x="56" y="73"/>
                      <a:pt x="59" y="73"/>
                    </a:cubicBezTo>
                    <a:cubicBezTo>
                      <a:pt x="57" y="76"/>
                      <a:pt x="50" y="84"/>
                      <a:pt x="45" y="87"/>
                    </a:cubicBezTo>
                    <a:cubicBezTo>
                      <a:pt x="36" y="82"/>
                      <a:pt x="2" y="56"/>
                      <a:pt x="0" y="52"/>
                    </a:cubicBezTo>
                    <a:cubicBezTo>
                      <a:pt x="2" y="53"/>
                      <a:pt x="3" y="53"/>
                      <a:pt x="4" y="54"/>
                    </a:cubicBezTo>
                    <a:cubicBezTo>
                      <a:pt x="8" y="55"/>
                      <a:pt x="10" y="54"/>
                      <a:pt x="12" y="51"/>
                    </a:cubicBezTo>
                    <a:cubicBezTo>
                      <a:pt x="21" y="38"/>
                      <a:pt x="30" y="25"/>
                      <a:pt x="39" y="12"/>
                    </a:cubicBezTo>
                    <a:cubicBezTo>
                      <a:pt x="42" y="8"/>
                      <a:pt x="41" y="6"/>
                      <a:pt x="39" y="3"/>
                    </a:cubicBezTo>
                    <a:cubicBezTo>
                      <a:pt x="38" y="2"/>
                      <a:pt x="38" y="1"/>
                      <a:pt x="37" y="0"/>
                    </a:cubicBezTo>
                    <a:cubicBezTo>
                      <a:pt x="40" y="1"/>
                      <a:pt x="76" y="27"/>
                      <a:pt x="82" y="33"/>
                    </a:cubicBezTo>
                    <a:cubicBezTo>
                      <a:pt x="79" y="38"/>
                      <a:pt x="73" y="46"/>
                      <a:pt x="70" y="48"/>
                    </a:cubicBezTo>
                    <a:cubicBezTo>
                      <a:pt x="70" y="47"/>
                      <a:pt x="70" y="46"/>
                      <a:pt x="70" y="46"/>
                    </a:cubicBezTo>
                    <a:cubicBezTo>
                      <a:pt x="74" y="36"/>
                      <a:pt x="72" y="30"/>
                      <a:pt x="65" y="24"/>
                    </a:cubicBezTo>
                    <a:cubicBezTo>
                      <a:pt x="63" y="22"/>
                      <a:pt x="61" y="20"/>
                      <a:pt x="58" y="19"/>
                    </a:cubicBezTo>
                    <a:cubicBezTo>
                      <a:pt x="56" y="17"/>
                      <a:pt x="54" y="18"/>
                      <a:pt x="53" y="20"/>
                    </a:cubicBezTo>
                    <a:cubicBezTo>
                      <a:pt x="49" y="25"/>
                      <a:pt x="45" y="30"/>
                      <a:pt x="41" y="36"/>
                    </a:cubicBezTo>
                    <a:cubicBezTo>
                      <a:pt x="41" y="37"/>
                      <a:pt x="40" y="38"/>
                      <a:pt x="40" y="39"/>
                    </a:cubicBezTo>
                    <a:cubicBezTo>
                      <a:pt x="43" y="42"/>
                      <a:pt x="46" y="44"/>
                      <a:pt x="51" y="43"/>
                    </a:cubicBezTo>
                    <a:cubicBezTo>
                      <a:pt x="54" y="42"/>
                      <a:pt x="58" y="39"/>
                      <a:pt x="6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0" name="Freeform 46"/>
              <p:cNvSpPr/>
              <p:nvPr/>
            </p:nvSpPr>
            <p:spPr bwMode="auto">
              <a:xfrm>
                <a:off x="2373206" y="23555723"/>
                <a:ext cx="495489" cy="471895"/>
              </a:xfrm>
              <a:custGeom>
                <a:avLst/>
                <a:gdLst>
                  <a:gd name="T0" fmla="*/ 49 w 71"/>
                  <a:gd name="T1" fmla="*/ 20 h 68"/>
                  <a:gd name="T2" fmla="*/ 37 w 71"/>
                  <a:gd name="T3" fmla="*/ 29 h 68"/>
                  <a:gd name="T4" fmla="*/ 38 w 71"/>
                  <a:gd name="T5" fmla="*/ 39 h 68"/>
                  <a:gd name="T6" fmla="*/ 44 w 71"/>
                  <a:gd name="T7" fmla="*/ 38 h 68"/>
                  <a:gd name="T8" fmla="*/ 60 w 71"/>
                  <a:gd name="T9" fmla="*/ 36 h 68"/>
                  <a:gd name="T10" fmla="*/ 65 w 71"/>
                  <a:gd name="T11" fmla="*/ 30 h 68"/>
                  <a:gd name="T12" fmla="*/ 48 w 71"/>
                  <a:gd name="T13" fmla="*/ 4 h 68"/>
                  <a:gd name="T14" fmla="*/ 44 w 71"/>
                  <a:gd name="T15" fmla="*/ 0 h 68"/>
                  <a:gd name="T16" fmla="*/ 63 w 71"/>
                  <a:gd name="T17" fmla="*/ 1 h 68"/>
                  <a:gd name="T18" fmla="*/ 70 w 71"/>
                  <a:gd name="T19" fmla="*/ 59 h 68"/>
                  <a:gd name="T20" fmla="*/ 68 w 71"/>
                  <a:gd name="T21" fmla="*/ 55 h 68"/>
                  <a:gd name="T22" fmla="*/ 62 w 71"/>
                  <a:gd name="T23" fmla="*/ 51 h 68"/>
                  <a:gd name="T24" fmla="*/ 16 w 71"/>
                  <a:gd name="T25" fmla="*/ 58 h 68"/>
                  <a:gd name="T26" fmla="*/ 9 w 71"/>
                  <a:gd name="T27" fmla="*/ 65 h 68"/>
                  <a:gd name="T28" fmla="*/ 9 w 71"/>
                  <a:gd name="T29" fmla="*/ 68 h 68"/>
                  <a:gd name="T30" fmla="*/ 1 w 71"/>
                  <a:gd name="T31" fmla="*/ 11 h 68"/>
                  <a:gd name="T32" fmla="*/ 18 w 71"/>
                  <a:gd name="T33" fmla="*/ 9 h 68"/>
                  <a:gd name="T34" fmla="*/ 19 w 71"/>
                  <a:gd name="T35" fmla="*/ 10 h 68"/>
                  <a:gd name="T36" fmla="*/ 17 w 71"/>
                  <a:gd name="T37" fmla="*/ 11 h 68"/>
                  <a:gd name="T38" fmla="*/ 6 w 71"/>
                  <a:gd name="T39" fmla="*/ 30 h 68"/>
                  <a:gd name="T40" fmla="*/ 7 w 71"/>
                  <a:gd name="T41" fmla="*/ 38 h 68"/>
                  <a:gd name="T42" fmla="*/ 13 w 71"/>
                  <a:gd name="T43" fmla="*/ 42 h 68"/>
                  <a:gd name="T44" fmla="*/ 33 w 71"/>
                  <a:gd name="T45" fmla="*/ 39 h 68"/>
                  <a:gd name="T46" fmla="*/ 29 w 71"/>
                  <a:gd name="T47" fmla="*/ 28 h 68"/>
                  <a:gd name="T48" fmla="*/ 18 w 71"/>
                  <a:gd name="T49" fmla="*/ 24 h 68"/>
                  <a:gd name="T50" fmla="*/ 19 w 71"/>
                  <a:gd name="T51" fmla="*/ 22 h 68"/>
                  <a:gd name="T52" fmla="*/ 49 w 71"/>
                  <a:gd name="T53" fmla="*/ 18 h 68"/>
                  <a:gd name="T54" fmla="*/ 49 w 71"/>
                  <a:gd name="T55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8">
                    <a:moveTo>
                      <a:pt x="49" y="20"/>
                    </a:moveTo>
                    <a:cubicBezTo>
                      <a:pt x="44" y="22"/>
                      <a:pt x="39" y="24"/>
                      <a:pt x="37" y="29"/>
                    </a:cubicBezTo>
                    <a:cubicBezTo>
                      <a:pt x="36" y="32"/>
                      <a:pt x="36" y="35"/>
                      <a:pt x="38" y="39"/>
                    </a:cubicBezTo>
                    <a:cubicBezTo>
                      <a:pt x="40" y="38"/>
                      <a:pt x="42" y="38"/>
                      <a:pt x="44" y="38"/>
                    </a:cubicBezTo>
                    <a:cubicBezTo>
                      <a:pt x="49" y="37"/>
                      <a:pt x="54" y="36"/>
                      <a:pt x="60" y="36"/>
                    </a:cubicBezTo>
                    <a:cubicBezTo>
                      <a:pt x="63" y="35"/>
                      <a:pt x="64" y="34"/>
                      <a:pt x="65" y="30"/>
                    </a:cubicBezTo>
                    <a:cubicBezTo>
                      <a:pt x="65" y="18"/>
                      <a:pt x="59" y="8"/>
                      <a:pt x="48" y="4"/>
                    </a:cubicBezTo>
                    <a:cubicBezTo>
                      <a:pt x="47" y="3"/>
                      <a:pt x="45" y="3"/>
                      <a:pt x="44" y="0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65" y="5"/>
                      <a:pt x="71" y="54"/>
                      <a:pt x="70" y="59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67" y="52"/>
                      <a:pt x="65" y="51"/>
                      <a:pt x="62" y="51"/>
                    </a:cubicBezTo>
                    <a:cubicBezTo>
                      <a:pt x="46" y="53"/>
                      <a:pt x="31" y="55"/>
                      <a:pt x="16" y="58"/>
                    </a:cubicBezTo>
                    <a:cubicBezTo>
                      <a:pt x="12" y="58"/>
                      <a:pt x="10" y="60"/>
                      <a:pt x="9" y="65"/>
                    </a:cubicBezTo>
                    <a:cubicBezTo>
                      <a:pt x="9" y="66"/>
                      <a:pt x="9" y="67"/>
                      <a:pt x="9" y="68"/>
                    </a:cubicBezTo>
                    <a:cubicBezTo>
                      <a:pt x="7" y="65"/>
                      <a:pt x="0" y="17"/>
                      <a:pt x="1" y="11"/>
                    </a:cubicBezTo>
                    <a:cubicBezTo>
                      <a:pt x="7" y="10"/>
                      <a:pt x="12" y="9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8" y="10"/>
                      <a:pt x="18" y="11"/>
                      <a:pt x="17" y="11"/>
                    </a:cubicBezTo>
                    <a:cubicBezTo>
                      <a:pt x="8" y="14"/>
                      <a:pt x="5" y="21"/>
                      <a:pt x="6" y="30"/>
                    </a:cubicBezTo>
                    <a:cubicBezTo>
                      <a:pt x="6" y="32"/>
                      <a:pt x="6" y="35"/>
                      <a:pt x="7" y="38"/>
                    </a:cubicBezTo>
                    <a:cubicBezTo>
                      <a:pt x="7" y="42"/>
                      <a:pt x="8" y="43"/>
                      <a:pt x="13" y="42"/>
                    </a:cubicBezTo>
                    <a:cubicBezTo>
                      <a:pt x="20" y="41"/>
                      <a:pt x="26" y="40"/>
                      <a:pt x="33" y="39"/>
                    </a:cubicBezTo>
                    <a:cubicBezTo>
                      <a:pt x="34" y="34"/>
                      <a:pt x="33" y="30"/>
                      <a:pt x="29" y="28"/>
                    </a:cubicBezTo>
                    <a:cubicBezTo>
                      <a:pt x="26" y="26"/>
                      <a:pt x="22" y="25"/>
                      <a:pt x="18" y="24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29" y="21"/>
                      <a:pt x="39" y="20"/>
                      <a:pt x="49" y="18"/>
                    </a:cubicBezTo>
                    <a:cubicBezTo>
                      <a:pt x="49" y="19"/>
                      <a:pt x="49" y="19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1" name="Freeform 47"/>
              <p:cNvSpPr>
                <a:spLocks noEditPoints="1"/>
              </p:cNvSpPr>
              <p:nvPr/>
            </p:nvSpPr>
            <p:spPr bwMode="auto">
              <a:xfrm>
                <a:off x="4897841" y="26009575"/>
                <a:ext cx="346056" cy="495489"/>
              </a:xfrm>
              <a:custGeom>
                <a:avLst/>
                <a:gdLst>
                  <a:gd name="T0" fmla="*/ 17 w 50"/>
                  <a:gd name="T1" fmla="*/ 35 h 70"/>
                  <a:gd name="T2" fmla="*/ 10 w 50"/>
                  <a:gd name="T3" fmla="*/ 27 h 70"/>
                  <a:gd name="T4" fmla="*/ 8 w 50"/>
                  <a:gd name="T5" fmla="*/ 11 h 70"/>
                  <a:gd name="T6" fmla="*/ 19 w 50"/>
                  <a:gd name="T7" fmla="*/ 1 h 70"/>
                  <a:gd name="T8" fmla="*/ 39 w 50"/>
                  <a:gd name="T9" fmla="*/ 3 h 70"/>
                  <a:gd name="T10" fmla="*/ 48 w 50"/>
                  <a:gd name="T11" fmla="*/ 12 h 70"/>
                  <a:gd name="T12" fmla="*/ 42 w 50"/>
                  <a:gd name="T13" fmla="*/ 27 h 70"/>
                  <a:gd name="T14" fmla="*/ 34 w 50"/>
                  <a:gd name="T15" fmla="*/ 30 h 70"/>
                  <a:gd name="T16" fmla="*/ 37 w 50"/>
                  <a:gd name="T17" fmla="*/ 33 h 70"/>
                  <a:gd name="T18" fmla="*/ 44 w 50"/>
                  <a:gd name="T19" fmla="*/ 44 h 70"/>
                  <a:gd name="T20" fmla="*/ 30 w 50"/>
                  <a:gd name="T21" fmla="*/ 69 h 70"/>
                  <a:gd name="T22" fmla="*/ 9 w 50"/>
                  <a:gd name="T23" fmla="*/ 65 h 70"/>
                  <a:gd name="T24" fmla="*/ 1 w 50"/>
                  <a:gd name="T25" fmla="*/ 51 h 70"/>
                  <a:gd name="T26" fmla="*/ 11 w 50"/>
                  <a:gd name="T27" fmla="*/ 38 h 70"/>
                  <a:gd name="T28" fmla="*/ 17 w 50"/>
                  <a:gd name="T29" fmla="*/ 35 h 70"/>
                  <a:gd name="T30" fmla="*/ 20 w 50"/>
                  <a:gd name="T31" fmla="*/ 38 h 70"/>
                  <a:gd name="T32" fmla="*/ 14 w 50"/>
                  <a:gd name="T33" fmla="*/ 61 h 70"/>
                  <a:gd name="T34" fmla="*/ 22 w 50"/>
                  <a:gd name="T35" fmla="*/ 67 h 70"/>
                  <a:gd name="T36" fmla="*/ 30 w 50"/>
                  <a:gd name="T37" fmla="*/ 61 h 70"/>
                  <a:gd name="T38" fmla="*/ 20 w 50"/>
                  <a:gd name="T39" fmla="*/ 38 h 70"/>
                  <a:gd name="T40" fmla="*/ 31 w 50"/>
                  <a:gd name="T41" fmla="*/ 27 h 70"/>
                  <a:gd name="T42" fmla="*/ 36 w 50"/>
                  <a:gd name="T43" fmla="*/ 8 h 70"/>
                  <a:gd name="T44" fmla="*/ 28 w 50"/>
                  <a:gd name="T45" fmla="*/ 3 h 70"/>
                  <a:gd name="T46" fmla="*/ 21 w 50"/>
                  <a:gd name="T47" fmla="*/ 8 h 70"/>
                  <a:gd name="T48" fmla="*/ 22 w 50"/>
                  <a:gd name="T49" fmla="*/ 18 h 70"/>
                  <a:gd name="T50" fmla="*/ 31 w 50"/>
                  <a:gd name="T5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0">
                    <a:moveTo>
                      <a:pt x="17" y="35"/>
                    </a:moveTo>
                    <a:cubicBezTo>
                      <a:pt x="15" y="33"/>
                      <a:pt x="12" y="30"/>
                      <a:pt x="10" y="27"/>
                    </a:cubicBezTo>
                    <a:cubicBezTo>
                      <a:pt x="7" y="22"/>
                      <a:pt x="6" y="17"/>
                      <a:pt x="8" y="11"/>
                    </a:cubicBezTo>
                    <a:cubicBezTo>
                      <a:pt x="10" y="6"/>
                      <a:pt x="14" y="3"/>
                      <a:pt x="19" y="1"/>
                    </a:cubicBezTo>
                    <a:cubicBezTo>
                      <a:pt x="26" y="0"/>
                      <a:pt x="33" y="0"/>
                      <a:pt x="39" y="3"/>
                    </a:cubicBezTo>
                    <a:cubicBezTo>
                      <a:pt x="43" y="5"/>
                      <a:pt x="46" y="8"/>
                      <a:pt x="48" y="12"/>
                    </a:cubicBezTo>
                    <a:cubicBezTo>
                      <a:pt x="50" y="18"/>
                      <a:pt x="48" y="24"/>
                      <a:pt x="42" y="27"/>
                    </a:cubicBezTo>
                    <a:cubicBezTo>
                      <a:pt x="39" y="28"/>
                      <a:pt x="37" y="29"/>
                      <a:pt x="34" y="30"/>
                    </a:cubicBezTo>
                    <a:cubicBezTo>
                      <a:pt x="35" y="31"/>
                      <a:pt x="36" y="32"/>
                      <a:pt x="37" y="33"/>
                    </a:cubicBezTo>
                    <a:cubicBezTo>
                      <a:pt x="40" y="37"/>
                      <a:pt x="43" y="40"/>
                      <a:pt x="44" y="44"/>
                    </a:cubicBezTo>
                    <a:cubicBezTo>
                      <a:pt x="48" y="55"/>
                      <a:pt x="42" y="66"/>
                      <a:pt x="30" y="69"/>
                    </a:cubicBezTo>
                    <a:cubicBezTo>
                      <a:pt x="23" y="70"/>
                      <a:pt x="16" y="69"/>
                      <a:pt x="9" y="65"/>
                    </a:cubicBezTo>
                    <a:cubicBezTo>
                      <a:pt x="3" y="62"/>
                      <a:pt x="0" y="57"/>
                      <a:pt x="1" y="51"/>
                    </a:cubicBezTo>
                    <a:cubicBezTo>
                      <a:pt x="1" y="44"/>
                      <a:pt x="5" y="40"/>
                      <a:pt x="11" y="38"/>
                    </a:cubicBezTo>
                    <a:cubicBezTo>
                      <a:pt x="13" y="37"/>
                      <a:pt x="15" y="36"/>
                      <a:pt x="17" y="35"/>
                    </a:cubicBezTo>
                    <a:close/>
                    <a:moveTo>
                      <a:pt x="20" y="38"/>
                    </a:moveTo>
                    <a:cubicBezTo>
                      <a:pt x="13" y="44"/>
                      <a:pt x="10" y="54"/>
                      <a:pt x="14" y="61"/>
                    </a:cubicBezTo>
                    <a:cubicBezTo>
                      <a:pt x="15" y="65"/>
                      <a:pt x="18" y="67"/>
                      <a:pt x="22" y="67"/>
                    </a:cubicBezTo>
                    <a:cubicBezTo>
                      <a:pt x="26" y="67"/>
                      <a:pt x="28" y="64"/>
                      <a:pt x="30" y="61"/>
                    </a:cubicBezTo>
                    <a:cubicBezTo>
                      <a:pt x="33" y="53"/>
                      <a:pt x="29" y="44"/>
                      <a:pt x="20" y="38"/>
                    </a:cubicBezTo>
                    <a:close/>
                    <a:moveTo>
                      <a:pt x="31" y="27"/>
                    </a:moveTo>
                    <a:cubicBezTo>
                      <a:pt x="37" y="23"/>
                      <a:pt x="39" y="14"/>
                      <a:pt x="36" y="8"/>
                    </a:cubicBezTo>
                    <a:cubicBezTo>
                      <a:pt x="35" y="4"/>
                      <a:pt x="32" y="3"/>
                      <a:pt x="28" y="3"/>
                    </a:cubicBezTo>
                    <a:cubicBezTo>
                      <a:pt x="25" y="3"/>
                      <a:pt x="23" y="5"/>
                      <a:pt x="21" y="8"/>
                    </a:cubicBezTo>
                    <a:cubicBezTo>
                      <a:pt x="20" y="11"/>
                      <a:pt x="20" y="15"/>
                      <a:pt x="22" y="18"/>
                    </a:cubicBezTo>
                    <a:cubicBezTo>
                      <a:pt x="24" y="22"/>
                      <a:pt x="27" y="25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2" name="Freeform 48"/>
              <p:cNvSpPr>
                <a:spLocks noEditPoints="1"/>
              </p:cNvSpPr>
              <p:nvPr/>
            </p:nvSpPr>
            <p:spPr bwMode="auto">
              <a:xfrm>
                <a:off x="2569829" y="24342214"/>
                <a:ext cx="511219" cy="440435"/>
              </a:xfrm>
              <a:custGeom>
                <a:avLst/>
                <a:gdLst>
                  <a:gd name="T0" fmla="*/ 16 w 74"/>
                  <a:gd name="T1" fmla="*/ 63 h 63"/>
                  <a:gd name="T2" fmla="*/ 14 w 74"/>
                  <a:gd name="T3" fmla="*/ 60 h 63"/>
                  <a:gd name="T4" fmla="*/ 3 w 74"/>
                  <a:gd name="T5" fmla="*/ 34 h 63"/>
                  <a:gd name="T6" fmla="*/ 0 w 74"/>
                  <a:gd name="T7" fmla="*/ 18 h 63"/>
                  <a:gd name="T8" fmla="*/ 8 w 74"/>
                  <a:gd name="T9" fmla="*/ 3 h 63"/>
                  <a:gd name="T10" fmla="*/ 25 w 74"/>
                  <a:gd name="T11" fmla="*/ 4 h 63"/>
                  <a:gd name="T12" fmla="*/ 33 w 74"/>
                  <a:gd name="T13" fmla="*/ 13 h 63"/>
                  <a:gd name="T14" fmla="*/ 38 w 74"/>
                  <a:gd name="T15" fmla="*/ 26 h 63"/>
                  <a:gd name="T16" fmla="*/ 42 w 74"/>
                  <a:gd name="T17" fmla="*/ 25 h 63"/>
                  <a:gd name="T18" fmla="*/ 55 w 74"/>
                  <a:gd name="T19" fmla="*/ 19 h 63"/>
                  <a:gd name="T20" fmla="*/ 61 w 74"/>
                  <a:gd name="T21" fmla="*/ 9 h 63"/>
                  <a:gd name="T22" fmla="*/ 61 w 74"/>
                  <a:gd name="T23" fmla="*/ 6 h 63"/>
                  <a:gd name="T24" fmla="*/ 66 w 74"/>
                  <a:gd name="T25" fmla="*/ 16 h 63"/>
                  <a:gd name="T26" fmla="*/ 70 w 74"/>
                  <a:gd name="T27" fmla="*/ 27 h 63"/>
                  <a:gd name="T28" fmla="*/ 73 w 74"/>
                  <a:gd name="T29" fmla="*/ 38 h 63"/>
                  <a:gd name="T30" fmla="*/ 70 w 74"/>
                  <a:gd name="T31" fmla="*/ 34 h 63"/>
                  <a:gd name="T32" fmla="*/ 64 w 74"/>
                  <a:gd name="T33" fmla="*/ 32 h 63"/>
                  <a:gd name="T34" fmla="*/ 58 w 74"/>
                  <a:gd name="T35" fmla="*/ 35 h 63"/>
                  <a:gd name="T36" fmla="*/ 22 w 74"/>
                  <a:gd name="T37" fmla="*/ 50 h 63"/>
                  <a:gd name="T38" fmla="*/ 16 w 74"/>
                  <a:gd name="T39" fmla="*/ 61 h 63"/>
                  <a:gd name="T40" fmla="*/ 16 w 74"/>
                  <a:gd name="T41" fmla="*/ 63 h 63"/>
                  <a:gd name="T42" fmla="*/ 36 w 74"/>
                  <a:gd name="T43" fmla="*/ 27 h 63"/>
                  <a:gd name="T44" fmla="*/ 32 w 74"/>
                  <a:gd name="T45" fmla="*/ 20 h 63"/>
                  <a:gd name="T46" fmla="*/ 21 w 74"/>
                  <a:gd name="T47" fmla="*/ 16 h 63"/>
                  <a:gd name="T48" fmla="*/ 10 w 74"/>
                  <a:gd name="T49" fmla="*/ 21 h 63"/>
                  <a:gd name="T50" fmla="*/ 7 w 74"/>
                  <a:gd name="T51" fmla="*/ 35 h 63"/>
                  <a:gd name="T52" fmla="*/ 13 w 74"/>
                  <a:gd name="T53" fmla="*/ 38 h 63"/>
                  <a:gd name="T54" fmla="*/ 36 w 74"/>
                  <a:gd name="T5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63">
                    <a:moveTo>
                      <a:pt x="16" y="63"/>
                    </a:moveTo>
                    <a:cubicBezTo>
                      <a:pt x="15" y="62"/>
                      <a:pt x="14" y="61"/>
                      <a:pt x="14" y="60"/>
                    </a:cubicBezTo>
                    <a:cubicBezTo>
                      <a:pt x="10" y="51"/>
                      <a:pt x="7" y="42"/>
                      <a:pt x="3" y="34"/>
                    </a:cubicBezTo>
                    <a:cubicBezTo>
                      <a:pt x="1" y="29"/>
                      <a:pt x="0" y="23"/>
                      <a:pt x="0" y="18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4" y="0"/>
                      <a:pt x="19" y="1"/>
                      <a:pt x="25" y="4"/>
                    </a:cubicBezTo>
                    <a:cubicBezTo>
                      <a:pt x="28" y="6"/>
                      <a:pt x="31" y="10"/>
                      <a:pt x="33" y="13"/>
                    </a:cubicBezTo>
                    <a:cubicBezTo>
                      <a:pt x="35" y="17"/>
                      <a:pt x="36" y="22"/>
                      <a:pt x="38" y="26"/>
                    </a:cubicBezTo>
                    <a:cubicBezTo>
                      <a:pt x="40" y="25"/>
                      <a:pt x="41" y="25"/>
                      <a:pt x="42" y="25"/>
                    </a:cubicBezTo>
                    <a:cubicBezTo>
                      <a:pt x="46" y="23"/>
                      <a:pt x="51" y="21"/>
                      <a:pt x="55" y="19"/>
                    </a:cubicBezTo>
                    <a:cubicBezTo>
                      <a:pt x="61" y="16"/>
                      <a:pt x="62" y="15"/>
                      <a:pt x="61" y="9"/>
                    </a:cubicBezTo>
                    <a:cubicBezTo>
                      <a:pt x="61" y="8"/>
                      <a:pt x="61" y="7"/>
                      <a:pt x="61" y="6"/>
                    </a:cubicBezTo>
                    <a:cubicBezTo>
                      <a:pt x="64" y="9"/>
                      <a:pt x="64" y="13"/>
                      <a:pt x="66" y="16"/>
                    </a:cubicBezTo>
                    <a:cubicBezTo>
                      <a:pt x="67" y="20"/>
                      <a:pt x="69" y="23"/>
                      <a:pt x="70" y="27"/>
                    </a:cubicBezTo>
                    <a:cubicBezTo>
                      <a:pt x="71" y="30"/>
                      <a:pt x="74" y="33"/>
                      <a:pt x="73" y="38"/>
                    </a:cubicBezTo>
                    <a:cubicBezTo>
                      <a:pt x="72" y="36"/>
                      <a:pt x="71" y="35"/>
                      <a:pt x="70" y="34"/>
                    </a:cubicBezTo>
                    <a:cubicBezTo>
                      <a:pt x="68" y="32"/>
                      <a:pt x="66" y="31"/>
                      <a:pt x="64" y="32"/>
                    </a:cubicBezTo>
                    <a:cubicBezTo>
                      <a:pt x="62" y="33"/>
                      <a:pt x="60" y="34"/>
                      <a:pt x="58" y="35"/>
                    </a:cubicBezTo>
                    <a:cubicBezTo>
                      <a:pt x="46" y="40"/>
                      <a:pt x="34" y="45"/>
                      <a:pt x="22" y="50"/>
                    </a:cubicBezTo>
                    <a:cubicBezTo>
                      <a:pt x="16" y="53"/>
                      <a:pt x="16" y="54"/>
                      <a:pt x="16" y="61"/>
                    </a:cubicBezTo>
                    <a:cubicBezTo>
                      <a:pt x="16" y="62"/>
                      <a:pt x="16" y="62"/>
                      <a:pt x="16" y="63"/>
                    </a:cubicBezTo>
                    <a:close/>
                    <a:moveTo>
                      <a:pt x="36" y="27"/>
                    </a:moveTo>
                    <a:cubicBezTo>
                      <a:pt x="34" y="25"/>
                      <a:pt x="34" y="22"/>
                      <a:pt x="32" y="20"/>
                    </a:cubicBezTo>
                    <a:cubicBezTo>
                      <a:pt x="29" y="16"/>
                      <a:pt x="25" y="14"/>
                      <a:pt x="21" y="16"/>
                    </a:cubicBezTo>
                    <a:cubicBezTo>
                      <a:pt x="17" y="17"/>
                      <a:pt x="13" y="19"/>
                      <a:pt x="10" y="21"/>
                    </a:cubicBezTo>
                    <a:cubicBezTo>
                      <a:pt x="5" y="24"/>
                      <a:pt x="4" y="30"/>
                      <a:pt x="7" y="35"/>
                    </a:cubicBezTo>
                    <a:cubicBezTo>
                      <a:pt x="9" y="38"/>
                      <a:pt x="10" y="39"/>
                      <a:pt x="13" y="38"/>
                    </a:cubicBezTo>
                    <a:cubicBezTo>
                      <a:pt x="20" y="34"/>
                      <a:pt x="28" y="31"/>
                      <a:pt x="36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Freeform 49"/>
              <p:cNvSpPr/>
              <p:nvPr/>
            </p:nvSpPr>
            <p:spPr bwMode="auto">
              <a:xfrm>
                <a:off x="2868695" y="21353548"/>
                <a:ext cx="605598" cy="660652"/>
              </a:xfrm>
              <a:custGeom>
                <a:avLst/>
                <a:gdLst>
                  <a:gd name="T0" fmla="*/ 0 w 87"/>
                  <a:gd name="T1" fmla="*/ 51 h 95"/>
                  <a:gd name="T2" fmla="*/ 6 w 87"/>
                  <a:gd name="T3" fmla="*/ 43 h 95"/>
                  <a:gd name="T4" fmla="*/ 22 w 87"/>
                  <a:gd name="T5" fmla="*/ 36 h 95"/>
                  <a:gd name="T6" fmla="*/ 59 w 87"/>
                  <a:gd name="T7" fmla="*/ 36 h 95"/>
                  <a:gd name="T8" fmla="*/ 64 w 87"/>
                  <a:gd name="T9" fmla="*/ 36 h 95"/>
                  <a:gd name="T10" fmla="*/ 62 w 87"/>
                  <a:gd name="T11" fmla="*/ 33 h 95"/>
                  <a:gd name="T12" fmla="*/ 44 w 87"/>
                  <a:gd name="T13" fmla="*/ 18 h 95"/>
                  <a:gd name="T14" fmla="*/ 30 w 87"/>
                  <a:gd name="T15" fmla="*/ 16 h 95"/>
                  <a:gd name="T16" fmla="*/ 29 w 87"/>
                  <a:gd name="T17" fmla="*/ 16 h 95"/>
                  <a:gd name="T18" fmla="*/ 42 w 87"/>
                  <a:gd name="T19" fmla="*/ 0 h 95"/>
                  <a:gd name="T20" fmla="*/ 42 w 87"/>
                  <a:gd name="T21" fmla="*/ 3 h 95"/>
                  <a:gd name="T22" fmla="*/ 44 w 87"/>
                  <a:gd name="T23" fmla="*/ 13 h 95"/>
                  <a:gd name="T24" fmla="*/ 74 w 87"/>
                  <a:gd name="T25" fmla="*/ 38 h 95"/>
                  <a:gd name="T26" fmla="*/ 87 w 87"/>
                  <a:gd name="T27" fmla="*/ 50 h 95"/>
                  <a:gd name="T28" fmla="*/ 83 w 87"/>
                  <a:gd name="T29" fmla="*/ 52 h 95"/>
                  <a:gd name="T30" fmla="*/ 77 w 87"/>
                  <a:gd name="T31" fmla="*/ 52 h 95"/>
                  <a:gd name="T32" fmla="*/ 25 w 87"/>
                  <a:gd name="T33" fmla="*/ 51 h 95"/>
                  <a:gd name="T34" fmla="*/ 19 w 87"/>
                  <a:gd name="T35" fmla="*/ 51 h 95"/>
                  <a:gd name="T36" fmla="*/ 22 w 87"/>
                  <a:gd name="T37" fmla="*/ 55 h 95"/>
                  <a:gd name="T38" fmla="*/ 47 w 87"/>
                  <a:gd name="T39" fmla="*/ 77 h 95"/>
                  <a:gd name="T40" fmla="*/ 61 w 87"/>
                  <a:gd name="T41" fmla="*/ 78 h 95"/>
                  <a:gd name="T42" fmla="*/ 61 w 87"/>
                  <a:gd name="T43" fmla="*/ 77 h 95"/>
                  <a:gd name="T44" fmla="*/ 48 w 87"/>
                  <a:gd name="T45" fmla="*/ 95 h 95"/>
                  <a:gd name="T46" fmla="*/ 49 w 87"/>
                  <a:gd name="T47" fmla="*/ 91 h 95"/>
                  <a:gd name="T48" fmla="*/ 47 w 87"/>
                  <a:gd name="T49" fmla="*/ 82 h 95"/>
                  <a:gd name="T50" fmla="*/ 30 w 87"/>
                  <a:gd name="T51" fmla="*/ 67 h 95"/>
                  <a:gd name="T52" fmla="*/ 15 w 87"/>
                  <a:gd name="T53" fmla="*/ 54 h 95"/>
                  <a:gd name="T54" fmla="*/ 7 w 87"/>
                  <a:gd name="T55" fmla="*/ 51 h 95"/>
                  <a:gd name="T56" fmla="*/ 1 w 87"/>
                  <a:gd name="T57" fmla="*/ 52 h 95"/>
                  <a:gd name="T58" fmla="*/ 0 w 87"/>
                  <a:gd name="T59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7" h="95">
                    <a:moveTo>
                      <a:pt x="0" y="51"/>
                    </a:moveTo>
                    <a:cubicBezTo>
                      <a:pt x="2" y="49"/>
                      <a:pt x="5" y="46"/>
                      <a:pt x="6" y="43"/>
                    </a:cubicBezTo>
                    <a:cubicBezTo>
                      <a:pt x="10" y="37"/>
                      <a:pt x="15" y="35"/>
                      <a:pt x="22" y="36"/>
                    </a:cubicBezTo>
                    <a:cubicBezTo>
                      <a:pt x="34" y="36"/>
                      <a:pt x="47" y="36"/>
                      <a:pt x="59" y="36"/>
                    </a:cubicBezTo>
                    <a:cubicBezTo>
                      <a:pt x="61" y="36"/>
                      <a:pt x="62" y="36"/>
                      <a:pt x="64" y="36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56" y="28"/>
                      <a:pt x="50" y="23"/>
                      <a:pt x="44" y="18"/>
                    </a:cubicBezTo>
                    <a:cubicBezTo>
                      <a:pt x="38" y="12"/>
                      <a:pt x="37" y="12"/>
                      <a:pt x="30" y="16"/>
                    </a:cubicBezTo>
                    <a:cubicBezTo>
                      <a:pt x="30" y="17"/>
                      <a:pt x="30" y="16"/>
                      <a:pt x="29" y="16"/>
                    </a:cubicBezTo>
                    <a:cubicBezTo>
                      <a:pt x="30" y="13"/>
                      <a:pt x="38" y="3"/>
                      <a:pt x="42" y="0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0" y="7"/>
                      <a:pt x="41" y="10"/>
                      <a:pt x="44" y="13"/>
                    </a:cubicBezTo>
                    <a:cubicBezTo>
                      <a:pt x="54" y="21"/>
                      <a:pt x="64" y="30"/>
                      <a:pt x="74" y="38"/>
                    </a:cubicBezTo>
                    <a:cubicBezTo>
                      <a:pt x="78" y="42"/>
                      <a:pt x="82" y="46"/>
                      <a:pt x="87" y="50"/>
                    </a:cubicBezTo>
                    <a:cubicBezTo>
                      <a:pt x="85" y="51"/>
                      <a:pt x="84" y="52"/>
                      <a:pt x="83" y="52"/>
                    </a:cubicBezTo>
                    <a:cubicBezTo>
                      <a:pt x="81" y="52"/>
                      <a:pt x="79" y="52"/>
                      <a:pt x="77" y="52"/>
                    </a:cubicBezTo>
                    <a:cubicBezTo>
                      <a:pt x="60" y="52"/>
                      <a:pt x="42" y="52"/>
                      <a:pt x="25" y="51"/>
                    </a:cubicBezTo>
                    <a:cubicBezTo>
                      <a:pt x="23" y="51"/>
                      <a:pt x="22" y="51"/>
                      <a:pt x="19" y="51"/>
                    </a:cubicBezTo>
                    <a:cubicBezTo>
                      <a:pt x="20" y="53"/>
                      <a:pt x="21" y="54"/>
                      <a:pt x="22" y="55"/>
                    </a:cubicBezTo>
                    <a:cubicBezTo>
                      <a:pt x="30" y="62"/>
                      <a:pt x="39" y="69"/>
                      <a:pt x="47" y="77"/>
                    </a:cubicBezTo>
                    <a:cubicBezTo>
                      <a:pt x="51" y="81"/>
                      <a:pt x="55" y="83"/>
                      <a:pt x="61" y="78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80"/>
                      <a:pt x="52" y="92"/>
                      <a:pt x="48" y="95"/>
                    </a:cubicBezTo>
                    <a:cubicBezTo>
                      <a:pt x="48" y="93"/>
                      <a:pt x="48" y="92"/>
                      <a:pt x="49" y="91"/>
                    </a:cubicBezTo>
                    <a:cubicBezTo>
                      <a:pt x="51" y="87"/>
                      <a:pt x="50" y="85"/>
                      <a:pt x="47" y="82"/>
                    </a:cubicBezTo>
                    <a:cubicBezTo>
                      <a:pt x="41" y="77"/>
                      <a:pt x="35" y="72"/>
                      <a:pt x="30" y="67"/>
                    </a:cubicBezTo>
                    <a:cubicBezTo>
                      <a:pt x="25" y="62"/>
                      <a:pt x="20" y="58"/>
                      <a:pt x="15" y="54"/>
                    </a:cubicBezTo>
                    <a:cubicBezTo>
                      <a:pt x="12" y="51"/>
                      <a:pt x="10" y="51"/>
                      <a:pt x="7" y="51"/>
                    </a:cubicBezTo>
                    <a:cubicBezTo>
                      <a:pt x="5" y="52"/>
                      <a:pt x="3" y="52"/>
                      <a:pt x="1" y="52"/>
                    </a:cubicBezTo>
                    <a:cubicBezTo>
                      <a:pt x="0" y="52"/>
                      <a:pt x="0" y="52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Freeform 50"/>
              <p:cNvSpPr>
                <a:spLocks noEditPoints="1"/>
              </p:cNvSpPr>
              <p:nvPr/>
            </p:nvSpPr>
            <p:spPr bwMode="auto">
              <a:xfrm>
                <a:off x="6423633" y="25797222"/>
                <a:ext cx="424705" cy="487624"/>
              </a:xfrm>
              <a:custGeom>
                <a:avLst/>
                <a:gdLst>
                  <a:gd name="T0" fmla="*/ 36 w 61"/>
                  <a:gd name="T1" fmla="*/ 26 h 70"/>
                  <a:gd name="T2" fmla="*/ 46 w 61"/>
                  <a:gd name="T3" fmla="*/ 29 h 70"/>
                  <a:gd name="T4" fmla="*/ 60 w 61"/>
                  <a:gd name="T5" fmla="*/ 45 h 70"/>
                  <a:gd name="T6" fmla="*/ 55 w 61"/>
                  <a:gd name="T7" fmla="*/ 59 h 70"/>
                  <a:gd name="T8" fmla="*/ 34 w 61"/>
                  <a:gd name="T9" fmla="*/ 69 h 70"/>
                  <a:gd name="T10" fmla="*/ 21 w 61"/>
                  <a:gd name="T11" fmla="*/ 62 h 70"/>
                  <a:gd name="T12" fmla="*/ 21 w 61"/>
                  <a:gd name="T13" fmla="*/ 46 h 70"/>
                  <a:gd name="T14" fmla="*/ 26 w 61"/>
                  <a:gd name="T15" fmla="*/ 39 h 70"/>
                  <a:gd name="T16" fmla="*/ 17 w 61"/>
                  <a:gd name="T17" fmla="*/ 37 h 70"/>
                  <a:gd name="T18" fmla="*/ 11 w 61"/>
                  <a:gd name="T19" fmla="*/ 8 h 70"/>
                  <a:gd name="T20" fmla="*/ 28 w 61"/>
                  <a:gd name="T21" fmla="*/ 0 h 70"/>
                  <a:gd name="T22" fmla="*/ 42 w 61"/>
                  <a:gd name="T23" fmla="*/ 7 h 70"/>
                  <a:gd name="T24" fmla="*/ 40 w 61"/>
                  <a:gd name="T25" fmla="*/ 21 h 70"/>
                  <a:gd name="T26" fmla="*/ 36 w 61"/>
                  <a:gd name="T27" fmla="*/ 26 h 70"/>
                  <a:gd name="T28" fmla="*/ 29 w 61"/>
                  <a:gd name="T29" fmla="*/ 40 h 70"/>
                  <a:gd name="T30" fmla="*/ 28 w 61"/>
                  <a:gd name="T31" fmla="*/ 48 h 70"/>
                  <a:gd name="T32" fmla="*/ 37 w 61"/>
                  <a:gd name="T33" fmla="*/ 63 h 70"/>
                  <a:gd name="T34" fmla="*/ 46 w 61"/>
                  <a:gd name="T35" fmla="*/ 64 h 70"/>
                  <a:gd name="T36" fmla="*/ 50 w 61"/>
                  <a:gd name="T37" fmla="*/ 55 h 70"/>
                  <a:gd name="T38" fmla="*/ 41 w 61"/>
                  <a:gd name="T39" fmla="*/ 43 h 70"/>
                  <a:gd name="T40" fmla="*/ 29 w 61"/>
                  <a:gd name="T41" fmla="*/ 40 h 70"/>
                  <a:gd name="T42" fmla="*/ 33 w 61"/>
                  <a:gd name="T43" fmla="*/ 26 h 70"/>
                  <a:gd name="T44" fmla="*/ 28 w 61"/>
                  <a:gd name="T45" fmla="*/ 7 h 70"/>
                  <a:gd name="T46" fmla="*/ 22 w 61"/>
                  <a:gd name="T47" fmla="*/ 5 h 70"/>
                  <a:gd name="T48" fmla="*/ 14 w 61"/>
                  <a:gd name="T49" fmla="*/ 10 h 70"/>
                  <a:gd name="T50" fmla="*/ 16 w 61"/>
                  <a:gd name="T51" fmla="*/ 19 h 70"/>
                  <a:gd name="T52" fmla="*/ 33 w 61"/>
                  <a:gd name="T5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70">
                    <a:moveTo>
                      <a:pt x="36" y="26"/>
                    </a:moveTo>
                    <a:cubicBezTo>
                      <a:pt x="40" y="27"/>
                      <a:pt x="43" y="28"/>
                      <a:pt x="46" y="29"/>
                    </a:cubicBezTo>
                    <a:cubicBezTo>
                      <a:pt x="54" y="31"/>
                      <a:pt x="59" y="37"/>
                      <a:pt x="60" y="45"/>
                    </a:cubicBezTo>
                    <a:cubicBezTo>
                      <a:pt x="61" y="51"/>
                      <a:pt x="59" y="55"/>
                      <a:pt x="55" y="59"/>
                    </a:cubicBezTo>
                    <a:cubicBezTo>
                      <a:pt x="50" y="65"/>
                      <a:pt x="42" y="69"/>
                      <a:pt x="34" y="69"/>
                    </a:cubicBezTo>
                    <a:cubicBezTo>
                      <a:pt x="28" y="70"/>
                      <a:pt x="24" y="67"/>
                      <a:pt x="21" y="62"/>
                    </a:cubicBezTo>
                    <a:cubicBezTo>
                      <a:pt x="17" y="57"/>
                      <a:pt x="17" y="51"/>
                      <a:pt x="21" y="46"/>
                    </a:cubicBezTo>
                    <a:cubicBezTo>
                      <a:pt x="22" y="44"/>
                      <a:pt x="24" y="42"/>
                      <a:pt x="26" y="39"/>
                    </a:cubicBezTo>
                    <a:cubicBezTo>
                      <a:pt x="23" y="39"/>
                      <a:pt x="20" y="38"/>
                      <a:pt x="17" y="37"/>
                    </a:cubicBezTo>
                    <a:cubicBezTo>
                      <a:pt x="3" y="32"/>
                      <a:pt x="0" y="17"/>
                      <a:pt x="11" y="8"/>
                    </a:cubicBezTo>
                    <a:cubicBezTo>
                      <a:pt x="16" y="4"/>
                      <a:pt x="22" y="1"/>
                      <a:pt x="28" y="0"/>
                    </a:cubicBezTo>
                    <a:cubicBezTo>
                      <a:pt x="34" y="0"/>
                      <a:pt x="39" y="2"/>
                      <a:pt x="42" y="7"/>
                    </a:cubicBezTo>
                    <a:cubicBezTo>
                      <a:pt x="45" y="12"/>
                      <a:pt x="43" y="17"/>
                      <a:pt x="40" y="21"/>
                    </a:cubicBezTo>
                    <a:cubicBezTo>
                      <a:pt x="39" y="23"/>
                      <a:pt x="38" y="24"/>
                      <a:pt x="36" y="26"/>
                    </a:cubicBezTo>
                    <a:close/>
                    <a:moveTo>
                      <a:pt x="29" y="40"/>
                    </a:move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4"/>
                      <a:pt x="32" y="59"/>
                      <a:pt x="37" y="63"/>
                    </a:cubicBezTo>
                    <a:cubicBezTo>
                      <a:pt x="40" y="65"/>
                      <a:pt x="43" y="66"/>
                      <a:pt x="46" y="64"/>
                    </a:cubicBezTo>
                    <a:cubicBezTo>
                      <a:pt x="50" y="62"/>
                      <a:pt x="51" y="58"/>
                      <a:pt x="50" y="55"/>
                    </a:cubicBezTo>
                    <a:cubicBezTo>
                      <a:pt x="49" y="49"/>
                      <a:pt x="46" y="45"/>
                      <a:pt x="41" y="43"/>
                    </a:cubicBezTo>
                    <a:cubicBezTo>
                      <a:pt x="37" y="41"/>
                      <a:pt x="34" y="41"/>
                      <a:pt x="29" y="40"/>
                    </a:cubicBezTo>
                    <a:close/>
                    <a:moveTo>
                      <a:pt x="33" y="26"/>
                    </a:moveTo>
                    <a:cubicBezTo>
                      <a:pt x="35" y="18"/>
                      <a:pt x="33" y="12"/>
                      <a:pt x="28" y="7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18" y="5"/>
                      <a:pt x="16" y="7"/>
                      <a:pt x="14" y="10"/>
                    </a:cubicBezTo>
                    <a:cubicBezTo>
                      <a:pt x="13" y="13"/>
                      <a:pt x="14" y="16"/>
                      <a:pt x="16" y="19"/>
                    </a:cubicBezTo>
                    <a:cubicBezTo>
                      <a:pt x="21" y="24"/>
                      <a:pt x="26" y="25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Freeform 51"/>
              <p:cNvSpPr/>
              <p:nvPr/>
            </p:nvSpPr>
            <p:spPr bwMode="auto">
              <a:xfrm>
                <a:off x="3442833" y="20803004"/>
                <a:ext cx="574138" cy="558409"/>
              </a:xfrm>
              <a:custGeom>
                <a:avLst/>
                <a:gdLst>
                  <a:gd name="T0" fmla="*/ 44 w 82"/>
                  <a:gd name="T1" fmla="*/ 0 h 80"/>
                  <a:gd name="T2" fmla="*/ 57 w 82"/>
                  <a:gd name="T3" fmla="*/ 19 h 80"/>
                  <a:gd name="T4" fmla="*/ 53 w 82"/>
                  <a:gd name="T5" fmla="*/ 18 h 80"/>
                  <a:gd name="T6" fmla="*/ 38 w 82"/>
                  <a:gd name="T7" fmla="*/ 14 h 80"/>
                  <a:gd name="T8" fmla="*/ 21 w 82"/>
                  <a:gd name="T9" fmla="*/ 35 h 80"/>
                  <a:gd name="T10" fmla="*/ 44 w 82"/>
                  <a:gd name="T11" fmla="*/ 68 h 80"/>
                  <a:gd name="T12" fmla="*/ 67 w 82"/>
                  <a:gd name="T13" fmla="*/ 66 h 80"/>
                  <a:gd name="T14" fmla="*/ 68 w 82"/>
                  <a:gd name="T15" fmla="*/ 56 h 80"/>
                  <a:gd name="T16" fmla="*/ 62 w 82"/>
                  <a:gd name="T17" fmla="*/ 48 h 80"/>
                  <a:gd name="T18" fmla="*/ 53 w 82"/>
                  <a:gd name="T19" fmla="*/ 46 h 80"/>
                  <a:gd name="T20" fmla="*/ 50 w 82"/>
                  <a:gd name="T21" fmla="*/ 47 h 80"/>
                  <a:gd name="T22" fmla="*/ 58 w 82"/>
                  <a:gd name="T23" fmla="*/ 40 h 80"/>
                  <a:gd name="T24" fmla="*/ 67 w 82"/>
                  <a:gd name="T25" fmla="*/ 33 h 80"/>
                  <a:gd name="T26" fmla="*/ 75 w 82"/>
                  <a:gd name="T27" fmla="*/ 27 h 80"/>
                  <a:gd name="T28" fmla="*/ 76 w 82"/>
                  <a:gd name="T29" fmla="*/ 28 h 80"/>
                  <a:gd name="T30" fmla="*/ 75 w 82"/>
                  <a:gd name="T31" fmla="*/ 29 h 80"/>
                  <a:gd name="T32" fmla="*/ 75 w 82"/>
                  <a:gd name="T33" fmla="*/ 40 h 80"/>
                  <a:gd name="T34" fmla="*/ 82 w 82"/>
                  <a:gd name="T35" fmla="*/ 50 h 80"/>
                  <a:gd name="T36" fmla="*/ 82 w 82"/>
                  <a:gd name="T37" fmla="*/ 52 h 80"/>
                  <a:gd name="T38" fmla="*/ 49 w 82"/>
                  <a:gd name="T39" fmla="*/ 78 h 80"/>
                  <a:gd name="T40" fmla="*/ 31 w 82"/>
                  <a:gd name="T41" fmla="*/ 76 h 80"/>
                  <a:gd name="T42" fmla="*/ 24 w 82"/>
                  <a:gd name="T43" fmla="*/ 15 h 80"/>
                  <a:gd name="T44" fmla="*/ 36 w 82"/>
                  <a:gd name="T45" fmla="*/ 10 h 80"/>
                  <a:gd name="T46" fmla="*/ 39 w 82"/>
                  <a:gd name="T47" fmla="*/ 9 h 80"/>
                  <a:gd name="T48" fmla="*/ 44 w 82"/>
                  <a:gd name="T49" fmla="*/ 2 h 80"/>
                  <a:gd name="T50" fmla="*/ 44 w 82"/>
                  <a:gd name="T51" fmla="*/ 1 h 80"/>
                  <a:gd name="T52" fmla="*/ 44 w 82"/>
                  <a:gd name="T5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80">
                    <a:moveTo>
                      <a:pt x="44" y="0"/>
                    </a:moveTo>
                    <a:cubicBezTo>
                      <a:pt x="47" y="2"/>
                      <a:pt x="56" y="14"/>
                      <a:pt x="57" y="19"/>
                    </a:cubicBezTo>
                    <a:cubicBezTo>
                      <a:pt x="56" y="20"/>
                      <a:pt x="55" y="18"/>
                      <a:pt x="53" y="18"/>
                    </a:cubicBezTo>
                    <a:cubicBezTo>
                      <a:pt x="48" y="15"/>
                      <a:pt x="43" y="14"/>
                      <a:pt x="38" y="14"/>
                    </a:cubicBezTo>
                    <a:cubicBezTo>
                      <a:pt x="26" y="14"/>
                      <a:pt x="18" y="23"/>
                      <a:pt x="21" y="35"/>
                    </a:cubicBezTo>
                    <a:cubicBezTo>
                      <a:pt x="25" y="48"/>
                      <a:pt x="33" y="60"/>
                      <a:pt x="44" y="68"/>
                    </a:cubicBezTo>
                    <a:cubicBezTo>
                      <a:pt x="52" y="74"/>
                      <a:pt x="60" y="73"/>
                      <a:pt x="67" y="66"/>
                    </a:cubicBezTo>
                    <a:cubicBezTo>
                      <a:pt x="70" y="63"/>
                      <a:pt x="71" y="60"/>
                      <a:pt x="68" y="56"/>
                    </a:cubicBezTo>
                    <a:cubicBezTo>
                      <a:pt x="66" y="54"/>
                      <a:pt x="64" y="51"/>
                      <a:pt x="62" y="48"/>
                    </a:cubicBezTo>
                    <a:cubicBezTo>
                      <a:pt x="59" y="44"/>
                      <a:pt x="58" y="44"/>
                      <a:pt x="53" y="46"/>
                    </a:cubicBezTo>
                    <a:cubicBezTo>
                      <a:pt x="52" y="47"/>
                      <a:pt x="51" y="47"/>
                      <a:pt x="50" y="47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61" y="38"/>
                      <a:pt x="64" y="35"/>
                      <a:pt x="67" y="33"/>
                    </a:cubicBezTo>
                    <a:cubicBezTo>
                      <a:pt x="70" y="31"/>
                      <a:pt x="72" y="29"/>
                      <a:pt x="75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5" y="29"/>
                      <a:pt x="75" y="29"/>
                    </a:cubicBezTo>
                    <a:cubicBezTo>
                      <a:pt x="72" y="34"/>
                      <a:pt x="71" y="36"/>
                      <a:pt x="75" y="40"/>
                    </a:cubicBezTo>
                    <a:cubicBezTo>
                      <a:pt x="77" y="44"/>
                      <a:pt x="80" y="47"/>
                      <a:pt x="82" y="50"/>
                    </a:cubicBezTo>
                    <a:cubicBezTo>
                      <a:pt x="82" y="51"/>
                      <a:pt x="82" y="51"/>
                      <a:pt x="82" y="52"/>
                    </a:cubicBezTo>
                    <a:cubicBezTo>
                      <a:pt x="74" y="64"/>
                      <a:pt x="64" y="74"/>
                      <a:pt x="49" y="78"/>
                    </a:cubicBezTo>
                    <a:cubicBezTo>
                      <a:pt x="43" y="80"/>
                      <a:pt x="37" y="79"/>
                      <a:pt x="31" y="76"/>
                    </a:cubicBezTo>
                    <a:cubicBezTo>
                      <a:pt x="11" y="66"/>
                      <a:pt x="0" y="35"/>
                      <a:pt x="24" y="15"/>
                    </a:cubicBezTo>
                    <a:cubicBezTo>
                      <a:pt x="27" y="13"/>
                      <a:pt x="32" y="12"/>
                      <a:pt x="36" y="10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4" y="7"/>
                      <a:pt x="44" y="7"/>
                      <a:pt x="44" y="2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6" name="Freeform 52"/>
              <p:cNvSpPr/>
              <p:nvPr/>
            </p:nvSpPr>
            <p:spPr bwMode="auto">
              <a:xfrm>
                <a:off x="5141653" y="20291785"/>
                <a:ext cx="456165" cy="495489"/>
              </a:xfrm>
              <a:custGeom>
                <a:avLst/>
                <a:gdLst>
                  <a:gd name="T0" fmla="*/ 58 w 65"/>
                  <a:gd name="T1" fmla="*/ 69 h 70"/>
                  <a:gd name="T2" fmla="*/ 53 w 65"/>
                  <a:gd name="T3" fmla="*/ 66 h 70"/>
                  <a:gd name="T4" fmla="*/ 25 w 65"/>
                  <a:gd name="T5" fmla="*/ 31 h 70"/>
                  <a:gd name="T6" fmla="*/ 13 w 65"/>
                  <a:gd name="T7" fmla="*/ 17 h 70"/>
                  <a:gd name="T8" fmla="*/ 12 w 65"/>
                  <a:gd name="T9" fmla="*/ 21 h 70"/>
                  <a:gd name="T10" fmla="*/ 12 w 65"/>
                  <a:gd name="T11" fmla="*/ 56 h 70"/>
                  <a:gd name="T12" fmla="*/ 20 w 65"/>
                  <a:gd name="T13" fmla="*/ 66 h 70"/>
                  <a:gd name="T14" fmla="*/ 21 w 65"/>
                  <a:gd name="T15" fmla="*/ 68 h 70"/>
                  <a:gd name="T16" fmla="*/ 0 w 65"/>
                  <a:gd name="T17" fmla="*/ 68 h 70"/>
                  <a:gd name="T18" fmla="*/ 3 w 65"/>
                  <a:gd name="T19" fmla="*/ 66 h 70"/>
                  <a:gd name="T20" fmla="*/ 9 w 65"/>
                  <a:gd name="T21" fmla="*/ 58 h 70"/>
                  <a:gd name="T22" fmla="*/ 9 w 65"/>
                  <a:gd name="T23" fmla="*/ 14 h 70"/>
                  <a:gd name="T24" fmla="*/ 6 w 65"/>
                  <a:gd name="T25" fmla="*/ 8 h 70"/>
                  <a:gd name="T26" fmla="*/ 0 w 65"/>
                  <a:gd name="T27" fmla="*/ 2 h 70"/>
                  <a:gd name="T28" fmla="*/ 10 w 65"/>
                  <a:gd name="T29" fmla="*/ 1 h 70"/>
                  <a:gd name="T30" fmla="*/ 27 w 65"/>
                  <a:gd name="T31" fmla="*/ 9 h 70"/>
                  <a:gd name="T32" fmla="*/ 50 w 65"/>
                  <a:gd name="T33" fmla="*/ 39 h 70"/>
                  <a:gd name="T34" fmla="*/ 54 w 65"/>
                  <a:gd name="T35" fmla="*/ 42 h 70"/>
                  <a:gd name="T36" fmla="*/ 54 w 65"/>
                  <a:gd name="T37" fmla="*/ 38 h 70"/>
                  <a:gd name="T38" fmla="*/ 54 w 65"/>
                  <a:gd name="T39" fmla="*/ 15 h 70"/>
                  <a:gd name="T40" fmla="*/ 46 w 65"/>
                  <a:gd name="T41" fmla="*/ 3 h 70"/>
                  <a:gd name="T42" fmla="*/ 45 w 65"/>
                  <a:gd name="T43" fmla="*/ 3 h 70"/>
                  <a:gd name="T44" fmla="*/ 65 w 65"/>
                  <a:gd name="T45" fmla="*/ 2 h 70"/>
                  <a:gd name="T46" fmla="*/ 63 w 65"/>
                  <a:gd name="T47" fmla="*/ 4 h 70"/>
                  <a:gd name="T48" fmla="*/ 58 w 65"/>
                  <a:gd name="T49" fmla="*/ 12 h 70"/>
                  <a:gd name="T50" fmla="*/ 58 w 65"/>
                  <a:gd name="T51" fmla="*/ 26 h 70"/>
                  <a:gd name="T52" fmla="*/ 58 w 65"/>
                  <a:gd name="T53" fmla="*/ 64 h 70"/>
                  <a:gd name="T54" fmla="*/ 58 w 65"/>
                  <a:gd name="T5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70">
                    <a:moveTo>
                      <a:pt x="58" y="69"/>
                    </a:moveTo>
                    <a:cubicBezTo>
                      <a:pt x="54" y="70"/>
                      <a:pt x="54" y="68"/>
                      <a:pt x="53" y="66"/>
                    </a:cubicBezTo>
                    <a:cubicBezTo>
                      <a:pt x="43" y="55"/>
                      <a:pt x="34" y="43"/>
                      <a:pt x="25" y="31"/>
                    </a:cubicBezTo>
                    <a:cubicBezTo>
                      <a:pt x="21" y="27"/>
                      <a:pt x="17" y="22"/>
                      <a:pt x="13" y="17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33"/>
                      <a:pt x="12" y="44"/>
                      <a:pt x="12" y="56"/>
                    </a:cubicBezTo>
                    <a:cubicBezTo>
                      <a:pt x="12" y="63"/>
                      <a:pt x="13" y="64"/>
                      <a:pt x="20" y="66"/>
                    </a:cubicBezTo>
                    <a:cubicBezTo>
                      <a:pt x="20" y="67"/>
                      <a:pt x="21" y="67"/>
                      <a:pt x="21" y="68"/>
                    </a:cubicBezTo>
                    <a:cubicBezTo>
                      <a:pt x="18" y="69"/>
                      <a:pt x="5" y="69"/>
                      <a:pt x="0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7" y="65"/>
                      <a:pt x="9" y="63"/>
                      <a:pt x="9" y="58"/>
                    </a:cubicBezTo>
                    <a:cubicBezTo>
                      <a:pt x="9" y="44"/>
                      <a:pt x="9" y="29"/>
                      <a:pt x="9" y="14"/>
                    </a:cubicBezTo>
                    <a:cubicBezTo>
                      <a:pt x="9" y="11"/>
                      <a:pt x="7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4" y="1"/>
                      <a:pt x="7" y="2"/>
                      <a:pt x="10" y="1"/>
                    </a:cubicBezTo>
                    <a:cubicBezTo>
                      <a:pt x="18" y="0"/>
                      <a:pt x="22" y="3"/>
                      <a:pt x="27" y="9"/>
                    </a:cubicBezTo>
                    <a:cubicBezTo>
                      <a:pt x="34" y="19"/>
                      <a:pt x="42" y="29"/>
                      <a:pt x="50" y="39"/>
                    </a:cubicBezTo>
                    <a:cubicBezTo>
                      <a:pt x="51" y="40"/>
                      <a:pt x="52" y="41"/>
                      <a:pt x="54" y="42"/>
                    </a:cubicBezTo>
                    <a:cubicBezTo>
                      <a:pt x="54" y="41"/>
                      <a:pt x="54" y="39"/>
                      <a:pt x="54" y="38"/>
                    </a:cubicBezTo>
                    <a:cubicBezTo>
                      <a:pt x="54" y="30"/>
                      <a:pt x="54" y="23"/>
                      <a:pt x="54" y="15"/>
                    </a:cubicBezTo>
                    <a:cubicBezTo>
                      <a:pt x="54" y="9"/>
                      <a:pt x="53" y="4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8" y="1"/>
                      <a:pt x="61" y="1"/>
                      <a:pt x="65" y="2"/>
                    </a:cubicBezTo>
                    <a:cubicBezTo>
                      <a:pt x="64" y="3"/>
                      <a:pt x="64" y="3"/>
                      <a:pt x="63" y="4"/>
                    </a:cubicBezTo>
                    <a:cubicBezTo>
                      <a:pt x="59" y="5"/>
                      <a:pt x="57" y="8"/>
                      <a:pt x="58" y="12"/>
                    </a:cubicBezTo>
                    <a:cubicBezTo>
                      <a:pt x="58" y="17"/>
                      <a:pt x="58" y="22"/>
                      <a:pt x="58" y="26"/>
                    </a:cubicBezTo>
                    <a:cubicBezTo>
                      <a:pt x="58" y="39"/>
                      <a:pt x="58" y="51"/>
                      <a:pt x="58" y="64"/>
                    </a:cubicBezTo>
                    <a:cubicBezTo>
                      <a:pt x="58" y="66"/>
                      <a:pt x="58" y="67"/>
                      <a:pt x="58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Freeform 53"/>
              <p:cNvSpPr>
                <a:spLocks noEditPoints="1"/>
              </p:cNvSpPr>
              <p:nvPr/>
            </p:nvSpPr>
            <p:spPr bwMode="auto">
              <a:xfrm>
                <a:off x="5700062" y="26009575"/>
                <a:ext cx="353921" cy="503354"/>
              </a:xfrm>
              <a:custGeom>
                <a:avLst/>
                <a:gdLst>
                  <a:gd name="T0" fmla="*/ 9 w 50"/>
                  <a:gd name="T1" fmla="*/ 71 h 71"/>
                  <a:gd name="T2" fmla="*/ 31 w 50"/>
                  <a:gd name="T3" fmla="*/ 41 h 71"/>
                  <a:gd name="T4" fmla="*/ 23 w 50"/>
                  <a:gd name="T5" fmla="*/ 44 h 71"/>
                  <a:gd name="T6" fmla="*/ 3 w 50"/>
                  <a:gd name="T7" fmla="*/ 33 h 71"/>
                  <a:gd name="T8" fmla="*/ 3 w 50"/>
                  <a:gd name="T9" fmla="*/ 13 h 71"/>
                  <a:gd name="T10" fmla="*/ 21 w 50"/>
                  <a:gd name="T11" fmla="*/ 1 h 71"/>
                  <a:gd name="T12" fmla="*/ 41 w 50"/>
                  <a:gd name="T13" fmla="*/ 11 h 71"/>
                  <a:gd name="T14" fmla="*/ 34 w 50"/>
                  <a:gd name="T15" fmla="*/ 59 h 71"/>
                  <a:gd name="T16" fmla="*/ 9 w 50"/>
                  <a:gd name="T17" fmla="*/ 71 h 71"/>
                  <a:gd name="T18" fmla="*/ 31 w 50"/>
                  <a:gd name="T19" fmla="*/ 32 h 71"/>
                  <a:gd name="T20" fmla="*/ 32 w 50"/>
                  <a:gd name="T21" fmla="*/ 32 h 71"/>
                  <a:gd name="T22" fmla="*/ 28 w 50"/>
                  <a:gd name="T23" fmla="*/ 12 h 71"/>
                  <a:gd name="T24" fmla="*/ 25 w 50"/>
                  <a:gd name="T25" fmla="*/ 6 h 71"/>
                  <a:gd name="T26" fmla="*/ 19 w 50"/>
                  <a:gd name="T27" fmla="*/ 3 h 71"/>
                  <a:gd name="T28" fmla="*/ 15 w 50"/>
                  <a:gd name="T29" fmla="*/ 8 h 71"/>
                  <a:gd name="T30" fmla="*/ 14 w 50"/>
                  <a:gd name="T31" fmla="*/ 10 h 71"/>
                  <a:gd name="T32" fmla="*/ 18 w 50"/>
                  <a:gd name="T33" fmla="*/ 32 h 71"/>
                  <a:gd name="T34" fmla="*/ 21 w 50"/>
                  <a:gd name="T35" fmla="*/ 37 h 71"/>
                  <a:gd name="T36" fmla="*/ 29 w 50"/>
                  <a:gd name="T37" fmla="*/ 39 h 71"/>
                  <a:gd name="T38" fmla="*/ 31 w 50"/>
                  <a:gd name="T39" fmla="*/ 33 h 71"/>
                  <a:gd name="T40" fmla="*/ 31 w 50"/>
                  <a:gd name="T41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71">
                    <a:moveTo>
                      <a:pt x="9" y="71"/>
                    </a:moveTo>
                    <a:cubicBezTo>
                      <a:pt x="22" y="66"/>
                      <a:pt x="29" y="55"/>
                      <a:pt x="31" y="41"/>
                    </a:cubicBezTo>
                    <a:cubicBezTo>
                      <a:pt x="28" y="42"/>
                      <a:pt x="26" y="43"/>
                      <a:pt x="23" y="44"/>
                    </a:cubicBezTo>
                    <a:cubicBezTo>
                      <a:pt x="14" y="46"/>
                      <a:pt x="7" y="42"/>
                      <a:pt x="3" y="33"/>
                    </a:cubicBezTo>
                    <a:cubicBezTo>
                      <a:pt x="0" y="26"/>
                      <a:pt x="1" y="19"/>
                      <a:pt x="3" y="13"/>
                    </a:cubicBezTo>
                    <a:cubicBezTo>
                      <a:pt x="7" y="5"/>
                      <a:pt x="13" y="1"/>
                      <a:pt x="21" y="1"/>
                    </a:cubicBezTo>
                    <a:cubicBezTo>
                      <a:pt x="29" y="0"/>
                      <a:pt x="36" y="3"/>
                      <a:pt x="41" y="11"/>
                    </a:cubicBezTo>
                    <a:cubicBezTo>
                      <a:pt x="50" y="26"/>
                      <a:pt x="47" y="47"/>
                      <a:pt x="34" y="59"/>
                    </a:cubicBezTo>
                    <a:cubicBezTo>
                      <a:pt x="28" y="65"/>
                      <a:pt x="17" y="70"/>
                      <a:pt x="9" y="7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2" y="32"/>
                    </a:cubicBezTo>
                    <a:cubicBezTo>
                      <a:pt x="30" y="25"/>
                      <a:pt x="29" y="19"/>
                      <a:pt x="28" y="12"/>
                    </a:cubicBezTo>
                    <a:cubicBezTo>
                      <a:pt x="27" y="10"/>
                      <a:pt x="26" y="8"/>
                      <a:pt x="25" y="6"/>
                    </a:cubicBezTo>
                    <a:cubicBezTo>
                      <a:pt x="24" y="4"/>
                      <a:pt x="22" y="3"/>
                      <a:pt x="19" y="3"/>
                    </a:cubicBezTo>
                    <a:cubicBezTo>
                      <a:pt x="17" y="4"/>
                      <a:pt x="15" y="5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5" y="18"/>
                      <a:pt x="16" y="25"/>
                      <a:pt x="18" y="32"/>
                    </a:cubicBezTo>
                    <a:cubicBezTo>
                      <a:pt x="19" y="34"/>
                      <a:pt x="20" y="35"/>
                      <a:pt x="21" y="37"/>
                    </a:cubicBezTo>
                    <a:cubicBezTo>
                      <a:pt x="23" y="39"/>
                      <a:pt x="25" y="39"/>
                      <a:pt x="29" y="39"/>
                    </a:cubicBezTo>
                    <a:cubicBezTo>
                      <a:pt x="32" y="38"/>
                      <a:pt x="31" y="35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8" name="Freeform 54"/>
              <p:cNvSpPr/>
              <p:nvPr/>
            </p:nvSpPr>
            <p:spPr bwMode="auto">
              <a:xfrm>
                <a:off x="4323703" y="20386164"/>
                <a:ext cx="471894" cy="534814"/>
              </a:xfrm>
              <a:custGeom>
                <a:avLst/>
                <a:gdLst>
                  <a:gd name="T0" fmla="*/ 42 w 68"/>
                  <a:gd name="T1" fmla="*/ 7 h 77"/>
                  <a:gd name="T2" fmla="*/ 62 w 68"/>
                  <a:gd name="T3" fmla="*/ 0 h 77"/>
                  <a:gd name="T4" fmla="*/ 60 w 68"/>
                  <a:gd name="T5" fmla="*/ 3 h 77"/>
                  <a:gd name="T6" fmla="*/ 57 w 68"/>
                  <a:gd name="T7" fmla="*/ 12 h 77"/>
                  <a:gd name="T8" fmla="*/ 65 w 68"/>
                  <a:gd name="T9" fmla="*/ 40 h 77"/>
                  <a:gd name="T10" fmla="*/ 67 w 68"/>
                  <a:gd name="T11" fmla="*/ 55 h 77"/>
                  <a:gd name="T12" fmla="*/ 62 w 68"/>
                  <a:gd name="T13" fmla="*/ 68 h 77"/>
                  <a:gd name="T14" fmla="*/ 34 w 68"/>
                  <a:gd name="T15" fmla="*/ 76 h 77"/>
                  <a:gd name="T16" fmla="*/ 21 w 68"/>
                  <a:gd name="T17" fmla="*/ 66 h 77"/>
                  <a:gd name="T18" fmla="*/ 19 w 68"/>
                  <a:gd name="T19" fmla="*/ 60 h 77"/>
                  <a:gd name="T20" fmla="*/ 10 w 68"/>
                  <a:gd name="T21" fmla="*/ 27 h 77"/>
                  <a:gd name="T22" fmla="*/ 9 w 68"/>
                  <a:gd name="T23" fmla="*/ 25 h 77"/>
                  <a:gd name="T24" fmla="*/ 2 w 68"/>
                  <a:gd name="T25" fmla="*/ 20 h 77"/>
                  <a:gd name="T26" fmla="*/ 0 w 68"/>
                  <a:gd name="T27" fmla="*/ 19 h 77"/>
                  <a:gd name="T28" fmla="*/ 27 w 68"/>
                  <a:gd name="T29" fmla="*/ 10 h 77"/>
                  <a:gd name="T30" fmla="*/ 30 w 68"/>
                  <a:gd name="T31" fmla="*/ 10 h 77"/>
                  <a:gd name="T32" fmla="*/ 30 w 68"/>
                  <a:gd name="T33" fmla="*/ 11 h 77"/>
                  <a:gd name="T34" fmla="*/ 27 w 68"/>
                  <a:gd name="T35" fmla="*/ 12 h 77"/>
                  <a:gd name="T36" fmla="*/ 24 w 68"/>
                  <a:gd name="T37" fmla="*/ 20 h 77"/>
                  <a:gd name="T38" fmla="*/ 34 w 68"/>
                  <a:gd name="T39" fmla="*/ 59 h 77"/>
                  <a:gd name="T40" fmla="*/ 35 w 68"/>
                  <a:gd name="T41" fmla="*/ 61 h 77"/>
                  <a:gd name="T42" fmla="*/ 50 w 68"/>
                  <a:gd name="T43" fmla="*/ 70 h 77"/>
                  <a:gd name="T44" fmla="*/ 64 w 68"/>
                  <a:gd name="T45" fmla="*/ 55 h 77"/>
                  <a:gd name="T46" fmla="*/ 63 w 68"/>
                  <a:gd name="T47" fmla="*/ 45 h 77"/>
                  <a:gd name="T48" fmla="*/ 54 w 68"/>
                  <a:gd name="T49" fmla="*/ 15 h 77"/>
                  <a:gd name="T50" fmla="*/ 44 w 68"/>
                  <a:gd name="T51" fmla="*/ 7 h 77"/>
                  <a:gd name="T52" fmla="*/ 42 w 68"/>
                  <a:gd name="T53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77">
                    <a:moveTo>
                      <a:pt x="42" y="7"/>
                    </a:moveTo>
                    <a:cubicBezTo>
                      <a:pt x="45" y="4"/>
                      <a:pt x="57" y="1"/>
                      <a:pt x="62" y="0"/>
                    </a:cubicBezTo>
                    <a:cubicBezTo>
                      <a:pt x="61" y="1"/>
                      <a:pt x="61" y="2"/>
                      <a:pt x="60" y="3"/>
                    </a:cubicBezTo>
                    <a:cubicBezTo>
                      <a:pt x="57" y="5"/>
                      <a:pt x="56" y="8"/>
                      <a:pt x="57" y="12"/>
                    </a:cubicBezTo>
                    <a:cubicBezTo>
                      <a:pt x="60" y="21"/>
                      <a:pt x="63" y="31"/>
                      <a:pt x="65" y="40"/>
                    </a:cubicBezTo>
                    <a:cubicBezTo>
                      <a:pt x="66" y="45"/>
                      <a:pt x="67" y="50"/>
                      <a:pt x="67" y="55"/>
                    </a:cubicBezTo>
                    <a:cubicBezTo>
                      <a:pt x="68" y="61"/>
                      <a:pt x="66" y="65"/>
                      <a:pt x="62" y="68"/>
                    </a:cubicBezTo>
                    <a:cubicBezTo>
                      <a:pt x="54" y="74"/>
                      <a:pt x="44" y="77"/>
                      <a:pt x="34" y="76"/>
                    </a:cubicBezTo>
                    <a:cubicBezTo>
                      <a:pt x="28" y="75"/>
                      <a:pt x="24" y="72"/>
                      <a:pt x="21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6" y="49"/>
                      <a:pt x="13" y="38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8" y="22"/>
                      <a:pt x="6" y="20"/>
                      <a:pt x="2" y="20"/>
                    </a:cubicBezTo>
                    <a:cubicBezTo>
                      <a:pt x="1" y="20"/>
                      <a:pt x="1" y="20"/>
                      <a:pt x="0" y="19"/>
                    </a:cubicBezTo>
                    <a:cubicBezTo>
                      <a:pt x="8" y="15"/>
                      <a:pt x="18" y="13"/>
                      <a:pt x="27" y="10"/>
                    </a:cubicBezTo>
                    <a:cubicBezTo>
                      <a:pt x="28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1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4" y="14"/>
                      <a:pt x="23" y="16"/>
                      <a:pt x="24" y="20"/>
                    </a:cubicBezTo>
                    <a:cubicBezTo>
                      <a:pt x="27" y="33"/>
                      <a:pt x="31" y="46"/>
                      <a:pt x="34" y="59"/>
                    </a:cubicBezTo>
                    <a:cubicBezTo>
                      <a:pt x="35" y="60"/>
                      <a:pt x="35" y="60"/>
                      <a:pt x="35" y="61"/>
                    </a:cubicBezTo>
                    <a:cubicBezTo>
                      <a:pt x="38" y="68"/>
                      <a:pt x="43" y="71"/>
                      <a:pt x="50" y="70"/>
                    </a:cubicBezTo>
                    <a:cubicBezTo>
                      <a:pt x="59" y="68"/>
                      <a:pt x="64" y="63"/>
                      <a:pt x="64" y="55"/>
                    </a:cubicBezTo>
                    <a:cubicBezTo>
                      <a:pt x="64" y="51"/>
                      <a:pt x="63" y="48"/>
                      <a:pt x="63" y="45"/>
                    </a:cubicBezTo>
                    <a:cubicBezTo>
                      <a:pt x="60" y="35"/>
                      <a:pt x="57" y="25"/>
                      <a:pt x="54" y="15"/>
                    </a:cubicBezTo>
                    <a:cubicBezTo>
                      <a:pt x="52" y="8"/>
                      <a:pt x="51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9" name="Freeform 55"/>
              <p:cNvSpPr/>
              <p:nvPr/>
            </p:nvSpPr>
            <p:spPr bwMode="auto">
              <a:xfrm>
                <a:off x="7894371" y="22195094"/>
                <a:ext cx="550543" cy="440435"/>
              </a:xfrm>
              <a:custGeom>
                <a:avLst/>
                <a:gdLst>
                  <a:gd name="T0" fmla="*/ 0 w 79"/>
                  <a:gd name="T1" fmla="*/ 22 h 63"/>
                  <a:gd name="T2" fmla="*/ 20 w 79"/>
                  <a:gd name="T3" fmla="*/ 13 h 63"/>
                  <a:gd name="T4" fmla="*/ 20 w 79"/>
                  <a:gd name="T5" fmla="*/ 17 h 63"/>
                  <a:gd name="T6" fmla="*/ 12 w 79"/>
                  <a:gd name="T7" fmla="*/ 26 h 63"/>
                  <a:gd name="T8" fmla="*/ 13 w 79"/>
                  <a:gd name="T9" fmla="*/ 46 h 63"/>
                  <a:gd name="T10" fmla="*/ 24 w 79"/>
                  <a:gd name="T11" fmla="*/ 50 h 63"/>
                  <a:gd name="T12" fmla="*/ 32 w 79"/>
                  <a:gd name="T13" fmla="*/ 42 h 63"/>
                  <a:gd name="T14" fmla="*/ 32 w 79"/>
                  <a:gd name="T15" fmla="*/ 35 h 63"/>
                  <a:gd name="T16" fmla="*/ 35 w 79"/>
                  <a:gd name="T17" fmla="*/ 14 h 63"/>
                  <a:gd name="T18" fmla="*/ 51 w 79"/>
                  <a:gd name="T19" fmla="*/ 1 h 63"/>
                  <a:gd name="T20" fmla="*/ 66 w 79"/>
                  <a:gd name="T21" fmla="*/ 7 h 63"/>
                  <a:gd name="T22" fmla="*/ 73 w 79"/>
                  <a:gd name="T23" fmla="*/ 24 h 63"/>
                  <a:gd name="T24" fmla="*/ 73 w 79"/>
                  <a:gd name="T25" fmla="*/ 28 h 63"/>
                  <a:gd name="T26" fmla="*/ 76 w 79"/>
                  <a:gd name="T27" fmla="*/ 32 h 63"/>
                  <a:gd name="T28" fmla="*/ 79 w 79"/>
                  <a:gd name="T29" fmla="*/ 34 h 63"/>
                  <a:gd name="T30" fmla="*/ 59 w 79"/>
                  <a:gd name="T31" fmla="*/ 42 h 63"/>
                  <a:gd name="T32" fmla="*/ 62 w 79"/>
                  <a:gd name="T33" fmla="*/ 38 h 63"/>
                  <a:gd name="T34" fmla="*/ 69 w 79"/>
                  <a:gd name="T35" fmla="*/ 26 h 63"/>
                  <a:gd name="T36" fmla="*/ 65 w 79"/>
                  <a:gd name="T37" fmla="*/ 12 h 63"/>
                  <a:gd name="T38" fmla="*/ 50 w 79"/>
                  <a:gd name="T39" fmla="*/ 14 h 63"/>
                  <a:gd name="T40" fmla="*/ 49 w 79"/>
                  <a:gd name="T41" fmla="*/ 21 h 63"/>
                  <a:gd name="T42" fmla="*/ 48 w 79"/>
                  <a:gd name="T43" fmla="*/ 39 h 63"/>
                  <a:gd name="T44" fmla="*/ 45 w 79"/>
                  <a:gd name="T45" fmla="*/ 50 h 63"/>
                  <a:gd name="T46" fmla="*/ 15 w 79"/>
                  <a:gd name="T47" fmla="*/ 53 h 63"/>
                  <a:gd name="T48" fmla="*/ 7 w 79"/>
                  <a:gd name="T49" fmla="*/ 34 h 63"/>
                  <a:gd name="T50" fmla="*/ 0 w 79"/>
                  <a:gd name="T5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63">
                    <a:moveTo>
                      <a:pt x="0" y="22"/>
                    </a:moveTo>
                    <a:cubicBezTo>
                      <a:pt x="7" y="19"/>
                      <a:pt x="14" y="16"/>
                      <a:pt x="20" y="13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7" y="20"/>
                      <a:pt x="14" y="23"/>
                      <a:pt x="12" y="26"/>
                    </a:cubicBezTo>
                    <a:cubicBezTo>
                      <a:pt x="8" y="33"/>
                      <a:pt x="9" y="39"/>
                      <a:pt x="13" y="46"/>
                    </a:cubicBezTo>
                    <a:cubicBezTo>
                      <a:pt x="16" y="50"/>
                      <a:pt x="19" y="51"/>
                      <a:pt x="24" y="50"/>
                    </a:cubicBezTo>
                    <a:cubicBezTo>
                      <a:pt x="28" y="49"/>
                      <a:pt x="31" y="46"/>
                      <a:pt x="32" y="42"/>
                    </a:cubicBezTo>
                    <a:cubicBezTo>
                      <a:pt x="32" y="40"/>
                      <a:pt x="32" y="37"/>
                      <a:pt x="32" y="35"/>
                    </a:cubicBezTo>
                    <a:cubicBezTo>
                      <a:pt x="33" y="28"/>
                      <a:pt x="33" y="21"/>
                      <a:pt x="35" y="14"/>
                    </a:cubicBezTo>
                    <a:cubicBezTo>
                      <a:pt x="37" y="6"/>
                      <a:pt x="43" y="2"/>
                      <a:pt x="51" y="1"/>
                    </a:cubicBezTo>
                    <a:cubicBezTo>
                      <a:pt x="57" y="0"/>
                      <a:pt x="62" y="3"/>
                      <a:pt x="66" y="7"/>
                    </a:cubicBezTo>
                    <a:cubicBezTo>
                      <a:pt x="70" y="12"/>
                      <a:pt x="72" y="18"/>
                      <a:pt x="73" y="24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3" y="30"/>
                      <a:pt x="74" y="32"/>
                      <a:pt x="76" y="32"/>
                    </a:cubicBezTo>
                    <a:cubicBezTo>
                      <a:pt x="77" y="32"/>
                      <a:pt x="78" y="33"/>
                      <a:pt x="79" y="34"/>
                    </a:cubicBezTo>
                    <a:cubicBezTo>
                      <a:pt x="75" y="37"/>
                      <a:pt x="63" y="42"/>
                      <a:pt x="59" y="42"/>
                    </a:cubicBezTo>
                    <a:cubicBezTo>
                      <a:pt x="60" y="40"/>
                      <a:pt x="61" y="39"/>
                      <a:pt x="62" y="38"/>
                    </a:cubicBezTo>
                    <a:cubicBezTo>
                      <a:pt x="65" y="34"/>
                      <a:pt x="68" y="31"/>
                      <a:pt x="69" y="26"/>
                    </a:cubicBezTo>
                    <a:cubicBezTo>
                      <a:pt x="70" y="21"/>
                      <a:pt x="69" y="16"/>
                      <a:pt x="65" y="12"/>
                    </a:cubicBezTo>
                    <a:cubicBezTo>
                      <a:pt x="61" y="7"/>
                      <a:pt x="53" y="8"/>
                      <a:pt x="50" y="14"/>
                    </a:cubicBezTo>
                    <a:cubicBezTo>
                      <a:pt x="49" y="16"/>
                      <a:pt x="49" y="19"/>
                      <a:pt x="49" y="21"/>
                    </a:cubicBezTo>
                    <a:cubicBezTo>
                      <a:pt x="48" y="27"/>
                      <a:pt x="49" y="33"/>
                      <a:pt x="48" y="39"/>
                    </a:cubicBezTo>
                    <a:cubicBezTo>
                      <a:pt x="47" y="42"/>
                      <a:pt x="47" y="46"/>
                      <a:pt x="45" y="50"/>
                    </a:cubicBezTo>
                    <a:cubicBezTo>
                      <a:pt x="39" y="60"/>
                      <a:pt x="24" y="63"/>
                      <a:pt x="15" y="53"/>
                    </a:cubicBezTo>
                    <a:cubicBezTo>
                      <a:pt x="11" y="47"/>
                      <a:pt x="8" y="41"/>
                      <a:pt x="7" y="34"/>
                    </a:cubicBezTo>
                    <a:cubicBezTo>
                      <a:pt x="5" y="27"/>
                      <a:pt x="5" y="2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Freeform 56"/>
              <p:cNvSpPr/>
              <p:nvPr/>
            </p:nvSpPr>
            <p:spPr bwMode="auto">
              <a:xfrm>
                <a:off x="7902235" y="24263565"/>
                <a:ext cx="542679" cy="503354"/>
              </a:xfrm>
              <a:custGeom>
                <a:avLst/>
                <a:gdLst>
                  <a:gd name="T0" fmla="*/ 64 w 77"/>
                  <a:gd name="T1" fmla="*/ 40 h 72"/>
                  <a:gd name="T2" fmla="*/ 65 w 77"/>
                  <a:gd name="T3" fmla="*/ 37 h 72"/>
                  <a:gd name="T4" fmla="*/ 59 w 77"/>
                  <a:gd name="T5" fmla="*/ 30 h 72"/>
                  <a:gd name="T6" fmla="*/ 45 w 77"/>
                  <a:gd name="T7" fmla="*/ 32 h 72"/>
                  <a:gd name="T8" fmla="*/ 37 w 77"/>
                  <a:gd name="T9" fmla="*/ 32 h 72"/>
                  <a:gd name="T10" fmla="*/ 33 w 77"/>
                  <a:gd name="T11" fmla="*/ 33 h 72"/>
                  <a:gd name="T12" fmla="*/ 39 w 77"/>
                  <a:gd name="T13" fmla="*/ 41 h 72"/>
                  <a:gd name="T14" fmla="*/ 47 w 77"/>
                  <a:gd name="T15" fmla="*/ 52 h 72"/>
                  <a:gd name="T16" fmla="*/ 50 w 77"/>
                  <a:gd name="T17" fmla="*/ 56 h 72"/>
                  <a:gd name="T18" fmla="*/ 57 w 77"/>
                  <a:gd name="T19" fmla="*/ 55 h 72"/>
                  <a:gd name="T20" fmla="*/ 60 w 77"/>
                  <a:gd name="T21" fmla="*/ 51 h 72"/>
                  <a:gd name="T22" fmla="*/ 53 w 77"/>
                  <a:gd name="T23" fmla="*/ 72 h 72"/>
                  <a:gd name="T24" fmla="*/ 52 w 77"/>
                  <a:gd name="T25" fmla="*/ 71 h 72"/>
                  <a:gd name="T26" fmla="*/ 48 w 77"/>
                  <a:gd name="T27" fmla="*/ 60 h 72"/>
                  <a:gd name="T28" fmla="*/ 31 w 77"/>
                  <a:gd name="T29" fmla="*/ 37 h 72"/>
                  <a:gd name="T30" fmla="*/ 26 w 77"/>
                  <a:gd name="T31" fmla="*/ 33 h 72"/>
                  <a:gd name="T32" fmla="*/ 13 w 77"/>
                  <a:gd name="T33" fmla="*/ 27 h 72"/>
                  <a:gd name="T34" fmla="*/ 2 w 77"/>
                  <a:gd name="T35" fmla="*/ 31 h 72"/>
                  <a:gd name="T36" fmla="*/ 1 w 77"/>
                  <a:gd name="T37" fmla="*/ 32 h 72"/>
                  <a:gd name="T38" fmla="*/ 0 w 77"/>
                  <a:gd name="T39" fmla="*/ 30 h 72"/>
                  <a:gd name="T40" fmla="*/ 12 w 77"/>
                  <a:gd name="T41" fmla="*/ 1 h 72"/>
                  <a:gd name="T42" fmla="*/ 13 w 77"/>
                  <a:gd name="T43" fmla="*/ 0 h 72"/>
                  <a:gd name="T44" fmla="*/ 13 w 77"/>
                  <a:gd name="T45" fmla="*/ 3 h 72"/>
                  <a:gd name="T46" fmla="*/ 18 w 77"/>
                  <a:gd name="T47" fmla="*/ 12 h 72"/>
                  <a:gd name="T48" fmla="*/ 30 w 77"/>
                  <a:gd name="T49" fmla="*/ 17 h 72"/>
                  <a:gd name="T50" fmla="*/ 34 w 77"/>
                  <a:gd name="T51" fmla="*/ 18 h 72"/>
                  <a:gd name="T52" fmla="*/ 67 w 77"/>
                  <a:gd name="T53" fmla="*/ 14 h 72"/>
                  <a:gd name="T54" fmla="*/ 76 w 77"/>
                  <a:gd name="T55" fmla="*/ 8 h 72"/>
                  <a:gd name="T56" fmla="*/ 77 w 77"/>
                  <a:gd name="T57" fmla="*/ 10 h 72"/>
                  <a:gd name="T58" fmla="*/ 66 w 77"/>
                  <a:gd name="T59" fmla="*/ 39 h 72"/>
                  <a:gd name="T60" fmla="*/ 64 w 77"/>
                  <a:gd name="T6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64" y="40"/>
                    </a:moveTo>
                    <a:cubicBezTo>
                      <a:pt x="65" y="39"/>
                      <a:pt x="65" y="38"/>
                      <a:pt x="65" y="37"/>
                    </a:cubicBezTo>
                    <a:cubicBezTo>
                      <a:pt x="67" y="31"/>
                      <a:pt x="66" y="30"/>
                      <a:pt x="59" y="30"/>
                    </a:cubicBezTo>
                    <a:cubicBezTo>
                      <a:pt x="54" y="31"/>
                      <a:pt x="50" y="31"/>
                      <a:pt x="45" y="32"/>
                    </a:cubicBezTo>
                    <a:cubicBezTo>
                      <a:pt x="42" y="32"/>
                      <a:pt x="40" y="32"/>
                      <a:pt x="37" y="32"/>
                    </a:cubicBezTo>
                    <a:cubicBezTo>
                      <a:pt x="36" y="33"/>
                      <a:pt x="35" y="33"/>
                      <a:pt x="33" y="33"/>
                    </a:cubicBezTo>
                    <a:cubicBezTo>
                      <a:pt x="35" y="36"/>
                      <a:pt x="37" y="39"/>
                      <a:pt x="39" y="41"/>
                    </a:cubicBezTo>
                    <a:cubicBezTo>
                      <a:pt x="41" y="45"/>
                      <a:pt x="44" y="48"/>
                      <a:pt x="47" y="52"/>
                    </a:cubicBezTo>
                    <a:cubicBezTo>
                      <a:pt x="48" y="53"/>
                      <a:pt x="49" y="55"/>
                      <a:pt x="50" y="56"/>
                    </a:cubicBezTo>
                    <a:cubicBezTo>
                      <a:pt x="53" y="58"/>
                      <a:pt x="55" y="58"/>
                      <a:pt x="57" y="55"/>
                    </a:cubicBezTo>
                    <a:cubicBezTo>
                      <a:pt x="58" y="54"/>
                      <a:pt x="59" y="53"/>
                      <a:pt x="60" y="51"/>
                    </a:cubicBezTo>
                    <a:cubicBezTo>
                      <a:pt x="60" y="55"/>
                      <a:pt x="56" y="68"/>
                      <a:pt x="53" y="72"/>
                    </a:cubicBezTo>
                    <a:cubicBezTo>
                      <a:pt x="53" y="71"/>
                      <a:pt x="52" y="71"/>
                      <a:pt x="52" y="71"/>
                    </a:cubicBezTo>
                    <a:cubicBezTo>
                      <a:pt x="52" y="67"/>
                      <a:pt x="50" y="64"/>
                      <a:pt x="48" y="60"/>
                    </a:cubicBezTo>
                    <a:cubicBezTo>
                      <a:pt x="42" y="53"/>
                      <a:pt x="37" y="45"/>
                      <a:pt x="31" y="37"/>
                    </a:cubicBezTo>
                    <a:cubicBezTo>
                      <a:pt x="30" y="35"/>
                      <a:pt x="29" y="34"/>
                      <a:pt x="26" y="33"/>
                    </a:cubicBezTo>
                    <a:cubicBezTo>
                      <a:pt x="22" y="31"/>
                      <a:pt x="17" y="29"/>
                      <a:pt x="13" y="27"/>
                    </a:cubicBezTo>
                    <a:cubicBezTo>
                      <a:pt x="7" y="25"/>
                      <a:pt x="6" y="25"/>
                      <a:pt x="2" y="31"/>
                    </a:cubicBezTo>
                    <a:cubicBezTo>
                      <a:pt x="2" y="31"/>
                      <a:pt x="1" y="31"/>
                      <a:pt x="1" y="32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4" y="20"/>
                      <a:pt x="8" y="1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2" y="8"/>
                      <a:pt x="13" y="10"/>
                      <a:pt x="18" y="12"/>
                    </a:cubicBezTo>
                    <a:cubicBezTo>
                      <a:pt x="22" y="14"/>
                      <a:pt x="26" y="16"/>
                      <a:pt x="30" y="17"/>
                    </a:cubicBezTo>
                    <a:cubicBezTo>
                      <a:pt x="31" y="18"/>
                      <a:pt x="33" y="18"/>
                      <a:pt x="34" y="18"/>
                    </a:cubicBezTo>
                    <a:cubicBezTo>
                      <a:pt x="45" y="17"/>
                      <a:pt x="56" y="15"/>
                      <a:pt x="67" y="14"/>
                    </a:cubicBezTo>
                    <a:cubicBezTo>
                      <a:pt x="70" y="13"/>
                      <a:pt x="74" y="12"/>
                      <a:pt x="76" y="8"/>
                    </a:cubicBezTo>
                    <a:cubicBezTo>
                      <a:pt x="77" y="9"/>
                      <a:pt x="77" y="10"/>
                      <a:pt x="77" y="10"/>
                    </a:cubicBezTo>
                    <a:cubicBezTo>
                      <a:pt x="74" y="20"/>
                      <a:pt x="70" y="29"/>
                      <a:pt x="66" y="39"/>
                    </a:cubicBezTo>
                    <a:cubicBezTo>
                      <a:pt x="66" y="39"/>
                      <a:pt x="66" y="39"/>
                      <a:pt x="64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1" name="Freeform 57"/>
              <p:cNvSpPr/>
              <p:nvPr/>
            </p:nvSpPr>
            <p:spPr bwMode="auto">
              <a:xfrm>
                <a:off x="8098858" y="23484939"/>
                <a:ext cx="479759" cy="424705"/>
              </a:xfrm>
              <a:custGeom>
                <a:avLst/>
                <a:gdLst>
                  <a:gd name="T0" fmla="*/ 5 w 68"/>
                  <a:gd name="T1" fmla="*/ 10 h 61"/>
                  <a:gd name="T2" fmla="*/ 5 w 68"/>
                  <a:gd name="T3" fmla="*/ 13 h 61"/>
                  <a:gd name="T4" fmla="*/ 12 w 68"/>
                  <a:gd name="T5" fmla="*/ 20 h 61"/>
                  <a:gd name="T6" fmla="*/ 37 w 68"/>
                  <a:gd name="T7" fmla="*/ 22 h 61"/>
                  <a:gd name="T8" fmla="*/ 61 w 68"/>
                  <a:gd name="T9" fmla="*/ 23 h 61"/>
                  <a:gd name="T10" fmla="*/ 64 w 68"/>
                  <a:gd name="T11" fmla="*/ 23 h 61"/>
                  <a:gd name="T12" fmla="*/ 63 w 68"/>
                  <a:gd name="T13" fmla="*/ 14 h 61"/>
                  <a:gd name="T14" fmla="*/ 58 w 68"/>
                  <a:gd name="T15" fmla="*/ 6 h 61"/>
                  <a:gd name="T16" fmla="*/ 50 w 68"/>
                  <a:gd name="T17" fmla="*/ 1 h 61"/>
                  <a:gd name="T18" fmla="*/ 68 w 68"/>
                  <a:gd name="T19" fmla="*/ 2 h 61"/>
                  <a:gd name="T20" fmla="*/ 64 w 68"/>
                  <a:gd name="T21" fmla="*/ 61 h 61"/>
                  <a:gd name="T22" fmla="*/ 46 w 68"/>
                  <a:gd name="T23" fmla="*/ 60 h 61"/>
                  <a:gd name="T24" fmla="*/ 47 w 68"/>
                  <a:gd name="T25" fmla="*/ 57 h 61"/>
                  <a:gd name="T26" fmla="*/ 49 w 68"/>
                  <a:gd name="T27" fmla="*/ 57 h 61"/>
                  <a:gd name="T28" fmla="*/ 63 w 68"/>
                  <a:gd name="T29" fmla="*/ 40 h 61"/>
                  <a:gd name="T30" fmla="*/ 60 w 68"/>
                  <a:gd name="T31" fmla="*/ 39 h 61"/>
                  <a:gd name="T32" fmla="*/ 17 w 68"/>
                  <a:gd name="T33" fmla="*/ 36 h 61"/>
                  <a:gd name="T34" fmla="*/ 12 w 68"/>
                  <a:gd name="T35" fmla="*/ 35 h 61"/>
                  <a:gd name="T36" fmla="*/ 3 w 68"/>
                  <a:gd name="T37" fmla="*/ 41 h 61"/>
                  <a:gd name="T38" fmla="*/ 2 w 68"/>
                  <a:gd name="T39" fmla="*/ 45 h 61"/>
                  <a:gd name="T40" fmla="*/ 2 w 68"/>
                  <a:gd name="T41" fmla="*/ 36 h 61"/>
                  <a:gd name="T42" fmla="*/ 2 w 68"/>
                  <a:gd name="T43" fmla="*/ 27 h 61"/>
                  <a:gd name="T44" fmla="*/ 3 w 68"/>
                  <a:gd name="T45" fmla="*/ 18 h 61"/>
                  <a:gd name="T46" fmla="*/ 4 w 68"/>
                  <a:gd name="T47" fmla="*/ 9 h 61"/>
                  <a:gd name="T48" fmla="*/ 5 w 68"/>
                  <a:gd name="T4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1">
                    <a:moveTo>
                      <a:pt x="5" y="10"/>
                    </a:moveTo>
                    <a:cubicBezTo>
                      <a:pt x="5" y="11"/>
                      <a:pt x="5" y="12"/>
                      <a:pt x="5" y="13"/>
                    </a:cubicBezTo>
                    <a:cubicBezTo>
                      <a:pt x="6" y="17"/>
                      <a:pt x="8" y="19"/>
                      <a:pt x="12" y="20"/>
                    </a:cubicBezTo>
                    <a:cubicBezTo>
                      <a:pt x="20" y="20"/>
                      <a:pt x="29" y="21"/>
                      <a:pt x="37" y="22"/>
                    </a:cubicBezTo>
                    <a:cubicBezTo>
                      <a:pt x="45" y="22"/>
                      <a:pt x="53" y="23"/>
                      <a:pt x="61" y="23"/>
                    </a:cubicBezTo>
                    <a:cubicBezTo>
                      <a:pt x="62" y="23"/>
                      <a:pt x="63" y="23"/>
                      <a:pt x="64" y="23"/>
                    </a:cubicBezTo>
                    <a:cubicBezTo>
                      <a:pt x="65" y="20"/>
                      <a:pt x="64" y="17"/>
                      <a:pt x="63" y="14"/>
                    </a:cubicBezTo>
                    <a:cubicBezTo>
                      <a:pt x="62" y="10"/>
                      <a:pt x="61" y="8"/>
                      <a:pt x="58" y="6"/>
                    </a:cubicBezTo>
                    <a:cubicBezTo>
                      <a:pt x="55" y="4"/>
                      <a:pt x="52" y="3"/>
                      <a:pt x="50" y="1"/>
                    </a:cubicBezTo>
                    <a:cubicBezTo>
                      <a:pt x="56" y="0"/>
                      <a:pt x="62" y="1"/>
                      <a:pt x="68" y="2"/>
                    </a:cubicBezTo>
                    <a:cubicBezTo>
                      <a:pt x="67" y="21"/>
                      <a:pt x="65" y="41"/>
                      <a:pt x="64" y="61"/>
                    </a:cubicBezTo>
                    <a:cubicBezTo>
                      <a:pt x="58" y="61"/>
                      <a:pt x="52" y="61"/>
                      <a:pt x="46" y="60"/>
                    </a:cubicBezTo>
                    <a:cubicBezTo>
                      <a:pt x="46" y="59"/>
                      <a:pt x="46" y="58"/>
                      <a:pt x="47" y="57"/>
                    </a:cubicBezTo>
                    <a:cubicBezTo>
                      <a:pt x="47" y="57"/>
                      <a:pt x="48" y="57"/>
                      <a:pt x="49" y="57"/>
                    </a:cubicBezTo>
                    <a:cubicBezTo>
                      <a:pt x="58" y="55"/>
                      <a:pt x="63" y="50"/>
                      <a:pt x="63" y="40"/>
                    </a:cubicBezTo>
                    <a:cubicBezTo>
                      <a:pt x="62" y="39"/>
                      <a:pt x="61" y="39"/>
                      <a:pt x="60" y="39"/>
                    </a:cubicBezTo>
                    <a:cubicBezTo>
                      <a:pt x="46" y="38"/>
                      <a:pt x="31" y="37"/>
                      <a:pt x="17" y="36"/>
                    </a:cubicBezTo>
                    <a:cubicBezTo>
                      <a:pt x="15" y="36"/>
                      <a:pt x="13" y="35"/>
                      <a:pt x="12" y="35"/>
                    </a:cubicBezTo>
                    <a:cubicBezTo>
                      <a:pt x="7" y="35"/>
                      <a:pt x="4" y="36"/>
                      <a:pt x="3" y="41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0" y="41"/>
                      <a:pt x="2" y="38"/>
                      <a:pt x="2" y="36"/>
                    </a:cubicBezTo>
                    <a:cubicBezTo>
                      <a:pt x="2" y="33"/>
                      <a:pt x="2" y="30"/>
                      <a:pt x="2" y="27"/>
                    </a:cubicBezTo>
                    <a:cubicBezTo>
                      <a:pt x="2" y="24"/>
                      <a:pt x="2" y="21"/>
                      <a:pt x="3" y="18"/>
                    </a:cubicBezTo>
                    <a:cubicBezTo>
                      <a:pt x="3" y="15"/>
                      <a:pt x="2" y="12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58"/>
              <p:cNvSpPr/>
              <p:nvPr/>
            </p:nvSpPr>
            <p:spPr bwMode="auto">
              <a:xfrm>
                <a:off x="6510147" y="20480543"/>
                <a:ext cx="432570" cy="542679"/>
              </a:xfrm>
              <a:custGeom>
                <a:avLst/>
                <a:gdLst>
                  <a:gd name="T0" fmla="*/ 6 w 61"/>
                  <a:gd name="T1" fmla="*/ 77 h 77"/>
                  <a:gd name="T2" fmla="*/ 5 w 61"/>
                  <a:gd name="T3" fmla="*/ 71 h 77"/>
                  <a:gd name="T4" fmla="*/ 5 w 61"/>
                  <a:gd name="T5" fmla="*/ 14 h 77"/>
                  <a:gd name="T6" fmla="*/ 0 w 61"/>
                  <a:gd name="T7" fmla="*/ 1 h 77"/>
                  <a:gd name="T8" fmla="*/ 29 w 61"/>
                  <a:gd name="T9" fmla="*/ 14 h 77"/>
                  <a:gd name="T10" fmla="*/ 25 w 61"/>
                  <a:gd name="T11" fmla="*/ 13 h 77"/>
                  <a:gd name="T12" fmla="*/ 20 w 61"/>
                  <a:gd name="T13" fmla="*/ 16 h 77"/>
                  <a:gd name="T14" fmla="*/ 20 w 61"/>
                  <a:gd name="T15" fmla="*/ 19 h 77"/>
                  <a:gd name="T16" fmla="*/ 19 w 61"/>
                  <a:gd name="T17" fmla="*/ 55 h 77"/>
                  <a:gd name="T18" fmla="*/ 20 w 61"/>
                  <a:gd name="T19" fmla="*/ 57 h 77"/>
                  <a:gd name="T20" fmla="*/ 21 w 61"/>
                  <a:gd name="T21" fmla="*/ 57 h 77"/>
                  <a:gd name="T22" fmla="*/ 45 w 61"/>
                  <a:gd name="T23" fmla="*/ 31 h 77"/>
                  <a:gd name="T24" fmla="*/ 45 w 61"/>
                  <a:gd name="T25" fmla="*/ 31 h 77"/>
                  <a:gd name="T26" fmla="*/ 44 w 61"/>
                  <a:gd name="T27" fmla="*/ 21 h 77"/>
                  <a:gd name="T28" fmla="*/ 43 w 61"/>
                  <a:gd name="T29" fmla="*/ 19 h 77"/>
                  <a:gd name="T30" fmla="*/ 61 w 61"/>
                  <a:gd name="T31" fmla="*/ 26 h 77"/>
                  <a:gd name="T32" fmla="*/ 59 w 61"/>
                  <a:gd name="T33" fmla="*/ 27 h 77"/>
                  <a:gd name="T34" fmla="*/ 49 w 61"/>
                  <a:gd name="T35" fmla="*/ 32 h 77"/>
                  <a:gd name="T36" fmla="*/ 10 w 61"/>
                  <a:gd name="T37" fmla="*/ 73 h 77"/>
                  <a:gd name="T38" fmla="*/ 6 w 61"/>
                  <a:gd name="T3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77">
                    <a:moveTo>
                      <a:pt x="6" y="77"/>
                    </a:moveTo>
                    <a:cubicBezTo>
                      <a:pt x="5" y="74"/>
                      <a:pt x="5" y="73"/>
                      <a:pt x="5" y="71"/>
                    </a:cubicBezTo>
                    <a:cubicBezTo>
                      <a:pt x="5" y="52"/>
                      <a:pt x="5" y="33"/>
                      <a:pt x="5" y="14"/>
                    </a:cubicBezTo>
                    <a:cubicBezTo>
                      <a:pt x="5" y="9"/>
                      <a:pt x="5" y="4"/>
                      <a:pt x="0" y="1"/>
                    </a:cubicBezTo>
                    <a:cubicBezTo>
                      <a:pt x="4" y="0"/>
                      <a:pt x="26" y="10"/>
                      <a:pt x="29" y="14"/>
                    </a:cubicBezTo>
                    <a:cubicBezTo>
                      <a:pt x="28" y="13"/>
                      <a:pt x="27" y="13"/>
                      <a:pt x="25" y="13"/>
                    </a:cubicBezTo>
                    <a:cubicBezTo>
                      <a:pt x="22" y="12"/>
                      <a:pt x="21" y="13"/>
                      <a:pt x="20" y="16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9" y="31"/>
                      <a:pt x="19" y="43"/>
                      <a:pt x="19" y="55"/>
                    </a:cubicBezTo>
                    <a:cubicBezTo>
                      <a:pt x="19" y="55"/>
                      <a:pt x="19" y="56"/>
                      <a:pt x="20" y="57"/>
                    </a:cubicBezTo>
                    <a:cubicBezTo>
                      <a:pt x="20" y="57"/>
                      <a:pt x="21" y="57"/>
                      <a:pt x="21" y="57"/>
                    </a:cubicBezTo>
                    <a:cubicBezTo>
                      <a:pt x="29" y="48"/>
                      <a:pt x="37" y="40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9" y="26"/>
                      <a:pt x="49" y="24"/>
                      <a:pt x="44" y="21"/>
                    </a:cubicBezTo>
                    <a:cubicBezTo>
                      <a:pt x="43" y="20"/>
                      <a:pt x="43" y="20"/>
                      <a:pt x="43" y="19"/>
                    </a:cubicBezTo>
                    <a:cubicBezTo>
                      <a:pt x="49" y="20"/>
                      <a:pt x="55" y="23"/>
                      <a:pt x="61" y="26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5" y="27"/>
                      <a:pt x="52" y="29"/>
                      <a:pt x="49" y="32"/>
                    </a:cubicBezTo>
                    <a:cubicBezTo>
                      <a:pt x="36" y="46"/>
                      <a:pt x="23" y="60"/>
                      <a:pt x="10" y="73"/>
                    </a:cubicBezTo>
                    <a:cubicBezTo>
                      <a:pt x="9" y="74"/>
                      <a:pt x="8" y="75"/>
                      <a:pt x="6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3" name="Freeform 59"/>
              <p:cNvSpPr/>
              <p:nvPr/>
            </p:nvSpPr>
            <p:spPr bwMode="auto">
              <a:xfrm>
                <a:off x="2585558" y="22053525"/>
                <a:ext cx="495489" cy="432570"/>
              </a:xfrm>
              <a:custGeom>
                <a:avLst/>
                <a:gdLst>
                  <a:gd name="T0" fmla="*/ 0 w 71"/>
                  <a:gd name="T1" fmla="*/ 32 h 61"/>
                  <a:gd name="T2" fmla="*/ 15 w 71"/>
                  <a:gd name="T3" fmla="*/ 0 h 61"/>
                  <a:gd name="T4" fmla="*/ 14 w 71"/>
                  <a:gd name="T5" fmla="*/ 3 h 61"/>
                  <a:gd name="T6" fmla="*/ 19 w 71"/>
                  <a:gd name="T7" fmla="*/ 13 h 61"/>
                  <a:gd name="T8" fmla="*/ 58 w 71"/>
                  <a:gd name="T9" fmla="*/ 33 h 61"/>
                  <a:gd name="T10" fmla="*/ 68 w 71"/>
                  <a:gd name="T11" fmla="*/ 31 h 61"/>
                  <a:gd name="T12" fmla="*/ 71 w 71"/>
                  <a:gd name="T13" fmla="*/ 28 h 61"/>
                  <a:gd name="T14" fmla="*/ 56 w 71"/>
                  <a:gd name="T15" fmla="*/ 61 h 61"/>
                  <a:gd name="T16" fmla="*/ 56 w 71"/>
                  <a:gd name="T17" fmla="*/ 57 h 61"/>
                  <a:gd name="T18" fmla="*/ 52 w 71"/>
                  <a:gd name="T19" fmla="*/ 47 h 61"/>
                  <a:gd name="T20" fmla="*/ 13 w 71"/>
                  <a:gd name="T21" fmla="*/ 28 h 61"/>
                  <a:gd name="T22" fmla="*/ 1 w 71"/>
                  <a:gd name="T23" fmla="*/ 30 h 61"/>
                  <a:gd name="T24" fmla="*/ 0 w 71"/>
                  <a:gd name="T2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1">
                    <a:moveTo>
                      <a:pt x="0" y="32"/>
                    </a:moveTo>
                    <a:cubicBezTo>
                      <a:pt x="0" y="27"/>
                      <a:pt x="11" y="4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3" y="9"/>
                      <a:pt x="14" y="11"/>
                      <a:pt x="19" y="13"/>
                    </a:cubicBezTo>
                    <a:cubicBezTo>
                      <a:pt x="32" y="20"/>
                      <a:pt x="45" y="27"/>
                      <a:pt x="58" y="33"/>
                    </a:cubicBezTo>
                    <a:cubicBezTo>
                      <a:pt x="63" y="36"/>
                      <a:pt x="65" y="35"/>
                      <a:pt x="68" y="31"/>
                    </a:cubicBezTo>
                    <a:cubicBezTo>
                      <a:pt x="69" y="30"/>
                      <a:pt x="70" y="29"/>
                      <a:pt x="71" y="28"/>
                    </a:cubicBezTo>
                    <a:cubicBezTo>
                      <a:pt x="70" y="32"/>
                      <a:pt x="60" y="56"/>
                      <a:pt x="56" y="61"/>
                    </a:cubicBezTo>
                    <a:cubicBezTo>
                      <a:pt x="56" y="59"/>
                      <a:pt x="56" y="58"/>
                      <a:pt x="56" y="57"/>
                    </a:cubicBezTo>
                    <a:cubicBezTo>
                      <a:pt x="57" y="52"/>
                      <a:pt x="56" y="50"/>
                      <a:pt x="52" y="47"/>
                    </a:cubicBezTo>
                    <a:cubicBezTo>
                      <a:pt x="39" y="41"/>
                      <a:pt x="26" y="34"/>
                      <a:pt x="13" y="28"/>
                    </a:cubicBezTo>
                    <a:cubicBezTo>
                      <a:pt x="7" y="25"/>
                      <a:pt x="6" y="25"/>
                      <a:pt x="1" y="30"/>
                    </a:cubicBezTo>
                    <a:cubicBezTo>
                      <a:pt x="1" y="31"/>
                      <a:pt x="1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4" name="Freeform 60"/>
              <p:cNvSpPr/>
              <p:nvPr/>
            </p:nvSpPr>
            <p:spPr bwMode="auto">
              <a:xfrm>
                <a:off x="8090993" y="22863611"/>
                <a:ext cx="479759" cy="314596"/>
              </a:xfrm>
              <a:custGeom>
                <a:avLst/>
                <a:gdLst>
                  <a:gd name="T0" fmla="*/ 5 w 69"/>
                  <a:gd name="T1" fmla="*/ 45 h 45"/>
                  <a:gd name="T2" fmla="*/ 0 w 69"/>
                  <a:gd name="T3" fmla="*/ 13 h 45"/>
                  <a:gd name="T4" fmla="*/ 1 w 69"/>
                  <a:gd name="T5" fmla="*/ 11 h 45"/>
                  <a:gd name="T6" fmla="*/ 3 w 69"/>
                  <a:gd name="T7" fmla="*/ 15 h 45"/>
                  <a:gd name="T8" fmla="*/ 11 w 69"/>
                  <a:gd name="T9" fmla="*/ 19 h 45"/>
                  <a:gd name="T10" fmla="*/ 47 w 69"/>
                  <a:gd name="T11" fmla="*/ 13 h 45"/>
                  <a:gd name="T12" fmla="*/ 55 w 69"/>
                  <a:gd name="T13" fmla="*/ 12 h 45"/>
                  <a:gd name="T14" fmla="*/ 62 w 69"/>
                  <a:gd name="T15" fmla="*/ 5 h 45"/>
                  <a:gd name="T16" fmla="*/ 62 w 69"/>
                  <a:gd name="T17" fmla="*/ 0 h 45"/>
                  <a:gd name="T18" fmla="*/ 64 w 69"/>
                  <a:gd name="T19" fmla="*/ 3 h 45"/>
                  <a:gd name="T20" fmla="*/ 69 w 69"/>
                  <a:gd name="T21" fmla="*/ 35 h 45"/>
                  <a:gd name="T22" fmla="*/ 67 w 69"/>
                  <a:gd name="T23" fmla="*/ 35 h 45"/>
                  <a:gd name="T24" fmla="*/ 66 w 69"/>
                  <a:gd name="T25" fmla="*/ 33 h 45"/>
                  <a:gd name="T26" fmla="*/ 57 w 69"/>
                  <a:gd name="T27" fmla="*/ 27 h 45"/>
                  <a:gd name="T28" fmla="*/ 14 w 69"/>
                  <a:gd name="T29" fmla="*/ 35 h 45"/>
                  <a:gd name="T30" fmla="*/ 7 w 69"/>
                  <a:gd name="T31" fmla="*/ 42 h 45"/>
                  <a:gd name="T32" fmla="*/ 6 w 69"/>
                  <a:gd name="T33" fmla="*/ 45 h 45"/>
                  <a:gd name="T34" fmla="*/ 5 w 69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45">
                    <a:moveTo>
                      <a:pt x="5" y="45"/>
                    </a:moveTo>
                    <a:cubicBezTo>
                      <a:pt x="3" y="35"/>
                      <a:pt x="2" y="24"/>
                      <a:pt x="0" y="13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5" y="19"/>
                      <a:pt x="6" y="20"/>
                      <a:pt x="11" y="19"/>
                    </a:cubicBezTo>
                    <a:cubicBezTo>
                      <a:pt x="23" y="17"/>
                      <a:pt x="35" y="15"/>
                      <a:pt x="47" y="13"/>
                    </a:cubicBezTo>
                    <a:cubicBezTo>
                      <a:pt x="50" y="13"/>
                      <a:pt x="52" y="12"/>
                      <a:pt x="55" y="12"/>
                    </a:cubicBezTo>
                    <a:cubicBezTo>
                      <a:pt x="60" y="11"/>
                      <a:pt x="61" y="9"/>
                      <a:pt x="62" y="5"/>
                    </a:cubicBezTo>
                    <a:cubicBezTo>
                      <a:pt x="62" y="4"/>
                      <a:pt x="62" y="3"/>
                      <a:pt x="62" y="0"/>
                    </a:cubicBezTo>
                    <a:cubicBezTo>
                      <a:pt x="63" y="2"/>
                      <a:pt x="64" y="3"/>
                      <a:pt x="64" y="3"/>
                    </a:cubicBezTo>
                    <a:cubicBezTo>
                      <a:pt x="65" y="14"/>
                      <a:pt x="67" y="24"/>
                      <a:pt x="69" y="35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5"/>
                      <a:pt x="66" y="34"/>
                      <a:pt x="66" y="33"/>
                    </a:cubicBezTo>
                    <a:cubicBezTo>
                      <a:pt x="64" y="28"/>
                      <a:pt x="62" y="27"/>
                      <a:pt x="57" y="27"/>
                    </a:cubicBezTo>
                    <a:cubicBezTo>
                      <a:pt x="43" y="30"/>
                      <a:pt x="28" y="32"/>
                      <a:pt x="14" y="35"/>
                    </a:cubicBezTo>
                    <a:cubicBezTo>
                      <a:pt x="9" y="35"/>
                      <a:pt x="7" y="37"/>
                      <a:pt x="7" y="42"/>
                    </a:cubicBezTo>
                    <a:cubicBezTo>
                      <a:pt x="7" y="43"/>
                      <a:pt x="6" y="44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5" name="Freeform 61"/>
              <p:cNvSpPr/>
              <p:nvPr/>
            </p:nvSpPr>
            <p:spPr bwMode="auto">
              <a:xfrm>
                <a:off x="5865225" y="20346840"/>
                <a:ext cx="291002" cy="487624"/>
              </a:xfrm>
              <a:custGeom>
                <a:avLst/>
                <a:gdLst>
                  <a:gd name="T0" fmla="*/ 1 w 42"/>
                  <a:gd name="T1" fmla="*/ 64 h 70"/>
                  <a:gd name="T2" fmla="*/ 4 w 42"/>
                  <a:gd name="T3" fmla="*/ 64 h 70"/>
                  <a:gd name="T4" fmla="*/ 10 w 42"/>
                  <a:gd name="T5" fmla="*/ 57 h 70"/>
                  <a:gd name="T6" fmla="*/ 13 w 42"/>
                  <a:gd name="T7" fmla="*/ 41 h 70"/>
                  <a:gd name="T8" fmla="*/ 16 w 42"/>
                  <a:gd name="T9" fmla="*/ 14 h 70"/>
                  <a:gd name="T10" fmla="*/ 17 w 42"/>
                  <a:gd name="T11" fmla="*/ 10 h 70"/>
                  <a:gd name="T12" fmla="*/ 11 w 42"/>
                  <a:gd name="T13" fmla="*/ 2 h 70"/>
                  <a:gd name="T14" fmla="*/ 9 w 42"/>
                  <a:gd name="T15" fmla="*/ 0 h 70"/>
                  <a:gd name="T16" fmla="*/ 42 w 42"/>
                  <a:gd name="T17" fmla="*/ 4 h 70"/>
                  <a:gd name="T18" fmla="*/ 42 w 42"/>
                  <a:gd name="T19" fmla="*/ 5 h 70"/>
                  <a:gd name="T20" fmla="*/ 39 w 42"/>
                  <a:gd name="T21" fmla="*/ 6 h 70"/>
                  <a:gd name="T22" fmla="*/ 32 w 42"/>
                  <a:gd name="T23" fmla="*/ 13 h 70"/>
                  <a:gd name="T24" fmla="*/ 27 w 42"/>
                  <a:gd name="T25" fmla="*/ 47 h 70"/>
                  <a:gd name="T26" fmla="*/ 25 w 42"/>
                  <a:gd name="T27" fmla="*/ 58 h 70"/>
                  <a:gd name="T28" fmla="*/ 31 w 42"/>
                  <a:gd name="T29" fmla="*/ 68 h 70"/>
                  <a:gd name="T30" fmla="*/ 33 w 42"/>
                  <a:gd name="T31" fmla="*/ 69 h 70"/>
                  <a:gd name="T32" fmla="*/ 33 w 42"/>
                  <a:gd name="T33" fmla="*/ 70 h 70"/>
                  <a:gd name="T34" fmla="*/ 0 w 42"/>
                  <a:gd name="T35" fmla="*/ 66 h 70"/>
                  <a:gd name="T36" fmla="*/ 1 w 42"/>
                  <a:gd name="T3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0">
                    <a:moveTo>
                      <a:pt x="1" y="64"/>
                    </a:moveTo>
                    <a:cubicBezTo>
                      <a:pt x="2" y="64"/>
                      <a:pt x="3" y="64"/>
                      <a:pt x="4" y="64"/>
                    </a:cubicBezTo>
                    <a:cubicBezTo>
                      <a:pt x="8" y="63"/>
                      <a:pt x="10" y="62"/>
                      <a:pt x="10" y="57"/>
                    </a:cubicBezTo>
                    <a:cubicBezTo>
                      <a:pt x="11" y="52"/>
                      <a:pt x="12" y="47"/>
                      <a:pt x="13" y="41"/>
                    </a:cubicBezTo>
                    <a:cubicBezTo>
                      <a:pt x="14" y="32"/>
                      <a:pt x="15" y="23"/>
                      <a:pt x="16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5"/>
                      <a:pt x="16" y="4"/>
                      <a:pt x="11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20" y="1"/>
                      <a:pt x="31" y="2"/>
                      <a:pt x="42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0" y="6"/>
                      <a:pt x="39" y="6"/>
                    </a:cubicBezTo>
                    <a:cubicBezTo>
                      <a:pt x="34" y="6"/>
                      <a:pt x="32" y="7"/>
                      <a:pt x="32" y="13"/>
                    </a:cubicBezTo>
                    <a:cubicBezTo>
                      <a:pt x="30" y="24"/>
                      <a:pt x="28" y="36"/>
                      <a:pt x="27" y="47"/>
                    </a:cubicBezTo>
                    <a:cubicBezTo>
                      <a:pt x="26" y="51"/>
                      <a:pt x="26" y="55"/>
                      <a:pt x="25" y="58"/>
                    </a:cubicBezTo>
                    <a:cubicBezTo>
                      <a:pt x="25" y="64"/>
                      <a:pt x="26" y="66"/>
                      <a:pt x="31" y="68"/>
                    </a:cubicBezTo>
                    <a:cubicBezTo>
                      <a:pt x="32" y="68"/>
                      <a:pt x="32" y="69"/>
                      <a:pt x="33" y="69"/>
                    </a:cubicBezTo>
                    <a:cubicBezTo>
                      <a:pt x="33" y="69"/>
                      <a:pt x="33" y="69"/>
                      <a:pt x="33" y="70"/>
                    </a:cubicBezTo>
                    <a:cubicBezTo>
                      <a:pt x="22" y="69"/>
                      <a:pt x="11" y="68"/>
                      <a:pt x="0" y="66"/>
                    </a:cubicBezTo>
                    <a:cubicBezTo>
                      <a:pt x="1" y="65"/>
                      <a:pt x="1" y="65"/>
                      <a:pt x="1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6" name="Freeform 62"/>
              <p:cNvSpPr/>
              <p:nvPr/>
            </p:nvSpPr>
            <p:spPr bwMode="auto">
              <a:xfrm>
                <a:off x="4087756" y="25828682"/>
                <a:ext cx="361786" cy="471895"/>
              </a:xfrm>
              <a:custGeom>
                <a:avLst/>
                <a:gdLst>
                  <a:gd name="T0" fmla="*/ 1 w 52"/>
                  <a:gd name="T1" fmla="*/ 51 h 67"/>
                  <a:gd name="T2" fmla="*/ 5 w 52"/>
                  <a:gd name="T3" fmla="*/ 52 h 67"/>
                  <a:gd name="T4" fmla="*/ 16 w 52"/>
                  <a:gd name="T5" fmla="*/ 47 h 67"/>
                  <a:gd name="T6" fmla="*/ 32 w 52"/>
                  <a:gd name="T7" fmla="*/ 12 h 67"/>
                  <a:gd name="T8" fmla="*/ 33 w 52"/>
                  <a:gd name="T9" fmla="*/ 9 h 67"/>
                  <a:gd name="T10" fmla="*/ 29 w 52"/>
                  <a:gd name="T11" fmla="*/ 2 h 67"/>
                  <a:gd name="T12" fmla="*/ 23 w 52"/>
                  <a:gd name="T13" fmla="*/ 1 h 67"/>
                  <a:gd name="T14" fmla="*/ 52 w 52"/>
                  <a:gd name="T15" fmla="*/ 1 h 67"/>
                  <a:gd name="T16" fmla="*/ 51 w 52"/>
                  <a:gd name="T17" fmla="*/ 4 h 67"/>
                  <a:gd name="T18" fmla="*/ 29 w 52"/>
                  <a:gd name="T19" fmla="*/ 52 h 67"/>
                  <a:gd name="T20" fmla="*/ 33 w 52"/>
                  <a:gd name="T21" fmla="*/ 65 h 67"/>
                  <a:gd name="T22" fmla="*/ 34 w 52"/>
                  <a:gd name="T23" fmla="*/ 66 h 67"/>
                  <a:gd name="T24" fmla="*/ 34 w 52"/>
                  <a:gd name="T25" fmla="*/ 67 h 67"/>
                  <a:gd name="T26" fmla="*/ 33 w 52"/>
                  <a:gd name="T27" fmla="*/ 67 h 67"/>
                  <a:gd name="T28" fmla="*/ 2 w 52"/>
                  <a:gd name="T29" fmla="*/ 53 h 67"/>
                  <a:gd name="T30" fmla="*/ 0 w 52"/>
                  <a:gd name="T31" fmla="*/ 52 h 67"/>
                  <a:gd name="T32" fmla="*/ 1 w 52"/>
                  <a:gd name="T33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7">
                    <a:moveTo>
                      <a:pt x="1" y="51"/>
                    </a:moveTo>
                    <a:cubicBezTo>
                      <a:pt x="2" y="51"/>
                      <a:pt x="4" y="51"/>
                      <a:pt x="5" y="52"/>
                    </a:cubicBezTo>
                    <a:cubicBezTo>
                      <a:pt x="10" y="53"/>
                      <a:pt x="13" y="52"/>
                      <a:pt x="16" y="47"/>
                    </a:cubicBezTo>
                    <a:cubicBezTo>
                      <a:pt x="21" y="35"/>
                      <a:pt x="27" y="23"/>
                      <a:pt x="32" y="12"/>
                    </a:cubicBezTo>
                    <a:cubicBezTo>
                      <a:pt x="33" y="11"/>
                      <a:pt x="33" y="10"/>
                      <a:pt x="33" y="9"/>
                    </a:cubicBezTo>
                    <a:cubicBezTo>
                      <a:pt x="34" y="5"/>
                      <a:pt x="33" y="3"/>
                      <a:pt x="29" y="2"/>
                    </a:cubicBezTo>
                    <a:cubicBezTo>
                      <a:pt x="28" y="2"/>
                      <a:pt x="26" y="2"/>
                      <a:pt x="23" y="1"/>
                    </a:cubicBezTo>
                    <a:cubicBezTo>
                      <a:pt x="27" y="0"/>
                      <a:pt x="44" y="0"/>
                      <a:pt x="52" y="1"/>
                    </a:cubicBezTo>
                    <a:cubicBezTo>
                      <a:pt x="52" y="2"/>
                      <a:pt x="52" y="3"/>
                      <a:pt x="51" y="4"/>
                    </a:cubicBezTo>
                    <a:cubicBezTo>
                      <a:pt x="44" y="20"/>
                      <a:pt x="37" y="36"/>
                      <a:pt x="29" y="52"/>
                    </a:cubicBezTo>
                    <a:cubicBezTo>
                      <a:pt x="26" y="59"/>
                      <a:pt x="26" y="61"/>
                      <a:pt x="33" y="65"/>
                    </a:cubicBezTo>
                    <a:cubicBezTo>
                      <a:pt x="33" y="65"/>
                      <a:pt x="34" y="66"/>
                      <a:pt x="34" y="66"/>
                    </a:cubicBezTo>
                    <a:cubicBezTo>
                      <a:pt x="34" y="66"/>
                      <a:pt x="34" y="67"/>
                      <a:pt x="34" y="67"/>
                    </a:cubicBezTo>
                    <a:cubicBezTo>
                      <a:pt x="34" y="67"/>
                      <a:pt x="33" y="67"/>
                      <a:pt x="33" y="67"/>
                    </a:cubicBezTo>
                    <a:cubicBezTo>
                      <a:pt x="23" y="62"/>
                      <a:pt x="13" y="58"/>
                      <a:pt x="2" y="53"/>
                    </a:cubicBezTo>
                    <a:cubicBezTo>
                      <a:pt x="1" y="53"/>
                      <a:pt x="1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7" name="Freeform 71"/>
              <p:cNvSpPr>
                <a:spLocks noEditPoints="1"/>
              </p:cNvSpPr>
              <p:nvPr/>
            </p:nvSpPr>
            <p:spPr bwMode="auto">
              <a:xfrm>
                <a:off x="3199023" y="21141194"/>
                <a:ext cx="4561646" cy="4553784"/>
              </a:xfrm>
              <a:custGeom>
                <a:avLst/>
                <a:gdLst>
                  <a:gd name="T0" fmla="*/ 326 w 652"/>
                  <a:gd name="T1" fmla="*/ 652 h 652"/>
                  <a:gd name="T2" fmla="*/ 326 w 652"/>
                  <a:gd name="T3" fmla="*/ 0 h 652"/>
                  <a:gd name="T4" fmla="*/ 300 w 652"/>
                  <a:gd name="T5" fmla="*/ 368 h 652"/>
                  <a:gd name="T6" fmla="*/ 300 w 652"/>
                  <a:gd name="T7" fmla="*/ 408 h 652"/>
                  <a:gd name="T8" fmla="*/ 292 w 652"/>
                  <a:gd name="T9" fmla="*/ 425 h 652"/>
                  <a:gd name="T10" fmla="*/ 239 w 652"/>
                  <a:gd name="T11" fmla="*/ 475 h 652"/>
                  <a:gd name="T12" fmla="*/ 208 w 652"/>
                  <a:gd name="T13" fmla="*/ 558 h 652"/>
                  <a:gd name="T14" fmla="*/ 256 w 652"/>
                  <a:gd name="T15" fmla="*/ 566 h 652"/>
                  <a:gd name="T16" fmla="*/ 264 w 652"/>
                  <a:gd name="T17" fmla="*/ 540 h 652"/>
                  <a:gd name="T18" fmla="*/ 312 w 652"/>
                  <a:gd name="T19" fmla="*/ 473 h 652"/>
                  <a:gd name="T20" fmla="*/ 346 w 652"/>
                  <a:gd name="T21" fmla="*/ 477 h 652"/>
                  <a:gd name="T22" fmla="*/ 390 w 652"/>
                  <a:gd name="T23" fmla="*/ 550 h 652"/>
                  <a:gd name="T24" fmla="*/ 410 w 652"/>
                  <a:gd name="T25" fmla="*/ 582 h 652"/>
                  <a:gd name="T26" fmla="*/ 439 w 652"/>
                  <a:gd name="T27" fmla="*/ 536 h 652"/>
                  <a:gd name="T28" fmla="*/ 360 w 652"/>
                  <a:gd name="T29" fmla="*/ 425 h 652"/>
                  <a:gd name="T30" fmla="*/ 351 w 652"/>
                  <a:gd name="T31" fmla="*/ 372 h 652"/>
                  <a:gd name="T32" fmla="*/ 357 w 652"/>
                  <a:gd name="T33" fmla="*/ 369 h 652"/>
                  <a:gd name="T34" fmla="*/ 453 w 652"/>
                  <a:gd name="T35" fmla="*/ 459 h 652"/>
                  <a:gd name="T36" fmla="*/ 489 w 652"/>
                  <a:gd name="T37" fmla="*/ 522 h 652"/>
                  <a:gd name="T38" fmla="*/ 526 w 652"/>
                  <a:gd name="T39" fmla="*/ 508 h 652"/>
                  <a:gd name="T40" fmla="*/ 512 w 652"/>
                  <a:gd name="T41" fmla="*/ 460 h 652"/>
                  <a:gd name="T42" fmla="*/ 373 w 652"/>
                  <a:gd name="T43" fmla="*/ 322 h 652"/>
                  <a:gd name="T44" fmla="*/ 351 w 652"/>
                  <a:gd name="T45" fmla="*/ 304 h 652"/>
                  <a:gd name="T46" fmla="*/ 306 w 652"/>
                  <a:gd name="T47" fmla="*/ 286 h 652"/>
                  <a:gd name="T48" fmla="*/ 300 w 652"/>
                  <a:gd name="T49" fmla="*/ 316 h 652"/>
                  <a:gd name="T50" fmla="*/ 210 w 652"/>
                  <a:gd name="T51" fmla="*/ 361 h 652"/>
                  <a:gd name="T52" fmla="*/ 128 w 652"/>
                  <a:gd name="T53" fmla="*/ 483 h 652"/>
                  <a:gd name="T54" fmla="*/ 140 w 652"/>
                  <a:gd name="T55" fmla="*/ 526 h 652"/>
                  <a:gd name="T56" fmla="*/ 172 w 652"/>
                  <a:gd name="T57" fmla="*/ 509 h 652"/>
                  <a:gd name="T58" fmla="*/ 246 w 652"/>
                  <a:gd name="T59" fmla="*/ 399 h 652"/>
                  <a:gd name="T60" fmla="*/ 300 w 652"/>
                  <a:gd name="T61" fmla="*/ 368 h 652"/>
                  <a:gd name="T62" fmla="*/ 249 w 652"/>
                  <a:gd name="T63" fmla="*/ 114 h 652"/>
                  <a:gd name="T64" fmla="*/ 123 w 652"/>
                  <a:gd name="T65" fmla="*/ 169 h 652"/>
                  <a:gd name="T66" fmla="*/ 75 w 652"/>
                  <a:gd name="T67" fmla="*/ 214 h 652"/>
                  <a:gd name="T68" fmla="*/ 108 w 652"/>
                  <a:gd name="T69" fmla="*/ 242 h 652"/>
                  <a:gd name="T70" fmla="*/ 158 w 652"/>
                  <a:gd name="T71" fmla="*/ 210 h 652"/>
                  <a:gd name="T72" fmla="*/ 253 w 652"/>
                  <a:gd name="T73" fmla="*/ 164 h 652"/>
                  <a:gd name="T74" fmla="*/ 250 w 652"/>
                  <a:gd name="T75" fmla="*/ 222 h 652"/>
                  <a:gd name="T76" fmla="*/ 65 w 652"/>
                  <a:gd name="T77" fmla="*/ 383 h 652"/>
                  <a:gd name="T78" fmla="*/ 80 w 652"/>
                  <a:gd name="T79" fmla="*/ 422 h 652"/>
                  <a:gd name="T80" fmla="*/ 113 w 652"/>
                  <a:gd name="T81" fmla="*/ 400 h 652"/>
                  <a:gd name="T82" fmla="*/ 215 w 652"/>
                  <a:gd name="T83" fmla="*/ 296 h 652"/>
                  <a:gd name="T84" fmla="*/ 304 w 652"/>
                  <a:gd name="T85" fmla="*/ 240 h 652"/>
                  <a:gd name="T86" fmla="*/ 303 w 652"/>
                  <a:gd name="T87" fmla="*/ 78 h 652"/>
                  <a:gd name="T88" fmla="*/ 269 w 652"/>
                  <a:gd name="T89" fmla="*/ 56 h 652"/>
                  <a:gd name="T90" fmla="*/ 253 w 652"/>
                  <a:gd name="T91" fmla="*/ 90 h 652"/>
                  <a:gd name="T92" fmla="*/ 398 w 652"/>
                  <a:gd name="T93" fmla="*/ 112 h 652"/>
                  <a:gd name="T94" fmla="*/ 398 w 652"/>
                  <a:gd name="T95" fmla="*/ 82 h 652"/>
                  <a:gd name="T96" fmla="*/ 368 w 652"/>
                  <a:gd name="T97" fmla="*/ 54 h 652"/>
                  <a:gd name="T98" fmla="*/ 347 w 652"/>
                  <a:gd name="T99" fmla="*/ 85 h 652"/>
                  <a:gd name="T100" fmla="*/ 347 w 652"/>
                  <a:gd name="T101" fmla="*/ 243 h 652"/>
                  <a:gd name="T102" fmla="*/ 369 w 652"/>
                  <a:gd name="T103" fmla="*/ 264 h 652"/>
                  <a:gd name="T104" fmla="*/ 493 w 652"/>
                  <a:gd name="T105" fmla="*/ 344 h 652"/>
                  <a:gd name="T106" fmla="*/ 549 w 652"/>
                  <a:gd name="T107" fmla="*/ 416 h 652"/>
                  <a:gd name="T108" fmla="*/ 587 w 652"/>
                  <a:gd name="T109" fmla="*/ 384 h 652"/>
                  <a:gd name="T110" fmla="*/ 407 w 652"/>
                  <a:gd name="T111" fmla="*/ 224 h 652"/>
                  <a:gd name="T112" fmla="*/ 398 w 652"/>
                  <a:gd name="T113" fmla="*/ 164 h 652"/>
                  <a:gd name="T114" fmla="*/ 403 w 652"/>
                  <a:gd name="T115" fmla="*/ 165 h 652"/>
                  <a:gd name="T116" fmla="*/ 532 w 652"/>
                  <a:gd name="T117" fmla="*/ 236 h 652"/>
                  <a:gd name="T118" fmla="*/ 575 w 652"/>
                  <a:gd name="T119" fmla="*/ 211 h 652"/>
                  <a:gd name="T120" fmla="*/ 509 w 652"/>
                  <a:gd name="T121" fmla="*/ 157 h 652"/>
                  <a:gd name="T122" fmla="*/ 398 w 652"/>
                  <a:gd name="T123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652">
                    <a:moveTo>
                      <a:pt x="652" y="326"/>
                    </a:moveTo>
                    <a:cubicBezTo>
                      <a:pt x="652" y="505"/>
                      <a:pt x="506" y="652"/>
                      <a:pt x="326" y="652"/>
                    </a:cubicBezTo>
                    <a:cubicBezTo>
                      <a:pt x="147" y="652"/>
                      <a:pt x="0" y="507"/>
                      <a:pt x="0" y="326"/>
                    </a:cubicBezTo>
                    <a:cubicBezTo>
                      <a:pt x="0" y="146"/>
                      <a:pt x="146" y="0"/>
                      <a:pt x="326" y="0"/>
                    </a:cubicBezTo>
                    <a:cubicBezTo>
                      <a:pt x="506" y="0"/>
                      <a:pt x="652" y="147"/>
                      <a:pt x="652" y="326"/>
                    </a:cubicBezTo>
                    <a:close/>
                    <a:moveTo>
                      <a:pt x="300" y="368"/>
                    </a:moveTo>
                    <a:cubicBezTo>
                      <a:pt x="300" y="370"/>
                      <a:pt x="300" y="371"/>
                      <a:pt x="300" y="373"/>
                    </a:cubicBezTo>
                    <a:cubicBezTo>
                      <a:pt x="300" y="385"/>
                      <a:pt x="300" y="396"/>
                      <a:pt x="300" y="408"/>
                    </a:cubicBezTo>
                    <a:cubicBezTo>
                      <a:pt x="300" y="409"/>
                      <a:pt x="300" y="410"/>
                      <a:pt x="300" y="411"/>
                    </a:cubicBezTo>
                    <a:cubicBezTo>
                      <a:pt x="300" y="417"/>
                      <a:pt x="297" y="422"/>
                      <a:pt x="292" y="425"/>
                    </a:cubicBezTo>
                    <a:cubicBezTo>
                      <a:pt x="290" y="426"/>
                      <a:pt x="288" y="428"/>
                      <a:pt x="285" y="429"/>
                    </a:cubicBezTo>
                    <a:cubicBezTo>
                      <a:pt x="267" y="441"/>
                      <a:pt x="252" y="457"/>
                      <a:pt x="239" y="475"/>
                    </a:cubicBezTo>
                    <a:cubicBezTo>
                      <a:pt x="225" y="496"/>
                      <a:pt x="216" y="520"/>
                      <a:pt x="210" y="544"/>
                    </a:cubicBezTo>
                    <a:cubicBezTo>
                      <a:pt x="209" y="549"/>
                      <a:pt x="208" y="553"/>
                      <a:pt x="208" y="558"/>
                    </a:cubicBezTo>
                    <a:cubicBezTo>
                      <a:pt x="207" y="571"/>
                      <a:pt x="215" y="581"/>
                      <a:pt x="228" y="583"/>
                    </a:cubicBezTo>
                    <a:cubicBezTo>
                      <a:pt x="239" y="585"/>
                      <a:pt x="252" y="581"/>
                      <a:pt x="256" y="566"/>
                    </a:cubicBezTo>
                    <a:cubicBezTo>
                      <a:pt x="256" y="565"/>
                      <a:pt x="257" y="563"/>
                      <a:pt x="257" y="562"/>
                    </a:cubicBezTo>
                    <a:cubicBezTo>
                      <a:pt x="260" y="555"/>
                      <a:pt x="262" y="547"/>
                      <a:pt x="264" y="540"/>
                    </a:cubicBezTo>
                    <a:cubicBezTo>
                      <a:pt x="270" y="523"/>
                      <a:pt x="278" y="508"/>
                      <a:pt x="289" y="493"/>
                    </a:cubicBezTo>
                    <a:cubicBezTo>
                      <a:pt x="295" y="485"/>
                      <a:pt x="303" y="478"/>
                      <a:pt x="312" y="473"/>
                    </a:cubicBezTo>
                    <a:cubicBezTo>
                      <a:pt x="321" y="468"/>
                      <a:pt x="330" y="468"/>
                      <a:pt x="339" y="473"/>
                    </a:cubicBezTo>
                    <a:cubicBezTo>
                      <a:pt x="341" y="474"/>
                      <a:pt x="344" y="475"/>
                      <a:pt x="346" y="477"/>
                    </a:cubicBezTo>
                    <a:cubicBezTo>
                      <a:pt x="355" y="483"/>
                      <a:pt x="362" y="491"/>
                      <a:pt x="368" y="500"/>
                    </a:cubicBezTo>
                    <a:cubicBezTo>
                      <a:pt x="378" y="516"/>
                      <a:pt x="385" y="533"/>
                      <a:pt x="390" y="550"/>
                    </a:cubicBezTo>
                    <a:cubicBezTo>
                      <a:pt x="392" y="556"/>
                      <a:pt x="394" y="563"/>
                      <a:pt x="396" y="569"/>
                    </a:cubicBezTo>
                    <a:cubicBezTo>
                      <a:pt x="399" y="576"/>
                      <a:pt x="403" y="580"/>
                      <a:pt x="410" y="582"/>
                    </a:cubicBezTo>
                    <a:cubicBezTo>
                      <a:pt x="425" y="588"/>
                      <a:pt x="446" y="577"/>
                      <a:pt x="443" y="555"/>
                    </a:cubicBezTo>
                    <a:cubicBezTo>
                      <a:pt x="442" y="548"/>
                      <a:pt x="440" y="542"/>
                      <a:pt x="439" y="536"/>
                    </a:cubicBezTo>
                    <a:cubicBezTo>
                      <a:pt x="433" y="515"/>
                      <a:pt x="426" y="496"/>
                      <a:pt x="414" y="478"/>
                    </a:cubicBezTo>
                    <a:cubicBezTo>
                      <a:pt x="400" y="456"/>
                      <a:pt x="382" y="439"/>
                      <a:pt x="360" y="425"/>
                    </a:cubicBezTo>
                    <a:cubicBezTo>
                      <a:pt x="354" y="422"/>
                      <a:pt x="351" y="417"/>
                      <a:pt x="351" y="410"/>
                    </a:cubicBezTo>
                    <a:cubicBezTo>
                      <a:pt x="351" y="397"/>
                      <a:pt x="351" y="385"/>
                      <a:pt x="351" y="372"/>
                    </a:cubicBezTo>
                    <a:cubicBezTo>
                      <a:pt x="351" y="371"/>
                      <a:pt x="351" y="370"/>
                      <a:pt x="352" y="368"/>
                    </a:cubicBezTo>
                    <a:cubicBezTo>
                      <a:pt x="354" y="368"/>
                      <a:pt x="355" y="369"/>
                      <a:pt x="357" y="369"/>
                    </a:cubicBezTo>
                    <a:cubicBezTo>
                      <a:pt x="376" y="376"/>
                      <a:pt x="392" y="386"/>
                      <a:pt x="406" y="400"/>
                    </a:cubicBezTo>
                    <a:cubicBezTo>
                      <a:pt x="425" y="417"/>
                      <a:pt x="439" y="437"/>
                      <a:pt x="453" y="459"/>
                    </a:cubicBezTo>
                    <a:cubicBezTo>
                      <a:pt x="462" y="475"/>
                      <a:pt x="471" y="492"/>
                      <a:pt x="479" y="509"/>
                    </a:cubicBezTo>
                    <a:cubicBezTo>
                      <a:pt x="481" y="514"/>
                      <a:pt x="484" y="518"/>
                      <a:pt x="489" y="522"/>
                    </a:cubicBezTo>
                    <a:cubicBezTo>
                      <a:pt x="494" y="526"/>
                      <a:pt x="501" y="529"/>
                      <a:pt x="508" y="527"/>
                    </a:cubicBezTo>
                    <a:cubicBezTo>
                      <a:pt x="518" y="524"/>
                      <a:pt x="524" y="518"/>
                      <a:pt x="526" y="508"/>
                    </a:cubicBezTo>
                    <a:cubicBezTo>
                      <a:pt x="528" y="500"/>
                      <a:pt x="527" y="493"/>
                      <a:pt x="524" y="486"/>
                    </a:cubicBezTo>
                    <a:cubicBezTo>
                      <a:pt x="520" y="477"/>
                      <a:pt x="516" y="469"/>
                      <a:pt x="512" y="460"/>
                    </a:cubicBezTo>
                    <a:cubicBezTo>
                      <a:pt x="498" y="429"/>
                      <a:pt x="480" y="400"/>
                      <a:pt x="456" y="375"/>
                    </a:cubicBezTo>
                    <a:cubicBezTo>
                      <a:pt x="432" y="351"/>
                      <a:pt x="405" y="333"/>
                      <a:pt x="373" y="322"/>
                    </a:cubicBezTo>
                    <a:cubicBezTo>
                      <a:pt x="366" y="320"/>
                      <a:pt x="359" y="318"/>
                      <a:pt x="351" y="316"/>
                    </a:cubicBezTo>
                    <a:cubicBezTo>
                      <a:pt x="351" y="312"/>
                      <a:pt x="351" y="308"/>
                      <a:pt x="351" y="304"/>
                    </a:cubicBezTo>
                    <a:cubicBezTo>
                      <a:pt x="350" y="298"/>
                      <a:pt x="349" y="291"/>
                      <a:pt x="345" y="286"/>
                    </a:cubicBezTo>
                    <a:cubicBezTo>
                      <a:pt x="335" y="271"/>
                      <a:pt x="316" y="271"/>
                      <a:pt x="306" y="286"/>
                    </a:cubicBezTo>
                    <a:cubicBezTo>
                      <a:pt x="302" y="292"/>
                      <a:pt x="301" y="299"/>
                      <a:pt x="301" y="305"/>
                    </a:cubicBezTo>
                    <a:cubicBezTo>
                      <a:pt x="300" y="309"/>
                      <a:pt x="300" y="312"/>
                      <a:pt x="300" y="316"/>
                    </a:cubicBezTo>
                    <a:cubicBezTo>
                      <a:pt x="299" y="317"/>
                      <a:pt x="298" y="317"/>
                      <a:pt x="296" y="317"/>
                    </a:cubicBezTo>
                    <a:cubicBezTo>
                      <a:pt x="264" y="325"/>
                      <a:pt x="235" y="339"/>
                      <a:pt x="210" y="361"/>
                    </a:cubicBezTo>
                    <a:cubicBezTo>
                      <a:pt x="191" y="378"/>
                      <a:pt x="175" y="398"/>
                      <a:pt x="161" y="420"/>
                    </a:cubicBezTo>
                    <a:cubicBezTo>
                      <a:pt x="148" y="440"/>
                      <a:pt x="138" y="462"/>
                      <a:pt x="128" y="483"/>
                    </a:cubicBezTo>
                    <a:cubicBezTo>
                      <a:pt x="126" y="490"/>
                      <a:pt x="124" y="497"/>
                      <a:pt x="125" y="504"/>
                    </a:cubicBezTo>
                    <a:cubicBezTo>
                      <a:pt x="126" y="515"/>
                      <a:pt x="130" y="522"/>
                      <a:pt x="140" y="526"/>
                    </a:cubicBezTo>
                    <a:cubicBezTo>
                      <a:pt x="150" y="530"/>
                      <a:pt x="159" y="526"/>
                      <a:pt x="165" y="519"/>
                    </a:cubicBezTo>
                    <a:cubicBezTo>
                      <a:pt x="168" y="516"/>
                      <a:pt x="170" y="512"/>
                      <a:pt x="172" y="509"/>
                    </a:cubicBezTo>
                    <a:cubicBezTo>
                      <a:pt x="181" y="493"/>
                      <a:pt x="189" y="476"/>
                      <a:pt x="198" y="461"/>
                    </a:cubicBezTo>
                    <a:cubicBezTo>
                      <a:pt x="211" y="438"/>
                      <a:pt x="227" y="417"/>
                      <a:pt x="246" y="399"/>
                    </a:cubicBezTo>
                    <a:cubicBezTo>
                      <a:pt x="260" y="386"/>
                      <a:pt x="276" y="376"/>
                      <a:pt x="294" y="370"/>
                    </a:cubicBezTo>
                    <a:cubicBezTo>
                      <a:pt x="296" y="369"/>
                      <a:pt x="298" y="368"/>
                      <a:pt x="300" y="368"/>
                    </a:cubicBezTo>
                    <a:close/>
                    <a:moveTo>
                      <a:pt x="253" y="112"/>
                    </a:moveTo>
                    <a:cubicBezTo>
                      <a:pt x="252" y="113"/>
                      <a:pt x="250" y="113"/>
                      <a:pt x="249" y="114"/>
                    </a:cubicBezTo>
                    <a:cubicBezTo>
                      <a:pt x="240" y="117"/>
                      <a:pt x="231" y="119"/>
                      <a:pt x="222" y="122"/>
                    </a:cubicBezTo>
                    <a:cubicBezTo>
                      <a:pt x="187" y="134"/>
                      <a:pt x="154" y="149"/>
                      <a:pt x="123" y="169"/>
                    </a:cubicBezTo>
                    <a:cubicBezTo>
                      <a:pt x="110" y="178"/>
                      <a:pt x="97" y="188"/>
                      <a:pt x="85" y="200"/>
                    </a:cubicBezTo>
                    <a:cubicBezTo>
                      <a:pt x="81" y="204"/>
                      <a:pt x="77" y="208"/>
                      <a:pt x="75" y="214"/>
                    </a:cubicBezTo>
                    <a:cubicBezTo>
                      <a:pt x="71" y="225"/>
                      <a:pt x="76" y="237"/>
                      <a:pt x="87" y="241"/>
                    </a:cubicBezTo>
                    <a:cubicBezTo>
                      <a:pt x="94" y="244"/>
                      <a:pt x="101" y="244"/>
                      <a:pt x="108" y="242"/>
                    </a:cubicBezTo>
                    <a:cubicBezTo>
                      <a:pt x="114" y="240"/>
                      <a:pt x="118" y="237"/>
                      <a:pt x="123" y="234"/>
                    </a:cubicBezTo>
                    <a:cubicBezTo>
                      <a:pt x="134" y="226"/>
                      <a:pt x="146" y="217"/>
                      <a:pt x="158" y="210"/>
                    </a:cubicBezTo>
                    <a:cubicBezTo>
                      <a:pt x="186" y="191"/>
                      <a:pt x="216" y="176"/>
                      <a:pt x="249" y="165"/>
                    </a:cubicBezTo>
                    <a:cubicBezTo>
                      <a:pt x="250" y="165"/>
                      <a:pt x="252" y="164"/>
                      <a:pt x="253" y="164"/>
                    </a:cubicBezTo>
                    <a:cubicBezTo>
                      <a:pt x="253" y="183"/>
                      <a:pt x="253" y="202"/>
                      <a:pt x="253" y="220"/>
                    </a:cubicBezTo>
                    <a:cubicBezTo>
                      <a:pt x="252" y="221"/>
                      <a:pt x="251" y="221"/>
                      <a:pt x="250" y="222"/>
                    </a:cubicBezTo>
                    <a:cubicBezTo>
                      <a:pt x="185" y="247"/>
                      <a:pt x="131" y="288"/>
                      <a:pt x="90" y="345"/>
                    </a:cubicBezTo>
                    <a:cubicBezTo>
                      <a:pt x="81" y="357"/>
                      <a:pt x="73" y="370"/>
                      <a:pt x="65" y="383"/>
                    </a:cubicBezTo>
                    <a:cubicBezTo>
                      <a:pt x="62" y="387"/>
                      <a:pt x="60" y="391"/>
                      <a:pt x="60" y="395"/>
                    </a:cubicBezTo>
                    <a:cubicBezTo>
                      <a:pt x="60" y="408"/>
                      <a:pt x="68" y="419"/>
                      <a:pt x="80" y="422"/>
                    </a:cubicBezTo>
                    <a:cubicBezTo>
                      <a:pt x="90" y="425"/>
                      <a:pt x="98" y="422"/>
                      <a:pt x="104" y="413"/>
                    </a:cubicBezTo>
                    <a:cubicBezTo>
                      <a:pt x="107" y="409"/>
                      <a:pt x="110" y="404"/>
                      <a:pt x="113" y="400"/>
                    </a:cubicBezTo>
                    <a:cubicBezTo>
                      <a:pt x="127" y="380"/>
                      <a:pt x="143" y="361"/>
                      <a:pt x="160" y="343"/>
                    </a:cubicBezTo>
                    <a:cubicBezTo>
                      <a:pt x="177" y="325"/>
                      <a:pt x="195" y="309"/>
                      <a:pt x="215" y="296"/>
                    </a:cubicBezTo>
                    <a:cubicBezTo>
                      <a:pt x="237" y="282"/>
                      <a:pt x="261" y="271"/>
                      <a:pt x="286" y="264"/>
                    </a:cubicBezTo>
                    <a:cubicBezTo>
                      <a:pt x="300" y="260"/>
                      <a:pt x="304" y="253"/>
                      <a:pt x="304" y="240"/>
                    </a:cubicBezTo>
                    <a:cubicBezTo>
                      <a:pt x="304" y="189"/>
                      <a:pt x="304" y="138"/>
                      <a:pt x="304" y="88"/>
                    </a:cubicBezTo>
                    <a:cubicBezTo>
                      <a:pt x="304" y="84"/>
                      <a:pt x="304" y="81"/>
                      <a:pt x="303" y="78"/>
                    </a:cubicBezTo>
                    <a:cubicBezTo>
                      <a:pt x="303" y="74"/>
                      <a:pt x="302" y="69"/>
                      <a:pt x="299" y="65"/>
                    </a:cubicBezTo>
                    <a:cubicBezTo>
                      <a:pt x="293" y="55"/>
                      <a:pt x="280" y="51"/>
                      <a:pt x="269" y="56"/>
                    </a:cubicBezTo>
                    <a:cubicBezTo>
                      <a:pt x="261" y="61"/>
                      <a:pt x="256" y="68"/>
                      <a:pt x="254" y="77"/>
                    </a:cubicBezTo>
                    <a:cubicBezTo>
                      <a:pt x="254" y="81"/>
                      <a:pt x="254" y="85"/>
                      <a:pt x="253" y="90"/>
                    </a:cubicBezTo>
                    <a:cubicBezTo>
                      <a:pt x="253" y="97"/>
                      <a:pt x="253" y="105"/>
                      <a:pt x="253" y="112"/>
                    </a:cubicBezTo>
                    <a:close/>
                    <a:moveTo>
                      <a:pt x="398" y="112"/>
                    </a:moveTo>
                    <a:cubicBezTo>
                      <a:pt x="398" y="110"/>
                      <a:pt x="398" y="108"/>
                      <a:pt x="398" y="106"/>
                    </a:cubicBezTo>
                    <a:cubicBezTo>
                      <a:pt x="398" y="98"/>
                      <a:pt x="398" y="90"/>
                      <a:pt x="398" y="82"/>
                    </a:cubicBezTo>
                    <a:cubicBezTo>
                      <a:pt x="397" y="76"/>
                      <a:pt x="396" y="70"/>
                      <a:pt x="392" y="65"/>
                    </a:cubicBezTo>
                    <a:cubicBezTo>
                      <a:pt x="386" y="57"/>
                      <a:pt x="378" y="53"/>
                      <a:pt x="368" y="54"/>
                    </a:cubicBezTo>
                    <a:cubicBezTo>
                      <a:pt x="358" y="56"/>
                      <a:pt x="352" y="62"/>
                      <a:pt x="349" y="71"/>
                    </a:cubicBezTo>
                    <a:cubicBezTo>
                      <a:pt x="348" y="75"/>
                      <a:pt x="347" y="80"/>
                      <a:pt x="347" y="85"/>
                    </a:cubicBezTo>
                    <a:cubicBezTo>
                      <a:pt x="347" y="137"/>
                      <a:pt x="347" y="189"/>
                      <a:pt x="347" y="242"/>
                    </a:cubicBezTo>
                    <a:cubicBezTo>
                      <a:pt x="347" y="242"/>
                      <a:pt x="347" y="243"/>
                      <a:pt x="347" y="243"/>
                    </a:cubicBezTo>
                    <a:cubicBezTo>
                      <a:pt x="347" y="251"/>
                      <a:pt x="351" y="257"/>
                      <a:pt x="358" y="260"/>
                    </a:cubicBezTo>
                    <a:cubicBezTo>
                      <a:pt x="361" y="262"/>
                      <a:pt x="365" y="263"/>
                      <a:pt x="369" y="264"/>
                    </a:cubicBezTo>
                    <a:cubicBezTo>
                      <a:pt x="387" y="270"/>
                      <a:pt x="405" y="277"/>
                      <a:pt x="421" y="286"/>
                    </a:cubicBezTo>
                    <a:cubicBezTo>
                      <a:pt x="449" y="301"/>
                      <a:pt x="473" y="321"/>
                      <a:pt x="493" y="344"/>
                    </a:cubicBezTo>
                    <a:cubicBezTo>
                      <a:pt x="513" y="365"/>
                      <a:pt x="530" y="388"/>
                      <a:pt x="546" y="412"/>
                    </a:cubicBezTo>
                    <a:cubicBezTo>
                      <a:pt x="547" y="413"/>
                      <a:pt x="548" y="415"/>
                      <a:pt x="549" y="416"/>
                    </a:cubicBezTo>
                    <a:cubicBezTo>
                      <a:pt x="553" y="421"/>
                      <a:pt x="558" y="423"/>
                      <a:pt x="564" y="423"/>
                    </a:cubicBezTo>
                    <a:cubicBezTo>
                      <a:pt x="584" y="423"/>
                      <a:pt x="598" y="402"/>
                      <a:pt x="587" y="384"/>
                    </a:cubicBezTo>
                    <a:cubicBezTo>
                      <a:pt x="581" y="374"/>
                      <a:pt x="576" y="365"/>
                      <a:pt x="569" y="355"/>
                    </a:cubicBezTo>
                    <a:cubicBezTo>
                      <a:pt x="528" y="296"/>
                      <a:pt x="474" y="251"/>
                      <a:pt x="407" y="224"/>
                    </a:cubicBezTo>
                    <a:cubicBezTo>
                      <a:pt x="404" y="223"/>
                      <a:pt x="401" y="222"/>
                      <a:pt x="398" y="220"/>
                    </a:cubicBezTo>
                    <a:cubicBezTo>
                      <a:pt x="398" y="201"/>
                      <a:pt x="398" y="183"/>
                      <a:pt x="398" y="164"/>
                    </a:cubicBezTo>
                    <a:cubicBezTo>
                      <a:pt x="399" y="164"/>
                      <a:pt x="399" y="164"/>
                      <a:pt x="399" y="164"/>
                    </a:cubicBezTo>
                    <a:cubicBezTo>
                      <a:pt x="401" y="165"/>
                      <a:pt x="402" y="165"/>
                      <a:pt x="403" y="165"/>
                    </a:cubicBezTo>
                    <a:cubicBezTo>
                      <a:pt x="439" y="177"/>
                      <a:pt x="473" y="195"/>
                      <a:pt x="504" y="217"/>
                    </a:cubicBezTo>
                    <a:cubicBezTo>
                      <a:pt x="513" y="223"/>
                      <a:pt x="522" y="230"/>
                      <a:pt x="532" y="236"/>
                    </a:cubicBezTo>
                    <a:cubicBezTo>
                      <a:pt x="539" y="242"/>
                      <a:pt x="547" y="244"/>
                      <a:pt x="556" y="243"/>
                    </a:cubicBezTo>
                    <a:cubicBezTo>
                      <a:pt x="573" y="242"/>
                      <a:pt x="582" y="226"/>
                      <a:pt x="575" y="211"/>
                    </a:cubicBezTo>
                    <a:cubicBezTo>
                      <a:pt x="572" y="206"/>
                      <a:pt x="569" y="202"/>
                      <a:pt x="566" y="199"/>
                    </a:cubicBezTo>
                    <a:cubicBezTo>
                      <a:pt x="549" y="182"/>
                      <a:pt x="529" y="169"/>
                      <a:pt x="509" y="157"/>
                    </a:cubicBezTo>
                    <a:cubicBezTo>
                      <a:pt x="480" y="141"/>
                      <a:pt x="450" y="129"/>
                      <a:pt x="418" y="119"/>
                    </a:cubicBezTo>
                    <a:cubicBezTo>
                      <a:pt x="412" y="116"/>
                      <a:pt x="405" y="114"/>
                      <a:pt x="398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76" name="标题 1"/>
          <p:cNvSpPr>
            <a:spLocks noGrp="1"/>
          </p:cNvSpPr>
          <p:nvPr>
            <p:ph type="title" hasCustomPrompt="1"/>
          </p:nvPr>
        </p:nvSpPr>
        <p:spPr>
          <a:xfrm>
            <a:off x="442913" y="243569"/>
            <a:ext cx="9056851" cy="61751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/>
              <a:t>X.X  </a:t>
            </a:r>
            <a:r>
              <a:rPr lang="zh-CN" altLang="en-US" dirty="0"/>
              <a:t>单击此处输入标题</a:t>
            </a:r>
          </a:p>
        </p:txBody>
      </p:sp>
      <p:grpSp>
        <p:nvGrpSpPr>
          <p:cNvPr id="177" name="组合 176"/>
          <p:cNvGrpSpPr/>
          <p:nvPr userDrawn="1"/>
        </p:nvGrpSpPr>
        <p:grpSpPr>
          <a:xfrm>
            <a:off x="528706" y="867990"/>
            <a:ext cx="2433027" cy="0"/>
            <a:chOff x="7460343" y="1311756"/>
            <a:chExt cx="2433027" cy="0"/>
          </a:xfrm>
        </p:grpSpPr>
        <p:cxnSp>
          <p:nvCxnSpPr>
            <p:cNvPr id="178" name="直接连接符 177"/>
            <p:cNvCxnSpPr/>
            <p:nvPr/>
          </p:nvCxnSpPr>
          <p:spPr>
            <a:xfrm>
              <a:off x="7460343" y="1311756"/>
              <a:ext cx="243302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7460343" y="1311756"/>
              <a:ext cx="58971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9005791" y="6394353"/>
            <a:ext cx="2743200" cy="292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&lt; </a:t>
            </a:r>
            <a:fld id="{A548B57D-AE10-4CF7-A9DF-59FEFA91B28E}" type="slidenum">
              <a:rPr lang="zh-CN" altLang="en-US" smtClean="0"/>
              <a:t>‹#›</a:t>
            </a:fld>
            <a:r>
              <a:rPr lang="zh-CN" altLang="en-US"/>
              <a:t> </a:t>
            </a:r>
            <a:r>
              <a:rPr lang="en-US" altLang="zh-CN"/>
              <a:t>&gt;</a:t>
            </a:r>
            <a:endParaRPr lang="zh-CN" altLang="en-US" dirty="0"/>
          </a:p>
        </p:txBody>
      </p:sp>
      <p:sp>
        <p:nvSpPr>
          <p:cNvPr id="63" name="文本框 62"/>
          <p:cNvSpPr txBox="1"/>
          <p:nvPr userDrawn="1"/>
        </p:nvSpPr>
        <p:spPr>
          <a:xfrm>
            <a:off x="442913" y="6394353"/>
            <a:ext cx="1545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思想自由 兼容并包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" y="1"/>
            <a:ext cx="12191999" cy="6858000"/>
          </a:xfrm>
          <a:prstGeom prst="rect">
            <a:avLst/>
          </a:prstGeom>
          <a:ln>
            <a:noFill/>
          </a:ln>
          <a:effectLst>
            <a:outerShdw algn="tl" rotWithShape="0">
              <a:srgbClr val="333333"/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gradFill flip="none" rotWithShape="1">
            <a:gsLst>
              <a:gs pos="56000">
                <a:schemeClr val="bg1">
                  <a:alpha val="55000"/>
                </a:schemeClr>
              </a:gs>
              <a:gs pos="24000">
                <a:schemeClr val="bg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020" y="822014"/>
            <a:ext cx="117259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DCC</a:t>
            </a:r>
            <a:r>
              <a:rPr lang="zh-CN" altLang="en-US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</a:p>
          <a:p>
            <a:pPr lvl="0" algn="ctr">
              <a:defRPr/>
            </a:pPr>
            <a:r>
              <a:rPr lang="en-US" altLang="zh-CN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zh-CN" altLang="en-US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</a:t>
            </a:r>
            <a:r>
              <a:rPr lang="zh-CN" altLang="en-US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</a:p>
          <a:p>
            <a:pPr lvl="0" algn="ctr">
              <a:defRPr/>
            </a:pPr>
            <a:endParaRPr lang="en-US" altLang="zh-CN" sz="6000" b="1" dirty="0">
              <a:solidFill>
                <a:srgbClr val="9A00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" altLang="zh-CN" sz="4400" b="1" dirty="0">
                <a:solidFill>
                  <a:srgbClr val="9A000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Invertible Resampling-based Layered Image Compression</a:t>
            </a:r>
            <a:endParaRPr lang="en-US" altLang="zh-CN" sz="4400" b="1" dirty="0">
              <a:solidFill>
                <a:srgbClr val="9A000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078156" y="4535575"/>
            <a:ext cx="6732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Youmin</a:t>
            </a:r>
            <a:r>
              <a:rPr lang="zh-CN" altLang="en-US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Xu,</a:t>
            </a:r>
            <a:r>
              <a:rPr lang="zh-CN" altLang="en-US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Jian</a:t>
            </a:r>
            <a:r>
              <a:rPr lang="zh-CN" altLang="en-US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Zhang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Pekin</a:t>
            </a:r>
            <a:r>
              <a:rPr lang="en-US" altLang="zh-CN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</a:t>
            </a:r>
            <a:r>
              <a:rPr lang="zh-CN" altLang="en-US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University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0"/>
    </mc:Choice>
    <mc:Fallback xmlns="">
      <p:transition spd="slow" advTm="70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79734" y="1048484"/>
            <a:ext cx="11306078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Model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Design: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Framework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of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IRLIC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Decoupled Invertible Resampling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Rate-Distortion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6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9005791" y="6430213"/>
            <a:ext cx="2743200" cy="292196"/>
          </a:xfrm>
        </p:spPr>
        <p:txBody>
          <a:bodyPr/>
          <a:lstStyle/>
          <a:p>
            <a:r>
              <a:rPr lang="en-US" altLang="zh-CN"/>
              <a:t>&lt; </a:t>
            </a:r>
            <a:fld id="{A548B57D-AE10-4CF7-A9DF-59FEFA91B28E}" type="slidenum">
              <a:rPr lang="zh-CN" altLang="en-US" smtClean="0"/>
              <a:t>3</a:t>
            </a:fld>
            <a:r>
              <a:rPr lang="zh-CN" altLang="en-US"/>
              <a:t> </a:t>
            </a:r>
            <a:r>
              <a:rPr lang="en-US" altLang="zh-CN"/>
              <a:t>&gt;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9647" y="1185632"/>
            <a:ext cx="1251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flow</a:t>
            </a:r>
            <a:r>
              <a:rPr lang="e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model segments high-quality images into </a:t>
            </a:r>
            <a:r>
              <a:rPr lang="en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downsampled</a:t>
            </a:r>
            <a:r>
              <a:rPr lang="e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thumb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nails</a:t>
            </a:r>
            <a:r>
              <a:rPr lang="e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and redundant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noise</a:t>
            </a:r>
            <a:r>
              <a:rPr lang="e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5144770" y="2773640"/>
            <a:ext cx="1725295" cy="726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Invertible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60" y="2254845"/>
            <a:ext cx="2351405" cy="1764030"/>
          </a:xfrm>
          <a:prstGeom prst="rect">
            <a:avLst/>
          </a:prstGeom>
        </p:spPr>
      </p:pic>
      <p:sp>
        <p:nvSpPr>
          <p:cNvPr id="22" name="右箭头 21"/>
          <p:cNvSpPr/>
          <p:nvPr/>
        </p:nvSpPr>
        <p:spPr>
          <a:xfrm>
            <a:off x="4286885" y="2955250"/>
            <a:ext cx="556260" cy="3632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1916390"/>
            <a:ext cx="1506855" cy="11309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380" y="1917025"/>
            <a:ext cx="1506855" cy="1130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7380" y="3246080"/>
            <a:ext cx="1506855" cy="1130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/>
          <a:srcRect r="10942"/>
          <a:stretch>
            <a:fillRect/>
          </a:stretch>
        </p:blipFill>
        <p:spPr>
          <a:xfrm>
            <a:off x="8010525" y="3256240"/>
            <a:ext cx="1317625" cy="1109980"/>
          </a:xfrm>
          <a:prstGeom prst="rect">
            <a:avLst/>
          </a:prstGeom>
        </p:spPr>
      </p:pic>
      <p:sp>
        <p:nvSpPr>
          <p:cNvPr id="27" name="右箭头 26"/>
          <p:cNvSpPr/>
          <p:nvPr/>
        </p:nvSpPr>
        <p:spPr>
          <a:xfrm>
            <a:off x="7171055" y="2955250"/>
            <a:ext cx="556260" cy="3632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84200" y="2955250"/>
            <a:ext cx="157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Sender:</a:t>
            </a:r>
            <a:endParaRPr lang="zh-CN" alt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17440" y="2383404"/>
            <a:ext cx="2285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Forward DIRN</a:t>
            </a:r>
          </a:p>
        </p:txBody>
      </p:sp>
      <p:sp>
        <p:nvSpPr>
          <p:cNvPr id="30" name="矩形 29"/>
          <p:cNvSpPr/>
          <p:nvPr/>
        </p:nvSpPr>
        <p:spPr>
          <a:xfrm>
            <a:off x="5144770" y="5266990"/>
            <a:ext cx="1725295" cy="726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Invertible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60" y="4748195"/>
            <a:ext cx="2351405" cy="1764030"/>
          </a:xfrm>
          <a:prstGeom prst="rect">
            <a:avLst/>
          </a:prstGeom>
        </p:spPr>
      </p:pic>
      <p:sp>
        <p:nvSpPr>
          <p:cNvPr id="32" name="右箭头 31"/>
          <p:cNvSpPr/>
          <p:nvPr/>
        </p:nvSpPr>
        <p:spPr>
          <a:xfrm rot="10800000">
            <a:off x="4286885" y="5448600"/>
            <a:ext cx="556260" cy="3632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4409740"/>
            <a:ext cx="1506855" cy="113093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380" y="4410375"/>
            <a:ext cx="1506855" cy="1130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7380" y="5739430"/>
            <a:ext cx="1506855" cy="11303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/>
          <a:srcRect r="10942"/>
          <a:stretch>
            <a:fillRect/>
          </a:stretch>
        </p:blipFill>
        <p:spPr>
          <a:xfrm>
            <a:off x="8010525" y="5749590"/>
            <a:ext cx="1317625" cy="1109980"/>
          </a:xfrm>
          <a:prstGeom prst="rect">
            <a:avLst/>
          </a:prstGeom>
        </p:spPr>
      </p:pic>
      <p:sp>
        <p:nvSpPr>
          <p:cNvPr id="37" name="右箭头 36"/>
          <p:cNvSpPr/>
          <p:nvPr/>
        </p:nvSpPr>
        <p:spPr>
          <a:xfrm rot="10800000">
            <a:off x="7171055" y="5448600"/>
            <a:ext cx="556260" cy="3632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84200" y="5448600"/>
            <a:ext cx="157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Receiver:</a:t>
            </a:r>
            <a:endParaRPr lang="zh-CN" alt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56509" y="4882007"/>
            <a:ext cx="21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Backward DIRN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226060" y="4309070"/>
            <a:ext cx="1179258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右弧形箭头 41"/>
          <p:cNvSpPr/>
          <p:nvPr/>
        </p:nvSpPr>
        <p:spPr>
          <a:xfrm>
            <a:off x="10810240" y="3215940"/>
            <a:ext cx="605155" cy="2564130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455545" y="3923625"/>
            <a:ext cx="1753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Original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Image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L 形 43"/>
          <p:cNvSpPr/>
          <p:nvPr/>
        </p:nvSpPr>
        <p:spPr>
          <a:xfrm rot="16200000">
            <a:off x="8085455" y="1720810"/>
            <a:ext cx="1412875" cy="1490345"/>
          </a:xfrm>
          <a:prstGeom prst="corner">
            <a:avLst>
              <a:gd name="adj1" fmla="val 5187"/>
              <a:gd name="adj2" fmla="val 40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7865745" y="1664295"/>
            <a:ext cx="1753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Thumbnails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380980" y="2374860"/>
            <a:ext cx="1753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Noise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57CA060-4FAB-B543-859E-7BD7C36A0792}"/>
              </a:ext>
            </a:extLst>
          </p:cNvPr>
          <p:cNvSpPr txBox="1"/>
          <p:nvPr/>
        </p:nvSpPr>
        <p:spPr>
          <a:xfrm>
            <a:off x="2427606" y="6385224"/>
            <a:ext cx="1753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Restored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Image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459EF-1AB0-46E5-9D0F-00A61AF6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45" y="286781"/>
            <a:ext cx="10429303" cy="6175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B25A3C3-D0C6-4CE4-8372-6A81F9DF3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&lt; </a:t>
            </a:r>
            <a:fld id="{A548B57D-AE10-4CF7-A9DF-59FEFA91B28E}" type="slidenum">
              <a:rPr lang="zh-CN" altLang="en-US" smtClean="0"/>
              <a:t>4</a:t>
            </a:fld>
            <a:r>
              <a:rPr lang="zh-CN" altLang="en-US"/>
              <a:t> </a:t>
            </a:r>
            <a:r>
              <a:rPr lang="en-US" altLang="zh-CN"/>
              <a:t>&gt;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2BA399-51CA-CF48-937B-B0A40FEB6B31}"/>
              </a:ext>
            </a:extLst>
          </p:cNvPr>
          <p:cNvSpPr txBox="1"/>
          <p:nvPr/>
        </p:nvSpPr>
        <p:spPr>
          <a:xfrm>
            <a:off x="-353623" y="116491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0871DF3-6CDA-6C4B-863D-8B5C021D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2753"/>
            <a:ext cx="12192000" cy="27883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4978484-E251-E542-A1C6-5F3CFDB19B09}"/>
              </a:ext>
            </a:extLst>
          </p:cNvPr>
          <p:cNvSpPr txBox="1"/>
          <p:nvPr/>
        </p:nvSpPr>
        <p:spPr>
          <a:xfrm>
            <a:off x="265338" y="1204440"/>
            <a:ext cx="1271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 novel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framework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for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lossy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image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compression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based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invertible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neural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network(INN).</a:t>
            </a:r>
            <a:endParaRPr kumimoji="1"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3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6A19D4-D615-484F-9B82-192762CA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Decoupled Invertible Resampling (DIRN)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45A1365-673F-4ED1-AB52-B7D077C7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&lt; </a:t>
            </a:r>
            <a:fld id="{A548B57D-AE10-4CF7-A9DF-59FEFA91B28E}" type="slidenum">
              <a:rPr lang="zh-CN" altLang="en-US" smtClean="0"/>
              <a:t>5</a:t>
            </a:fld>
            <a:r>
              <a:rPr lang="zh-CN" altLang="en-US"/>
              <a:t> </a:t>
            </a:r>
            <a:r>
              <a:rPr lang="en-US" altLang="zh-CN"/>
              <a:t>&gt;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79162D-360E-AF40-BD5D-71B0BEA9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32" y="1940470"/>
            <a:ext cx="11309845" cy="366843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1492101-8EE2-3749-82AC-ACCFF6CC17AB}"/>
              </a:ext>
            </a:extLst>
          </p:cNvPr>
          <p:cNvSpPr/>
          <p:nvPr/>
        </p:nvSpPr>
        <p:spPr>
          <a:xfrm>
            <a:off x="184520" y="955819"/>
            <a:ext cx="11564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DIRN generates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compact representation of the input image based on flow modules.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9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DD4BC-B9EE-41CE-9EF1-6AF99FCF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8D82B3-C63D-4F93-A811-01D9047C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&lt; </a:t>
            </a:r>
            <a:fld id="{A548B57D-AE10-4CF7-A9DF-59FEFA91B28E}" type="slidenum">
              <a:rPr lang="zh-CN" altLang="en-US" smtClean="0"/>
              <a:t>6</a:t>
            </a:fld>
            <a:r>
              <a:rPr lang="zh-CN" altLang="en-US"/>
              <a:t> </a:t>
            </a:r>
            <a:r>
              <a:rPr lang="en-US" altLang="zh-CN"/>
              <a:t>&gt;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6A1606-4426-47FB-8CA9-A5CB73F2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345" y="3927679"/>
            <a:ext cx="6869698" cy="6623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2F7F5A-A96F-40F5-8562-7A0CB8263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59" y="2301041"/>
            <a:ext cx="4087713" cy="10295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0ED288E-8C61-4A0F-9995-C97424AF3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859" y="3330640"/>
            <a:ext cx="4181475" cy="5537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40D37C-8B2B-4DC8-9522-4801358B8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345" y="5212642"/>
            <a:ext cx="5959835" cy="630612"/>
          </a:xfrm>
          <a:prstGeom prst="rect">
            <a:avLst/>
          </a:prstGeom>
        </p:spPr>
      </p:pic>
      <p:sp>
        <p:nvSpPr>
          <p:cNvPr id="15" name="箭头: 下 14">
            <a:extLst>
              <a:ext uri="{FF2B5EF4-FFF2-40B4-BE49-F238E27FC236}">
                <a16:creationId xmlns:a16="http://schemas.microsoft.com/office/drawing/2014/main" id="{800AC5BB-4831-4D38-9A4B-4B7AD8D76A1D}"/>
              </a:ext>
            </a:extLst>
          </p:cNvPr>
          <p:cNvSpPr/>
          <p:nvPr/>
        </p:nvSpPr>
        <p:spPr>
          <a:xfrm>
            <a:off x="5704054" y="4905066"/>
            <a:ext cx="435962" cy="28766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74C259-21FA-A14C-AA07-36B5E2F241F4}"/>
              </a:ext>
            </a:extLst>
          </p:cNvPr>
          <p:cNvSpPr/>
          <p:nvPr/>
        </p:nvSpPr>
        <p:spPr>
          <a:xfrm>
            <a:off x="345650" y="1068235"/>
            <a:ext cx="11627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objective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combination of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downscaling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similarity loss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distribution distance loss.</a:t>
            </a:r>
            <a:endParaRPr lang="en" altLang="zh-CN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9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A251C7-9DB3-49CC-AE69-013F73F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r>
              <a:rPr lang="zh-CN" altLang="en-US" dirty="0"/>
              <a:t>： </a:t>
            </a:r>
            <a:r>
              <a:rPr lang="en-US" altLang="zh-CN" dirty="0"/>
              <a:t>Quantitative</a:t>
            </a:r>
            <a:r>
              <a:rPr lang="zh-CN" altLang="en-US" dirty="0"/>
              <a:t> </a:t>
            </a:r>
            <a:r>
              <a:rPr lang="en-US" altLang="zh-CN" dirty="0"/>
              <a:t>Comparisons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BE75ECE-D66D-4B45-BB73-2F485D11E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&lt; </a:t>
            </a:r>
            <a:fld id="{A548B57D-AE10-4CF7-A9DF-59FEFA91B28E}" type="slidenum">
              <a:rPr lang="zh-CN" altLang="en-US" smtClean="0"/>
              <a:t>7</a:t>
            </a:fld>
            <a:r>
              <a:rPr lang="zh-CN" altLang="en-US"/>
              <a:t> </a:t>
            </a:r>
            <a:r>
              <a:rPr lang="en-US" altLang="zh-CN"/>
              <a:t>&gt;</a:t>
            </a:r>
            <a:endParaRPr lang="zh-CN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9E92BBB-E7DC-4188-88D1-447962DD9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/>
          <a:stretch/>
        </p:blipFill>
        <p:spPr bwMode="auto">
          <a:xfrm>
            <a:off x="0" y="2794401"/>
            <a:ext cx="12192000" cy="16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B557B3C-78E3-40EC-BCD5-ADAA02FDF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5" b="3001"/>
          <a:stretch/>
        </p:blipFill>
        <p:spPr>
          <a:xfrm>
            <a:off x="1020809" y="3341781"/>
            <a:ext cx="530086" cy="17443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5B8E179-9717-E04A-9AA0-81F2258E7A3F}"/>
              </a:ext>
            </a:extLst>
          </p:cNvPr>
          <p:cNvSpPr/>
          <p:nvPr/>
        </p:nvSpPr>
        <p:spPr>
          <a:xfrm>
            <a:off x="373857" y="1342502"/>
            <a:ext cx="11749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resampling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methods.</a:t>
            </a:r>
            <a:endParaRPr lang="en" altLang="zh-CN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9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F5B909-06B2-4D1F-8227-60C53ECA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Rate-Distortion</a:t>
            </a:r>
            <a:r>
              <a:rPr lang="zh-CN" altLang="en-US" dirty="0"/>
              <a:t> </a:t>
            </a:r>
            <a:r>
              <a:rPr lang="en-US" altLang="zh-CN" dirty="0"/>
              <a:t>Curves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ABDE8A0-9510-4C45-8E25-8B5EC369C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&lt; </a:t>
            </a:r>
            <a:fld id="{A548B57D-AE10-4CF7-A9DF-59FEFA91B28E}" type="slidenum">
              <a:rPr lang="zh-CN" altLang="en-US" smtClean="0"/>
              <a:t>8</a:t>
            </a:fld>
            <a:r>
              <a:rPr lang="zh-CN" altLang="en-US"/>
              <a:t> </a:t>
            </a:r>
            <a:r>
              <a:rPr lang="en-US" altLang="zh-CN"/>
              <a:t>&gt;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765FB1-584F-4E4E-9ABF-FF97A7D13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9"/>
          <a:stretch/>
        </p:blipFill>
        <p:spPr>
          <a:xfrm>
            <a:off x="442913" y="861087"/>
            <a:ext cx="10721048" cy="59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F5B909-06B2-4D1F-8227-60C53ECA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ABDE8A0-9510-4C45-8E25-8B5EC369C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&lt; </a:t>
            </a:r>
            <a:fld id="{A548B57D-AE10-4CF7-A9DF-59FEFA91B28E}" type="slidenum">
              <a:rPr lang="zh-CN" altLang="en-US" smtClean="0"/>
              <a:t>9</a:t>
            </a:fld>
            <a:r>
              <a:rPr lang="zh-CN" altLang="en-US"/>
              <a:t> </a:t>
            </a:r>
            <a:r>
              <a:rPr lang="en-US" altLang="zh-CN"/>
              <a:t>&gt;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3D4733-A530-E940-A39A-6A8B97C0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70" y="2158253"/>
            <a:ext cx="9265397" cy="38815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F9E0793-3460-9C4F-85A0-3F31552B0284}"/>
              </a:ext>
            </a:extLst>
          </p:cNvPr>
          <p:cNvSpPr txBox="1"/>
          <p:nvPr/>
        </p:nvSpPr>
        <p:spPr>
          <a:xfrm>
            <a:off x="1026290" y="325418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BPG</a:t>
            </a:r>
            <a:endParaRPr kumimoji="1"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C97E25-548C-1442-A694-E0017EEADFF6}"/>
              </a:ext>
            </a:extLst>
          </p:cNvPr>
          <p:cNvSpPr txBox="1"/>
          <p:nvPr/>
        </p:nvSpPr>
        <p:spPr>
          <a:xfrm>
            <a:off x="969384" y="4670136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IRLIC</a:t>
            </a:r>
            <a:endParaRPr kumimoji="1"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83F5E1-F3C2-CB42-8CB5-D9716163708B}"/>
              </a:ext>
            </a:extLst>
          </p:cNvPr>
          <p:cNvSpPr txBox="1"/>
          <p:nvPr/>
        </p:nvSpPr>
        <p:spPr>
          <a:xfrm>
            <a:off x="2526606" y="1215589"/>
            <a:ext cx="7322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IRLIC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will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provide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better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reconstruction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than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BPG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codec.</a:t>
            </a:r>
            <a:endParaRPr kumimoji="1"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05140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A0001"/>
      </a:accent1>
      <a:accent2>
        <a:srgbClr val="CEAB6E"/>
      </a:accent2>
      <a:accent3>
        <a:srgbClr val="063771"/>
      </a:accent3>
      <a:accent4>
        <a:srgbClr val="F3F4F8"/>
      </a:accent4>
      <a:accent5>
        <a:srgbClr val="64646C"/>
      </a:accent5>
      <a:accent6>
        <a:srgbClr val="FFFFFF"/>
      </a:accent6>
      <a:hlink>
        <a:srgbClr val="0070C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ea typeface="微软雅黑" panose="020B0503020204020204" pitchFamily="34" charset="-122"/>
            <a:cs typeface="+mn-ea"/>
            <a:sym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10886</TotalTime>
  <Words>191</Words>
  <Application>Microsoft Macintosh PowerPoint</Application>
  <PresentationFormat>宽屏</PresentationFormat>
  <Paragraphs>57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微软雅黑</vt:lpstr>
      <vt:lpstr>Arial</vt:lpstr>
      <vt:lpstr>Times New Roman</vt:lpstr>
      <vt:lpstr>1_自定义设计方案</vt:lpstr>
      <vt:lpstr>PowerPoint 演示文稿</vt:lpstr>
      <vt:lpstr>OUTLINE</vt:lpstr>
      <vt:lpstr>Motivation</vt:lpstr>
      <vt:lpstr>Framework</vt:lpstr>
      <vt:lpstr>Decoupled Invertible Resampling (DIRN)</vt:lpstr>
      <vt:lpstr>Loss Function</vt:lpstr>
      <vt:lpstr>Experiments： Quantitative Comparisons</vt:lpstr>
      <vt:lpstr>Rate-Distortion Curves</vt:lpstr>
      <vt:lpstr>Reconstruction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田 振宇</dc:creator>
  <cp:lastModifiedBy>许 佑民</cp:lastModifiedBy>
  <cp:revision>608</cp:revision>
  <cp:lastPrinted>2019-10-31T12:17:00Z</cp:lastPrinted>
  <dcterms:created xsi:type="dcterms:W3CDTF">2018-12-09T14:29:00Z</dcterms:created>
  <dcterms:modified xsi:type="dcterms:W3CDTF">2021-03-11T17:39:17Z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Nuaxnuy@DESKTOP-GLORKB7</vt:lpwstr>
  </property>
  <property fmtid="{D5CDD505-2E9C-101B-9397-08002B2CF9AE}" pid="5" name="MSIP_Label_f42aa342-8706-4288-bd11-ebb85995028c_SetDate">
    <vt:lpwstr>2019-04-13T09:21:34.3521271Z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8ba33e4d-f70c-4f8a-80c4-7b79b430a7ab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2052-11.1.0.10132</vt:lpwstr>
  </property>
</Properties>
</file>