
<file path=[Content_Types].xml><?xml version="1.0" encoding="utf-8"?>
<Types xmlns="http://schemas.openxmlformats.org/package/2006/content-types">
  <Default Extension="png" ContentType="image/png"/>
  <Default Extension="svg" ContentType="image/svg+xml"/>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diagrams/data3.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11.xml" ContentType="application/vnd.openxmlformats-officedocument.presentationml.notesSlide+xml"/>
  <Override PartName="/ppt/diagrams/data5.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diagrams/data2.xml" ContentType="application/vnd.openxmlformats-officedocument.drawingml.diagramData+xml"/>
  <Override PartName="/ppt/diagrams/data4.xml" ContentType="application/vnd.openxmlformats-officedocument.drawingml.diagramData+xml"/>
  <Override PartName="/ppt/diagrams/data6.xml" ContentType="application/vnd.openxmlformats-officedocument.drawingml.diagramData+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56" r:id="rId2"/>
    <p:sldId id="259" r:id="rId3"/>
    <p:sldId id="261" r:id="rId4"/>
    <p:sldId id="257" r:id="rId5"/>
    <p:sldId id="260" r:id="rId6"/>
    <p:sldId id="262" r:id="rId7"/>
    <p:sldId id="264" r:id="rId8"/>
    <p:sldId id="265" r:id="rId9"/>
    <p:sldId id="263" r:id="rId10"/>
    <p:sldId id="266" r:id="rId11"/>
    <p:sldId id="267" r:id="rId12"/>
    <p:sldId id="269" r:id="rId13"/>
    <p:sldId id="270" r:id="rId14"/>
    <p:sldId id="271" r:id="rId15"/>
    <p:sldId id="272" r:id="rId16"/>
    <p:sldId id="273" r:id="rId17"/>
    <p:sldId id="274"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944"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66977" autoAdjust="0"/>
  </p:normalViewPr>
  <p:slideViewPr>
    <p:cSldViewPr snapToGrid="0" snapToObjects="1" showGuides="1">
      <p:cViewPr varScale="1">
        <p:scale>
          <a:sx n="77" d="100"/>
          <a:sy n="77" d="100"/>
        </p:scale>
        <p:origin x="1878" y="84"/>
      </p:cViewPr>
      <p:guideLst>
        <p:guide orient="horz" pos="1944"/>
        <p:guide pos="384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8" d="100"/>
          <a:sy n="88" d="100"/>
        </p:scale>
        <p:origin x="3822"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_rels/data2.xml.rels><?xml version="1.0" encoding="UTF-8" standalone="yes"?>
<Relationships xmlns="http://schemas.openxmlformats.org/package/2006/relationships"><Relationship Id="rId3" Type="http://schemas.openxmlformats.org/officeDocument/2006/relationships/image" Target="../media/image140.png"/><Relationship Id="rId2" Type="http://schemas.openxmlformats.org/officeDocument/2006/relationships/image" Target="../media/image130.png"/><Relationship Id="rId6" Type="http://schemas.openxmlformats.org/officeDocument/2006/relationships/image" Target="../media/image170.png"/><Relationship Id="rId1" Type="http://schemas.openxmlformats.org/officeDocument/2006/relationships/image" Target="../media/image120.png"/><Relationship Id="rId5" Type="http://schemas.openxmlformats.org/officeDocument/2006/relationships/image" Target="../media/image160.png"/><Relationship Id="rId4" Type="http://schemas.openxmlformats.org/officeDocument/2006/relationships/image" Target="../media/image150.png"/></Relationships>
</file>

<file path=ppt/diagrams/_rels/data4.xml.rels><?xml version="1.0" encoding="UTF-8" standalone="yes"?>
<Relationships xmlns="http://schemas.openxmlformats.org/package/2006/relationships"><Relationship Id="rId3" Type="http://schemas.openxmlformats.org/officeDocument/2006/relationships/image" Target="../media/image35.png"/><Relationship Id="rId2" Type="http://schemas.openxmlformats.org/officeDocument/2006/relationships/image" Target="../media/image34.png"/><Relationship Id="rId6" Type="http://schemas.openxmlformats.org/officeDocument/2006/relationships/image" Target="../media/image38.png"/><Relationship Id="rId1" Type="http://schemas.openxmlformats.org/officeDocument/2006/relationships/image" Target="../media/image33.png"/><Relationship Id="rId5" Type="http://schemas.openxmlformats.org/officeDocument/2006/relationships/image" Target="../media/image37.png"/><Relationship Id="rId4" Type="http://schemas.openxmlformats.org/officeDocument/2006/relationships/image" Target="../media/image36.png"/></Relationships>
</file>

<file path=ppt/diagrams/_rels/data6.xml.rels><?xml version="1.0" encoding="UTF-8" standalone="yes"?>
<Relationships xmlns="http://schemas.openxmlformats.org/package/2006/relationships"><Relationship Id="rId3" Type="http://schemas.openxmlformats.org/officeDocument/2006/relationships/image" Target="../media/image45.png"/><Relationship Id="rId2" Type="http://schemas.openxmlformats.org/officeDocument/2006/relationships/image" Target="../media/image44.png"/><Relationship Id="rId6" Type="http://schemas.openxmlformats.org/officeDocument/2006/relationships/image" Target="../media/image48.png"/><Relationship Id="rId1" Type="http://schemas.openxmlformats.org/officeDocument/2006/relationships/image" Target="../media/image43.png"/><Relationship Id="rId5" Type="http://schemas.openxmlformats.org/officeDocument/2006/relationships/image" Target="../media/image47.png"/><Relationship Id="rId4" Type="http://schemas.openxmlformats.org/officeDocument/2006/relationships/image" Target="../media/image4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xmlns:a14="http://schemas.microsoft.com/office/drawing/2010/main">
      <mc:Choice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r>
                <a:rPr lang="en-US" dirty="0" smtClean="0"/>
                <a:t>Vehicle</a:t>
              </a:r>
              <a:endParaRPr lang="en-US" dirty="0"/>
            </a:p>
          </dgm:t>
        </dgm:pt>
      </mc:Choice>
      <mc:Fallback xmlns="">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xmlns:a14="http://schemas.microsoft.com/office/drawing/2010/main">
      <mc:Choice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sSup>
                          <m:sSupPr>
                            <m:ctrlPr>
                              <a:rPr lang="en-US" b="0" i="1" smtClean="0">
                                <a:latin typeface="Cambria Math" panose="02040503050406030204" pitchFamily="18"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r>
                <a:rPr lang="en-US" dirty="0" smtClean="0"/>
                <a:t>Alarms</a:t>
              </a:r>
              <a:endParaRPr lang="en-US" dirty="0"/>
            </a:p>
          </dgm:t>
        </dgm:pt>
      </mc:Choice>
      <mc:Fallback xmlns="">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xmlns:a14="http://schemas.microsoft.com/office/drawing/2010/main">
      <mc:Choice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Bus</a:t>
              </a:r>
              <a:endParaRPr lang="en-US" dirty="0"/>
            </a:p>
          </dgm:t>
        </dgm:pt>
      </mc:Choice>
      <mc:Fallback xmlns="">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xmlns:a14="http://schemas.microsoft.com/office/drawing/2010/main">
      <mc:Choice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smtClean="0"/>
                <a:t>Car</a:t>
              </a:r>
              <a:endParaRPr lang="en-US" dirty="0"/>
            </a:p>
          </dgm:t>
        </dgm:pt>
      </mc:Choice>
      <mc:Fallback xmlns="">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xmlns:a14="http://schemas.microsoft.com/office/drawing/2010/main">
      <mc:Choice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Beeps</a:t>
              </a:r>
              <a:endParaRPr lang="en-US" dirty="0"/>
            </a:p>
          </dgm:t>
        </dgm:pt>
      </mc:Choice>
      <mc:Fallback xmlns="">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xmlns:a14="http://schemas.microsoft.com/office/drawing/2010/main">
      <mc:Choice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dirty="0" smtClean="0"/>
                <a:t>Buzzers</a:t>
              </a:r>
              <a:endParaRPr lang="en-US" dirty="0"/>
            </a:p>
          </dgm:t>
        </dgm:pt>
      </mc:Choice>
      <mc:Fallback xmlns="">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B437B372-7044-1540-A13B-84F7F5A8E1E2}" srcId="{2A2A9B9A-A2D3-754E-AAB2-798A8B3E4091}" destId="{B9F88EAC-C81E-2143-9AD5-D9F5D8A4A790}" srcOrd="1" destOrd="0" parTransId="{14DAF8D6-5C3B-8E4B-9B92-D58574C49737}" sibTransId="{EDC9F924-52BB-F349-943D-0B58D4EF8206}"/>
    <dgm:cxn modelId="{F64164E0-4AF5-5343-BCFF-B98FB2D1401C}" type="presOf" srcId="{689DF794-3ED8-7C4E-A0FC-45253D0C43D5}" destId="{4B3EFEE9-3A3C-8641-BFB7-2737E8FBD367}" srcOrd="1" destOrd="0" presId="urn:microsoft.com/office/officeart/2005/8/layout/orgChart1"/>
    <dgm:cxn modelId="{6EF49987-06DC-2C4B-84C4-DC24FF2EF74F}" type="presOf" srcId="{E18698C6-450F-A54A-8AEA-A60FEA88E10E}" destId="{00C69E90-E283-D14F-A937-47172690C0AF}" srcOrd="0" destOrd="0" presId="urn:microsoft.com/office/officeart/2005/8/layout/orgChart1"/>
    <dgm:cxn modelId="{7BABBA31-7CD7-4049-8136-A2E35C69C1CE}" type="presOf" srcId="{689DF794-3ED8-7C4E-A0FC-45253D0C43D5}" destId="{8F81ED10-A786-C449-8757-709629058561}" srcOrd="0" destOrd="0" presId="urn:microsoft.com/office/officeart/2005/8/layout/orgChart1"/>
    <dgm:cxn modelId="{DED8C6EA-BB91-EC4C-9827-BC1C525AEB82}" type="presOf" srcId="{CA089476-8F3A-43BE-B733-5884212E08F0}" destId="{54973C2D-167F-4BB6-B593-8D128D7D0711}" srcOrd="0" destOrd="0" presId="urn:microsoft.com/office/officeart/2005/8/layout/orgChart1"/>
    <dgm:cxn modelId="{233B7C32-7A9F-9744-B7BF-FA78B50F3F6F}" type="presOf" srcId="{935C526C-A7B7-4042-A0AF-5DCA847F056B}" destId="{DED130F9-C1D8-8B4B-9E88-20C6E067FC4D}" srcOrd="0" destOrd="0" presId="urn:microsoft.com/office/officeart/2005/8/layout/orgChart1"/>
    <dgm:cxn modelId="{74DB34C0-5166-6C4E-8FB5-D6D823BD6CBA}" type="presOf" srcId="{2E2DFD34-52DA-4112-A34B-21E0FF007838}" destId="{4D481D29-FE86-404D-BF6E-63E08E061858}" srcOrd="0" destOrd="0" presId="urn:microsoft.com/office/officeart/2005/8/layout/orgChart1"/>
    <dgm:cxn modelId="{3D1D9FC1-D4B4-7E45-8BDB-1262095BF506}" type="presOf" srcId="{98FC8096-F6DD-464F-9B7D-20079E8F61DF}" destId="{F6DA7155-7040-46BF-A34D-ACF8E833FD5F}" srcOrd="0" destOrd="0" presId="urn:microsoft.com/office/officeart/2005/8/layout/orgChart1"/>
    <dgm:cxn modelId="{75572A3A-6550-854A-BFFC-13896D63ED47}" type="presOf" srcId="{B9F88EAC-C81E-2143-9AD5-D9F5D8A4A790}" destId="{0D560FEA-0EE1-3248-BFF1-CB66DA465CC1}" srcOrd="1" destOrd="0" presId="urn:microsoft.com/office/officeart/2005/8/layout/orgChart1"/>
    <dgm:cxn modelId="{0C6485B6-6AA5-3346-B1EB-8DAAC772373D}" type="presOf" srcId="{2A2A9B9A-A2D3-754E-AAB2-798A8B3E4091}" destId="{466D51CF-D600-874F-8E32-7EF1E1D744DF}" srcOrd="1"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DE2683F7-20A1-7C47-AECA-631624573D36}" type="presOf" srcId="{4DF8BC58-09E2-EC48-B62C-5D6D65B49CDE}" destId="{5F397AFD-453F-4AE2-AD15-932A366DFE21}" srcOrd="0" destOrd="0" presId="urn:microsoft.com/office/officeart/2005/8/layout/orgChart1"/>
    <dgm:cxn modelId="{14E4179C-BF9A-6C4D-8C68-9A755E48FD62}" type="presOf" srcId="{72833F95-8D29-4115-8C45-33A46B48C1D0}" destId="{0FA2B36D-E667-45EF-8F3F-6658F473BA33}" srcOrd="1" destOrd="0" presId="urn:microsoft.com/office/officeart/2005/8/layout/orgChart1"/>
    <dgm:cxn modelId="{9CC3EE13-BC6C-B448-B014-995F0BB6D4D4}" type="presOf" srcId="{935C526C-A7B7-4042-A0AF-5DCA847F056B}" destId="{4A0E6188-2B0E-1F4D-B038-718FE839E4D4}" srcOrd="1"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2D22CA20-828C-D44C-B479-2C481DEF7017}" type="presOf" srcId="{B9F88EAC-C81E-2143-9AD5-D9F5D8A4A790}" destId="{8EECE649-5C86-C343-B66E-1F8756FD08ED}" srcOrd="0" destOrd="0" presId="urn:microsoft.com/office/officeart/2005/8/layout/orgChart1"/>
    <dgm:cxn modelId="{A81C64B9-AC66-A140-9780-3A1452605859}" type="presOf" srcId="{E7181905-7BA3-E244-BDE5-F3ED17C4BD32}" destId="{E7992B02-ECF6-0140-9CAC-E1017A28DA38}" srcOrd="0" destOrd="0" presId="urn:microsoft.com/office/officeart/2005/8/layout/orgChart1"/>
    <dgm:cxn modelId="{E8A242AF-2233-6E40-9A03-DBCD40C41C33}" type="presOf" srcId="{2A2A9B9A-A2D3-754E-AAB2-798A8B3E4091}" destId="{46E6521A-EA31-CC42-A929-071F1D0E3369}"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309ACE88-C635-4147-9ACE-F7EBCDBE31A6}" type="presOf" srcId="{220547FB-B26E-4EC9-940A-0BC4F98B88CD}" destId="{AA668424-5F92-439F-A169-B86EF148BDFD}" srcOrd="0" destOrd="0" presId="urn:microsoft.com/office/officeart/2005/8/layout/orgChart1"/>
    <dgm:cxn modelId="{17D1B403-B2B1-E146-B7D9-EF9AF66B9F43}" type="presOf" srcId="{72833F95-8D29-4115-8C45-33A46B48C1D0}" destId="{415BB078-03DE-4388-8125-FC2678565631}" srcOrd="0" destOrd="0" presId="urn:microsoft.com/office/officeart/2005/8/layout/orgChart1"/>
    <dgm:cxn modelId="{333643F0-29C8-9741-8A86-F24978B420E5}" type="presOf" srcId="{220547FB-B26E-4EC9-940A-0BC4F98B88CD}" destId="{7A811B60-E4D6-4D86-893B-C6DCEFA788F5}"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E6296B8D-8CBB-DB4F-B204-5022363E01A2}" type="presOf" srcId="{7E059396-7D27-B543-A488-F79706D57D5F}" destId="{BA211CF1-4251-7743-8991-C5ACF9250334}" srcOrd="0" destOrd="0" presId="urn:microsoft.com/office/officeart/2005/8/layout/orgChart1"/>
    <dgm:cxn modelId="{8D74670B-2591-F741-8DC7-DF2B70B36B06}" type="presOf" srcId="{14DAF8D6-5C3B-8E4B-9B92-D58574C49737}" destId="{88AF4EB5-79B1-5C4F-BCFD-5F72A579EAAA}" srcOrd="0" destOrd="0" presId="urn:microsoft.com/office/officeart/2005/8/layout/orgChart1"/>
    <dgm:cxn modelId="{3A0E2414-C328-C14D-B51A-517CB3B170DA}" type="presOf" srcId="{98FC8096-F6DD-464F-9B7D-20079E8F61DF}" destId="{6958F4B7-E0EB-4707-97F2-2234CD61A040}" srcOrd="1" destOrd="0" presId="urn:microsoft.com/office/officeart/2005/8/layout/orgChart1"/>
    <dgm:cxn modelId="{F8574F89-99C3-3145-B17A-1C0E31BA1603}" type="presParOf" srcId="{BA211CF1-4251-7743-8991-C5ACF9250334}" destId="{E2F712AE-746A-A242-8447-7C08557FD858}" srcOrd="0" destOrd="0" presId="urn:microsoft.com/office/officeart/2005/8/layout/orgChart1"/>
    <dgm:cxn modelId="{8E78EAFA-F974-3244-9830-606CBC553DC3}" type="presParOf" srcId="{E2F712AE-746A-A242-8447-7C08557FD858}" destId="{21E185D2-94D5-AA44-9DD9-F17A297D606D}" srcOrd="0" destOrd="0" presId="urn:microsoft.com/office/officeart/2005/8/layout/orgChart1"/>
    <dgm:cxn modelId="{F1852680-11B9-AC46-B0A3-4CD4EF327792}" type="presParOf" srcId="{21E185D2-94D5-AA44-9DD9-F17A297D606D}" destId="{46E6521A-EA31-CC42-A929-071F1D0E3369}" srcOrd="0" destOrd="0" presId="urn:microsoft.com/office/officeart/2005/8/layout/orgChart1"/>
    <dgm:cxn modelId="{CCDCB6E2-24E2-5348-9526-DB88A8B734FB}" type="presParOf" srcId="{21E185D2-94D5-AA44-9DD9-F17A297D606D}" destId="{466D51CF-D600-874F-8E32-7EF1E1D744DF}" srcOrd="1" destOrd="0" presId="urn:microsoft.com/office/officeart/2005/8/layout/orgChart1"/>
    <dgm:cxn modelId="{B8DD42BB-4771-B947-B3E5-6EC9D429787A}" type="presParOf" srcId="{E2F712AE-746A-A242-8447-7C08557FD858}" destId="{AE8449DB-2CBF-6045-985E-C4E98CF8608D}" srcOrd="1" destOrd="0" presId="urn:microsoft.com/office/officeart/2005/8/layout/orgChart1"/>
    <dgm:cxn modelId="{1D86EB19-3F0E-C242-9192-6E42F77DAF9F}" type="presParOf" srcId="{E2F712AE-746A-A242-8447-7C08557FD858}" destId="{CB6BD834-B898-4C4F-BC8B-F5DF0052FEC5}" srcOrd="2" destOrd="0" presId="urn:microsoft.com/office/officeart/2005/8/layout/orgChart1"/>
    <dgm:cxn modelId="{FB87408A-67B9-7148-AB9A-676D162A8DC4}" type="presParOf" srcId="{CB6BD834-B898-4C4F-BC8B-F5DF0052FEC5}" destId="{E7992B02-ECF6-0140-9CAC-E1017A28DA38}" srcOrd="0" destOrd="0" presId="urn:microsoft.com/office/officeart/2005/8/layout/orgChart1"/>
    <dgm:cxn modelId="{FD03FE35-5D8F-8349-BE12-68613C6ABA37}" type="presParOf" srcId="{CB6BD834-B898-4C4F-BC8B-F5DF0052FEC5}" destId="{AD06518D-10D5-5C45-B080-EC8D292CE7EA}" srcOrd="1" destOrd="0" presId="urn:microsoft.com/office/officeart/2005/8/layout/orgChart1"/>
    <dgm:cxn modelId="{3DED5173-6125-5D4B-933F-A7B8A824593E}" type="presParOf" srcId="{AD06518D-10D5-5C45-B080-EC8D292CE7EA}" destId="{029348B5-A7F1-0845-BFAF-1024CFF4398E}" srcOrd="0" destOrd="0" presId="urn:microsoft.com/office/officeart/2005/8/layout/orgChart1"/>
    <dgm:cxn modelId="{6944C2F3-E316-1745-8FDF-1C4B83BF1CF5}" type="presParOf" srcId="{029348B5-A7F1-0845-BFAF-1024CFF4398E}" destId="{DED130F9-C1D8-8B4B-9E88-20C6E067FC4D}" srcOrd="0" destOrd="0" presId="urn:microsoft.com/office/officeart/2005/8/layout/orgChart1"/>
    <dgm:cxn modelId="{4102A7DF-7AD1-EB4F-8DF2-0F62E212FEEB}" type="presParOf" srcId="{029348B5-A7F1-0845-BFAF-1024CFF4398E}" destId="{4A0E6188-2B0E-1F4D-B038-718FE839E4D4}" srcOrd="1" destOrd="0" presId="urn:microsoft.com/office/officeart/2005/8/layout/orgChart1"/>
    <dgm:cxn modelId="{44EFAA0F-9919-C84D-B12C-B4B3D5CD8140}" type="presParOf" srcId="{AD06518D-10D5-5C45-B080-EC8D292CE7EA}" destId="{A6780793-F183-4A47-910E-9898D7027AA0}" srcOrd="1" destOrd="0" presId="urn:microsoft.com/office/officeart/2005/8/layout/orgChart1"/>
    <dgm:cxn modelId="{39209763-1D83-4E4D-A5BD-55B038AD1580}" type="presParOf" srcId="{AD06518D-10D5-5C45-B080-EC8D292CE7EA}" destId="{A934E762-0269-E143-825C-3D70E1B1B12E}" srcOrd="2" destOrd="0" presId="urn:microsoft.com/office/officeart/2005/8/layout/orgChart1"/>
    <dgm:cxn modelId="{D6CD7C56-6C28-C84E-908A-B8B119529194}" type="presParOf" srcId="{A934E762-0269-E143-825C-3D70E1B1B12E}" destId="{00C69E90-E283-D14F-A937-47172690C0AF}" srcOrd="0" destOrd="0" presId="urn:microsoft.com/office/officeart/2005/8/layout/orgChart1"/>
    <dgm:cxn modelId="{A4293B7D-A336-5049-859F-9A90636B72A6}" type="presParOf" srcId="{A934E762-0269-E143-825C-3D70E1B1B12E}" destId="{E36C6A6E-6057-D645-B9AE-AD755898A96F}" srcOrd="1" destOrd="0" presId="urn:microsoft.com/office/officeart/2005/8/layout/orgChart1"/>
    <dgm:cxn modelId="{852D8880-A87A-3442-8243-FF980650FB14}" type="presParOf" srcId="{E36C6A6E-6057-D645-B9AE-AD755898A96F}" destId="{D66179BF-3068-3E4E-B8EB-1F173DBF3D48}" srcOrd="0" destOrd="0" presId="urn:microsoft.com/office/officeart/2005/8/layout/orgChart1"/>
    <dgm:cxn modelId="{71B331AB-C397-9841-B25F-C31642261F31}" type="presParOf" srcId="{D66179BF-3068-3E4E-B8EB-1F173DBF3D48}" destId="{8F81ED10-A786-C449-8757-709629058561}" srcOrd="0" destOrd="0" presId="urn:microsoft.com/office/officeart/2005/8/layout/orgChart1"/>
    <dgm:cxn modelId="{AB5C9FDE-4482-8A4A-90EA-0485E60E6C94}" type="presParOf" srcId="{D66179BF-3068-3E4E-B8EB-1F173DBF3D48}" destId="{4B3EFEE9-3A3C-8641-BFB7-2737E8FBD367}" srcOrd="1" destOrd="0" presId="urn:microsoft.com/office/officeart/2005/8/layout/orgChart1"/>
    <dgm:cxn modelId="{840F6382-1EE5-0142-B970-8D591E3F8079}" type="presParOf" srcId="{E36C6A6E-6057-D645-B9AE-AD755898A96F}" destId="{2E6B21E2-2354-7B45-84B1-6A7DD7695AE7}" srcOrd="1" destOrd="0" presId="urn:microsoft.com/office/officeart/2005/8/layout/orgChart1"/>
    <dgm:cxn modelId="{791A28BF-51CA-154E-90D1-51A57ED5BC8F}" type="presParOf" srcId="{E36C6A6E-6057-D645-B9AE-AD755898A96F}" destId="{FCC77D38-4F12-5341-9CEE-528F9B931977}" srcOrd="2" destOrd="0" presId="urn:microsoft.com/office/officeart/2005/8/layout/orgChart1"/>
    <dgm:cxn modelId="{E3CBA2C2-9A39-444B-9F4E-CFFD99E07964}" type="presParOf" srcId="{A934E762-0269-E143-825C-3D70E1B1B12E}" destId="{5F397AFD-453F-4AE2-AD15-932A366DFE21}" srcOrd="2" destOrd="0" presId="urn:microsoft.com/office/officeart/2005/8/layout/orgChart1"/>
    <dgm:cxn modelId="{F6991BFB-C18E-E847-8EF1-DE95E3D0B2D7}" type="presParOf" srcId="{A934E762-0269-E143-825C-3D70E1B1B12E}" destId="{6E9E6BE8-A097-45D1-B7EA-54BBA15D51F9}" srcOrd="3" destOrd="0" presId="urn:microsoft.com/office/officeart/2005/8/layout/orgChart1"/>
    <dgm:cxn modelId="{5B9EA352-A968-0744-8699-B9DAA69EA4E6}" type="presParOf" srcId="{6E9E6BE8-A097-45D1-B7EA-54BBA15D51F9}" destId="{B171D154-C406-4C4C-8C2E-D958BE421DC9}" srcOrd="0" destOrd="0" presId="urn:microsoft.com/office/officeart/2005/8/layout/orgChart1"/>
    <dgm:cxn modelId="{7722F944-8486-1945-B9AE-43EC3C80F81B}" type="presParOf" srcId="{B171D154-C406-4C4C-8C2E-D958BE421DC9}" destId="{F6DA7155-7040-46BF-A34D-ACF8E833FD5F}" srcOrd="0" destOrd="0" presId="urn:microsoft.com/office/officeart/2005/8/layout/orgChart1"/>
    <dgm:cxn modelId="{F7B7F528-BB1D-D042-8159-40BD04CC771C}" type="presParOf" srcId="{B171D154-C406-4C4C-8C2E-D958BE421DC9}" destId="{6958F4B7-E0EB-4707-97F2-2234CD61A040}" srcOrd="1" destOrd="0" presId="urn:microsoft.com/office/officeart/2005/8/layout/orgChart1"/>
    <dgm:cxn modelId="{52ADF137-4D89-A746-AEEA-4864ECC143FD}" type="presParOf" srcId="{6E9E6BE8-A097-45D1-B7EA-54BBA15D51F9}" destId="{64C96C89-3083-4040-ADBA-40A95F3F7456}" srcOrd="1" destOrd="0" presId="urn:microsoft.com/office/officeart/2005/8/layout/orgChart1"/>
    <dgm:cxn modelId="{041E0175-8CD7-3941-8B90-1B8C98FFF3E2}" type="presParOf" srcId="{6E9E6BE8-A097-45D1-B7EA-54BBA15D51F9}" destId="{BF04A514-803F-48F3-A346-1B60BB5EE45B}" srcOrd="2" destOrd="0" presId="urn:microsoft.com/office/officeart/2005/8/layout/orgChart1"/>
    <dgm:cxn modelId="{2E7F3EAC-05C4-9442-AA13-76A0401AEB86}" type="presParOf" srcId="{CB6BD834-B898-4C4F-BC8B-F5DF0052FEC5}" destId="{88AF4EB5-79B1-5C4F-BCFD-5F72A579EAAA}" srcOrd="2" destOrd="0" presId="urn:microsoft.com/office/officeart/2005/8/layout/orgChart1"/>
    <dgm:cxn modelId="{B1C1900B-8A6E-E346-8989-A9628304AA2E}" type="presParOf" srcId="{CB6BD834-B898-4C4F-BC8B-F5DF0052FEC5}" destId="{874FE587-F011-2846-9A94-A05B9DC33E47}" srcOrd="3" destOrd="0" presId="urn:microsoft.com/office/officeart/2005/8/layout/orgChart1"/>
    <dgm:cxn modelId="{02935882-FDF7-0C44-A38A-043C4561F18C}" type="presParOf" srcId="{874FE587-F011-2846-9A94-A05B9DC33E47}" destId="{1B196158-3ABD-7947-916E-3D5789A8F423}" srcOrd="0" destOrd="0" presId="urn:microsoft.com/office/officeart/2005/8/layout/orgChart1"/>
    <dgm:cxn modelId="{E31F0152-2F12-744E-99E0-DFC0241BDD1A}" type="presParOf" srcId="{1B196158-3ABD-7947-916E-3D5789A8F423}" destId="{8EECE649-5C86-C343-B66E-1F8756FD08ED}" srcOrd="0" destOrd="0" presId="urn:microsoft.com/office/officeart/2005/8/layout/orgChart1"/>
    <dgm:cxn modelId="{5E782007-EBB2-7444-A6EA-BF283E78E1A8}" type="presParOf" srcId="{1B196158-3ABD-7947-916E-3D5789A8F423}" destId="{0D560FEA-0EE1-3248-BFF1-CB66DA465CC1}" srcOrd="1" destOrd="0" presId="urn:microsoft.com/office/officeart/2005/8/layout/orgChart1"/>
    <dgm:cxn modelId="{5867D651-8035-3249-A069-BB103AC539BE}" type="presParOf" srcId="{874FE587-F011-2846-9A94-A05B9DC33E47}" destId="{6265E9C5-D7D3-AB43-ACD6-74E9EF9B27AC}" srcOrd="1" destOrd="0" presId="urn:microsoft.com/office/officeart/2005/8/layout/orgChart1"/>
    <dgm:cxn modelId="{89CE1C68-8A84-834E-A92D-3C3843E832FA}" type="presParOf" srcId="{874FE587-F011-2846-9A94-A05B9DC33E47}" destId="{BFD6BD78-F47D-7E41-BE47-00C4B1239B41}" srcOrd="2" destOrd="0" presId="urn:microsoft.com/office/officeart/2005/8/layout/orgChart1"/>
    <dgm:cxn modelId="{2BB924C3-2AE6-154A-8EEB-742D40345EAE}" type="presParOf" srcId="{BFD6BD78-F47D-7E41-BE47-00C4B1239B41}" destId="{4D481D29-FE86-404D-BF6E-63E08E061858}" srcOrd="0" destOrd="0" presId="urn:microsoft.com/office/officeart/2005/8/layout/orgChart1"/>
    <dgm:cxn modelId="{507AD312-CF89-8F47-B489-A9114DC1F3BD}" type="presParOf" srcId="{BFD6BD78-F47D-7E41-BE47-00C4B1239B41}" destId="{719695C7-CB4E-4AC9-BE7E-8AADCCD7F104}" srcOrd="1" destOrd="0" presId="urn:microsoft.com/office/officeart/2005/8/layout/orgChart1"/>
    <dgm:cxn modelId="{37D473A4-1ADB-224A-B1DD-0A30F49208CE}" type="presParOf" srcId="{719695C7-CB4E-4AC9-BE7E-8AADCCD7F104}" destId="{20D958CB-ECD3-480F-BBD8-67FA8C571F64}" srcOrd="0" destOrd="0" presId="urn:microsoft.com/office/officeart/2005/8/layout/orgChart1"/>
    <dgm:cxn modelId="{5ADCE4A2-9760-BC40-9D46-E99188A68BBF}" type="presParOf" srcId="{20D958CB-ECD3-480F-BBD8-67FA8C571F64}" destId="{AA668424-5F92-439F-A169-B86EF148BDFD}" srcOrd="0" destOrd="0" presId="urn:microsoft.com/office/officeart/2005/8/layout/orgChart1"/>
    <dgm:cxn modelId="{BFE6DB37-57D9-DA44-8C37-3FF645C49270}" type="presParOf" srcId="{20D958CB-ECD3-480F-BBD8-67FA8C571F64}" destId="{7A811B60-E4D6-4D86-893B-C6DCEFA788F5}" srcOrd="1" destOrd="0" presId="urn:microsoft.com/office/officeart/2005/8/layout/orgChart1"/>
    <dgm:cxn modelId="{C3EF6E49-C13E-F845-A1BD-DE3F8800F725}" type="presParOf" srcId="{719695C7-CB4E-4AC9-BE7E-8AADCCD7F104}" destId="{6BA80C13-83DA-4F83-B8DC-8A240299281C}" srcOrd="1" destOrd="0" presId="urn:microsoft.com/office/officeart/2005/8/layout/orgChart1"/>
    <dgm:cxn modelId="{5A1056C7-1A27-6D49-BC43-13C4D8EDDB58}" type="presParOf" srcId="{719695C7-CB4E-4AC9-BE7E-8AADCCD7F104}" destId="{CF162B30-B008-47BA-B9B9-D9FFEF833756}" srcOrd="2" destOrd="0" presId="urn:microsoft.com/office/officeart/2005/8/layout/orgChart1"/>
    <dgm:cxn modelId="{AAB21242-B4C3-0544-9C1E-FFC3E90AACE7}" type="presParOf" srcId="{BFD6BD78-F47D-7E41-BE47-00C4B1239B41}" destId="{54973C2D-167F-4BB6-B593-8D128D7D0711}" srcOrd="2" destOrd="0" presId="urn:microsoft.com/office/officeart/2005/8/layout/orgChart1"/>
    <dgm:cxn modelId="{D4816638-EFFE-714C-ADFF-43374E95912E}" type="presParOf" srcId="{BFD6BD78-F47D-7E41-BE47-00C4B1239B41}" destId="{DB3E0289-054D-4625-9A58-A672BCF1B407}" srcOrd="3" destOrd="0" presId="urn:microsoft.com/office/officeart/2005/8/layout/orgChart1"/>
    <dgm:cxn modelId="{4CBB40E3-B33E-1C47-93EF-EA7468F42395}" type="presParOf" srcId="{DB3E0289-054D-4625-9A58-A672BCF1B407}" destId="{19C84B83-5D09-4539-A012-35D32EAC0AD2}" srcOrd="0" destOrd="0" presId="urn:microsoft.com/office/officeart/2005/8/layout/orgChart1"/>
    <dgm:cxn modelId="{0FBCE94F-7F25-5E41-BC5C-9949939D7DBF}" type="presParOf" srcId="{19C84B83-5D09-4539-A012-35D32EAC0AD2}" destId="{415BB078-03DE-4388-8125-FC2678565631}" srcOrd="0" destOrd="0" presId="urn:microsoft.com/office/officeart/2005/8/layout/orgChart1"/>
    <dgm:cxn modelId="{6FA2F600-A327-BA42-A42E-AF349813E2F7}" type="presParOf" srcId="{19C84B83-5D09-4539-A012-35D32EAC0AD2}" destId="{0FA2B36D-E667-45EF-8F3F-6658F473BA33}" srcOrd="1" destOrd="0" presId="urn:microsoft.com/office/officeart/2005/8/layout/orgChart1"/>
    <dgm:cxn modelId="{6780049A-4924-A546-805E-0285C8E98C09}" type="presParOf" srcId="{DB3E0289-054D-4625-9A58-A672BCF1B407}" destId="{3974D1A0-034C-43AD-A64D-6D7D46CBA68E}" srcOrd="1" destOrd="0" presId="urn:microsoft.com/office/officeart/2005/8/layout/orgChart1"/>
    <dgm:cxn modelId="{90E343E4-C250-C648-AAD9-1007DE33B18A}"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a:ext uri="{C62137D5-CB1D-491B-B009-E17868A290BF}">
      <dgm14:recolorImg xmlns:dgm14="http://schemas.microsoft.com/office/drawing/2010/diagram" val="1"/>
    </a:ext>
  </dgm:extLst>
</dgm:dataModel>
</file>

<file path=ppt/diagrams/data2.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5957"/>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021"/>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4894"/>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484"/>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3830"/>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5000" r="-5000" b="-13830"/>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B437B372-7044-1540-A13B-84F7F5A8E1E2}" srcId="{2A2A9B9A-A2D3-754E-AAB2-798A8B3E4091}" destId="{B9F88EAC-C81E-2143-9AD5-D9F5D8A4A790}" srcOrd="1" destOrd="0" parTransId="{14DAF8D6-5C3B-8E4B-9B92-D58574C49737}" sibTransId="{EDC9F924-52BB-F349-943D-0B58D4EF8206}"/>
    <dgm:cxn modelId="{F64164E0-4AF5-5343-BCFF-B98FB2D1401C}" type="presOf" srcId="{689DF794-3ED8-7C4E-A0FC-45253D0C43D5}" destId="{4B3EFEE9-3A3C-8641-BFB7-2737E8FBD367}" srcOrd="1" destOrd="0" presId="urn:microsoft.com/office/officeart/2005/8/layout/orgChart1"/>
    <dgm:cxn modelId="{6EF49987-06DC-2C4B-84C4-DC24FF2EF74F}" type="presOf" srcId="{E18698C6-450F-A54A-8AEA-A60FEA88E10E}" destId="{00C69E90-E283-D14F-A937-47172690C0AF}" srcOrd="0" destOrd="0" presId="urn:microsoft.com/office/officeart/2005/8/layout/orgChart1"/>
    <dgm:cxn modelId="{7BABBA31-7CD7-4049-8136-A2E35C69C1CE}" type="presOf" srcId="{689DF794-3ED8-7C4E-A0FC-45253D0C43D5}" destId="{8F81ED10-A786-C449-8757-709629058561}" srcOrd="0" destOrd="0" presId="urn:microsoft.com/office/officeart/2005/8/layout/orgChart1"/>
    <dgm:cxn modelId="{DED8C6EA-BB91-EC4C-9827-BC1C525AEB82}" type="presOf" srcId="{CA089476-8F3A-43BE-B733-5884212E08F0}" destId="{54973C2D-167F-4BB6-B593-8D128D7D0711}" srcOrd="0" destOrd="0" presId="urn:microsoft.com/office/officeart/2005/8/layout/orgChart1"/>
    <dgm:cxn modelId="{233B7C32-7A9F-9744-B7BF-FA78B50F3F6F}" type="presOf" srcId="{935C526C-A7B7-4042-A0AF-5DCA847F056B}" destId="{DED130F9-C1D8-8B4B-9E88-20C6E067FC4D}" srcOrd="0" destOrd="0" presId="urn:microsoft.com/office/officeart/2005/8/layout/orgChart1"/>
    <dgm:cxn modelId="{74DB34C0-5166-6C4E-8FB5-D6D823BD6CBA}" type="presOf" srcId="{2E2DFD34-52DA-4112-A34B-21E0FF007838}" destId="{4D481D29-FE86-404D-BF6E-63E08E061858}" srcOrd="0" destOrd="0" presId="urn:microsoft.com/office/officeart/2005/8/layout/orgChart1"/>
    <dgm:cxn modelId="{3D1D9FC1-D4B4-7E45-8BDB-1262095BF506}" type="presOf" srcId="{98FC8096-F6DD-464F-9B7D-20079E8F61DF}" destId="{F6DA7155-7040-46BF-A34D-ACF8E833FD5F}" srcOrd="0" destOrd="0" presId="urn:microsoft.com/office/officeart/2005/8/layout/orgChart1"/>
    <dgm:cxn modelId="{75572A3A-6550-854A-BFFC-13896D63ED47}" type="presOf" srcId="{B9F88EAC-C81E-2143-9AD5-D9F5D8A4A790}" destId="{0D560FEA-0EE1-3248-BFF1-CB66DA465CC1}" srcOrd="1" destOrd="0" presId="urn:microsoft.com/office/officeart/2005/8/layout/orgChart1"/>
    <dgm:cxn modelId="{0C6485B6-6AA5-3346-B1EB-8DAAC772373D}" type="presOf" srcId="{2A2A9B9A-A2D3-754E-AAB2-798A8B3E4091}" destId="{466D51CF-D600-874F-8E32-7EF1E1D744DF}" srcOrd="1"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DE2683F7-20A1-7C47-AECA-631624573D36}" type="presOf" srcId="{4DF8BC58-09E2-EC48-B62C-5D6D65B49CDE}" destId="{5F397AFD-453F-4AE2-AD15-932A366DFE21}" srcOrd="0" destOrd="0" presId="urn:microsoft.com/office/officeart/2005/8/layout/orgChart1"/>
    <dgm:cxn modelId="{14E4179C-BF9A-6C4D-8C68-9A755E48FD62}" type="presOf" srcId="{72833F95-8D29-4115-8C45-33A46B48C1D0}" destId="{0FA2B36D-E667-45EF-8F3F-6658F473BA33}" srcOrd="1" destOrd="0" presId="urn:microsoft.com/office/officeart/2005/8/layout/orgChart1"/>
    <dgm:cxn modelId="{9CC3EE13-BC6C-B448-B014-995F0BB6D4D4}" type="presOf" srcId="{935C526C-A7B7-4042-A0AF-5DCA847F056B}" destId="{4A0E6188-2B0E-1F4D-B038-718FE839E4D4}" srcOrd="1"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2D22CA20-828C-D44C-B479-2C481DEF7017}" type="presOf" srcId="{B9F88EAC-C81E-2143-9AD5-D9F5D8A4A790}" destId="{8EECE649-5C86-C343-B66E-1F8756FD08ED}" srcOrd="0" destOrd="0" presId="urn:microsoft.com/office/officeart/2005/8/layout/orgChart1"/>
    <dgm:cxn modelId="{A81C64B9-AC66-A140-9780-3A1452605859}" type="presOf" srcId="{E7181905-7BA3-E244-BDE5-F3ED17C4BD32}" destId="{E7992B02-ECF6-0140-9CAC-E1017A28DA38}" srcOrd="0" destOrd="0" presId="urn:microsoft.com/office/officeart/2005/8/layout/orgChart1"/>
    <dgm:cxn modelId="{E8A242AF-2233-6E40-9A03-DBCD40C41C33}" type="presOf" srcId="{2A2A9B9A-A2D3-754E-AAB2-798A8B3E4091}" destId="{46E6521A-EA31-CC42-A929-071F1D0E3369}"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309ACE88-C635-4147-9ACE-F7EBCDBE31A6}" type="presOf" srcId="{220547FB-B26E-4EC9-940A-0BC4F98B88CD}" destId="{AA668424-5F92-439F-A169-B86EF148BDFD}" srcOrd="0" destOrd="0" presId="urn:microsoft.com/office/officeart/2005/8/layout/orgChart1"/>
    <dgm:cxn modelId="{17D1B403-B2B1-E146-B7D9-EF9AF66B9F43}" type="presOf" srcId="{72833F95-8D29-4115-8C45-33A46B48C1D0}" destId="{415BB078-03DE-4388-8125-FC2678565631}" srcOrd="0" destOrd="0" presId="urn:microsoft.com/office/officeart/2005/8/layout/orgChart1"/>
    <dgm:cxn modelId="{333643F0-29C8-9741-8A86-F24978B420E5}" type="presOf" srcId="{220547FB-B26E-4EC9-940A-0BC4F98B88CD}" destId="{7A811B60-E4D6-4D86-893B-C6DCEFA788F5}"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E6296B8D-8CBB-DB4F-B204-5022363E01A2}" type="presOf" srcId="{7E059396-7D27-B543-A488-F79706D57D5F}" destId="{BA211CF1-4251-7743-8991-C5ACF9250334}" srcOrd="0" destOrd="0" presId="urn:microsoft.com/office/officeart/2005/8/layout/orgChart1"/>
    <dgm:cxn modelId="{8D74670B-2591-F741-8DC7-DF2B70B36B06}" type="presOf" srcId="{14DAF8D6-5C3B-8E4B-9B92-D58574C49737}" destId="{88AF4EB5-79B1-5C4F-BCFD-5F72A579EAAA}" srcOrd="0" destOrd="0" presId="urn:microsoft.com/office/officeart/2005/8/layout/orgChart1"/>
    <dgm:cxn modelId="{3A0E2414-C328-C14D-B51A-517CB3B170DA}" type="presOf" srcId="{98FC8096-F6DD-464F-9B7D-20079E8F61DF}" destId="{6958F4B7-E0EB-4707-97F2-2234CD61A040}" srcOrd="1" destOrd="0" presId="urn:microsoft.com/office/officeart/2005/8/layout/orgChart1"/>
    <dgm:cxn modelId="{F8574F89-99C3-3145-B17A-1C0E31BA1603}" type="presParOf" srcId="{BA211CF1-4251-7743-8991-C5ACF9250334}" destId="{E2F712AE-746A-A242-8447-7C08557FD858}" srcOrd="0" destOrd="0" presId="urn:microsoft.com/office/officeart/2005/8/layout/orgChart1"/>
    <dgm:cxn modelId="{8E78EAFA-F974-3244-9830-606CBC553DC3}" type="presParOf" srcId="{E2F712AE-746A-A242-8447-7C08557FD858}" destId="{21E185D2-94D5-AA44-9DD9-F17A297D606D}" srcOrd="0" destOrd="0" presId="urn:microsoft.com/office/officeart/2005/8/layout/orgChart1"/>
    <dgm:cxn modelId="{F1852680-11B9-AC46-B0A3-4CD4EF327792}" type="presParOf" srcId="{21E185D2-94D5-AA44-9DD9-F17A297D606D}" destId="{46E6521A-EA31-CC42-A929-071F1D0E3369}" srcOrd="0" destOrd="0" presId="urn:microsoft.com/office/officeart/2005/8/layout/orgChart1"/>
    <dgm:cxn modelId="{CCDCB6E2-24E2-5348-9526-DB88A8B734FB}" type="presParOf" srcId="{21E185D2-94D5-AA44-9DD9-F17A297D606D}" destId="{466D51CF-D600-874F-8E32-7EF1E1D744DF}" srcOrd="1" destOrd="0" presId="urn:microsoft.com/office/officeart/2005/8/layout/orgChart1"/>
    <dgm:cxn modelId="{B8DD42BB-4771-B947-B3E5-6EC9D429787A}" type="presParOf" srcId="{E2F712AE-746A-A242-8447-7C08557FD858}" destId="{AE8449DB-2CBF-6045-985E-C4E98CF8608D}" srcOrd="1" destOrd="0" presId="urn:microsoft.com/office/officeart/2005/8/layout/orgChart1"/>
    <dgm:cxn modelId="{1D86EB19-3F0E-C242-9192-6E42F77DAF9F}" type="presParOf" srcId="{E2F712AE-746A-A242-8447-7C08557FD858}" destId="{CB6BD834-B898-4C4F-BC8B-F5DF0052FEC5}" srcOrd="2" destOrd="0" presId="urn:microsoft.com/office/officeart/2005/8/layout/orgChart1"/>
    <dgm:cxn modelId="{FB87408A-67B9-7148-AB9A-676D162A8DC4}" type="presParOf" srcId="{CB6BD834-B898-4C4F-BC8B-F5DF0052FEC5}" destId="{E7992B02-ECF6-0140-9CAC-E1017A28DA38}" srcOrd="0" destOrd="0" presId="urn:microsoft.com/office/officeart/2005/8/layout/orgChart1"/>
    <dgm:cxn modelId="{FD03FE35-5D8F-8349-BE12-68613C6ABA37}" type="presParOf" srcId="{CB6BD834-B898-4C4F-BC8B-F5DF0052FEC5}" destId="{AD06518D-10D5-5C45-B080-EC8D292CE7EA}" srcOrd="1" destOrd="0" presId="urn:microsoft.com/office/officeart/2005/8/layout/orgChart1"/>
    <dgm:cxn modelId="{3DED5173-6125-5D4B-933F-A7B8A824593E}" type="presParOf" srcId="{AD06518D-10D5-5C45-B080-EC8D292CE7EA}" destId="{029348B5-A7F1-0845-BFAF-1024CFF4398E}" srcOrd="0" destOrd="0" presId="urn:microsoft.com/office/officeart/2005/8/layout/orgChart1"/>
    <dgm:cxn modelId="{6944C2F3-E316-1745-8FDF-1C4B83BF1CF5}" type="presParOf" srcId="{029348B5-A7F1-0845-BFAF-1024CFF4398E}" destId="{DED130F9-C1D8-8B4B-9E88-20C6E067FC4D}" srcOrd="0" destOrd="0" presId="urn:microsoft.com/office/officeart/2005/8/layout/orgChart1"/>
    <dgm:cxn modelId="{4102A7DF-7AD1-EB4F-8DF2-0F62E212FEEB}" type="presParOf" srcId="{029348B5-A7F1-0845-BFAF-1024CFF4398E}" destId="{4A0E6188-2B0E-1F4D-B038-718FE839E4D4}" srcOrd="1" destOrd="0" presId="urn:microsoft.com/office/officeart/2005/8/layout/orgChart1"/>
    <dgm:cxn modelId="{44EFAA0F-9919-C84D-B12C-B4B3D5CD8140}" type="presParOf" srcId="{AD06518D-10D5-5C45-B080-EC8D292CE7EA}" destId="{A6780793-F183-4A47-910E-9898D7027AA0}" srcOrd="1" destOrd="0" presId="urn:microsoft.com/office/officeart/2005/8/layout/orgChart1"/>
    <dgm:cxn modelId="{39209763-1D83-4E4D-A5BD-55B038AD1580}" type="presParOf" srcId="{AD06518D-10D5-5C45-B080-EC8D292CE7EA}" destId="{A934E762-0269-E143-825C-3D70E1B1B12E}" srcOrd="2" destOrd="0" presId="urn:microsoft.com/office/officeart/2005/8/layout/orgChart1"/>
    <dgm:cxn modelId="{D6CD7C56-6C28-C84E-908A-B8B119529194}" type="presParOf" srcId="{A934E762-0269-E143-825C-3D70E1B1B12E}" destId="{00C69E90-E283-D14F-A937-47172690C0AF}" srcOrd="0" destOrd="0" presId="urn:microsoft.com/office/officeart/2005/8/layout/orgChart1"/>
    <dgm:cxn modelId="{A4293B7D-A336-5049-859F-9A90636B72A6}" type="presParOf" srcId="{A934E762-0269-E143-825C-3D70E1B1B12E}" destId="{E36C6A6E-6057-D645-B9AE-AD755898A96F}" srcOrd="1" destOrd="0" presId="urn:microsoft.com/office/officeart/2005/8/layout/orgChart1"/>
    <dgm:cxn modelId="{852D8880-A87A-3442-8243-FF980650FB14}" type="presParOf" srcId="{E36C6A6E-6057-D645-B9AE-AD755898A96F}" destId="{D66179BF-3068-3E4E-B8EB-1F173DBF3D48}" srcOrd="0" destOrd="0" presId="urn:microsoft.com/office/officeart/2005/8/layout/orgChart1"/>
    <dgm:cxn modelId="{71B331AB-C397-9841-B25F-C31642261F31}" type="presParOf" srcId="{D66179BF-3068-3E4E-B8EB-1F173DBF3D48}" destId="{8F81ED10-A786-C449-8757-709629058561}" srcOrd="0" destOrd="0" presId="urn:microsoft.com/office/officeart/2005/8/layout/orgChart1"/>
    <dgm:cxn modelId="{AB5C9FDE-4482-8A4A-90EA-0485E60E6C94}" type="presParOf" srcId="{D66179BF-3068-3E4E-B8EB-1F173DBF3D48}" destId="{4B3EFEE9-3A3C-8641-BFB7-2737E8FBD367}" srcOrd="1" destOrd="0" presId="urn:microsoft.com/office/officeart/2005/8/layout/orgChart1"/>
    <dgm:cxn modelId="{840F6382-1EE5-0142-B970-8D591E3F8079}" type="presParOf" srcId="{E36C6A6E-6057-D645-B9AE-AD755898A96F}" destId="{2E6B21E2-2354-7B45-84B1-6A7DD7695AE7}" srcOrd="1" destOrd="0" presId="urn:microsoft.com/office/officeart/2005/8/layout/orgChart1"/>
    <dgm:cxn modelId="{791A28BF-51CA-154E-90D1-51A57ED5BC8F}" type="presParOf" srcId="{E36C6A6E-6057-D645-B9AE-AD755898A96F}" destId="{FCC77D38-4F12-5341-9CEE-528F9B931977}" srcOrd="2" destOrd="0" presId="urn:microsoft.com/office/officeart/2005/8/layout/orgChart1"/>
    <dgm:cxn modelId="{E3CBA2C2-9A39-444B-9F4E-CFFD99E07964}" type="presParOf" srcId="{A934E762-0269-E143-825C-3D70E1B1B12E}" destId="{5F397AFD-453F-4AE2-AD15-932A366DFE21}" srcOrd="2" destOrd="0" presId="urn:microsoft.com/office/officeart/2005/8/layout/orgChart1"/>
    <dgm:cxn modelId="{F6991BFB-C18E-E847-8EF1-DE95E3D0B2D7}" type="presParOf" srcId="{A934E762-0269-E143-825C-3D70E1B1B12E}" destId="{6E9E6BE8-A097-45D1-B7EA-54BBA15D51F9}" srcOrd="3" destOrd="0" presId="urn:microsoft.com/office/officeart/2005/8/layout/orgChart1"/>
    <dgm:cxn modelId="{5B9EA352-A968-0744-8699-B9DAA69EA4E6}" type="presParOf" srcId="{6E9E6BE8-A097-45D1-B7EA-54BBA15D51F9}" destId="{B171D154-C406-4C4C-8C2E-D958BE421DC9}" srcOrd="0" destOrd="0" presId="urn:microsoft.com/office/officeart/2005/8/layout/orgChart1"/>
    <dgm:cxn modelId="{7722F944-8486-1945-B9AE-43EC3C80F81B}" type="presParOf" srcId="{B171D154-C406-4C4C-8C2E-D958BE421DC9}" destId="{F6DA7155-7040-46BF-A34D-ACF8E833FD5F}" srcOrd="0" destOrd="0" presId="urn:microsoft.com/office/officeart/2005/8/layout/orgChart1"/>
    <dgm:cxn modelId="{F7B7F528-BB1D-D042-8159-40BD04CC771C}" type="presParOf" srcId="{B171D154-C406-4C4C-8C2E-D958BE421DC9}" destId="{6958F4B7-E0EB-4707-97F2-2234CD61A040}" srcOrd="1" destOrd="0" presId="urn:microsoft.com/office/officeart/2005/8/layout/orgChart1"/>
    <dgm:cxn modelId="{52ADF137-4D89-A746-AEEA-4864ECC143FD}" type="presParOf" srcId="{6E9E6BE8-A097-45D1-B7EA-54BBA15D51F9}" destId="{64C96C89-3083-4040-ADBA-40A95F3F7456}" srcOrd="1" destOrd="0" presId="urn:microsoft.com/office/officeart/2005/8/layout/orgChart1"/>
    <dgm:cxn modelId="{041E0175-8CD7-3941-8B90-1B8C98FFF3E2}" type="presParOf" srcId="{6E9E6BE8-A097-45D1-B7EA-54BBA15D51F9}" destId="{BF04A514-803F-48F3-A346-1B60BB5EE45B}" srcOrd="2" destOrd="0" presId="urn:microsoft.com/office/officeart/2005/8/layout/orgChart1"/>
    <dgm:cxn modelId="{2E7F3EAC-05C4-9442-AA13-76A0401AEB86}" type="presParOf" srcId="{CB6BD834-B898-4C4F-BC8B-F5DF0052FEC5}" destId="{88AF4EB5-79B1-5C4F-BCFD-5F72A579EAAA}" srcOrd="2" destOrd="0" presId="urn:microsoft.com/office/officeart/2005/8/layout/orgChart1"/>
    <dgm:cxn modelId="{B1C1900B-8A6E-E346-8989-A9628304AA2E}" type="presParOf" srcId="{CB6BD834-B898-4C4F-BC8B-F5DF0052FEC5}" destId="{874FE587-F011-2846-9A94-A05B9DC33E47}" srcOrd="3" destOrd="0" presId="urn:microsoft.com/office/officeart/2005/8/layout/orgChart1"/>
    <dgm:cxn modelId="{02935882-FDF7-0C44-A38A-043C4561F18C}" type="presParOf" srcId="{874FE587-F011-2846-9A94-A05B9DC33E47}" destId="{1B196158-3ABD-7947-916E-3D5789A8F423}" srcOrd="0" destOrd="0" presId="urn:microsoft.com/office/officeart/2005/8/layout/orgChart1"/>
    <dgm:cxn modelId="{E31F0152-2F12-744E-99E0-DFC0241BDD1A}" type="presParOf" srcId="{1B196158-3ABD-7947-916E-3D5789A8F423}" destId="{8EECE649-5C86-C343-B66E-1F8756FD08ED}" srcOrd="0" destOrd="0" presId="urn:microsoft.com/office/officeart/2005/8/layout/orgChart1"/>
    <dgm:cxn modelId="{5E782007-EBB2-7444-A6EA-BF283E78E1A8}" type="presParOf" srcId="{1B196158-3ABD-7947-916E-3D5789A8F423}" destId="{0D560FEA-0EE1-3248-BFF1-CB66DA465CC1}" srcOrd="1" destOrd="0" presId="urn:microsoft.com/office/officeart/2005/8/layout/orgChart1"/>
    <dgm:cxn modelId="{5867D651-8035-3249-A069-BB103AC539BE}" type="presParOf" srcId="{874FE587-F011-2846-9A94-A05B9DC33E47}" destId="{6265E9C5-D7D3-AB43-ACD6-74E9EF9B27AC}" srcOrd="1" destOrd="0" presId="urn:microsoft.com/office/officeart/2005/8/layout/orgChart1"/>
    <dgm:cxn modelId="{89CE1C68-8A84-834E-A92D-3C3843E832FA}" type="presParOf" srcId="{874FE587-F011-2846-9A94-A05B9DC33E47}" destId="{BFD6BD78-F47D-7E41-BE47-00C4B1239B41}" srcOrd="2" destOrd="0" presId="urn:microsoft.com/office/officeart/2005/8/layout/orgChart1"/>
    <dgm:cxn modelId="{2BB924C3-2AE6-154A-8EEB-742D40345EAE}" type="presParOf" srcId="{BFD6BD78-F47D-7E41-BE47-00C4B1239B41}" destId="{4D481D29-FE86-404D-BF6E-63E08E061858}" srcOrd="0" destOrd="0" presId="urn:microsoft.com/office/officeart/2005/8/layout/orgChart1"/>
    <dgm:cxn modelId="{507AD312-CF89-8F47-B489-A9114DC1F3BD}" type="presParOf" srcId="{BFD6BD78-F47D-7E41-BE47-00C4B1239B41}" destId="{719695C7-CB4E-4AC9-BE7E-8AADCCD7F104}" srcOrd="1" destOrd="0" presId="urn:microsoft.com/office/officeart/2005/8/layout/orgChart1"/>
    <dgm:cxn modelId="{37D473A4-1ADB-224A-B1DD-0A30F49208CE}" type="presParOf" srcId="{719695C7-CB4E-4AC9-BE7E-8AADCCD7F104}" destId="{20D958CB-ECD3-480F-BBD8-67FA8C571F64}" srcOrd="0" destOrd="0" presId="urn:microsoft.com/office/officeart/2005/8/layout/orgChart1"/>
    <dgm:cxn modelId="{5ADCE4A2-9760-BC40-9D46-E99188A68BBF}" type="presParOf" srcId="{20D958CB-ECD3-480F-BBD8-67FA8C571F64}" destId="{AA668424-5F92-439F-A169-B86EF148BDFD}" srcOrd="0" destOrd="0" presId="urn:microsoft.com/office/officeart/2005/8/layout/orgChart1"/>
    <dgm:cxn modelId="{BFE6DB37-57D9-DA44-8C37-3FF645C49270}" type="presParOf" srcId="{20D958CB-ECD3-480F-BBD8-67FA8C571F64}" destId="{7A811B60-E4D6-4D86-893B-C6DCEFA788F5}" srcOrd="1" destOrd="0" presId="urn:microsoft.com/office/officeart/2005/8/layout/orgChart1"/>
    <dgm:cxn modelId="{C3EF6E49-C13E-F845-A1BD-DE3F8800F725}" type="presParOf" srcId="{719695C7-CB4E-4AC9-BE7E-8AADCCD7F104}" destId="{6BA80C13-83DA-4F83-B8DC-8A240299281C}" srcOrd="1" destOrd="0" presId="urn:microsoft.com/office/officeart/2005/8/layout/orgChart1"/>
    <dgm:cxn modelId="{5A1056C7-1A27-6D49-BC43-13C4D8EDDB58}" type="presParOf" srcId="{719695C7-CB4E-4AC9-BE7E-8AADCCD7F104}" destId="{CF162B30-B008-47BA-B9B9-D9FFEF833756}" srcOrd="2" destOrd="0" presId="urn:microsoft.com/office/officeart/2005/8/layout/orgChart1"/>
    <dgm:cxn modelId="{AAB21242-B4C3-0544-9C1E-FFC3E90AACE7}" type="presParOf" srcId="{BFD6BD78-F47D-7E41-BE47-00C4B1239B41}" destId="{54973C2D-167F-4BB6-B593-8D128D7D0711}" srcOrd="2" destOrd="0" presId="urn:microsoft.com/office/officeart/2005/8/layout/orgChart1"/>
    <dgm:cxn modelId="{D4816638-EFFE-714C-ADFF-43374E95912E}" type="presParOf" srcId="{BFD6BD78-F47D-7E41-BE47-00C4B1239B41}" destId="{DB3E0289-054D-4625-9A58-A672BCF1B407}" srcOrd="3" destOrd="0" presId="urn:microsoft.com/office/officeart/2005/8/layout/orgChart1"/>
    <dgm:cxn modelId="{4CBB40E3-B33E-1C47-93EF-EA7468F42395}" type="presParOf" srcId="{DB3E0289-054D-4625-9A58-A672BCF1B407}" destId="{19C84B83-5D09-4539-A012-35D32EAC0AD2}" srcOrd="0" destOrd="0" presId="urn:microsoft.com/office/officeart/2005/8/layout/orgChart1"/>
    <dgm:cxn modelId="{0FBCE94F-7F25-5E41-BC5C-9949939D7DBF}" type="presParOf" srcId="{19C84B83-5D09-4539-A012-35D32EAC0AD2}" destId="{415BB078-03DE-4388-8125-FC2678565631}" srcOrd="0" destOrd="0" presId="urn:microsoft.com/office/officeart/2005/8/layout/orgChart1"/>
    <dgm:cxn modelId="{6FA2F600-A327-BA42-A42E-AF349813E2F7}" type="presParOf" srcId="{19C84B83-5D09-4539-A012-35D32EAC0AD2}" destId="{0FA2B36D-E667-45EF-8F3F-6658F473BA33}" srcOrd="1" destOrd="0" presId="urn:microsoft.com/office/officeart/2005/8/layout/orgChart1"/>
    <dgm:cxn modelId="{6780049A-4924-A546-805E-0285C8E98C09}" type="presParOf" srcId="{DB3E0289-054D-4625-9A58-A672BCF1B407}" destId="{3974D1A0-034C-43AD-A64D-6D7D46CBA68E}" srcOrd="1" destOrd="0" presId="urn:microsoft.com/office/officeart/2005/8/layout/orgChart1"/>
    <dgm:cxn modelId="{90E343E4-C250-C648-AAD9-1007DE33B18A}"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17" minVer="http://schemas.openxmlformats.org/drawingml/2006/diagram"/>
    </a:ext>
    <a:ext uri="{C62137D5-CB1D-491B-B009-E17868A290BF}">
      <dgm14:recolorImg xmlns:dgm14="http://schemas.microsoft.com/office/drawing/2010/diagram" val="1"/>
    </a:ext>
  </dgm:extLst>
</dgm:dataModel>
</file>

<file path=ppt/diagrams/data3.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xmlns:a14="http://schemas.microsoft.com/office/drawing/2010/main">
      <mc:Choice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r>
                <a:rPr lang="en-US" dirty="0" smtClean="0"/>
                <a:t>Vehicle</a:t>
              </a:r>
              <a:endParaRPr lang="en-US" dirty="0"/>
            </a:p>
          </dgm:t>
        </dgm:pt>
      </mc:Choice>
      <mc:Fallback xmlns="">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xmlns:a14="http://schemas.microsoft.com/office/drawing/2010/main">
      <mc:Choice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sSup>
                          <m:sSupPr>
                            <m:ctrlPr>
                              <a:rPr lang="en-US" b="0" i="1" smtClean="0">
                                <a:latin typeface="Cambria Math" panose="02040503050406030204" pitchFamily="18"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r>
                <a:rPr lang="en-US" dirty="0" smtClean="0"/>
                <a:t>Alarms</a:t>
              </a:r>
              <a:endParaRPr lang="en-US" dirty="0"/>
            </a:p>
          </dgm:t>
        </dgm:pt>
      </mc:Choice>
      <mc:Fallback xmlns="">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xmlns:a14="http://schemas.microsoft.com/office/drawing/2010/main">
      <mc:Choice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Bus</a:t>
              </a:r>
              <a:endParaRPr lang="en-US" dirty="0"/>
            </a:p>
          </dgm:t>
        </dgm:pt>
      </mc:Choice>
      <mc:Fallback xmlns="">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xmlns:a14="http://schemas.microsoft.com/office/drawing/2010/main">
      <mc:Choice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smtClean="0"/>
                <a:t>Car</a:t>
              </a:r>
              <a:endParaRPr lang="en-US" dirty="0"/>
            </a:p>
          </dgm:t>
        </dgm:pt>
      </mc:Choice>
      <mc:Fallback xmlns="">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xmlns:a14="http://schemas.microsoft.com/office/drawing/2010/main">
      <mc:Choice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Beeps</a:t>
              </a:r>
              <a:endParaRPr lang="en-US" dirty="0"/>
            </a:p>
          </dgm:t>
        </dgm:pt>
      </mc:Choice>
      <mc:Fallback xmlns="">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xmlns:a14="http://schemas.microsoft.com/office/drawing/2010/main">
      <mc:Choice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dirty="0" smtClean="0"/>
                <a:t>Buzzers</a:t>
              </a:r>
              <a:endParaRPr lang="en-US" dirty="0"/>
            </a:p>
          </dgm:t>
        </dgm:pt>
      </mc:Choice>
      <mc:Fallback xmlns="">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14DB683B-46F2-BB4D-A82C-25CFEADF489B}" type="presOf" srcId="{689DF794-3ED8-7C4E-A0FC-45253D0C43D5}" destId="{8F81ED10-A786-C449-8757-709629058561}" srcOrd="0"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EE245F3A-C518-3944-AF77-068E6A91DF9F}" type="presOf" srcId="{935C526C-A7B7-4042-A0AF-5DCA847F056B}" destId="{4A0E6188-2B0E-1F4D-B038-718FE839E4D4}" srcOrd="1" destOrd="0" presId="urn:microsoft.com/office/officeart/2005/8/layout/orgChart1"/>
    <dgm:cxn modelId="{992429B5-60EA-814B-B28B-BC5588FEE3A7}" type="presOf" srcId="{B9F88EAC-C81E-2143-9AD5-D9F5D8A4A790}" destId="{0D560FEA-0EE1-3248-BFF1-CB66DA465CC1}" srcOrd="1" destOrd="0" presId="urn:microsoft.com/office/officeart/2005/8/layout/orgChart1"/>
    <dgm:cxn modelId="{50F61616-F9FB-1F45-B77B-A9D27289142D}" type="presOf" srcId="{B9F88EAC-C81E-2143-9AD5-D9F5D8A4A790}" destId="{8EECE649-5C86-C343-B66E-1F8756FD08ED}" srcOrd="0" destOrd="0" presId="urn:microsoft.com/office/officeart/2005/8/layout/orgChart1"/>
    <dgm:cxn modelId="{90D849A0-4A98-1C4E-AA0B-A50B9F04C2E0}" type="presOf" srcId="{98FC8096-F6DD-464F-9B7D-20079E8F61DF}" destId="{F6DA7155-7040-46BF-A34D-ACF8E833FD5F}" srcOrd="0" destOrd="0" presId="urn:microsoft.com/office/officeart/2005/8/layout/orgChart1"/>
    <dgm:cxn modelId="{878F3E6E-A6B4-F046-942B-0E0C60EDB2ED}" type="presOf" srcId="{98FC8096-F6DD-464F-9B7D-20079E8F61DF}" destId="{6958F4B7-E0EB-4707-97F2-2234CD61A040}" srcOrd="1" destOrd="0" presId="urn:microsoft.com/office/officeart/2005/8/layout/orgChart1"/>
    <dgm:cxn modelId="{978F5C4B-BD79-4F41-81D1-75E39E1BA36D}" type="presOf" srcId="{220547FB-B26E-4EC9-940A-0BC4F98B88CD}" destId="{7A811B60-E4D6-4D86-893B-C6DCEFA788F5}" srcOrd="1" destOrd="0" presId="urn:microsoft.com/office/officeart/2005/8/layout/orgChart1"/>
    <dgm:cxn modelId="{539DCCCB-BBEF-BB43-BE83-32F2C5305614}" type="presOf" srcId="{7E059396-7D27-B543-A488-F79706D57D5F}" destId="{BA211CF1-4251-7743-8991-C5ACF9250334}" srcOrd="0" destOrd="0" presId="urn:microsoft.com/office/officeart/2005/8/layout/orgChart1"/>
    <dgm:cxn modelId="{81DFF69A-4D05-2D41-8B78-0A63C17B884E}" type="presOf" srcId="{72833F95-8D29-4115-8C45-33A46B48C1D0}" destId="{415BB078-03DE-4388-8125-FC2678565631}"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8BCF004F-AC28-D74E-A723-5A273CC629BE}" type="presOf" srcId="{935C526C-A7B7-4042-A0AF-5DCA847F056B}" destId="{DED130F9-C1D8-8B4B-9E88-20C6E067FC4D}" srcOrd="0" destOrd="0" presId="urn:microsoft.com/office/officeart/2005/8/layout/orgChart1"/>
    <dgm:cxn modelId="{F2A20F28-0189-6741-9174-3C6095857AF7}" type="presOf" srcId="{14DAF8D6-5C3B-8E4B-9B92-D58574C49737}" destId="{88AF4EB5-79B1-5C4F-BCFD-5F72A579EAAA}"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024E9B01-F84A-FC42-A289-BB3E8CE15E80}" type="presOf" srcId="{72833F95-8D29-4115-8C45-33A46B48C1D0}" destId="{0FA2B36D-E667-45EF-8F3F-6658F473BA33}" srcOrd="1" destOrd="0" presId="urn:microsoft.com/office/officeart/2005/8/layout/orgChart1"/>
    <dgm:cxn modelId="{DB5E111A-7225-5D47-98F4-B71516503799}" type="presOf" srcId="{2E2DFD34-52DA-4112-A34B-21E0FF007838}" destId="{4D481D29-FE86-404D-BF6E-63E08E061858}" srcOrd="0" destOrd="0" presId="urn:microsoft.com/office/officeart/2005/8/layout/orgChart1"/>
    <dgm:cxn modelId="{918819E5-752C-F44E-96B8-CD9222501C7C}" type="presOf" srcId="{689DF794-3ED8-7C4E-A0FC-45253D0C43D5}" destId="{4B3EFEE9-3A3C-8641-BFB7-2737E8FBD367}" srcOrd="1"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51971D45-81A2-5149-8D8D-385BB7AA9475}" type="presOf" srcId="{4DF8BC58-09E2-EC48-B62C-5D6D65B49CDE}" destId="{5F397AFD-453F-4AE2-AD15-932A366DFE21}" srcOrd="0"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5A2C423A-50BD-FE47-A0AA-B5BEA1D12699}" type="presOf" srcId="{E7181905-7BA3-E244-BDE5-F3ED17C4BD32}" destId="{E7992B02-ECF6-0140-9CAC-E1017A28DA38}" srcOrd="0" destOrd="0" presId="urn:microsoft.com/office/officeart/2005/8/layout/orgChart1"/>
    <dgm:cxn modelId="{528AC40D-1D41-6C4D-8C5A-ABE6CACC5DF4}" type="presOf" srcId="{220547FB-B26E-4EC9-940A-0BC4F98B88CD}" destId="{AA668424-5F92-439F-A169-B86EF148BDFD}" srcOrd="0" destOrd="0" presId="urn:microsoft.com/office/officeart/2005/8/layout/orgChart1"/>
    <dgm:cxn modelId="{4A60BCDA-548F-934E-BE21-F0504512E7EF}" type="presOf" srcId="{2A2A9B9A-A2D3-754E-AAB2-798A8B3E4091}" destId="{46E6521A-EA31-CC42-A929-071F1D0E3369}" srcOrd="0" destOrd="0" presId="urn:microsoft.com/office/officeart/2005/8/layout/orgChart1"/>
    <dgm:cxn modelId="{E4543ED7-4C6F-D244-B854-403A09482901}" type="presOf" srcId="{E18698C6-450F-A54A-8AEA-A60FEA88E10E}" destId="{00C69E90-E283-D14F-A937-47172690C0AF}" srcOrd="0" destOrd="0" presId="urn:microsoft.com/office/officeart/2005/8/layout/orgChart1"/>
    <dgm:cxn modelId="{60FC70DB-A20C-EF43-B651-2BCB73984E09}" type="presOf" srcId="{CA089476-8F3A-43BE-B733-5884212E08F0}" destId="{54973C2D-167F-4BB6-B593-8D128D7D0711}" srcOrd="0" destOrd="0" presId="urn:microsoft.com/office/officeart/2005/8/layout/orgChart1"/>
    <dgm:cxn modelId="{CE53E357-5B4C-F54B-988A-681673A676D2}" type="presOf" srcId="{2A2A9B9A-A2D3-754E-AAB2-798A8B3E4091}" destId="{466D51CF-D600-874F-8E32-7EF1E1D744DF}" srcOrd="1" destOrd="0" presId="urn:microsoft.com/office/officeart/2005/8/layout/orgChart1"/>
    <dgm:cxn modelId="{9E1BF659-6A16-E541-8850-BD15E058CCBD}" type="presParOf" srcId="{BA211CF1-4251-7743-8991-C5ACF9250334}" destId="{E2F712AE-746A-A242-8447-7C08557FD858}" srcOrd="0" destOrd="0" presId="urn:microsoft.com/office/officeart/2005/8/layout/orgChart1"/>
    <dgm:cxn modelId="{A3F409C5-3972-7248-BC1D-EA064EB6E669}" type="presParOf" srcId="{E2F712AE-746A-A242-8447-7C08557FD858}" destId="{21E185D2-94D5-AA44-9DD9-F17A297D606D}" srcOrd="0" destOrd="0" presId="urn:microsoft.com/office/officeart/2005/8/layout/orgChart1"/>
    <dgm:cxn modelId="{465D73C7-2EFB-6F43-B710-857BF2162BDE}" type="presParOf" srcId="{21E185D2-94D5-AA44-9DD9-F17A297D606D}" destId="{46E6521A-EA31-CC42-A929-071F1D0E3369}" srcOrd="0" destOrd="0" presId="urn:microsoft.com/office/officeart/2005/8/layout/orgChart1"/>
    <dgm:cxn modelId="{1DAE563F-04D7-7842-A5EE-8DB1320842C1}" type="presParOf" srcId="{21E185D2-94D5-AA44-9DD9-F17A297D606D}" destId="{466D51CF-D600-874F-8E32-7EF1E1D744DF}" srcOrd="1" destOrd="0" presId="urn:microsoft.com/office/officeart/2005/8/layout/orgChart1"/>
    <dgm:cxn modelId="{E67B63E5-3711-E84A-8F96-E220A61E7EE4}" type="presParOf" srcId="{E2F712AE-746A-A242-8447-7C08557FD858}" destId="{AE8449DB-2CBF-6045-985E-C4E98CF8608D}" srcOrd="1" destOrd="0" presId="urn:microsoft.com/office/officeart/2005/8/layout/orgChart1"/>
    <dgm:cxn modelId="{35B0DDD0-494F-8E48-AE32-519EA6DB16EE}" type="presParOf" srcId="{E2F712AE-746A-A242-8447-7C08557FD858}" destId="{CB6BD834-B898-4C4F-BC8B-F5DF0052FEC5}" srcOrd="2" destOrd="0" presId="urn:microsoft.com/office/officeart/2005/8/layout/orgChart1"/>
    <dgm:cxn modelId="{A525580C-4458-7245-9A1D-BB5C260AB1C6}" type="presParOf" srcId="{CB6BD834-B898-4C4F-BC8B-F5DF0052FEC5}" destId="{E7992B02-ECF6-0140-9CAC-E1017A28DA38}" srcOrd="0" destOrd="0" presId="urn:microsoft.com/office/officeart/2005/8/layout/orgChart1"/>
    <dgm:cxn modelId="{C8FC4D40-6A1F-B349-ACE8-D83F01C262F8}" type="presParOf" srcId="{CB6BD834-B898-4C4F-BC8B-F5DF0052FEC5}" destId="{AD06518D-10D5-5C45-B080-EC8D292CE7EA}" srcOrd="1" destOrd="0" presId="urn:microsoft.com/office/officeart/2005/8/layout/orgChart1"/>
    <dgm:cxn modelId="{8468B7C9-61F1-EB4D-9C2D-C023DCAFB70A}" type="presParOf" srcId="{AD06518D-10D5-5C45-B080-EC8D292CE7EA}" destId="{029348B5-A7F1-0845-BFAF-1024CFF4398E}" srcOrd="0" destOrd="0" presId="urn:microsoft.com/office/officeart/2005/8/layout/orgChart1"/>
    <dgm:cxn modelId="{013C05ED-0457-A847-9B03-52C2FBAEACF2}" type="presParOf" srcId="{029348B5-A7F1-0845-BFAF-1024CFF4398E}" destId="{DED130F9-C1D8-8B4B-9E88-20C6E067FC4D}" srcOrd="0" destOrd="0" presId="urn:microsoft.com/office/officeart/2005/8/layout/orgChart1"/>
    <dgm:cxn modelId="{DE9B66D1-F699-0140-9DC3-BE80B29E4314}" type="presParOf" srcId="{029348B5-A7F1-0845-BFAF-1024CFF4398E}" destId="{4A0E6188-2B0E-1F4D-B038-718FE839E4D4}" srcOrd="1" destOrd="0" presId="urn:microsoft.com/office/officeart/2005/8/layout/orgChart1"/>
    <dgm:cxn modelId="{B5ADD7EE-128B-E941-898F-F0689F32D4A9}" type="presParOf" srcId="{AD06518D-10D5-5C45-B080-EC8D292CE7EA}" destId="{A6780793-F183-4A47-910E-9898D7027AA0}" srcOrd="1" destOrd="0" presId="urn:microsoft.com/office/officeart/2005/8/layout/orgChart1"/>
    <dgm:cxn modelId="{D4DFE464-D2AA-FE42-8C67-A240B1889B8E}" type="presParOf" srcId="{AD06518D-10D5-5C45-B080-EC8D292CE7EA}" destId="{A934E762-0269-E143-825C-3D70E1B1B12E}" srcOrd="2" destOrd="0" presId="urn:microsoft.com/office/officeart/2005/8/layout/orgChart1"/>
    <dgm:cxn modelId="{79885191-0CDB-2F47-87AA-B3B3D5869D09}" type="presParOf" srcId="{A934E762-0269-E143-825C-3D70E1B1B12E}" destId="{00C69E90-E283-D14F-A937-47172690C0AF}" srcOrd="0" destOrd="0" presId="urn:microsoft.com/office/officeart/2005/8/layout/orgChart1"/>
    <dgm:cxn modelId="{FE70BB4F-BE13-3F4F-8CA0-4BD2D3AAC5BB}" type="presParOf" srcId="{A934E762-0269-E143-825C-3D70E1B1B12E}" destId="{E36C6A6E-6057-D645-B9AE-AD755898A96F}" srcOrd="1" destOrd="0" presId="urn:microsoft.com/office/officeart/2005/8/layout/orgChart1"/>
    <dgm:cxn modelId="{349F5F6C-8001-544E-A8D7-4A55EA442195}" type="presParOf" srcId="{E36C6A6E-6057-D645-B9AE-AD755898A96F}" destId="{D66179BF-3068-3E4E-B8EB-1F173DBF3D48}" srcOrd="0" destOrd="0" presId="urn:microsoft.com/office/officeart/2005/8/layout/orgChart1"/>
    <dgm:cxn modelId="{006B93FD-7660-8B46-B9D1-9A43B4002A46}" type="presParOf" srcId="{D66179BF-3068-3E4E-B8EB-1F173DBF3D48}" destId="{8F81ED10-A786-C449-8757-709629058561}" srcOrd="0" destOrd="0" presId="urn:microsoft.com/office/officeart/2005/8/layout/orgChart1"/>
    <dgm:cxn modelId="{270F74E1-49C2-1C48-8BCE-68A01D7E4758}" type="presParOf" srcId="{D66179BF-3068-3E4E-B8EB-1F173DBF3D48}" destId="{4B3EFEE9-3A3C-8641-BFB7-2737E8FBD367}" srcOrd="1" destOrd="0" presId="urn:microsoft.com/office/officeart/2005/8/layout/orgChart1"/>
    <dgm:cxn modelId="{7A97789A-B13B-DB49-BB80-C4983E6C4219}" type="presParOf" srcId="{E36C6A6E-6057-D645-B9AE-AD755898A96F}" destId="{2E6B21E2-2354-7B45-84B1-6A7DD7695AE7}" srcOrd="1" destOrd="0" presId="urn:microsoft.com/office/officeart/2005/8/layout/orgChart1"/>
    <dgm:cxn modelId="{8DAB29BC-302F-8741-82E1-437C1EA1A862}" type="presParOf" srcId="{E36C6A6E-6057-D645-B9AE-AD755898A96F}" destId="{FCC77D38-4F12-5341-9CEE-528F9B931977}" srcOrd="2" destOrd="0" presId="urn:microsoft.com/office/officeart/2005/8/layout/orgChart1"/>
    <dgm:cxn modelId="{2582478B-DF21-DF42-8B1B-A061C57E75D5}" type="presParOf" srcId="{A934E762-0269-E143-825C-3D70E1B1B12E}" destId="{5F397AFD-453F-4AE2-AD15-932A366DFE21}" srcOrd="2" destOrd="0" presId="urn:microsoft.com/office/officeart/2005/8/layout/orgChart1"/>
    <dgm:cxn modelId="{CB31940F-AABA-2A43-B23A-DC7694C39C0D}" type="presParOf" srcId="{A934E762-0269-E143-825C-3D70E1B1B12E}" destId="{6E9E6BE8-A097-45D1-B7EA-54BBA15D51F9}" srcOrd="3" destOrd="0" presId="urn:microsoft.com/office/officeart/2005/8/layout/orgChart1"/>
    <dgm:cxn modelId="{366212F0-BC93-2D47-9BC6-BDE5A6236941}" type="presParOf" srcId="{6E9E6BE8-A097-45D1-B7EA-54BBA15D51F9}" destId="{B171D154-C406-4C4C-8C2E-D958BE421DC9}" srcOrd="0" destOrd="0" presId="urn:microsoft.com/office/officeart/2005/8/layout/orgChart1"/>
    <dgm:cxn modelId="{A89CF20A-DE1C-2549-BCDE-166FC56715F1}" type="presParOf" srcId="{B171D154-C406-4C4C-8C2E-D958BE421DC9}" destId="{F6DA7155-7040-46BF-A34D-ACF8E833FD5F}" srcOrd="0" destOrd="0" presId="urn:microsoft.com/office/officeart/2005/8/layout/orgChart1"/>
    <dgm:cxn modelId="{AF6C8D6B-3E15-7248-8859-1B3AE250A2F8}" type="presParOf" srcId="{B171D154-C406-4C4C-8C2E-D958BE421DC9}" destId="{6958F4B7-E0EB-4707-97F2-2234CD61A040}" srcOrd="1" destOrd="0" presId="urn:microsoft.com/office/officeart/2005/8/layout/orgChart1"/>
    <dgm:cxn modelId="{9DFA886E-3E6E-EE48-8316-6C2A4C3D9170}" type="presParOf" srcId="{6E9E6BE8-A097-45D1-B7EA-54BBA15D51F9}" destId="{64C96C89-3083-4040-ADBA-40A95F3F7456}" srcOrd="1" destOrd="0" presId="urn:microsoft.com/office/officeart/2005/8/layout/orgChart1"/>
    <dgm:cxn modelId="{F4343CDF-EB91-3043-A19D-4DC851FC5472}" type="presParOf" srcId="{6E9E6BE8-A097-45D1-B7EA-54BBA15D51F9}" destId="{BF04A514-803F-48F3-A346-1B60BB5EE45B}" srcOrd="2" destOrd="0" presId="urn:microsoft.com/office/officeart/2005/8/layout/orgChart1"/>
    <dgm:cxn modelId="{5AF78603-ECEB-0147-ACE0-6CC166DDA42B}" type="presParOf" srcId="{CB6BD834-B898-4C4F-BC8B-F5DF0052FEC5}" destId="{88AF4EB5-79B1-5C4F-BCFD-5F72A579EAAA}" srcOrd="2" destOrd="0" presId="urn:microsoft.com/office/officeart/2005/8/layout/orgChart1"/>
    <dgm:cxn modelId="{3FC6FCD6-A229-334B-8DD3-FFC072A54BAB}" type="presParOf" srcId="{CB6BD834-B898-4C4F-BC8B-F5DF0052FEC5}" destId="{874FE587-F011-2846-9A94-A05B9DC33E47}" srcOrd="3" destOrd="0" presId="urn:microsoft.com/office/officeart/2005/8/layout/orgChart1"/>
    <dgm:cxn modelId="{7D7EFEFE-EBEC-DE43-9963-899062663D0E}" type="presParOf" srcId="{874FE587-F011-2846-9A94-A05B9DC33E47}" destId="{1B196158-3ABD-7947-916E-3D5789A8F423}" srcOrd="0" destOrd="0" presId="urn:microsoft.com/office/officeart/2005/8/layout/orgChart1"/>
    <dgm:cxn modelId="{BA136CB7-33E4-6F48-AC4A-96108593AB11}" type="presParOf" srcId="{1B196158-3ABD-7947-916E-3D5789A8F423}" destId="{8EECE649-5C86-C343-B66E-1F8756FD08ED}" srcOrd="0" destOrd="0" presId="urn:microsoft.com/office/officeart/2005/8/layout/orgChart1"/>
    <dgm:cxn modelId="{B7635948-C304-F944-BCD6-9A68029DB8C9}" type="presParOf" srcId="{1B196158-3ABD-7947-916E-3D5789A8F423}" destId="{0D560FEA-0EE1-3248-BFF1-CB66DA465CC1}" srcOrd="1" destOrd="0" presId="urn:microsoft.com/office/officeart/2005/8/layout/orgChart1"/>
    <dgm:cxn modelId="{B9776512-209B-1445-811C-83BD5DB15BE6}" type="presParOf" srcId="{874FE587-F011-2846-9A94-A05B9DC33E47}" destId="{6265E9C5-D7D3-AB43-ACD6-74E9EF9B27AC}" srcOrd="1" destOrd="0" presId="urn:microsoft.com/office/officeart/2005/8/layout/orgChart1"/>
    <dgm:cxn modelId="{923F984F-1A8E-B249-94F8-BEDCFCD89C34}" type="presParOf" srcId="{874FE587-F011-2846-9A94-A05B9DC33E47}" destId="{BFD6BD78-F47D-7E41-BE47-00C4B1239B41}" srcOrd="2" destOrd="0" presId="urn:microsoft.com/office/officeart/2005/8/layout/orgChart1"/>
    <dgm:cxn modelId="{DAF4E275-23BC-D04D-A8C6-1812360262DE}" type="presParOf" srcId="{BFD6BD78-F47D-7E41-BE47-00C4B1239B41}" destId="{4D481D29-FE86-404D-BF6E-63E08E061858}" srcOrd="0" destOrd="0" presId="urn:microsoft.com/office/officeart/2005/8/layout/orgChart1"/>
    <dgm:cxn modelId="{46582D71-86B9-0046-90F9-86BB2513EC7A}" type="presParOf" srcId="{BFD6BD78-F47D-7E41-BE47-00C4B1239B41}" destId="{719695C7-CB4E-4AC9-BE7E-8AADCCD7F104}" srcOrd="1" destOrd="0" presId="urn:microsoft.com/office/officeart/2005/8/layout/orgChart1"/>
    <dgm:cxn modelId="{0D515118-CE53-3F49-AC58-D7E7831A3269}" type="presParOf" srcId="{719695C7-CB4E-4AC9-BE7E-8AADCCD7F104}" destId="{20D958CB-ECD3-480F-BBD8-67FA8C571F64}" srcOrd="0" destOrd="0" presId="urn:microsoft.com/office/officeart/2005/8/layout/orgChart1"/>
    <dgm:cxn modelId="{CB703F95-A960-6142-A4C8-2912AD48F331}" type="presParOf" srcId="{20D958CB-ECD3-480F-BBD8-67FA8C571F64}" destId="{AA668424-5F92-439F-A169-B86EF148BDFD}" srcOrd="0" destOrd="0" presId="urn:microsoft.com/office/officeart/2005/8/layout/orgChart1"/>
    <dgm:cxn modelId="{2D8AD52D-09F0-7844-ACD4-12AC2AE76A6E}" type="presParOf" srcId="{20D958CB-ECD3-480F-BBD8-67FA8C571F64}" destId="{7A811B60-E4D6-4D86-893B-C6DCEFA788F5}" srcOrd="1" destOrd="0" presId="urn:microsoft.com/office/officeart/2005/8/layout/orgChart1"/>
    <dgm:cxn modelId="{A27B68C4-9BF1-6144-BD53-517FA6732408}" type="presParOf" srcId="{719695C7-CB4E-4AC9-BE7E-8AADCCD7F104}" destId="{6BA80C13-83DA-4F83-B8DC-8A240299281C}" srcOrd="1" destOrd="0" presId="urn:microsoft.com/office/officeart/2005/8/layout/orgChart1"/>
    <dgm:cxn modelId="{D3E492A7-F8D2-3C43-8983-8D148D853DF4}" type="presParOf" srcId="{719695C7-CB4E-4AC9-BE7E-8AADCCD7F104}" destId="{CF162B30-B008-47BA-B9B9-D9FFEF833756}" srcOrd="2" destOrd="0" presId="urn:microsoft.com/office/officeart/2005/8/layout/orgChart1"/>
    <dgm:cxn modelId="{065DE6AF-C9F6-BE47-B5BB-608DA1763C17}" type="presParOf" srcId="{BFD6BD78-F47D-7E41-BE47-00C4B1239B41}" destId="{54973C2D-167F-4BB6-B593-8D128D7D0711}" srcOrd="2" destOrd="0" presId="urn:microsoft.com/office/officeart/2005/8/layout/orgChart1"/>
    <dgm:cxn modelId="{362560CD-6248-D94F-93EA-33175850F6D5}" type="presParOf" srcId="{BFD6BD78-F47D-7E41-BE47-00C4B1239B41}" destId="{DB3E0289-054D-4625-9A58-A672BCF1B407}" srcOrd="3" destOrd="0" presId="urn:microsoft.com/office/officeart/2005/8/layout/orgChart1"/>
    <dgm:cxn modelId="{35A55714-C456-7342-8964-D716E298A79C}" type="presParOf" srcId="{DB3E0289-054D-4625-9A58-A672BCF1B407}" destId="{19C84B83-5D09-4539-A012-35D32EAC0AD2}" srcOrd="0" destOrd="0" presId="urn:microsoft.com/office/officeart/2005/8/layout/orgChart1"/>
    <dgm:cxn modelId="{2AEE3AC2-F137-7D4F-826E-EDE5A5308BB6}" type="presParOf" srcId="{19C84B83-5D09-4539-A012-35D32EAC0AD2}" destId="{415BB078-03DE-4388-8125-FC2678565631}" srcOrd="0" destOrd="0" presId="urn:microsoft.com/office/officeart/2005/8/layout/orgChart1"/>
    <dgm:cxn modelId="{74D7D924-7D60-7241-8073-20DED403EFCD}" type="presParOf" srcId="{19C84B83-5D09-4539-A012-35D32EAC0AD2}" destId="{0FA2B36D-E667-45EF-8F3F-6658F473BA33}" srcOrd="1" destOrd="0" presId="urn:microsoft.com/office/officeart/2005/8/layout/orgChart1"/>
    <dgm:cxn modelId="{15D9073E-9B79-FE4E-8B7B-367717ABD8AD}" type="presParOf" srcId="{DB3E0289-054D-4625-9A58-A672BCF1B407}" destId="{3974D1A0-034C-43AD-A64D-6D7D46CBA68E}" srcOrd="1" destOrd="0" presId="urn:microsoft.com/office/officeart/2005/8/layout/orgChart1"/>
    <dgm:cxn modelId="{576CA7D4-0AAC-6B4D-B00A-94AF5A9F65F3}"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4.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6346"/>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308"/>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3333"/>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832"/>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4423"/>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5224" r="-5970" b="-14423"/>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14DB683B-46F2-BB4D-A82C-25CFEADF489B}" type="presOf" srcId="{689DF794-3ED8-7C4E-A0FC-45253D0C43D5}" destId="{8F81ED10-A786-C449-8757-709629058561}" srcOrd="0"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EE245F3A-C518-3944-AF77-068E6A91DF9F}" type="presOf" srcId="{935C526C-A7B7-4042-A0AF-5DCA847F056B}" destId="{4A0E6188-2B0E-1F4D-B038-718FE839E4D4}" srcOrd="1" destOrd="0" presId="urn:microsoft.com/office/officeart/2005/8/layout/orgChart1"/>
    <dgm:cxn modelId="{992429B5-60EA-814B-B28B-BC5588FEE3A7}" type="presOf" srcId="{B9F88EAC-C81E-2143-9AD5-D9F5D8A4A790}" destId="{0D560FEA-0EE1-3248-BFF1-CB66DA465CC1}" srcOrd="1" destOrd="0" presId="urn:microsoft.com/office/officeart/2005/8/layout/orgChart1"/>
    <dgm:cxn modelId="{50F61616-F9FB-1F45-B77B-A9D27289142D}" type="presOf" srcId="{B9F88EAC-C81E-2143-9AD5-D9F5D8A4A790}" destId="{8EECE649-5C86-C343-B66E-1F8756FD08ED}" srcOrd="0" destOrd="0" presId="urn:microsoft.com/office/officeart/2005/8/layout/orgChart1"/>
    <dgm:cxn modelId="{90D849A0-4A98-1C4E-AA0B-A50B9F04C2E0}" type="presOf" srcId="{98FC8096-F6DD-464F-9B7D-20079E8F61DF}" destId="{F6DA7155-7040-46BF-A34D-ACF8E833FD5F}" srcOrd="0" destOrd="0" presId="urn:microsoft.com/office/officeart/2005/8/layout/orgChart1"/>
    <dgm:cxn modelId="{878F3E6E-A6B4-F046-942B-0E0C60EDB2ED}" type="presOf" srcId="{98FC8096-F6DD-464F-9B7D-20079E8F61DF}" destId="{6958F4B7-E0EB-4707-97F2-2234CD61A040}" srcOrd="1" destOrd="0" presId="urn:microsoft.com/office/officeart/2005/8/layout/orgChart1"/>
    <dgm:cxn modelId="{978F5C4B-BD79-4F41-81D1-75E39E1BA36D}" type="presOf" srcId="{220547FB-B26E-4EC9-940A-0BC4F98B88CD}" destId="{7A811B60-E4D6-4D86-893B-C6DCEFA788F5}" srcOrd="1" destOrd="0" presId="urn:microsoft.com/office/officeart/2005/8/layout/orgChart1"/>
    <dgm:cxn modelId="{539DCCCB-BBEF-BB43-BE83-32F2C5305614}" type="presOf" srcId="{7E059396-7D27-B543-A488-F79706D57D5F}" destId="{BA211CF1-4251-7743-8991-C5ACF9250334}" srcOrd="0" destOrd="0" presId="urn:microsoft.com/office/officeart/2005/8/layout/orgChart1"/>
    <dgm:cxn modelId="{81DFF69A-4D05-2D41-8B78-0A63C17B884E}" type="presOf" srcId="{72833F95-8D29-4115-8C45-33A46B48C1D0}" destId="{415BB078-03DE-4388-8125-FC2678565631}"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8BCF004F-AC28-D74E-A723-5A273CC629BE}" type="presOf" srcId="{935C526C-A7B7-4042-A0AF-5DCA847F056B}" destId="{DED130F9-C1D8-8B4B-9E88-20C6E067FC4D}" srcOrd="0" destOrd="0" presId="urn:microsoft.com/office/officeart/2005/8/layout/orgChart1"/>
    <dgm:cxn modelId="{F2A20F28-0189-6741-9174-3C6095857AF7}" type="presOf" srcId="{14DAF8D6-5C3B-8E4B-9B92-D58574C49737}" destId="{88AF4EB5-79B1-5C4F-BCFD-5F72A579EAAA}"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024E9B01-F84A-FC42-A289-BB3E8CE15E80}" type="presOf" srcId="{72833F95-8D29-4115-8C45-33A46B48C1D0}" destId="{0FA2B36D-E667-45EF-8F3F-6658F473BA33}" srcOrd="1" destOrd="0" presId="urn:microsoft.com/office/officeart/2005/8/layout/orgChart1"/>
    <dgm:cxn modelId="{DB5E111A-7225-5D47-98F4-B71516503799}" type="presOf" srcId="{2E2DFD34-52DA-4112-A34B-21E0FF007838}" destId="{4D481D29-FE86-404D-BF6E-63E08E061858}" srcOrd="0" destOrd="0" presId="urn:microsoft.com/office/officeart/2005/8/layout/orgChart1"/>
    <dgm:cxn modelId="{918819E5-752C-F44E-96B8-CD9222501C7C}" type="presOf" srcId="{689DF794-3ED8-7C4E-A0FC-45253D0C43D5}" destId="{4B3EFEE9-3A3C-8641-BFB7-2737E8FBD367}" srcOrd="1"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51971D45-81A2-5149-8D8D-385BB7AA9475}" type="presOf" srcId="{4DF8BC58-09E2-EC48-B62C-5D6D65B49CDE}" destId="{5F397AFD-453F-4AE2-AD15-932A366DFE21}" srcOrd="0"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F4D0A397-7BF9-7C40-84E3-954D44AB8CB1}" srcId="{7E059396-7D27-B543-A488-F79706D57D5F}" destId="{2A2A9B9A-A2D3-754E-AAB2-798A8B3E4091}" srcOrd="0" destOrd="0" parTransId="{7CA438BB-9005-D940-9BB2-4F318767BBB6}" sibTransId="{E85FA3EA-6F26-A641-9B54-B071511D6962}"/>
    <dgm:cxn modelId="{5A2C423A-50BD-FE47-A0AA-B5BEA1D12699}" type="presOf" srcId="{E7181905-7BA3-E244-BDE5-F3ED17C4BD32}" destId="{E7992B02-ECF6-0140-9CAC-E1017A28DA38}" srcOrd="0" destOrd="0" presId="urn:microsoft.com/office/officeart/2005/8/layout/orgChart1"/>
    <dgm:cxn modelId="{528AC40D-1D41-6C4D-8C5A-ABE6CACC5DF4}" type="presOf" srcId="{220547FB-B26E-4EC9-940A-0BC4F98B88CD}" destId="{AA668424-5F92-439F-A169-B86EF148BDFD}" srcOrd="0" destOrd="0" presId="urn:microsoft.com/office/officeart/2005/8/layout/orgChart1"/>
    <dgm:cxn modelId="{4A60BCDA-548F-934E-BE21-F0504512E7EF}" type="presOf" srcId="{2A2A9B9A-A2D3-754E-AAB2-798A8B3E4091}" destId="{46E6521A-EA31-CC42-A929-071F1D0E3369}" srcOrd="0" destOrd="0" presId="urn:microsoft.com/office/officeart/2005/8/layout/orgChart1"/>
    <dgm:cxn modelId="{E4543ED7-4C6F-D244-B854-403A09482901}" type="presOf" srcId="{E18698C6-450F-A54A-8AEA-A60FEA88E10E}" destId="{00C69E90-E283-D14F-A937-47172690C0AF}" srcOrd="0" destOrd="0" presId="urn:microsoft.com/office/officeart/2005/8/layout/orgChart1"/>
    <dgm:cxn modelId="{60FC70DB-A20C-EF43-B651-2BCB73984E09}" type="presOf" srcId="{CA089476-8F3A-43BE-B733-5884212E08F0}" destId="{54973C2D-167F-4BB6-B593-8D128D7D0711}" srcOrd="0" destOrd="0" presId="urn:microsoft.com/office/officeart/2005/8/layout/orgChart1"/>
    <dgm:cxn modelId="{CE53E357-5B4C-F54B-988A-681673A676D2}" type="presOf" srcId="{2A2A9B9A-A2D3-754E-AAB2-798A8B3E4091}" destId="{466D51CF-D600-874F-8E32-7EF1E1D744DF}" srcOrd="1" destOrd="0" presId="urn:microsoft.com/office/officeart/2005/8/layout/orgChart1"/>
    <dgm:cxn modelId="{9E1BF659-6A16-E541-8850-BD15E058CCBD}" type="presParOf" srcId="{BA211CF1-4251-7743-8991-C5ACF9250334}" destId="{E2F712AE-746A-A242-8447-7C08557FD858}" srcOrd="0" destOrd="0" presId="urn:microsoft.com/office/officeart/2005/8/layout/orgChart1"/>
    <dgm:cxn modelId="{A3F409C5-3972-7248-BC1D-EA064EB6E669}" type="presParOf" srcId="{E2F712AE-746A-A242-8447-7C08557FD858}" destId="{21E185D2-94D5-AA44-9DD9-F17A297D606D}" srcOrd="0" destOrd="0" presId="urn:microsoft.com/office/officeart/2005/8/layout/orgChart1"/>
    <dgm:cxn modelId="{465D73C7-2EFB-6F43-B710-857BF2162BDE}" type="presParOf" srcId="{21E185D2-94D5-AA44-9DD9-F17A297D606D}" destId="{46E6521A-EA31-CC42-A929-071F1D0E3369}" srcOrd="0" destOrd="0" presId="urn:microsoft.com/office/officeart/2005/8/layout/orgChart1"/>
    <dgm:cxn modelId="{1DAE563F-04D7-7842-A5EE-8DB1320842C1}" type="presParOf" srcId="{21E185D2-94D5-AA44-9DD9-F17A297D606D}" destId="{466D51CF-D600-874F-8E32-7EF1E1D744DF}" srcOrd="1" destOrd="0" presId="urn:microsoft.com/office/officeart/2005/8/layout/orgChart1"/>
    <dgm:cxn modelId="{E67B63E5-3711-E84A-8F96-E220A61E7EE4}" type="presParOf" srcId="{E2F712AE-746A-A242-8447-7C08557FD858}" destId="{AE8449DB-2CBF-6045-985E-C4E98CF8608D}" srcOrd="1" destOrd="0" presId="urn:microsoft.com/office/officeart/2005/8/layout/orgChart1"/>
    <dgm:cxn modelId="{35B0DDD0-494F-8E48-AE32-519EA6DB16EE}" type="presParOf" srcId="{E2F712AE-746A-A242-8447-7C08557FD858}" destId="{CB6BD834-B898-4C4F-BC8B-F5DF0052FEC5}" srcOrd="2" destOrd="0" presId="urn:microsoft.com/office/officeart/2005/8/layout/orgChart1"/>
    <dgm:cxn modelId="{A525580C-4458-7245-9A1D-BB5C260AB1C6}" type="presParOf" srcId="{CB6BD834-B898-4C4F-BC8B-F5DF0052FEC5}" destId="{E7992B02-ECF6-0140-9CAC-E1017A28DA38}" srcOrd="0" destOrd="0" presId="urn:microsoft.com/office/officeart/2005/8/layout/orgChart1"/>
    <dgm:cxn modelId="{C8FC4D40-6A1F-B349-ACE8-D83F01C262F8}" type="presParOf" srcId="{CB6BD834-B898-4C4F-BC8B-F5DF0052FEC5}" destId="{AD06518D-10D5-5C45-B080-EC8D292CE7EA}" srcOrd="1" destOrd="0" presId="urn:microsoft.com/office/officeart/2005/8/layout/orgChart1"/>
    <dgm:cxn modelId="{8468B7C9-61F1-EB4D-9C2D-C023DCAFB70A}" type="presParOf" srcId="{AD06518D-10D5-5C45-B080-EC8D292CE7EA}" destId="{029348B5-A7F1-0845-BFAF-1024CFF4398E}" srcOrd="0" destOrd="0" presId="urn:microsoft.com/office/officeart/2005/8/layout/orgChart1"/>
    <dgm:cxn modelId="{013C05ED-0457-A847-9B03-52C2FBAEACF2}" type="presParOf" srcId="{029348B5-A7F1-0845-BFAF-1024CFF4398E}" destId="{DED130F9-C1D8-8B4B-9E88-20C6E067FC4D}" srcOrd="0" destOrd="0" presId="urn:microsoft.com/office/officeart/2005/8/layout/orgChart1"/>
    <dgm:cxn modelId="{DE9B66D1-F699-0140-9DC3-BE80B29E4314}" type="presParOf" srcId="{029348B5-A7F1-0845-BFAF-1024CFF4398E}" destId="{4A0E6188-2B0E-1F4D-B038-718FE839E4D4}" srcOrd="1" destOrd="0" presId="urn:microsoft.com/office/officeart/2005/8/layout/orgChart1"/>
    <dgm:cxn modelId="{B5ADD7EE-128B-E941-898F-F0689F32D4A9}" type="presParOf" srcId="{AD06518D-10D5-5C45-B080-EC8D292CE7EA}" destId="{A6780793-F183-4A47-910E-9898D7027AA0}" srcOrd="1" destOrd="0" presId="urn:microsoft.com/office/officeart/2005/8/layout/orgChart1"/>
    <dgm:cxn modelId="{D4DFE464-D2AA-FE42-8C67-A240B1889B8E}" type="presParOf" srcId="{AD06518D-10D5-5C45-B080-EC8D292CE7EA}" destId="{A934E762-0269-E143-825C-3D70E1B1B12E}" srcOrd="2" destOrd="0" presId="urn:microsoft.com/office/officeart/2005/8/layout/orgChart1"/>
    <dgm:cxn modelId="{79885191-0CDB-2F47-87AA-B3B3D5869D09}" type="presParOf" srcId="{A934E762-0269-E143-825C-3D70E1B1B12E}" destId="{00C69E90-E283-D14F-A937-47172690C0AF}" srcOrd="0" destOrd="0" presId="urn:microsoft.com/office/officeart/2005/8/layout/orgChart1"/>
    <dgm:cxn modelId="{FE70BB4F-BE13-3F4F-8CA0-4BD2D3AAC5BB}" type="presParOf" srcId="{A934E762-0269-E143-825C-3D70E1B1B12E}" destId="{E36C6A6E-6057-D645-B9AE-AD755898A96F}" srcOrd="1" destOrd="0" presId="urn:microsoft.com/office/officeart/2005/8/layout/orgChart1"/>
    <dgm:cxn modelId="{349F5F6C-8001-544E-A8D7-4A55EA442195}" type="presParOf" srcId="{E36C6A6E-6057-D645-B9AE-AD755898A96F}" destId="{D66179BF-3068-3E4E-B8EB-1F173DBF3D48}" srcOrd="0" destOrd="0" presId="urn:microsoft.com/office/officeart/2005/8/layout/orgChart1"/>
    <dgm:cxn modelId="{006B93FD-7660-8B46-B9D1-9A43B4002A46}" type="presParOf" srcId="{D66179BF-3068-3E4E-B8EB-1F173DBF3D48}" destId="{8F81ED10-A786-C449-8757-709629058561}" srcOrd="0" destOrd="0" presId="urn:microsoft.com/office/officeart/2005/8/layout/orgChart1"/>
    <dgm:cxn modelId="{270F74E1-49C2-1C48-8BCE-68A01D7E4758}" type="presParOf" srcId="{D66179BF-3068-3E4E-B8EB-1F173DBF3D48}" destId="{4B3EFEE9-3A3C-8641-BFB7-2737E8FBD367}" srcOrd="1" destOrd="0" presId="urn:microsoft.com/office/officeart/2005/8/layout/orgChart1"/>
    <dgm:cxn modelId="{7A97789A-B13B-DB49-BB80-C4983E6C4219}" type="presParOf" srcId="{E36C6A6E-6057-D645-B9AE-AD755898A96F}" destId="{2E6B21E2-2354-7B45-84B1-6A7DD7695AE7}" srcOrd="1" destOrd="0" presId="urn:microsoft.com/office/officeart/2005/8/layout/orgChart1"/>
    <dgm:cxn modelId="{8DAB29BC-302F-8741-82E1-437C1EA1A862}" type="presParOf" srcId="{E36C6A6E-6057-D645-B9AE-AD755898A96F}" destId="{FCC77D38-4F12-5341-9CEE-528F9B931977}" srcOrd="2" destOrd="0" presId="urn:microsoft.com/office/officeart/2005/8/layout/orgChart1"/>
    <dgm:cxn modelId="{2582478B-DF21-DF42-8B1B-A061C57E75D5}" type="presParOf" srcId="{A934E762-0269-E143-825C-3D70E1B1B12E}" destId="{5F397AFD-453F-4AE2-AD15-932A366DFE21}" srcOrd="2" destOrd="0" presId="urn:microsoft.com/office/officeart/2005/8/layout/orgChart1"/>
    <dgm:cxn modelId="{CB31940F-AABA-2A43-B23A-DC7694C39C0D}" type="presParOf" srcId="{A934E762-0269-E143-825C-3D70E1B1B12E}" destId="{6E9E6BE8-A097-45D1-B7EA-54BBA15D51F9}" srcOrd="3" destOrd="0" presId="urn:microsoft.com/office/officeart/2005/8/layout/orgChart1"/>
    <dgm:cxn modelId="{366212F0-BC93-2D47-9BC6-BDE5A6236941}" type="presParOf" srcId="{6E9E6BE8-A097-45D1-B7EA-54BBA15D51F9}" destId="{B171D154-C406-4C4C-8C2E-D958BE421DC9}" srcOrd="0" destOrd="0" presId="urn:microsoft.com/office/officeart/2005/8/layout/orgChart1"/>
    <dgm:cxn modelId="{A89CF20A-DE1C-2549-BCDE-166FC56715F1}" type="presParOf" srcId="{B171D154-C406-4C4C-8C2E-D958BE421DC9}" destId="{F6DA7155-7040-46BF-A34D-ACF8E833FD5F}" srcOrd="0" destOrd="0" presId="urn:microsoft.com/office/officeart/2005/8/layout/orgChart1"/>
    <dgm:cxn modelId="{AF6C8D6B-3E15-7248-8859-1B3AE250A2F8}" type="presParOf" srcId="{B171D154-C406-4C4C-8C2E-D958BE421DC9}" destId="{6958F4B7-E0EB-4707-97F2-2234CD61A040}" srcOrd="1" destOrd="0" presId="urn:microsoft.com/office/officeart/2005/8/layout/orgChart1"/>
    <dgm:cxn modelId="{9DFA886E-3E6E-EE48-8316-6C2A4C3D9170}" type="presParOf" srcId="{6E9E6BE8-A097-45D1-B7EA-54BBA15D51F9}" destId="{64C96C89-3083-4040-ADBA-40A95F3F7456}" srcOrd="1" destOrd="0" presId="urn:microsoft.com/office/officeart/2005/8/layout/orgChart1"/>
    <dgm:cxn modelId="{F4343CDF-EB91-3043-A19D-4DC851FC5472}" type="presParOf" srcId="{6E9E6BE8-A097-45D1-B7EA-54BBA15D51F9}" destId="{BF04A514-803F-48F3-A346-1B60BB5EE45B}" srcOrd="2" destOrd="0" presId="urn:microsoft.com/office/officeart/2005/8/layout/orgChart1"/>
    <dgm:cxn modelId="{5AF78603-ECEB-0147-ACE0-6CC166DDA42B}" type="presParOf" srcId="{CB6BD834-B898-4C4F-BC8B-F5DF0052FEC5}" destId="{88AF4EB5-79B1-5C4F-BCFD-5F72A579EAAA}" srcOrd="2" destOrd="0" presId="urn:microsoft.com/office/officeart/2005/8/layout/orgChart1"/>
    <dgm:cxn modelId="{3FC6FCD6-A229-334B-8DD3-FFC072A54BAB}" type="presParOf" srcId="{CB6BD834-B898-4C4F-BC8B-F5DF0052FEC5}" destId="{874FE587-F011-2846-9A94-A05B9DC33E47}" srcOrd="3" destOrd="0" presId="urn:microsoft.com/office/officeart/2005/8/layout/orgChart1"/>
    <dgm:cxn modelId="{7D7EFEFE-EBEC-DE43-9963-899062663D0E}" type="presParOf" srcId="{874FE587-F011-2846-9A94-A05B9DC33E47}" destId="{1B196158-3ABD-7947-916E-3D5789A8F423}" srcOrd="0" destOrd="0" presId="urn:microsoft.com/office/officeart/2005/8/layout/orgChart1"/>
    <dgm:cxn modelId="{BA136CB7-33E4-6F48-AC4A-96108593AB11}" type="presParOf" srcId="{1B196158-3ABD-7947-916E-3D5789A8F423}" destId="{8EECE649-5C86-C343-B66E-1F8756FD08ED}" srcOrd="0" destOrd="0" presId="urn:microsoft.com/office/officeart/2005/8/layout/orgChart1"/>
    <dgm:cxn modelId="{B7635948-C304-F944-BCD6-9A68029DB8C9}" type="presParOf" srcId="{1B196158-3ABD-7947-916E-3D5789A8F423}" destId="{0D560FEA-0EE1-3248-BFF1-CB66DA465CC1}" srcOrd="1" destOrd="0" presId="urn:microsoft.com/office/officeart/2005/8/layout/orgChart1"/>
    <dgm:cxn modelId="{B9776512-209B-1445-811C-83BD5DB15BE6}" type="presParOf" srcId="{874FE587-F011-2846-9A94-A05B9DC33E47}" destId="{6265E9C5-D7D3-AB43-ACD6-74E9EF9B27AC}" srcOrd="1" destOrd="0" presId="urn:microsoft.com/office/officeart/2005/8/layout/orgChart1"/>
    <dgm:cxn modelId="{923F984F-1A8E-B249-94F8-BEDCFCD89C34}" type="presParOf" srcId="{874FE587-F011-2846-9A94-A05B9DC33E47}" destId="{BFD6BD78-F47D-7E41-BE47-00C4B1239B41}" srcOrd="2" destOrd="0" presId="urn:microsoft.com/office/officeart/2005/8/layout/orgChart1"/>
    <dgm:cxn modelId="{DAF4E275-23BC-D04D-A8C6-1812360262DE}" type="presParOf" srcId="{BFD6BD78-F47D-7E41-BE47-00C4B1239B41}" destId="{4D481D29-FE86-404D-BF6E-63E08E061858}" srcOrd="0" destOrd="0" presId="urn:microsoft.com/office/officeart/2005/8/layout/orgChart1"/>
    <dgm:cxn modelId="{46582D71-86B9-0046-90F9-86BB2513EC7A}" type="presParOf" srcId="{BFD6BD78-F47D-7E41-BE47-00C4B1239B41}" destId="{719695C7-CB4E-4AC9-BE7E-8AADCCD7F104}" srcOrd="1" destOrd="0" presId="urn:microsoft.com/office/officeart/2005/8/layout/orgChart1"/>
    <dgm:cxn modelId="{0D515118-CE53-3F49-AC58-D7E7831A3269}" type="presParOf" srcId="{719695C7-CB4E-4AC9-BE7E-8AADCCD7F104}" destId="{20D958CB-ECD3-480F-BBD8-67FA8C571F64}" srcOrd="0" destOrd="0" presId="urn:microsoft.com/office/officeart/2005/8/layout/orgChart1"/>
    <dgm:cxn modelId="{CB703F95-A960-6142-A4C8-2912AD48F331}" type="presParOf" srcId="{20D958CB-ECD3-480F-BBD8-67FA8C571F64}" destId="{AA668424-5F92-439F-A169-B86EF148BDFD}" srcOrd="0" destOrd="0" presId="urn:microsoft.com/office/officeart/2005/8/layout/orgChart1"/>
    <dgm:cxn modelId="{2D8AD52D-09F0-7844-ACD4-12AC2AE76A6E}" type="presParOf" srcId="{20D958CB-ECD3-480F-BBD8-67FA8C571F64}" destId="{7A811B60-E4D6-4D86-893B-C6DCEFA788F5}" srcOrd="1" destOrd="0" presId="urn:microsoft.com/office/officeart/2005/8/layout/orgChart1"/>
    <dgm:cxn modelId="{A27B68C4-9BF1-6144-BD53-517FA6732408}" type="presParOf" srcId="{719695C7-CB4E-4AC9-BE7E-8AADCCD7F104}" destId="{6BA80C13-83DA-4F83-B8DC-8A240299281C}" srcOrd="1" destOrd="0" presId="urn:microsoft.com/office/officeart/2005/8/layout/orgChart1"/>
    <dgm:cxn modelId="{D3E492A7-F8D2-3C43-8983-8D148D853DF4}" type="presParOf" srcId="{719695C7-CB4E-4AC9-BE7E-8AADCCD7F104}" destId="{CF162B30-B008-47BA-B9B9-D9FFEF833756}" srcOrd="2" destOrd="0" presId="urn:microsoft.com/office/officeart/2005/8/layout/orgChart1"/>
    <dgm:cxn modelId="{065DE6AF-C9F6-BE47-B5BB-608DA1763C17}" type="presParOf" srcId="{BFD6BD78-F47D-7E41-BE47-00C4B1239B41}" destId="{54973C2D-167F-4BB6-B593-8D128D7D0711}" srcOrd="2" destOrd="0" presId="urn:microsoft.com/office/officeart/2005/8/layout/orgChart1"/>
    <dgm:cxn modelId="{362560CD-6248-D94F-93EA-33175850F6D5}" type="presParOf" srcId="{BFD6BD78-F47D-7E41-BE47-00C4B1239B41}" destId="{DB3E0289-054D-4625-9A58-A672BCF1B407}" srcOrd="3" destOrd="0" presId="urn:microsoft.com/office/officeart/2005/8/layout/orgChart1"/>
    <dgm:cxn modelId="{35A55714-C456-7342-8964-D716E298A79C}" type="presParOf" srcId="{DB3E0289-054D-4625-9A58-A672BCF1B407}" destId="{19C84B83-5D09-4539-A012-35D32EAC0AD2}" srcOrd="0" destOrd="0" presId="urn:microsoft.com/office/officeart/2005/8/layout/orgChart1"/>
    <dgm:cxn modelId="{2AEE3AC2-F137-7D4F-826E-EDE5A5308BB6}" type="presParOf" srcId="{19C84B83-5D09-4539-A012-35D32EAC0AD2}" destId="{415BB078-03DE-4388-8125-FC2678565631}" srcOrd="0" destOrd="0" presId="urn:microsoft.com/office/officeart/2005/8/layout/orgChart1"/>
    <dgm:cxn modelId="{74D7D924-7D60-7241-8073-20DED403EFCD}" type="presParOf" srcId="{19C84B83-5D09-4539-A012-35D32EAC0AD2}" destId="{0FA2B36D-E667-45EF-8F3F-6658F473BA33}" srcOrd="1" destOrd="0" presId="urn:microsoft.com/office/officeart/2005/8/layout/orgChart1"/>
    <dgm:cxn modelId="{15D9073E-9B79-FE4E-8B7B-367717ABD8AD}" type="presParOf" srcId="{DB3E0289-054D-4625-9A58-A672BCF1B407}" destId="{3974D1A0-034C-43AD-A64D-6D7D46CBA68E}" srcOrd="1" destOrd="0" presId="urn:microsoft.com/office/officeart/2005/8/layout/orgChart1"/>
    <dgm:cxn modelId="{576CA7D4-0AAC-6B4D-B00A-94AF5A9F65F3}"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5.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mc:AlternateContent xmlns:mc="http://schemas.openxmlformats.org/markup-compatibility/2006" xmlns:a14="http://schemas.microsoft.com/office/drawing/2010/main">
      <mc:Choice Requires="a14">
        <dgm:pt modelId="{935C526C-A7B7-4042-A0AF-5DCA847F056B}"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r>
                          <a:rPr lang="en-US" b="0" i="1" smtClean="0">
                            <a:latin typeface="Cambria Math" charset="0"/>
                          </a:rPr>
                          <m:t>𝑗</m:t>
                        </m:r>
                      </m:sub>
                    </m:sSub>
                  </m:oMath>
                </m:oMathPara>
              </a14:m>
              <a:endParaRPr lang="en-US" b="0" dirty="0" smtClean="0"/>
            </a:p>
            <a:p>
              <a:r>
                <a:rPr lang="en-US" dirty="0" smtClean="0"/>
                <a:t>Vehicle</a:t>
              </a:r>
              <a:endParaRPr lang="en-US" dirty="0"/>
            </a:p>
          </dgm:t>
        </dgm:pt>
      </mc:Choice>
      <mc:Fallback xmlns="">
        <dgm:pt modelId="{935C526C-A7B7-4042-A0AF-5DCA847F056B}" type="asst">
          <dgm:prSet phldrT="[Text]"/>
          <dgm:spPr/>
          <dgm:t>
            <a:bodyPr/>
            <a:lstStyle/>
            <a:p>
              <a:pPr/>
              <a:r>
                <a:rPr lang="en-US" b="0" i="0" smtClean="0">
                  <a:latin typeface="Cambria Math" charset="0"/>
                </a:rPr>
                <a:t>𝐺</a:t>
              </a:r>
              <a:r>
                <a:rPr lang="en-US" b="0" i="0" smtClean="0">
                  <a:latin typeface="Cambria Math" charset="0"/>
                </a:rPr>
                <a:t>_</a:t>
              </a:r>
              <a:r>
                <a:rPr lang="en-US" b="0" i="0" smtClean="0">
                  <a:latin typeface="Cambria Math" charset="0"/>
                </a:rPr>
                <a:t>𝑗</a:t>
              </a:r>
              <a:endParaRPr lang="en-US" b="0" dirty="0" smtClean="0"/>
            </a:p>
            <a:p>
              <a:pPr/>
              <a:r>
                <a:rPr lang="en-US" dirty="0" smtClean="0"/>
                <a:t>Vehicle</a:t>
              </a:r>
              <a:endParaRPr lang="en-US" dirty="0"/>
            </a:p>
          </dgm:t>
        </dgm:pt>
      </mc:Fallback>
    </mc:AlternateConten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mc:AlternateContent xmlns:mc="http://schemas.openxmlformats.org/markup-compatibility/2006" xmlns:a14="http://schemas.microsoft.com/office/drawing/2010/main">
      <mc:Choice Requires="a14">
        <dgm:pt modelId="{B9F88EAC-C81E-2143-9AD5-D9F5D8A4A790}" type="asst">
          <dgm:prSet phldrT="[Text]"/>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𝐺</m:t>
                        </m:r>
                      </m:e>
                      <m:sub>
                        <m:sSup>
                          <m:sSupPr>
                            <m:ctrlPr>
                              <a:rPr lang="en-US" b="0" i="1" smtClean="0">
                                <a:latin typeface="Cambria Math" panose="02040503050406030204" pitchFamily="18" charset="0"/>
                              </a:rPr>
                            </m:ctrlPr>
                          </m:sSupPr>
                          <m:e>
                            <m:r>
                              <a:rPr lang="en-US" b="0" i="1" smtClean="0">
                                <a:latin typeface="Cambria Math" charset="0"/>
                              </a:rPr>
                              <m:t>𝑗</m:t>
                            </m:r>
                          </m:e>
                          <m:sup>
                            <m:r>
                              <a:rPr lang="en-US" b="0" i="1" smtClean="0">
                                <a:latin typeface="Cambria Math" panose="02040503050406030204" pitchFamily="18" charset="0"/>
                              </a:rPr>
                              <m:t>′</m:t>
                            </m:r>
                          </m:sup>
                        </m:sSup>
                      </m:sub>
                    </m:sSub>
                  </m:oMath>
                </m:oMathPara>
              </a14:m>
              <a:endParaRPr lang="en-US" dirty="0" smtClean="0"/>
            </a:p>
            <a:p>
              <a:r>
                <a:rPr lang="en-US" dirty="0" smtClean="0"/>
                <a:t>Alarms</a:t>
              </a:r>
              <a:endParaRPr lang="en-US" dirty="0"/>
            </a:p>
          </dgm:t>
        </dgm:pt>
      </mc:Choice>
      <mc:Fallback xmlns="">
        <dgm:pt modelId="{B9F88EAC-C81E-2143-9AD5-D9F5D8A4A790}" type="asst">
          <dgm:prSet phldrT="[Text]"/>
          <dgm:spPr/>
          <dgm:t>
            <a:bodyPr/>
            <a:lstStyle/>
            <a:p>
              <a:pPr/>
              <a:r>
                <a:rPr lang="en-US" b="0" i="0" smtClean="0">
                  <a:latin typeface="Cambria Math" charset="0"/>
                </a:rPr>
                <a:t>𝐺_(𝑗^</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Alarms</a:t>
              </a:r>
              <a:endParaRPr lang="en-US" dirty="0"/>
            </a:p>
          </dgm:t>
        </dgm:pt>
      </mc:Fallback>
    </mc:AlternateConten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mc:AlternateContent xmlns:mc="http://schemas.openxmlformats.org/markup-compatibility/2006" xmlns:a14="http://schemas.microsoft.com/office/drawing/2010/main">
      <mc:Choice Requires="a14">
        <dgm:pt modelId="{689DF794-3ED8-7C4E-A0FC-45253D0C43D5}"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Bus</a:t>
              </a:r>
              <a:endParaRPr lang="en-US" dirty="0"/>
            </a:p>
          </dgm:t>
        </dgm:pt>
      </mc:Choice>
      <mc:Fallback xmlns="">
        <dgm:pt modelId="{689DF794-3ED8-7C4E-A0FC-45253D0C43D5}"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Bus</a:t>
              </a:r>
              <a:endParaRPr lang="en-US" dirty="0"/>
            </a:p>
          </dgm:t>
        </dgm:pt>
      </mc:Fallback>
    </mc:AlternateConten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mc:AlternateContent xmlns:mc="http://schemas.openxmlformats.org/markup-compatibility/2006" xmlns:a14="http://schemas.microsoft.com/office/drawing/2010/main">
      <mc:Choice Requires="a14">
        <dgm:pt modelId="{98FC8096-F6DD-464F-9B7D-20079E8F61DF}"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smtClean="0"/>
                <a:t>Car</a:t>
              </a:r>
              <a:endParaRPr lang="en-US" dirty="0"/>
            </a:p>
          </dgm:t>
        </dgm:pt>
      </mc:Choice>
      <mc:Fallback xmlns="">
        <dgm:pt modelId="{98FC8096-F6DD-464F-9B7D-20079E8F61DF}"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smtClean="0"/>
                <a:t>Car</a:t>
              </a:r>
              <a:endParaRPr lang="en-US" dirty="0"/>
            </a:p>
          </dgm:t>
        </dgm:pt>
      </mc:Fallback>
    </mc:AlternateConten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mc:AlternateContent xmlns:mc="http://schemas.openxmlformats.org/markup-compatibility/2006" xmlns:a14="http://schemas.microsoft.com/office/drawing/2010/main">
      <mc:Choice Requires="a14">
        <dgm:pt modelId="{220547FB-B26E-4EC9-940A-0BC4F98B88CD}"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r>
                          <a:rPr lang="en-US" b="0" i="1" smtClean="0">
                            <a:latin typeface="Cambria Math" charset="0"/>
                          </a:rPr>
                          <m:t>𝑖</m:t>
                        </m:r>
                      </m:sub>
                    </m:sSub>
                  </m:oMath>
                </m:oMathPara>
              </a14:m>
              <a:endParaRPr lang="en-US" dirty="0" smtClean="0"/>
            </a:p>
            <a:p>
              <a:r>
                <a:rPr lang="en-US" dirty="0" smtClean="0"/>
                <a:t>Beeps</a:t>
              </a:r>
              <a:endParaRPr lang="en-US" dirty="0"/>
            </a:p>
          </dgm:t>
        </dgm:pt>
      </mc:Choice>
      <mc:Fallback xmlns="">
        <dgm:pt modelId="{220547FB-B26E-4EC9-940A-0BC4F98B88CD}" type="asst">
          <dgm:prSet phldrT="[Text]"/>
          <dgm:spPr>
            <a:solidFill>
              <a:schemeClr val="accent6">
                <a:lumMod val="75000"/>
              </a:schemeClr>
            </a:solidFill>
          </dgm:spPr>
          <dgm:t>
            <a:bodyPr/>
            <a:lstStyle/>
            <a:p>
              <a:pPr/>
              <a:r>
                <a:rPr lang="en-US" b="0" i="0" smtClean="0">
                  <a:latin typeface="Cambria Math" charset="0"/>
                </a:rPr>
                <a:t>𝑆_𝑖</a:t>
              </a:r>
              <a:endParaRPr lang="en-US" dirty="0" smtClean="0"/>
            </a:p>
            <a:p>
              <a:pPr/>
              <a:r>
                <a:rPr lang="en-US" dirty="0" smtClean="0"/>
                <a:t>Beeps</a:t>
              </a:r>
              <a:endParaRPr lang="en-US" dirty="0"/>
            </a:p>
          </dgm:t>
        </dgm:pt>
      </mc:Fallback>
    </mc:AlternateConten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mc:AlternateContent xmlns:mc="http://schemas.openxmlformats.org/markup-compatibility/2006" xmlns:a14="http://schemas.microsoft.com/office/drawing/2010/main">
      <mc:Choice Requires="a14">
        <dgm:pt modelId="{72833F95-8D29-4115-8C45-33A46B48C1D0}" type="asst">
          <dgm:prSet phldrT="[Text]"/>
          <dgm:spPr>
            <a:solidFill>
              <a:schemeClr val="accent6">
                <a:lumMod val="75000"/>
              </a:schemeClr>
            </a:solidFill>
          </dgm:spPr>
          <dgm:t>
            <a:bodyPr/>
            <a:lstStyle/>
            <a:p>
              <a:pPr/>
              <a14:m>
                <m:oMathPara xmlns:m="http://schemas.openxmlformats.org/officeDocument/2006/math">
                  <m:oMathParaPr>
                    <m:jc m:val="centerGroup"/>
                  </m:oMathParaPr>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charset="0"/>
                          </a:rPr>
                          <m:t>𝑆</m:t>
                        </m:r>
                      </m:e>
                      <m:sub>
                        <m:sSup>
                          <m:sSupPr>
                            <m:ctrlPr>
                              <a:rPr lang="en-US" b="0" i="1" smtClean="0">
                                <a:latin typeface="Cambria Math" panose="02040503050406030204" pitchFamily="18" charset="0"/>
                              </a:rPr>
                            </m:ctrlPr>
                          </m:sSupPr>
                          <m:e>
                            <m:r>
                              <a:rPr lang="en-US" b="0" i="1" smtClean="0">
                                <a:latin typeface="Cambria Math" panose="02040503050406030204" pitchFamily="18" charset="0"/>
                              </a:rPr>
                              <m:t>𝑖</m:t>
                            </m:r>
                          </m:e>
                          <m:sup>
                            <m:r>
                              <a:rPr lang="en-US" b="0" i="1" smtClean="0">
                                <a:latin typeface="Cambria Math" panose="02040503050406030204" pitchFamily="18" charset="0"/>
                              </a:rPr>
                              <m:t>′</m:t>
                            </m:r>
                          </m:sup>
                        </m:sSup>
                      </m:sub>
                    </m:sSub>
                  </m:oMath>
                </m:oMathPara>
              </a14:m>
              <a:endParaRPr lang="en-US" dirty="0" smtClean="0"/>
            </a:p>
            <a:p>
              <a:r>
                <a:rPr lang="en-US" dirty="0" smtClean="0"/>
                <a:t>Buzzers</a:t>
              </a:r>
              <a:endParaRPr lang="en-US" dirty="0"/>
            </a:p>
          </dgm:t>
        </dgm:pt>
      </mc:Choice>
      <mc:Fallback xmlns="">
        <dgm:pt modelId="{72833F95-8D29-4115-8C45-33A46B48C1D0}" type="asst">
          <dgm:prSet phldrT="[Text]"/>
          <dgm:spPr>
            <a:solidFill>
              <a:schemeClr val="accent6">
                <a:lumMod val="75000"/>
              </a:schemeClr>
            </a:solidFill>
          </dgm:spPr>
          <dgm:t>
            <a:bodyPr/>
            <a:lstStyle/>
            <a:p>
              <a:pPr/>
              <a:r>
                <a:rPr lang="en-US" b="0" i="0" smtClean="0">
                  <a:latin typeface="Cambria Math" charset="0"/>
                </a:rPr>
                <a:t>𝑆_(</a:t>
              </a:r>
              <a:r>
                <a:rPr lang="en-US" b="0" i="0" smtClean="0">
                  <a:latin typeface="Cambria Math" panose="02040503050406030204" pitchFamily="18" charset="0"/>
                </a:rPr>
                <a:t>𝑖</a:t>
              </a:r>
              <a:r>
                <a:rPr lang="en-US" b="0" i="0" smtClean="0">
                  <a:latin typeface="Cambria Math" charset="0"/>
                </a:rPr>
                <a:t>^</a:t>
              </a:r>
              <a:r>
                <a:rPr lang="en-US" b="0" i="0" smtClean="0">
                  <a:latin typeface="Cambria Math" panose="02040503050406030204" pitchFamily="18" charset="0"/>
                </a:rPr>
                <a:t>′</a:t>
              </a:r>
              <a:r>
                <a:rPr lang="en-US" b="0" i="0" smtClean="0">
                  <a:latin typeface="Cambria Math" charset="0"/>
                </a:rPr>
                <a:t> )</a:t>
              </a:r>
              <a:endParaRPr lang="en-US" dirty="0" smtClean="0"/>
            </a:p>
            <a:p>
              <a:pPr/>
              <a:r>
                <a:rPr lang="en-US" dirty="0" smtClean="0"/>
                <a:t>Buzzers</a:t>
              </a:r>
              <a:endParaRPr lang="en-US" dirty="0"/>
            </a:p>
          </dgm:t>
        </dgm:pt>
      </mc:Fallback>
    </mc:AlternateConten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A01442ED-6CAC-644E-8240-BA098F91B084}" type="presOf" srcId="{689DF794-3ED8-7C4E-A0FC-45253D0C43D5}" destId="{4B3EFEE9-3A3C-8641-BFB7-2737E8FBD367}" srcOrd="1" destOrd="0" presId="urn:microsoft.com/office/officeart/2005/8/layout/orgChart1"/>
    <dgm:cxn modelId="{F4D0A397-7BF9-7C40-84E3-954D44AB8CB1}" srcId="{7E059396-7D27-B543-A488-F79706D57D5F}" destId="{2A2A9B9A-A2D3-754E-AAB2-798A8B3E4091}" srcOrd="0" destOrd="0" parTransId="{7CA438BB-9005-D940-9BB2-4F318767BBB6}" sibTransId="{E85FA3EA-6F26-A641-9B54-B071511D6962}"/>
    <dgm:cxn modelId="{5ABC6A91-FB37-8940-A7CE-76CAA7B4F375}" type="presOf" srcId="{72833F95-8D29-4115-8C45-33A46B48C1D0}" destId="{0FA2B36D-E667-45EF-8F3F-6658F473BA33}" srcOrd="1" destOrd="0" presId="urn:microsoft.com/office/officeart/2005/8/layout/orgChart1"/>
    <dgm:cxn modelId="{604D257E-1DD5-C642-82C0-751CAA14FF3E}" type="presOf" srcId="{98FC8096-F6DD-464F-9B7D-20079E8F61DF}" destId="{F6DA7155-7040-46BF-A34D-ACF8E833FD5F}" srcOrd="0" destOrd="0" presId="urn:microsoft.com/office/officeart/2005/8/layout/orgChart1"/>
    <dgm:cxn modelId="{00BF4E26-E300-1A4C-8CCE-095CC2D23CBE}" type="presOf" srcId="{98FC8096-F6DD-464F-9B7D-20079E8F61DF}" destId="{6958F4B7-E0EB-4707-97F2-2234CD61A040}" srcOrd="1" destOrd="0" presId="urn:microsoft.com/office/officeart/2005/8/layout/orgChart1"/>
    <dgm:cxn modelId="{47541DDE-90E3-C947-96FF-8E33D13AD8D8}" type="presOf" srcId="{2A2A9B9A-A2D3-754E-AAB2-798A8B3E4091}" destId="{46E6521A-EA31-CC42-A929-071F1D0E3369}" srcOrd="0" destOrd="0" presId="urn:microsoft.com/office/officeart/2005/8/layout/orgChart1"/>
    <dgm:cxn modelId="{AC744CD6-76CA-0048-8A57-3980B97707BA}" type="presOf" srcId="{E18698C6-450F-A54A-8AEA-A60FEA88E10E}" destId="{00C69E90-E283-D14F-A937-47172690C0AF}" srcOrd="0" destOrd="0" presId="urn:microsoft.com/office/officeart/2005/8/layout/orgChart1"/>
    <dgm:cxn modelId="{7AC9C6A1-3C46-2B4C-8D0C-64C22B205811}" type="presOf" srcId="{7E059396-7D27-B543-A488-F79706D57D5F}" destId="{BA211CF1-4251-7743-8991-C5ACF9250334}" srcOrd="0" destOrd="0" presId="urn:microsoft.com/office/officeart/2005/8/layout/orgChart1"/>
    <dgm:cxn modelId="{73D33F88-30C8-F54F-84F7-236E1B205C5D}" type="presOf" srcId="{B9F88EAC-C81E-2143-9AD5-D9F5D8A4A790}" destId="{8EECE649-5C86-C343-B66E-1F8756FD08ED}"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B437B372-7044-1540-A13B-84F7F5A8E1E2}" srcId="{2A2A9B9A-A2D3-754E-AAB2-798A8B3E4091}" destId="{B9F88EAC-C81E-2143-9AD5-D9F5D8A4A790}" srcOrd="1" destOrd="0" parTransId="{14DAF8D6-5C3B-8E4B-9B92-D58574C49737}" sibTransId="{EDC9F924-52BB-F349-943D-0B58D4EF8206}"/>
    <dgm:cxn modelId="{60E9CCAC-3C31-6F47-8337-C18742487E14}" type="presOf" srcId="{2E2DFD34-52DA-4112-A34B-21E0FF007838}" destId="{4D481D29-FE86-404D-BF6E-63E08E061858}" srcOrd="0" destOrd="0" presId="urn:microsoft.com/office/officeart/2005/8/layout/orgChart1"/>
    <dgm:cxn modelId="{67920407-EB3A-C145-BB8A-2666E0A4D0DE}" type="presOf" srcId="{935C526C-A7B7-4042-A0AF-5DCA847F056B}" destId="{4A0E6188-2B0E-1F4D-B038-718FE839E4D4}" srcOrd="1" destOrd="0" presId="urn:microsoft.com/office/officeart/2005/8/layout/orgChart1"/>
    <dgm:cxn modelId="{500E3F25-18BE-2747-9A0D-ED104A3BBEAA}" type="presOf" srcId="{2A2A9B9A-A2D3-754E-AAB2-798A8B3E4091}" destId="{466D51CF-D600-874F-8E32-7EF1E1D744DF}" srcOrd="1" destOrd="0" presId="urn:microsoft.com/office/officeart/2005/8/layout/orgChart1"/>
    <dgm:cxn modelId="{45B8CBA9-770A-D445-BE9E-064CB9E3DC2A}" type="presOf" srcId="{B9F88EAC-C81E-2143-9AD5-D9F5D8A4A790}" destId="{0D560FEA-0EE1-3248-BFF1-CB66DA465CC1}" srcOrd="1" destOrd="0" presId="urn:microsoft.com/office/officeart/2005/8/layout/orgChart1"/>
    <dgm:cxn modelId="{A90FEB1A-731F-CD4A-9DC6-64CF32FC6605}" type="presOf" srcId="{72833F95-8D29-4115-8C45-33A46B48C1D0}" destId="{415BB078-03DE-4388-8125-FC2678565631}" srcOrd="0" destOrd="0" presId="urn:microsoft.com/office/officeart/2005/8/layout/orgChart1"/>
    <dgm:cxn modelId="{2E0AD75A-4079-FD47-A395-D0DBDEFB35F7}" type="presOf" srcId="{689DF794-3ED8-7C4E-A0FC-45253D0C43D5}" destId="{8F81ED10-A786-C449-8757-709629058561}" srcOrd="0"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CE3B34C8-A4F8-C245-8AEC-AD7F453EFD77}" type="presOf" srcId="{220547FB-B26E-4EC9-940A-0BC4F98B88CD}" destId="{7A811B60-E4D6-4D86-893B-C6DCEFA788F5}" srcOrd="1" destOrd="0" presId="urn:microsoft.com/office/officeart/2005/8/layout/orgChart1"/>
    <dgm:cxn modelId="{A670FF91-AED3-6345-B0D6-D8014F0C0895}" type="presOf" srcId="{14DAF8D6-5C3B-8E4B-9B92-D58574C49737}" destId="{88AF4EB5-79B1-5C4F-BCFD-5F72A579EAAA}" srcOrd="0" destOrd="0" presId="urn:microsoft.com/office/officeart/2005/8/layout/orgChart1"/>
    <dgm:cxn modelId="{F99EEA4B-9CB6-CC41-9275-6ACCDC733CF7}" type="presOf" srcId="{E7181905-7BA3-E244-BDE5-F3ED17C4BD32}" destId="{E7992B02-ECF6-0140-9CAC-E1017A28DA38}" srcOrd="0" destOrd="0" presId="urn:microsoft.com/office/officeart/2005/8/layout/orgChart1"/>
    <dgm:cxn modelId="{8458C15E-0E48-7444-ADDA-DA5E4AF128F6}" type="presOf" srcId="{935C526C-A7B7-4042-A0AF-5DCA847F056B}" destId="{DED130F9-C1D8-8B4B-9E88-20C6E067FC4D}" srcOrd="0" destOrd="0" presId="urn:microsoft.com/office/officeart/2005/8/layout/orgChart1"/>
    <dgm:cxn modelId="{D8E0A12D-1CA2-D648-9BC7-E4F9E192E08D}" type="presOf" srcId="{CA089476-8F3A-43BE-B733-5884212E08F0}" destId="{54973C2D-167F-4BB6-B593-8D128D7D0711}" srcOrd="0" destOrd="0" presId="urn:microsoft.com/office/officeart/2005/8/layout/orgChart1"/>
    <dgm:cxn modelId="{F3F5541E-7AEE-AA41-AEEA-6C9E529D9E1C}" type="presOf" srcId="{4DF8BC58-09E2-EC48-B62C-5D6D65B49CDE}" destId="{5F397AFD-453F-4AE2-AD15-932A366DFE21}" srcOrd="0" destOrd="0" presId="urn:microsoft.com/office/officeart/2005/8/layout/orgChart1"/>
    <dgm:cxn modelId="{CFA7C364-BA04-DB45-A2C8-AC2BE5011FFF}" type="presOf" srcId="{220547FB-B26E-4EC9-940A-0BC4F98B88CD}" destId="{AA668424-5F92-439F-A169-B86EF148BDFD}"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43B51335-83CF-A84E-BA92-8B7CBD220716}" srcId="{935C526C-A7B7-4042-A0AF-5DCA847F056B}" destId="{689DF794-3ED8-7C4E-A0FC-45253D0C43D5}" srcOrd="0" destOrd="0" parTransId="{E18698C6-450F-A54A-8AEA-A60FEA88E10E}" sibTransId="{E51C8EF9-4EF8-F047-86E4-82B56031C1CD}"/>
    <dgm:cxn modelId="{BCF32D5A-06A3-834E-96FE-AF174FD2EDAC}" type="presParOf" srcId="{BA211CF1-4251-7743-8991-C5ACF9250334}" destId="{E2F712AE-746A-A242-8447-7C08557FD858}" srcOrd="0" destOrd="0" presId="urn:microsoft.com/office/officeart/2005/8/layout/orgChart1"/>
    <dgm:cxn modelId="{5C49D475-16E9-214B-AAE7-0F05D1061809}" type="presParOf" srcId="{E2F712AE-746A-A242-8447-7C08557FD858}" destId="{21E185D2-94D5-AA44-9DD9-F17A297D606D}" srcOrd="0" destOrd="0" presId="urn:microsoft.com/office/officeart/2005/8/layout/orgChart1"/>
    <dgm:cxn modelId="{84ADCC41-FDA1-B242-AF59-55EE1172F94C}" type="presParOf" srcId="{21E185D2-94D5-AA44-9DD9-F17A297D606D}" destId="{46E6521A-EA31-CC42-A929-071F1D0E3369}" srcOrd="0" destOrd="0" presId="urn:microsoft.com/office/officeart/2005/8/layout/orgChart1"/>
    <dgm:cxn modelId="{25777FF1-2F24-9849-BC9F-BB487E3EEC98}" type="presParOf" srcId="{21E185D2-94D5-AA44-9DD9-F17A297D606D}" destId="{466D51CF-D600-874F-8E32-7EF1E1D744DF}" srcOrd="1" destOrd="0" presId="urn:microsoft.com/office/officeart/2005/8/layout/orgChart1"/>
    <dgm:cxn modelId="{3394109D-2ECE-C640-96D4-388A14BAFF55}" type="presParOf" srcId="{E2F712AE-746A-A242-8447-7C08557FD858}" destId="{AE8449DB-2CBF-6045-985E-C4E98CF8608D}" srcOrd="1" destOrd="0" presId="urn:microsoft.com/office/officeart/2005/8/layout/orgChart1"/>
    <dgm:cxn modelId="{CACCD19F-253F-5D48-9D9E-B41C11AC9C93}" type="presParOf" srcId="{E2F712AE-746A-A242-8447-7C08557FD858}" destId="{CB6BD834-B898-4C4F-BC8B-F5DF0052FEC5}" srcOrd="2" destOrd="0" presId="urn:microsoft.com/office/officeart/2005/8/layout/orgChart1"/>
    <dgm:cxn modelId="{1E4A3B37-D39A-D345-AA02-C4E4293616FE}" type="presParOf" srcId="{CB6BD834-B898-4C4F-BC8B-F5DF0052FEC5}" destId="{E7992B02-ECF6-0140-9CAC-E1017A28DA38}" srcOrd="0" destOrd="0" presId="urn:microsoft.com/office/officeart/2005/8/layout/orgChart1"/>
    <dgm:cxn modelId="{008CA133-EBEC-454E-B100-6D0420583979}" type="presParOf" srcId="{CB6BD834-B898-4C4F-BC8B-F5DF0052FEC5}" destId="{AD06518D-10D5-5C45-B080-EC8D292CE7EA}" srcOrd="1" destOrd="0" presId="urn:microsoft.com/office/officeart/2005/8/layout/orgChart1"/>
    <dgm:cxn modelId="{5BA38776-7079-5F45-947B-3D43CD07C36D}" type="presParOf" srcId="{AD06518D-10D5-5C45-B080-EC8D292CE7EA}" destId="{029348B5-A7F1-0845-BFAF-1024CFF4398E}" srcOrd="0" destOrd="0" presId="urn:microsoft.com/office/officeart/2005/8/layout/orgChart1"/>
    <dgm:cxn modelId="{8C74C913-FC9E-7D41-89CD-AA37A25DF6B6}" type="presParOf" srcId="{029348B5-A7F1-0845-BFAF-1024CFF4398E}" destId="{DED130F9-C1D8-8B4B-9E88-20C6E067FC4D}" srcOrd="0" destOrd="0" presId="urn:microsoft.com/office/officeart/2005/8/layout/orgChart1"/>
    <dgm:cxn modelId="{C75CD964-11D7-A24B-9B1A-DB302E4F0616}" type="presParOf" srcId="{029348B5-A7F1-0845-BFAF-1024CFF4398E}" destId="{4A0E6188-2B0E-1F4D-B038-718FE839E4D4}" srcOrd="1" destOrd="0" presId="urn:microsoft.com/office/officeart/2005/8/layout/orgChart1"/>
    <dgm:cxn modelId="{A69B8744-0E88-5447-9C1E-CA93D37BD01D}" type="presParOf" srcId="{AD06518D-10D5-5C45-B080-EC8D292CE7EA}" destId="{A6780793-F183-4A47-910E-9898D7027AA0}" srcOrd="1" destOrd="0" presId="urn:microsoft.com/office/officeart/2005/8/layout/orgChart1"/>
    <dgm:cxn modelId="{FCF772F5-5A55-9F41-9281-B793C8C02EC0}" type="presParOf" srcId="{AD06518D-10D5-5C45-B080-EC8D292CE7EA}" destId="{A934E762-0269-E143-825C-3D70E1B1B12E}" srcOrd="2" destOrd="0" presId="urn:microsoft.com/office/officeart/2005/8/layout/orgChart1"/>
    <dgm:cxn modelId="{6464B106-E8CB-C244-ABA5-0E1D08AE77C7}" type="presParOf" srcId="{A934E762-0269-E143-825C-3D70E1B1B12E}" destId="{00C69E90-E283-D14F-A937-47172690C0AF}" srcOrd="0" destOrd="0" presId="urn:microsoft.com/office/officeart/2005/8/layout/orgChart1"/>
    <dgm:cxn modelId="{DAD9BD57-532E-BB49-9626-EF13916C4EEC}" type="presParOf" srcId="{A934E762-0269-E143-825C-3D70E1B1B12E}" destId="{E36C6A6E-6057-D645-B9AE-AD755898A96F}" srcOrd="1" destOrd="0" presId="urn:microsoft.com/office/officeart/2005/8/layout/orgChart1"/>
    <dgm:cxn modelId="{DF3D09C3-6E20-374D-B739-48C226EB217C}" type="presParOf" srcId="{E36C6A6E-6057-D645-B9AE-AD755898A96F}" destId="{D66179BF-3068-3E4E-B8EB-1F173DBF3D48}" srcOrd="0" destOrd="0" presId="urn:microsoft.com/office/officeart/2005/8/layout/orgChart1"/>
    <dgm:cxn modelId="{6695ED5D-B266-7F41-B9FB-46D7AD6444D0}" type="presParOf" srcId="{D66179BF-3068-3E4E-B8EB-1F173DBF3D48}" destId="{8F81ED10-A786-C449-8757-709629058561}" srcOrd="0" destOrd="0" presId="urn:microsoft.com/office/officeart/2005/8/layout/orgChart1"/>
    <dgm:cxn modelId="{1283F54B-DFC4-5E47-B0D2-96BC16589157}" type="presParOf" srcId="{D66179BF-3068-3E4E-B8EB-1F173DBF3D48}" destId="{4B3EFEE9-3A3C-8641-BFB7-2737E8FBD367}" srcOrd="1" destOrd="0" presId="urn:microsoft.com/office/officeart/2005/8/layout/orgChart1"/>
    <dgm:cxn modelId="{FEEEB3A0-7D93-ED46-B0DE-35EEBC34C7C0}" type="presParOf" srcId="{E36C6A6E-6057-D645-B9AE-AD755898A96F}" destId="{2E6B21E2-2354-7B45-84B1-6A7DD7695AE7}" srcOrd="1" destOrd="0" presId="urn:microsoft.com/office/officeart/2005/8/layout/orgChart1"/>
    <dgm:cxn modelId="{834C83B0-15B2-214B-804C-5EA4E839ACC0}" type="presParOf" srcId="{E36C6A6E-6057-D645-B9AE-AD755898A96F}" destId="{FCC77D38-4F12-5341-9CEE-528F9B931977}" srcOrd="2" destOrd="0" presId="urn:microsoft.com/office/officeart/2005/8/layout/orgChart1"/>
    <dgm:cxn modelId="{4450BCB5-7C1C-0A43-B883-A18C9842EC39}" type="presParOf" srcId="{A934E762-0269-E143-825C-3D70E1B1B12E}" destId="{5F397AFD-453F-4AE2-AD15-932A366DFE21}" srcOrd="2" destOrd="0" presId="urn:microsoft.com/office/officeart/2005/8/layout/orgChart1"/>
    <dgm:cxn modelId="{5DACE45D-446A-D047-B3DA-FC50665F538A}" type="presParOf" srcId="{A934E762-0269-E143-825C-3D70E1B1B12E}" destId="{6E9E6BE8-A097-45D1-B7EA-54BBA15D51F9}" srcOrd="3" destOrd="0" presId="urn:microsoft.com/office/officeart/2005/8/layout/orgChart1"/>
    <dgm:cxn modelId="{78C476AE-B4EB-CE43-A110-E31C59AEA986}" type="presParOf" srcId="{6E9E6BE8-A097-45D1-B7EA-54BBA15D51F9}" destId="{B171D154-C406-4C4C-8C2E-D958BE421DC9}" srcOrd="0" destOrd="0" presId="urn:microsoft.com/office/officeart/2005/8/layout/orgChart1"/>
    <dgm:cxn modelId="{90A0E408-EDE2-544D-980A-3077B9BE4049}" type="presParOf" srcId="{B171D154-C406-4C4C-8C2E-D958BE421DC9}" destId="{F6DA7155-7040-46BF-A34D-ACF8E833FD5F}" srcOrd="0" destOrd="0" presId="urn:microsoft.com/office/officeart/2005/8/layout/orgChart1"/>
    <dgm:cxn modelId="{88D4D20A-0B37-2841-A454-3089AF4080A1}" type="presParOf" srcId="{B171D154-C406-4C4C-8C2E-D958BE421DC9}" destId="{6958F4B7-E0EB-4707-97F2-2234CD61A040}" srcOrd="1" destOrd="0" presId="urn:microsoft.com/office/officeart/2005/8/layout/orgChart1"/>
    <dgm:cxn modelId="{41A09BAF-A33D-AB4A-94E0-B0647A2F1E9A}" type="presParOf" srcId="{6E9E6BE8-A097-45D1-B7EA-54BBA15D51F9}" destId="{64C96C89-3083-4040-ADBA-40A95F3F7456}" srcOrd="1" destOrd="0" presId="urn:microsoft.com/office/officeart/2005/8/layout/orgChart1"/>
    <dgm:cxn modelId="{132EE396-B73A-4D42-9FBA-27D7A61261E6}" type="presParOf" srcId="{6E9E6BE8-A097-45D1-B7EA-54BBA15D51F9}" destId="{BF04A514-803F-48F3-A346-1B60BB5EE45B}" srcOrd="2" destOrd="0" presId="urn:microsoft.com/office/officeart/2005/8/layout/orgChart1"/>
    <dgm:cxn modelId="{8FE1C1E0-9F1F-0846-B013-9ED26368C730}" type="presParOf" srcId="{CB6BD834-B898-4C4F-BC8B-F5DF0052FEC5}" destId="{88AF4EB5-79B1-5C4F-BCFD-5F72A579EAAA}" srcOrd="2" destOrd="0" presId="urn:microsoft.com/office/officeart/2005/8/layout/orgChart1"/>
    <dgm:cxn modelId="{B302F7DD-BAD1-3244-970E-73820A591E02}" type="presParOf" srcId="{CB6BD834-B898-4C4F-BC8B-F5DF0052FEC5}" destId="{874FE587-F011-2846-9A94-A05B9DC33E47}" srcOrd="3" destOrd="0" presId="urn:microsoft.com/office/officeart/2005/8/layout/orgChart1"/>
    <dgm:cxn modelId="{2E2BD804-2D04-8541-B553-51FDFEF2C438}" type="presParOf" srcId="{874FE587-F011-2846-9A94-A05B9DC33E47}" destId="{1B196158-3ABD-7947-916E-3D5789A8F423}" srcOrd="0" destOrd="0" presId="urn:microsoft.com/office/officeart/2005/8/layout/orgChart1"/>
    <dgm:cxn modelId="{F9EDAA8F-17F7-A640-9203-9571EB03B353}" type="presParOf" srcId="{1B196158-3ABD-7947-916E-3D5789A8F423}" destId="{8EECE649-5C86-C343-B66E-1F8756FD08ED}" srcOrd="0" destOrd="0" presId="urn:microsoft.com/office/officeart/2005/8/layout/orgChart1"/>
    <dgm:cxn modelId="{7EC6B13A-A61E-124D-9817-D2652BDA8A21}" type="presParOf" srcId="{1B196158-3ABD-7947-916E-3D5789A8F423}" destId="{0D560FEA-0EE1-3248-BFF1-CB66DA465CC1}" srcOrd="1" destOrd="0" presId="urn:microsoft.com/office/officeart/2005/8/layout/orgChart1"/>
    <dgm:cxn modelId="{FAD1AE65-9D1A-024B-A74B-F189CF0556EB}" type="presParOf" srcId="{874FE587-F011-2846-9A94-A05B9DC33E47}" destId="{6265E9C5-D7D3-AB43-ACD6-74E9EF9B27AC}" srcOrd="1" destOrd="0" presId="urn:microsoft.com/office/officeart/2005/8/layout/orgChart1"/>
    <dgm:cxn modelId="{95FC90EF-C44E-5A48-AC10-4E1675CAA301}" type="presParOf" srcId="{874FE587-F011-2846-9A94-A05B9DC33E47}" destId="{BFD6BD78-F47D-7E41-BE47-00C4B1239B41}" srcOrd="2" destOrd="0" presId="urn:microsoft.com/office/officeart/2005/8/layout/orgChart1"/>
    <dgm:cxn modelId="{DC67AEE6-4B16-2445-B436-8ADA26F3894E}" type="presParOf" srcId="{BFD6BD78-F47D-7E41-BE47-00C4B1239B41}" destId="{4D481D29-FE86-404D-BF6E-63E08E061858}" srcOrd="0" destOrd="0" presId="urn:microsoft.com/office/officeart/2005/8/layout/orgChart1"/>
    <dgm:cxn modelId="{04C54653-6D50-0145-B077-085CF6AE23C6}" type="presParOf" srcId="{BFD6BD78-F47D-7E41-BE47-00C4B1239B41}" destId="{719695C7-CB4E-4AC9-BE7E-8AADCCD7F104}" srcOrd="1" destOrd="0" presId="urn:microsoft.com/office/officeart/2005/8/layout/orgChart1"/>
    <dgm:cxn modelId="{9ECC13D1-2053-CD48-921F-7BC100314CDC}" type="presParOf" srcId="{719695C7-CB4E-4AC9-BE7E-8AADCCD7F104}" destId="{20D958CB-ECD3-480F-BBD8-67FA8C571F64}" srcOrd="0" destOrd="0" presId="urn:microsoft.com/office/officeart/2005/8/layout/orgChart1"/>
    <dgm:cxn modelId="{7C90C567-9699-8C40-AF5B-8FC4F077543F}" type="presParOf" srcId="{20D958CB-ECD3-480F-BBD8-67FA8C571F64}" destId="{AA668424-5F92-439F-A169-B86EF148BDFD}" srcOrd="0" destOrd="0" presId="urn:microsoft.com/office/officeart/2005/8/layout/orgChart1"/>
    <dgm:cxn modelId="{1BB35211-1828-F44E-8733-9A75424DBD0A}" type="presParOf" srcId="{20D958CB-ECD3-480F-BBD8-67FA8C571F64}" destId="{7A811B60-E4D6-4D86-893B-C6DCEFA788F5}" srcOrd="1" destOrd="0" presId="urn:microsoft.com/office/officeart/2005/8/layout/orgChart1"/>
    <dgm:cxn modelId="{2CC0BAEA-DE1A-1249-860D-3647C8AE734C}" type="presParOf" srcId="{719695C7-CB4E-4AC9-BE7E-8AADCCD7F104}" destId="{6BA80C13-83DA-4F83-B8DC-8A240299281C}" srcOrd="1" destOrd="0" presId="urn:microsoft.com/office/officeart/2005/8/layout/orgChart1"/>
    <dgm:cxn modelId="{24D3DA63-F8BD-1943-AD70-B504F9868912}" type="presParOf" srcId="{719695C7-CB4E-4AC9-BE7E-8AADCCD7F104}" destId="{CF162B30-B008-47BA-B9B9-D9FFEF833756}" srcOrd="2" destOrd="0" presId="urn:microsoft.com/office/officeart/2005/8/layout/orgChart1"/>
    <dgm:cxn modelId="{BB05ABBB-614A-234C-ABB5-3C1205C0E6C6}" type="presParOf" srcId="{BFD6BD78-F47D-7E41-BE47-00C4B1239B41}" destId="{54973C2D-167F-4BB6-B593-8D128D7D0711}" srcOrd="2" destOrd="0" presId="urn:microsoft.com/office/officeart/2005/8/layout/orgChart1"/>
    <dgm:cxn modelId="{CD34AA0B-2AED-A84B-8255-4F198B190A5B}" type="presParOf" srcId="{BFD6BD78-F47D-7E41-BE47-00C4B1239B41}" destId="{DB3E0289-054D-4625-9A58-A672BCF1B407}" srcOrd="3" destOrd="0" presId="urn:microsoft.com/office/officeart/2005/8/layout/orgChart1"/>
    <dgm:cxn modelId="{AA0A0519-488C-A04E-9305-26C5282B905E}" type="presParOf" srcId="{DB3E0289-054D-4625-9A58-A672BCF1B407}" destId="{19C84B83-5D09-4539-A012-35D32EAC0AD2}" srcOrd="0" destOrd="0" presId="urn:microsoft.com/office/officeart/2005/8/layout/orgChart1"/>
    <dgm:cxn modelId="{81757C75-FCDD-9240-BA39-FB841AC5B868}" type="presParOf" srcId="{19C84B83-5D09-4539-A012-35D32EAC0AD2}" destId="{415BB078-03DE-4388-8125-FC2678565631}" srcOrd="0" destOrd="0" presId="urn:microsoft.com/office/officeart/2005/8/layout/orgChart1"/>
    <dgm:cxn modelId="{D9FB1C72-E834-BA4D-9437-4CB1C7DA5B84}" type="presParOf" srcId="{19C84B83-5D09-4539-A012-35D32EAC0AD2}" destId="{0FA2B36D-E667-45EF-8F3F-6658F473BA33}" srcOrd="1" destOrd="0" presId="urn:microsoft.com/office/officeart/2005/8/layout/orgChart1"/>
    <dgm:cxn modelId="{F989D2A2-2065-2B44-84D0-83A5B21E9A98}" type="presParOf" srcId="{DB3E0289-054D-4625-9A58-A672BCF1B407}" destId="{3974D1A0-034C-43AD-A64D-6D7D46CBA68E}" srcOrd="1" destOrd="0" presId="urn:microsoft.com/office/officeart/2005/8/layout/orgChart1"/>
    <dgm:cxn modelId="{78A1D432-0691-2740-A490-929114C851F1}"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ata6.xml><?xml version="1.0" encoding="utf-8"?>
<dgm:dataModel xmlns:dgm="http://schemas.openxmlformats.org/drawingml/2006/diagram" xmlns:a="http://schemas.openxmlformats.org/drawingml/2006/main">
  <dgm:ptLst>
    <dgm:pt modelId="{7E059396-7D27-B543-A488-F79706D57D5F}" type="doc">
      <dgm:prSet loTypeId="urn:microsoft.com/office/officeart/2005/8/layout/orgChart1" loCatId="" qsTypeId="urn:microsoft.com/office/officeart/2005/8/quickstyle/simple4" qsCatId="simple" csTypeId="urn:microsoft.com/office/officeart/2005/8/colors/accent1_2" csCatId="accent1" phldr="1"/>
      <dgm:spPr/>
      <dgm:t>
        <a:bodyPr/>
        <a:lstStyle/>
        <a:p>
          <a:endParaRPr lang="en-US"/>
        </a:p>
      </dgm:t>
    </dgm:pt>
    <dgm:pt modelId="{2A2A9B9A-A2D3-754E-AAB2-798A8B3E4091}">
      <dgm:prSet phldrT="[Text]"/>
      <dgm:spPr>
        <a:solidFill>
          <a:schemeClr val="tx1"/>
        </a:solidFill>
      </dgm:spPr>
      <dgm:t>
        <a:bodyPr/>
        <a:lstStyle/>
        <a:p>
          <a:r>
            <a:rPr lang="en-US" dirty="0"/>
            <a:t>Audio events</a:t>
          </a:r>
        </a:p>
      </dgm:t>
    </dgm:pt>
    <dgm:pt modelId="{7CA438BB-9005-D940-9BB2-4F318767BBB6}" type="parTrans" cxnId="{F4D0A397-7BF9-7C40-84E3-954D44AB8CB1}">
      <dgm:prSet/>
      <dgm:spPr/>
      <dgm:t>
        <a:bodyPr/>
        <a:lstStyle/>
        <a:p>
          <a:endParaRPr lang="en-US"/>
        </a:p>
      </dgm:t>
    </dgm:pt>
    <dgm:pt modelId="{E85FA3EA-6F26-A641-9B54-B071511D6962}" type="sibTrans" cxnId="{F4D0A397-7BF9-7C40-84E3-954D44AB8CB1}">
      <dgm:prSet/>
      <dgm:spPr/>
      <dgm:t>
        <a:bodyPr/>
        <a:lstStyle/>
        <a:p>
          <a:endParaRPr lang="en-US"/>
        </a:p>
      </dgm:t>
    </dgm:pt>
    <dgm:pt modelId="{935C526C-A7B7-4042-A0AF-5DCA847F056B}" type="asst">
      <dgm:prSet phldrT="[Text]"/>
      <dgm:spPr>
        <a:blipFill rotWithShape="0">
          <a:blip xmlns:r="http://schemas.openxmlformats.org/officeDocument/2006/relationships" r:embed="rId1"/>
          <a:stretch>
            <a:fillRect b="-16346"/>
          </a:stretch>
        </a:blipFill>
      </dgm:spPr>
      <dgm:t>
        <a:bodyPr/>
        <a:lstStyle/>
        <a:p>
          <a:r>
            <a:rPr lang="en-US">
              <a:noFill/>
            </a:rPr>
            <a:t> </a:t>
          </a:r>
        </a:p>
      </dgm:t>
    </dgm:pt>
    <dgm:pt modelId="{E7181905-7BA3-E244-BDE5-F3ED17C4BD32}" type="parTrans" cxnId="{05FB59A8-31D6-E74F-96EA-A0C270EF1F63}">
      <dgm:prSet/>
      <dgm:spPr>
        <a:ln w="25400"/>
      </dgm:spPr>
      <dgm:t>
        <a:bodyPr/>
        <a:lstStyle/>
        <a:p>
          <a:endParaRPr lang="en-US"/>
        </a:p>
      </dgm:t>
    </dgm:pt>
    <dgm:pt modelId="{02A6A6ED-F1B5-614D-A700-58A4E8ED1D35}" type="sibTrans" cxnId="{05FB59A8-31D6-E74F-96EA-A0C270EF1F63}">
      <dgm:prSet/>
      <dgm:spPr/>
      <dgm:t>
        <a:bodyPr/>
        <a:lstStyle/>
        <a:p>
          <a:endParaRPr lang="en-US"/>
        </a:p>
      </dgm:t>
    </dgm:pt>
    <dgm:pt modelId="{B9F88EAC-C81E-2143-9AD5-D9F5D8A4A790}" type="asst">
      <dgm:prSet phldrT="[Text]"/>
      <dgm:spPr>
        <a:blipFill rotWithShape="0">
          <a:blip xmlns:r="http://schemas.openxmlformats.org/officeDocument/2006/relationships" r:embed="rId2"/>
          <a:stretch>
            <a:fillRect b="-17308"/>
          </a:stretch>
        </a:blipFill>
      </dgm:spPr>
      <dgm:t>
        <a:bodyPr/>
        <a:lstStyle/>
        <a:p>
          <a:r>
            <a:rPr lang="en-US">
              <a:noFill/>
            </a:rPr>
            <a:t> </a:t>
          </a:r>
        </a:p>
      </dgm:t>
    </dgm:pt>
    <dgm:pt modelId="{14DAF8D6-5C3B-8E4B-9B92-D58574C49737}" type="parTrans" cxnId="{B437B372-7044-1540-A13B-84F7F5A8E1E2}">
      <dgm:prSet/>
      <dgm:spPr>
        <a:ln w="25400"/>
      </dgm:spPr>
      <dgm:t>
        <a:bodyPr/>
        <a:lstStyle/>
        <a:p>
          <a:endParaRPr lang="en-US"/>
        </a:p>
      </dgm:t>
    </dgm:pt>
    <dgm:pt modelId="{EDC9F924-52BB-F349-943D-0B58D4EF8206}" type="sibTrans" cxnId="{B437B372-7044-1540-A13B-84F7F5A8E1E2}">
      <dgm:prSet/>
      <dgm:spPr/>
      <dgm:t>
        <a:bodyPr/>
        <a:lstStyle/>
        <a:p>
          <a:endParaRPr lang="en-US"/>
        </a:p>
      </dgm:t>
    </dgm:pt>
    <dgm:pt modelId="{689DF794-3ED8-7C4E-A0FC-45253D0C43D5}" type="asst">
      <dgm:prSet phldrT="[Text]"/>
      <dgm:spPr>
        <a:blipFill rotWithShape="0">
          <a:blip xmlns:r="http://schemas.openxmlformats.org/officeDocument/2006/relationships" r:embed="rId3"/>
          <a:stretch>
            <a:fillRect b="-14286"/>
          </a:stretch>
        </a:blipFill>
      </dgm:spPr>
      <dgm:t>
        <a:bodyPr/>
        <a:lstStyle/>
        <a:p>
          <a:r>
            <a:rPr lang="en-US">
              <a:noFill/>
            </a:rPr>
            <a:t> </a:t>
          </a:r>
        </a:p>
      </dgm:t>
    </dgm:pt>
    <dgm:pt modelId="{E18698C6-450F-A54A-8AEA-A60FEA88E10E}" type="parTrans" cxnId="{43B51335-83CF-A84E-BA92-8B7CBD220716}">
      <dgm:prSet/>
      <dgm:spPr>
        <a:ln w="25400"/>
      </dgm:spPr>
      <dgm:t>
        <a:bodyPr/>
        <a:lstStyle/>
        <a:p>
          <a:endParaRPr lang="en-US"/>
        </a:p>
      </dgm:t>
    </dgm:pt>
    <dgm:pt modelId="{E51C8EF9-4EF8-F047-86E4-82B56031C1CD}" type="sibTrans" cxnId="{43B51335-83CF-A84E-BA92-8B7CBD220716}">
      <dgm:prSet/>
      <dgm:spPr/>
      <dgm:t>
        <a:bodyPr/>
        <a:lstStyle/>
        <a:p>
          <a:endParaRPr lang="en-US"/>
        </a:p>
      </dgm:t>
    </dgm:pt>
    <dgm:pt modelId="{98FC8096-F6DD-464F-9B7D-20079E8F61DF}" type="asst">
      <dgm:prSet phldrT="[Text]"/>
      <dgm:spPr>
        <a:blipFill rotWithShape="0">
          <a:blip xmlns:r="http://schemas.openxmlformats.org/officeDocument/2006/relationships" r:embed="rId4"/>
          <a:stretch>
            <a:fillRect b="-16832"/>
          </a:stretch>
        </a:blipFill>
      </dgm:spPr>
      <dgm:t>
        <a:bodyPr/>
        <a:lstStyle/>
        <a:p>
          <a:r>
            <a:rPr lang="en-US">
              <a:noFill/>
            </a:rPr>
            <a:t> </a:t>
          </a:r>
        </a:p>
      </dgm:t>
    </dgm:pt>
    <dgm:pt modelId="{4DF8BC58-09E2-EC48-B62C-5D6D65B49CDE}" type="parTrans" cxnId="{D31CF948-7807-FE4C-893E-8C83814DF965}">
      <dgm:prSet/>
      <dgm:spPr>
        <a:ln w="25400"/>
      </dgm:spPr>
      <dgm:t>
        <a:bodyPr/>
        <a:lstStyle/>
        <a:p>
          <a:endParaRPr lang="en-US"/>
        </a:p>
      </dgm:t>
    </dgm:pt>
    <dgm:pt modelId="{E5EC7329-C013-1C43-9A7C-DC04F7049AD0}" type="sibTrans" cxnId="{D31CF948-7807-FE4C-893E-8C83814DF965}">
      <dgm:prSet/>
      <dgm:spPr/>
      <dgm:t>
        <a:bodyPr/>
        <a:lstStyle/>
        <a:p>
          <a:endParaRPr lang="en-US"/>
        </a:p>
      </dgm:t>
    </dgm:pt>
    <dgm:pt modelId="{220547FB-B26E-4EC9-940A-0BC4F98B88CD}" type="asst">
      <dgm:prSet phldrT="[Text]"/>
      <dgm:spPr>
        <a:blipFill rotWithShape="0">
          <a:blip xmlns:r="http://schemas.openxmlformats.org/officeDocument/2006/relationships" r:embed="rId5"/>
          <a:stretch>
            <a:fillRect b="-14423"/>
          </a:stretch>
        </a:blipFill>
      </dgm:spPr>
      <dgm:t>
        <a:bodyPr/>
        <a:lstStyle/>
        <a:p>
          <a:r>
            <a:rPr lang="en-US">
              <a:noFill/>
            </a:rPr>
            <a:t> </a:t>
          </a:r>
        </a:p>
      </dgm:t>
    </dgm:pt>
    <dgm:pt modelId="{2E2DFD34-52DA-4112-A34B-21E0FF007838}" type="parTrans" cxnId="{2E09A46E-DACD-4340-87AA-9A40A33A65AD}">
      <dgm:prSet/>
      <dgm:spPr>
        <a:ln w="25400"/>
      </dgm:spPr>
      <dgm:t>
        <a:bodyPr/>
        <a:lstStyle/>
        <a:p>
          <a:endParaRPr lang="en-US"/>
        </a:p>
      </dgm:t>
    </dgm:pt>
    <dgm:pt modelId="{76030BB0-2F62-45E0-B525-C71A7847253F}" type="sibTrans" cxnId="{2E09A46E-DACD-4340-87AA-9A40A33A65AD}">
      <dgm:prSet/>
      <dgm:spPr/>
      <dgm:t>
        <a:bodyPr/>
        <a:lstStyle/>
        <a:p>
          <a:endParaRPr lang="en-US"/>
        </a:p>
      </dgm:t>
    </dgm:pt>
    <dgm:pt modelId="{72833F95-8D29-4115-8C45-33A46B48C1D0}" type="asst">
      <dgm:prSet phldrT="[Text]"/>
      <dgm:spPr>
        <a:blipFill rotWithShape="0">
          <a:blip xmlns:r="http://schemas.openxmlformats.org/officeDocument/2006/relationships" r:embed="rId6"/>
          <a:stretch>
            <a:fillRect l="-6015" r="-6015" b="-14423"/>
          </a:stretch>
        </a:blipFill>
      </dgm:spPr>
      <dgm:t>
        <a:bodyPr/>
        <a:lstStyle/>
        <a:p>
          <a:r>
            <a:rPr lang="en-US">
              <a:noFill/>
            </a:rPr>
            <a:t> </a:t>
          </a:r>
        </a:p>
      </dgm:t>
    </dgm:pt>
    <dgm:pt modelId="{CA089476-8F3A-43BE-B733-5884212E08F0}" type="parTrans" cxnId="{A6906E0E-CF4B-4E24-80EF-15FAEBB22E00}">
      <dgm:prSet/>
      <dgm:spPr>
        <a:ln w="25400"/>
      </dgm:spPr>
      <dgm:t>
        <a:bodyPr/>
        <a:lstStyle/>
        <a:p>
          <a:endParaRPr lang="en-US"/>
        </a:p>
      </dgm:t>
    </dgm:pt>
    <dgm:pt modelId="{27B49CC6-1FC6-4213-A688-DBE69A6E69D8}" type="sibTrans" cxnId="{A6906E0E-CF4B-4E24-80EF-15FAEBB22E00}">
      <dgm:prSet/>
      <dgm:spPr/>
      <dgm:t>
        <a:bodyPr/>
        <a:lstStyle/>
        <a:p>
          <a:endParaRPr lang="en-US"/>
        </a:p>
      </dgm:t>
    </dgm:pt>
    <dgm:pt modelId="{BA211CF1-4251-7743-8991-C5ACF9250334}" type="pres">
      <dgm:prSet presAssocID="{7E059396-7D27-B543-A488-F79706D57D5F}" presName="hierChild1" presStyleCnt="0">
        <dgm:presLayoutVars>
          <dgm:orgChart val="1"/>
          <dgm:chPref val="1"/>
          <dgm:dir/>
          <dgm:animOne val="branch"/>
          <dgm:animLvl val="lvl"/>
          <dgm:resizeHandles/>
        </dgm:presLayoutVars>
      </dgm:prSet>
      <dgm:spPr/>
      <dgm:t>
        <a:bodyPr/>
        <a:lstStyle/>
        <a:p>
          <a:endParaRPr lang="en-US"/>
        </a:p>
      </dgm:t>
    </dgm:pt>
    <dgm:pt modelId="{E2F712AE-746A-A242-8447-7C08557FD858}" type="pres">
      <dgm:prSet presAssocID="{2A2A9B9A-A2D3-754E-AAB2-798A8B3E4091}" presName="hierRoot1" presStyleCnt="0">
        <dgm:presLayoutVars>
          <dgm:hierBranch val="init"/>
        </dgm:presLayoutVars>
      </dgm:prSet>
      <dgm:spPr/>
    </dgm:pt>
    <dgm:pt modelId="{21E185D2-94D5-AA44-9DD9-F17A297D606D}" type="pres">
      <dgm:prSet presAssocID="{2A2A9B9A-A2D3-754E-AAB2-798A8B3E4091}" presName="rootComposite1" presStyleCnt="0"/>
      <dgm:spPr/>
    </dgm:pt>
    <dgm:pt modelId="{46E6521A-EA31-CC42-A929-071F1D0E3369}" type="pres">
      <dgm:prSet presAssocID="{2A2A9B9A-A2D3-754E-AAB2-798A8B3E4091}" presName="rootText1" presStyleLbl="node0" presStyleIdx="0" presStyleCnt="1">
        <dgm:presLayoutVars>
          <dgm:chPref val="3"/>
        </dgm:presLayoutVars>
      </dgm:prSet>
      <dgm:spPr/>
      <dgm:t>
        <a:bodyPr/>
        <a:lstStyle/>
        <a:p>
          <a:endParaRPr lang="en-US"/>
        </a:p>
      </dgm:t>
    </dgm:pt>
    <dgm:pt modelId="{466D51CF-D600-874F-8E32-7EF1E1D744DF}" type="pres">
      <dgm:prSet presAssocID="{2A2A9B9A-A2D3-754E-AAB2-798A8B3E4091}" presName="rootConnector1" presStyleLbl="node1" presStyleIdx="0" presStyleCnt="0"/>
      <dgm:spPr/>
      <dgm:t>
        <a:bodyPr/>
        <a:lstStyle/>
        <a:p>
          <a:endParaRPr lang="en-US"/>
        </a:p>
      </dgm:t>
    </dgm:pt>
    <dgm:pt modelId="{AE8449DB-2CBF-6045-985E-C4E98CF8608D}" type="pres">
      <dgm:prSet presAssocID="{2A2A9B9A-A2D3-754E-AAB2-798A8B3E4091}" presName="hierChild2" presStyleCnt="0"/>
      <dgm:spPr/>
    </dgm:pt>
    <dgm:pt modelId="{CB6BD834-B898-4C4F-BC8B-F5DF0052FEC5}" type="pres">
      <dgm:prSet presAssocID="{2A2A9B9A-A2D3-754E-AAB2-798A8B3E4091}" presName="hierChild3" presStyleCnt="0"/>
      <dgm:spPr/>
    </dgm:pt>
    <dgm:pt modelId="{E7992B02-ECF6-0140-9CAC-E1017A28DA38}" type="pres">
      <dgm:prSet presAssocID="{E7181905-7BA3-E244-BDE5-F3ED17C4BD32}" presName="Name111" presStyleLbl="parChTrans1D2" presStyleIdx="0" presStyleCnt="2"/>
      <dgm:spPr/>
      <dgm:t>
        <a:bodyPr/>
        <a:lstStyle/>
        <a:p>
          <a:endParaRPr lang="en-US"/>
        </a:p>
      </dgm:t>
    </dgm:pt>
    <dgm:pt modelId="{AD06518D-10D5-5C45-B080-EC8D292CE7EA}" type="pres">
      <dgm:prSet presAssocID="{935C526C-A7B7-4042-A0AF-5DCA847F056B}" presName="hierRoot3" presStyleCnt="0">
        <dgm:presLayoutVars>
          <dgm:hierBranch val="init"/>
        </dgm:presLayoutVars>
      </dgm:prSet>
      <dgm:spPr/>
    </dgm:pt>
    <dgm:pt modelId="{029348B5-A7F1-0845-BFAF-1024CFF4398E}" type="pres">
      <dgm:prSet presAssocID="{935C526C-A7B7-4042-A0AF-5DCA847F056B}" presName="rootComposite3" presStyleCnt="0"/>
      <dgm:spPr/>
    </dgm:pt>
    <dgm:pt modelId="{DED130F9-C1D8-8B4B-9E88-20C6E067FC4D}" type="pres">
      <dgm:prSet presAssocID="{935C526C-A7B7-4042-A0AF-5DCA847F056B}" presName="rootText3" presStyleLbl="asst1" presStyleIdx="0" presStyleCnt="6" custLinFactNeighborX="20216" custLinFactNeighborY="-5189">
        <dgm:presLayoutVars>
          <dgm:chPref val="3"/>
        </dgm:presLayoutVars>
      </dgm:prSet>
      <dgm:spPr/>
      <dgm:t>
        <a:bodyPr/>
        <a:lstStyle/>
        <a:p>
          <a:endParaRPr lang="en-US"/>
        </a:p>
      </dgm:t>
    </dgm:pt>
    <dgm:pt modelId="{4A0E6188-2B0E-1F4D-B038-718FE839E4D4}" type="pres">
      <dgm:prSet presAssocID="{935C526C-A7B7-4042-A0AF-5DCA847F056B}" presName="rootConnector3" presStyleLbl="asst1" presStyleIdx="0" presStyleCnt="6"/>
      <dgm:spPr/>
      <dgm:t>
        <a:bodyPr/>
        <a:lstStyle/>
        <a:p>
          <a:endParaRPr lang="en-US"/>
        </a:p>
      </dgm:t>
    </dgm:pt>
    <dgm:pt modelId="{A6780793-F183-4A47-910E-9898D7027AA0}" type="pres">
      <dgm:prSet presAssocID="{935C526C-A7B7-4042-A0AF-5DCA847F056B}" presName="hierChild6" presStyleCnt="0"/>
      <dgm:spPr/>
    </dgm:pt>
    <dgm:pt modelId="{A934E762-0269-E143-825C-3D70E1B1B12E}" type="pres">
      <dgm:prSet presAssocID="{935C526C-A7B7-4042-A0AF-5DCA847F056B}" presName="hierChild7" presStyleCnt="0"/>
      <dgm:spPr/>
    </dgm:pt>
    <dgm:pt modelId="{00C69E90-E283-D14F-A937-47172690C0AF}" type="pres">
      <dgm:prSet presAssocID="{E18698C6-450F-A54A-8AEA-A60FEA88E10E}" presName="Name111" presStyleLbl="parChTrans1D3" presStyleIdx="0" presStyleCnt="4"/>
      <dgm:spPr/>
      <dgm:t>
        <a:bodyPr/>
        <a:lstStyle/>
        <a:p>
          <a:endParaRPr lang="en-US"/>
        </a:p>
      </dgm:t>
    </dgm:pt>
    <dgm:pt modelId="{E36C6A6E-6057-D645-B9AE-AD755898A96F}" type="pres">
      <dgm:prSet presAssocID="{689DF794-3ED8-7C4E-A0FC-45253D0C43D5}" presName="hierRoot3" presStyleCnt="0">
        <dgm:presLayoutVars>
          <dgm:hierBranch val="init"/>
        </dgm:presLayoutVars>
      </dgm:prSet>
      <dgm:spPr/>
    </dgm:pt>
    <dgm:pt modelId="{D66179BF-3068-3E4E-B8EB-1F173DBF3D48}" type="pres">
      <dgm:prSet presAssocID="{689DF794-3ED8-7C4E-A0FC-45253D0C43D5}" presName="rootComposite3" presStyleCnt="0"/>
      <dgm:spPr/>
    </dgm:pt>
    <dgm:pt modelId="{8F81ED10-A786-C449-8757-709629058561}" type="pres">
      <dgm:prSet presAssocID="{689DF794-3ED8-7C4E-A0FC-45253D0C43D5}" presName="rootText3" presStyleLbl="asst1" presStyleIdx="1" presStyleCnt="6" custScaleX="58728" custLinFactNeighborX="6288" custLinFactNeighborY="-892">
        <dgm:presLayoutVars>
          <dgm:chPref val="3"/>
        </dgm:presLayoutVars>
      </dgm:prSet>
      <dgm:spPr/>
      <dgm:t>
        <a:bodyPr/>
        <a:lstStyle/>
        <a:p>
          <a:endParaRPr lang="en-US"/>
        </a:p>
      </dgm:t>
    </dgm:pt>
    <dgm:pt modelId="{4B3EFEE9-3A3C-8641-BFB7-2737E8FBD367}" type="pres">
      <dgm:prSet presAssocID="{689DF794-3ED8-7C4E-A0FC-45253D0C43D5}" presName="rootConnector3" presStyleLbl="asst1" presStyleIdx="1" presStyleCnt="6"/>
      <dgm:spPr/>
      <dgm:t>
        <a:bodyPr/>
        <a:lstStyle/>
        <a:p>
          <a:endParaRPr lang="en-US"/>
        </a:p>
      </dgm:t>
    </dgm:pt>
    <dgm:pt modelId="{2E6B21E2-2354-7B45-84B1-6A7DD7695AE7}" type="pres">
      <dgm:prSet presAssocID="{689DF794-3ED8-7C4E-A0FC-45253D0C43D5}" presName="hierChild6" presStyleCnt="0"/>
      <dgm:spPr/>
    </dgm:pt>
    <dgm:pt modelId="{FCC77D38-4F12-5341-9CEE-528F9B931977}" type="pres">
      <dgm:prSet presAssocID="{689DF794-3ED8-7C4E-A0FC-45253D0C43D5}" presName="hierChild7" presStyleCnt="0"/>
      <dgm:spPr/>
    </dgm:pt>
    <dgm:pt modelId="{5F397AFD-453F-4AE2-AD15-932A366DFE21}" type="pres">
      <dgm:prSet presAssocID="{4DF8BC58-09E2-EC48-B62C-5D6D65B49CDE}" presName="Name111" presStyleLbl="parChTrans1D3" presStyleIdx="1" presStyleCnt="4"/>
      <dgm:spPr/>
      <dgm:t>
        <a:bodyPr/>
        <a:lstStyle/>
        <a:p>
          <a:endParaRPr lang="en-US"/>
        </a:p>
      </dgm:t>
    </dgm:pt>
    <dgm:pt modelId="{6E9E6BE8-A097-45D1-B7EA-54BBA15D51F9}" type="pres">
      <dgm:prSet presAssocID="{98FC8096-F6DD-464F-9B7D-20079E8F61DF}" presName="hierRoot3" presStyleCnt="0">
        <dgm:presLayoutVars>
          <dgm:hierBranch val="init"/>
        </dgm:presLayoutVars>
      </dgm:prSet>
      <dgm:spPr/>
    </dgm:pt>
    <dgm:pt modelId="{B171D154-C406-4C4C-8C2E-D958BE421DC9}" type="pres">
      <dgm:prSet presAssocID="{98FC8096-F6DD-464F-9B7D-20079E8F61DF}" presName="rootComposite3" presStyleCnt="0"/>
      <dgm:spPr/>
    </dgm:pt>
    <dgm:pt modelId="{F6DA7155-7040-46BF-A34D-ACF8E833FD5F}" type="pres">
      <dgm:prSet presAssocID="{98FC8096-F6DD-464F-9B7D-20079E8F61DF}" presName="rootText3" presStyleLbl="asst1" presStyleIdx="2" presStyleCnt="6" custScaleX="58978" custScaleY="97328" custLinFactNeighborX="11961" custLinFactNeighborY="-761">
        <dgm:presLayoutVars>
          <dgm:chPref val="3"/>
        </dgm:presLayoutVars>
      </dgm:prSet>
      <dgm:spPr/>
      <dgm:t>
        <a:bodyPr/>
        <a:lstStyle/>
        <a:p>
          <a:endParaRPr lang="en-US"/>
        </a:p>
      </dgm:t>
    </dgm:pt>
    <dgm:pt modelId="{6958F4B7-E0EB-4707-97F2-2234CD61A040}" type="pres">
      <dgm:prSet presAssocID="{98FC8096-F6DD-464F-9B7D-20079E8F61DF}" presName="rootConnector3" presStyleLbl="asst1" presStyleIdx="2" presStyleCnt="6"/>
      <dgm:spPr/>
      <dgm:t>
        <a:bodyPr/>
        <a:lstStyle/>
        <a:p>
          <a:endParaRPr lang="en-US"/>
        </a:p>
      </dgm:t>
    </dgm:pt>
    <dgm:pt modelId="{64C96C89-3083-4040-ADBA-40A95F3F7456}" type="pres">
      <dgm:prSet presAssocID="{98FC8096-F6DD-464F-9B7D-20079E8F61DF}" presName="hierChild6" presStyleCnt="0"/>
      <dgm:spPr/>
    </dgm:pt>
    <dgm:pt modelId="{BF04A514-803F-48F3-A346-1B60BB5EE45B}" type="pres">
      <dgm:prSet presAssocID="{98FC8096-F6DD-464F-9B7D-20079E8F61DF}" presName="hierChild7" presStyleCnt="0"/>
      <dgm:spPr/>
    </dgm:pt>
    <dgm:pt modelId="{88AF4EB5-79B1-5C4F-BCFD-5F72A579EAAA}" type="pres">
      <dgm:prSet presAssocID="{14DAF8D6-5C3B-8E4B-9B92-D58574C49737}" presName="Name111" presStyleLbl="parChTrans1D2" presStyleIdx="1" presStyleCnt="2"/>
      <dgm:spPr/>
      <dgm:t>
        <a:bodyPr/>
        <a:lstStyle/>
        <a:p>
          <a:endParaRPr lang="en-US"/>
        </a:p>
      </dgm:t>
    </dgm:pt>
    <dgm:pt modelId="{874FE587-F011-2846-9A94-A05B9DC33E47}" type="pres">
      <dgm:prSet presAssocID="{B9F88EAC-C81E-2143-9AD5-D9F5D8A4A790}" presName="hierRoot3" presStyleCnt="0">
        <dgm:presLayoutVars>
          <dgm:hierBranch val="init"/>
        </dgm:presLayoutVars>
      </dgm:prSet>
      <dgm:spPr/>
    </dgm:pt>
    <dgm:pt modelId="{1B196158-3ABD-7947-916E-3D5789A8F423}" type="pres">
      <dgm:prSet presAssocID="{B9F88EAC-C81E-2143-9AD5-D9F5D8A4A790}" presName="rootComposite3" presStyleCnt="0"/>
      <dgm:spPr/>
    </dgm:pt>
    <dgm:pt modelId="{8EECE649-5C86-C343-B66E-1F8756FD08ED}" type="pres">
      <dgm:prSet presAssocID="{B9F88EAC-C81E-2143-9AD5-D9F5D8A4A790}" presName="rootText3" presStyleLbl="asst1" presStyleIdx="3" presStyleCnt="6" custLinFactNeighborX="-3305" custLinFactNeighborY="-5189">
        <dgm:presLayoutVars>
          <dgm:chPref val="3"/>
        </dgm:presLayoutVars>
      </dgm:prSet>
      <dgm:spPr/>
      <dgm:t>
        <a:bodyPr/>
        <a:lstStyle/>
        <a:p>
          <a:endParaRPr lang="en-US"/>
        </a:p>
      </dgm:t>
    </dgm:pt>
    <dgm:pt modelId="{0D560FEA-0EE1-3248-BFF1-CB66DA465CC1}" type="pres">
      <dgm:prSet presAssocID="{B9F88EAC-C81E-2143-9AD5-D9F5D8A4A790}" presName="rootConnector3" presStyleLbl="asst1" presStyleIdx="3" presStyleCnt="6"/>
      <dgm:spPr/>
      <dgm:t>
        <a:bodyPr/>
        <a:lstStyle/>
        <a:p>
          <a:endParaRPr lang="en-US"/>
        </a:p>
      </dgm:t>
    </dgm:pt>
    <dgm:pt modelId="{6265E9C5-D7D3-AB43-ACD6-74E9EF9B27AC}" type="pres">
      <dgm:prSet presAssocID="{B9F88EAC-C81E-2143-9AD5-D9F5D8A4A790}" presName="hierChild6" presStyleCnt="0"/>
      <dgm:spPr/>
    </dgm:pt>
    <dgm:pt modelId="{BFD6BD78-F47D-7E41-BE47-00C4B1239B41}" type="pres">
      <dgm:prSet presAssocID="{B9F88EAC-C81E-2143-9AD5-D9F5D8A4A790}" presName="hierChild7" presStyleCnt="0"/>
      <dgm:spPr/>
    </dgm:pt>
    <dgm:pt modelId="{4D481D29-FE86-404D-BF6E-63E08E061858}" type="pres">
      <dgm:prSet presAssocID="{2E2DFD34-52DA-4112-A34B-21E0FF007838}" presName="Name111" presStyleLbl="parChTrans1D3" presStyleIdx="2" presStyleCnt="4"/>
      <dgm:spPr/>
      <dgm:t>
        <a:bodyPr/>
        <a:lstStyle/>
        <a:p>
          <a:endParaRPr lang="en-US"/>
        </a:p>
      </dgm:t>
    </dgm:pt>
    <dgm:pt modelId="{719695C7-CB4E-4AC9-BE7E-8AADCCD7F104}" type="pres">
      <dgm:prSet presAssocID="{220547FB-B26E-4EC9-940A-0BC4F98B88CD}" presName="hierRoot3" presStyleCnt="0">
        <dgm:presLayoutVars>
          <dgm:hierBranch val="init"/>
        </dgm:presLayoutVars>
      </dgm:prSet>
      <dgm:spPr/>
    </dgm:pt>
    <dgm:pt modelId="{20D958CB-ECD3-480F-BBD8-67FA8C571F64}" type="pres">
      <dgm:prSet presAssocID="{220547FB-B26E-4EC9-940A-0BC4F98B88CD}" presName="rootComposite3" presStyleCnt="0"/>
      <dgm:spPr/>
    </dgm:pt>
    <dgm:pt modelId="{AA668424-5F92-439F-A169-B86EF148BDFD}" type="pres">
      <dgm:prSet presAssocID="{220547FB-B26E-4EC9-940A-0BC4F98B88CD}" presName="rootText3" presStyleLbl="asst1" presStyleIdx="4" presStyleCnt="6" custScaleX="61691" custLinFactNeighborX="-9461" custLinFactNeighborY="-3433">
        <dgm:presLayoutVars>
          <dgm:chPref val="3"/>
        </dgm:presLayoutVars>
      </dgm:prSet>
      <dgm:spPr/>
      <dgm:t>
        <a:bodyPr/>
        <a:lstStyle/>
        <a:p>
          <a:endParaRPr lang="en-US"/>
        </a:p>
      </dgm:t>
    </dgm:pt>
    <dgm:pt modelId="{7A811B60-E4D6-4D86-893B-C6DCEFA788F5}" type="pres">
      <dgm:prSet presAssocID="{220547FB-B26E-4EC9-940A-0BC4F98B88CD}" presName="rootConnector3" presStyleLbl="asst1" presStyleIdx="4" presStyleCnt="6"/>
      <dgm:spPr/>
      <dgm:t>
        <a:bodyPr/>
        <a:lstStyle/>
        <a:p>
          <a:endParaRPr lang="en-US"/>
        </a:p>
      </dgm:t>
    </dgm:pt>
    <dgm:pt modelId="{6BA80C13-83DA-4F83-B8DC-8A240299281C}" type="pres">
      <dgm:prSet presAssocID="{220547FB-B26E-4EC9-940A-0BC4F98B88CD}" presName="hierChild6" presStyleCnt="0"/>
      <dgm:spPr/>
    </dgm:pt>
    <dgm:pt modelId="{CF162B30-B008-47BA-B9B9-D9FFEF833756}" type="pres">
      <dgm:prSet presAssocID="{220547FB-B26E-4EC9-940A-0BC4F98B88CD}" presName="hierChild7" presStyleCnt="0"/>
      <dgm:spPr/>
    </dgm:pt>
    <dgm:pt modelId="{54973C2D-167F-4BB6-B593-8D128D7D0711}" type="pres">
      <dgm:prSet presAssocID="{CA089476-8F3A-43BE-B733-5884212E08F0}" presName="Name111" presStyleLbl="parChTrans1D3" presStyleIdx="3" presStyleCnt="4"/>
      <dgm:spPr/>
      <dgm:t>
        <a:bodyPr/>
        <a:lstStyle/>
        <a:p>
          <a:endParaRPr lang="en-US"/>
        </a:p>
      </dgm:t>
    </dgm:pt>
    <dgm:pt modelId="{DB3E0289-054D-4625-9A58-A672BCF1B407}" type="pres">
      <dgm:prSet presAssocID="{72833F95-8D29-4115-8C45-33A46B48C1D0}" presName="hierRoot3" presStyleCnt="0">
        <dgm:presLayoutVars>
          <dgm:hierBranch val="init"/>
        </dgm:presLayoutVars>
      </dgm:prSet>
      <dgm:spPr/>
    </dgm:pt>
    <dgm:pt modelId="{19C84B83-5D09-4539-A012-35D32EAC0AD2}" type="pres">
      <dgm:prSet presAssocID="{72833F95-8D29-4115-8C45-33A46B48C1D0}" presName="rootComposite3" presStyleCnt="0"/>
      <dgm:spPr/>
    </dgm:pt>
    <dgm:pt modelId="{415BB078-03DE-4388-8125-FC2678565631}" type="pres">
      <dgm:prSet presAssocID="{72833F95-8D29-4115-8C45-33A46B48C1D0}" presName="rootText3" presStyleLbl="asst1" presStyleIdx="5" presStyleCnt="6" custScaleX="63975" custLinFactNeighborX="-4452" custLinFactNeighborY="-3434">
        <dgm:presLayoutVars>
          <dgm:chPref val="3"/>
        </dgm:presLayoutVars>
      </dgm:prSet>
      <dgm:spPr/>
      <dgm:t>
        <a:bodyPr/>
        <a:lstStyle/>
        <a:p>
          <a:endParaRPr lang="en-US"/>
        </a:p>
      </dgm:t>
    </dgm:pt>
    <dgm:pt modelId="{0FA2B36D-E667-45EF-8F3F-6658F473BA33}" type="pres">
      <dgm:prSet presAssocID="{72833F95-8D29-4115-8C45-33A46B48C1D0}" presName="rootConnector3" presStyleLbl="asst1" presStyleIdx="5" presStyleCnt="6"/>
      <dgm:spPr/>
      <dgm:t>
        <a:bodyPr/>
        <a:lstStyle/>
        <a:p>
          <a:endParaRPr lang="en-US"/>
        </a:p>
      </dgm:t>
    </dgm:pt>
    <dgm:pt modelId="{3974D1A0-034C-43AD-A64D-6D7D46CBA68E}" type="pres">
      <dgm:prSet presAssocID="{72833F95-8D29-4115-8C45-33A46B48C1D0}" presName="hierChild6" presStyleCnt="0"/>
      <dgm:spPr/>
    </dgm:pt>
    <dgm:pt modelId="{288589DB-4065-4D72-9DEB-9DDDF5C088D0}" type="pres">
      <dgm:prSet presAssocID="{72833F95-8D29-4115-8C45-33A46B48C1D0}" presName="hierChild7" presStyleCnt="0"/>
      <dgm:spPr/>
    </dgm:pt>
  </dgm:ptLst>
  <dgm:cxnLst>
    <dgm:cxn modelId="{2E0AD75A-4079-FD47-A395-D0DBDEFB35F7}" type="presOf" srcId="{689DF794-3ED8-7C4E-A0FC-45253D0C43D5}" destId="{8F81ED10-A786-C449-8757-709629058561}" srcOrd="0" destOrd="0" presId="urn:microsoft.com/office/officeart/2005/8/layout/orgChart1"/>
    <dgm:cxn modelId="{45B8CBA9-770A-D445-BE9E-064CB9E3DC2A}" type="presOf" srcId="{B9F88EAC-C81E-2143-9AD5-D9F5D8A4A790}" destId="{0D560FEA-0EE1-3248-BFF1-CB66DA465CC1}" srcOrd="1" destOrd="0" presId="urn:microsoft.com/office/officeart/2005/8/layout/orgChart1"/>
    <dgm:cxn modelId="{B437B372-7044-1540-A13B-84F7F5A8E1E2}" srcId="{2A2A9B9A-A2D3-754E-AAB2-798A8B3E4091}" destId="{B9F88EAC-C81E-2143-9AD5-D9F5D8A4A790}" srcOrd="1" destOrd="0" parTransId="{14DAF8D6-5C3B-8E4B-9B92-D58574C49737}" sibTransId="{EDC9F924-52BB-F349-943D-0B58D4EF8206}"/>
    <dgm:cxn modelId="{7AC9C6A1-3C46-2B4C-8D0C-64C22B205811}" type="presOf" srcId="{7E059396-7D27-B543-A488-F79706D57D5F}" destId="{BA211CF1-4251-7743-8991-C5ACF9250334}" srcOrd="0" destOrd="0" presId="urn:microsoft.com/office/officeart/2005/8/layout/orgChart1"/>
    <dgm:cxn modelId="{A670FF91-AED3-6345-B0D6-D8014F0C0895}" type="presOf" srcId="{14DAF8D6-5C3B-8E4B-9B92-D58574C49737}" destId="{88AF4EB5-79B1-5C4F-BCFD-5F72A579EAAA}" srcOrd="0" destOrd="0" presId="urn:microsoft.com/office/officeart/2005/8/layout/orgChart1"/>
    <dgm:cxn modelId="{F3F5541E-7AEE-AA41-AEEA-6C9E529D9E1C}" type="presOf" srcId="{4DF8BC58-09E2-EC48-B62C-5D6D65B49CDE}" destId="{5F397AFD-453F-4AE2-AD15-932A366DFE21}" srcOrd="0" destOrd="0" presId="urn:microsoft.com/office/officeart/2005/8/layout/orgChart1"/>
    <dgm:cxn modelId="{A90FEB1A-731F-CD4A-9DC6-64CF32FC6605}" type="presOf" srcId="{72833F95-8D29-4115-8C45-33A46B48C1D0}" destId="{415BB078-03DE-4388-8125-FC2678565631}" srcOrd="0" destOrd="0" presId="urn:microsoft.com/office/officeart/2005/8/layout/orgChart1"/>
    <dgm:cxn modelId="{D8E0A12D-1CA2-D648-9BC7-E4F9E192E08D}" type="presOf" srcId="{CA089476-8F3A-43BE-B733-5884212E08F0}" destId="{54973C2D-167F-4BB6-B593-8D128D7D0711}" srcOrd="0" destOrd="0" presId="urn:microsoft.com/office/officeart/2005/8/layout/orgChart1"/>
    <dgm:cxn modelId="{5ABC6A91-FB37-8940-A7CE-76CAA7B4F375}" type="presOf" srcId="{72833F95-8D29-4115-8C45-33A46B48C1D0}" destId="{0FA2B36D-E667-45EF-8F3F-6658F473BA33}" srcOrd="1" destOrd="0" presId="urn:microsoft.com/office/officeart/2005/8/layout/orgChart1"/>
    <dgm:cxn modelId="{60E9CCAC-3C31-6F47-8337-C18742487E14}" type="presOf" srcId="{2E2DFD34-52DA-4112-A34B-21E0FF007838}" destId="{4D481D29-FE86-404D-BF6E-63E08E061858}" srcOrd="0" destOrd="0" presId="urn:microsoft.com/office/officeart/2005/8/layout/orgChart1"/>
    <dgm:cxn modelId="{43B51335-83CF-A84E-BA92-8B7CBD220716}" srcId="{935C526C-A7B7-4042-A0AF-5DCA847F056B}" destId="{689DF794-3ED8-7C4E-A0FC-45253D0C43D5}" srcOrd="0" destOrd="0" parTransId="{E18698C6-450F-A54A-8AEA-A60FEA88E10E}" sibTransId="{E51C8EF9-4EF8-F047-86E4-82B56031C1CD}"/>
    <dgm:cxn modelId="{47541DDE-90E3-C947-96FF-8E33D13AD8D8}" type="presOf" srcId="{2A2A9B9A-A2D3-754E-AAB2-798A8B3E4091}" destId="{46E6521A-EA31-CC42-A929-071F1D0E3369}" srcOrd="0" destOrd="0" presId="urn:microsoft.com/office/officeart/2005/8/layout/orgChart1"/>
    <dgm:cxn modelId="{05FB59A8-31D6-E74F-96EA-A0C270EF1F63}" srcId="{2A2A9B9A-A2D3-754E-AAB2-798A8B3E4091}" destId="{935C526C-A7B7-4042-A0AF-5DCA847F056B}" srcOrd="0" destOrd="0" parTransId="{E7181905-7BA3-E244-BDE5-F3ED17C4BD32}" sibTransId="{02A6A6ED-F1B5-614D-A700-58A4E8ED1D35}"/>
    <dgm:cxn modelId="{A6906E0E-CF4B-4E24-80EF-15FAEBB22E00}" srcId="{B9F88EAC-C81E-2143-9AD5-D9F5D8A4A790}" destId="{72833F95-8D29-4115-8C45-33A46B48C1D0}" srcOrd="1" destOrd="0" parTransId="{CA089476-8F3A-43BE-B733-5884212E08F0}" sibTransId="{27B49CC6-1FC6-4213-A688-DBE69A6E69D8}"/>
    <dgm:cxn modelId="{604D257E-1DD5-C642-82C0-751CAA14FF3E}" type="presOf" srcId="{98FC8096-F6DD-464F-9B7D-20079E8F61DF}" destId="{F6DA7155-7040-46BF-A34D-ACF8E833FD5F}" srcOrd="0" destOrd="0" presId="urn:microsoft.com/office/officeart/2005/8/layout/orgChart1"/>
    <dgm:cxn modelId="{A01442ED-6CAC-644E-8240-BA098F91B084}" type="presOf" srcId="{689DF794-3ED8-7C4E-A0FC-45253D0C43D5}" destId="{4B3EFEE9-3A3C-8641-BFB7-2737E8FBD367}" srcOrd="1" destOrd="0" presId="urn:microsoft.com/office/officeart/2005/8/layout/orgChart1"/>
    <dgm:cxn modelId="{CE3B34C8-A4F8-C245-8AEC-AD7F453EFD77}" type="presOf" srcId="{220547FB-B26E-4EC9-940A-0BC4F98B88CD}" destId="{7A811B60-E4D6-4D86-893B-C6DCEFA788F5}" srcOrd="1" destOrd="0" presId="urn:microsoft.com/office/officeart/2005/8/layout/orgChart1"/>
    <dgm:cxn modelId="{8458C15E-0E48-7444-ADDA-DA5E4AF128F6}" type="presOf" srcId="{935C526C-A7B7-4042-A0AF-5DCA847F056B}" destId="{DED130F9-C1D8-8B4B-9E88-20C6E067FC4D}" srcOrd="0" destOrd="0" presId="urn:microsoft.com/office/officeart/2005/8/layout/orgChart1"/>
    <dgm:cxn modelId="{2E09A46E-DACD-4340-87AA-9A40A33A65AD}" srcId="{B9F88EAC-C81E-2143-9AD5-D9F5D8A4A790}" destId="{220547FB-B26E-4EC9-940A-0BC4F98B88CD}" srcOrd="0" destOrd="0" parTransId="{2E2DFD34-52DA-4112-A34B-21E0FF007838}" sibTransId="{76030BB0-2F62-45E0-B525-C71A7847253F}"/>
    <dgm:cxn modelId="{F99EEA4B-9CB6-CC41-9275-6ACCDC733CF7}" type="presOf" srcId="{E7181905-7BA3-E244-BDE5-F3ED17C4BD32}" destId="{E7992B02-ECF6-0140-9CAC-E1017A28DA38}" srcOrd="0" destOrd="0" presId="urn:microsoft.com/office/officeart/2005/8/layout/orgChart1"/>
    <dgm:cxn modelId="{CFA7C364-BA04-DB45-A2C8-AC2BE5011FFF}" type="presOf" srcId="{220547FB-B26E-4EC9-940A-0BC4F98B88CD}" destId="{AA668424-5F92-439F-A169-B86EF148BDFD}" srcOrd="0" destOrd="0" presId="urn:microsoft.com/office/officeart/2005/8/layout/orgChart1"/>
    <dgm:cxn modelId="{500E3F25-18BE-2747-9A0D-ED104A3BBEAA}" type="presOf" srcId="{2A2A9B9A-A2D3-754E-AAB2-798A8B3E4091}" destId="{466D51CF-D600-874F-8E32-7EF1E1D744DF}" srcOrd="1" destOrd="0" presId="urn:microsoft.com/office/officeart/2005/8/layout/orgChart1"/>
    <dgm:cxn modelId="{D31CF948-7807-FE4C-893E-8C83814DF965}" srcId="{935C526C-A7B7-4042-A0AF-5DCA847F056B}" destId="{98FC8096-F6DD-464F-9B7D-20079E8F61DF}" srcOrd="1" destOrd="0" parTransId="{4DF8BC58-09E2-EC48-B62C-5D6D65B49CDE}" sibTransId="{E5EC7329-C013-1C43-9A7C-DC04F7049AD0}"/>
    <dgm:cxn modelId="{00BF4E26-E300-1A4C-8CCE-095CC2D23CBE}" type="presOf" srcId="{98FC8096-F6DD-464F-9B7D-20079E8F61DF}" destId="{6958F4B7-E0EB-4707-97F2-2234CD61A040}" srcOrd="1" destOrd="0" presId="urn:microsoft.com/office/officeart/2005/8/layout/orgChart1"/>
    <dgm:cxn modelId="{F4D0A397-7BF9-7C40-84E3-954D44AB8CB1}" srcId="{7E059396-7D27-B543-A488-F79706D57D5F}" destId="{2A2A9B9A-A2D3-754E-AAB2-798A8B3E4091}" srcOrd="0" destOrd="0" parTransId="{7CA438BB-9005-D940-9BB2-4F318767BBB6}" sibTransId="{E85FA3EA-6F26-A641-9B54-B071511D6962}"/>
    <dgm:cxn modelId="{73D33F88-30C8-F54F-84F7-236E1B205C5D}" type="presOf" srcId="{B9F88EAC-C81E-2143-9AD5-D9F5D8A4A790}" destId="{8EECE649-5C86-C343-B66E-1F8756FD08ED}" srcOrd="0" destOrd="0" presId="urn:microsoft.com/office/officeart/2005/8/layout/orgChart1"/>
    <dgm:cxn modelId="{AC744CD6-76CA-0048-8A57-3980B97707BA}" type="presOf" srcId="{E18698C6-450F-A54A-8AEA-A60FEA88E10E}" destId="{00C69E90-E283-D14F-A937-47172690C0AF}" srcOrd="0" destOrd="0" presId="urn:microsoft.com/office/officeart/2005/8/layout/orgChart1"/>
    <dgm:cxn modelId="{67920407-EB3A-C145-BB8A-2666E0A4D0DE}" type="presOf" srcId="{935C526C-A7B7-4042-A0AF-5DCA847F056B}" destId="{4A0E6188-2B0E-1F4D-B038-718FE839E4D4}" srcOrd="1" destOrd="0" presId="urn:microsoft.com/office/officeart/2005/8/layout/orgChart1"/>
    <dgm:cxn modelId="{BCF32D5A-06A3-834E-96FE-AF174FD2EDAC}" type="presParOf" srcId="{BA211CF1-4251-7743-8991-C5ACF9250334}" destId="{E2F712AE-746A-A242-8447-7C08557FD858}" srcOrd="0" destOrd="0" presId="urn:microsoft.com/office/officeart/2005/8/layout/orgChart1"/>
    <dgm:cxn modelId="{5C49D475-16E9-214B-AAE7-0F05D1061809}" type="presParOf" srcId="{E2F712AE-746A-A242-8447-7C08557FD858}" destId="{21E185D2-94D5-AA44-9DD9-F17A297D606D}" srcOrd="0" destOrd="0" presId="urn:microsoft.com/office/officeart/2005/8/layout/orgChart1"/>
    <dgm:cxn modelId="{84ADCC41-FDA1-B242-AF59-55EE1172F94C}" type="presParOf" srcId="{21E185D2-94D5-AA44-9DD9-F17A297D606D}" destId="{46E6521A-EA31-CC42-A929-071F1D0E3369}" srcOrd="0" destOrd="0" presId="urn:microsoft.com/office/officeart/2005/8/layout/orgChart1"/>
    <dgm:cxn modelId="{25777FF1-2F24-9849-BC9F-BB487E3EEC98}" type="presParOf" srcId="{21E185D2-94D5-AA44-9DD9-F17A297D606D}" destId="{466D51CF-D600-874F-8E32-7EF1E1D744DF}" srcOrd="1" destOrd="0" presId="urn:microsoft.com/office/officeart/2005/8/layout/orgChart1"/>
    <dgm:cxn modelId="{3394109D-2ECE-C640-96D4-388A14BAFF55}" type="presParOf" srcId="{E2F712AE-746A-A242-8447-7C08557FD858}" destId="{AE8449DB-2CBF-6045-985E-C4E98CF8608D}" srcOrd="1" destOrd="0" presId="urn:microsoft.com/office/officeart/2005/8/layout/orgChart1"/>
    <dgm:cxn modelId="{CACCD19F-253F-5D48-9D9E-B41C11AC9C93}" type="presParOf" srcId="{E2F712AE-746A-A242-8447-7C08557FD858}" destId="{CB6BD834-B898-4C4F-BC8B-F5DF0052FEC5}" srcOrd="2" destOrd="0" presId="urn:microsoft.com/office/officeart/2005/8/layout/orgChart1"/>
    <dgm:cxn modelId="{1E4A3B37-D39A-D345-AA02-C4E4293616FE}" type="presParOf" srcId="{CB6BD834-B898-4C4F-BC8B-F5DF0052FEC5}" destId="{E7992B02-ECF6-0140-9CAC-E1017A28DA38}" srcOrd="0" destOrd="0" presId="urn:microsoft.com/office/officeart/2005/8/layout/orgChart1"/>
    <dgm:cxn modelId="{008CA133-EBEC-454E-B100-6D0420583979}" type="presParOf" srcId="{CB6BD834-B898-4C4F-BC8B-F5DF0052FEC5}" destId="{AD06518D-10D5-5C45-B080-EC8D292CE7EA}" srcOrd="1" destOrd="0" presId="urn:microsoft.com/office/officeart/2005/8/layout/orgChart1"/>
    <dgm:cxn modelId="{5BA38776-7079-5F45-947B-3D43CD07C36D}" type="presParOf" srcId="{AD06518D-10D5-5C45-B080-EC8D292CE7EA}" destId="{029348B5-A7F1-0845-BFAF-1024CFF4398E}" srcOrd="0" destOrd="0" presId="urn:microsoft.com/office/officeart/2005/8/layout/orgChart1"/>
    <dgm:cxn modelId="{8C74C913-FC9E-7D41-89CD-AA37A25DF6B6}" type="presParOf" srcId="{029348B5-A7F1-0845-BFAF-1024CFF4398E}" destId="{DED130F9-C1D8-8B4B-9E88-20C6E067FC4D}" srcOrd="0" destOrd="0" presId="urn:microsoft.com/office/officeart/2005/8/layout/orgChart1"/>
    <dgm:cxn modelId="{C75CD964-11D7-A24B-9B1A-DB302E4F0616}" type="presParOf" srcId="{029348B5-A7F1-0845-BFAF-1024CFF4398E}" destId="{4A0E6188-2B0E-1F4D-B038-718FE839E4D4}" srcOrd="1" destOrd="0" presId="urn:microsoft.com/office/officeart/2005/8/layout/orgChart1"/>
    <dgm:cxn modelId="{A69B8744-0E88-5447-9C1E-CA93D37BD01D}" type="presParOf" srcId="{AD06518D-10D5-5C45-B080-EC8D292CE7EA}" destId="{A6780793-F183-4A47-910E-9898D7027AA0}" srcOrd="1" destOrd="0" presId="urn:microsoft.com/office/officeart/2005/8/layout/orgChart1"/>
    <dgm:cxn modelId="{FCF772F5-5A55-9F41-9281-B793C8C02EC0}" type="presParOf" srcId="{AD06518D-10D5-5C45-B080-EC8D292CE7EA}" destId="{A934E762-0269-E143-825C-3D70E1B1B12E}" srcOrd="2" destOrd="0" presId="urn:microsoft.com/office/officeart/2005/8/layout/orgChart1"/>
    <dgm:cxn modelId="{6464B106-E8CB-C244-ABA5-0E1D08AE77C7}" type="presParOf" srcId="{A934E762-0269-E143-825C-3D70E1B1B12E}" destId="{00C69E90-E283-D14F-A937-47172690C0AF}" srcOrd="0" destOrd="0" presId="urn:microsoft.com/office/officeart/2005/8/layout/orgChart1"/>
    <dgm:cxn modelId="{DAD9BD57-532E-BB49-9626-EF13916C4EEC}" type="presParOf" srcId="{A934E762-0269-E143-825C-3D70E1B1B12E}" destId="{E36C6A6E-6057-D645-B9AE-AD755898A96F}" srcOrd="1" destOrd="0" presId="urn:microsoft.com/office/officeart/2005/8/layout/orgChart1"/>
    <dgm:cxn modelId="{DF3D09C3-6E20-374D-B739-48C226EB217C}" type="presParOf" srcId="{E36C6A6E-6057-D645-B9AE-AD755898A96F}" destId="{D66179BF-3068-3E4E-B8EB-1F173DBF3D48}" srcOrd="0" destOrd="0" presId="urn:microsoft.com/office/officeart/2005/8/layout/orgChart1"/>
    <dgm:cxn modelId="{6695ED5D-B266-7F41-B9FB-46D7AD6444D0}" type="presParOf" srcId="{D66179BF-3068-3E4E-B8EB-1F173DBF3D48}" destId="{8F81ED10-A786-C449-8757-709629058561}" srcOrd="0" destOrd="0" presId="urn:microsoft.com/office/officeart/2005/8/layout/orgChart1"/>
    <dgm:cxn modelId="{1283F54B-DFC4-5E47-B0D2-96BC16589157}" type="presParOf" srcId="{D66179BF-3068-3E4E-B8EB-1F173DBF3D48}" destId="{4B3EFEE9-3A3C-8641-BFB7-2737E8FBD367}" srcOrd="1" destOrd="0" presId="urn:microsoft.com/office/officeart/2005/8/layout/orgChart1"/>
    <dgm:cxn modelId="{FEEEB3A0-7D93-ED46-B0DE-35EEBC34C7C0}" type="presParOf" srcId="{E36C6A6E-6057-D645-B9AE-AD755898A96F}" destId="{2E6B21E2-2354-7B45-84B1-6A7DD7695AE7}" srcOrd="1" destOrd="0" presId="urn:microsoft.com/office/officeart/2005/8/layout/orgChart1"/>
    <dgm:cxn modelId="{834C83B0-15B2-214B-804C-5EA4E839ACC0}" type="presParOf" srcId="{E36C6A6E-6057-D645-B9AE-AD755898A96F}" destId="{FCC77D38-4F12-5341-9CEE-528F9B931977}" srcOrd="2" destOrd="0" presId="urn:microsoft.com/office/officeart/2005/8/layout/orgChart1"/>
    <dgm:cxn modelId="{4450BCB5-7C1C-0A43-B883-A18C9842EC39}" type="presParOf" srcId="{A934E762-0269-E143-825C-3D70E1B1B12E}" destId="{5F397AFD-453F-4AE2-AD15-932A366DFE21}" srcOrd="2" destOrd="0" presId="urn:microsoft.com/office/officeart/2005/8/layout/orgChart1"/>
    <dgm:cxn modelId="{5DACE45D-446A-D047-B3DA-FC50665F538A}" type="presParOf" srcId="{A934E762-0269-E143-825C-3D70E1B1B12E}" destId="{6E9E6BE8-A097-45D1-B7EA-54BBA15D51F9}" srcOrd="3" destOrd="0" presId="urn:microsoft.com/office/officeart/2005/8/layout/orgChart1"/>
    <dgm:cxn modelId="{78C476AE-B4EB-CE43-A110-E31C59AEA986}" type="presParOf" srcId="{6E9E6BE8-A097-45D1-B7EA-54BBA15D51F9}" destId="{B171D154-C406-4C4C-8C2E-D958BE421DC9}" srcOrd="0" destOrd="0" presId="urn:microsoft.com/office/officeart/2005/8/layout/orgChart1"/>
    <dgm:cxn modelId="{90A0E408-EDE2-544D-980A-3077B9BE4049}" type="presParOf" srcId="{B171D154-C406-4C4C-8C2E-D958BE421DC9}" destId="{F6DA7155-7040-46BF-A34D-ACF8E833FD5F}" srcOrd="0" destOrd="0" presId="urn:microsoft.com/office/officeart/2005/8/layout/orgChart1"/>
    <dgm:cxn modelId="{88D4D20A-0B37-2841-A454-3089AF4080A1}" type="presParOf" srcId="{B171D154-C406-4C4C-8C2E-D958BE421DC9}" destId="{6958F4B7-E0EB-4707-97F2-2234CD61A040}" srcOrd="1" destOrd="0" presId="urn:microsoft.com/office/officeart/2005/8/layout/orgChart1"/>
    <dgm:cxn modelId="{41A09BAF-A33D-AB4A-94E0-B0647A2F1E9A}" type="presParOf" srcId="{6E9E6BE8-A097-45D1-B7EA-54BBA15D51F9}" destId="{64C96C89-3083-4040-ADBA-40A95F3F7456}" srcOrd="1" destOrd="0" presId="urn:microsoft.com/office/officeart/2005/8/layout/orgChart1"/>
    <dgm:cxn modelId="{132EE396-B73A-4D42-9FBA-27D7A61261E6}" type="presParOf" srcId="{6E9E6BE8-A097-45D1-B7EA-54BBA15D51F9}" destId="{BF04A514-803F-48F3-A346-1B60BB5EE45B}" srcOrd="2" destOrd="0" presId="urn:microsoft.com/office/officeart/2005/8/layout/orgChart1"/>
    <dgm:cxn modelId="{8FE1C1E0-9F1F-0846-B013-9ED26368C730}" type="presParOf" srcId="{CB6BD834-B898-4C4F-BC8B-F5DF0052FEC5}" destId="{88AF4EB5-79B1-5C4F-BCFD-5F72A579EAAA}" srcOrd="2" destOrd="0" presId="urn:microsoft.com/office/officeart/2005/8/layout/orgChart1"/>
    <dgm:cxn modelId="{B302F7DD-BAD1-3244-970E-73820A591E02}" type="presParOf" srcId="{CB6BD834-B898-4C4F-BC8B-F5DF0052FEC5}" destId="{874FE587-F011-2846-9A94-A05B9DC33E47}" srcOrd="3" destOrd="0" presId="urn:microsoft.com/office/officeart/2005/8/layout/orgChart1"/>
    <dgm:cxn modelId="{2E2BD804-2D04-8541-B553-51FDFEF2C438}" type="presParOf" srcId="{874FE587-F011-2846-9A94-A05B9DC33E47}" destId="{1B196158-3ABD-7947-916E-3D5789A8F423}" srcOrd="0" destOrd="0" presId="urn:microsoft.com/office/officeart/2005/8/layout/orgChart1"/>
    <dgm:cxn modelId="{F9EDAA8F-17F7-A640-9203-9571EB03B353}" type="presParOf" srcId="{1B196158-3ABD-7947-916E-3D5789A8F423}" destId="{8EECE649-5C86-C343-B66E-1F8756FD08ED}" srcOrd="0" destOrd="0" presId="urn:microsoft.com/office/officeart/2005/8/layout/orgChart1"/>
    <dgm:cxn modelId="{7EC6B13A-A61E-124D-9817-D2652BDA8A21}" type="presParOf" srcId="{1B196158-3ABD-7947-916E-3D5789A8F423}" destId="{0D560FEA-0EE1-3248-BFF1-CB66DA465CC1}" srcOrd="1" destOrd="0" presId="urn:microsoft.com/office/officeart/2005/8/layout/orgChart1"/>
    <dgm:cxn modelId="{FAD1AE65-9D1A-024B-A74B-F189CF0556EB}" type="presParOf" srcId="{874FE587-F011-2846-9A94-A05B9DC33E47}" destId="{6265E9C5-D7D3-AB43-ACD6-74E9EF9B27AC}" srcOrd="1" destOrd="0" presId="urn:microsoft.com/office/officeart/2005/8/layout/orgChart1"/>
    <dgm:cxn modelId="{95FC90EF-C44E-5A48-AC10-4E1675CAA301}" type="presParOf" srcId="{874FE587-F011-2846-9A94-A05B9DC33E47}" destId="{BFD6BD78-F47D-7E41-BE47-00C4B1239B41}" srcOrd="2" destOrd="0" presId="urn:microsoft.com/office/officeart/2005/8/layout/orgChart1"/>
    <dgm:cxn modelId="{DC67AEE6-4B16-2445-B436-8ADA26F3894E}" type="presParOf" srcId="{BFD6BD78-F47D-7E41-BE47-00C4B1239B41}" destId="{4D481D29-FE86-404D-BF6E-63E08E061858}" srcOrd="0" destOrd="0" presId="urn:microsoft.com/office/officeart/2005/8/layout/orgChart1"/>
    <dgm:cxn modelId="{04C54653-6D50-0145-B077-085CF6AE23C6}" type="presParOf" srcId="{BFD6BD78-F47D-7E41-BE47-00C4B1239B41}" destId="{719695C7-CB4E-4AC9-BE7E-8AADCCD7F104}" srcOrd="1" destOrd="0" presId="urn:microsoft.com/office/officeart/2005/8/layout/orgChart1"/>
    <dgm:cxn modelId="{9ECC13D1-2053-CD48-921F-7BC100314CDC}" type="presParOf" srcId="{719695C7-CB4E-4AC9-BE7E-8AADCCD7F104}" destId="{20D958CB-ECD3-480F-BBD8-67FA8C571F64}" srcOrd="0" destOrd="0" presId="urn:microsoft.com/office/officeart/2005/8/layout/orgChart1"/>
    <dgm:cxn modelId="{7C90C567-9699-8C40-AF5B-8FC4F077543F}" type="presParOf" srcId="{20D958CB-ECD3-480F-BBD8-67FA8C571F64}" destId="{AA668424-5F92-439F-A169-B86EF148BDFD}" srcOrd="0" destOrd="0" presId="urn:microsoft.com/office/officeart/2005/8/layout/orgChart1"/>
    <dgm:cxn modelId="{1BB35211-1828-F44E-8733-9A75424DBD0A}" type="presParOf" srcId="{20D958CB-ECD3-480F-BBD8-67FA8C571F64}" destId="{7A811B60-E4D6-4D86-893B-C6DCEFA788F5}" srcOrd="1" destOrd="0" presId="urn:microsoft.com/office/officeart/2005/8/layout/orgChart1"/>
    <dgm:cxn modelId="{2CC0BAEA-DE1A-1249-860D-3647C8AE734C}" type="presParOf" srcId="{719695C7-CB4E-4AC9-BE7E-8AADCCD7F104}" destId="{6BA80C13-83DA-4F83-B8DC-8A240299281C}" srcOrd="1" destOrd="0" presId="urn:microsoft.com/office/officeart/2005/8/layout/orgChart1"/>
    <dgm:cxn modelId="{24D3DA63-F8BD-1943-AD70-B504F9868912}" type="presParOf" srcId="{719695C7-CB4E-4AC9-BE7E-8AADCCD7F104}" destId="{CF162B30-B008-47BA-B9B9-D9FFEF833756}" srcOrd="2" destOrd="0" presId="urn:microsoft.com/office/officeart/2005/8/layout/orgChart1"/>
    <dgm:cxn modelId="{BB05ABBB-614A-234C-ABB5-3C1205C0E6C6}" type="presParOf" srcId="{BFD6BD78-F47D-7E41-BE47-00C4B1239B41}" destId="{54973C2D-167F-4BB6-B593-8D128D7D0711}" srcOrd="2" destOrd="0" presId="urn:microsoft.com/office/officeart/2005/8/layout/orgChart1"/>
    <dgm:cxn modelId="{CD34AA0B-2AED-A84B-8255-4F198B190A5B}" type="presParOf" srcId="{BFD6BD78-F47D-7E41-BE47-00C4B1239B41}" destId="{DB3E0289-054D-4625-9A58-A672BCF1B407}" srcOrd="3" destOrd="0" presId="urn:microsoft.com/office/officeart/2005/8/layout/orgChart1"/>
    <dgm:cxn modelId="{AA0A0519-488C-A04E-9305-26C5282B905E}" type="presParOf" srcId="{DB3E0289-054D-4625-9A58-A672BCF1B407}" destId="{19C84B83-5D09-4539-A012-35D32EAC0AD2}" srcOrd="0" destOrd="0" presId="urn:microsoft.com/office/officeart/2005/8/layout/orgChart1"/>
    <dgm:cxn modelId="{81757C75-FCDD-9240-BA39-FB841AC5B868}" type="presParOf" srcId="{19C84B83-5D09-4539-A012-35D32EAC0AD2}" destId="{415BB078-03DE-4388-8125-FC2678565631}" srcOrd="0" destOrd="0" presId="urn:microsoft.com/office/officeart/2005/8/layout/orgChart1"/>
    <dgm:cxn modelId="{D9FB1C72-E834-BA4D-9437-4CB1C7DA5B84}" type="presParOf" srcId="{19C84B83-5D09-4539-A012-35D32EAC0AD2}" destId="{0FA2B36D-E667-45EF-8F3F-6658F473BA33}" srcOrd="1" destOrd="0" presId="urn:microsoft.com/office/officeart/2005/8/layout/orgChart1"/>
    <dgm:cxn modelId="{F989D2A2-2065-2B44-84D0-83A5B21E9A98}" type="presParOf" srcId="{DB3E0289-054D-4625-9A58-A672BCF1B407}" destId="{3974D1A0-034C-43AD-A64D-6D7D46CBA68E}" srcOrd="1" destOrd="0" presId="urn:microsoft.com/office/officeart/2005/8/layout/orgChart1"/>
    <dgm:cxn modelId="{78A1D432-0691-2740-A490-929114C851F1}" type="presParOf" srcId="{DB3E0289-054D-4625-9A58-A672BCF1B407}" destId="{288589DB-4065-4D72-9DEB-9DDDF5C088D0}" srcOrd="2" destOrd="0" presId="urn:microsoft.com/office/officeart/2005/8/layout/orgChart1"/>
  </dgm:cxnLst>
  <dgm:bg/>
  <dgm:whole/>
  <dgm:extLst>
    <a:ext uri="http://schemas.microsoft.com/office/drawing/2008/diagram">
      <dsp:dataModelExt xmlns:dsp="http://schemas.microsoft.com/office/drawing/2008/diagram" relId="rId7" minVer="http://schemas.openxmlformats.org/drawingml/2006/diagram"/>
    </a:ext>
    <a:ext uri="{C62137D5-CB1D-491B-B009-E17868A290BF}">
      <dgm14:recolorImg xmlns:dgm14="http://schemas.microsoft.com/office/drawing/2010/diagram" val="1"/>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298680" y="1763837"/>
          <a:ext cx="312269" cy="534922"/>
        </a:xfrm>
        <a:custGeom>
          <a:avLst/>
          <a:gdLst/>
          <a:ahLst/>
          <a:cxnLst/>
          <a:rect l="0" t="0" r="0" b="0"/>
          <a:pathLst>
            <a:path>
              <a:moveTo>
                <a:pt x="0" y="0"/>
              </a:moveTo>
              <a:lnTo>
                <a:pt x="0" y="534922"/>
              </a:lnTo>
              <a:lnTo>
                <a:pt x="312269" y="53492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108617" y="1763837"/>
          <a:ext cx="190062" cy="534928"/>
        </a:xfrm>
        <a:custGeom>
          <a:avLst/>
          <a:gdLst/>
          <a:ahLst/>
          <a:cxnLst/>
          <a:rect l="0" t="0" r="0" b="0"/>
          <a:pathLst>
            <a:path>
              <a:moveTo>
                <a:pt x="190062" y="0"/>
              </a:moveTo>
              <a:lnTo>
                <a:pt x="190062" y="534928"/>
              </a:lnTo>
              <a:lnTo>
                <a:pt x="0" y="534928"/>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174226" y="983256"/>
          <a:ext cx="553899" cy="495303"/>
        </a:xfrm>
        <a:custGeom>
          <a:avLst/>
          <a:gdLst/>
          <a:ahLst/>
          <a:cxnLst/>
          <a:rect l="0" t="0" r="0" b="0"/>
          <a:pathLst>
            <a:path>
              <a:moveTo>
                <a:pt x="0" y="0"/>
              </a:moveTo>
              <a:lnTo>
                <a:pt x="0" y="495303"/>
              </a:lnTo>
              <a:lnTo>
                <a:pt x="553899" y="49530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258225" y="1763837"/>
          <a:ext cx="259670" cy="550173"/>
        </a:xfrm>
        <a:custGeom>
          <a:avLst/>
          <a:gdLst/>
          <a:ahLst/>
          <a:cxnLst/>
          <a:rect l="0" t="0" r="0" b="0"/>
          <a:pathLst>
            <a:path>
              <a:moveTo>
                <a:pt x="0" y="0"/>
              </a:moveTo>
              <a:lnTo>
                <a:pt x="0" y="550173"/>
              </a:lnTo>
              <a:lnTo>
                <a:pt x="259670" y="55017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979475" y="1763837"/>
          <a:ext cx="278749" cy="549426"/>
        </a:xfrm>
        <a:custGeom>
          <a:avLst/>
          <a:gdLst/>
          <a:ahLst/>
          <a:cxnLst/>
          <a:rect l="0" t="0" r="0" b="0"/>
          <a:pathLst>
            <a:path>
              <a:moveTo>
                <a:pt x="278749" y="0"/>
              </a:moveTo>
              <a:lnTo>
                <a:pt x="278749" y="549426"/>
              </a:lnTo>
              <a:lnTo>
                <a:pt x="0" y="549426"/>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1828779" y="983256"/>
          <a:ext cx="345447" cy="495303"/>
        </a:xfrm>
        <a:custGeom>
          <a:avLst/>
          <a:gdLst/>
          <a:ahLst/>
          <a:cxnLst/>
          <a:rect l="0" t="0" r="0" b="0"/>
          <a:pathLst>
            <a:path>
              <a:moveTo>
                <a:pt x="345447" y="0"/>
              </a:moveTo>
              <a:lnTo>
                <a:pt x="345447" y="495303"/>
              </a:lnTo>
              <a:lnTo>
                <a:pt x="0" y="49530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603672" y="412702"/>
          <a:ext cx="1141108" cy="570554"/>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en-US" sz="1500" kern="1200" dirty="0"/>
            <a:t>Audio events</a:t>
          </a:r>
        </a:p>
      </dsp:txBody>
      <dsp:txXfrm>
        <a:off x="1603672" y="412702"/>
        <a:ext cx="1141108" cy="570554"/>
      </dsp:txXfrm>
    </dsp:sp>
    <dsp:sp modelId="{DED130F9-C1D8-8B4B-9E88-20C6E067FC4D}">
      <dsp:nvSpPr>
        <dsp:cNvPr id="0" name=""/>
        <dsp:cNvSpPr/>
      </dsp:nvSpPr>
      <dsp:spPr>
        <a:xfrm>
          <a:off x="687671" y="1193283"/>
          <a:ext cx="1141108" cy="5705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𝐺</m:t>
                    </m:r>
                  </m:e>
                  <m:sub>
                    <m:r>
                      <a:rPr lang="en-US" sz="1500" b="0" i="1" kern="1200" smtClean="0">
                        <a:latin typeface="Cambria Math" charset="0"/>
                      </a:rPr>
                      <m:t>𝑗</m:t>
                    </m:r>
                  </m:sub>
                </m:sSub>
              </m:oMath>
            </m:oMathPara>
          </a14:m>
          <a:endParaRPr lang="en-US" sz="1500" b="0" kern="1200" dirty="0" smtClean="0"/>
        </a:p>
        <a:p>
          <a:pPr lvl="0" algn="ctr" defTabSz="666750">
            <a:lnSpc>
              <a:spcPct val="90000"/>
            </a:lnSpc>
            <a:spcBef>
              <a:spcPct val="0"/>
            </a:spcBef>
            <a:spcAft>
              <a:spcPct val="35000"/>
            </a:spcAft>
          </a:pPr>
          <a:r>
            <a:rPr lang="en-US" sz="1500" kern="1200" dirty="0" smtClean="0"/>
            <a:t>Vehicle</a:t>
          </a:r>
          <a:endParaRPr lang="en-US" sz="1500" kern="1200" dirty="0"/>
        </a:p>
      </dsp:txBody>
      <dsp:txXfrm>
        <a:off x="687671" y="1193283"/>
        <a:ext cx="1141108" cy="570554"/>
      </dsp:txXfrm>
    </dsp:sp>
    <dsp:sp modelId="{8F81ED10-A786-C449-8757-709629058561}">
      <dsp:nvSpPr>
        <dsp:cNvPr id="0" name=""/>
        <dsp:cNvSpPr/>
      </dsp:nvSpPr>
      <dsp:spPr>
        <a:xfrm>
          <a:off x="309325" y="2027986"/>
          <a:ext cx="670150"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𝑆</m:t>
                    </m:r>
                  </m:e>
                  <m:sub>
                    <m:r>
                      <a:rPr lang="en-US" sz="1500" b="0" i="1" kern="1200" smtClean="0">
                        <a:latin typeface="Cambria Math" charset="0"/>
                      </a:rPr>
                      <m:t>𝑖</m:t>
                    </m:r>
                  </m:sub>
                </m:sSub>
              </m:oMath>
            </m:oMathPara>
          </a14:m>
          <a:endParaRPr lang="en-US" sz="1500" kern="1200" dirty="0" smtClean="0"/>
        </a:p>
        <a:p>
          <a:pPr lvl="0" algn="ctr" defTabSz="666750">
            <a:lnSpc>
              <a:spcPct val="90000"/>
            </a:lnSpc>
            <a:spcBef>
              <a:spcPct val="0"/>
            </a:spcBef>
            <a:spcAft>
              <a:spcPct val="35000"/>
            </a:spcAft>
          </a:pPr>
          <a:r>
            <a:rPr lang="en-US" sz="1500" kern="1200" dirty="0" smtClean="0"/>
            <a:t>Bus</a:t>
          </a:r>
          <a:endParaRPr lang="en-US" sz="1500" kern="1200" dirty="0"/>
        </a:p>
      </dsp:txBody>
      <dsp:txXfrm>
        <a:off x="309325" y="2027986"/>
        <a:ext cx="670150" cy="570554"/>
      </dsp:txXfrm>
    </dsp:sp>
    <dsp:sp modelId="{F6DA7155-7040-46BF-A34D-ACF8E833FD5F}">
      <dsp:nvSpPr>
        <dsp:cNvPr id="0" name=""/>
        <dsp:cNvSpPr/>
      </dsp:nvSpPr>
      <dsp:spPr>
        <a:xfrm>
          <a:off x="1517895" y="2036356"/>
          <a:ext cx="673002" cy="555308"/>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𝑆</m:t>
                    </m:r>
                  </m:e>
                  <m:sub>
                    <m:sSup>
                      <m:sSupPr>
                        <m:ctrlPr>
                          <a:rPr lang="en-US" sz="1500" b="0" i="1" kern="1200" smtClean="0">
                            <a:latin typeface="Cambria Math" panose="02040503050406030204" pitchFamily="18" charset="0"/>
                          </a:rPr>
                        </m:ctrlPr>
                      </m:sSupPr>
                      <m:e>
                        <m:r>
                          <a:rPr lang="en-US" sz="1500" b="0" i="1" kern="1200" smtClean="0">
                            <a:latin typeface="Cambria Math" panose="02040503050406030204" pitchFamily="18" charset="0"/>
                          </a:rPr>
                          <m:t>𝑖</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smtClean="0"/>
            <a:t>Car</a:t>
          </a:r>
          <a:endParaRPr lang="en-US" sz="1500" kern="1200" dirty="0"/>
        </a:p>
      </dsp:txBody>
      <dsp:txXfrm>
        <a:off x="1517895" y="2036356"/>
        <a:ext cx="673002" cy="555308"/>
      </dsp:txXfrm>
    </dsp:sp>
    <dsp:sp modelId="{8EECE649-5C86-C343-B66E-1F8756FD08ED}">
      <dsp:nvSpPr>
        <dsp:cNvPr id="0" name=""/>
        <dsp:cNvSpPr/>
      </dsp:nvSpPr>
      <dsp:spPr>
        <a:xfrm>
          <a:off x="2728126" y="1193283"/>
          <a:ext cx="1141108" cy="570554"/>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𝐺</m:t>
                    </m:r>
                  </m:e>
                  <m:sub>
                    <m:sSup>
                      <m:sSupPr>
                        <m:ctrlPr>
                          <a:rPr lang="en-US" sz="1500" b="0" i="1" kern="1200" smtClean="0">
                            <a:latin typeface="Cambria Math" panose="02040503050406030204" pitchFamily="18" charset="0"/>
                          </a:rPr>
                        </m:ctrlPr>
                      </m:sSupPr>
                      <m:e>
                        <m:r>
                          <a:rPr lang="en-US" sz="1500" b="0" i="1" kern="1200" smtClean="0">
                            <a:latin typeface="Cambria Math" charset="0"/>
                          </a:rPr>
                          <m:t>𝑗</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dirty="0" smtClean="0"/>
            <a:t>Alarms</a:t>
          </a:r>
          <a:endParaRPr lang="en-US" sz="1500" kern="1200" dirty="0"/>
        </a:p>
      </dsp:txBody>
      <dsp:txXfrm>
        <a:off x="2728126" y="1193283"/>
        <a:ext cx="1141108" cy="570554"/>
      </dsp:txXfrm>
    </dsp:sp>
    <dsp:sp modelId="{AA668424-5F92-439F-A169-B86EF148BDFD}">
      <dsp:nvSpPr>
        <dsp:cNvPr id="0" name=""/>
        <dsp:cNvSpPr/>
      </dsp:nvSpPr>
      <dsp:spPr>
        <a:xfrm>
          <a:off x="2404656" y="2013489"/>
          <a:ext cx="703961"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𝑆</m:t>
                    </m:r>
                  </m:e>
                  <m:sub>
                    <m:r>
                      <a:rPr lang="en-US" sz="1500" b="0" i="1" kern="1200" smtClean="0">
                        <a:latin typeface="Cambria Math" charset="0"/>
                      </a:rPr>
                      <m:t>𝑖</m:t>
                    </m:r>
                  </m:sub>
                </m:sSub>
              </m:oMath>
            </m:oMathPara>
          </a14:m>
          <a:endParaRPr lang="en-US" sz="1500" kern="1200" dirty="0" smtClean="0"/>
        </a:p>
        <a:p>
          <a:pPr lvl="0" algn="ctr" defTabSz="666750">
            <a:lnSpc>
              <a:spcPct val="90000"/>
            </a:lnSpc>
            <a:spcBef>
              <a:spcPct val="0"/>
            </a:spcBef>
            <a:spcAft>
              <a:spcPct val="35000"/>
            </a:spcAft>
          </a:pPr>
          <a:r>
            <a:rPr lang="en-US" sz="1500" kern="1200" dirty="0" smtClean="0"/>
            <a:t>Beeps</a:t>
          </a:r>
          <a:endParaRPr lang="en-US" sz="1500" kern="1200" dirty="0"/>
        </a:p>
      </dsp:txBody>
      <dsp:txXfrm>
        <a:off x="2404656" y="2013489"/>
        <a:ext cx="703961" cy="570554"/>
      </dsp:txXfrm>
    </dsp:sp>
    <dsp:sp modelId="{415BB078-03DE-4388-8125-FC2678565631}">
      <dsp:nvSpPr>
        <dsp:cNvPr id="0" name=""/>
        <dsp:cNvSpPr/>
      </dsp:nvSpPr>
      <dsp:spPr>
        <a:xfrm>
          <a:off x="3610950" y="2013483"/>
          <a:ext cx="730023" cy="570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500" b="0" i="1" kern="1200" smtClean="0">
                        <a:latin typeface="Cambria Math" panose="02040503050406030204" pitchFamily="18" charset="0"/>
                      </a:rPr>
                    </m:ctrlPr>
                  </m:sSubPr>
                  <m:e>
                    <m:r>
                      <a:rPr lang="en-US" sz="1500" b="0" i="1" kern="1200" smtClean="0">
                        <a:latin typeface="Cambria Math" charset="0"/>
                      </a:rPr>
                      <m:t>𝑆</m:t>
                    </m:r>
                  </m:e>
                  <m:sub>
                    <m:sSup>
                      <m:sSupPr>
                        <m:ctrlPr>
                          <a:rPr lang="en-US" sz="1500" b="0" i="1" kern="1200" smtClean="0">
                            <a:latin typeface="Cambria Math" panose="02040503050406030204" pitchFamily="18" charset="0"/>
                          </a:rPr>
                        </m:ctrlPr>
                      </m:sSupPr>
                      <m:e>
                        <m:r>
                          <a:rPr lang="en-US" sz="1500" b="0" i="1" kern="1200" smtClean="0">
                            <a:latin typeface="Cambria Math" panose="02040503050406030204" pitchFamily="18" charset="0"/>
                          </a:rPr>
                          <m:t>𝑖</m:t>
                        </m:r>
                      </m:e>
                      <m:sup>
                        <m:r>
                          <a:rPr lang="en-US" sz="1500" b="0" i="1" kern="1200" smtClean="0">
                            <a:latin typeface="Cambria Math" panose="02040503050406030204" pitchFamily="18" charset="0"/>
                          </a:rPr>
                          <m:t>′</m:t>
                        </m:r>
                      </m:sup>
                    </m:sSup>
                  </m:sub>
                </m:sSub>
              </m:oMath>
            </m:oMathPara>
          </a14:m>
          <a:endParaRPr lang="en-US" sz="1500" kern="1200" dirty="0" smtClean="0"/>
        </a:p>
        <a:p>
          <a:pPr lvl="0" algn="ctr" defTabSz="666750">
            <a:lnSpc>
              <a:spcPct val="90000"/>
            </a:lnSpc>
            <a:spcBef>
              <a:spcPct val="0"/>
            </a:spcBef>
            <a:spcAft>
              <a:spcPct val="35000"/>
            </a:spcAft>
          </a:pPr>
          <a:r>
            <a:rPr lang="en-US" sz="1500" kern="1200" dirty="0" smtClean="0"/>
            <a:t>Buzzers</a:t>
          </a:r>
          <a:endParaRPr lang="en-US" sz="1500" kern="1200" dirty="0"/>
        </a:p>
      </dsp:txBody>
      <dsp:txXfrm>
        <a:off x="3610950" y="2013483"/>
        <a:ext cx="730023" cy="57055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674378" y="1869380"/>
          <a:ext cx="347835" cy="595847"/>
        </a:xfrm>
        <a:custGeom>
          <a:avLst/>
          <a:gdLst/>
          <a:ahLst/>
          <a:cxnLst/>
          <a:rect l="0" t="0" r="0" b="0"/>
          <a:pathLst>
            <a:path>
              <a:moveTo>
                <a:pt x="0" y="0"/>
              </a:moveTo>
              <a:lnTo>
                <a:pt x="0" y="595847"/>
              </a:lnTo>
              <a:lnTo>
                <a:pt x="347835" y="595847"/>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462668" y="1869380"/>
          <a:ext cx="211709" cy="595853"/>
        </a:xfrm>
        <a:custGeom>
          <a:avLst/>
          <a:gdLst/>
          <a:ahLst/>
          <a:cxnLst/>
          <a:rect l="0" t="0" r="0" b="0"/>
          <a:pathLst>
            <a:path>
              <a:moveTo>
                <a:pt x="211709" y="0"/>
              </a:moveTo>
              <a:lnTo>
                <a:pt x="211709" y="595853"/>
              </a:lnTo>
              <a:lnTo>
                <a:pt x="0" y="59585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421856" y="999896"/>
          <a:ext cx="616985" cy="551715"/>
        </a:xfrm>
        <a:custGeom>
          <a:avLst/>
          <a:gdLst/>
          <a:ahLst/>
          <a:cxnLst/>
          <a:rect l="0" t="0" r="0" b="0"/>
          <a:pathLst>
            <a:path>
              <a:moveTo>
                <a:pt x="0" y="0"/>
              </a:moveTo>
              <a:lnTo>
                <a:pt x="0" y="551715"/>
              </a:lnTo>
              <a:lnTo>
                <a:pt x="616985"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401528" y="1869380"/>
          <a:ext cx="289245" cy="612834"/>
        </a:xfrm>
        <a:custGeom>
          <a:avLst/>
          <a:gdLst/>
          <a:ahLst/>
          <a:cxnLst/>
          <a:rect l="0" t="0" r="0" b="0"/>
          <a:pathLst>
            <a:path>
              <a:moveTo>
                <a:pt x="0" y="0"/>
              </a:moveTo>
              <a:lnTo>
                <a:pt x="0" y="612834"/>
              </a:lnTo>
              <a:lnTo>
                <a:pt x="289245" y="612834"/>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1091030" y="1869380"/>
          <a:ext cx="310497" cy="612002"/>
        </a:xfrm>
        <a:custGeom>
          <a:avLst/>
          <a:gdLst/>
          <a:ahLst/>
          <a:cxnLst/>
          <a:rect l="0" t="0" r="0" b="0"/>
          <a:pathLst>
            <a:path>
              <a:moveTo>
                <a:pt x="310497" y="0"/>
              </a:moveTo>
              <a:lnTo>
                <a:pt x="310497" y="612002"/>
              </a:lnTo>
              <a:lnTo>
                <a:pt x="0" y="61200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2037064" y="999896"/>
          <a:ext cx="384791" cy="551715"/>
        </a:xfrm>
        <a:custGeom>
          <a:avLst/>
          <a:gdLst/>
          <a:ahLst/>
          <a:cxnLst/>
          <a:rect l="0" t="0" r="0" b="0"/>
          <a:pathLst>
            <a:path>
              <a:moveTo>
                <a:pt x="384791" y="0"/>
              </a:moveTo>
              <a:lnTo>
                <a:pt x="384791" y="551715"/>
              </a:lnTo>
              <a:lnTo>
                <a:pt x="0"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786320" y="364360"/>
          <a:ext cx="1271072" cy="635536"/>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a:t>Audio events</a:t>
          </a:r>
        </a:p>
      </dsp:txBody>
      <dsp:txXfrm>
        <a:off x="1786320" y="364360"/>
        <a:ext cx="1271072" cy="635536"/>
      </dsp:txXfrm>
    </dsp:sp>
    <dsp:sp modelId="{DED130F9-C1D8-8B4B-9E88-20C6E067FC4D}">
      <dsp:nvSpPr>
        <dsp:cNvPr id="0" name=""/>
        <dsp:cNvSpPr/>
      </dsp:nvSpPr>
      <dsp:spPr>
        <a:xfrm>
          <a:off x="765992"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𝐺</m:t>
                    </m:r>
                  </m:e>
                  <m:sub>
                    <m:r>
                      <a:rPr lang="en-US" sz="1700" b="0" i="1" kern="1200" smtClean="0">
                        <a:latin typeface="Cambria Math" charset="0"/>
                      </a:rPr>
                      <m:t>𝑗</m:t>
                    </m:r>
                  </m:sub>
                </m:sSub>
              </m:oMath>
            </m:oMathPara>
          </a14:m>
          <a:endParaRPr lang="en-US" sz="1700" b="0" kern="1200" dirty="0" smtClean="0"/>
        </a:p>
        <a:p>
          <a:pPr lvl="0" algn="ctr" defTabSz="755650">
            <a:lnSpc>
              <a:spcPct val="90000"/>
            </a:lnSpc>
            <a:spcBef>
              <a:spcPct val="0"/>
            </a:spcBef>
            <a:spcAft>
              <a:spcPct val="35000"/>
            </a:spcAft>
          </a:pPr>
          <a:r>
            <a:rPr lang="en-US" sz="1700" kern="1200" dirty="0" smtClean="0"/>
            <a:t>Vehicle</a:t>
          </a:r>
          <a:endParaRPr lang="en-US" sz="1700" kern="1200" dirty="0"/>
        </a:p>
      </dsp:txBody>
      <dsp:txXfrm>
        <a:off x="765992" y="1233843"/>
        <a:ext cx="1271072" cy="635536"/>
      </dsp:txXfrm>
    </dsp:sp>
    <dsp:sp modelId="{8F81ED10-A786-C449-8757-709629058561}">
      <dsp:nvSpPr>
        <dsp:cNvPr id="0" name=""/>
        <dsp:cNvSpPr/>
      </dsp:nvSpPr>
      <dsp:spPr>
        <a:xfrm>
          <a:off x="344555" y="2163614"/>
          <a:ext cx="746475"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Bus</a:t>
          </a:r>
          <a:endParaRPr lang="en-US" sz="1700" kern="1200" dirty="0"/>
        </a:p>
      </dsp:txBody>
      <dsp:txXfrm>
        <a:off x="344555" y="2163614"/>
        <a:ext cx="746475" cy="635536"/>
      </dsp:txXfrm>
    </dsp:sp>
    <dsp:sp modelId="{F6DA7155-7040-46BF-A34D-ACF8E833FD5F}">
      <dsp:nvSpPr>
        <dsp:cNvPr id="0" name=""/>
        <dsp:cNvSpPr/>
      </dsp:nvSpPr>
      <dsp:spPr>
        <a:xfrm>
          <a:off x="1690773" y="2172937"/>
          <a:ext cx="749653" cy="618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sSup>
                      <m:sSupPr>
                        <m:ctrlPr>
                          <a:rPr lang="en-US" sz="1700" b="0" i="1" kern="1200" smtClean="0">
                            <a:latin typeface="Cambria Math" panose="02040503050406030204" pitchFamily="18"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smtClean="0"/>
            <a:t>Car</a:t>
          </a:r>
          <a:endParaRPr lang="en-US" sz="1700" kern="1200" dirty="0"/>
        </a:p>
      </dsp:txBody>
      <dsp:txXfrm>
        <a:off x="1690773" y="2172937"/>
        <a:ext cx="749653" cy="618554"/>
      </dsp:txXfrm>
    </dsp:sp>
    <dsp:sp modelId="{8EECE649-5C86-C343-B66E-1F8756FD08ED}">
      <dsp:nvSpPr>
        <dsp:cNvPr id="0" name=""/>
        <dsp:cNvSpPr/>
      </dsp:nvSpPr>
      <dsp:spPr>
        <a:xfrm>
          <a:off x="3038841"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𝐺</m:t>
                    </m:r>
                  </m:e>
                  <m:sub>
                    <m:sSup>
                      <m:sSupPr>
                        <m:ctrlPr>
                          <a:rPr lang="en-US" sz="1700" b="0" i="1" kern="1200" smtClean="0">
                            <a:latin typeface="Cambria Math" panose="02040503050406030204" pitchFamily="18" charset="0"/>
                          </a:rPr>
                        </m:ctrlPr>
                      </m:sSupPr>
                      <m:e>
                        <m:r>
                          <a:rPr lang="en-US" sz="1700" b="0" i="1" kern="1200" smtClean="0">
                            <a:latin typeface="Cambria Math" charset="0"/>
                          </a:rPr>
                          <m:t>𝑗</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Alarms</a:t>
          </a:r>
          <a:endParaRPr lang="en-US" sz="1700" kern="1200" dirty="0"/>
        </a:p>
      </dsp:txBody>
      <dsp:txXfrm>
        <a:off x="3038841" y="1233843"/>
        <a:ext cx="1271072" cy="635536"/>
      </dsp:txXfrm>
    </dsp:sp>
    <dsp:sp modelId="{AA668424-5F92-439F-A169-B86EF148BDFD}">
      <dsp:nvSpPr>
        <dsp:cNvPr id="0" name=""/>
        <dsp:cNvSpPr/>
      </dsp:nvSpPr>
      <dsp:spPr>
        <a:xfrm>
          <a:off x="2678530" y="2147465"/>
          <a:ext cx="784137"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Beeps</a:t>
          </a:r>
          <a:endParaRPr lang="en-US" sz="1700" kern="1200" dirty="0"/>
        </a:p>
      </dsp:txBody>
      <dsp:txXfrm>
        <a:off x="2678530" y="2147465"/>
        <a:ext cx="784137" cy="635536"/>
      </dsp:txXfrm>
    </dsp:sp>
    <dsp:sp modelId="{415BB078-03DE-4388-8125-FC2678565631}">
      <dsp:nvSpPr>
        <dsp:cNvPr id="0" name=""/>
        <dsp:cNvSpPr/>
      </dsp:nvSpPr>
      <dsp:spPr>
        <a:xfrm>
          <a:off x="4022213" y="2147459"/>
          <a:ext cx="813168"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sSup>
                      <m:sSupPr>
                        <m:ctrlPr>
                          <a:rPr lang="en-US" sz="1700" b="0" i="1" kern="1200" smtClean="0">
                            <a:latin typeface="Cambria Math" panose="02040503050406030204" pitchFamily="18"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Buzzers</a:t>
          </a:r>
          <a:endParaRPr lang="en-US" sz="1700" kern="1200" dirty="0"/>
        </a:p>
      </dsp:txBody>
      <dsp:txXfrm>
        <a:off x="4022213" y="2147459"/>
        <a:ext cx="813168" cy="63553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973C2D-167F-4BB6-B593-8D128D7D0711}">
      <dsp:nvSpPr>
        <dsp:cNvPr id="0" name=""/>
        <dsp:cNvSpPr/>
      </dsp:nvSpPr>
      <dsp:spPr>
        <a:xfrm>
          <a:off x="3674378" y="1869380"/>
          <a:ext cx="347835" cy="595847"/>
        </a:xfrm>
        <a:custGeom>
          <a:avLst/>
          <a:gdLst/>
          <a:ahLst/>
          <a:cxnLst/>
          <a:rect l="0" t="0" r="0" b="0"/>
          <a:pathLst>
            <a:path>
              <a:moveTo>
                <a:pt x="0" y="0"/>
              </a:moveTo>
              <a:lnTo>
                <a:pt x="0" y="595847"/>
              </a:lnTo>
              <a:lnTo>
                <a:pt x="347835" y="595847"/>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D481D29-FE86-404D-BF6E-63E08E061858}">
      <dsp:nvSpPr>
        <dsp:cNvPr id="0" name=""/>
        <dsp:cNvSpPr/>
      </dsp:nvSpPr>
      <dsp:spPr>
        <a:xfrm>
          <a:off x="3462668" y="1869380"/>
          <a:ext cx="211709" cy="595853"/>
        </a:xfrm>
        <a:custGeom>
          <a:avLst/>
          <a:gdLst/>
          <a:ahLst/>
          <a:cxnLst/>
          <a:rect l="0" t="0" r="0" b="0"/>
          <a:pathLst>
            <a:path>
              <a:moveTo>
                <a:pt x="211709" y="0"/>
              </a:moveTo>
              <a:lnTo>
                <a:pt x="211709" y="595853"/>
              </a:lnTo>
              <a:lnTo>
                <a:pt x="0" y="595853"/>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88AF4EB5-79B1-5C4F-BCFD-5F72A579EAAA}">
      <dsp:nvSpPr>
        <dsp:cNvPr id="0" name=""/>
        <dsp:cNvSpPr/>
      </dsp:nvSpPr>
      <dsp:spPr>
        <a:xfrm>
          <a:off x="2421856" y="999896"/>
          <a:ext cx="616985" cy="551715"/>
        </a:xfrm>
        <a:custGeom>
          <a:avLst/>
          <a:gdLst/>
          <a:ahLst/>
          <a:cxnLst/>
          <a:rect l="0" t="0" r="0" b="0"/>
          <a:pathLst>
            <a:path>
              <a:moveTo>
                <a:pt x="0" y="0"/>
              </a:moveTo>
              <a:lnTo>
                <a:pt x="0" y="551715"/>
              </a:lnTo>
              <a:lnTo>
                <a:pt x="616985"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5F397AFD-453F-4AE2-AD15-932A366DFE21}">
      <dsp:nvSpPr>
        <dsp:cNvPr id="0" name=""/>
        <dsp:cNvSpPr/>
      </dsp:nvSpPr>
      <dsp:spPr>
        <a:xfrm>
          <a:off x="1401528" y="1869380"/>
          <a:ext cx="289245" cy="612834"/>
        </a:xfrm>
        <a:custGeom>
          <a:avLst/>
          <a:gdLst/>
          <a:ahLst/>
          <a:cxnLst/>
          <a:rect l="0" t="0" r="0" b="0"/>
          <a:pathLst>
            <a:path>
              <a:moveTo>
                <a:pt x="0" y="0"/>
              </a:moveTo>
              <a:lnTo>
                <a:pt x="0" y="612834"/>
              </a:lnTo>
              <a:lnTo>
                <a:pt x="289245" y="612834"/>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00C69E90-E283-D14F-A937-47172690C0AF}">
      <dsp:nvSpPr>
        <dsp:cNvPr id="0" name=""/>
        <dsp:cNvSpPr/>
      </dsp:nvSpPr>
      <dsp:spPr>
        <a:xfrm>
          <a:off x="1091030" y="1869380"/>
          <a:ext cx="310497" cy="612002"/>
        </a:xfrm>
        <a:custGeom>
          <a:avLst/>
          <a:gdLst/>
          <a:ahLst/>
          <a:cxnLst/>
          <a:rect l="0" t="0" r="0" b="0"/>
          <a:pathLst>
            <a:path>
              <a:moveTo>
                <a:pt x="310497" y="0"/>
              </a:moveTo>
              <a:lnTo>
                <a:pt x="310497" y="612002"/>
              </a:lnTo>
              <a:lnTo>
                <a:pt x="0" y="612002"/>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E7992B02-ECF6-0140-9CAC-E1017A28DA38}">
      <dsp:nvSpPr>
        <dsp:cNvPr id="0" name=""/>
        <dsp:cNvSpPr/>
      </dsp:nvSpPr>
      <dsp:spPr>
        <a:xfrm>
          <a:off x="2037064" y="999896"/>
          <a:ext cx="384791" cy="551715"/>
        </a:xfrm>
        <a:custGeom>
          <a:avLst/>
          <a:gdLst/>
          <a:ahLst/>
          <a:cxnLst/>
          <a:rect l="0" t="0" r="0" b="0"/>
          <a:pathLst>
            <a:path>
              <a:moveTo>
                <a:pt x="384791" y="0"/>
              </a:moveTo>
              <a:lnTo>
                <a:pt x="384791" y="551715"/>
              </a:lnTo>
              <a:lnTo>
                <a:pt x="0" y="551715"/>
              </a:lnTo>
            </a:path>
          </a:pathLst>
        </a:custGeom>
        <a:noFill/>
        <a:ln w="25400" cap="flat" cmpd="sng" algn="ctr">
          <a:solidFill>
            <a:scrgbClr r="0" g="0" b="0"/>
          </a:solidFill>
          <a:prstDash val="solid"/>
          <a:miter lim="800000"/>
        </a:ln>
        <a:effectLst/>
      </dsp:spPr>
      <dsp:style>
        <a:lnRef idx="1">
          <a:scrgbClr r="0" g="0" b="0"/>
        </a:lnRef>
        <a:fillRef idx="0">
          <a:scrgbClr r="0" g="0" b="0"/>
        </a:fillRef>
        <a:effectRef idx="0">
          <a:scrgbClr r="0" g="0" b="0"/>
        </a:effectRef>
        <a:fontRef idx="minor"/>
      </dsp:style>
    </dsp:sp>
    <dsp:sp modelId="{46E6521A-EA31-CC42-A929-071F1D0E3369}">
      <dsp:nvSpPr>
        <dsp:cNvPr id="0" name=""/>
        <dsp:cNvSpPr/>
      </dsp:nvSpPr>
      <dsp:spPr>
        <a:xfrm>
          <a:off x="1786320" y="364360"/>
          <a:ext cx="1271072" cy="635536"/>
        </a:xfrm>
        <a:prstGeom prst="rect">
          <a:avLst/>
        </a:prstGeom>
        <a:solidFill>
          <a:schemeClr val="tx1"/>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en-US" sz="1700" kern="1200" dirty="0"/>
            <a:t>Audio events</a:t>
          </a:r>
        </a:p>
      </dsp:txBody>
      <dsp:txXfrm>
        <a:off x="1786320" y="364360"/>
        <a:ext cx="1271072" cy="635536"/>
      </dsp:txXfrm>
    </dsp:sp>
    <dsp:sp modelId="{DED130F9-C1D8-8B4B-9E88-20C6E067FC4D}">
      <dsp:nvSpPr>
        <dsp:cNvPr id="0" name=""/>
        <dsp:cNvSpPr/>
      </dsp:nvSpPr>
      <dsp:spPr>
        <a:xfrm>
          <a:off x="765992"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𝐺</m:t>
                    </m:r>
                  </m:e>
                  <m:sub>
                    <m:r>
                      <a:rPr lang="en-US" sz="1700" b="0" i="1" kern="1200" smtClean="0">
                        <a:latin typeface="Cambria Math" charset="0"/>
                      </a:rPr>
                      <m:t>𝑗</m:t>
                    </m:r>
                  </m:sub>
                </m:sSub>
              </m:oMath>
            </m:oMathPara>
          </a14:m>
          <a:endParaRPr lang="en-US" sz="1700" b="0" kern="1200" dirty="0" smtClean="0"/>
        </a:p>
        <a:p>
          <a:pPr lvl="0" algn="ctr" defTabSz="755650">
            <a:lnSpc>
              <a:spcPct val="90000"/>
            </a:lnSpc>
            <a:spcBef>
              <a:spcPct val="0"/>
            </a:spcBef>
            <a:spcAft>
              <a:spcPct val="35000"/>
            </a:spcAft>
          </a:pPr>
          <a:r>
            <a:rPr lang="en-US" sz="1700" kern="1200" dirty="0" smtClean="0"/>
            <a:t>Vehicle</a:t>
          </a:r>
          <a:endParaRPr lang="en-US" sz="1700" kern="1200" dirty="0"/>
        </a:p>
      </dsp:txBody>
      <dsp:txXfrm>
        <a:off x="765992" y="1233843"/>
        <a:ext cx="1271072" cy="635536"/>
      </dsp:txXfrm>
    </dsp:sp>
    <dsp:sp modelId="{8F81ED10-A786-C449-8757-709629058561}">
      <dsp:nvSpPr>
        <dsp:cNvPr id="0" name=""/>
        <dsp:cNvSpPr/>
      </dsp:nvSpPr>
      <dsp:spPr>
        <a:xfrm>
          <a:off x="344555" y="2163614"/>
          <a:ext cx="746475"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Bus</a:t>
          </a:r>
          <a:endParaRPr lang="en-US" sz="1700" kern="1200" dirty="0"/>
        </a:p>
      </dsp:txBody>
      <dsp:txXfrm>
        <a:off x="344555" y="2163614"/>
        <a:ext cx="746475" cy="635536"/>
      </dsp:txXfrm>
    </dsp:sp>
    <dsp:sp modelId="{F6DA7155-7040-46BF-A34D-ACF8E833FD5F}">
      <dsp:nvSpPr>
        <dsp:cNvPr id="0" name=""/>
        <dsp:cNvSpPr/>
      </dsp:nvSpPr>
      <dsp:spPr>
        <a:xfrm>
          <a:off x="1690773" y="2172937"/>
          <a:ext cx="749653" cy="618554"/>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sSup>
                      <m:sSupPr>
                        <m:ctrlPr>
                          <a:rPr lang="en-US" sz="1700" b="0" i="1" kern="1200" smtClean="0">
                            <a:latin typeface="Cambria Math" panose="02040503050406030204" pitchFamily="18"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smtClean="0"/>
            <a:t>Car</a:t>
          </a:r>
          <a:endParaRPr lang="en-US" sz="1700" kern="1200" dirty="0"/>
        </a:p>
      </dsp:txBody>
      <dsp:txXfrm>
        <a:off x="1690773" y="2172937"/>
        <a:ext cx="749653" cy="618554"/>
      </dsp:txXfrm>
    </dsp:sp>
    <dsp:sp modelId="{8EECE649-5C86-C343-B66E-1F8756FD08ED}">
      <dsp:nvSpPr>
        <dsp:cNvPr id="0" name=""/>
        <dsp:cNvSpPr/>
      </dsp:nvSpPr>
      <dsp:spPr>
        <a:xfrm>
          <a:off x="3038841" y="1233843"/>
          <a:ext cx="1271072" cy="635536"/>
        </a:xfrm>
        <a:prstGeom prst="rect">
          <a:avLst/>
        </a:prstGeom>
        <a:gradFill rotWithShape="0">
          <a:gsLst>
            <a:gs pos="0">
              <a:schemeClr val="accent1">
                <a:hueOff val="0"/>
                <a:satOff val="0"/>
                <a:lumOff val="0"/>
                <a:alphaOff val="0"/>
                <a:satMod val="103000"/>
                <a:lumMod val="102000"/>
                <a:tint val="94000"/>
              </a:schemeClr>
            </a:gs>
            <a:gs pos="50000">
              <a:schemeClr val="accent1">
                <a:hueOff val="0"/>
                <a:satOff val="0"/>
                <a:lumOff val="0"/>
                <a:alphaOff val="0"/>
                <a:satMod val="110000"/>
                <a:lumMod val="100000"/>
                <a:shade val="100000"/>
              </a:schemeClr>
            </a:gs>
            <a:gs pos="100000">
              <a:schemeClr val="accent1">
                <a:hueOff val="0"/>
                <a:satOff val="0"/>
                <a:lumOff val="0"/>
                <a:alphaOff val="0"/>
                <a:lumMod val="99000"/>
                <a:satMod val="120000"/>
                <a:shade val="78000"/>
              </a:schemeClr>
            </a:gs>
          </a:gsLst>
          <a:lin ang="5400000" scaled="0"/>
        </a:gra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𝐺</m:t>
                    </m:r>
                  </m:e>
                  <m:sub>
                    <m:sSup>
                      <m:sSupPr>
                        <m:ctrlPr>
                          <a:rPr lang="en-US" sz="1700" b="0" i="1" kern="1200" smtClean="0">
                            <a:latin typeface="Cambria Math" panose="02040503050406030204" pitchFamily="18" charset="0"/>
                          </a:rPr>
                        </m:ctrlPr>
                      </m:sSupPr>
                      <m:e>
                        <m:r>
                          <a:rPr lang="en-US" sz="1700" b="0" i="1" kern="1200" smtClean="0">
                            <a:latin typeface="Cambria Math" charset="0"/>
                          </a:rPr>
                          <m:t>𝑗</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Alarms</a:t>
          </a:r>
          <a:endParaRPr lang="en-US" sz="1700" kern="1200" dirty="0"/>
        </a:p>
      </dsp:txBody>
      <dsp:txXfrm>
        <a:off x="3038841" y="1233843"/>
        <a:ext cx="1271072" cy="635536"/>
      </dsp:txXfrm>
    </dsp:sp>
    <dsp:sp modelId="{AA668424-5F92-439F-A169-B86EF148BDFD}">
      <dsp:nvSpPr>
        <dsp:cNvPr id="0" name=""/>
        <dsp:cNvSpPr/>
      </dsp:nvSpPr>
      <dsp:spPr>
        <a:xfrm>
          <a:off x="2678530" y="2147465"/>
          <a:ext cx="784137"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r>
                      <a:rPr lang="en-US" sz="1700" b="0" i="1" kern="1200" smtClean="0">
                        <a:latin typeface="Cambria Math" charset="0"/>
                      </a:rPr>
                      <m:t>𝑖</m:t>
                    </m:r>
                  </m:sub>
                </m:sSub>
              </m:oMath>
            </m:oMathPara>
          </a14:m>
          <a:endParaRPr lang="en-US" sz="1700" kern="1200" dirty="0" smtClean="0"/>
        </a:p>
        <a:p>
          <a:pPr lvl="0" algn="ctr" defTabSz="755650">
            <a:lnSpc>
              <a:spcPct val="90000"/>
            </a:lnSpc>
            <a:spcBef>
              <a:spcPct val="0"/>
            </a:spcBef>
            <a:spcAft>
              <a:spcPct val="35000"/>
            </a:spcAft>
          </a:pPr>
          <a:r>
            <a:rPr lang="en-US" sz="1700" kern="1200" dirty="0" smtClean="0"/>
            <a:t>Beeps</a:t>
          </a:r>
          <a:endParaRPr lang="en-US" sz="1700" kern="1200" dirty="0"/>
        </a:p>
      </dsp:txBody>
      <dsp:txXfrm>
        <a:off x="2678530" y="2147465"/>
        <a:ext cx="784137" cy="635536"/>
      </dsp:txXfrm>
    </dsp:sp>
    <dsp:sp modelId="{415BB078-03DE-4388-8125-FC2678565631}">
      <dsp:nvSpPr>
        <dsp:cNvPr id="0" name=""/>
        <dsp:cNvSpPr/>
      </dsp:nvSpPr>
      <dsp:spPr>
        <a:xfrm>
          <a:off x="4022213" y="2147459"/>
          <a:ext cx="813168" cy="635536"/>
        </a:xfrm>
        <a:prstGeom prst="rect">
          <a:avLst/>
        </a:prstGeom>
        <a:solidFill>
          <a:schemeClr val="accent6">
            <a:lumMod val="75000"/>
          </a:schemeClr>
        </a:solidFill>
        <a:ln>
          <a:noFill/>
        </a:ln>
        <a:effectLst/>
      </dsp:spPr>
      <dsp:style>
        <a:lnRef idx="0">
          <a:scrgbClr r="0" g="0" b="0"/>
        </a:lnRef>
        <a:fillRef idx="3">
          <a:scrgbClr r="0" g="0" b="0"/>
        </a:fillRef>
        <a:effectRef idx="2">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14:m xmlns:a14="http://schemas.microsoft.com/office/drawing/2010/main">
            <m:oMathPara xmlns:m="http://schemas.openxmlformats.org/officeDocument/2006/math">
              <m:oMathParaPr>
                <m:jc m:val="centerGroup"/>
              </m:oMathParaPr>
              <m:oMath xmlns:m="http://schemas.openxmlformats.org/officeDocument/2006/math">
                <m:sSub>
                  <m:sSubPr>
                    <m:ctrlPr>
                      <a:rPr lang="en-US" sz="1700" b="0" i="1" kern="1200" smtClean="0">
                        <a:latin typeface="Cambria Math" panose="02040503050406030204" pitchFamily="18" charset="0"/>
                      </a:rPr>
                    </m:ctrlPr>
                  </m:sSubPr>
                  <m:e>
                    <m:r>
                      <a:rPr lang="en-US" sz="1700" b="0" i="1" kern="1200" smtClean="0">
                        <a:latin typeface="Cambria Math" charset="0"/>
                      </a:rPr>
                      <m:t>𝑆</m:t>
                    </m:r>
                  </m:e>
                  <m:sub>
                    <m:sSup>
                      <m:sSupPr>
                        <m:ctrlPr>
                          <a:rPr lang="en-US" sz="1700" b="0" i="1" kern="1200" smtClean="0">
                            <a:latin typeface="Cambria Math" panose="02040503050406030204" pitchFamily="18" charset="0"/>
                          </a:rPr>
                        </m:ctrlPr>
                      </m:sSupPr>
                      <m:e>
                        <m:r>
                          <a:rPr lang="en-US" sz="1700" b="0" i="1" kern="1200" smtClean="0">
                            <a:latin typeface="Cambria Math" panose="02040503050406030204" pitchFamily="18" charset="0"/>
                          </a:rPr>
                          <m:t>𝑖</m:t>
                        </m:r>
                      </m:e>
                      <m:sup>
                        <m:r>
                          <a:rPr lang="en-US" sz="1700" b="0" i="1" kern="1200" smtClean="0">
                            <a:latin typeface="Cambria Math" panose="02040503050406030204" pitchFamily="18" charset="0"/>
                          </a:rPr>
                          <m:t>′</m:t>
                        </m:r>
                      </m:sup>
                    </m:sSup>
                  </m:sub>
                </m:sSub>
              </m:oMath>
            </m:oMathPara>
          </a14:m>
          <a:endParaRPr lang="en-US" sz="1700" kern="1200" dirty="0" smtClean="0"/>
        </a:p>
        <a:p>
          <a:pPr lvl="0" algn="ctr" defTabSz="755650">
            <a:lnSpc>
              <a:spcPct val="90000"/>
            </a:lnSpc>
            <a:spcBef>
              <a:spcPct val="0"/>
            </a:spcBef>
            <a:spcAft>
              <a:spcPct val="35000"/>
            </a:spcAft>
          </a:pPr>
          <a:r>
            <a:rPr lang="en-US" sz="1700" kern="1200" dirty="0" smtClean="0"/>
            <a:t>Buzzers</a:t>
          </a:r>
          <a:endParaRPr lang="en-US" sz="1700" kern="1200" dirty="0"/>
        </a:p>
      </dsp:txBody>
      <dsp:txXfrm>
        <a:off x="4022213" y="2147459"/>
        <a:ext cx="813168" cy="635536"/>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7B4244-552C-6343-B308-2201AD1D3356}" type="datetimeFigureOut">
              <a:rPr lang="en-US" smtClean="0"/>
              <a:t>5/14/2019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0F5C53-6149-D54F-93A5-9044291E9660}" type="slidenum">
              <a:rPr lang="en-US" smtClean="0"/>
              <a:t>‹#›</a:t>
            </a:fld>
            <a:endParaRPr lang="en-US"/>
          </a:p>
        </p:txBody>
      </p:sp>
    </p:spTree>
    <p:extLst>
      <p:ext uri="{BB962C8B-B14F-4D97-AF65-F5344CB8AC3E}">
        <p14:creationId xmlns:p14="http://schemas.microsoft.com/office/powerpoint/2010/main" val="16745724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the agenda of my talk. We start</a:t>
            </a:r>
            <a:r>
              <a:rPr lang="en-US" baseline="0" dirty="0"/>
              <a:t> with</a:t>
            </a:r>
            <a:r>
              <a:rPr lang="is-IS" baseline="0" dirty="0"/>
              <a:t>…</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2</a:t>
            </a:fld>
            <a:endParaRPr lang="en-US"/>
          </a:p>
        </p:txBody>
      </p:sp>
    </p:spTree>
    <p:extLst>
      <p:ext uri="{BB962C8B-B14F-4D97-AF65-F5344CB8AC3E}">
        <p14:creationId xmlns:p14="http://schemas.microsoft.com/office/powerpoint/2010/main" val="9042304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But, basic triplet learning samples according to uniform distribution</a:t>
            </a:r>
          </a:p>
          <a:p>
            <a:pPr marL="228600" indent="-228600">
              <a:buAutoNum type="arabicPeriod"/>
            </a:pPr>
            <a:r>
              <a:rPr lang="en-US" dirty="0"/>
              <a:t>So, during negative</a:t>
            </a:r>
            <a:r>
              <a:rPr lang="en-US" baseline="0" dirty="0"/>
              <a:t> mining, most of them will come from a completely different </a:t>
            </a:r>
            <a:r>
              <a:rPr lang="en-US" b="1" baseline="0" dirty="0"/>
              <a:t>coarse class</a:t>
            </a:r>
          </a:p>
          <a:p>
            <a:pPr marL="228600" indent="-228600">
              <a:buAutoNum type="arabicPeriod"/>
            </a:pPr>
            <a:r>
              <a:rPr lang="en-US" b="0" baseline="0" dirty="0"/>
              <a:t>Hence, the model will mostly learn coarse information</a:t>
            </a:r>
          </a:p>
          <a:p>
            <a:pPr marL="228600" indent="-228600">
              <a:buAutoNum type="arabicPeriod"/>
            </a:pPr>
            <a:r>
              <a:rPr lang="en-US" b="0" baseline="0" dirty="0"/>
              <a:t>We do a simple but effective workaround</a:t>
            </a:r>
          </a:p>
          <a:p>
            <a:pPr marL="228600" indent="-228600">
              <a:buAutoNum type="arabicPeriod"/>
            </a:pPr>
            <a:r>
              <a:rPr lang="en-US" b="0" baseline="0" dirty="0"/>
              <a:t>We constrain the negative mining with a Bernoulli distribution, so that around half of the </a:t>
            </a:r>
            <a:r>
              <a:rPr lang="en-US" b="1" baseline="0" dirty="0"/>
              <a:t>negative samples </a:t>
            </a:r>
            <a:r>
              <a:rPr lang="en-US" b="0" baseline="0" dirty="0"/>
              <a:t>come from the </a:t>
            </a:r>
            <a:r>
              <a:rPr lang="en-US" b="1" baseline="0" dirty="0"/>
              <a:t>same coarse class but different subclass</a:t>
            </a:r>
            <a:r>
              <a:rPr lang="en-US" b="0" baseline="0" dirty="0"/>
              <a:t>, and the other half come from a </a:t>
            </a:r>
            <a:r>
              <a:rPr lang="en-US" b="1" baseline="0" dirty="0"/>
              <a:t>completely different coarse class</a:t>
            </a:r>
          </a:p>
        </p:txBody>
      </p:sp>
      <p:sp>
        <p:nvSpPr>
          <p:cNvPr id="4" name="Slide Number Placeholder 3"/>
          <p:cNvSpPr>
            <a:spLocks noGrp="1"/>
          </p:cNvSpPr>
          <p:nvPr>
            <p:ph type="sldNum" sz="quarter" idx="10"/>
          </p:nvPr>
        </p:nvSpPr>
        <p:spPr/>
        <p:txBody>
          <a:bodyPr/>
          <a:lstStyle/>
          <a:p>
            <a:fld id="{880F5C53-6149-D54F-93A5-9044291E9660}" type="slidenum">
              <a:rPr lang="en-US" smtClean="0"/>
              <a:t>11</a:t>
            </a:fld>
            <a:endParaRPr lang="en-US"/>
          </a:p>
        </p:txBody>
      </p:sp>
    </p:spTree>
    <p:extLst>
      <p:ext uri="{BB962C8B-B14F-4D97-AF65-F5344CB8AC3E}">
        <p14:creationId xmlns:p14="http://schemas.microsoft.com/office/powerpoint/2010/main" val="18054182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We</a:t>
            </a:r>
            <a:r>
              <a:rPr lang="en-US" baseline="0" dirty="0"/>
              <a:t> also separately employ quadruplet loss </a:t>
            </a:r>
          </a:p>
          <a:p>
            <a:pPr marL="228600" indent="-228600">
              <a:buAutoNum type="arabicPeriod"/>
            </a:pPr>
            <a:r>
              <a:rPr lang="en-US" baseline="0" dirty="0"/>
              <a:t>It is an extension of triplet loss, particularly suitable for hierarchical label structures</a:t>
            </a:r>
          </a:p>
          <a:p>
            <a:pPr marL="228600" indent="-228600">
              <a:buAutoNum type="arabicPeriod"/>
            </a:pPr>
            <a:r>
              <a:rPr lang="en-US" dirty="0"/>
              <a:t>A</a:t>
            </a:r>
            <a:r>
              <a:rPr lang="en-US" baseline="0" dirty="0"/>
              <a:t> quadruplet is composed of</a:t>
            </a:r>
          </a:p>
          <a:p>
            <a:pPr marL="685800" lvl="1" indent="-228600">
              <a:buAutoNum type="arabicPeriod"/>
            </a:pPr>
            <a:r>
              <a:rPr lang="en-US" baseline="0" dirty="0"/>
              <a:t>Anchor</a:t>
            </a:r>
          </a:p>
          <a:p>
            <a:pPr marL="685800" lvl="1" indent="-228600">
              <a:buAutoNum type="arabicPeriod"/>
            </a:pPr>
            <a:r>
              <a:rPr lang="en-US" baseline="0" dirty="0"/>
              <a:t>Strong positive from </a:t>
            </a:r>
            <a:r>
              <a:rPr lang="en-US" b="1" baseline="0" dirty="0"/>
              <a:t>same subclass</a:t>
            </a:r>
          </a:p>
          <a:p>
            <a:pPr marL="685800" lvl="1" indent="-228600">
              <a:buAutoNum type="arabicPeriod"/>
            </a:pPr>
            <a:r>
              <a:rPr lang="en-US" b="0" baseline="0" dirty="0"/>
              <a:t>Weak positive from </a:t>
            </a:r>
            <a:r>
              <a:rPr lang="en-US" b="1" baseline="0" dirty="0"/>
              <a:t>same coarse class, but different subclass</a:t>
            </a:r>
          </a:p>
          <a:p>
            <a:pPr marL="685800" lvl="1" indent="-228600">
              <a:buAutoNum type="arabicPeriod"/>
            </a:pPr>
            <a:r>
              <a:rPr lang="en-US" b="0" baseline="0" dirty="0"/>
              <a:t>Negative from a completely different coarse class</a:t>
            </a:r>
          </a:p>
          <a:p>
            <a:pPr marL="228600" lvl="0" indent="-228600">
              <a:buAutoNum type="arabicPeriod"/>
            </a:pPr>
            <a:r>
              <a:rPr lang="en-US" b="0" baseline="0" dirty="0"/>
              <a:t>The learning essentially tries to maintain the label hierarchy in terms of Euclidean distance in the embedding </a:t>
            </a:r>
            <a:r>
              <a:rPr lang="en-US" b="0" baseline="0" dirty="0" smtClean="0"/>
              <a:t>space</a:t>
            </a:r>
          </a:p>
          <a:p>
            <a:pPr marL="228600" lvl="0" indent="-228600">
              <a:buAutoNum type="arabicPeriod"/>
            </a:pPr>
            <a:r>
              <a:rPr lang="en-US" b="0" baseline="0" dirty="0" smtClean="0"/>
              <a:t>Ideally, strong positive comes closer to the </a:t>
            </a:r>
            <a:r>
              <a:rPr lang="en-US" b="0" baseline="0" smtClean="0"/>
              <a:t>anchor, and </a:t>
            </a:r>
            <a:r>
              <a:rPr lang="en-US" b="0" baseline="0" dirty="0" smtClean="0"/>
              <a:t>negative moves away from the anchor. The weak positive stays somewhere between strong positive and negative.</a:t>
            </a:r>
            <a:endParaRPr lang="en-US" b="0" dirty="0"/>
          </a:p>
        </p:txBody>
      </p:sp>
      <p:sp>
        <p:nvSpPr>
          <p:cNvPr id="4" name="Slide Number Placeholder 3"/>
          <p:cNvSpPr>
            <a:spLocks noGrp="1"/>
          </p:cNvSpPr>
          <p:nvPr>
            <p:ph type="sldNum" sz="quarter" idx="10"/>
          </p:nvPr>
        </p:nvSpPr>
        <p:spPr/>
        <p:txBody>
          <a:bodyPr/>
          <a:lstStyle/>
          <a:p>
            <a:fld id="{880F5C53-6149-D54F-93A5-9044291E9660}" type="slidenum">
              <a:rPr lang="en-US" smtClean="0"/>
              <a:t>12</a:t>
            </a:fld>
            <a:endParaRPr lang="en-US"/>
          </a:p>
        </p:txBody>
      </p:sp>
    </p:spTree>
    <p:extLst>
      <p:ext uri="{BB962C8B-B14F-4D97-AF65-F5344CB8AC3E}">
        <p14:creationId xmlns:p14="http://schemas.microsoft.com/office/powerpoint/2010/main" val="59937969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Ultimately, we build</a:t>
            </a:r>
            <a:r>
              <a:rPr lang="en-US" baseline="0" dirty="0"/>
              <a:t> a multi-task framework to train the </a:t>
            </a:r>
            <a:r>
              <a:rPr lang="en-US" baseline="0" dirty="0" err="1"/>
              <a:t>Resnet</a:t>
            </a:r>
            <a:r>
              <a:rPr lang="en-US" baseline="0" dirty="0"/>
              <a:t> model both with cross entropy loss and the hierarchy-aware loss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The hierarchy-aware loss can be </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Either balanced triplet loss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Or, quadruplet loss</a:t>
            </a:r>
          </a:p>
        </p:txBody>
      </p:sp>
      <p:sp>
        <p:nvSpPr>
          <p:cNvPr id="4" name="Slide Number Placeholder 3"/>
          <p:cNvSpPr>
            <a:spLocks noGrp="1"/>
          </p:cNvSpPr>
          <p:nvPr>
            <p:ph type="sldNum" sz="quarter" idx="10"/>
          </p:nvPr>
        </p:nvSpPr>
        <p:spPr/>
        <p:txBody>
          <a:bodyPr/>
          <a:lstStyle/>
          <a:p>
            <a:fld id="{880F5C53-6149-D54F-93A5-9044291E9660}" type="slidenum">
              <a:rPr lang="en-US" smtClean="0"/>
              <a:t>13</a:t>
            </a:fld>
            <a:endParaRPr lang="en-US"/>
          </a:p>
        </p:txBody>
      </p:sp>
    </p:spTree>
    <p:extLst>
      <p:ext uri="{BB962C8B-B14F-4D97-AF65-F5344CB8AC3E}">
        <p14:creationId xmlns:p14="http://schemas.microsoft.com/office/powerpoint/2010/main" val="74430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first two</a:t>
            </a:r>
            <a:r>
              <a:rPr lang="en-US" baseline="0" dirty="0"/>
              <a:t> rows show the performance of the baseline cross entropy based models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We can see that </a:t>
            </a:r>
            <a:r>
              <a:rPr lang="en-US" sz="1200" baseline="0" dirty="0"/>
              <a:t>r</a:t>
            </a:r>
            <a:r>
              <a:rPr lang="en-US" sz="1200" dirty="0"/>
              <a:t>epresentations at ‘</a:t>
            </a:r>
            <a:r>
              <a:rPr lang="en-US" sz="1200" i="1" dirty="0"/>
              <a:t>fine-level</a:t>
            </a:r>
            <a:r>
              <a:rPr lang="en-US" sz="1200" dirty="0"/>
              <a:t>’ even</a:t>
            </a:r>
            <a:r>
              <a:rPr lang="en-US" sz="1200" i="1" dirty="0"/>
              <a:t> </a:t>
            </a:r>
            <a:r>
              <a:rPr lang="en-US" sz="1200" dirty="0"/>
              <a:t>helps classification at ‘</a:t>
            </a:r>
            <a:r>
              <a:rPr lang="en-US" sz="1200" i="1" dirty="0"/>
              <a:t>coarse-level</a:t>
            </a:r>
            <a:r>
              <a:rPr lang="en-US" sz="1200" dirty="0"/>
              <a: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a:t>We can also see </a:t>
            </a:r>
            <a:r>
              <a:rPr lang="en-US" sz="1200" dirty="0" err="1"/>
              <a:t>mullti</a:t>
            </a:r>
            <a:r>
              <a:rPr lang="en-US" sz="1200" dirty="0"/>
              <a:t>-task models are better than only cross entropy based learning for most cases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dirty="0"/>
              <a:t>If</a:t>
            </a:r>
            <a:r>
              <a:rPr lang="en-US" sz="1200" baseline="0" dirty="0"/>
              <a:t> we compare balanced triplet vs. quadruplet, we see that they are almost similar, with quadruplet a little ahead in the competition at fine-level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aseline="0" dirty="0"/>
              <a:t>This is possibly because </a:t>
            </a:r>
            <a:r>
              <a:rPr lang="en-US" sz="1200" i="1" dirty="0"/>
              <a:t>of the bi-level constraints imposed in the quadruplet loss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i="0" dirty="0"/>
              <a:t>The</a:t>
            </a:r>
            <a:r>
              <a:rPr lang="en-US" sz="1200" i="0" baseline="0" dirty="0"/>
              <a:t> rest of the results are using multi-task with quadruplet loss</a:t>
            </a:r>
            <a:endParaRPr lang="en-US" sz="1200" i="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14</a:t>
            </a:fld>
            <a:endParaRPr lang="en-US"/>
          </a:p>
        </p:txBody>
      </p:sp>
    </p:spTree>
    <p:extLst>
      <p:ext uri="{BB962C8B-B14F-4D97-AF65-F5344CB8AC3E}">
        <p14:creationId xmlns:p14="http://schemas.microsoft.com/office/powerpoint/2010/main" val="13743522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To evaluate the effect of hierarchy-aware loss on learning better </a:t>
            </a:r>
            <a:r>
              <a:rPr lang="en-US" sz="1200" b="0" i="0" u="none" strike="noStrike" kern="1200" baseline="0" dirty="0" err="1">
                <a:solidFill>
                  <a:schemeClr val="tx1"/>
                </a:solidFill>
                <a:latin typeface="+mn-lt"/>
                <a:ea typeface="+mn-ea"/>
                <a:cs typeface="+mn-cs"/>
              </a:rPr>
              <a:t>embeddings</a:t>
            </a:r>
            <a:r>
              <a:rPr lang="en-US" sz="1200" b="0" i="0" u="none" strike="noStrike" kern="1200" baseline="0" dirty="0">
                <a:solidFill>
                  <a:schemeClr val="tx1"/>
                </a:solidFill>
                <a:latin typeface="+mn-lt"/>
                <a:ea typeface="+mn-ea"/>
                <a:cs typeface="+mn-cs"/>
              </a:rPr>
              <a:t>, we cluster the </a:t>
            </a:r>
            <a:r>
              <a:rPr lang="en-US" sz="1200" b="0" i="0" u="none" strike="noStrike" kern="1200" baseline="0" dirty="0" err="1">
                <a:solidFill>
                  <a:schemeClr val="tx1"/>
                </a:solidFill>
                <a:latin typeface="+mn-lt"/>
                <a:ea typeface="+mn-ea"/>
                <a:cs typeface="+mn-cs"/>
              </a:rPr>
              <a:t>embeddings</a:t>
            </a:r>
            <a:r>
              <a:rPr lang="en-US" sz="1200" b="0" i="0" u="none" strike="noStrike" kern="1200" baseline="0" dirty="0">
                <a:solidFill>
                  <a:schemeClr val="tx1"/>
                </a:solidFill>
                <a:latin typeface="+mn-lt"/>
                <a:ea typeface="+mn-ea"/>
                <a:cs typeface="+mn-cs"/>
              </a:rPr>
              <a:t> of the test audio using K-means </a:t>
            </a:r>
          </a:p>
          <a:p>
            <a:pPr marL="228600" indent="-228600">
              <a:buAutoNum type="arabicPeriod"/>
            </a:pPr>
            <a:r>
              <a:rPr lang="en-US" sz="1200" b="0" i="0" u="none" strike="noStrike" kern="1200" baseline="0" dirty="0">
                <a:solidFill>
                  <a:schemeClr val="tx1"/>
                </a:solidFill>
                <a:latin typeface="+mn-lt"/>
                <a:ea typeface="+mn-ea"/>
                <a:cs typeface="+mn-cs"/>
              </a:rPr>
              <a:t>The table shows different standard clustering metrics</a:t>
            </a:r>
          </a:p>
          <a:p>
            <a:pPr marL="228600" indent="-228600">
              <a:buAutoNum type="arabicPeriod"/>
            </a:pPr>
            <a:r>
              <a:rPr lang="en-US" sz="1200" b="0" i="0" u="none" strike="noStrike" kern="1200" baseline="0" dirty="0">
                <a:solidFill>
                  <a:schemeClr val="tx1"/>
                </a:solidFill>
                <a:latin typeface="+mn-lt"/>
                <a:ea typeface="+mn-ea"/>
                <a:cs typeface="+mn-cs"/>
              </a:rPr>
              <a:t>We can see the </a:t>
            </a:r>
            <a:r>
              <a:rPr lang="en-US" sz="2000" b="0" i="0" u="none" strike="noStrike" kern="1200" baseline="0" dirty="0">
                <a:solidFill>
                  <a:schemeClr val="tx1"/>
                </a:solidFill>
                <a:latin typeface="+mn-lt"/>
                <a:ea typeface="+mn-ea"/>
                <a:cs typeface="+mn-cs"/>
              </a:rPr>
              <a:t>m</a:t>
            </a:r>
            <a:r>
              <a:rPr lang="en-US" sz="2000" dirty="0"/>
              <a:t>ulti-task with quadruplet better than only cross entropy</a:t>
            </a:r>
            <a:r>
              <a:rPr lang="en-US" sz="2000" baseline="0" dirty="0"/>
              <a:t>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2000" baseline="0" dirty="0"/>
              <a:t>Only exception is </a:t>
            </a:r>
            <a:r>
              <a:rPr lang="en-US" sz="2000" dirty="0"/>
              <a:t>Inter Cluster Centroids Distance at fine-level.</a:t>
            </a:r>
            <a:r>
              <a:rPr lang="en-US" sz="2000" baseline="0" dirty="0"/>
              <a:t> It is lower for multi-task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2000" baseline="0" dirty="0"/>
              <a:t>We hypothesize that </a:t>
            </a:r>
            <a:r>
              <a:rPr lang="en-US" sz="1200" b="0" i="0" u="none" strike="noStrike" kern="1200" baseline="0" dirty="0">
                <a:solidFill>
                  <a:schemeClr val="tx1"/>
                </a:solidFill>
                <a:latin typeface="+mn-lt"/>
                <a:ea typeface="+mn-ea"/>
                <a:cs typeface="+mn-cs"/>
              </a:rPr>
              <a:t>the model learns to separate the fine level clusters, but not too much because it also tries to keep them under the parent coarse level cluster.</a:t>
            </a:r>
            <a:endParaRPr lang="en-US" sz="2000" dirty="0"/>
          </a:p>
          <a:p>
            <a:pPr marL="228600" indent="-228600">
              <a:buAutoNum type="arabicPeriod"/>
            </a:pPr>
            <a:endParaRPr lang="en-US" sz="2000" dirty="0"/>
          </a:p>
          <a:p>
            <a:pPr marL="228600" indent="-228600">
              <a:buAutoNum type="arabicPeriod"/>
            </a:pP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15</a:t>
            </a:fld>
            <a:endParaRPr lang="en-US"/>
          </a:p>
        </p:txBody>
      </p:sp>
    </p:spTree>
    <p:extLst>
      <p:ext uri="{BB962C8B-B14F-4D97-AF65-F5344CB8AC3E}">
        <p14:creationId xmlns:p14="http://schemas.microsoft.com/office/powerpoint/2010/main" val="10116790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To measure the transfer ability of the model, we evaluate its performance on the Greatest Hits dataset</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It contains audio</a:t>
            </a:r>
            <a:r>
              <a:rPr lang="en-US" baseline="0" dirty="0"/>
              <a:t> </a:t>
            </a:r>
            <a:r>
              <a:rPr lang="en-US" dirty="0"/>
              <a:t>data of different actions (hit, scratch and other) performed on</a:t>
            </a:r>
            <a:r>
              <a:rPr lang="en-US" baseline="0" dirty="0"/>
              <a:t> </a:t>
            </a:r>
            <a:r>
              <a:rPr lang="en-US" dirty="0"/>
              <a:t>different objects (e.g., dirt, glass, leaf etc.)</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An object creates a coarse</a:t>
            </a:r>
            <a:r>
              <a:rPr lang="en-US" baseline="0" dirty="0"/>
              <a:t> </a:t>
            </a:r>
            <a:r>
              <a:rPr lang="en-US" dirty="0"/>
              <a:t>class, and object and action together create a fine class</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 compare randomly initialized model</a:t>
            </a:r>
            <a:r>
              <a:rPr lang="en-US" baseline="0" dirty="0"/>
              <a:t> vs. a quadruplet based pre-trained multi-task model</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For Top 1,</a:t>
            </a:r>
            <a:r>
              <a:rPr lang="en-US" baseline="0" dirty="0"/>
              <a:t> </a:t>
            </a:r>
            <a:r>
              <a:rPr lang="en-US" dirty="0"/>
              <a:t>we get around 10% absolute improvement at both coarse and fine</a:t>
            </a:r>
            <a:r>
              <a:rPr lang="en-US" baseline="0" dirty="0"/>
              <a:t> </a:t>
            </a:r>
            <a:r>
              <a:rPr lang="en-US" dirty="0"/>
              <a:t>levels.</a:t>
            </a:r>
          </a:p>
        </p:txBody>
      </p:sp>
      <p:sp>
        <p:nvSpPr>
          <p:cNvPr id="4" name="Slide Number Placeholder 3"/>
          <p:cNvSpPr>
            <a:spLocks noGrp="1"/>
          </p:cNvSpPr>
          <p:nvPr>
            <p:ph type="sldNum" sz="quarter" idx="10"/>
          </p:nvPr>
        </p:nvSpPr>
        <p:spPr/>
        <p:txBody>
          <a:bodyPr/>
          <a:lstStyle/>
          <a:p>
            <a:fld id="{880F5C53-6149-D54F-93A5-9044291E9660}" type="slidenum">
              <a:rPr lang="en-US" smtClean="0"/>
              <a:t>16</a:t>
            </a:fld>
            <a:endParaRPr lang="en-US"/>
          </a:p>
        </p:txBody>
      </p:sp>
    </p:spTree>
    <p:extLst>
      <p:ext uri="{BB962C8B-B14F-4D97-AF65-F5344CB8AC3E}">
        <p14:creationId xmlns:p14="http://schemas.microsoft.com/office/powerpoint/2010/main" val="162387134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In this paper, we dealt with a bi-level hierarchical audio event detection task</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 employed two different</a:t>
            </a:r>
            <a:r>
              <a:rPr lang="en-US" baseline="0" dirty="0"/>
              <a:t> hierarchy-aware loss functions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Balance triplet loss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Quadruplet loss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We</a:t>
            </a:r>
            <a:r>
              <a:rPr lang="en-US" baseline="0" dirty="0"/>
              <a:t> trained in a multi-task framework with cross entropy and hierarchy aware loss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The classification, clustering and transfer learning experiments show the </a:t>
            </a:r>
            <a:r>
              <a:rPr lang="en-US" baseline="0" dirty="0" smtClean="0"/>
              <a:t>efficiency </a:t>
            </a:r>
            <a:r>
              <a:rPr lang="en-US" baseline="0" dirty="0"/>
              <a:t>of the approach</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In the future, we can extend this approach for general, deeper and more importantly asymmetric label structures</a:t>
            </a:r>
          </a:p>
          <a:p>
            <a:pPr marL="228600" marR="0" lvl="0" indent="-228600" algn="l" defTabSz="914400" rtl="0" eaLnBrk="1" fontAlgn="auto" latinLnBrk="0" hangingPunct="1">
              <a:lnSpc>
                <a:spcPct val="100000"/>
              </a:lnSpc>
              <a:spcBef>
                <a:spcPts val="0"/>
              </a:spcBef>
              <a:spcAft>
                <a:spcPts val="0"/>
              </a:spcAft>
              <a:buClrTx/>
              <a:buSzTx/>
              <a:buFontTx/>
              <a:buAutoNum type="arabicPeriod"/>
              <a:tabLst/>
              <a:defRPr/>
            </a:pPr>
            <a:r>
              <a:rPr lang="en-US" baseline="0" dirty="0"/>
              <a:t>An unsupervised extension of this model would be interesting</a:t>
            </a:r>
            <a:endParaRPr lang="en-US" dirty="0"/>
          </a:p>
          <a:p>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17</a:t>
            </a:fld>
            <a:endParaRPr lang="en-US"/>
          </a:p>
        </p:txBody>
      </p:sp>
    </p:spTree>
    <p:extLst>
      <p:ext uri="{BB962C8B-B14F-4D97-AF65-F5344CB8AC3E}">
        <p14:creationId xmlns:p14="http://schemas.microsoft.com/office/powerpoint/2010/main" val="9426028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Audio Event Detection deals with understanding and recognizing the semantic class associated with an audio recording.</a:t>
            </a:r>
          </a:p>
          <a:p>
            <a:pPr marL="228600" indent="-228600">
              <a:buAutoNum type="arabicPeriod"/>
            </a:pPr>
            <a:r>
              <a:rPr lang="en-US" sz="1200" b="0" i="0" u="none" strike="noStrike" kern="1200" baseline="0" dirty="0">
                <a:solidFill>
                  <a:schemeClr val="tx1"/>
                </a:solidFill>
                <a:latin typeface="+mn-lt"/>
                <a:ea typeface="+mn-ea"/>
                <a:cs typeface="+mn-cs"/>
              </a:rPr>
              <a:t>The semantic class is generally human annotated</a:t>
            </a:r>
          </a:p>
          <a:p>
            <a:pPr marL="228600" indent="-228600">
              <a:buAutoNum type="arabicPeriod"/>
            </a:pPr>
            <a:r>
              <a:rPr lang="en-US" sz="1200" b="0" i="0" u="none" strike="noStrike" kern="1200" baseline="0" dirty="0">
                <a:solidFill>
                  <a:schemeClr val="tx1"/>
                </a:solidFill>
                <a:latin typeface="+mn-lt"/>
                <a:ea typeface="+mn-ea"/>
                <a:cs typeface="+mn-cs"/>
              </a:rPr>
              <a:t>Recently it has gained popularity due to its numerous applications in surveillance, audio content understanding and retrieval, traffic monitoring, wildlife monitoring, and even health and lifestyle monitoring systems</a:t>
            </a:r>
            <a:r>
              <a:rPr lang="en-US" sz="1200" b="0" i="0" u="none" strike="noStrike" kern="1200" baseline="0" dirty="0" smtClean="0">
                <a:solidFill>
                  <a:schemeClr val="tx1"/>
                </a:solidFill>
                <a:latin typeface="+mn-lt"/>
                <a:ea typeface="+mn-ea"/>
                <a:cs typeface="+mn-cs"/>
              </a:rPr>
              <a:t>.</a:t>
            </a:r>
          </a:p>
          <a:p>
            <a:pPr marL="228600" indent="-228600">
              <a:buAutoNum type="arabicPeriod"/>
            </a:pPr>
            <a:r>
              <a:rPr lang="en-US" sz="1200" b="0" i="0" u="none" strike="noStrike" kern="1200" baseline="0" dirty="0" smtClean="0">
                <a:solidFill>
                  <a:schemeClr val="tx1"/>
                </a:solidFill>
                <a:latin typeface="+mn-lt"/>
                <a:ea typeface="+mn-ea"/>
                <a:cs typeface="+mn-cs"/>
              </a:rPr>
              <a:t>We should note the difference between audio events detection and classification here. Detection usually means r</a:t>
            </a:r>
            <a:r>
              <a:rPr lang="en-US" dirty="0" smtClean="0"/>
              <a:t>ecognizing multiple sound effects from a mixed audio clip at different time instants, while classification means categorizing</a:t>
            </a:r>
            <a:r>
              <a:rPr lang="en-US" baseline="0" dirty="0" smtClean="0"/>
              <a:t> the audio event class of a sound clip. This paper deals with this classification problem.</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3</a:t>
            </a:fld>
            <a:endParaRPr lang="en-US"/>
          </a:p>
        </p:txBody>
      </p:sp>
    </p:spTree>
    <p:extLst>
      <p:ext uri="{BB962C8B-B14F-4D97-AF65-F5344CB8AC3E}">
        <p14:creationId xmlns:p14="http://schemas.microsoft.com/office/powerpoint/2010/main" val="11041806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sz="1200" b="0" i="0" u="none" strike="noStrike" kern="1200" baseline="0" dirty="0">
                <a:solidFill>
                  <a:schemeClr val="tx1"/>
                </a:solidFill>
                <a:latin typeface="+mn-lt"/>
                <a:ea typeface="+mn-ea"/>
                <a:cs typeface="+mn-cs"/>
              </a:rPr>
              <a:t>Generally, an audio events ontology is hierarchical in nature because, inherently it is easier for humans to identify (and hence annotate) first the coarse class of the audio (e.g., vehicle), and then the fine class (e.g., bus).</a:t>
            </a:r>
          </a:p>
          <a:p>
            <a:pPr marL="228600" indent="-228600">
              <a:buAutoNum type="arabicPeriod"/>
            </a:pPr>
            <a:r>
              <a:rPr lang="en-US" sz="1200" b="0" i="0" u="none" strike="noStrike" kern="1200" baseline="0" dirty="0">
                <a:solidFill>
                  <a:schemeClr val="tx1"/>
                </a:solidFill>
                <a:latin typeface="+mn-lt"/>
                <a:ea typeface="+mn-ea"/>
                <a:cs typeface="+mn-cs"/>
              </a:rPr>
              <a:t>The figure is a typical example of the hierarchical audio events </a:t>
            </a:r>
          </a:p>
        </p:txBody>
      </p:sp>
      <p:sp>
        <p:nvSpPr>
          <p:cNvPr id="4" name="Slide Number Placeholder 3"/>
          <p:cNvSpPr>
            <a:spLocks noGrp="1"/>
          </p:cNvSpPr>
          <p:nvPr>
            <p:ph type="sldNum" sz="quarter" idx="10"/>
          </p:nvPr>
        </p:nvSpPr>
        <p:spPr/>
        <p:txBody>
          <a:bodyPr/>
          <a:lstStyle/>
          <a:p>
            <a:fld id="{880F5C53-6149-D54F-93A5-9044291E9660}" type="slidenum">
              <a:rPr lang="en-US" smtClean="0"/>
              <a:t>4</a:t>
            </a:fld>
            <a:endParaRPr lang="en-US"/>
          </a:p>
        </p:txBody>
      </p:sp>
    </p:spTree>
    <p:extLst>
      <p:ext uri="{BB962C8B-B14F-4D97-AF65-F5344CB8AC3E}">
        <p14:creationId xmlns:p14="http://schemas.microsoft.com/office/powerpoint/2010/main" val="17661748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dirty="0"/>
              <a:t>Extensive works</a:t>
            </a:r>
            <a:r>
              <a:rPr lang="en-US" baseline="0" dirty="0"/>
              <a:t> can be found in </a:t>
            </a:r>
            <a:r>
              <a:rPr lang="en-US" i="1" baseline="0" dirty="0"/>
              <a:t>flat-structured </a:t>
            </a:r>
            <a:r>
              <a:rPr lang="en-US" baseline="0" dirty="0"/>
              <a:t>or </a:t>
            </a:r>
            <a:r>
              <a:rPr lang="en-US" i="1" dirty="0"/>
              <a:t>hierarchy-free</a:t>
            </a:r>
            <a:r>
              <a:rPr lang="en-US" dirty="0"/>
              <a:t> audio event detection (AED), but very few in </a:t>
            </a:r>
            <a:r>
              <a:rPr lang="en-US" i="1" dirty="0"/>
              <a:t>hierarchical</a:t>
            </a:r>
            <a:r>
              <a:rPr lang="en-US" dirty="0"/>
              <a:t> AED</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b="1" i="1" dirty="0"/>
              <a:t>Our task</a:t>
            </a:r>
            <a:r>
              <a:rPr lang="en-US" b="1" i="1" baseline="0" dirty="0"/>
              <a:t> </a:t>
            </a:r>
            <a:r>
              <a:rPr lang="en-US" b="0" i="1" baseline="0" dirty="0"/>
              <a:t>is to</a:t>
            </a:r>
            <a:r>
              <a:rPr lang="en-US" b="1" i="1" dirty="0"/>
              <a:t> </a:t>
            </a:r>
            <a:r>
              <a:rPr lang="en-US" b="0" i="0" dirty="0"/>
              <a:t>identify</a:t>
            </a:r>
            <a:r>
              <a:rPr lang="en-US" dirty="0"/>
              <a:t> audio events that have a bi-level hierarchical relationship in their human annotated label space</a:t>
            </a:r>
          </a:p>
          <a:p>
            <a:pPr marL="228600" marR="0" indent="-228600" algn="l" defTabSz="914400" rtl="0" eaLnBrk="1" fontAlgn="auto" latinLnBrk="0" hangingPunct="1">
              <a:lnSpc>
                <a:spcPct val="100000"/>
              </a:lnSpc>
              <a:spcBef>
                <a:spcPts val="0"/>
              </a:spcBef>
              <a:spcAft>
                <a:spcPts val="0"/>
              </a:spcAft>
              <a:buClrTx/>
              <a:buSzTx/>
              <a:buFontTx/>
              <a:buAutoNum type="arabicPeriod"/>
              <a:tabLst/>
              <a:defRPr/>
            </a:pPr>
            <a:r>
              <a:rPr lang="en-US" sz="1200" b="1" i="0" u="none" strike="noStrike" kern="1200" baseline="0" dirty="0">
                <a:solidFill>
                  <a:schemeClr val="tx1"/>
                </a:solidFill>
                <a:latin typeface="+mn-lt"/>
                <a:ea typeface="+mn-ea"/>
                <a:cs typeface="+mn-cs"/>
              </a:rPr>
              <a:t>We have two complementary objectives:</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Train a model that can identify the audio events satisfactorily at all levels in the label hierarchy, possibly by exploiting the hierarchical label taxonomy.</a:t>
            </a:r>
          </a:p>
          <a:p>
            <a:pPr marL="685800" marR="0" lvl="1" indent="-228600" algn="l" defTabSz="914400" rtl="0" eaLnBrk="1" fontAlgn="auto" latinLnBrk="0" hangingPunct="1">
              <a:lnSpc>
                <a:spcPct val="100000"/>
              </a:lnSpc>
              <a:spcBef>
                <a:spcPts val="0"/>
              </a:spcBef>
              <a:spcAft>
                <a:spcPts val="0"/>
              </a:spcAft>
              <a:buClrTx/>
              <a:buSzTx/>
              <a:buFontTx/>
              <a:buAutoNum type="arabicPeriod"/>
              <a:tabLst/>
              <a:defRPr/>
            </a:pPr>
            <a:r>
              <a:rPr lang="en-US" sz="1200" b="0" i="0" u="none" strike="noStrike" kern="1200" baseline="0" dirty="0">
                <a:solidFill>
                  <a:schemeClr val="tx1"/>
                </a:solidFill>
                <a:latin typeface="+mn-lt"/>
                <a:ea typeface="+mn-ea"/>
                <a:cs typeface="+mn-cs"/>
              </a:rPr>
              <a:t>The model should be able to produce a distinctive audio embedding that tries to follow the label hierarchy in a lower dimensional manifold with respect to some distance measure.</a:t>
            </a:r>
            <a:endParaRPr lang="en-US" dirty="0"/>
          </a:p>
          <a:p>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5</a:t>
            </a:fld>
            <a:endParaRPr lang="en-US"/>
          </a:p>
        </p:txBody>
      </p:sp>
    </p:spTree>
    <p:extLst>
      <p:ext uri="{BB962C8B-B14F-4D97-AF65-F5344CB8AC3E}">
        <p14:creationId xmlns:p14="http://schemas.microsoft.com/office/powerpoint/2010/main" val="47254219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Let’s get an overview of the dataset.</a:t>
            </a:r>
          </a:p>
          <a:p>
            <a:pPr marL="228600" indent="-228600">
              <a:buAutoNum type="arabicPeriod"/>
            </a:pPr>
            <a:r>
              <a:rPr lang="en-US" dirty="0"/>
              <a:t>Our audio event dataset has a </a:t>
            </a:r>
            <a:r>
              <a:rPr lang="en-US" b="1" i="0" dirty="0"/>
              <a:t>bi-level</a:t>
            </a:r>
            <a:r>
              <a:rPr lang="en-US" dirty="0"/>
              <a:t> hierarchy</a:t>
            </a:r>
          </a:p>
          <a:p>
            <a:pPr marL="228600" indent="-228600">
              <a:buAutoNum type="arabicPeriod"/>
            </a:pPr>
            <a:r>
              <a:rPr lang="en-US" dirty="0"/>
              <a:t>We have a total of</a:t>
            </a:r>
            <a:r>
              <a:rPr lang="en-US" baseline="0" dirty="0"/>
              <a:t> 183 </a:t>
            </a:r>
            <a:r>
              <a:rPr lang="en-US" b="1" i="1" baseline="0" dirty="0"/>
              <a:t>coarse</a:t>
            </a:r>
            <a:r>
              <a:rPr lang="en-US" baseline="0" dirty="0"/>
              <a:t> classes that denote bigger sets of audio events, for example, vehicle, alarms etc.</a:t>
            </a:r>
          </a:p>
          <a:p>
            <a:pPr marL="228600" indent="-228600">
              <a:buAutoNum type="arabicPeriod"/>
            </a:pPr>
            <a:r>
              <a:rPr lang="en-US" baseline="0" dirty="0"/>
              <a:t>Every coarse set has a few subsets, for example, vehicle can have bus, car etc.</a:t>
            </a:r>
          </a:p>
          <a:p>
            <a:pPr marL="228600" indent="-228600">
              <a:buAutoNum type="arabicPeriod"/>
            </a:pPr>
            <a:r>
              <a:rPr lang="en-US" baseline="0" dirty="0"/>
              <a:t>We denote a </a:t>
            </a:r>
            <a:r>
              <a:rPr lang="en-US" b="1" i="1" baseline="0" dirty="0"/>
              <a:t>fine class </a:t>
            </a:r>
            <a:r>
              <a:rPr lang="en-US" b="0" i="0" baseline="0" dirty="0"/>
              <a:t>by a combination of information from both levels. For example, </a:t>
            </a:r>
            <a:r>
              <a:rPr lang="en-US" b="0" i="0" baseline="0" dirty="0" err="1"/>
              <a:t>vehicle+bus</a:t>
            </a:r>
            <a:r>
              <a:rPr lang="en-US" b="0" i="0" baseline="0" dirty="0"/>
              <a:t> would be a unique fine class. </a:t>
            </a:r>
          </a:p>
          <a:p>
            <a:pPr marL="228600" indent="-228600">
              <a:buAutoNum type="arabicPeriod"/>
            </a:pPr>
            <a:r>
              <a:rPr lang="en-US" b="0" i="0" baseline="0" dirty="0"/>
              <a:t>There are a total of 4721 fine classes.</a:t>
            </a:r>
          </a:p>
          <a:p>
            <a:pPr marL="228600" indent="-228600">
              <a:buAutoNum type="arabicPeriod"/>
            </a:pPr>
            <a:r>
              <a:rPr lang="en-US" sz="1200" b="0" i="0" u="none" strike="noStrike" kern="1200" baseline="0" dirty="0">
                <a:solidFill>
                  <a:schemeClr val="tx1"/>
                </a:solidFill>
                <a:latin typeface="+mn-lt"/>
                <a:ea typeface="+mn-ea"/>
                <a:cs typeface="+mn-cs"/>
              </a:rPr>
              <a:t>The dataset has around 230K audio samples with variable </a:t>
            </a:r>
            <a:r>
              <a:rPr lang="en-US" sz="1200" b="0" i="0" u="none" strike="noStrike" kern="1200" baseline="0" dirty="0" smtClean="0">
                <a:solidFill>
                  <a:schemeClr val="tx1"/>
                </a:solidFill>
                <a:latin typeface="+mn-lt"/>
                <a:ea typeface="+mn-ea"/>
                <a:cs typeface="+mn-cs"/>
              </a:rPr>
              <a:t>duration. </a:t>
            </a:r>
            <a:endParaRPr lang="en-US" sz="1200" b="0" i="0" u="none" strike="noStrike" kern="1200" baseline="0" dirty="0">
              <a:solidFill>
                <a:schemeClr val="tx1"/>
              </a:solidFill>
              <a:latin typeface="+mn-lt"/>
              <a:ea typeface="+mn-ea"/>
              <a:cs typeface="+mn-cs"/>
            </a:endParaRPr>
          </a:p>
          <a:p>
            <a:pPr marL="228600" indent="-228600">
              <a:buAutoNum type="arabicPeriod"/>
            </a:pPr>
            <a:r>
              <a:rPr lang="en-US" sz="1200" b="0" i="0" u="none" strike="noStrike" kern="1200" baseline="0" dirty="0">
                <a:solidFill>
                  <a:schemeClr val="tx1"/>
                </a:solidFill>
                <a:latin typeface="+mn-lt"/>
                <a:ea typeface="+mn-ea"/>
                <a:cs typeface="+mn-cs"/>
              </a:rPr>
              <a:t>Each audio stream has only one audio event, so essentially our task is audio event classification task. </a:t>
            </a:r>
          </a:p>
          <a:p>
            <a:pPr marL="228600" indent="-228600">
              <a:buAutoNum type="arabicPeriod"/>
            </a:pPr>
            <a:r>
              <a:rPr lang="en-US" sz="1200" b="0" i="0" u="none" strike="noStrike" kern="1200" baseline="0" dirty="0">
                <a:solidFill>
                  <a:schemeClr val="tx1"/>
                </a:solidFill>
                <a:latin typeface="+mn-lt"/>
                <a:ea typeface="+mn-ea"/>
                <a:cs typeface="+mn-cs"/>
              </a:rPr>
              <a:t>The dataset was manually recorded and annotated </a:t>
            </a:r>
            <a:r>
              <a:rPr lang="en-US" sz="1200" b="0" i="0" u="none" strike="noStrike" kern="1200" baseline="0">
                <a:solidFill>
                  <a:schemeClr val="tx1"/>
                </a:solidFill>
                <a:latin typeface="+mn-lt"/>
                <a:ea typeface="+mn-ea"/>
                <a:cs typeface="+mn-cs"/>
              </a:rPr>
              <a:t>by </a:t>
            </a:r>
            <a:r>
              <a:rPr lang="en-US" sz="1200" b="0" i="0" u="none" strike="noStrike" kern="1200" baseline="0" smtClean="0">
                <a:solidFill>
                  <a:schemeClr val="tx1"/>
                </a:solidFill>
                <a:latin typeface="+mn-lt"/>
                <a:ea typeface="+mn-ea"/>
                <a:cs typeface="+mn-cs"/>
              </a:rPr>
              <a:t>experts</a:t>
            </a:r>
            <a:r>
              <a:rPr lang="en-US" sz="1200" b="0" i="0" u="none" strike="noStrike" kern="1200" baseline="0" dirty="0" smtClean="0">
                <a:solidFill>
                  <a:schemeClr val="tx1"/>
                </a:solidFill>
                <a:latin typeface="+mn-lt"/>
                <a:ea typeface="+mn-ea"/>
                <a:cs typeface="+mn-cs"/>
              </a:rPr>
              <a:t>.</a:t>
            </a:r>
            <a:endParaRPr lang="en-US" sz="1200" b="0" i="0" u="none" strike="noStrike" kern="1200" baseline="0" dirty="0">
              <a:solidFill>
                <a:schemeClr val="tx1"/>
              </a:solidFill>
              <a:latin typeface="+mn-lt"/>
              <a:ea typeface="+mn-ea"/>
              <a:cs typeface="+mn-cs"/>
            </a:endParaRPr>
          </a:p>
          <a:p>
            <a:pPr marL="0" indent="0">
              <a:buNone/>
            </a:pPr>
            <a:r>
              <a:rPr lang="en-US" sz="1200" b="1" i="0" u="none" strike="noStrike" kern="1200" baseline="0" dirty="0">
                <a:solidFill>
                  <a:srgbClr val="FF0000"/>
                </a:solidFill>
                <a:latin typeface="+mn-lt"/>
                <a:ea typeface="+mn-ea"/>
                <a:cs typeface="+mn-cs"/>
              </a:rPr>
              <a:t>** IF SOMEONE ASKS </a:t>
            </a:r>
            <a:r>
              <a:rPr lang="en-US" sz="1200" b="0" i="0" u="none" strike="noStrike" kern="1200" baseline="0" dirty="0">
                <a:solidFill>
                  <a:srgbClr val="FF0000"/>
                </a:solidFill>
                <a:latin typeface="+mn-lt"/>
                <a:ea typeface="+mn-ea"/>
                <a:cs typeface="+mn-cs"/>
              </a:rPr>
              <a:t>ABOUT THE CLASS NAMES, YOU CAN SAY THIS PICTURE IS A TOY EXAMPLE. WE COULD NOT RELEASE THE ACTUAL NAMES OF THE AUDIO CLASSES BECAUSE OF PRIVACY ISSUES. BUT </a:t>
            </a:r>
            <a:r>
              <a:rPr lang="en-US" sz="1200" b="1" i="0" u="none" strike="noStrike" kern="1200" baseline="0" dirty="0">
                <a:solidFill>
                  <a:srgbClr val="FF0000"/>
                </a:solidFill>
                <a:latin typeface="+mn-lt"/>
                <a:ea typeface="+mn-ea"/>
                <a:cs typeface="+mn-cs"/>
              </a:rPr>
              <a:t>SKIP THIS IF NO ONE ASKS</a:t>
            </a:r>
            <a:r>
              <a:rPr lang="en-US" sz="1200" b="0" i="0" u="none" strike="noStrike" kern="1200" baseline="0" dirty="0">
                <a:solidFill>
                  <a:srgbClr val="FF0000"/>
                </a:solidFill>
                <a:latin typeface="+mn-lt"/>
                <a:ea typeface="+mn-ea"/>
                <a:cs typeface="+mn-cs"/>
              </a:rPr>
              <a:t>.</a:t>
            </a:r>
            <a:endParaRPr lang="en-US" b="1" i="1" dirty="0">
              <a:solidFill>
                <a:srgbClr val="FF0000"/>
              </a:solidFill>
            </a:endParaRPr>
          </a:p>
        </p:txBody>
      </p:sp>
      <p:sp>
        <p:nvSpPr>
          <p:cNvPr id="4" name="Slide Number Placeholder 3"/>
          <p:cNvSpPr>
            <a:spLocks noGrp="1"/>
          </p:cNvSpPr>
          <p:nvPr>
            <p:ph type="sldNum" sz="quarter" idx="10"/>
          </p:nvPr>
        </p:nvSpPr>
        <p:spPr/>
        <p:txBody>
          <a:bodyPr/>
          <a:lstStyle/>
          <a:p>
            <a:fld id="{880F5C53-6149-D54F-93A5-9044291E9660}" type="slidenum">
              <a:rPr lang="en-US" smtClean="0"/>
              <a:t>6</a:t>
            </a:fld>
            <a:endParaRPr lang="en-US"/>
          </a:p>
        </p:txBody>
      </p:sp>
    </p:spTree>
    <p:extLst>
      <p:ext uri="{BB962C8B-B14F-4D97-AF65-F5344CB8AC3E}">
        <p14:creationId xmlns:p14="http://schemas.microsoft.com/office/powerpoint/2010/main" val="8514281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a:t>Just a few notations that we will use later in the talk</a:t>
            </a:r>
          </a:p>
          <a:p>
            <a:pPr marL="228600" indent="-228600">
              <a:buAutoNum type="arabicPeriod"/>
            </a:pPr>
            <a:r>
              <a:rPr lang="en-US" baseline="0" dirty="0"/>
              <a:t>Our dataset is composed of all audio files</a:t>
            </a:r>
          </a:p>
          <a:p>
            <a:pPr marL="228600" indent="-228600">
              <a:buAutoNum type="arabicPeriod"/>
            </a:pPr>
            <a:r>
              <a:rPr lang="en-US" baseline="0" dirty="0"/>
              <a:t>We have two label spaces</a:t>
            </a:r>
          </a:p>
          <a:p>
            <a:pPr marL="228600" indent="-228600">
              <a:buAutoNum type="arabicPeriod"/>
            </a:pPr>
            <a:r>
              <a:rPr lang="en-US" baseline="0" dirty="0"/>
              <a:t>L_C is the coarse label space</a:t>
            </a:r>
          </a:p>
          <a:p>
            <a:pPr marL="228600" indent="-228600">
              <a:buAutoNum type="arabicPeriod"/>
            </a:pPr>
            <a:r>
              <a:rPr lang="en-US" baseline="0" dirty="0"/>
              <a:t>L_F is the fine label space</a:t>
            </a:r>
          </a:p>
          <a:p>
            <a:pPr marL="228600" indent="-228600">
              <a:buAutoNum type="arabicPeriod"/>
            </a:pPr>
            <a:r>
              <a:rPr lang="en-US" baseline="0" dirty="0"/>
              <a:t>Note that, number of fine classes is much much greater than number of coarse classes </a:t>
            </a:r>
          </a:p>
          <a:p>
            <a:pPr marL="228600" indent="-228600">
              <a:buAutoNum type="arabicPeriod"/>
            </a:pPr>
            <a:r>
              <a:rPr lang="en-US" baseline="0" dirty="0" smtClean="0"/>
              <a:t>The fine label embeds the hierarchy information. For example, the sample x_6 has coarse label y_6 and fine label z_6. Now, y_6 basically denotes the coarse class </a:t>
            </a:r>
            <a:r>
              <a:rPr lang="en-US" baseline="0" dirty="0" err="1" smtClean="0"/>
              <a:t>G_j_prime</a:t>
            </a:r>
            <a:r>
              <a:rPr lang="en-US" baseline="0" dirty="0" smtClean="0"/>
              <a:t>. But, the fine label z_6 denotes the sub-class </a:t>
            </a:r>
            <a:r>
              <a:rPr lang="en-US" baseline="0" dirty="0" err="1" smtClean="0"/>
              <a:t>S_i</a:t>
            </a:r>
            <a:r>
              <a:rPr lang="en-US" baseline="0" dirty="0" smtClean="0"/>
              <a:t> that lies inside the coarse class </a:t>
            </a:r>
            <a:r>
              <a:rPr lang="en-US" baseline="0" dirty="0" err="1" smtClean="0"/>
              <a:t>G_j_prime</a:t>
            </a:r>
            <a:r>
              <a:rPr lang="en-US" baseline="0" dirty="0" smtClean="0"/>
              <a:t>. So the fine label carries information about the hierarchy.</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7</a:t>
            </a:fld>
            <a:endParaRPr lang="en-US"/>
          </a:p>
        </p:txBody>
      </p:sp>
    </p:spTree>
    <p:extLst>
      <p:ext uri="{BB962C8B-B14F-4D97-AF65-F5344CB8AC3E}">
        <p14:creationId xmlns:p14="http://schemas.microsoft.com/office/powerpoint/2010/main" val="74874839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These are the baseline DNNs</a:t>
            </a:r>
          </a:p>
          <a:p>
            <a:pPr marL="228600" indent="-228600">
              <a:buAutoNum type="arabicPeriod"/>
            </a:pPr>
            <a:r>
              <a:rPr lang="en-US" dirty="0"/>
              <a:t>We employ</a:t>
            </a:r>
            <a:r>
              <a:rPr lang="en-US" baseline="0" dirty="0"/>
              <a:t> Resnet-18 model</a:t>
            </a:r>
          </a:p>
          <a:p>
            <a:pPr marL="228600" indent="-228600">
              <a:buAutoNum type="arabicPeriod"/>
            </a:pPr>
            <a:r>
              <a:rPr lang="en-US" sz="1200" b="0" i="0" u="none" strike="noStrike" kern="1200" baseline="0" dirty="0">
                <a:solidFill>
                  <a:schemeClr val="tx1"/>
                </a:solidFill>
                <a:latin typeface="+mn-lt"/>
                <a:ea typeface="+mn-ea"/>
                <a:cs typeface="+mn-cs"/>
              </a:rPr>
              <a:t>We modify the </a:t>
            </a:r>
            <a:r>
              <a:rPr lang="en-US" sz="1200" b="0" i="0" u="none" strike="noStrike" kern="1200" baseline="0" dirty="0" err="1">
                <a:solidFill>
                  <a:schemeClr val="tx1"/>
                </a:solidFill>
                <a:latin typeface="+mn-lt"/>
                <a:ea typeface="+mn-ea"/>
                <a:cs typeface="+mn-cs"/>
              </a:rPr>
              <a:t>resnet</a:t>
            </a:r>
            <a:r>
              <a:rPr lang="en-US" sz="1200" b="0" i="0" u="none" strike="noStrike" kern="1200" baseline="0" dirty="0">
                <a:solidFill>
                  <a:schemeClr val="tx1"/>
                </a:solidFill>
                <a:latin typeface="+mn-lt"/>
                <a:ea typeface="+mn-ea"/>
                <a:cs typeface="+mn-cs"/>
              </a:rPr>
              <a:t> architecture to confront to the single channel </a:t>
            </a:r>
            <a:r>
              <a:rPr lang="en-US" sz="1200" b="0" i="0" u="none" strike="noStrike" kern="1200" baseline="0" dirty="0" err="1">
                <a:solidFill>
                  <a:schemeClr val="tx1"/>
                </a:solidFill>
                <a:latin typeface="+mn-lt"/>
                <a:ea typeface="+mn-ea"/>
                <a:cs typeface="+mn-cs"/>
              </a:rPr>
              <a:t>mel</a:t>
            </a:r>
            <a:r>
              <a:rPr lang="en-US" sz="1200" b="0" i="0" u="none" strike="noStrike" kern="1200" baseline="0" dirty="0">
                <a:solidFill>
                  <a:schemeClr val="tx1"/>
                </a:solidFill>
                <a:latin typeface="+mn-lt"/>
                <a:ea typeface="+mn-ea"/>
                <a:cs typeface="+mn-cs"/>
              </a:rPr>
              <a:t> spectrogram inputs</a:t>
            </a:r>
          </a:p>
          <a:p>
            <a:pPr marL="228600" indent="-228600">
              <a:buAutoNum type="arabicPeriod"/>
            </a:pPr>
            <a:r>
              <a:rPr lang="en-US" sz="1200" b="0" i="0" u="none" strike="noStrike" kern="1200" baseline="0" dirty="0">
                <a:solidFill>
                  <a:schemeClr val="tx1"/>
                </a:solidFill>
                <a:latin typeface="+mn-lt"/>
                <a:ea typeface="+mn-ea"/>
                <a:cs typeface="+mn-cs"/>
              </a:rPr>
              <a:t>We also have a fully connected embedding layer before the </a:t>
            </a:r>
            <a:r>
              <a:rPr lang="en-US" sz="1200" b="0" i="0" u="none" strike="noStrike" kern="1200" baseline="0" dirty="0" err="1">
                <a:solidFill>
                  <a:schemeClr val="tx1"/>
                </a:solidFill>
                <a:latin typeface="+mn-lt"/>
                <a:ea typeface="+mn-ea"/>
                <a:cs typeface="+mn-cs"/>
              </a:rPr>
              <a:t>softmax</a:t>
            </a:r>
            <a:r>
              <a:rPr lang="en-US" sz="1200" b="0" i="0" u="none" strike="noStrike" kern="1200" baseline="0" dirty="0">
                <a:solidFill>
                  <a:schemeClr val="tx1"/>
                </a:solidFill>
                <a:latin typeface="+mn-lt"/>
                <a:ea typeface="+mn-ea"/>
                <a:cs typeface="+mn-cs"/>
              </a:rPr>
              <a:t>, as it will be used later for metric learning</a:t>
            </a:r>
          </a:p>
          <a:p>
            <a:pPr marL="228600" indent="-228600">
              <a:buAutoNum type="arabicPeriod"/>
            </a:pPr>
            <a:r>
              <a:rPr lang="en-US" baseline="0" dirty="0"/>
              <a:t>We train two separate models for coarse and fine-level tasks</a:t>
            </a:r>
          </a:p>
        </p:txBody>
      </p:sp>
      <p:sp>
        <p:nvSpPr>
          <p:cNvPr id="4" name="Slide Number Placeholder 3"/>
          <p:cNvSpPr>
            <a:spLocks noGrp="1"/>
          </p:cNvSpPr>
          <p:nvPr>
            <p:ph type="sldNum" sz="quarter" idx="10"/>
          </p:nvPr>
        </p:nvSpPr>
        <p:spPr/>
        <p:txBody>
          <a:bodyPr/>
          <a:lstStyle/>
          <a:p>
            <a:fld id="{880F5C53-6149-D54F-93A5-9044291E9660}" type="slidenum">
              <a:rPr lang="en-US" smtClean="0"/>
              <a:t>8</a:t>
            </a:fld>
            <a:endParaRPr lang="en-US"/>
          </a:p>
        </p:txBody>
      </p:sp>
    </p:spTree>
    <p:extLst>
      <p:ext uri="{BB962C8B-B14F-4D97-AF65-F5344CB8AC3E}">
        <p14:creationId xmlns:p14="http://schemas.microsoft.com/office/powerpoint/2010/main" val="83742262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dirty="0"/>
              <a:t>The motivation</a:t>
            </a:r>
            <a:r>
              <a:rPr lang="en-US" baseline="0" dirty="0"/>
              <a:t> behind proposing hierarchy-aware loss are:</a:t>
            </a:r>
          </a:p>
          <a:p>
            <a:pPr marL="685800" lvl="1" indent="-228600">
              <a:buAutoNum type="arabicPeriod"/>
            </a:pPr>
            <a:r>
              <a:rPr lang="en-US" baseline="0" dirty="0"/>
              <a:t>To have fine-grained audio </a:t>
            </a:r>
            <a:r>
              <a:rPr lang="en-US" baseline="0" dirty="0" err="1"/>
              <a:t>embeddings</a:t>
            </a:r>
            <a:endParaRPr lang="en-US" baseline="0" dirty="0"/>
          </a:p>
          <a:p>
            <a:pPr marL="685800" lvl="1" indent="-228600">
              <a:buAutoNum type="arabicPeriod"/>
            </a:pPr>
            <a:r>
              <a:rPr lang="en-US" baseline="0" dirty="0"/>
              <a:t>And, to be able to compare the audio events using those </a:t>
            </a:r>
            <a:r>
              <a:rPr lang="en-US" baseline="0" dirty="0" err="1"/>
              <a:t>embeddings</a:t>
            </a:r>
            <a:r>
              <a:rPr lang="en-US" baseline="0" dirty="0"/>
              <a:t> at different levels in their hierarchy</a:t>
            </a:r>
          </a:p>
          <a:p>
            <a:pPr marL="228600" lvl="0" indent="-228600">
              <a:buAutoNum type="arabicPeriod"/>
            </a:pPr>
            <a:r>
              <a:rPr lang="en-US" dirty="0"/>
              <a:t>We approach it</a:t>
            </a:r>
            <a:r>
              <a:rPr lang="en-US" baseline="0" dirty="0"/>
              <a:t> with deep metric learning like pairwise contrastive learning and triplet learning</a:t>
            </a:r>
          </a:p>
          <a:p>
            <a:pPr marL="228600" lvl="0" indent="-228600">
              <a:buAutoNum type="arabicPeriod"/>
            </a:pPr>
            <a:r>
              <a:rPr lang="en-US" baseline="0" dirty="0"/>
              <a:t>But, the problem with the standard metric learning methods is that they are not proposed for hierarchical label structures</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9</a:t>
            </a:fld>
            <a:endParaRPr lang="en-US"/>
          </a:p>
        </p:txBody>
      </p:sp>
    </p:spTree>
    <p:extLst>
      <p:ext uri="{BB962C8B-B14F-4D97-AF65-F5344CB8AC3E}">
        <p14:creationId xmlns:p14="http://schemas.microsoft.com/office/powerpoint/2010/main" val="166615873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indent="-228600">
              <a:buAutoNum type="arabicPeriod"/>
            </a:pPr>
            <a:r>
              <a:rPr lang="en-US" baseline="0" dirty="0"/>
              <a:t>Just a recap of basic triplet loss so that we all are in the same page</a:t>
            </a:r>
          </a:p>
          <a:p>
            <a:pPr marL="228600" indent="-228600">
              <a:buAutoNum type="arabicPeriod"/>
            </a:pPr>
            <a:r>
              <a:rPr lang="en-US" baseline="0" dirty="0"/>
              <a:t>A triplet is composed of three samples: (anchor, positive and negative)</a:t>
            </a:r>
          </a:p>
          <a:p>
            <a:pPr marL="228600" indent="-228600">
              <a:buAutoNum type="arabicPeriod"/>
            </a:pPr>
            <a:r>
              <a:rPr lang="en-US" baseline="0" dirty="0"/>
              <a:t>Anchor and positive belong to the same class, while the negative sample belongs to a different class</a:t>
            </a:r>
          </a:p>
          <a:p>
            <a:pPr marL="228600" indent="-228600">
              <a:buAutoNum type="arabicPeriod"/>
            </a:pPr>
            <a:r>
              <a:rPr lang="en-US" baseline="0" dirty="0"/>
              <a:t>Essentially, triplet learning tries to decrease the distance between anchor and positive, and increase the distance between anchor and negative</a:t>
            </a:r>
            <a:endParaRPr lang="en-US" dirty="0"/>
          </a:p>
        </p:txBody>
      </p:sp>
      <p:sp>
        <p:nvSpPr>
          <p:cNvPr id="4" name="Slide Number Placeholder 3"/>
          <p:cNvSpPr>
            <a:spLocks noGrp="1"/>
          </p:cNvSpPr>
          <p:nvPr>
            <p:ph type="sldNum" sz="quarter" idx="10"/>
          </p:nvPr>
        </p:nvSpPr>
        <p:spPr/>
        <p:txBody>
          <a:bodyPr/>
          <a:lstStyle/>
          <a:p>
            <a:fld id="{880F5C53-6149-D54F-93A5-9044291E9660}" type="slidenum">
              <a:rPr lang="en-US" smtClean="0"/>
              <a:t>10</a:t>
            </a:fld>
            <a:endParaRPr lang="en-US"/>
          </a:p>
        </p:txBody>
      </p:sp>
    </p:spTree>
    <p:extLst>
      <p:ext uri="{BB962C8B-B14F-4D97-AF65-F5344CB8AC3E}">
        <p14:creationId xmlns:p14="http://schemas.microsoft.com/office/powerpoint/2010/main" val="16275687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atin typeface="Arial" charset="0"/>
                <a:ea typeface="Arial" charset="0"/>
                <a:cs typeface="Arial" charset="0"/>
              </a:defRPr>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atin typeface="Arial" charset="0"/>
                <a:ea typeface="Arial" charset="0"/>
                <a:cs typeface="Arial"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a:latin typeface="Arial" charset="0"/>
                <a:ea typeface="Arial" charset="0"/>
                <a:cs typeface="Arial" charset="0"/>
              </a:defRPr>
            </a:lvl1pPr>
          </a:lstStyle>
          <a:p>
            <a:fld id="{E51CA7B8-F94E-4994-9471-296DE7F93F80}" type="datetime1">
              <a:rPr lang="en-US" smtClean="0"/>
              <a:t>5/14/2019</a:t>
            </a:fld>
            <a:endParaRPr lang="en-US" dirty="0"/>
          </a:p>
        </p:txBody>
      </p:sp>
      <p:sp>
        <p:nvSpPr>
          <p:cNvPr id="5" name="Footer Placeholder 4"/>
          <p:cNvSpPr>
            <a:spLocks noGrp="1"/>
          </p:cNvSpPr>
          <p:nvPr>
            <p:ph type="ftr" sz="quarter" idx="11"/>
          </p:nvPr>
        </p:nvSpPr>
        <p:spPr/>
        <p:txBody>
          <a:bodyPr/>
          <a:lstStyle/>
          <a:p>
            <a:r>
              <a:rPr lang="en-US"/>
              <a:t>© Arindam Jati, 2019</a:t>
            </a:r>
            <a:endParaRPr lang="en-US" dirty="0"/>
          </a:p>
        </p:txBody>
      </p:sp>
      <p:sp>
        <p:nvSpPr>
          <p:cNvPr id="6" name="Slide Number Placeholder 5"/>
          <p:cNvSpPr>
            <a:spLocks noGrp="1"/>
          </p:cNvSpPr>
          <p:nvPr>
            <p:ph type="sldNum" sz="quarter" idx="12"/>
          </p:nvPr>
        </p:nvSpPr>
        <p:spPr/>
        <p:txBody>
          <a:bodyPr/>
          <a:lstStyle>
            <a:lvl1pPr>
              <a:defRPr>
                <a:latin typeface="Arial" charset="0"/>
                <a:ea typeface="Arial" charset="0"/>
                <a:cs typeface="Arial" charset="0"/>
              </a:defRPr>
            </a:lvl1pPr>
          </a:lstStyle>
          <a:p>
            <a:fld id="{3674109E-6DD1-7648-9C61-8D977AE346CC}" type="slidenum">
              <a:rPr lang="en-US" smtClean="0"/>
              <a:pPr/>
              <a:t>‹#›</a:t>
            </a:fld>
            <a:endParaRPr lang="en-US" dirty="0"/>
          </a:p>
        </p:txBody>
      </p:sp>
    </p:spTree>
    <p:extLst>
      <p:ext uri="{BB962C8B-B14F-4D97-AF65-F5344CB8AC3E}">
        <p14:creationId xmlns:p14="http://schemas.microsoft.com/office/powerpoint/2010/main" val="72552475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A728A82-F7A0-4073-977F-41225B766DC7}" type="datetime1">
              <a:rPr lang="en-US" smtClean="0"/>
              <a:t>5/14/2019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92605218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D5519C2F-04F2-4109-9E56-359EAC295BBF}" type="datetime1">
              <a:rPr lang="en-US" smtClean="0"/>
              <a:t>5/14/2019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2138129292"/>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91872"/>
            <a:ext cx="10515600" cy="818782"/>
          </a:xfrm>
        </p:spPr>
        <p:txBody>
          <a:bodyPr/>
          <a:lstStyle>
            <a:lvl1pPr algn="ctr">
              <a:defRPr>
                <a:latin typeface="Arial" charset="0"/>
                <a:ea typeface="Arial" charset="0"/>
                <a:cs typeface="Arial" charset="0"/>
              </a:defRPr>
            </a:lvl1pPr>
          </a:lstStyle>
          <a:p>
            <a:r>
              <a:rPr lang="en-US" dirty="0"/>
              <a:t>Click to edit Master title style</a:t>
            </a:r>
          </a:p>
        </p:txBody>
      </p:sp>
      <p:sp>
        <p:nvSpPr>
          <p:cNvPr id="3" name="Content Placeholder 2"/>
          <p:cNvSpPr>
            <a:spLocks noGrp="1"/>
          </p:cNvSpPr>
          <p:nvPr>
            <p:ph idx="1"/>
          </p:nvPr>
        </p:nvSpPr>
        <p:spPr>
          <a:xfrm>
            <a:off x="838200" y="1097280"/>
            <a:ext cx="10515600" cy="5079683"/>
          </a:xfrm>
        </p:spPr>
        <p:txBody>
          <a:bodyPr/>
          <a:lstStyle>
            <a:lvl1pPr>
              <a:defRPr>
                <a:latin typeface="Arial" charset="0"/>
                <a:ea typeface="Arial" charset="0"/>
                <a:cs typeface="Arial" charset="0"/>
              </a:defRPr>
            </a:lvl1pPr>
            <a:lvl2pPr>
              <a:defRPr>
                <a:latin typeface="Arial" charset="0"/>
                <a:ea typeface="Arial" charset="0"/>
                <a:cs typeface="Arial" charset="0"/>
              </a:defRPr>
            </a:lvl2pPr>
            <a:lvl3pPr>
              <a:defRPr>
                <a:latin typeface="Arial" charset="0"/>
                <a:ea typeface="Arial" charset="0"/>
                <a:cs typeface="Arial" charset="0"/>
              </a:defRPr>
            </a:lvl3pPr>
            <a:lvl4pPr>
              <a:defRPr>
                <a:latin typeface="Arial" charset="0"/>
                <a:ea typeface="Arial" charset="0"/>
                <a:cs typeface="Arial" charset="0"/>
              </a:defRPr>
            </a:lvl4pPr>
            <a:lvl5pPr>
              <a:defRPr>
                <a:latin typeface="Arial" charset="0"/>
                <a:ea typeface="Arial" charset="0"/>
                <a:cs typeface="Arial"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lvl1pPr>
              <a:defRPr>
                <a:latin typeface="Arial" charset="0"/>
                <a:ea typeface="Arial" charset="0"/>
                <a:cs typeface="Arial" charset="0"/>
              </a:defRPr>
            </a:lvl1pPr>
          </a:lstStyle>
          <a:p>
            <a:fld id="{B00C34FD-6CF2-41AF-BD41-31BC5559269D}" type="datetime1">
              <a:rPr lang="en-US" smtClean="0"/>
              <a:t>5/14/2019</a:t>
            </a:fld>
            <a:endParaRPr lang="en-US" dirty="0"/>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lvl1pPr>
              <a:defRPr>
                <a:latin typeface="Arial" charset="0"/>
                <a:ea typeface="Arial" charset="0"/>
                <a:cs typeface="Arial" charset="0"/>
              </a:defRPr>
            </a:lvl1pPr>
          </a:lstStyle>
          <a:p>
            <a:fld id="{3674109E-6DD1-7648-9C61-8D977AE346CC}" type="slidenum">
              <a:rPr lang="en-US" smtClean="0"/>
              <a:pPr/>
              <a:t>‹#›</a:t>
            </a:fld>
            <a:endParaRPr lang="en-US" dirty="0"/>
          </a:p>
        </p:txBody>
      </p:sp>
    </p:spTree>
    <p:extLst>
      <p:ext uri="{BB962C8B-B14F-4D97-AF65-F5344CB8AC3E}">
        <p14:creationId xmlns:p14="http://schemas.microsoft.com/office/powerpoint/2010/main" val="210002146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A78B14A-9F35-4083-A1C8-3B5BEF7C5486}" type="datetime1">
              <a:rPr lang="en-US" smtClean="0"/>
              <a:t>5/14/2019</a:t>
            </a:fld>
            <a:endParaRPr lang="en-US"/>
          </a:p>
        </p:txBody>
      </p:sp>
      <p:sp>
        <p:nvSpPr>
          <p:cNvPr id="5" name="Footer Placeholder 4"/>
          <p:cNvSpPr>
            <a:spLocks noGrp="1"/>
          </p:cNvSpPr>
          <p:nvPr>
            <p:ph type="ftr" sz="quarter" idx="11"/>
          </p:nvPr>
        </p:nvSpPr>
        <p:spPr/>
        <p:txBody>
          <a:bodyPr/>
          <a:lstStyle/>
          <a:p>
            <a:r>
              <a:rPr lang="en-US"/>
              <a:t>© Arindam Jati, 2019</a:t>
            </a:r>
          </a:p>
        </p:txBody>
      </p:sp>
      <p:sp>
        <p:nvSpPr>
          <p:cNvPr id="6" name="Slide Number Placeholder 5"/>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16699019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4281E6B-5B5D-4827-908D-9FB279EF090D}" type="datetime1">
              <a:rPr lang="en-US" smtClean="0"/>
              <a:t>5/14/2019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63607612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553CCFE-B20A-4A31-B451-DA58643BF00E}" type="datetime1">
              <a:rPr lang="en-US" smtClean="0"/>
              <a:t>5/14/2019</a:t>
            </a:fld>
            <a:endParaRPr lang="en-US"/>
          </a:p>
        </p:txBody>
      </p:sp>
      <p:sp>
        <p:nvSpPr>
          <p:cNvPr id="8" name="Footer Placeholder 7"/>
          <p:cNvSpPr>
            <a:spLocks noGrp="1"/>
          </p:cNvSpPr>
          <p:nvPr>
            <p:ph type="ftr" sz="quarter" idx="11"/>
          </p:nvPr>
        </p:nvSpPr>
        <p:spPr/>
        <p:txBody>
          <a:bodyPr/>
          <a:lstStyle/>
          <a:p>
            <a:r>
              <a:rPr lang="en-US"/>
              <a:t>© Arindam Jati, 2019</a:t>
            </a:r>
          </a:p>
        </p:txBody>
      </p:sp>
      <p:sp>
        <p:nvSpPr>
          <p:cNvPr id="9" name="Slide Number Placeholder 8"/>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35777088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9B55F09C-69BB-4DDF-BC02-C23774CEDCA3}" type="datetime1">
              <a:rPr lang="en-US" smtClean="0"/>
              <a:t>5/14/2019</a:t>
            </a:fld>
            <a:endParaRPr lang="en-US"/>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00985367"/>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BC4277E-1080-43FD-A472-843CFF6FD189}" type="datetime1">
              <a:rPr lang="en-US" smtClean="0"/>
              <a:t>5/14/2019</a:t>
            </a:fld>
            <a:endParaRPr lang="en-US"/>
          </a:p>
        </p:txBody>
      </p:sp>
      <p:sp>
        <p:nvSpPr>
          <p:cNvPr id="3" name="Footer Placeholder 2"/>
          <p:cNvSpPr>
            <a:spLocks noGrp="1"/>
          </p:cNvSpPr>
          <p:nvPr>
            <p:ph type="ftr" sz="quarter" idx="11"/>
          </p:nvPr>
        </p:nvSpPr>
        <p:spPr/>
        <p:txBody>
          <a:bodyPr/>
          <a:lstStyle/>
          <a:p>
            <a:r>
              <a:rPr lang="en-US"/>
              <a:t>© Arindam Jati, 2019</a:t>
            </a:r>
          </a:p>
        </p:txBody>
      </p:sp>
      <p:sp>
        <p:nvSpPr>
          <p:cNvPr id="4" name="Slide Number Placeholder 3"/>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74898203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C46D78C-3A35-4A74-8954-DD389AB288FD}" type="datetime1">
              <a:rPr lang="en-US" smtClean="0"/>
              <a:t>5/14/2019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7394744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1446685-8C98-4C91-8FBB-A1F0B14269EA}" type="datetime1">
              <a:rPr lang="en-US" smtClean="0"/>
              <a:t>5/14/2019</a:t>
            </a:fld>
            <a:endParaRPr lang="en-US"/>
          </a:p>
        </p:txBody>
      </p:sp>
      <p:sp>
        <p:nvSpPr>
          <p:cNvPr id="6" name="Footer Placeholder 5"/>
          <p:cNvSpPr>
            <a:spLocks noGrp="1"/>
          </p:cNvSpPr>
          <p:nvPr>
            <p:ph type="ftr" sz="quarter" idx="11"/>
          </p:nvPr>
        </p:nvSpPr>
        <p:spPr/>
        <p:txBody>
          <a:bodyPr/>
          <a:lstStyle/>
          <a:p>
            <a:r>
              <a:rPr lang="en-US"/>
              <a:t>© Arindam Jati, 2019</a:t>
            </a:r>
          </a:p>
        </p:txBody>
      </p:sp>
      <p:sp>
        <p:nvSpPr>
          <p:cNvPr id="7" name="Slide Number Placeholder 6"/>
          <p:cNvSpPr>
            <a:spLocks noGrp="1"/>
          </p:cNvSpPr>
          <p:nvPr>
            <p:ph type="sldNum" sz="quarter" idx="12"/>
          </p:nvPr>
        </p:nvSpPr>
        <p:spPr/>
        <p:txBody>
          <a:bodyPr/>
          <a:lstStyle/>
          <a:p>
            <a:fld id="{3674109E-6DD1-7648-9C61-8D977AE346CC}" type="slidenum">
              <a:rPr lang="en-US" smtClean="0"/>
              <a:t>‹#›</a:t>
            </a:fld>
            <a:endParaRPr lang="en-US"/>
          </a:p>
        </p:txBody>
      </p:sp>
    </p:spTree>
    <p:extLst>
      <p:ext uri="{BB962C8B-B14F-4D97-AF65-F5344CB8AC3E}">
        <p14:creationId xmlns:p14="http://schemas.microsoft.com/office/powerpoint/2010/main" val="16514550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1D342E-8F00-41BB-B663-DBE61193DD0D}" type="datetime1">
              <a:rPr lang="en-US" smtClean="0"/>
              <a:t>5/14/2019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 Arindam Jati, 2019</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74109E-6DD1-7648-9C61-8D977AE346CC}" type="slidenum">
              <a:rPr lang="en-US" smtClean="0"/>
              <a:t>‹#›</a:t>
            </a:fld>
            <a:endParaRPr lang="en-US"/>
          </a:p>
        </p:txBody>
      </p:sp>
    </p:spTree>
    <p:extLst>
      <p:ext uri="{BB962C8B-B14F-4D97-AF65-F5344CB8AC3E}">
        <p14:creationId xmlns:p14="http://schemas.microsoft.com/office/powerpoint/2010/main" val="507691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7.svg"/><Relationship Id="rId3" Type="http://schemas.openxmlformats.org/officeDocument/2006/relationships/image" Target="../media/image13.png"/><Relationship Id="rId7" Type="http://schemas.openxmlformats.org/officeDocument/2006/relationships/image" Target="../media/image16.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15.svg"/><Relationship Id="rId11" Type="http://schemas.openxmlformats.org/officeDocument/2006/relationships/image" Target="../media/image18.emf"/><Relationship Id="rId5" Type="http://schemas.openxmlformats.org/officeDocument/2006/relationships/image" Target="../media/image15.png"/><Relationship Id="rId10" Type="http://schemas.openxmlformats.org/officeDocument/2006/relationships/image" Target="../media/image19.svg"/><Relationship Id="rId4" Type="http://schemas.openxmlformats.org/officeDocument/2006/relationships/image" Target="../media/image14.emf"/><Relationship Id="rId9" Type="http://schemas.openxmlformats.org/officeDocument/2006/relationships/image" Target="../media/image17.png"/></Relationships>
</file>

<file path=ppt/slides/_rels/slide11.xml.rels><?xml version="1.0" encoding="UTF-8" standalone="yes"?>
<Relationships xmlns="http://schemas.openxmlformats.org/package/2006/relationships"><Relationship Id="rId8" Type="http://schemas.openxmlformats.org/officeDocument/2006/relationships/diagramData" Target="../diagrams/data4.xml"/><Relationship Id="rId13" Type="http://schemas.openxmlformats.org/officeDocument/2006/relationships/image" Target="../media/image24.png"/><Relationship Id="rId3" Type="http://schemas.openxmlformats.org/officeDocument/2006/relationships/diagramData" Target="../diagrams/data3.xml"/><Relationship Id="rId21" Type="http://schemas.openxmlformats.org/officeDocument/2006/relationships/image" Target="../media/image17.png"/><Relationship Id="rId7" Type="http://schemas.microsoft.com/office/2007/relationships/diagramDrawing" Target="../diagrams/drawing2.xml"/><Relationship Id="rId12" Type="http://schemas.openxmlformats.org/officeDocument/2006/relationships/image" Target="../media/image19.emf"/><Relationship Id="rId17" Type="http://schemas.openxmlformats.org/officeDocument/2006/relationships/image" Target="../media/image15.png"/><Relationship Id="rId25" Type="http://schemas.openxmlformats.org/officeDocument/2006/relationships/image" Target="../media/image26.emf"/><Relationship Id="rId2" Type="http://schemas.openxmlformats.org/officeDocument/2006/relationships/notesSlide" Target="../notesSlides/notesSlide10.xml"/><Relationship Id="rId16" Type="http://schemas.openxmlformats.org/officeDocument/2006/relationships/image" Target="../media/image25.svg"/><Relationship Id="rId20" Type="http://schemas.openxmlformats.org/officeDocument/2006/relationships/image" Target="../media/image15.svg"/><Relationship Id="rId1" Type="http://schemas.openxmlformats.org/officeDocument/2006/relationships/slideLayout" Target="../slideLayouts/slideLayout2.xml"/><Relationship Id="rId6" Type="http://schemas.openxmlformats.org/officeDocument/2006/relationships/diagramColors" Target="../diagrams/colors2.xml"/><Relationship Id="rId11" Type="http://schemas.openxmlformats.org/officeDocument/2006/relationships/diagramColors" Target="../diagrams/colors2.xml"/><Relationship Id="rId24" Type="http://schemas.openxmlformats.org/officeDocument/2006/relationships/image" Target="../media/image17.svg"/><Relationship Id="rId5" Type="http://schemas.openxmlformats.org/officeDocument/2006/relationships/diagramQuickStyle" Target="../diagrams/quickStyle2.xml"/><Relationship Id="rId15" Type="http://schemas.openxmlformats.org/officeDocument/2006/relationships/image" Target="../media/image25.png"/><Relationship Id="rId23" Type="http://schemas.openxmlformats.org/officeDocument/2006/relationships/image" Target="../media/image16.png"/><Relationship Id="rId10" Type="http://schemas.openxmlformats.org/officeDocument/2006/relationships/diagramQuickStyle" Target="../diagrams/quickStyle2.xml"/><Relationship Id="rId4" Type="http://schemas.openxmlformats.org/officeDocument/2006/relationships/diagramLayout" Target="../diagrams/layout2.xml"/><Relationship Id="rId9" Type="http://schemas.openxmlformats.org/officeDocument/2006/relationships/diagramLayout" Target="../diagrams/layout2.xml"/><Relationship Id="rId14" Type="http://schemas.openxmlformats.org/officeDocument/2006/relationships/image" Target="../media/image23.svg"/><Relationship Id="rId22" Type="http://schemas.openxmlformats.org/officeDocument/2006/relationships/image" Target="../media/image19.svg"/></Relationships>
</file>

<file path=ppt/slides/_rels/slide12.xml.rels><?xml version="1.0" encoding="UTF-8" standalone="yes"?>
<Relationships xmlns="http://schemas.openxmlformats.org/package/2006/relationships"><Relationship Id="rId8" Type="http://schemas.openxmlformats.org/officeDocument/2006/relationships/diagramData" Target="../diagrams/data6.xml"/><Relationship Id="rId13" Type="http://schemas.openxmlformats.org/officeDocument/2006/relationships/image" Target="../media/image15.png"/><Relationship Id="rId18" Type="http://schemas.openxmlformats.org/officeDocument/2006/relationships/image" Target="../media/image29.emf"/><Relationship Id="rId3" Type="http://schemas.openxmlformats.org/officeDocument/2006/relationships/diagramData" Target="../diagrams/data5.xml"/><Relationship Id="rId21" Type="http://schemas.openxmlformats.org/officeDocument/2006/relationships/image" Target="../media/image32.emf"/><Relationship Id="rId7" Type="http://schemas.microsoft.com/office/2007/relationships/diagramDrawing" Target="../diagrams/drawing3.xml"/><Relationship Id="rId12" Type="http://schemas.openxmlformats.org/officeDocument/2006/relationships/image" Target="../media/image27.emf"/><Relationship Id="rId17" Type="http://schemas.openxmlformats.org/officeDocument/2006/relationships/image" Target="../media/image28.emf"/><Relationship Id="rId2" Type="http://schemas.openxmlformats.org/officeDocument/2006/relationships/notesSlide" Target="../notesSlides/notesSlide11.xml"/><Relationship Id="rId16" Type="http://schemas.openxmlformats.org/officeDocument/2006/relationships/image" Target="../media/image17.svg"/><Relationship Id="rId20" Type="http://schemas.openxmlformats.org/officeDocument/2006/relationships/image" Target="../media/image31.emf"/><Relationship Id="rId1" Type="http://schemas.openxmlformats.org/officeDocument/2006/relationships/slideLayout" Target="../slideLayouts/slideLayout2.xml"/><Relationship Id="rId6" Type="http://schemas.openxmlformats.org/officeDocument/2006/relationships/diagramColors" Target="../diagrams/colors3.xml"/><Relationship Id="rId11" Type="http://schemas.openxmlformats.org/officeDocument/2006/relationships/diagramColors" Target="../diagrams/colors3.xml"/><Relationship Id="rId5" Type="http://schemas.openxmlformats.org/officeDocument/2006/relationships/diagramQuickStyle" Target="../diagrams/quickStyle3.xml"/><Relationship Id="rId15" Type="http://schemas.openxmlformats.org/officeDocument/2006/relationships/image" Target="../media/image16.png"/><Relationship Id="rId23" Type="http://schemas.openxmlformats.org/officeDocument/2006/relationships/image" Target="../media/image34.emf"/><Relationship Id="rId10" Type="http://schemas.openxmlformats.org/officeDocument/2006/relationships/diagramQuickStyle" Target="../diagrams/quickStyle3.xml"/><Relationship Id="rId19" Type="http://schemas.openxmlformats.org/officeDocument/2006/relationships/image" Target="../media/image30.emf"/><Relationship Id="rId4" Type="http://schemas.openxmlformats.org/officeDocument/2006/relationships/diagramLayout" Target="../diagrams/layout3.xml"/><Relationship Id="rId9" Type="http://schemas.openxmlformats.org/officeDocument/2006/relationships/diagramLayout" Target="../diagrams/layout3.xml"/><Relationship Id="rId14" Type="http://schemas.openxmlformats.org/officeDocument/2006/relationships/image" Target="../media/image15.svg"/><Relationship Id="rId22" Type="http://schemas.openxmlformats.org/officeDocument/2006/relationships/image" Target="../media/image33.emf"/></Relationships>
</file>

<file path=ppt/slides/_rels/slide13.xml.rels><?xml version="1.0" encoding="UTF-8" standalone="yes"?>
<Relationships xmlns="http://schemas.openxmlformats.org/package/2006/relationships"><Relationship Id="rId3" Type="http://schemas.openxmlformats.org/officeDocument/2006/relationships/image" Target="../media/image350.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2.jpg"/><Relationship Id="rId5" Type="http://schemas.openxmlformats.org/officeDocument/2006/relationships/image" Target="../media/image11.png"/><Relationship Id="rId4" Type="http://schemas.openxmlformats.org/officeDocument/2006/relationships/image" Target="../media/image35.emf"/></Relationships>
</file>

<file path=ppt/slides/_rels/slide14.xml.rels><?xml version="1.0" encoding="UTF-8" standalone="yes"?>
<Relationships xmlns="http://schemas.openxmlformats.org/package/2006/relationships"><Relationship Id="rId3" Type="http://schemas.openxmlformats.org/officeDocument/2006/relationships/image" Target="../media/image36.emf"/><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37.emf"/><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8.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diagramData" Target="../diagrams/data1.xml"/><Relationship Id="rId18" Type="http://schemas.openxmlformats.org/officeDocument/2006/relationships/diagramData" Target="../diagrams/data2.xml"/><Relationship Id="rId26" Type="http://schemas.openxmlformats.org/officeDocument/2006/relationships/image" Target="../media/image22.png"/><Relationship Id="rId3" Type="http://schemas.openxmlformats.org/officeDocument/2006/relationships/image" Target="../media/image2.png"/><Relationship Id="rId21" Type="http://schemas.openxmlformats.org/officeDocument/2006/relationships/diagramColors" Target="../diagrams/colors1.xml"/><Relationship Id="rId7" Type="http://schemas.openxmlformats.org/officeDocument/2006/relationships/image" Target="../media/image6.png"/><Relationship Id="rId12" Type="http://schemas.openxmlformats.org/officeDocument/2006/relationships/image" Target="../media/image5.emf"/><Relationship Id="rId17" Type="http://schemas.microsoft.com/office/2007/relationships/diagramDrawing" Target="../diagrams/drawing1.xml"/><Relationship Id="rId25" Type="http://schemas.openxmlformats.org/officeDocument/2006/relationships/image" Target="../media/image21.png"/><Relationship Id="rId2" Type="http://schemas.openxmlformats.org/officeDocument/2006/relationships/notesSlide" Target="../notesSlides/notesSlide6.xml"/><Relationship Id="rId16" Type="http://schemas.openxmlformats.org/officeDocument/2006/relationships/diagramColors" Target="../diagrams/colors1.xml"/><Relationship Id="rId20" Type="http://schemas.openxmlformats.org/officeDocument/2006/relationships/diagramQuickStyle" Target="../diagrams/quickStyle1.xml"/><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4.emf"/><Relationship Id="rId24" Type="http://schemas.openxmlformats.org/officeDocument/2006/relationships/image" Target="../media/image20.png"/><Relationship Id="rId5" Type="http://schemas.openxmlformats.org/officeDocument/2006/relationships/image" Target="../media/image4.png"/><Relationship Id="rId15" Type="http://schemas.openxmlformats.org/officeDocument/2006/relationships/diagramQuickStyle" Target="../diagrams/quickStyle1.xml"/><Relationship Id="rId23" Type="http://schemas.openxmlformats.org/officeDocument/2006/relationships/image" Target="../media/image19.png"/><Relationship Id="rId28" Type="http://schemas.openxmlformats.org/officeDocument/2006/relationships/image" Target="../media/image10.png"/><Relationship Id="rId10" Type="http://schemas.openxmlformats.org/officeDocument/2006/relationships/image" Target="../media/image9.png"/><Relationship Id="rId19" Type="http://schemas.openxmlformats.org/officeDocument/2006/relationships/diagramLayout" Target="../diagrams/layout1.xml"/><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diagramLayout" Target="../diagrams/layout1.xml"/><Relationship Id="rId22" Type="http://schemas.openxmlformats.org/officeDocument/2006/relationships/image" Target="../media/image18.png"/><Relationship Id="rId27" Type="http://schemas.openxmlformats.org/officeDocument/2006/relationships/image" Target="../media/image23.pn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image" Target="../media/image4.emf"/><Relationship Id="rId4" Type="http://schemas.openxmlformats.org/officeDocument/2006/relationships/image" Target="../media/image12.jpg"/></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4492" y="1439997"/>
            <a:ext cx="9683015" cy="2387600"/>
          </a:xfrm>
        </p:spPr>
        <p:txBody>
          <a:bodyPr>
            <a:noAutofit/>
          </a:bodyPr>
          <a:lstStyle/>
          <a:p>
            <a:r>
              <a:rPr lang="en-US" sz="4400" dirty="0"/>
              <a:t>HIERARCHY-AWARE LOSS FUNCTION ON A TREE STRUCTURED LABEL SPACE FOR</a:t>
            </a:r>
            <a:br>
              <a:rPr lang="en-US" sz="4400" dirty="0"/>
            </a:br>
            <a:r>
              <a:rPr lang="en-US" sz="4400" dirty="0"/>
              <a:t>AUDIO EVENT DETECTION</a:t>
            </a:r>
          </a:p>
        </p:txBody>
      </p:sp>
      <p:sp>
        <p:nvSpPr>
          <p:cNvPr id="3" name="Subtitle 2"/>
          <p:cNvSpPr>
            <a:spLocks noGrp="1"/>
          </p:cNvSpPr>
          <p:nvPr>
            <p:ph type="subTitle" idx="1"/>
          </p:nvPr>
        </p:nvSpPr>
        <p:spPr>
          <a:xfrm>
            <a:off x="1524000" y="4333558"/>
            <a:ext cx="9144000" cy="1655762"/>
          </a:xfrm>
        </p:spPr>
        <p:txBody>
          <a:bodyPr/>
          <a:lstStyle/>
          <a:p>
            <a:r>
              <a:rPr lang="en-US" dirty="0"/>
              <a:t>Arindam Jati, Naveen Kumar, Ruxin Chen, Panayiotis Georgiou</a:t>
            </a:r>
          </a:p>
          <a:p>
            <a:r>
              <a:rPr lang="en-US" b="1" dirty="0"/>
              <a:t>Presenter: </a:t>
            </a:r>
            <a:r>
              <a:rPr lang="en-US" dirty="0"/>
              <a:t>Jaekwon Yoo, Sony Interactive Entertainment</a:t>
            </a:r>
          </a:p>
        </p:txBody>
      </p:sp>
      <p:sp>
        <p:nvSpPr>
          <p:cNvPr id="4" name="Slide Number Placeholder 3"/>
          <p:cNvSpPr>
            <a:spLocks noGrp="1"/>
          </p:cNvSpPr>
          <p:nvPr>
            <p:ph type="sldNum" sz="quarter" idx="12"/>
          </p:nvPr>
        </p:nvSpPr>
        <p:spPr/>
        <p:txBody>
          <a:bodyPr/>
          <a:lstStyle/>
          <a:p>
            <a:fld id="{3674109E-6DD1-7648-9C61-8D977AE346CC}" type="slidenum">
              <a:rPr lang="en-US" smtClean="0"/>
              <a:pPr/>
              <a:t>1</a:t>
            </a:fld>
            <a:endParaRPr lang="en-US" dirty="0"/>
          </a:p>
        </p:txBody>
      </p:sp>
      <p:sp>
        <p:nvSpPr>
          <p:cNvPr id="5" name="Footer Placeholder 4">
            <a:extLst>
              <a:ext uri="{FF2B5EF4-FFF2-40B4-BE49-F238E27FC236}">
                <a16:creationId xmlns:a16="http://schemas.microsoft.com/office/drawing/2014/main" id="{CB66A8EF-426C-44DD-ADF1-C30697E58F9F}"/>
              </a:ext>
            </a:extLst>
          </p:cNvPr>
          <p:cNvSpPr>
            <a:spLocks noGrp="1"/>
          </p:cNvSpPr>
          <p:nvPr>
            <p:ph type="ftr" sz="quarter" idx="11"/>
          </p:nvPr>
        </p:nvSpPr>
        <p:spPr/>
        <p:txBody>
          <a:bodyPr/>
          <a:lstStyle/>
          <a:p>
            <a:r>
              <a:rPr lang="en-US" dirty="0"/>
              <a:t>© Arindam Jati, 2019</a:t>
            </a:r>
          </a:p>
        </p:txBody>
      </p:sp>
    </p:spTree>
    <p:extLst>
      <p:ext uri="{BB962C8B-B14F-4D97-AF65-F5344CB8AC3E}">
        <p14:creationId xmlns:p14="http://schemas.microsoft.com/office/powerpoint/2010/main" val="48237600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Basic triplet loss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10</a:t>
            </a:fld>
            <a:endParaRPr lang="en-US" dirty="0"/>
          </a:p>
        </p:txBody>
      </p:sp>
      <p:sp>
        <p:nvSpPr>
          <p:cNvPr id="8" name="TextBox 7"/>
          <p:cNvSpPr txBox="1"/>
          <p:nvPr/>
        </p:nvSpPr>
        <p:spPr>
          <a:xfrm>
            <a:off x="866899" y="5818909"/>
            <a:ext cx="184731" cy="369332"/>
          </a:xfrm>
          <a:prstGeom prst="rect">
            <a:avLst/>
          </a:prstGeom>
          <a:noFill/>
        </p:spPr>
        <p:txBody>
          <a:bodyPr wrap="none" rtlCol="0">
            <a:spAutoFit/>
          </a:bodyPr>
          <a:lstStyle/>
          <a:p>
            <a:endParaRPr lang="en-US" dirty="0"/>
          </a:p>
        </p:txBody>
      </p:sp>
      <p:sp>
        <p:nvSpPr>
          <p:cNvPr id="9" name="Content Placeholder 8"/>
          <p:cNvSpPr>
            <a:spLocks noGrp="1"/>
          </p:cNvSpPr>
          <p:nvPr>
            <p:ph idx="1"/>
          </p:nvPr>
        </p:nvSpPr>
        <p:spPr>
          <a:xfrm>
            <a:off x="838200" y="1097280"/>
            <a:ext cx="10515600" cy="5259070"/>
          </a:xfrm>
        </p:spPr>
        <p:txBody>
          <a:bodyPr>
            <a:normAutofit/>
          </a:bodyPr>
          <a:lstStyle/>
          <a:p>
            <a:endParaRPr lang="en-US" dirty="0"/>
          </a:p>
          <a:p>
            <a:endParaRPr lang="en-US" dirty="0"/>
          </a:p>
          <a:p>
            <a:endParaRPr lang="en-US" dirty="0"/>
          </a:p>
          <a:p>
            <a:r>
              <a:rPr lang="en-US" sz="2400" dirty="0"/>
              <a:t>Global optimum should satisfy:</a:t>
            </a:r>
          </a:p>
          <a:p>
            <a:endParaRPr lang="en-US" sz="2400" dirty="0"/>
          </a:p>
          <a:p>
            <a:endParaRPr lang="en-US" sz="2400" dirty="0"/>
          </a:p>
          <a:p>
            <a:r>
              <a:rPr lang="en-US" sz="2400" dirty="0"/>
              <a:t>Triplet loss to minimize:</a:t>
            </a:r>
          </a:p>
          <a:p>
            <a:pPr marL="0" indent="0">
              <a:buNone/>
            </a:pPr>
            <a:endParaRPr lang="en-US" dirty="0"/>
          </a:p>
          <a:p>
            <a:pPr marL="0" indent="0">
              <a:buNone/>
            </a:pPr>
            <a:endParaRPr lang="en-US" dirty="0"/>
          </a:p>
          <a:p>
            <a:pPr>
              <a:buFont typeface="Wingdings" charset="2"/>
              <a:buChar char="q"/>
            </a:pPr>
            <a:endParaRPr lang="en-US" sz="1300" dirty="0"/>
          </a:p>
          <a:p>
            <a:pPr>
              <a:buFont typeface="Wingdings" charset="2"/>
              <a:buChar char="q"/>
            </a:pPr>
            <a:r>
              <a:rPr lang="en-US" sz="1300" dirty="0"/>
              <a:t>Florian </a:t>
            </a:r>
            <a:r>
              <a:rPr lang="en-US" sz="1300" dirty="0" err="1"/>
              <a:t>Schroff</a:t>
            </a:r>
            <a:r>
              <a:rPr lang="en-US" sz="1300" dirty="0"/>
              <a:t>, Dmitry </a:t>
            </a:r>
            <a:r>
              <a:rPr lang="en-US" sz="1300" dirty="0" err="1"/>
              <a:t>Kalenichenko</a:t>
            </a:r>
            <a:r>
              <a:rPr lang="en-US" sz="1300" dirty="0"/>
              <a:t>, and James </a:t>
            </a:r>
            <a:r>
              <a:rPr lang="en-US" sz="1300" dirty="0" err="1"/>
              <a:t>Philbin</a:t>
            </a:r>
            <a:r>
              <a:rPr lang="en-US" sz="1300" dirty="0"/>
              <a:t>, “</a:t>
            </a:r>
            <a:r>
              <a:rPr lang="en-US" sz="1300" dirty="0" err="1"/>
              <a:t>Facenet</a:t>
            </a:r>
            <a:r>
              <a:rPr lang="en-US" sz="1300" dirty="0"/>
              <a:t>: A unified embedding for face recognition and clustering,” in CVPR, 2015, pp. 815–823.</a:t>
            </a:r>
          </a:p>
        </p:txBody>
      </p:sp>
      <p:pic>
        <p:nvPicPr>
          <p:cNvPr id="10" name="Content Placeholder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26756" y="1015689"/>
            <a:ext cx="6266625" cy="1607941"/>
          </a:xfrm>
          <a:prstGeom prst="rect">
            <a:avLst/>
          </a:prstGeom>
        </p:spPr>
      </p:pic>
      <p:pic>
        <p:nvPicPr>
          <p:cNvPr id="23" name="Picture 22"/>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96777" y="3248175"/>
            <a:ext cx="8598446" cy="421492"/>
          </a:xfrm>
          <a:prstGeom prst="rect">
            <a:avLst/>
          </a:prstGeom>
        </p:spPr>
      </p:pic>
      <p:pic>
        <p:nvPicPr>
          <p:cNvPr id="6" name="Graphic 5">
            <a:extLst>
              <a:ext uri="{FF2B5EF4-FFF2-40B4-BE49-F238E27FC236}">
                <a16:creationId xmlns:a16="http://schemas.microsoft.com/office/drawing/2014/main" id="{0382003F-433E-47A9-82C2-9FE3AA42B2B3}"/>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2952549" y="1774239"/>
            <a:ext cx="287431" cy="287431"/>
          </a:xfrm>
          <a:prstGeom prst="rect">
            <a:avLst/>
          </a:prstGeom>
        </p:spPr>
      </p:pic>
      <p:pic>
        <p:nvPicPr>
          <p:cNvPr id="11" name="Graphic 10">
            <a:extLst>
              <a:ext uri="{FF2B5EF4-FFF2-40B4-BE49-F238E27FC236}">
                <a16:creationId xmlns:a16="http://schemas.microsoft.com/office/drawing/2014/main" id="{9554CBCA-B23B-49ED-B647-F9361F73FD43}"/>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4561021" y="1480966"/>
            <a:ext cx="301625" cy="284868"/>
          </a:xfrm>
          <a:prstGeom prst="rect">
            <a:avLst/>
          </a:prstGeom>
        </p:spPr>
      </p:pic>
      <p:pic>
        <p:nvPicPr>
          <p:cNvPr id="13" name="Graphic 12">
            <a:extLst>
              <a:ext uri="{FF2B5EF4-FFF2-40B4-BE49-F238E27FC236}">
                <a16:creationId xmlns:a16="http://schemas.microsoft.com/office/drawing/2014/main" id="{A530C05E-88D5-4942-89C8-06A7FA9FD5EE}"/>
              </a:ext>
            </a:extLst>
          </p:cNvPr>
          <p:cNvPicPr>
            <a:picLocks noChangeAspect="1"/>
          </p:cNvPicPr>
          <p:nvPr/>
        </p:nvPicPr>
        <p:blipFill>
          <a:blip r:embed="rId9">
            <a:extLst>
              <a:ext uri="{96DAC541-7B7A-43D3-8B79-37D633B846F1}">
                <asvg:svgBlip xmlns="" xmlns:asvg="http://schemas.microsoft.com/office/drawing/2016/SVG/main" r:embed="rId10"/>
              </a:ext>
            </a:extLst>
          </a:blip>
          <a:stretch>
            <a:fillRect/>
          </a:stretch>
        </p:blipFill>
        <p:spPr>
          <a:xfrm>
            <a:off x="5580830" y="1985610"/>
            <a:ext cx="271463" cy="287431"/>
          </a:xfrm>
          <a:prstGeom prst="rect">
            <a:avLst/>
          </a:prstGeom>
        </p:spPr>
      </p:pic>
      <p:pic>
        <p:nvPicPr>
          <p:cNvPr id="24" name="Graphic 23">
            <a:extLst>
              <a:ext uri="{FF2B5EF4-FFF2-40B4-BE49-F238E27FC236}">
                <a16:creationId xmlns:a16="http://schemas.microsoft.com/office/drawing/2014/main" id="{E216C1A1-6F07-4DC8-B045-524E169C3341}"/>
              </a:ext>
            </a:extLst>
          </p:cNvPr>
          <p:cNvPicPr>
            <a:picLocks noChangeAspect="1"/>
          </p:cNvPicPr>
          <p:nvPr/>
        </p:nvPicPr>
        <p:blipFill>
          <a:blip r:embed="rId5">
            <a:extLst>
              <a:ext uri="{96DAC541-7B7A-43D3-8B79-37D633B846F1}">
                <asvg:svgBlip xmlns="" xmlns:asvg="http://schemas.microsoft.com/office/drawing/2016/SVG/main" r:embed="rId6"/>
              </a:ext>
            </a:extLst>
          </a:blip>
          <a:stretch>
            <a:fillRect/>
          </a:stretch>
        </p:blipFill>
        <p:spPr>
          <a:xfrm>
            <a:off x="6840582" y="1596693"/>
            <a:ext cx="287431" cy="287431"/>
          </a:xfrm>
          <a:prstGeom prst="rect">
            <a:avLst/>
          </a:prstGeom>
        </p:spPr>
      </p:pic>
      <p:pic>
        <p:nvPicPr>
          <p:cNvPr id="25" name="Graphic 24">
            <a:extLst>
              <a:ext uri="{FF2B5EF4-FFF2-40B4-BE49-F238E27FC236}">
                <a16:creationId xmlns:a16="http://schemas.microsoft.com/office/drawing/2014/main" id="{E88DDF64-5259-4D75-99F8-AFEC3BE82F9B}"/>
              </a:ext>
            </a:extLst>
          </p:cNvPr>
          <p:cNvPicPr>
            <a:picLocks noChangeAspect="1"/>
          </p:cNvPicPr>
          <p:nvPr/>
        </p:nvPicPr>
        <p:blipFill>
          <a:blip r:embed="rId7">
            <a:extLst>
              <a:ext uri="{96DAC541-7B7A-43D3-8B79-37D633B846F1}">
                <asvg:svgBlip xmlns="" xmlns:asvg="http://schemas.microsoft.com/office/drawing/2016/SVG/main" r:embed="rId8"/>
              </a:ext>
            </a:extLst>
          </a:blip>
          <a:stretch>
            <a:fillRect/>
          </a:stretch>
        </p:blipFill>
        <p:spPr>
          <a:xfrm>
            <a:off x="8929821" y="1278201"/>
            <a:ext cx="301625" cy="284868"/>
          </a:xfrm>
          <a:prstGeom prst="rect">
            <a:avLst/>
          </a:prstGeom>
        </p:spPr>
      </p:pic>
      <p:pic>
        <p:nvPicPr>
          <p:cNvPr id="26" name="Graphic 25">
            <a:extLst>
              <a:ext uri="{FF2B5EF4-FFF2-40B4-BE49-F238E27FC236}">
                <a16:creationId xmlns:a16="http://schemas.microsoft.com/office/drawing/2014/main" id="{A29BDA0D-4309-41F8-AF36-1137F80A3B6C}"/>
              </a:ext>
            </a:extLst>
          </p:cNvPr>
          <p:cNvPicPr>
            <a:picLocks noChangeAspect="1"/>
          </p:cNvPicPr>
          <p:nvPr/>
        </p:nvPicPr>
        <p:blipFill>
          <a:blip r:embed="rId9">
            <a:extLst>
              <a:ext uri="{96DAC541-7B7A-43D3-8B79-37D633B846F1}">
                <asvg:svgBlip xmlns="" xmlns:asvg="http://schemas.microsoft.com/office/drawing/2016/SVG/main" r:embed="rId10"/>
              </a:ext>
            </a:extLst>
          </a:blip>
          <a:stretch>
            <a:fillRect/>
          </a:stretch>
        </p:blipFill>
        <p:spPr>
          <a:xfrm>
            <a:off x="7922119" y="2022232"/>
            <a:ext cx="271463" cy="287431"/>
          </a:xfrm>
          <a:prstGeom prst="rect">
            <a:avLst/>
          </a:prstGeom>
        </p:spPr>
      </p:pic>
      <p:pic>
        <p:nvPicPr>
          <p:cNvPr id="12" name="Picture 11"/>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1331439" y="4509360"/>
            <a:ext cx="9529122" cy="973971"/>
          </a:xfrm>
          <a:prstGeom prst="rect">
            <a:avLst/>
          </a:prstGeom>
        </p:spPr>
      </p:pic>
    </p:spTree>
    <p:extLst>
      <p:ext uri="{BB962C8B-B14F-4D97-AF65-F5344CB8AC3E}">
        <p14:creationId xmlns:p14="http://schemas.microsoft.com/office/powerpoint/2010/main" val="209053549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22" name="Diagram 21"/>
              <p:cNvGraphicFramePr/>
              <p:nvPr>
                <p:extLst>
                  <p:ext uri="{D42A27DB-BD31-4B8C-83A1-F6EECF244321}">
                    <p14:modId xmlns:p14="http://schemas.microsoft.com/office/powerpoint/2010/main" val="1966124124"/>
                  </p:ext>
                </p:extLst>
              </p:nvPr>
            </p:nvGraphicFramePr>
            <p:xfrm>
              <a:off x="6726417" y="654249"/>
              <a:ext cx="4894302" cy="3169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xmlns="">
          <p:graphicFrame>
            <p:nvGraphicFramePr>
              <p:cNvPr id="22" name="Diagram 21"/>
              <p:cNvGraphicFramePr/>
              <p:nvPr>
                <p:extLst>
                  <p:ext uri="{D42A27DB-BD31-4B8C-83A1-F6EECF244321}">
                    <p14:modId xmlns:p14="http://schemas.microsoft.com/office/powerpoint/2010/main" val="1966124124"/>
                  </p:ext>
                </p:extLst>
              </p:nvPr>
            </p:nvGraphicFramePr>
            <p:xfrm>
              <a:off x="6726417" y="654249"/>
              <a:ext cx="4894302" cy="31691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mc:Fallback>
      </mc:AlternateContent>
      <p:sp>
        <p:nvSpPr>
          <p:cNvPr id="2" name="Title 1"/>
          <p:cNvSpPr>
            <a:spLocks noGrp="1"/>
          </p:cNvSpPr>
          <p:nvPr>
            <p:ph type="title"/>
          </p:nvPr>
        </p:nvSpPr>
        <p:spPr/>
        <p:txBody>
          <a:bodyPr/>
          <a:lstStyle/>
          <a:p>
            <a:r>
              <a:rPr lang="en-US" dirty="0"/>
              <a:t>Balanced triplet loss</a:t>
            </a:r>
          </a:p>
        </p:txBody>
      </p:sp>
      <p:sp>
        <p:nvSpPr>
          <p:cNvPr id="3" name="Content Placeholder 2"/>
          <p:cNvSpPr>
            <a:spLocks noGrp="1"/>
          </p:cNvSpPr>
          <p:nvPr>
            <p:ph idx="1"/>
          </p:nvPr>
        </p:nvSpPr>
        <p:spPr/>
        <p:txBody>
          <a:bodyPr>
            <a:normAutofit/>
          </a:bodyPr>
          <a:lstStyle/>
          <a:p>
            <a:r>
              <a:rPr lang="en-US" sz="2400" dirty="0"/>
              <a:t>Problem of basic triplet learning:</a:t>
            </a:r>
          </a:p>
          <a:p>
            <a:pPr lvl="1">
              <a:lnSpc>
                <a:spcPct val="150000"/>
              </a:lnSpc>
              <a:spcAft>
                <a:spcPts val="600"/>
              </a:spcAft>
            </a:pPr>
            <a:r>
              <a:rPr lang="en-US" sz="2000" dirty="0"/>
              <a:t>Mines according to uniform distribution</a:t>
            </a:r>
          </a:p>
          <a:p>
            <a:pPr lvl="1">
              <a:lnSpc>
                <a:spcPct val="150000"/>
              </a:lnSpc>
              <a:spcAft>
                <a:spcPts val="600"/>
              </a:spcAft>
            </a:pPr>
            <a:r>
              <a:rPr lang="en-US" sz="2000" dirty="0"/>
              <a:t>Most of the </a:t>
            </a:r>
            <a:r>
              <a:rPr lang="en-US" sz="2000" b="1" i="1" dirty="0"/>
              <a:t>negatives </a:t>
            </a:r>
            <a:r>
              <a:rPr lang="en-US" sz="2000" dirty="0"/>
              <a:t>come from a different</a:t>
            </a:r>
          </a:p>
          <a:p>
            <a:pPr marL="457200" lvl="1" indent="0">
              <a:lnSpc>
                <a:spcPct val="150000"/>
              </a:lnSpc>
              <a:spcAft>
                <a:spcPts val="600"/>
              </a:spcAft>
              <a:buNone/>
            </a:pPr>
            <a:r>
              <a:rPr lang="en-US" sz="2000" dirty="0"/>
              <a:t>coarse class (with probability                  )</a:t>
            </a:r>
          </a:p>
          <a:p>
            <a:pPr lvl="1">
              <a:lnSpc>
                <a:spcPct val="150000"/>
              </a:lnSpc>
              <a:spcAft>
                <a:spcPts val="600"/>
              </a:spcAft>
            </a:pPr>
            <a:r>
              <a:rPr lang="en-US" sz="2000" dirty="0"/>
              <a:t>Embeddings mostly have coarse information</a:t>
            </a:r>
          </a:p>
          <a:p>
            <a:r>
              <a:rPr lang="en-US" sz="2400" dirty="0"/>
              <a:t>Simple workaround:</a:t>
            </a:r>
          </a:p>
          <a:p>
            <a:pPr lvl="1"/>
            <a:r>
              <a:rPr lang="en-US" sz="2000" b="1" i="1" dirty="0"/>
              <a:t>Negative mining </a:t>
            </a:r>
            <a:r>
              <a:rPr lang="en-US" sz="2000" dirty="0"/>
              <a:t>in a balanced way</a:t>
            </a:r>
            <a:endParaRPr lang="en-US" sz="2000" b="1" i="1" dirty="0"/>
          </a:p>
          <a:p>
            <a:pPr marL="457200" lvl="1" indent="0">
              <a:buNone/>
            </a:pPr>
            <a:endParaRPr lang="en-US" dirty="0"/>
          </a:p>
          <a:p>
            <a:pPr lvl="1"/>
            <a:endParaRPr lang="en-US" dirty="0"/>
          </a:p>
          <a:p>
            <a:pPr marL="0" indent="0">
              <a:buNone/>
            </a:pPr>
            <a:r>
              <a:rPr lang="en-US" dirty="0"/>
              <a:t> </a:t>
            </a:r>
          </a:p>
        </p:txBody>
      </p:sp>
      <p:sp>
        <p:nvSpPr>
          <p:cNvPr id="4" name="Footer Placeholder 3"/>
          <p:cNvSpPr>
            <a:spLocks noGrp="1"/>
          </p:cNvSpPr>
          <p:nvPr>
            <p:ph type="ftr" sz="quarter" idx="11"/>
          </p:nvPr>
        </p:nvSpPr>
        <p:spPr/>
        <p:txBody>
          <a:bodyPr/>
          <a:lstStyle/>
          <a:p>
            <a:r>
              <a:rPr lang="en-US" dirty="0"/>
              <a:t>© </a:t>
            </a:r>
            <a:r>
              <a:rPr lang="en-US" dirty="0" err="1"/>
              <a:t>Arindam</a:t>
            </a:r>
            <a:r>
              <a:rPr lang="en-US" dirty="0"/>
              <a:t> </a:t>
            </a:r>
            <a:r>
              <a:rPr lang="en-US" dirty="0" err="1"/>
              <a:t>Jati</a:t>
            </a:r>
            <a:r>
              <a:rPr lang="en-US" dirty="0"/>
              <a:t>,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11</a:t>
            </a:fld>
            <a:endParaRPr lang="en-US" dirty="0"/>
          </a:p>
        </p:txBody>
      </p:sp>
      <p:pic>
        <p:nvPicPr>
          <p:cNvPr id="13" name="Picture 12"/>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4712667" y="2752552"/>
            <a:ext cx="1149600" cy="456459"/>
          </a:xfrm>
          <a:prstGeom prst="rect">
            <a:avLst/>
          </a:prstGeom>
        </p:spPr>
      </p:pic>
      <p:pic>
        <p:nvPicPr>
          <p:cNvPr id="15" name="Graphic 14">
            <a:extLst>
              <a:ext uri="{FF2B5EF4-FFF2-40B4-BE49-F238E27FC236}">
                <a16:creationId xmlns:a16="http://schemas.microsoft.com/office/drawing/2014/main" id="{778B703C-5D24-4BC5-8C4B-5F09F569530C}"/>
              </a:ext>
            </a:extLst>
          </p:cNvPr>
          <p:cNvPicPr>
            <a:picLocks noChangeAspect="1"/>
          </p:cNvPicPr>
          <p:nvPr/>
        </p:nvPicPr>
        <p:blipFill>
          <a:blip r:embed="rId13">
            <a:extLst>
              <a:ext uri="{96DAC541-7B7A-43D3-8B79-37D633B846F1}">
                <asvg:svgBlip xmlns="" xmlns:asvg="http://schemas.microsoft.com/office/drawing/2016/SVG/main" r:embed="rId14"/>
              </a:ext>
            </a:extLst>
          </a:blip>
          <a:stretch>
            <a:fillRect/>
          </a:stretch>
        </p:blipFill>
        <p:spPr>
          <a:xfrm>
            <a:off x="2097525" y="4782745"/>
            <a:ext cx="6773343" cy="355452"/>
          </a:xfrm>
          <a:prstGeom prst="rect">
            <a:avLst/>
          </a:prstGeom>
        </p:spPr>
      </p:pic>
      <p:pic>
        <p:nvPicPr>
          <p:cNvPr id="17" name="Graphic 16">
            <a:extLst>
              <a:ext uri="{FF2B5EF4-FFF2-40B4-BE49-F238E27FC236}">
                <a16:creationId xmlns:a16="http://schemas.microsoft.com/office/drawing/2014/main" id="{801C92C6-B063-44ED-944F-08F6187125E6}"/>
              </a:ext>
            </a:extLst>
          </p:cNvPr>
          <p:cNvPicPr>
            <a:picLocks noChangeAspect="1"/>
          </p:cNvPicPr>
          <p:nvPr/>
        </p:nvPicPr>
        <p:blipFill>
          <a:blip r:embed="rId15">
            <a:extLst>
              <a:ext uri="{96DAC541-7B7A-43D3-8B79-37D633B846F1}">
                <asvg:svgBlip xmlns="" xmlns:asvg="http://schemas.microsoft.com/office/drawing/2016/SVG/main" r:embed="rId16"/>
              </a:ext>
            </a:extLst>
          </a:blip>
          <a:stretch>
            <a:fillRect/>
          </a:stretch>
        </p:blipFill>
        <p:spPr>
          <a:xfrm>
            <a:off x="2757523" y="5199338"/>
            <a:ext cx="4112545" cy="341133"/>
          </a:xfrm>
          <a:prstGeom prst="rect">
            <a:avLst/>
          </a:prstGeom>
        </p:spPr>
      </p:pic>
      <p:grpSp>
        <p:nvGrpSpPr>
          <p:cNvPr id="6" name="Group 5"/>
          <p:cNvGrpSpPr/>
          <p:nvPr/>
        </p:nvGrpSpPr>
        <p:grpSpPr>
          <a:xfrm>
            <a:off x="6848859" y="3434386"/>
            <a:ext cx="4332904" cy="980730"/>
            <a:chOff x="6848859" y="3434386"/>
            <a:chExt cx="4332904" cy="980730"/>
          </a:xfrm>
        </p:grpSpPr>
        <p:pic>
          <p:nvPicPr>
            <p:cNvPr id="18" name="Graphic 17">
              <a:extLst>
                <a:ext uri="{FF2B5EF4-FFF2-40B4-BE49-F238E27FC236}">
                  <a16:creationId xmlns:a16="http://schemas.microsoft.com/office/drawing/2014/main" id="{6E8628BA-A0E5-4DC7-AFC7-44180F62AE9E}"/>
                </a:ext>
              </a:extLst>
            </p:cNvPr>
            <p:cNvPicPr>
              <a:picLocks noChangeAspect="1"/>
            </p:cNvPicPr>
            <p:nvPr/>
          </p:nvPicPr>
          <p:blipFill>
            <a:blip r:embed="rId17">
              <a:extLst>
                <a:ext uri="{96DAC541-7B7A-43D3-8B79-37D633B846F1}">
                  <asvg:svgBlip xmlns="" xmlns:asvg="http://schemas.microsoft.com/office/drawing/2016/SVG/main" r:embed="rId20"/>
                </a:ext>
              </a:extLst>
            </a:blip>
            <a:stretch>
              <a:fillRect/>
            </a:stretch>
          </p:blipFill>
          <p:spPr>
            <a:xfrm>
              <a:off x="7042489" y="3954640"/>
              <a:ext cx="287431" cy="287431"/>
            </a:xfrm>
            <a:prstGeom prst="rect">
              <a:avLst/>
            </a:prstGeom>
          </p:spPr>
        </p:pic>
        <p:pic>
          <p:nvPicPr>
            <p:cNvPr id="19" name="Graphic 18">
              <a:extLst>
                <a:ext uri="{FF2B5EF4-FFF2-40B4-BE49-F238E27FC236}">
                  <a16:creationId xmlns:a16="http://schemas.microsoft.com/office/drawing/2014/main" id="{6B86AB7E-0157-441A-97B9-79FD640B4244}"/>
                </a:ext>
              </a:extLst>
            </p:cNvPr>
            <p:cNvPicPr>
              <a:picLocks noChangeAspect="1"/>
            </p:cNvPicPr>
            <p:nvPr/>
          </p:nvPicPr>
          <p:blipFill>
            <a:blip r:embed="rId21">
              <a:extLst>
                <a:ext uri="{96DAC541-7B7A-43D3-8B79-37D633B846F1}">
                  <asvg:svgBlip xmlns="" xmlns:asvg="http://schemas.microsoft.com/office/drawing/2016/SVG/main" r:embed="rId22"/>
                </a:ext>
              </a:extLst>
            </a:blip>
            <a:stretch>
              <a:fillRect/>
            </a:stretch>
          </p:blipFill>
          <p:spPr>
            <a:xfrm>
              <a:off x="7881937" y="3964266"/>
              <a:ext cx="271463" cy="287431"/>
            </a:xfrm>
            <a:prstGeom prst="rect">
              <a:avLst/>
            </a:prstGeom>
          </p:spPr>
        </p:pic>
        <p:pic>
          <p:nvPicPr>
            <p:cNvPr id="20" name="Graphic 19">
              <a:extLst>
                <a:ext uri="{FF2B5EF4-FFF2-40B4-BE49-F238E27FC236}">
                  <a16:creationId xmlns:a16="http://schemas.microsoft.com/office/drawing/2014/main" id="{86A889D2-C600-4CAA-9D06-BD3C8624EF9A}"/>
                </a:ext>
              </a:extLst>
            </p:cNvPr>
            <p:cNvPicPr>
              <a:picLocks noChangeAspect="1"/>
            </p:cNvPicPr>
            <p:nvPr/>
          </p:nvPicPr>
          <p:blipFill>
            <a:blip r:embed="rId23">
              <a:extLst>
                <a:ext uri="{96DAC541-7B7A-43D3-8B79-37D633B846F1}">
                  <asvg:svgBlip xmlns="" xmlns:asvg="http://schemas.microsoft.com/office/drawing/2016/SVG/main" r:embed="rId24"/>
                </a:ext>
              </a:extLst>
            </a:blip>
            <a:stretch>
              <a:fillRect/>
            </a:stretch>
          </p:blipFill>
          <p:spPr>
            <a:xfrm>
              <a:off x="9982200" y="3990330"/>
              <a:ext cx="301625" cy="284868"/>
            </a:xfrm>
            <a:prstGeom prst="rect">
              <a:avLst/>
            </a:prstGeom>
          </p:spPr>
        </p:pic>
        <p:sp>
          <p:nvSpPr>
            <p:cNvPr id="21" name="Oval 20">
              <a:extLst>
                <a:ext uri="{FF2B5EF4-FFF2-40B4-BE49-F238E27FC236}">
                  <a16:creationId xmlns:a16="http://schemas.microsoft.com/office/drawing/2014/main" id="{8E7B8CFA-A282-48C8-BFAD-0F97D63D4B35}"/>
                </a:ext>
              </a:extLst>
            </p:cNvPr>
            <p:cNvSpPr/>
            <p:nvPr/>
          </p:nvSpPr>
          <p:spPr>
            <a:xfrm>
              <a:off x="6848859" y="3807403"/>
              <a:ext cx="656465" cy="602887"/>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Oval 22">
              <a:extLst>
                <a:ext uri="{FF2B5EF4-FFF2-40B4-BE49-F238E27FC236}">
                  <a16:creationId xmlns:a16="http://schemas.microsoft.com/office/drawing/2014/main" id="{B0E0BFCA-DC03-4356-9228-8AED957C30A9}"/>
                </a:ext>
              </a:extLst>
            </p:cNvPr>
            <p:cNvSpPr/>
            <p:nvPr/>
          </p:nvSpPr>
          <p:spPr>
            <a:xfrm>
              <a:off x="9804779" y="3805668"/>
              <a:ext cx="656465" cy="60288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Oval 23">
              <a:extLst>
                <a:ext uri="{FF2B5EF4-FFF2-40B4-BE49-F238E27FC236}">
                  <a16:creationId xmlns:a16="http://schemas.microsoft.com/office/drawing/2014/main" id="{3FEADED5-CDDD-461B-B371-0DAA970A803D}"/>
                </a:ext>
              </a:extLst>
            </p:cNvPr>
            <p:cNvSpPr/>
            <p:nvPr/>
          </p:nvSpPr>
          <p:spPr>
            <a:xfrm>
              <a:off x="7710207" y="3812229"/>
              <a:ext cx="656465" cy="602887"/>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8" name="Straight Arrow Connector 27">
              <a:extLst>
                <a:ext uri="{FF2B5EF4-FFF2-40B4-BE49-F238E27FC236}">
                  <a16:creationId xmlns:a16="http://schemas.microsoft.com/office/drawing/2014/main" id="{CE8147D5-2A3D-4D74-B57F-1203DFB1B9C2}"/>
                </a:ext>
              </a:extLst>
            </p:cNvPr>
            <p:cNvCxnSpPr>
              <a:stCxn id="21" idx="0"/>
            </p:cNvCxnSpPr>
            <p:nvPr/>
          </p:nvCxnSpPr>
          <p:spPr>
            <a:xfrm flipV="1">
              <a:off x="7177092" y="3442969"/>
              <a:ext cx="281342" cy="364434"/>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29" name="Straight Arrow Connector 28">
              <a:extLst>
                <a:ext uri="{FF2B5EF4-FFF2-40B4-BE49-F238E27FC236}">
                  <a16:creationId xmlns:a16="http://schemas.microsoft.com/office/drawing/2014/main" id="{7972088E-81CC-4E96-BE6E-4EE81410B7A9}"/>
                </a:ext>
              </a:extLst>
            </p:cNvPr>
            <p:cNvCxnSpPr>
              <a:cxnSpLocks/>
              <a:stCxn id="24" idx="0"/>
            </p:cNvCxnSpPr>
            <p:nvPr/>
          </p:nvCxnSpPr>
          <p:spPr>
            <a:xfrm flipH="1" flipV="1">
              <a:off x="7437369" y="3449427"/>
              <a:ext cx="601071" cy="362802"/>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2" name="Straight Arrow Connector 31">
              <a:extLst>
                <a:ext uri="{FF2B5EF4-FFF2-40B4-BE49-F238E27FC236}">
                  <a16:creationId xmlns:a16="http://schemas.microsoft.com/office/drawing/2014/main" id="{0CD35D70-8628-45DA-B805-A10F374D62ED}"/>
                </a:ext>
              </a:extLst>
            </p:cNvPr>
            <p:cNvCxnSpPr>
              <a:cxnSpLocks/>
              <a:stCxn id="23" idx="0"/>
            </p:cNvCxnSpPr>
            <p:nvPr/>
          </p:nvCxnSpPr>
          <p:spPr>
            <a:xfrm flipH="1" flipV="1">
              <a:off x="8783012" y="3434386"/>
              <a:ext cx="1350000" cy="371282"/>
            </a:xfrm>
            <a:prstGeom prst="straightConnector1">
              <a:avLst/>
            </a:prstGeom>
            <a:ln w="28575">
              <a:prstDash val="lgDash"/>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35" name="Straight Arrow Connector 34">
              <a:extLst>
                <a:ext uri="{FF2B5EF4-FFF2-40B4-BE49-F238E27FC236}">
                  <a16:creationId xmlns:a16="http://schemas.microsoft.com/office/drawing/2014/main" id="{5B054CE3-10D6-4964-987B-BC38778A1B79}"/>
                </a:ext>
              </a:extLst>
            </p:cNvPr>
            <p:cNvCxnSpPr>
              <a:cxnSpLocks/>
            </p:cNvCxnSpPr>
            <p:nvPr/>
          </p:nvCxnSpPr>
          <p:spPr>
            <a:xfrm flipV="1">
              <a:off x="10113852" y="3442969"/>
              <a:ext cx="1067911" cy="345533"/>
            </a:xfrm>
            <a:prstGeom prst="straightConnector1">
              <a:avLst/>
            </a:prstGeom>
            <a:ln w="28575">
              <a:prstDash val="lgDash"/>
              <a:headEnd type="none" w="med" len="med"/>
              <a:tailEnd type="arrow" w="med" len="med"/>
            </a:ln>
          </p:spPr>
          <p:style>
            <a:lnRef idx="1">
              <a:schemeClr val="dk1"/>
            </a:lnRef>
            <a:fillRef idx="0">
              <a:schemeClr val="dk1"/>
            </a:fillRef>
            <a:effectRef idx="0">
              <a:schemeClr val="dk1"/>
            </a:effectRef>
            <a:fontRef idx="minor">
              <a:schemeClr val="tx1"/>
            </a:fontRef>
          </p:style>
        </p:cxnSp>
      </p:grpSp>
      <p:pic>
        <p:nvPicPr>
          <p:cNvPr id="7" name="Picture 6"/>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2196337" y="5679540"/>
            <a:ext cx="4802226" cy="351996"/>
          </a:xfrm>
          <a:prstGeom prst="rect">
            <a:avLst/>
          </a:prstGeom>
        </p:spPr>
      </p:pic>
    </p:spTree>
    <p:extLst>
      <p:ext uri="{BB962C8B-B14F-4D97-AF65-F5344CB8AC3E}">
        <p14:creationId xmlns:p14="http://schemas.microsoft.com/office/powerpoint/2010/main" val="195054717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graphicFrame>
            <p:nvGraphicFramePr>
              <p:cNvPr id="33" name="Diagram 32"/>
              <p:cNvGraphicFramePr/>
              <p:nvPr>
                <p:extLst>
                  <p:ext uri="{D42A27DB-BD31-4B8C-83A1-F6EECF244321}">
                    <p14:modId xmlns:p14="http://schemas.microsoft.com/office/powerpoint/2010/main" val="1562336356"/>
                  </p:ext>
                </p:extLst>
              </p:nvPr>
            </p:nvGraphicFramePr>
            <p:xfrm>
              <a:off x="6614556" y="917893"/>
              <a:ext cx="4894302" cy="316918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mc:Choice>
        <mc:Fallback xmlns="">
          <p:graphicFrame>
            <p:nvGraphicFramePr>
              <p:cNvPr id="33" name="Diagram 32"/>
              <p:cNvGraphicFramePr/>
              <p:nvPr>
                <p:extLst>
                  <p:ext uri="{D42A27DB-BD31-4B8C-83A1-F6EECF244321}">
                    <p14:modId xmlns:p14="http://schemas.microsoft.com/office/powerpoint/2010/main" val="1562336356"/>
                  </p:ext>
                </p:extLst>
              </p:nvPr>
            </p:nvGraphicFramePr>
            <p:xfrm>
              <a:off x="6614556" y="917893"/>
              <a:ext cx="4894302" cy="3169180"/>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mc:Fallback>
      </mc:AlternateContent>
      <p:sp>
        <p:nvSpPr>
          <p:cNvPr id="2" name="Title 1"/>
          <p:cNvSpPr>
            <a:spLocks noGrp="1"/>
          </p:cNvSpPr>
          <p:nvPr>
            <p:ph type="title"/>
          </p:nvPr>
        </p:nvSpPr>
        <p:spPr/>
        <p:txBody>
          <a:bodyPr/>
          <a:lstStyle/>
          <a:p>
            <a:r>
              <a:rPr lang="en-US" dirty="0"/>
              <a:t>Quadruplet loss</a:t>
            </a:r>
          </a:p>
        </p:txBody>
      </p:sp>
      <p:sp>
        <p:nvSpPr>
          <p:cNvPr id="3" name="Content Placeholder 2"/>
          <p:cNvSpPr>
            <a:spLocks noGrp="1"/>
          </p:cNvSpPr>
          <p:nvPr>
            <p:ph idx="1"/>
          </p:nvPr>
        </p:nvSpPr>
        <p:spPr/>
        <p:txBody>
          <a:bodyPr>
            <a:normAutofit/>
          </a:bodyPr>
          <a:lstStyle/>
          <a:p>
            <a:r>
              <a:rPr lang="en-US" sz="2400" dirty="0"/>
              <a:t>Optimal solution should satisfy:</a:t>
            </a:r>
          </a:p>
          <a:p>
            <a:endParaRPr lang="en-US" sz="2400" dirty="0"/>
          </a:p>
          <a:p>
            <a:endParaRPr lang="en-US" sz="2400" dirty="0"/>
          </a:p>
          <a:p>
            <a:pPr marL="0" indent="0">
              <a:buNone/>
            </a:pPr>
            <a:endParaRPr lang="en-US" sz="2400" dirty="0"/>
          </a:p>
          <a:p>
            <a:r>
              <a:rPr lang="en-US" sz="2400" dirty="0"/>
              <a:t>Quadruplet loss to minimize:</a:t>
            </a:r>
          </a:p>
          <a:p>
            <a:endParaRPr lang="en-US" sz="2400" dirty="0"/>
          </a:p>
          <a:p>
            <a:endParaRPr lang="en-US" sz="2400" dirty="0"/>
          </a:p>
          <a:p>
            <a:endParaRPr lang="en-US" sz="2400" dirty="0"/>
          </a:p>
          <a:p>
            <a:endParaRPr lang="en-US" sz="2400" dirty="0"/>
          </a:p>
          <a:p>
            <a:endParaRPr lang="en-US" sz="2400" dirty="0"/>
          </a:p>
          <a:p>
            <a:pPr>
              <a:buFont typeface="Wingdings" charset="2"/>
              <a:buChar char="q"/>
            </a:pPr>
            <a:r>
              <a:rPr lang="en-US" sz="1400" dirty="0" err="1"/>
              <a:t>Xiaofan</a:t>
            </a:r>
            <a:r>
              <a:rPr lang="en-US" sz="1400" dirty="0"/>
              <a:t> Zhang, Feng Zhou, </a:t>
            </a:r>
            <a:r>
              <a:rPr lang="en-US" sz="1400" dirty="0" err="1"/>
              <a:t>Yuanqing</a:t>
            </a:r>
            <a:r>
              <a:rPr lang="en-US" sz="1400" dirty="0"/>
              <a:t> Lin, and </a:t>
            </a:r>
            <a:r>
              <a:rPr lang="en-US" sz="1400" dirty="0" err="1"/>
              <a:t>Shaoting</a:t>
            </a:r>
            <a:r>
              <a:rPr lang="en-US" sz="1400" dirty="0"/>
              <a:t> Zhang, “Embedding label structures for fine-grained feature representation,” in CVPR, 2016, pp. 1114– 1123.</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12</a:t>
            </a:fld>
            <a:endParaRPr lang="en-US" dirty="0"/>
          </a:p>
        </p:txBody>
      </p:sp>
      <p:pic>
        <p:nvPicPr>
          <p:cNvPr id="6" name="Content Placeholder 20"/>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7591826" y="4174820"/>
            <a:ext cx="402004" cy="338530"/>
          </a:xfrm>
          <a:prstGeom prst="rect">
            <a:avLst/>
          </a:prstGeom>
        </p:spPr>
      </p:pic>
      <p:sp>
        <p:nvSpPr>
          <p:cNvPr id="7" name="Slide Number Placeholder 4"/>
          <p:cNvSpPr txBox="1">
            <a:spLocks/>
          </p:cNvSpPr>
          <p:nvPr/>
        </p:nvSpPr>
        <p:spPr>
          <a:xfrm>
            <a:off x="7836160" y="2522528"/>
            <a:ext cx="2743200" cy="365125"/>
          </a:xfrm>
          <a:prstGeom prst="rect">
            <a:avLst/>
          </a:prstGeom>
        </p:spPr>
        <p:txBody>
          <a:bodyPr vert="horz" lIns="91440" tIns="45720" rIns="91440" bIns="45720" rtlCol="0" anchor="ctr"/>
          <a:lstStyle>
            <a:defPPr>
              <a:defRPr lang="en-US"/>
            </a:defPPr>
            <a:lvl1pPr marL="0" algn="r" defTabSz="914400" rtl="0" eaLnBrk="1" latinLnBrk="0" hangingPunct="1">
              <a:defRPr sz="1200" kern="1200">
                <a:solidFill>
                  <a:schemeClr val="tx1">
                    <a:tint val="75000"/>
                  </a:schemeClr>
                </a:solidFill>
                <a:latin typeface="Arial" charset="0"/>
                <a:ea typeface="Arial" charset="0"/>
                <a:cs typeface="Arial" charset="0"/>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3674109E-6DD1-7648-9C61-8D977AE346CC}" type="slidenum">
              <a:rPr lang="en-US" smtClean="0"/>
              <a:pPr/>
              <a:t>12</a:t>
            </a:fld>
            <a:endParaRPr lang="en-US" dirty="0"/>
          </a:p>
        </p:txBody>
      </p:sp>
      <p:pic>
        <p:nvPicPr>
          <p:cNvPr id="10" name="Graphic 17">
            <a:extLst>
              <a:ext uri="{FF2B5EF4-FFF2-40B4-BE49-F238E27FC236}">
                <a16:creationId xmlns:a16="http://schemas.microsoft.com/office/drawing/2014/main" id="{6E8628BA-A0E5-4DC7-AFC7-44180F62AE9E}"/>
              </a:ext>
            </a:extLst>
          </p:cNvPr>
          <p:cNvPicPr>
            <a:picLocks noChangeAspect="1"/>
          </p:cNvPicPr>
          <p:nvPr/>
        </p:nvPicPr>
        <p:blipFill>
          <a:blip r:embed="rId13">
            <a:extLst>
              <a:ext uri="{96DAC541-7B7A-43D3-8B79-37D633B846F1}">
                <asvg:svgBlip xmlns="" xmlns:asvg="http://schemas.microsoft.com/office/drawing/2016/SVG/main" r:embed="rId14"/>
              </a:ext>
            </a:extLst>
          </a:blip>
          <a:stretch>
            <a:fillRect/>
          </a:stretch>
        </p:blipFill>
        <p:spPr>
          <a:xfrm>
            <a:off x="6894030" y="4225919"/>
            <a:ext cx="287431" cy="287431"/>
          </a:xfrm>
          <a:prstGeom prst="rect">
            <a:avLst/>
          </a:prstGeom>
        </p:spPr>
      </p:pic>
      <p:pic>
        <p:nvPicPr>
          <p:cNvPr id="11" name="Graphic 19">
            <a:extLst>
              <a:ext uri="{FF2B5EF4-FFF2-40B4-BE49-F238E27FC236}">
                <a16:creationId xmlns:a16="http://schemas.microsoft.com/office/drawing/2014/main" id="{86A889D2-C600-4CAA-9D06-BD3C8624EF9A}"/>
              </a:ext>
            </a:extLst>
          </p:cNvPr>
          <p:cNvPicPr>
            <a:picLocks noChangeAspect="1"/>
          </p:cNvPicPr>
          <p:nvPr/>
        </p:nvPicPr>
        <p:blipFill>
          <a:blip r:embed="rId15">
            <a:extLst>
              <a:ext uri="{96DAC541-7B7A-43D3-8B79-37D633B846F1}">
                <asvg:svgBlip xmlns="" xmlns:asvg="http://schemas.microsoft.com/office/drawing/2016/SVG/main" r:embed="rId16"/>
              </a:ext>
            </a:extLst>
          </a:blip>
          <a:stretch>
            <a:fillRect/>
          </a:stretch>
        </p:blipFill>
        <p:spPr>
          <a:xfrm>
            <a:off x="10676905" y="4201651"/>
            <a:ext cx="301625" cy="284868"/>
          </a:xfrm>
          <a:prstGeom prst="rect">
            <a:avLst/>
          </a:prstGeom>
        </p:spPr>
      </p:pic>
      <p:sp>
        <p:nvSpPr>
          <p:cNvPr id="12" name="Oval 11">
            <a:extLst>
              <a:ext uri="{FF2B5EF4-FFF2-40B4-BE49-F238E27FC236}">
                <a16:creationId xmlns:a16="http://schemas.microsoft.com/office/drawing/2014/main" id="{8E7B8CFA-A282-48C8-BFAD-0F97D63D4B35}"/>
              </a:ext>
            </a:extLst>
          </p:cNvPr>
          <p:cNvSpPr/>
          <p:nvPr/>
        </p:nvSpPr>
        <p:spPr>
          <a:xfrm>
            <a:off x="6709512" y="4054252"/>
            <a:ext cx="656465" cy="602887"/>
          </a:xfrm>
          <a:prstGeom prst="ellipse">
            <a:avLst/>
          </a:prstGeom>
          <a:noFill/>
          <a:ln w="28575">
            <a:solidFill>
              <a:schemeClr val="accent5"/>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Oval 12">
            <a:extLst>
              <a:ext uri="{FF2B5EF4-FFF2-40B4-BE49-F238E27FC236}">
                <a16:creationId xmlns:a16="http://schemas.microsoft.com/office/drawing/2014/main" id="{B0E0BFCA-DC03-4356-9228-8AED957C30A9}"/>
              </a:ext>
            </a:extLst>
          </p:cNvPr>
          <p:cNvSpPr/>
          <p:nvPr/>
        </p:nvSpPr>
        <p:spPr>
          <a:xfrm>
            <a:off x="10492682" y="4048306"/>
            <a:ext cx="656465" cy="602887"/>
          </a:xfrm>
          <a:prstGeom prst="ellipse">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Oval 13">
            <a:extLst>
              <a:ext uri="{FF2B5EF4-FFF2-40B4-BE49-F238E27FC236}">
                <a16:creationId xmlns:a16="http://schemas.microsoft.com/office/drawing/2014/main" id="{3FEADED5-CDDD-461B-B371-0DAA970A803D}"/>
              </a:ext>
            </a:extLst>
          </p:cNvPr>
          <p:cNvSpPr/>
          <p:nvPr/>
        </p:nvSpPr>
        <p:spPr>
          <a:xfrm>
            <a:off x="7449571" y="4054251"/>
            <a:ext cx="656465" cy="602887"/>
          </a:xfrm>
          <a:prstGeom prst="ellipse">
            <a:avLst/>
          </a:prstGeom>
          <a:noFill/>
          <a:ln w="28575">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15" name="Straight Arrow Connector 14">
            <a:extLst>
              <a:ext uri="{FF2B5EF4-FFF2-40B4-BE49-F238E27FC236}">
                <a16:creationId xmlns:a16="http://schemas.microsoft.com/office/drawing/2014/main" id="{CE8147D5-2A3D-4D74-B57F-1203DFB1B9C2}"/>
              </a:ext>
            </a:extLst>
          </p:cNvPr>
          <p:cNvCxnSpPr/>
          <p:nvPr/>
        </p:nvCxnSpPr>
        <p:spPr>
          <a:xfrm flipV="1">
            <a:off x="7037745" y="3686063"/>
            <a:ext cx="328232" cy="368189"/>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6" name="Straight Arrow Connector 15">
            <a:extLst>
              <a:ext uri="{FF2B5EF4-FFF2-40B4-BE49-F238E27FC236}">
                <a16:creationId xmlns:a16="http://schemas.microsoft.com/office/drawing/2014/main" id="{7972088E-81CC-4E96-BE6E-4EE81410B7A9}"/>
              </a:ext>
            </a:extLst>
          </p:cNvPr>
          <p:cNvCxnSpPr>
            <a:cxnSpLocks/>
          </p:cNvCxnSpPr>
          <p:nvPr/>
        </p:nvCxnSpPr>
        <p:spPr>
          <a:xfrm flipH="1" flipV="1">
            <a:off x="7382646" y="3691449"/>
            <a:ext cx="395158" cy="362802"/>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cxnSp>
        <p:nvCxnSpPr>
          <p:cNvPr id="17" name="Straight Arrow Connector 16">
            <a:extLst>
              <a:ext uri="{FF2B5EF4-FFF2-40B4-BE49-F238E27FC236}">
                <a16:creationId xmlns:a16="http://schemas.microsoft.com/office/drawing/2014/main" id="{0CD35D70-8628-45DA-B805-A10F374D62ED}"/>
              </a:ext>
            </a:extLst>
          </p:cNvPr>
          <p:cNvCxnSpPr>
            <a:cxnSpLocks/>
            <a:stCxn id="13" idx="0"/>
          </p:cNvCxnSpPr>
          <p:nvPr/>
        </p:nvCxnSpPr>
        <p:spPr>
          <a:xfrm flipV="1">
            <a:off x="10820915" y="3686064"/>
            <a:ext cx="202624" cy="362242"/>
          </a:xfrm>
          <a:prstGeom prst="straightConnector1">
            <a:avLst/>
          </a:prstGeom>
          <a:ln w="28575">
            <a:prstDash val="solid"/>
            <a:headEnd type="none" w="med" len="med"/>
            <a:tailEnd type="arrow" w="med" len="med"/>
          </a:ln>
        </p:spPr>
        <p:style>
          <a:lnRef idx="1">
            <a:schemeClr val="dk1"/>
          </a:lnRef>
          <a:fillRef idx="0">
            <a:schemeClr val="dk1"/>
          </a:fillRef>
          <a:effectRef idx="0">
            <a:schemeClr val="dk1"/>
          </a:effectRef>
          <a:fontRef idx="minor">
            <a:schemeClr val="tx1"/>
          </a:fontRef>
        </p:style>
      </p:cxnSp>
      <p:pic>
        <p:nvPicPr>
          <p:cNvPr id="18" name="Picture 17"/>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8801492" y="4214253"/>
            <a:ext cx="424951" cy="313122"/>
          </a:xfrm>
          <a:prstGeom prst="rect">
            <a:avLst/>
          </a:prstGeom>
        </p:spPr>
      </p:pic>
      <p:sp>
        <p:nvSpPr>
          <p:cNvPr id="19" name="Oval 18">
            <a:extLst>
              <a:ext uri="{FF2B5EF4-FFF2-40B4-BE49-F238E27FC236}">
                <a16:creationId xmlns:a16="http://schemas.microsoft.com/office/drawing/2014/main" id="{B0E0BFCA-DC03-4356-9228-8AED957C30A9}"/>
              </a:ext>
            </a:extLst>
          </p:cNvPr>
          <p:cNvSpPr/>
          <p:nvPr/>
        </p:nvSpPr>
        <p:spPr>
          <a:xfrm>
            <a:off x="8685734" y="4074662"/>
            <a:ext cx="656465" cy="602887"/>
          </a:xfrm>
          <a:prstGeom prst="ellipse">
            <a:avLst/>
          </a:prstGeom>
          <a:noFill/>
          <a:ln w="28575">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cxnSp>
        <p:nvCxnSpPr>
          <p:cNvPr id="20" name="Straight Arrow Connector 19">
            <a:extLst>
              <a:ext uri="{FF2B5EF4-FFF2-40B4-BE49-F238E27FC236}">
                <a16:creationId xmlns:a16="http://schemas.microsoft.com/office/drawing/2014/main" id="{7972088E-81CC-4E96-BE6E-4EE81410B7A9}"/>
              </a:ext>
            </a:extLst>
          </p:cNvPr>
          <p:cNvCxnSpPr>
            <a:cxnSpLocks/>
          </p:cNvCxnSpPr>
          <p:nvPr/>
        </p:nvCxnSpPr>
        <p:spPr>
          <a:xfrm flipH="1" flipV="1">
            <a:off x="8673462" y="3686063"/>
            <a:ext cx="340506" cy="388599"/>
          </a:xfrm>
          <a:prstGeom prst="straightConnector1">
            <a:avLst/>
          </a:prstGeom>
          <a:ln w="28575">
            <a:headEnd type="none" w="med" len="med"/>
            <a:tailEnd type="arrow" w="med" len="med"/>
          </a:ln>
        </p:spPr>
        <p:style>
          <a:lnRef idx="1">
            <a:schemeClr val="dk1"/>
          </a:lnRef>
          <a:fillRef idx="0">
            <a:schemeClr val="dk1"/>
          </a:fillRef>
          <a:effectRef idx="0">
            <a:schemeClr val="dk1"/>
          </a:effectRef>
          <a:fontRef idx="minor">
            <a:schemeClr val="tx1"/>
          </a:fontRef>
        </p:style>
      </p:cxnSp>
      <p:sp>
        <p:nvSpPr>
          <p:cNvPr id="21" name="TextBox 20"/>
          <p:cNvSpPr txBox="1"/>
          <p:nvPr/>
        </p:nvSpPr>
        <p:spPr>
          <a:xfrm>
            <a:off x="6578700" y="4646020"/>
            <a:ext cx="1098024" cy="338554"/>
          </a:xfrm>
          <a:prstGeom prst="rect">
            <a:avLst/>
          </a:prstGeom>
          <a:noFill/>
        </p:spPr>
        <p:txBody>
          <a:bodyPr wrap="square" rtlCol="0">
            <a:spAutoFit/>
          </a:bodyPr>
          <a:lstStyle/>
          <a:p>
            <a:r>
              <a:rPr lang="en-US" sz="1600" dirty="0">
                <a:latin typeface="Arial" charset="0"/>
                <a:ea typeface="Arial" charset="0"/>
                <a:cs typeface="Arial" charset="0"/>
              </a:rPr>
              <a:t>anchor</a:t>
            </a:r>
            <a:endParaRPr lang="en-US" dirty="0">
              <a:latin typeface="Arial" charset="0"/>
              <a:ea typeface="Arial" charset="0"/>
              <a:cs typeface="Arial" charset="0"/>
            </a:endParaRPr>
          </a:p>
        </p:txBody>
      </p:sp>
      <p:sp>
        <p:nvSpPr>
          <p:cNvPr id="22" name="TextBox 21"/>
          <p:cNvSpPr txBox="1"/>
          <p:nvPr/>
        </p:nvSpPr>
        <p:spPr>
          <a:xfrm>
            <a:off x="7243816" y="4608245"/>
            <a:ext cx="1098024" cy="584775"/>
          </a:xfrm>
          <a:prstGeom prst="rect">
            <a:avLst/>
          </a:prstGeom>
          <a:noFill/>
        </p:spPr>
        <p:txBody>
          <a:bodyPr wrap="square" rtlCol="0">
            <a:spAutoFit/>
          </a:bodyPr>
          <a:lstStyle/>
          <a:p>
            <a:pPr algn="ctr"/>
            <a:r>
              <a:rPr lang="en-US" sz="1600" dirty="0">
                <a:latin typeface="Arial" charset="0"/>
                <a:ea typeface="Arial" charset="0"/>
                <a:cs typeface="Arial" charset="0"/>
              </a:rPr>
              <a:t>strong</a:t>
            </a:r>
          </a:p>
          <a:p>
            <a:pPr algn="ctr"/>
            <a:r>
              <a:rPr lang="en-US" sz="1600" dirty="0">
                <a:latin typeface="Arial" charset="0"/>
                <a:ea typeface="Arial" charset="0"/>
                <a:cs typeface="Arial" charset="0"/>
              </a:rPr>
              <a:t>positive</a:t>
            </a:r>
          </a:p>
        </p:txBody>
      </p:sp>
      <p:sp>
        <p:nvSpPr>
          <p:cNvPr id="23" name="TextBox 22"/>
          <p:cNvSpPr txBox="1"/>
          <p:nvPr/>
        </p:nvSpPr>
        <p:spPr>
          <a:xfrm>
            <a:off x="8467085" y="4612425"/>
            <a:ext cx="1098024" cy="584775"/>
          </a:xfrm>
          <a:prstGeom prst="rect">
            <a:avLst/>
          </a:prstGeom>
          <a:noFill/>
        </p:spPr>
        <p:txBody>
          <a:bodyPr wrap="square" rtlCol="0">
            <a:spAutoFit/>
          </a:bodyPr>
          <a:lstStyle/>
          <a:p>
            <a:pPr algn="ctr"/>
            <a:r>
              <a:rPr lang="en-US" sz="1600" dirty="0">
                <a:latin typeface="Arial" charset="0"/>
                <a:ea typeface="Arial" charset="0"/>
                <a:cs typeface="Arial" charset="0"/>
              </a:rPr>
              <a:t>weak</a:t>
            </a:r>
          </a:p>
          <a:p>
            <a:pPr algn="ctr"/>
            <a:r>
              <a:rPr lang="en-US" sz="1600" dirty="0">
                <a:latin typeface="Arial" charset="0"/>
                <a:ea typeface="Arial" charset="0"/>
                <a:cs typeface="Arial" charset="0"/>
              </a:rPr>
              <a:t>positive</a:t>
            </a:r>
          </a:p>
        </p:txBody>
      </p:sp>
      <p:sp>
        <p:nvSpPr>
          <p:cNvPr id="24" name="TextBox 23"/>
          <p:cNvSpPr txBox="1"/>
          <p:nvPr/>
        </p:nvSpPr>
        <p:spPr>
          <a:xfrm>
            <a:off x="10255776" y="4638612"/>
            <a:ext cx="1098024" cy="338554"/>
          </a:xfrm>
          <a:prstGeom prst="rect">
            <a:avLst/>
          </a:prstGeom>
          <a:noFill/>
        </p:spPr>
        <p:txBody>
          <a:bodyPr wrap="square" rtlCol="0">
            <a:spAutoFit/>
          </a:bodyPr>
          <a:lstStyle/>
          <a:p>
            <a:pPr algn="ctr"/>
            <a:r>
              <a:rPr lang="en-US" sz="1600" dirty="0">
                <a:latin typeface="Arial" charset="0"/>
                <a:ea typeface="Arial" charset="0"/>
                <a:cs typeface="Arial" charset="0"/>
              </a:rPr>
              <a:t>negative</a:t>
            </a:r>
          </a:p>
        </p:txBody>
      </p:sp>
      <p:grpSp>
        <p:nvGrpSpPr>
          <p:cNvPr id="25" name="Group 24"/>
          <p:cNvGrpSpPr/>
          <p:nvPr/>
        </p:nvGrpSpPr>
        <p:grpSpPr>
          <a:xfrm>
            <a:off x="1135053" y="1698947"/>
            <a:ext cx="5479503" cy="1188706"/>
            <a:chOff x="724064" y="1257713"/>
            <a:chExt cx="5479503" cy="1188706"/>
          </a:xfrm>
        </p:grpSpPr>
        <p:pic>
          <p:nvPicPr>
            <p:cNvPr id="26" name="Picture 25"/>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3353558" y="1695027"/>
              <a:ext cx="2331453" cy="342861"/>
            </a:xfrm>
            <a:prstGeom prst="rect">
              <a:avLst/>
            </a:prstGeom>
          </p:spPr>
        </p:pic>
        <p:pic>
          <p:nvPicPr>
            <p:cNvPr id="27" name="Picture 26"/>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724064" y="1257713"/>
              <a:ext cx="5479503" cy="350688"/>
            </a:xfrm>
            <a:prstGeom prst="rect">
              <a:avLst/>
            </a:prstGeom>
          </p:spPr>
        </p:pic>
        <p:pic>
          <p:nvPicPr>
            <p:cNvPr id="28" name="Picture 27"/>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1982263" y="2077668"/>
              <a:ext cx="2742590" cy="368751"/>
            </a:xfrm>
            <a:prstGeom prst="rect">
              <a:avLst/>
            </a:prstGeom>
          </p:spPr>
        </p:pic>
      </p:grpSp>
      <p:pic>
        <p:nvPicPr>
          <p:cNvPr id="29" name="Picture 28"/>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50554" y="3425288"/>
            <a:ext cx="5527913" cy="847019"/>
          </a:xfrm>
          <a:prstGeom prst="rect">
            <a:avLst/>
          </a:prstGeom>
        </p:spPr>
      </p:pic>
      <p:pic>
        <p:nvPicPr>
          <p:cNvPr id="31" name="Picture 30"/>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187229" y="4977166"/>
            <a:ext cx="3908771" cy="386051"/>
          </a:xfrm>
          <a:prstGeom prst="rect">
            <a:avLst/>
          </a:prstGeom>
        </p:spPr>
      </p:pic>
      <p:pic>
        <p:nvPicPr>
          <p:cNvPr id="32" name="Picture 31"/>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1008647" y="4168784"/>
            <a:ext cx="5134563" cy="841006"/>
          </a:xfrm>
          <a:prstGeom prst="rect">
            <a:avLst/>
          </a:prstGeom>
        </p:spPr>
      </p:pic>
    </p:spTree>
    <p:extLst>
      <p:ext uri="{BB962C8B-B14F-4D97-AF65-F5344CB8AC3E}">
        <p14:creationId xmlns:p14="http://schemas.microsoft.com/office/powerpoint/2010/main" val="126240545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Multi-task learning</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13</a:t>
            </a:fld>
            <a:endParaRPr lang="en-US" dirty="0"/>
          </a:p>
        </p:txBody>
      </p:sp>
      <mc:AlternateContent xmlns:mc="http://schemas.openxmlformats.org/markup-compatibility/2006" xmlns:a14="http://schemas.microsoft.com/office/drawing/2010/main">
        <mc:Choice Requires="a14">
          <p:sp>
            <p:nvSpPr>
              <p:cNvPr id="7" name="Content Placeholder 6">
                <a:extLst>
                  <a:ext uri="{FF2B5EF4-FFF2-40B4-BE49-F238E27FC236}">
                    <a16:creationId xmlns:a16="http://schemas.microsoft.com/office/drawing/2014/main" id="{BE058C3E-696A-49C5-82C0-093C8A00F631}"/>
                  </a:ext>
                </a:extLst>
              </p:cNvPr>
              <p:cNvSpPr>
                <a:spLocks noGrp="1"/>
              </p:cNvSpPr>
              <p:nvPr>
                <p:ph idx="1"/>
              </p:nvPr>
            </p:nvSpPr>
            <p:spPr/>
            <p:txBody>
              <a:bodyPr>
                <a:normAutofit fontScale="85000" lnSpcReduction="20000"/>
              </a:bodyPr>
              <a:lstStyle/>
              <a:p>
                <a:endParaRPr lang="en-US" dirty="0"/>
              </a:p>
              <a:p>
                <a:endParaRPr lang="en-US" dirty="0"/>
              </a:p>
              <a:p>
                <a:endParaRPr lang="en-US" dirty="0"/>
              </a:p>
              <a:p>
                <a:endParaRPr lang="en-US" dirty="0"/>
              </a:p>
              <a:p>
                <a:endParaRPr lang="en-US" dirty="0"/>
              </a:p>
              <a:p>
                <a:endParaRPr lang="en-US" dirty="0"/>
              </a:p>
              <a:p>
                <a:pPr marL="0" indent="0">
                  <a:buNone/>
                </a:pPr>
                <a:endParaRPr lang="en-US" dirty="0"/>
              </a:p>
              <a:p>
                <a:endParaRPr lang="en-US" dirty="0"/>
              </a:p>
              <a:p>
                <a:endParaRPr lang="en-US" dirty="0"/>
              </a:p>
              <a:p>
                <a:pPr>
                  <a:spcAft>
                    <a:spcPts val="600"/>
                  </a:spcAft>
                </a:pPr>
                <a14:m>
                  <m:oMath xmlns:m="http://schemas.openxmlformats.org/officeDocument/2006/math">
                    <m:sSub>
                      <m:sSubPr>
                        <m:ctrlPr>
                          <a:rPr lang="en-US" b="0" i="1" smtClean="0">
                            <a:latin typeface="Cambria Math" panose="02040503050406030204" pitchFamily="18" charset="0"/>
                          </a:rPr>
                        </m:ctrlPr>
                      </m:sSubPr>
                      <m:e>
                        <m:r>
                          <a:rPr lang="en-US" b="0" i="1" smtClean="0">
                            <a:latin typeface="Cambria Math" panose="02040503050406030204" pitchFamily="18" charset="0"/>
                          </a:rPr>
                          <m:t>𝐿</m:t>
                        </m:r>
                      </m:e>
                      <m:sub>
                        <m:r>
                          <a:rPr lang="en-US" b="0" i="1" smtClean="0">
                            <a:latin typeface="Cambria Math" panose="02040503050406030204" pitchFamily="18" charset="0"/>
                          </a:rPr>
                          <m:t>𝐻𝐴𝐿</m:t>
                        </m:r>
                      </m:sub>
                    </m:sSub>
                  </m:oMath>
                </a14:m>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sym typeface="Wingdings" panose="05000000000000000000" pitchFamily="2" charset="2"/>
                  </a:rPr>
                  <a:t></a:t>
                </a:r>
                <a:r>
                  <a:rPr lang="en-US" dirty="0">
                    <a:latin typeface="Arial" panose="020B0604020202020204" pitchFamily="34" charset="0"/>
                    <a:cs typeface="Arial" panose="020B0604020202020204" pitchFamily="34" charset="0"/>
                  </a:rPr>
                  <a:t> either balanced triplet loss, or quadruplet loss</a:t>
                </a:r>
              </a:p>
              <a:p>
                <a:pPr>
                  <a:spcAft>
                    <a:spcPts val="600"/>
                  </a:spcAft>
                </a:pPr>
                <a14:m>
                  <m:oMath xmlns:m="http://schemas.openxmlformats.org/officeDocument/2006/math">
                    <m:r>
                      <a:rPr lang="en-US" b="0" i="1" smtClean="0">
                        <a:latin typeface="Cambria Math" panose="02040503050406030204" pitchFamily="18" charset="0"/>
                      </a:rPr>
                      <m:t>𝜆</m:t>
                    </m:r>
                    <m:r>
                      <a:rPr lang="en-US" b="0" i="1" smtClean="0">
                        <a:latin typeface="Cambria Math" panose="02040503050406030204" pitchFamily="18" charset="0"/>
                      </a:rPr>
                      <m:t>∈</m:t>
                    </m:r>
                    <m:d>
                      <m:dPr>
                        <m:begChr m:val="["/>
                        <m:endChr m:val="]"/>
                        <m:ctrlPr>
                          <a:rPr lang="en-US" b="0" i="1" smtClean="0">
                            <a:latin typeface="Cambria Math" panose="02040503050406030204" pitchFamily="18" charset="0"/>
                          </a:rPr>
                        </m:ctrlPr>
                      </m:dPr>
                      <m:e>
                        <m:r>
                          <a:rPr lang="en-US" b="0" i="1" smtClean="0">
                            <a:latin typeface="Cambria Math" panose="02040503050406030204" pitchFamily="18" charset="0"/>
                          </a:rPr>
                          <m:t>0,1</m:t>
                        </m:r>
                      </m:e>
                    </m:d>
                  </m:oMath>
                </a14:m>
                <a:r>
                  <a:rPr lang="en-US" dirty="0">
                    <a:latin typeface="Arial" panose="020B0604020202020204" pitchFamily="34" charset="0"/>
                    <a:cs typeface="Arial" panose="020B0604020202020204" pitchFamily="34" charset="0"/>
                  </a:rPr>
                  <a:t> </a:t>
                </a:r>
                <a:r>
                  <a:rPr lang="en-US" dirty="0">
                    <a:latin typeface="Arial" panose="020B0604020202020204" pitchFamily="34" charset="0"/>
                    <a:cs typeface="Arial" panose="020B0604020202020204" pitchFamily="34" charset="0"/>
                    <a:sym typeface="Wingdings" panose="05000000000000000000" pitchFamily="2" charset="2"/>
                  </a:rPr>
                  <a:t></a:t>
                </a:r>
                <a:r>
                  <a:rPr lang="en-US" dirty="0">
                    <a:latin typeface="Arial" panose="020B0604020202020204" pitchFamily="34" charset="0"/>
                    <a:cs typeface="Arial" panose="020B0604020202020204" pitchFamily="34" charset="0"/>
                  </a:rPr>
                  <a:t> scalar weight </a:t>
                </a:r>
              </a:p>
              <a:p>
                <a:pPr>
                  <a:spcAft>
                    <a:spcPts val="600"/>
                  </a:spcAft>
                </a:pPr>
                <a:r>
                  <a:rPr lang="en-US" dirty="0">
                    <a:latin typeface="Arial" panose="020B0604020202020204" pitchFamily="34" charset="0"/>
                    <a:cs typeface="Arial" panose="020B0604020202020204" pitchFamily="34" charset="0"/>
                  </a:rPr>
                  <a:t>Multi-task training initialized from a pre-trained cross entropy model </a:t>
                </a:r>
                <a:r>
                  <a:rPr lang="en-US" dirty="0">
                    <a:latin typeface="Arial" panose="020B0604020202020204" pitchFamily="34" charset="0"/>
                    <a:cs typeface="Arial" panose="020B0604020202020204" pitchFamily="34" charset="0"/>
                    <a:sym typeface="Wingdings" panose="05000000000000000000" pitchFamily="2" charset="2"/>
                  </a:rPr>
                  <a:t> faster convergence</a:t>
                </a:r>
                <a:endParaRPr lang="en-US" dirty="0">
                  <a:latin typeface="Arial" panose="020B0604020202020204" pitchFamily="34" charset="0"/>
                  <a:cs typeface="Arial" panose="020B0604020202020204" pitchFamily="34" charset="0"/>
                </a:endParaRPr>
              </a:p>
              <a:p>
                <a:endParaRPr lang="en-US" dirty="0"/>
              </a:p>
            </p:txBody>
          </p:sp>
        </mc:Choice>
        <mc:Fallback xmlns="">
          <p:sp>
            <p:nvSpPr>
              <p:cNvPr id="7" name="Content Placeholder 6">
                <a:extLst>
                  <a:ext uri="{FF2B5EF4-FFF2-40B4-BE49-F238E27FC236}">
                    <a16:creationId xmlns:a16="http://schemas.microsoft.com/office/drawing/2014/main" id="{BE058C3E-696A-49C5-82C0-093C8A00F631}"/>
                  </a:ext>
                </a:extLst>
              </p:cNvPr>
              <p:cNvSpPr>
                <a:spLocks noGrp="1" noRot="1" noChangeAspect="1" noMove="1" noResize="1" noEditPoints="1" noAdjustHandles="1" noChangeArrowheads="1" noChangeShapeType="1" noTextEdit="1"/>
              </p:cNvSpPr>
              <p:nvPr>
                <p:ph idx="1"/>
              </p:nvPr>
            </p:nvSpPr>
            <p:spPr>
              <a:blipFill>
                <a:blip r:embed="rId3"/>
                <a:stretch>
                  <a:fillRect l="-812" b="-840"/>
                </a:stretch>
              </a:blipFill>
            </p:spPr>
            <p:txBody>
              <a:bodyPr/>
              <a:lstStyle/>
              <a:p>
                <a:r>
                  <a:rPr lang="en-US">
                    <a:noFill/>
                  </a:rPr>
                  <a:t> </a:t>
                </a:r>
              </a:p>
            </p:txBody>
          </p:sp>
        </mc:Fallback>
      </mc:AlternateContent>
      <p:pic>
        <p:nvPicPr>
          <p:cNvPr id="28" name="Content Placeholder 5">
            <a:extLst>
              <a:ext uri="{FF2B5EF4-FFF2-40B4-BE49-F238E27FC236}">
                <a16:creationId xmlns:a16="http://schemas.microsoft.com/office/drawing/2014/main" id="{93EBD33B-637A-47C8-AC61-C5A466A7ABB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853587" y="3805090"/>
            <a:ext cx="5808663" cy="489886"/>
          </a:xfrm>
          <a:prstGeom prst="rect">
            <a:avLst/>
          </a:prstGeom>
        </p:spPr>
      </p:pic>
      <p:grpSp>
        <p:nvGrpSpPr>
          <p:cNvPr id="29" name="Group 28">
            <a:extLst>
              <a:ext uri="{FF2B5EF4-FFF2-40B4-BE49-F238E27FC236}">
                <a16:creationId xmlns:a16="http://schemas.microsoft.com/office/drawing/2014/main" id="{2E1C0C24-7753-4C67-A1C5-87C42F95E483}"/>
              </a:ext>
            </a:extLst>
          </p:cNvPr>
          <p:cNvGrpSpPr/>
          <p:nvPr/>
        </p:nvGrpSpPr>
        <p:grpSpPr>
          <a:xfrm>
            <a:off x="985781" y="1174176"/>
            <a:ext cx="7031480" cy="2429614"/>
            <a:chOff x="334980" y="926886"/>
            <a:chExt cx="7799389" cy="2902224"/>
          </a:xfrm>
        </p:grpSpPr>
        <p:grpSp>
          <p:nvGrpSpPr>
            <p:cNvPr id="30" name="Group 29">
              <a:extLst>
                <a:ext uri="{FF2B5EF4-FFF2-40B4-BE49-F238E27FC236}">
                  <a16:creationId xmlns:a16="http://schemas.microsoft.com/office/drawing/2014/main" id="{F871FB25-A332-494A-B9A4-3D068B45AC19}"/>
                </a:ext>
              </a:extLst>
            </p:cNvPr>
            <p:cNvGrpSpPr/>
            <p:nvPr/>
          </p:nvGrpSpPr>
          <p:grpSpPr>
            <a:xfrm>
              <a:off x="2760453" y="1799695"/>
              <a:ext cx="2679990" cy="1880558"/>
              <a:chOff x="4038601" y="1846053"/>
              <a:chExt cx="2679990" cy="1880558"/>
            </a:xfrm>
          </p:grpSpPr>
          <p:sp>
            <p:nvSpPr>
              <p:cNvPr id="39" name="Rectangle 38">
                <a:extLst>
                  <a:ext uri="{FF2B5EF4-FFF2-40B4-BE49-F238E27FC236}">
                    <a16:creationId xmlns:a16="http://schemas.microsoft.com/office/drawing/2014/main" id="{428C161E-FF78-4D1A-AE5E-3F7A0411918E}"/>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40" name="Picture 39">
                <a:extLst>
                  <a:ext uri="{FF2B5EF4-FFF2-40B4-BE49-F238E27FC236}">
                    <a16:creationId xmlns:a16="http://schemas.microsoft.com/office/drawing/2014/main" id="{292C7F19-AE00-4EAC-9E01-6D39CFA9AE6B}"/>
                  </a:ext>
                </a:extLst>
              </p:cNvPr>
              <p:cNvPicPr>
                <a:picLocks noChangeAspect="1"/>
              </p:cNvPicPr>
              <p:nvPr/>
            </p:nvPicPr>
            <p:blipFill>
              <a:blip r:embed="rId5"/>
              <a:stretch>
                <a:fillRect/>
              </a:stretch>
            </p:blipFill>
            <p:spPr>
              <a:xfrm>
                <a:off x="4202400" y="2260122"/>
                <a:ext cx="2378454" cy="1377000"/>
              </a:xfrm>
              <a:prstGeom prst="rect">
                <a:avLst/>
              </a:prstGeom>
            </p:spPr>
          </p:pic>
        </p:grpSp>
        <p:pic>
          <p:nvPicPr>
            <p:cNvPr id="31" name="Picture 30">
              <a:extLst>
                <a:ext uri="{FF2B5EF4-FFF2-40B4-BE49-F238E27FC236}">
                  <a16:creationId xmlns:a16="http://schemas.microsoft.com/office/drawing/2014/main" id="{FAE97B2B-8832-4FAB-8CDB-32C7358E8FF2}"/>
                </a:ext>
              </a:extLst>
            </p:cNvPr>
            <p:cNvPicPr>
              <a:picLocks noChangeAspect="1"/>
            </p:cNvPicPr>
            <p:nvPr/>
          </p:nvPicPr>
          <p:blipFill rotWithShape="1">
            <a:blip r:embed="rId6"/>
            <a:srcRect l="16728" t="14998" r="47199" b="17618"/>
            <a:stretch/>
          </p:blipFill>
          <p:spPr>
            <a:xfrm>
              <a:off x="1158096" y="2238030"/>
              <a:ext cx="894991" cy="1042234"/>
            </a:xfrm>
            <a:prstGeom prst="rect">
              <a:avLst/>
            </a:prstGeom>
          </p:spPr>
        </p:pic>
        <p:sp>
          <p:nvSpPr>
            <p:cNvPr id="32" name="Arrow: Right 26">
              <a:extLst>
                <a:ext uri="{FF2B5EF4-FFF2-40B4-BE49-F238E27FC236}">
                  <a16:creationId xmlns:a16="http://schemas.microsoft.com/office/drawing/2014/main" id="{7FB01DCB-6D06-4CD1-81AA-2B5397ED334A}"/>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3" name="Arrow: Right 27">
              <a:extLst>
                <a:ext uri="{FF2B5EF4-FFF2-40B4-BE49-F238E27FC236}">
                  <a16:creationId xmlns:a16="http://schemas.microsoft.com/office/drawing/2014/main" id="{D37288EA-3C40-44F5-BDF2-DCE4A26F6F3B}"/>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Rectangle 33">
              <a:extLst>
                <a:ext uri="{FF2B5EF4-FFF2-40B4-BE49-F238E27FC236}">
                  <a16:creationId xmlns:a16="http://schemas.microsoft.com/office/drawing/2014/main" id="{AFF1FEFE-DA8B-4F3B-95A3-EA18BA277674}"/>
                </a:ext>
              </a:extLst>
            </p:cNvPr>
            <p:cNvSpPr/>
            <p:nvPr/>
          </p:nvSpPr>
          <p:spPr>
            <a:xfrm>
              <a:off x="616150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5" name="TextBox 34">
              <a:extLst>
                <a:ext uri="{FF2B5EF4-FFF2-40B4-BE49-F238E27FC236}">
                  <a16:creationId xmlns:a16="http://schemas.microsoft.com/office/drawing/2014/main" id="{CFFF5745-5DF5-4A8F-8210-540FB54D6CC9}"/>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36" name="Arrow: Right 32">
              <a:extLst>
                <a:ext uri="{FF2B5EF4-FFF2-40B4-BE49-F238E27FC236}">
                  <a16:creationId xmlns:a16="http://schemas.microsoft.com/office/drawing/2014/main" id="{9B1A8A35-A075-44A2-AD82-925B8DEDF6BC}"/>
                </a:ext>
              </a:extLst>
            </p:cNvPr>
            <p:cNvSpPr/>
            <p:nvPr/>
          </p:nvSpPr>
          <p:spPr>
            <a:xfrm rot="19281739">
              <a:off x="6326023" y="1947788"/>
              <a:ext cx="1625385" cy="503559"/>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Left Brace 36">
              <a:extLst>
                <a:ext uri="{FF2B5EF4-FFF2-40B4-BE49-F238E27FC236}">
                  <a16:creationId xmlns:a16="http://schemas.microsoft.com/office/drawing/2014/main" id="{7573A814-40F3-4059-9353-7458B77B81C6}"/>
                </a:ext>
              </a:extLst>
            </p:cNvPr>
            <p:cNvSpPr/>
            <p:nvPr/>
          </p:nvSpPr>
          <p:spPr>
            <a:xfrm>
              <a:off x="7785720" y="926886"/>
              <a:ext cx="348649" cy="1449379"/>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8" name="TextBox 37">
              <a:extLst>
                <a:ext uri="{FF2B5EF4-FFF2-40B4-BE49-F238E27FC236}">
                  <a16:creationId xmlns:a16="http://schemas.microsoft.com/office/drawing/2014/main" id="{E406DB36-5221-4B66-9463-D6D2A5A0B5C1}"/>
                </a:ext>
              </a:extLst>
            </p:cNvPr>
            <p:cNvSpPr txBox="1"/>
            <p:nvPr/>
          </p:nvSpPr>
          <p:spPr>
            <a:xfrm>
              <a:off x="334980" y="3239795"/>
              <a:ext cx="2526681" cy="40010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sp>
        <p:nvSpPr>
          <p:cNvPr id="41" name="Arrow: Right 32">
            <a:extLst>
              <a:ext uri="{FF2B5EF4-FFF2-40B4-BE49-F238E27FC236}">
                <a16:creationId xmlns:a16="http://schemas.microsoft.com/office/drawing/2014/main" id="{20119BEC-8928-47A9-AAFF-0B45F0CDFD0A}"/>
              </a:ext>
            </a:extLst>
          </p:cNvPr>
          <p:cNvSpPr/>
          <p:nvPr/>
        </p:nvSpPr>
        <p:spPr>
          <a:xfrm rot="2013627">
            <a:off x="6417467" y="2866338"/>
            <a:ext cx="1465354" cy="421557"/>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2" name="Content Placeholder 5">
            <a:extLst>
              <a:ext uri="{FF2B5EF4-FFF2-40B4-BE49-F238E27FC236}">
                <a16:creationId xmlns:a16="http://schemas.microsoft.com/office/drawing/2014/main" id="{D5705E09-C2BE-4754-A1ED-79BA9ED5DFAA}"/>
              </a:ext>
            </a:extLst>
          </p:cNvPr>
          <p:cNvPicPr>
            <a:picLocks noChangeAspect="1"/>
          </p:cNvPicPr>
          <p:nvPr/>
        </p:nvPicPr>
        <p:blipFill rotWithShape="1">
          <a:blip r:embed="rId4">
            <a:extLst>
              <a:ext uri="{28A0092B-C50C-407E-A947-70E740481C1C}">
                <a14:useLocalDpi xmlns:a14="http://schemas.microsoft.com/office/drawing/2010/main" val="0"/>
              </a:ext>
            </a:extLst>
          </a:blip>
          <a:srcRect l="77939" b="-18658"/>
          <a:stretch/>
        </p:blipFill>
        <p:spPr>
          <a:xfrm>
            <a:off x="9110761" y="1420032"/>
            <a:ext cx="1068779" cy="484821"/>
          </a:xfrm>
          <a:prstGeom prst="rect">
            <a:avLst/>
          </a:prstGeom>
        </p:spPr>
      </p:pic>
      <p:pic>
        <p:nvPicPr>
          <p:cNvPr id="43" name="Content Placeholder 5">
            <a:extLst>
              <a:ext uri="{FF2B5EF4-FFF2-40B4-BE49-F238E27FC236}">
                <a16:creationId xmlns:a16="http://schemas.microsoft.com/office/drawing/2014/main" id="{B67AA39E-E275-4398-A009-6B659BA5FB6E}"/>
              </a:ext>
            </a:extLst>
          </p:cNvPr>
          <p:cNvPicPr>
            <a:picLocks noChangeAspect="1"/>
          </p:cNvPicPr>
          <p:nvPr/>
        </p:nvPicPr>
        <p:blipFill rotWithShape="1">
          <a:blip r:embed="rId4">
            <a:extLst>
              <a:ext uri="{28A0092B-C50C-407E-A947-70E740481C1C}">
                <a14:useLocalDpi xmlns:a14="http://schemas.microsoft.com/office/drawing/2010/main" val="0"/>
              </a:ext>
            </a:extLst>
          </a:blip>
          <a:srcRect l="31477" r="50939" b="-2838"/>
          <a:stretch/>
        </p:blipFill>
        <p:spPr>
          <a:xfrm>
            <a:off x="7948869" y="3226876"/>
            <a:ext cx="900925" cy="444370"/>
          </a:xfrm>
          <a:prstGeom prst="rect">
            <a:avLst/>
          </a:prstGeom>
        </p:spPr>
      </p:pic>
      <p:sp>
        <p:nvSpPr>
          <p:cNvPr id="44" name="TextBox 43">
            <a:extLst>
              <a:ext uri="{FF2B5EF4-FFF2-40B4-BE49-F238E27FC236}">
                <a16:creationId xmlns:a16="http://schemas.microsoft.com/office/drawing/2014/main" id="{C5BFBEC3-36EB-4F7F-BFAC-06939DB2AF70}"/>
              </a:ext>
            </a:extLst>
          </p:cNvPr>
          <p:cNvSpPr txBox="1"/>
          <p:nvPr/>
        </p:nvSpPr>
        <p:spPr>
          <a:xfrm>
            <a:off x="7877208" y="1317880"/>
            <a:ext cx="1081785"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E094A547-AB01-4B55-AB66-A7827465D512}"/>
              </a:ext>
            </a:extLst>
          </p:cNvPr>
          <p:cNvSpPr txBox="1"/>
          <p:nvPr/>
        </p:nvSpPr>
        <p:spPr>
          <a:xfrm>
            <a:off x="8987263" y="3065783"/>
            <a:ext cx="2384553" cy="707886"/>
          </a:xfrm>
          <a:prstGeom prst="rect">
            <a:avLst/>
          </a:prstGeom>
          <a:noFill/>
        </p:spPr>
        <p:txBody>
          <a:bodyPr wrap="square" rtlCol="0">
            <a:spAutoFit/>
          </a:bodyPr>
          <a:lstStyle/>
          <a:p>
            <a:r>
              <a:rPr lang="en-US" sz="2000" dirty="0">
                <a:latin typeface="Arial" charset="0"/>
                <a:ea typeface="Arial" charset="0"/>
                <a:cs typeface="Arial" charset="0"/>
              </a:rPr>
              <a:t>Hierarchy Aware Loss (HAL)</a:t>
            </a:r>
          </a:p>
        </p:txBody>
      </p:sp>
    </p:spTree>
    <p:extLst>
      <p:ext uri="{BB962C8B-B14F-4D97-AF65-F5344CB8AC3E}">
        <p14:creationId xmlns:p14="http://schemas.microsoft.com/office/powerpoint/2010/main" val="85557555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Classification results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14</a:t>
            </a:fld>
            <a:endParaRPr lang="en-US" dirty="0"/>
          </a:p>
        </p:txBody>
      </p:sp>
      <p:sp>
        <p:nvSpPr>
          <p:cNvPr id="9" name="Content Placeholder 8"/>
          <p:cNvSpPr>
            <a:spLocks noGrp="1"/>
          </p:cNvSpPr>
          <p:nvPr>
            <p:ph idx="1"/>
          </p:nvPr>
        </p:nvSpPr>
        <p:spPr/>
        <p:txBody>
          <a:bodyPr>
            <a:normAutofit/>
          </a:bodyPr>
          <a:lstStyle/>
          <a:p>
            <a:endParaRPr lang="en-US" sz="2400" dirty="0"/>
          </a:p>
          <a:p>
            <a:endParaRPr lang="en-US" sz="2400" dirty="0"/>
          </a:p>
          <a:p>
            <a:endParaRPr lang="en-US" sz="2400" dirty="0"/>
          </a:p>
          <a:p>
            <a:endParaRPr lang="en-US" sz="2400" dirty="0"/>
          </a:p>
          <a:p>
            <a:pPr marL="0" indent="0">
              <a:buNone/>
            </a:pPr>
            <a:endParaRPr lang="en-US" sz="2400" dirty="0"/>
          </a:p>
          <a:p>
            <a:endParaRPr lang="en-US" sz="2400" dirty="0"/>
          </a:p>
          <a:p>
            <a:r>
              <a:rPr lang="en-US" sz="2400" dirty="0" smtClean="0"/>
              <a:t>Representations </a:t>
            </a:r>
            <a:r>
              <a:rPr lang="en-US" sz="2400" dirty="0"/>
              <a:t>at ‘</a:t>
            </a:r>
            <a:r>
              <a:rPr lang="en-US" sz="2400" i="1" dirty="0"/>
              <a:t>fine-level</a:t>
            </a:r>
            <a:r>
              <a:rPr lang="en-US" sz="2400" dirty="0"/>
              <a:t>’ even</a:t>
            </a:r>
            <a:r>
              <a:rPr lang="en-US" sz="2400" i="1" dirty="0"/>
              <a:t> </a:t>
            </a:r>
            <a:r>
              <a:rPr lang="en-US" sz="2400" dirty="0"/>
              <a:t>helps classification at ‘</a:t>
            </a:r>
            <a:r>
              <a:rPr lang="en-US" sz="2400" i="1" dirty="0"/>
              <a:t>coarse-level</a:t>
            </a:r>
            <a:r>
              <a:rPr lang="en-US" sz="2400" dirty="0"/>
              <a:t>’</a:t>
            </a:r>
          </a:p>
          <a:p>
            <a:r>
              <a:rPr lang="en-US" sz="2400" dirty="0"/>
              <a:t>Multi-task better than only cross entropy based learning</a:t>
            </a:r>
          </a:p>
          <a:p>
            <a:r>
              <a:rPr lang="en-US" sz="2400" dirty="0"/>
              <a:t>Quadruplet slightly </a:t>
            </a:r>
            <a:r>
              <a:rPr lang="en-US" sz="2400" dirty="0" smtClean="0"/>
              <a:t>better than </a:t>
            </a:r>
            <a:r>
              <a:rPr lang="en-US" sz="2400" dirty="0"/>
              <a:t>balanced triplet at ‘</a:t>
            </a:r>
            <a:r>
              <a:rPr lang="en-US" sz="2400" i="1" dirty="0"/>
              <a:t>fine-level’</a:t>
            </a:r>
          </a:p>
          <a:p>
            <a:pPr lvl="1"/>
            <a:r>
              <a:rPr lang="en-US" sz="2000" i="1" dirty="0"/>
              <a:t>Possibly because of the bi-level constraints</a:t>
            </a:r>
          </a:p>
        </p:txBody>
      </p:sp>
      <p:sp>
        <p:nvSpPr>
          <p:cNvPr id="11" name="Rectangle 10"/>
          <p:cNvSpPr/>
          <p:nvPr/>
        </p:nvSpPr>
        <p:spPr>
          <a:xfrm>
            <a:off x="1888176" y="2193442"/>
            <a:ext cx="6008915" cy="64126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85701" y="2514075"/>
            <a:ext cx="10697687" cy="9737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12"/>
          <p:cNvPicPr>
            <a:picLocks noChangeAspect="1"/>
          </p:cNvPicPr>
          <p:nvPr/>
        </p:nvPicPr>
        <p:blipFill rotWithShape="1">
          <a:blip r:embed="rId3">
            <a:extLst>
              <a:ext uri="{28A0092B-C50C-407E-A947-70E740481C1C}">
                <a14:useLocalDpi xmlns:a14="http://schemas.microsoft.com/office/drawing/2010/main" val="0"/>
              </a:ext>
            </a:extLst>
          </a:blip>
          <a:srcRect l="17296" t="23896" r="17271" b="64156"/>
          <a:stretch/>
        </p:blipFill>
        <p:spPr>
          <a:xfrm>
            <a:off x="790698" y="1129822"/>
            <a:ext cx="10610603" cy="2507299"/>
          </a:xfrm>
          <a:prstGeom prst="rect">
            <a:avLst/>
          </a:prstGeom>
        </p:spPr>
      </p:pic>
    </p:spTree>
    <p:extLst>
      <p:ext uri="{BB962C8B-B14F-4D97-AF65-F5344CB8AC3E}">
        <p14:creationId xmlns:p14="http://schemas.microsoft.com/office/powerpoint/2010/main" val="124117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Clustering results</a:t>
            </a:r>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15</a:t>
            </a:fld>
            <a:endParaRPr lang="en-US" dirty="0"/>
          </a:p>
        </p:txBody>
      </p:sp>
      <p:sp>
        <p:nvSpPr>
          <p:cNvPr id="7" name="Content Placeholder 6"/>
          <p:cNvSpPr>
            <a:spLocks noGrp="1"/>
          </p:cNvSpPr>
          <p:nvPr>
            <p:ph idx="1"/>
          </p:nvPr>
        </p:nvSpPr>
        <p:spPr/>
        <p:txBody>
          <a:bodyPr>
            <a:normAutofit/>
          </a:bodyPr>
          <a:lstStyle/>
          <a:p>
            <a:endParaRPr lang="en-US" dirty="0"/>
          </a:p>
          <a:p>
            <a:endParaRPr lang="en-US" dirty="0"/>
          </a:p>
          <a:p>
            <a:pPr marL="0" indent="0">
              <a:buNone/>
            </a:pPr>
            <a:endParaRPr lang="en-US" dirty="0"/>
          </a:p>
          <a:p>
            <a:pPr marL="0" indent="0">
              <a:buNone/>
            </a:pPr>
            <a:r>
              <a:rPr lang="en-US" sz="1400" dirty="0"/>
              <a:t>H: Homogeneity, C: Completeness, V: V-measure (Higher better)</a:t>
            </a:r>
          </a:p>
          <a:p>
            <a:pPr marL="0" indent="0">
              <a:buNone/>
            </a:pPr>
            <a:r>
              <a:rPr lang="en-US" sz="1400" dirty="0"/>
              <a:t>ARI: Adjusted Random Index, AMI: Adjusted Mutual Information, (Higher better)</a:t>
            </a:r>
          </a:p>
          <a:p>
            <a:pPr marL="0" indent="0">
              <a:buNone/>
            </a:pPr>
            <a:r>
              <a:rPr lang="en-US" sz="1400" dirty="0"/>
              <a:t>Intra CD: Intra Cluster Distance (</a:t>
            </a:r>
            <a:r>
              <a:rPr lang="en-US" sz="1400" i="1" dirty="0"/>
              <a:t>Lower</a:t>
            </a:r>
            <a:r>
              <a:rPr lang="en-US" sz="1400" dirty="0"/>
              <a:t> better)</a:t>
            </a:r>
          </a:p>
          <a:p>
            <a:pPr marL="0" indent="0">
              <a:buNone/>
            </a:pPr>
            <a:r>
              <a:rPr lang="en-US" sz="1400" dirty="0"/>
              <a:t>Inter CCD: Inter Cluster Centroids Distance (Higher better)</a:t>
            </a:r>
          </a:p>
          <a:p>
            <a:pPr marL="0" indent="0">
              <a:buNone/>
            </a:pPr>
            <a:endParaRPr lang="en-US" sz="1400" dirty="0"/>
          </a:p>
          <a:p>
            <a:r>
              <a:rPr lang="en-US" sz="2000" b="1" dirty="0"/>
              <a:t>Observations:</a:t>
            </a:r>
          </a:p>
          <a:p>
            <a:pPr lvl="1"/>
            <a:r>
              <a:rPr lang="en-US" sz="2000" dirty="0"/>
              <a:t>Multi-task with quadruplet better than only cross entropy</a:t>
            </a:r>
          </a:p>
          <a:p>
            <a:pPr lvl="1"/>
            <a:r>
              <a:rPr lang="en-US" sz="2000" i="1" dirty="0"/>
              <a:t>Only Exception: </a:t>
            </a:r>
            <a:r>
              <a:rPr lang="en-US" sz="2000" dirty="0"/>
              <a:t>Inter CCD at fine-level</a:t>
            </a:r>
          </a:p>
          <a:p>
            <a:pPr lvl="2"/>
            <a:r>
              <a:rPr lang="en-US" dirty="0"/>
              <a:t>The model learns to separate the fine level clusters, </a:t>
            </a:r>
          </a:p>
          <a:p>
            <a:pPr lvl="2"/>
            <a:r>
              <a:rPr lang="en-US" dirty="0"/>
              <a:t>But not too much </a:t>
            </a:r>
            <a:r>
              <a:rPr lang="en-US" dirty="0">
                <a:sym typeface="Wingdings"/>
              </a:rPr>
              <a:t> </a:t>
            </a:r>
            <a:r>
              <a:rPr lang="en-US" dirty="0"/>
              <a:t>also tries to keep them under the parent coarse level cluster</a:t>
            </a:r>
          </a:p>
          <a:p>
            <a:pPr lvl="1"/>
            <a:endParaRPr lang="en-US" sz="2000" b="1" i="1" dirty="0"/>
          </a:p>
        </p:txBody>
      </p:sp>
      <p:pic>
        <p:nvPicPr>
          <p:cNvPr id="9" name="Content Placeholder 5"/>
          <p:cNvPicPr>
            <a:picLocks noChangeAspect="1"/>
          </p:cNvPicPr>
          <p:nvPr/>
        </p:nvPicPr>
        <p:blipFill rotWithShape="1">
          <a:blip r:embed="rId3">
            <a:extLst>
              <a:ext uri="{28A0092B-C50C-407E-A947-70E740481C1C}">
                <a14:useLocalDpi xmlns:a14="http://schemas.microsoft.com/office/drawing/2010/main" val="0"/>
              </a:ext>
            </a:extLst>
          </a:blip>
          <a:srcRect l="7244" t="66302" r="2605" b="23412"/>
          <a:stretch/>
        </p:blipFill>
        <p:spPr>
          <a:xfrm>
            <a:off x="389832" y="1010654"/>
            <a:ext cx="11412336" cy="1685045"/>
          </a:xfrm>
          <a:prstGeom prst="rect">
            <a:avLst/>
          </a:prstGeom>
        </p:spPr>
      </p:pic>
      <p:sp>
        <p:nvSpPr>
          <p:cNvPr id="10" name="Rectangle 9"/>
          <p:cNvSpPr/>
          <p:nvPr/>
        </p:nvSpPr>
        <p:spPr>
          <a:xfrm>
            <a:off x="10621563" y="1516548"/>
            <a:ext cx="1016255" cy="973777"/>
          </a:xfrm>
          <a:prstGeom prst="rect">
            <a:avLst/>
          </a:prstGeom>
          <a:noFill/>
          <a:ln w="28575">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03452724"/>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Transfer learning results</a:t>
            </a:r>
          </a:p>
        </p:txBody>
      </p:sp>
      <p:sp>
        <p:nvSpPr>
          <p:cNvPr id="3" name="Content Placeholder 2"/>
          <p:cNvSpPr>
            <a:spLocks noGrp="1"/>
          </p:cNvSpPr>
          <p:nvPr>
            <p:ph idx="1"/>
          </p:nvPr>
        </p:nvSpPr>
        <p:spPr/>
        <p:txBody>
          <a:bodyPr>
            <a:normAutofit fontScale="92500" lnSpcReduction="10000"/>
          </a:bodyPr>
          <a:lstStyle/>
          <a:p>
            <a:r>
              <a:rPr lang="en-US" sz="2600" dirty="0"/>
              <a:t>Greatest Hits dataset (Owens </a:t>
            </a:r>
            <a:r>
              <a:rPr lang="en-US" sz="2600" i="1" dirty="0"/>
              <a:t>et. al.</a:t>
            </a:r>
            <a:r>
              <a:rPr lang="en-US" sz="2600" dirty="0"/>
              <a:t>)</a:t>
            </a:r>
          </a:p>
          <a:p>
            <a:r>
              <a:rPr lang="en-US" sz="2600" dirty="0"/>
              <a:t>Actions (hit, scratch and other) performed on different objects (e.g., dirt, glass, leaf etc.) </a:t>
            </a:r>
            <a:r>
              <a:rPr lang="en-US" sz="2600" dirty="0">
                <a:sym typeface="Wingdings"/>
              </a:rPr>
              <a:t> corresponding sound</a:t>
            </a:r>
          </a:p>
          <a:p>
            <a:r>
              <a:rPr lang="en-US" sz="2600" dirty="0">
                <a:sym typeface="Wingdings"/>
              </a:rPr>
              <a:t>Object  coarse class</a:t>
            </a:r>
          </a:p>
          <a:p>
            <a:r>
              <a:rPr lang="en-US" sz="2600" dirty="0" err="1">
                <a:sym typeface="Wingdings"/>
              </a:rPr>
              <a:t>Object+action</a:t>
            </a:r>
            <a:r>
              <a:rPr lang="en-US" sz="2600" dirty="0">
                <a:sym typeface="Wingdings"/>
              </a:rPr>
              <a:t>  fine class</a:t>
            </a:r>
          </a:p>
          <a:p>
            <a:r>
              <a:rPr lang="en-US" sz="2600" dirty="0">
                <a:sym typeface="Wingdings"/>
              </a:rPr>
              <a:t>Observation: </a:t>
            </a:r>
            <a:r>
              <a:rPr lang="en-US" sz="2600" dirty="0"/>
              <a:t>around 10% absolute improvement </a:t>
            </a:r>
          </a:p>
          <a:p>
            <a:endParaRPr lang="en-US" dirty="0"/>
          </a:p>
          <a:p>
            <a:endParaRPr lang="en-US" dirty="0"/>
          </a:p>
          <a:p>
            <a:pPr marL="0" indent="0">
              <a:buNone/>
            </a:pPr>
            <a:r>
              <a:rPr lang="en-US" dirty="0"/>
              <a:t/>
            </a:r>
            <a:br>
              <a:rPr lang="en-US" dirty="0"/>
            </a:br>
            <a:endParaRPr lang="en-US" dirty="0"/>
          </a:p>
          <a:p>
            <a:pPr marL="0" indent="0">
              <a:buNone/>
            </a:pPr>
            <a:endParaRPr lang="en-US" dirty="0"/>
          </a:p>
          <a:p>
            <a:pPr>
              <a:buFont typeface="Wingdings" charset="2"/>
              <a:buChar char="q"/>
            </a:pPr>
            <a:r>
              <a:rPr lang="en-US" sz="1300" dirty="0"/>
              <a:t>Andrew Owens, Phillip </a:t>
            </a:r>
            <a:r>
              <a:rPr lang="en-US" sz="1300" dirty="0" err="1"/>
              <a:t>Isola</a:t>
            </a:r>
            <a:r>
              <a:rPr lang="en-US" sz="1300" dirty="0"/>
              <a:t>, Josh McDermott, Antonio </a:t>
            </a:r>
            <a:r>
              <a:rPr lang="en-US" sz="1300" dirty="0" err="1"/>
              <a:t>Torralba</a:t>
            </a:r>
            <a:r>
              <a:rPr lang="en-US" sz="1300" dirty="0"/>
              <a:t>, Edward H </a:t>
            </a:r>
            <a:r>
              <a:rPr lang="en-US" sz="1300" dirty="0" err="1"/>
              <a:t>Adelson</a:t>
            </a:r>
            <a:r>
              <a:rPr lang="en-US" sz="1300" dirty="0"/>
              <a:t>, and William T Freeman, “Visually indicated sounds,” in CVPR, 2016, pp. 2405– </a:t>
            </a:r>
            <a:r>
              <a:rPr lang="hr-HR" sz="1300" dirty="0"/>
              <a:t>2413.</a:t>
            </a:r>
            <a:endParaRPr lang="en-US" sz="1300" dirty="0"/>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16</a:t>
            </a:fld>
            <a:endParaRPr lang="en-US" dirty="0"/>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l="8107" t="45368" r="46626" b="45455"/>
          <a:stretch/>
        </p:blipFill>
        <p:spPr>
          <a:xfrm>
            <a:off x="2184989" y="3429000"/>
            <a:ext cx="8241546" cy="2162389"/>
          </a:xfrm>
          <a:prstGeom prst="rect">
            <a:avLst/>
          </a:prstGeom>
        </p:spPr>
      </p:pic>
    </p:spTree>
    <p:extLst>
      <p:ext uri="{BB962C8B-B14F-4D97-AF65-F5344CB8AC3E}">
        <p14:creationId xmlns:p14="http://schemas.microsoft.com/office/powerpoint/2010/main" val="117624992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Conclusion and future works</a:t>
            </a:r>
          </a:p>
        </p:txBody>
      </p:sp>
      <p:sp>
        <p:nvSpPr>
          <p:cNvPr id="3" name="Content Placeholder 2"/>
          <p:cNvSpPr>
            <a:spLocks noGrp="1"/>
          </p:cNvSpPr>
          <p:nvPr>
            <p:ph idx="1"/>
          </p:nvPr>
        </p:nvSpPr>
        <p:spPr/>
        <p:txBody>
          <a:bodyPr>
            <a:normAutofit lnSpcReduction="10000"/>
          </a:bodyPr>
          <a:lstStyle/>
          <a:p>
            <a:r>
              <a:rPr lang="en-US" dirty="0"/>
              <a:t>Bi-level hierarchical audio event detection task</a:t>
            </a:r>
          </a:p>
          <a:p>
            <a:r>
              <a:rPr lang="en-US" dirty="0"/>
              <a:t>Hierarchy-aware loss functions</a:t>
            </a:r>
          </a:p>
          <a:p>
            <a:pPr lvl="1"/>
            <a:r>
              <a:rPr lang="en-US" dirty="0"/>
              <a:t>Learn from the tree structured label ontology</a:t>
            </a:r>
          </a:p>
          <a:p>
            <a:pPr lvl="1"/>
            <a:r>
              <a:rPr lang="en-US" dirty="0"/>
              <a:t>Balance triplet loss</a:t>
            </a:r>
          </a:p>
          <a:p>
            <a:pPr lvl="1"/>
            <a:r>
              <a:rPr lang="en-US" dirty="0"/>
              <a:t>Quadruplet loss</a:t>
            </a:r>
          </a:p>
          <a:p>
            <a:r>
              <a:rPr lang="en-US" dirty="0"/>
              <a:t>Multi-task learning framework</a:t>
            </a:r>
          </a:p>
          <a:p>
            <a:r>
              <a:rPr lang="en-US" dirty="0"/>
              <a:t>Classification, clustering and transfer learning experiments</a:t>
            </a:r>
          </a:p>
          <a:p>
            <a:endParaRPr lang="en-US" dirty="0"/>
          </a:p>
          <a:p>
            <a:pPr marL="0" indent="0">
              <a:buNone/>
            </a:pPr>
            <a:r>
              <a:rPr lang="en-US" b="1" i="1" dirty="0"/>
              <a:t>Future directions:</a:t>
            </a:r>
          </a:p>
          <a:p>
            <a:r>
              <a:rPr lang="en-US" dirty="0"/>
              <a:t>Deeper and asymmetric label structures</a:t>
            </a:r>
          </a:p>
          <a:p>
            <a:r>
              <a:rPr lang="en-US" dirty="0"/>
              <a:t>Unsupervised extension</a:t>
            </a:r>
          </a:p>
          <a:p>
            <a:endParaRPr lang="en-US" dirty="0"/>
          </a:p>
        </p:txBody>
      </p:sp>
      <p:sp>
        <p:nvSpPr>
          <p:cNvPr id="4" name="Footer Placeholder 3"/>
          <p:cNvSpPr>
            <a:spLocks noGrp="1"/>
          </p:cNvSpPr>
          <p:nvPr>
            <p:ph type="ftr" sz="quarter" idx="11"/>
          </p:nvPr>
        </p:nvSpPr>
        <p:spPr/>
        <p:txBody>
          <a:bodyPr/>
          <a:lstStyle/>
          <a:p>
            <a:r>
              <a:rPr lang="en-US"/>
              <a:t>© Arindam Jati, 2019</a:t>
            </a:r>
          </a:p>
        </p:txBody>
      </p:sp>
      <p:sp>
        <p:nvSpPr>
          <p:cNvPr id="5" name="Slide Number Placeholder 4"/>
          <p:cNvSpPr>
            <a:spLocks noGrp="1"/>
          </p:cNvSpPr>
          <p:nvPr>
            <p:ph type="sldNum" sz="quarter" idx="12"/>
          </p:nvPr>
        </p:nvSpPr>
        <p:spPr/>
        <p:txBody>
          <a:bodyPr/>
          <a:lstStyle/>
          <a:p>
            <a:fld id="{3674109E-6DD1-7648-9C61-8D977AE346CC}" type="slidenum">
              <a:rPr lang="en-US" smtClean="0"/>
              <a:pPr/>
              <a:t>17</a:t>
            </a:fld>
            <a:endParaRPr lang="en-US" dirty="0"/>
          </a:p>
        </p:txBody>
      </p:sp>
    </p:spTree>
    <p:extLst>
      <p:ext uri="{BB962C8B-B14F-4D97-AF65-F5344CB8AC3E}">
        <p14:creationId xmlns:p14="http://schemas.microsoft.com/office/powerpoint/2010/main" val="1636111906"/>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Agenda</a:t>
            </a:r>
          </a:p>
        </p:txBody>
      </p:sp>
      <p:sp>
        <p:nvSpPr>
          <p:cNvPr id="3" name="Content Placeholder 2"/>
          <p:cNvSpPr>
            <a:spLocks noGrp="1"/>
          </p:cNvSpPr>
          <p:nvPr>
            <p:ph idx="1"/>
          </p:nvPr>
        </p:nvSpPr>
        <p:spPr/>
        <p:txBody>
          <a:bodyPr>
            <a:normAutofit fontScale="77500" lnSpcReduction="20000"/>
          </a:bodyPr>
          <a:lstStyle/>
          <a:p>
            <a:pPr>
              <a:lnSpc>
                <a:spcPct val="150000"/>
              </a:lnSpc>
            </a:pPr>
            <a:r>
              <a:rPr lang="en-US" dirty="0"/>
              <a:t>Audio event detection</a:t>
            </a:r>
          </a:p>
          <a:p>
            <a:pPr>
              <a:lnSpc>
                <a:spcPct val="150000"/>
              </a:lnSpc>
            </a:pPr>
            <a:r>
              <a:rPr lang="en-US" dirty="0"/>
              <a:t>Hierarchy in audio events</a:t>
            </a:r>
          </a:p>
          <a:p>
            <a:pPr>
              <a:lnSpc>
                <a:spcPct val="150000"/>
              </a:lnSpc>
            </a:pPr>
            <a:r>
              <a:rPr lang="en-US" dirty="0"/>
              <a:t>Goals of hierarchical audio event detection</a:t>
            </a:r>
          </a:p>
          <a:p>
            <a:pPr>
              <a:lnSpc>
                <a:spcPct val="150000"/>
              </a:lnSpc>
            </a:pPr>
            <a:r>
              <a:rPr lang="en-US" dirty="0"/>
              <a:t>Hierarchy-aware </a:t>
            </a:r>
            <a:r>
              <a:rPr lang="en-US" dirty="0" smtClean="0"/>
              <a:t>metric learning</a:t>
            </a:r>
            <a:endParaRPr lang="en-US" dirty="0"/>
          </a:p>
          <a:p>
            <a:pPr lvl="1">
              <a:lnSpc>
                <a:spcPct val="150000"/>
              </a:lnSpc>
            </a:pPr>
            <a:r>
              <a:rPr lang="en-US" dirty="0"/>
              <a:t>Balanced triplet loss</a:t>
            </a:r>
          </a:p>
          <a:p>
            <a:pPr lvl="1">
              <a:lnSpc>
                <a:spcPct val="150000"/>
              </a:lnSpc>
            </a:pPr>
            <a:r>
              <a:rPr lang="en-US" dirty="0"/>
              <a:t>Quadruplet loss</a:t>
            </a:r>
          </a:p>
          <a:p>
            <a:pPr>
              <a:lnSpc>
                <a:spcPct val="150000"/>
              </a:lnSpc>
            </a:pPr>
            <a:r>
              <a:rPr lang="en-US" dirty="0"/>
              <a:t>Multi-task training framework</a:t>
            </a:r>
          </a:p>
          <a:p>
            <a:pPr>
              <a:lnSpc>
                <a:spcPct val="150000"/>
              </a:lnSpc>
            </a:pPr>
            <a:r>
              <a:rPr lang="en-US" dirty="0"/>
              <a:t>Results</a:t>
            </a:r>
          </a:p>
          <a:p>
            <a:pPr>
              <a:lnSpc>
                <a:spcPct val="150000"/>
              </a:lnSpc>
            </a:pPr>
            <a:r>
              <a:rPr lang="en-US" dirty="0"/>
              <a:t>Conclusions and future works</a:t>
            </a:r>
          </a:p>
        </p:txBody>
      </p:sp>
      <p:sp>
        <p:nvSpPr>
          <p:cNvPr id="4" name="Slide Number Placeholder 3"/>
          <p:cNvSpPr>
            <a:spLocks noGrp="1"/>
          </p:cNvSpPr>
          <p:nvPr>
            <p:ph type="sldNum" sz="quarter" idx="12"/>
          </p:nvPr>
        </p:nvSpPr>
        <p:spPr/>
        <p:txBody>
          <a:bodyPr/>
          <a:lstStyle/>
          <a:p>
            <a:fld id="{3674109E-6DD1-7648-9C61-8D977AE346CC}" type="slidenum">
              <a:rPr lang="en-US" smtClean="0"/>
              <a:pPr/>
              <a:t>2</a:t>
            </a:fld>
            <a:endParaRPr lang="en-US" dirty="0"/>
          </a:p>
        </p:txBody>
      </p:sp>
      <p:sp>
        <p:nvSpPr>
          <p:cNvPr id="5" name="Footer Placeholder 4">
            <a:extLst>
              <a:ext uri="{FF2B5EF4-FFF2-40B4-BE49-F238E27FC236}">
                <a16:creationId xmlns:a16="http://schemas.microsoft.com/office/drawing/2014/main" id="{CEB9FCB0-8AF1-4F23-9817-F344C192FA8C}"/>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80982833"/>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Audio Event Detection</a:t>
            </a:r>
          </a:p>
        </p:txBody>
      </p:sp>
      <p:sp>
        <p:nvSpPr>
          <p:cNvPr id="3" name="Content Placeholder 2"/>
          <p:cNvSpPr>
            <a:spLocks noGrp="1"/>
          </p:cNvSpPr>
          <p:nvPr>
            <p:ph idx="1"/>
          </p:nvPr>
        </p:nvSpPr>
        <p:spPr/>
        <p:txBody>
          <a:bodyPr>
            <a:normAutofit fontScale="92500" lnSpcReduction="10000"/>
          </a:bodyPr>
          <a:lstStyle/>
          <a:p>
            <a:pPr>
              <a:lnSpc>
                <a:spcPct val="120000"/>
              </a:lnSpc>
            </a:pPr>
            <a:r>
              <a:rPr lang="en-US" dirty="0"/>
              <a:t>Understanding and recognizing the </a:t>
            </a:r>
            <a:r>
              <a:rPr lang="en-US" i="1" dirty="0"/>
              <a:t>semantic class</a:t>
            </a:r>
            <a:r>
              <a:rPr lang="en-US" dirty="0"/>
              <a:t> associated with an audio recording</a:t>
            </a:r>
          </a:p>
          <a:p>
            <a:pPr lvl="1">
              <a:lnSpc>
                <a:spcPct val="120000"/>
              </a:lnSpc>
            </a:pPr>
            <a:r>
              <a:rPr lang="en-US" dirty="0"/>
              <a:t>The </a:t>
            </a:r>
            <a:r>
              <a:rPr lang="en-US" i="1" dirty="0"/>
              <a:t>semantic class</a:t>
            </a:r>
            <a:r>
              <a:rPr lang="en-US" dirty="0"/>
              <a:t> </a:t>
            </a:r>
            <a:r>
              <a:rPr lang="en-US" dirty="0">
                <a:sym typeface="Wingdings"/>
              </a:rPr>
              <a:t> </a:t>
            </a:r>
            <a:r>
              <a:rPr lang="en-US" dirty="0"/>
              <a:t>generally human annotated</a:t>
            </a:r>
          </a:p>
          <a:p>
            <a:pPr>
              <a:lnSpc>
                <a:spcPct val="120000"/>
              </a:lnSpc>
            </a:pPr>
            <a:r>
              <a:rPr lang="en-US" dirty="0"/>
              <a:t>Numerous applications in </a:t>
            </a:r>
            <a:endParaRPr lang="en-US" dirty="0" smtClean="0"/>
          </a:p>
          <a:p>
            <a:pPr marL="457200" lvl="1" indent="0">
              <a:lnSpc>
                <a:spcPct val="120000"/>
              </a:lnSpc>
              <a:buNone/>
            </a:pPr>
            <a:r>
              <a:rPr lang="en-US" dirty="0" smtClean="0"/>
              <a:t>• Audio </a:t>
            </a:r>
            <a:r>
              <a:rPr lang="en-US" dirty="0"/>
              <a:t>content understanding and retrieval</a:t>
            </a:r>
          </a:p>
          <a:p>
            <a:pPr marL="457200" lvl="1" indent="0">
              <a:lnSpc>
                <a:spcPct val="120000"/>
              </a:lnSpc>
              <a:buNone/>
            </a:pPr>
            <a:r>
              <a:rPr lang="en-US" dirty="0"/>
              <a:t>• </a:t>
            </a:r>
            <a:r>
              <a:rPr lang="en-US" dirty="0" smtClean="0"/>
              <a:t>Surveillance	</a:t>
            </a:r>
            <a:r>
              <a:rPr lang="en-US" dirty="0"/>
              <a:t>	 • </a:t>
            </a:r>
            <a:r>
              <a:rPr lang="en-US" dirty="0" smtClean="0"/>
              <a:t>Traffic </a:t>
            </a:r>
            <a:r>
              <a:rPr lang="en-US" dirty="0"/>
              <a:t>monitoring</a:t>
            </a:r>
          </a:p>
          <a:p>
            <a:pPr marL="457200" lvl="1" indent="0">
              <a:lnSpc>
                <a:spcPct val="120000"/>
              </a:lnSpc>
              <a:buNone/>
            </a:pPr>
            <a:r>
              <a:rPr lang="en-US" dirty="0"/>
              <a:t>• </a:t>
            </a:r>
            <a:r>
              <a:rPr lang="en-US" dirty="0" smtClean="0"/>
              <a:t>Wildlife </a:t>
            </a:r>
            <a:r>
              <a:rPr lang="en-US" dirty="0"/>
              <a:t>monitoring	 • </a:t>
            </a:r>
            <a:r>
              <a:rPr lang="en-US" dirty="0" smtClean="0"/>
              <a:t>Health </a:t>
            </a:r>
            <a:r>
              <a:rPr lang="en-US" dirty="0"/>
              <a:t>and lifestyle monitoring </a:t>
            </a:r>
            <a:r>
              <a:rPr lang="en-US" dirty="0" smtClean="0"/>
              <a:t>systems</a:t>
            </a:r>
            <a:endParaRPr lang="en-US" dirty="0"/>
          </a:p>
          <a:p>
            <a:pPr>
              <a:lnSpc>
                <a:spcPct val="120000"/>
              </a:lnSpc>
            </a:pPr>
            <a:r>
              <a:rPr lang="en-US" dirty="0" smtClean="0"/>
              <a:t>Audio events detection </a:t>
            </a:r>
            <a:r>
              <a:rPr lang="en-US" i="1" dirty="0" smtClean="0"/>
              <a:t>vs.</a:t>
            </a:r>
            <a:r>
              <a:rPr lang="en-US" dirty="0" smtClean="0"/>
              <a:t> classification</a:t>
            </a:r>
          </a:p>
          <a:p>
            <a:pPr lvl="1">
              <a:lnSpc>
                <a:spcPct val="120000"/>
              </a:lnSpc>
            </a:pPr>
            <a:r>
              <a:rPr lang="en-US" b="1" dirty="0" smtClean="0"/>
              <a:t>Detection:</a:t>
            </a:r>
            <a:r>
              <a:rPr lang="en-US" dirty="0" smtClean="0"/>
              <a:t> Recognize </a:t>
            </a:r>
            <a:r>
              <a:rPr lang="en-US" dirty="0"/>
              <a:t>multiple sound effects from a mixed audio clip at different time </a:t>
            </a:r>
            <a:r>
              <a:rPr lang="en-US" dirty="0" smtClean="0"/>
              <a:t>instants</a:t>
            </a:r>
          </a:p>
          <a:p>
            <a:pPr lvl="1">
              <a:lnSpc>
                <a:spcPct val="120000"/>
              </a:lnSpc>
            </a:pPr>
            <a:r>
              <a:rPr lang="en-US" b="1" dirty="0" smtClean="0"/>
              <a:t>Classification:</a:t>
            </a:r>
            <a:r>
              <a:rPr lang="en-US" dirty="0" smtClean="0"/>
              <a:t> Identify the audio event class of an audio clip </a:t>
            </a:r>
            <a:r>
              <a:rPr lang="en-US" dirty="0" smtClean="0">
                <a:solidFill>
                  <a:srgbClr val="FF0000"/>
                </a:solidFill>
                <a:sym typeface="Wingdings"/>
              </a:rPr>
              <a:t> This paper</a:t>
            </a:r>
            <a:endParaRPr lang="en-US" dirty="0">
              <a:solidFill>
                <a:srgbClr val="FF0000"/>
              </a:solidFill>
            </a:endParaRPr>
          </a:p>
        </p:txBody>
      </p:sp>
      <p:sp>
        <p:nvSpPr>
          <p:cNvPr id="4" name="Slide Number Placeholder 3"/>
          <p:cNvSpPr>
            <a:spLocks noGrp="1"/>
          </p:cNvSpPr>
          <p:nvPr>
            <p:ph type="sldNum" sz="quarter" idx="12"/>
          </p:nvPr>
        </p:nvSpPr>
        <p:spPr/>
        <p:txBody>
          <a:bodyPr/>
          <a:lstStyle/>
          <a:p>
            <a:fld id="{3674109E-6DD1-7648-9C61-8D977AE346CC}" type="slidenum">
              <a:rPr lang="en-US" smtClean="0"/>
              <a:pPr/>
              <a:t>3</a:t>
            </a:fld>
            <a:endParaRPr lang="en-US" dirty="0"/>
          </a:p>
        </p:txBody>
      </p:sp>
      <p:sp>
        <p:nvSpPr>
          <p:cNvPr id="5" name="Footer Placeholder 4">
            <a:extLst>
              <a:ext uri="{FF2B5EF4-FFF2-40B4-BE49-F238E27FC236}">
                <a16:creationId xmlns:a16="http://schemas.microsoft.com/office/drawing/2014/main" id="{C21D55A7-BF32-4CF5-A692-0FF436BB596B}"/>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922831409"/>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Hierarchy in audio events</a:t>
            </a:r>
          </a:p>
        </p:txBody>
      </p:sp>
      <p:sp>
        <p:nvSpPr>
          <p:cNvPr id="3" name="Content Placeholder 2"/>
          <p:cNvSpPr>
            <a:spLocks noGrp="1"/>
          </p:cNvSpPr>
          <p:nvPr>
            <p:ph idx="1"/>
          </p:nvPr>
        </p:nvSpPr>
        <p:spPr>
          <a:xfrm>
            <a:off x="838200" y="1097280"/>
            <a:ext cx="10515600" cy="5259070"/>
          </a:xfrm>
        </p:spPr>
        <p:txBody>
          <a:bodyPr>
            <a:normAutofit fontScale="85000" lnSpcReduction="20000"/>
          </a:bodyPr>
          <a:lstStyle/>
          <a:p>
            <a:pPr>
              <a:spcAft>
                <a:spcPts val="800"/>
              </a:spcAft>
            </a:pPr>
            <a:r>
              <a:rPr lang="en-US" dirty="0"/>
              <a:t>Generally, an audio events ontology is hierarchical in nature (</a:t>
            </a:r>
            <a:r>
              <a:rPr lang="en-US" dirty="0" err="1"/>
              <a:t>Niessen</a:t>
            </a:r>
            <a:r>
              <a:rPr lang="en-US" dirty="0"/>
              <a:t> </a:t>
            </a:r>
            <a:r>
              <a:rPr lang="en-US" i="1" dirty="0"/>
              <a:t>et. al., </a:t>
            </a:r>
            <a:r>
              <a:rPr lang="en-US" dirty="0" err="1"/>
              <a:t>Gemmeke</a:t>
            </a:r>
            <a:r>
              <a:rPr lang="en-US" dirty="0"/>
              <a:t> </a:t>
            </a:r>
            <a:r>
              <a:rPr lang="en-US" i="1" dirty="0"/>
              <a:t>et. al.</a:t>
            </a:r>
            <a:r>
              <a:rPr lang="en-US" dirty="0"/>
              <a:t>)</a:t>
            </a:r>
          </a:p>
          <a:p>
            <a:pPr>
              <a:spcAft>
                <a:spcPts val="800"/>
              </a:spcAft>
            </a:pPr>
            <a:r>
              <a:rPr lang="en-US" dirty="0"/>
              <a:t>Easier for humans to identify (and hence annotate) </a:t>
            </a:r>
          </a:p>
          <a:p>
            <a:pPr lvl="1">
              <a:spcAft>
                <a:spcPts val="800"/>
              </a:spcAft>
            </a:pPr>
            <a:r>
              <a:rPr lang="en-US" dirty="0"/>
              <a:t>First the coarse class of the audio (e.g., vehicle), and</a:t>
            </a:r>
          </a:p>
          <a:p>
            <a:pPr lvl="1">
              <a:spcAft>
                <a:spcPts val="800"/>
              </a:spcAft>
            </a:pPr>
            <a:r>
              <a:rPr lang="en-US" dirty="0"/>
              <a:t>Then the fine class (e.g., bus)</a:t>
            </a:r>
          </a:p>
          <a:p>
            <a:pPr lvl="1"/>
            <a:endParaRPr lang="en-US" dirty="0"/>
          </a:p>
          <a:p>
            <a:pPr lvl="1"/>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dirty="0"/>
          </a:p>
          <a:p>
            <a:pPr marL="0" indent="0">
              <a:buNone/>
            </a:pPr>
            <a:endParaRPr lang="en-US" sz="1400" dirty="0"/>
          </a:p>
          <a:p>
            <a:pPr>
              <a:buFont typeface="Wingdings" charset="2"/>
              <a:buChar char="q"/>
            </a:pPr>
            <a:endParaRPr lang="en-US" sz="1400" dirty="0"/>
          </a:p>
          <a:p>
            <a:pPr>
              <a:buFont typeface="Wingdings" charset="2"/>
              <a:buChar char="q"/>
            </a:pPr>
            <a:r>
              <a:rPr lang="en-US" sz="1400" dirty="0"/>
              <a:t>Maria </a:t>
            </a:r>
            <a:r>
              <a:rPr lang="en-US" sz="1400" dirty="0" err="1"/>
              <a:t>Niessen</a:t>
            </a:r>
            <a:r>
              <a:rPr lang="en-US" sz="1400" dirty="0"/>
              <a:t>, Caroline </a:t>
            </a:r>
            <a:r>
              <a:rPr lang="en-US" sz="1400" dirty="0" err="1"/>
              <a:t>Cance</a:t>
            </a:r>
            <a:r>
              <a:rPr lang="en-US" sz="1400" dirty="0"/>
              <a:t>, and Daniele Dubois, “Categories for soundscape: toward a hybrid classification,” in Inter- Noise and Noise-Con Congress and Conference Proceedings. Institute of Noise Control Engineering, 2010, vol. 2010, pp. 5816–5829.</a:t>
            </a:r>
          </a:p>
          <a:p>
            <a:pPr>
              <a:buFont typeface="Wingdings" charset="2"/>
              <a:buChar char="q"/>
            </a:pPr>
            <a:r>
              <a:rPr lang="en-US" sz="1400" dirty="0" err="1"/>
              <a:t>Jort</a:t>
            </a:r>
            <a:r>
              <a:rPr lang="en-US" sz="1400" dirty="0"/>
              <a:t> F </a:t>
            </a:r>
            <a:r>
              <a:rPr lang="en-US" sz="1400" dirty="0" err="1"/>
              <a:t>Gemmeke</a:t>
            </a:r>
            <a:r>
              <a:rPr lang="en-US" sz="1400" dirty="0"/>
              <a:t> </a:t>
            </a:r>
            <a:r>
              <a:rPr lang="en-US" sz="1400" i="1" dirty="0"/>
              <a:t>et. al.</a:t>
            </a:r>
            <a:r>
              <a:rPr lang="en-US" sz="1400" dirty="0"/>
              <a:t>, “Audio set: An ontology and human-labeled dataset for audio events,” in ICASSP </a:t>
            </a:r>
            <a:r>
              <a:rPr lang="nb-NO" sz="1400" dirty="0"/>
              <a:t>2017, </a:t>
            </a:r>
            <a:r>
              <a:rPr lang="nb-NO" sz="1400" dirty="0" err="1"/>
              <a:t>pp</a:t>
            </a:r>
            <a:r>
              <a:rPr lang="nb-NO" sz="1400" dirty="0"/>
              <a:t>. 776–780.</a:t>
            </a:r>
            <a:endParaRPr lang="en-US" sz="1400" dirty="0"/>
          </a:p>
        </p:txBody>
      </p:sp>
      <p:sp>
        <p:nvSpPr>
          <p:cNvPr id="4" name="Slide Number Placeholder 3"/>
          <p:cNvSpPr>
            <a:spLocks noGrp="1"/>
          </p:cNvSpPr>
          <p:nvPr>
            <p:ph type="sldNum" sz="quarter" idx="12"/>
          </p:nvPr>
        </p:nvSpPr>
        <p:spPr/>
        <p:txBody>
          <a:bodyPr/>
          <a:lstStyle/>
          <a:p>
            <a:fld id="{3674109E-6DD1-7648-9C61-8D977AE346CC}" type="slidenum">
              <a:rPr lang="en-US" smtClean="0"/>
              <a:pPr/>
              <a:t>4</a:t>
            </a:fld>
            <a:endParaRPr lang="en-US" dirty="0"/>
          </a:p>
        </p:txBody>
      </p:sp>
      <p:pic>
        <p:nvPicPr>
          <p:cNvPr id="5" name="Picture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10893" y="2907454"/>
            <a:ext cx="5970213" cy="2590847"/>
          </a:xfrm>
          <a:prstGeom prst="rect">
            <a:avLst/>
          </a:prstGeom>
        </p:spPr>
      </p:pic>
      <p:sp>
        <p:nvSpPr>
          <p:cNvPr id="6" name="Footer Placeholder 5">
            <a:extLst>
              <a:ext uri="{FF2B5EF4-FFF2-40B4-BE49-F238E27FC236}">
                <a16:creationId xmlns:a16="http://schemas.microsoft.com/office/drawing/2014/main" id="{9FB76961-6D0E-4E29-B741-2C2A2DAA8FF1}"/>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34309715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Goals</a:t>
            </a:r>
          </a:p>
        </p:txBody>
      </p:sp>
      <p:sp>
        <p:nvSpPr>
          <p:cNvPr id="3" name="Content Placeholder 2"/>
          <p:cNvSpPr>
            <a:spLocks noGrp="1"/>
          </p:cNvSpPr>
          <p:nvPr>
            <p:ph idx="1"/>
          </p:nvPr>
        </p:nvSpPr>
        <p:spPr/>
        <p:txBody>
          <a:bodyPr>
            <a:normAutofit fontScale="62500" lnSpcReduction="20000"/>
          </a:bodyPr>
          <a:lstStyle/>
          <a:p>
            <a:pPr>
              <a:lnSpc>
                <a:spcPct val="150000"/>
              </a:lnSpc>
            </a:pPr>
            <a:r>
              <a:rPr lang="en-US" dirty="0"/>
              <a:t>Extensive works in </a:t>
            </a:r>
            <a:r>
              <a:rPr lang="en-US" i="1" dirty="0"/>
              <a:t>hierarchy-free</a:t>
            </a:r>
            <a:r>
              <a:rPr lang="en-US" dirty="0"/>
              <a:t> audio event detection (AED) (</a:t>
            </a:r>
            <a:r>
              <a:rPr lang="en-US" dirty="0" err="1"/>
              <a:t>Gemmeke</a:t>
            </a:r>
            <a:r>
              <a:rPr lang="en-US" dirty="0"/>
              <a:t> </a:t>
            </a:r>
            <a:r>
              <a:rPr lang="en-US" i="1" dirty="0"/>
              <a:t>et. al., </a:t>
            </a:r>
            <a:r>
              <a:rPr lang="nb-NO" dirty="0"/>
              <a:t>Aucouturier </a:t>
            </a:r>
            <a:r>
              <a:rPr lang="nb-NO" i="1" dirty="0"/>
              <a:t>et. al.</a:t>
            </a:r>
            <a:r>
              <a:rPr lang="nb-NO" dirty="0"/>
              <a:t>, Takahashi </a:t>
            </a:r>
            <a:r>
              <a:rPr lang="nb-NO" i="1" dirty="0"/>
              <a:t>et. al.</a:t>
            </a:r>
            <a:r>
              <a:rPr lang="nb-NO" dirty="0"/>
              <a:t>, </a:t>
            </a:r>
            <a:r>
              <a:rPr lang="nb-NO" i="1" dirty="0"/>
              <a:t>etc.</a:t>
            </a:r>
            <a:r>
              <a:rPr lang="en-US" dirty="0"/>
              <a:t>)</a:t>
            </a:r>
          </a:p>
          <a:p>
            <a:pPr>
              <a:lnSpc>
                <a:spcPct val="150000"/>
              </a:lnSpc>
            </a:pPr>
            <a:r>
              <a:rPr lang="en-US" dirty="0"/>
              <a:t>But, very few in </a:t>
            </a:r>
            <a:r>
              <a:rPr lang="en-US" i="1" dirty="0"/>
              <a:t>hierarchical</a:t>
            </a:r>
            <a:r>
              <a:rPr lang="en-US" dirty="0"/>
              <a:t> AED</a:t>
            </a:r>
          </a:p>
          <a:p>
            <a:pPr>
              <a:lnSpc>
                <a:spcPct val="150000"/>
              </a:lnSpc>
            </a:pPr>
            <a:r>
              <a:rPr lang="en-US" b="1" i="1" dirty="0"/>
              <a:t>Our task: </a:t>
            </a:r>
            <a:r>
              <a:rPr lang="en-US" dirty="0"/>
              <a:t>Classifying audio events that have a hierarchical relationship in their human annotated label space</a:t>
            </a:r>
          </a:p>
          <a:p>
            <a:pPr>
              <a:lnSpc>
                <a:spcPct val="150000"/>
              </a:lnSpc>
            </a:pPr>
            <a:r>
              <a:rPr lang="en-US" b="1" i="1" dirty="0"/>
              <a:t>Our complementary objectives:</a:t>
            </a:r>
          </a:p>
          <a:p>
            <a:pPr lvl="1">
              <a:lnSpc>
                <a:spcPct val="150000"/>
              </a:lnSpc>
            </a:pPr>
            <a:r>
              <a:rPr lang="en-US" sz="2600" dirty="0"/>
              <a:t>Train a model that can </a:t>
            </a:r>
          </a:p>
          <a:p>
            <a:pPr lvl="2">
              <a:lnSpc>
                <a:spcPct val="150000"/>
              </a:lnSpc>
            </a:pPr>
            <a:r>
              <a:rPr lang="en-US" sz="2200" i="1" dirty="0"/>
              <a:t>Identify the audio events at all levels in the label hierarchy</a:t>
            </a:r>
          </a:p>
          <a:p>
            <a:pPr lvl="1">
              <a:lnSpc>
                <a:spcPct val="150000"/>
              </a:lnSpc>
            </a:pPr>
            <a:r>
              <a:rPr lang="en-US" sz="2600" dirty="0"/>
              <a:t>Produce distinctive audio </a:t>
            </a:r>
            <a:r>
              <a:rPr lang="en-US" sz="2600" dirty="0" err="1"/>
              <a:t>embeddings</a:t>
            </a:r>
            <a:r>
              <a:rPr lang="en-US" sz="2600" dirty="0"/>
              <a:t> that</a:t>
            </a:r>
          </a:p>
          <a:p>
            <a:pPr lvl="2">
              <a:lnSpc>
                <a:spcPct val="150000"/>
              </a:lnSpc>
            </a:pPr>
            <a:r>
              <a:rPr lang="en-US" sz="2200" i="1" dirty="0"/>
              <a:t>Follow the label hierarchy in terms of some distance measure </a:t>
            </a:r>
            <a:endParaRPr lang="en-US" sz="1400" dirty="0"/>
          </a:p>
          <a:p>
            <a:pPr>
              <a:lnSpc>
                <a:spcPct val="120000"/>
              </a:lnSpc>
              <a:spcBef>
                <a:spcPts val="0"/>
              </a:spcBef>
              <a:buFont typeface="Wingdings" panose="05000000000000000000" pitchFamily="2" charset="2"/>
              <a:buChar char="q"/>
            </a:pPr>
            <a:endParaRPr lang="en-US" sz="1400" dirty="0"/>
          </a:p>
          <a:p>
            <a:pPr>
              <a:lnSpc>
                <a:spcPct val="120000"/>
              </a:lnSpc>
              <a:spcBef>
                <a:spcPts val="0"/>
              </a:spcBef>
              <a:buFont typeface="Wingdings" panose="05000000000000000000" pitchFamily="2" charset="2"/>
              <a:buChar char="q"/>
            </a:pPr>
            <a:r>
              <a:rPr lang="en-US" sz="1800" dirty="0" err="1"/>
              <a:t>Jort</a:t>
            </a:r>
            <a:r>
              <a:rPr lang="en-US" sz="1800" dirty="0"/>
              <a:t> F </a:t>
            </a:r>
            <a:r>
              <a:rPr lang="en-US" sz="1800" dirty="0" err="1"/>
              <a:t>Gemmeke</a:t>
            </a:r>
            <a:r>
              <a:rPr lang="en-US" sz="1800" dirty="0"/>
              <a:t> </a:t>
            </a:r>
            <a:r>
              <a:rPr lang="en-US" sz="1800" i="1" dirty="0"/>
              <a:t>et. al.</a:t>
            </a:r>
            <a:r>
              <a:rPr lang="en-US" sz="1800" dirty="0"/>
              <a:t>, “Audio set: An ontology and human-labeled dataset for audio events,” in ICASSP </a:t>
            </a:r>
            <a:r>
              <a:rPr lang="nb-NO" sz="1800" dirty="0"/>
              <a:t>2017, pp. 776–780.</a:t>
            </a:r>
          </a:p>
          <a:p>
            <a:pPr>
              <a:lnSpc>
                <a:spcPct val="120000"/>
              </a:lnSpc>
              <a:spcBef>
                <a:spcPts val="0"/>
              </a:spcBef>
              <a:buFont typeface="Wingdings" panose="05000000000000000000" pitchFamily="2" charset="2"/>
              <a:buChar char="q"/>
            </a:pPr>
            <a:r>
              <a:rPr lang="nb-NO" sz="1800" dirty="0"/>
              <a:t>Jean-Julien Aucouturier, Boris Defreville, and Francois Pachet, “The bag-of-frames approach to audio pattern recognition: A sufficient model for urban soundscapes but not for polyphonic music,” The Journal of the Acoustical Society of America, vol. 122, no. 2, pp. 881–891, 2007.</a:t>
            </a:r>
          </a:p>
          <a:p>
            <a:pPr>
              <a:lnSpc>
                <a:spcPct val="120000"/>
              </a:lnSpc>
              <a:spcBef>
                <a:spcPts val="0"/>
              </a:spcBef>
              <a:buFont typeface="Wingdings" panose="05000000000000000000" pitchFamily="2" charset="2"/>
              <a:buChar char="q"/>
            </a:pPr>
            <a:r>
              <a:rPr lang="nb-NO" sz="1800" dirty="0"/>
              <a:t>Naoya Takahashi, Michael Gygli, Beat Pfister, and Luc Van Gool, “Deep Convolutional Neural Networks and Data Augmentation. for Acoustic Event Recognition,” Interspeech 2016</a:t>
            </a:r>
          </a:p>
          <a:p>
            <a:pPr>
              <a:lnSpc>
                <a:spcPct val="120000"/>
              </a:lnSpc>
              <a:spcBef>
                <a:spcPts val="0"/>
              </a:spcBef>
              <a:buFont typeface="Wingdings" panose="05000000000000000000" pitchFamily="2" charset="2"/>
              <a:buChar char="q"/>
            </a:pPr>
            <a:endParaRPr lang="en-US" sz="1400" dirty="0"/>
          </a:p>
          <a:p>
            <a:pPr marL="0" indent="0">
              <a:lnSpc>
                <a:spcPct val="150000"/>
              </a:lnSpc>
              <a:buNone/>
            </a:pPr>
            <a:endParaRPr lang="en-US" i="1" dirty="0"/>
          </a:p>
        </p:txBody>
      </p:sp>
      <p:sp>
        <p:nvSpPr>
          <p:cNvPr id="4" name="Slide Number Placeholder 3"/>
          <p:cNvSpPr>
            <a:spLocks noGrp="1"/>
          </p:cNvSpPr>
          <p:nvPr>
            <p:ph type="sldNum" sz="quarter" idx="12"/>
          </p:nvPr>
        </p:nvSpPr>
        <p:spPr/>
        <p:txBody>
          <a:bodyPr/>
          <a:lstStyle/>
          <a:p>
            <a:fld id="{3674109E-6DD1-7648-9C61-8D977AE346CC}" type="slidenum">
              <a:rPr lang="en-US" smtClean="0"/>
              <a:pPr/>
              <a:t>5</a:t>
            </a:fld>
            <a:endParaRPr lang="en-US" dirty="0"/>
          </a:p>
        </p:txBody>
      </p:sp>
      <p:sp>
        <p:nvSpPr>
          <p:cNvPr id="5" name="Footer Placeholder 4">
            <a:extLst>
              <a:ext uri="{FF2B5EF4-FFF2-40B4-BE49-F238E27FC236}">
                <a16:creationId xmlns:a16="http://schemas.microsoft.com/office/drawing/2014/main" id="{2572EC28-A6E4-4854-9E23-E6893F86E81B}"/>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05316279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Dataset</a:t>
            </a:r>
          </a:p>
        </p:txBody>
      </p:sp>
      <p:sp>
        <p:nvSpPr>
          <p:cNvPr id="3" name="Content Placeholder 2"/>
          <p:cNvSpPr>
            <a:spLocks noGrp="1"/>
          </p:cNvSpPr>
          <p:nvPr>
            <p:ph idx="1"/>
          </p:nvPr>
        </p:nvSpPr>
        <p:spPr>
          <a:xfrm>
            <a:off x="838200" y="1097280"/>
            <a:ext cx="10515600" cy="5259070"/>
          </a:xfrm>
        </p:spPr>
        <p:txBody>
          <a:bodyPr>
            <a:normAutofit/>
          </a:bodyPr>
          <a:lstStyle/>
          <a:p>
            <a:endParaRPr lang="en-US" dirty="0"/>
          </a:p>
          <a:p>
            <a:endParaRPr lang="en-US" dirty="0"/>
          </a:p>
          <a:p>
            <a:endParaRPr lang="en-US" dirty="0"/>
          </a:p>
          <a:p>
            <a:endParaRPr lang="en-US" dirty="0"/>
          </a:p>
          <a:p>
            <a:pPr marL="0" indent="0">
              <a:buNone/>
            </a:pPr>
            <a:endParaRPr lang="en-US" dirty="0"/>
          </a:p>
          <a:p>
            <a:r>
              <a:rPr lang="en-US" dirty="0">
                <a:solidFill>
                  <a:schemeClr val="accent1">
                    <a:lumMod val="75000"/>
                  </a:schemeClr>
                </a:solidFill>
              </a:rPr>
              <a:t>“Coarse” class: Bigger set of audio events</a:t>
            </a:r>
          </a:p>
          <a:p>
            <a:pPr lvl="1"/>
            <a:r>
              <a:rPr lang="en-US" dirty="0">
                <a:solidFill>
                  <a:schemeClr val="accent1">
                    <a:lumMod val="75000"/>
                  </a:schemeClr>
                </a:solidFill>
              </a:rPr>
              <a:t>e.g., vehicle</a:t>
            </a:r>
          </a:p>
          <a:p>
            <a:r>
              <a:rPr lang="en-US" dirty="0">
                <a:solidFill>
                  <a:schemeClr val="accent6">
                    <a:lumMod val="75000"/>
                  </a:schemeClr>
                </a:solidFill>
              </a:rPr>
              <a:t>“Fine” class: Carries information about </a:t>
            </a:r>
            <a:r>
              <a:rPr lang="en-US" b="1" i="1" dirty="0">
                <a:solidFill>
                  <a:schemeClr val="accent6">
                    <a:lumMod val="75000"/>
                  </a:schemeClr>
                </a:solidFill>
              </a:rPr>
              <a:t>both</a:t>
            </a:r>
            <a:r>
              <a:rPr lang="en-US" dirty="0">
                <a:solidFill>
                  <a:schemeClr val="accent6">
                    <a:lumMod val="75000"/>
                  </a:schemeClr>
                </a:solidFill>
              </a:rPr>
              <a:t> set and subset</a:t>
            </a:r>
          </a:p>
          <a:p>
            <a:pPr lvl="1"/>
            <a:r>
              <a:rPr lang="en-US" dirty="0">
                <a:solidFill>
                  <a:schemeClr val="accent6">
                    <a:lumMod val="75000"/>
                  </a:schemeClr>
                </a:solidFill>
              </a:rPr>
              <a:t>e.g. vehicle + bus</a:t>
            </a:r>
          </a:p>
          <a:p>
            <a:r>
              <a:rPr lang="en-US" dirty="0"/>
              <a:t>230K audio samples, variable durations, single event per file, annotated by experts</a:t>
            </a:r>
          </a:p>
        </p:txBody>
      </p:sp>
      <p:sp>
        <p:nvSpPr>
          <p:cNvPr id="4" name="Slide Number Placeholder 3"/>
          <p:cNvSpPr>
            <a:spLocks noGrp="1"/>
          </p:cNvSpPr>
          <p:nvPr>
            <p:ph type="sldNum" sz="quarter" idx="12"/>
          </p:nvPr>
        </p:nvSpPr>
        <p:spPr/>
        <p:txBody>
          <a:bodyPr/>
          <a:lstStyle/>
          <a:p>
            <a:fld id="{3674109E-6DD1-7648-9C61-8D977AE346CC}" type="slidenum">
              <a:rPr lang="en-US" smtClean="0"/>
              <a:pPr/>
              <a:t>6</a:t>
            </a:fld>
            <a:endParaRPr lang="en-US" dirty="0"/>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76953" y="891901"/>
            <a:ext cx="6263675" cy="2718198"/>
          </a:xfrm>
          <a:prstGeom prst="rect">
            <a:avLst/>
          </a:prstGeom>
        </p:spPr>
      </p:pic>
      <p:sp>
        <p:nvSpPr>
          <p:cNvPr id="8" name="TextBox 7"/>
          <p:cNvSpPr txBox="1"/>
          <p:nvPr/>
        </p:nvSpPr>
        <p:spPr>
          <a:xfrm>
            <a:off x="7846827" y="1319633"/>
            <a:ext cx="2274849" cy="646331"/>
          </a:xfrm>
          <a:prstGeom prst="rect">
            <a:avLst/>
          </a:prstGeom>
          <a:noFill/>
        </p:spPr>
        <p:txBody>
          <a:bodyPr wrap="square" rtlCol="0">
            <a:spAutoFit/>
          </a:bodyPr>
          <a:lstStyle/>
          <a:p>
            <a:pPr algn="ctr"/>
            <a:r>
              <a:rPr lang="en-US" dirty="0">
                <a:solidFill>
                  <a:schemeClr val="accent1">
                    <a:lumMod val="75000"/>
                  </a:schemeClr>
                </a:solidFill>
                <a:latin typeface="Arial" charset="0"/>
                <a:ea typeface="Arial" charset="0"/>
                <a:cs typeface="Arial" charset="0"/>
              </a:rPr>
              <a:t>Total 183 “coarse” audio event classes</a:t>
            </a:r>
          </a:p>
        </p:txBody>
      </p:sp>
      <p:sp>
        <p:nvSpPr>
          <p:cNvPr id="10" name="TextBox 9"/>
          <p:cNvSpPr txBox="1"/>
          <p:nvPr/>
        </p:nvSpPr>
        <p:spPr>
          <a:xfrm>
            <a:off x="7754134" y="2375627"/>
            <a:ext cx="2460233" cy="923330"/>
          </a:xfrm>
          <a:prstGeom prst="rect">
            <a:avLst/>
          </a:prstGeom>
          <a:noFill/>
        </p:spPr>
        <p:txBody>
          <a:bodyPr wrap="square" rtlCol="0">
            <a:spAutoFit/>
          </a:bodyPr>
          <a:lstStyle/>
          <a:p>
            <a:pPr algn="ctr"/>
            <a:r>
              <a:rPr lang="en-US" dirty="0">
                <a:solidFill>
                  <a:schemeClr val="accent6">
                    <a:lumMod val="75000"/>
                  </a:schemeClr>
                </a:solidFill>
                <a:latin typeface="Arial" charset="0"/>
                <a:ea typeface="Arial" charset="0"/>
                <a:cs typeface="Arial" charset="0"/>
              </a:rPr>
              <a:t>Total 4721 unique “fine” audio event classes</a:t>
            </a:r>
          </a:p>
        </p:txBody>
      </p:sp>
      <p:sp>
        <p:nvSpPr>
          <p:cNvPr id="11" name="Rectangle 10"/>
          <p:cNvSpPr/>
          <p:nvPr/>
        </p:nvSpPr>
        <p:spPr>
          <a:xfrm>
            <a:off x="976953" y="1319633"/>
            <a:ext cx="6263675" cy="646331"/>
          </a:xfrm>
          <a:prstGeom prst="rect">
            <a:avLst/>
          </a:prstGeom>
          <a:noFill/>
          <a:ln w="28575">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854880" y="2060614"/>
            <a:ext cx="6495946" cy="1549485"/>
          </a:xfrm>
          <a:prstGeom prst="rect">
            <a:avLst/>
          </a:prstGeom>
          <a:noFill/>
          <a:ln w="28575">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accent6">
                  <a:lumMod val="75000"/>
                </a:schemeClr>
              </a:solidFill>
            </a:endParaRPr>
          </a:p>
        </p:txBody>
      </p:sp>
      <p:sp>
        <p:nvSpPr>
          <p:cNvPr id="5" name="Footer Placeholder 4">
            <a:extLst>
              <a:ext uri="{FF2B5EF4-FFF2-40B4-BE49-F238E27FC236}">
                <a16:creationId xmlns:a16="http://schemas.microsoft.com/office/drawing/2014/main" id="{4AD73ABF-05FD-4440-AD38-B9CEA27034D3}"/>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1871749998"/>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10" grpId="0"/>
      <p:bldP spid="11" grpId="0" animBg="1"/>
      <p:bldP spid="1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97A575-2B97-40A7-9406-93A6D2ADE2DC}"/>
              </a:ext>
            </a:extLst>
          </p:cNvPr>
          <p:cNvSpPr>
            <a:spLocks noGrp="1"/>
          </p:cNvSpPr>
          <p:nvPr>
            <p:ph type="title"/>
          </p:nvPr>
        </p:nvSpPr>
        <p:spPr>
          <a:xfrm>
            <a:off x="838200" y="191872"/>
            <a:ext cx="10515600" cy="818782"/>
          </a:xfrm>
        </p:spPr>
        <p:txBody>
          <a:bodyPr/>
          <a:lstStyle/>
          <a:p>
            <a:r>
              <a:rPr lang="en-US" dirty="0"/>
              <a:t>Problem formulation</a:t>
            </a:r>
          </a:p>
        </p:txBody>
      </p:sp>
      <p:sp>
        <p:nvSpPr>
          <p:cNvPr id="4" name="Slide Number Placeholder 3">
            <a:extLst>
              <a:ext uri="{FF2B5EF4-FFF2-40B4-BE49-F238E27FC236}">
                <a16:creationId xmlns:a16="http://schemas.microsoft.com/office/drawing/2014/main" id="{07FC1E0C-DBCA-4F73-8628-0E96CD821D65}"/>
              </a:ext>
            </a:extLst>
          </p:cNvPr>
          <p:cNvSpPr>
            <a:spLocks noGrp="1"/>
          </p:cNvSpPr>
          <p:nvPr>
            <p:ph type="sldNum" sz="quarter" idx="12"/>
          </p:nvPr>
        </p:nvSpPr>
        <p:spPr/>
        <p:txBody>
          <a:bodyPr/>
          <a:lstStyle/>
          <a:p>
            <a:fld id="{3674109E-6DD1-7648-9C61-8D977AE346CC}" type="slidenum">
              <a:rPr lang="en-US" smtClean="0"/>
              <a:pPr/>
              <a:t>7</a:t>
            </a:fld>
            <a:endParaRPr lang="en-US" dirty="0"/>
          </a:p>
        </p:txBody>
      </p:sp>
      <p:sp>
        <p:nvSpPr>
          <p:cNvPr id="5" name="Footer Placeholder 4">
            <a:extLst>
              <a:ext uri="{FF2B5EF4-FFF2-40B4-BE49-F238E27FC236}">
                <a16:creationId xmlns:a16="http://schemas.microsoft.com/office/drawing/2014/main" id="{858D8E41-4A40-40C0-9A08-38BE1BCA81DC}"/>
              </a:ext>
            </a:extLst>
          </p:cNvPr>
          <p:cNvSpPr>
            <a:spLocks noGrp="1"/>
          </p:cNvSpPr>
          <p:nvPr>
            <p:ph type="ftr" sz="quarter" idx="11"/>
          </p:nvPr>
        </p:nvSpPr>
        <p:spPr/>
        <p:txBody>
          <a:bodyPr/>
          <a:lstStyle/>
          <a:p>
            <a:r>
              <a:rPr lang="en-US"/>
              <a:t>© Arindam Jati, 2019</a:t>
            </a:r>
          </a:p>
        </p:txBody>
      </p:sp>
      <p:pic>
        <p:nvPicPr>
          <p:cNvPr id="12" name="Content Placeholder 11">
            <a:extLst>
              <a:ext uri="{FF2B5EF4-FFF2-40B4-BE49-F238E27FC236}">
                <a16:creationId xmlns:a16="http://schemas.microsoft.com/office/drawing/2014/main" id="{F7937B32-ABB7-4F60-9285-5180F9E07448}"/>
              </a:ext>
            </a:extLst>
          </p:cNvPr>
          <p:cNvPicPr>
            <a:picLocks noGrp="1" noChangeAspect="1"/>
          </p:cNvPicPr>
          <p:nvPr>
            <p:ph idx="1"/>
          </p:nvPr>
        </p:nvPicPr>
        <p:blipFill rotWithShape="1">
          <a:blip r:embed="rId3"/>
          <a:srcRect t="24255" b="19707"/>
          <a:stretch/>
        </p:blipFill>
        <p:spPr>
          <a:xfrm>
            <a:off x="2503492" y="1328922"/>
            <a:ext cx="1211829" cy="792728"/>
          </a:xfrm>
        </p:spPr>
      </p:pic>
      <p:grpSp>
        <p:nvGrpSpPr>
          <p:cNvPr id="62" name="Group 61"/>
          <p:cNvGrpSpPr/>
          <p:nvPr/>
        </p:nvGrpSpPr>
        <p:grpSpPr>
          <a:xfrm>
            <a:off x="2008918" y="1534985"/>
            <a:ext cx="1834698" cy="1794515"/>
            <a:chOff x="577856" y="1610085"/>
            <a:chExt cx="1834698" cy="1794515"/>
          </a:xfrm>
        </p:grpSpPr>
        <p:pic>
          <p:nvPicPr>
            <p:cNvPr id="13" name="Content Placeholder 11">
              <a:extLst>
                <a:ext uri="{FF2B5EF4-FFF2-40B4-BE49-F238E27FC236}">
                  <a16:creationId xmlns:a16="http://schemas.microsoft.com/office/drawing/2014/main" id="{7D8E914C-6A42-4731-95FB-66590668D5BA}"/>
                </a:ext>
              </a:extLst>
            </p:cNvPr>
            <p:cNvPicPr>
              <a:picLocks noChangeAspect="1"/>
            </p:cNvPicPr>
            <p:nvPr/>
          </p:nvPicPr>
          <p:blipFill rotWithShape="1">
            <a:blip r:embed="rId3"/>
            <a:srcRect l="14593" t="24255" r="17911" b="19707"/>
            <a:stretch/>
          </p:blipFill>
          <p:spPr>
            <a:xfrm>
              <a:off x="1143269" y="2082413"/>
              <a:ext cx="894705" cy="659297"/>
            </a:xfrm>
            <a:prstGeom prst="rect">
              <a:avLst/>
            </a:prstGeom>
          </p:spPr>
        </p:pic>
        <p:pic>
          <p:nvPicPr>
            <p:cNvPr id="15" name="Picture 14">
              <a:extLst>
                <a:ext uri="{FF2B5EF4-FFF2-40B4-BE49-F238E27FC236}">
                  <a16:creationId xmlns:a16="http://schemas.microsoft.com/office/drawing/2014/main" id="{D91F95EB-41E9-482A-95D1-82D5AB7F6243}"/>
                </a:ext>
              </a:extLst>
            </p:cNvPr>
            <p:cNvPicPr>
              <a:picLocks noChangeAspect="1"/>
            </p:cNvPicPr>
            <p:nvPr/>
          </p:nvPicPr>
          <p:blipFill rotWithShape="1">
            <a:blip r:embed="rId4"/>
            <a:srcRect t="34214" b="29560"/>
            <a:stretch/>
          </p:blipFill>
          <p:spPr>
            <a:xfrm>
              <a:off x="1143269" y="2962355"/>
              <a:ext cx="1269285" cy="442245"/>
            </a:xfrm>
            <a:prstGeom prst="rect">
              <a:avLst/>
            </a:prstGeom>
          </p:spPr>
        </p:pic>
        <mc:AlternateContent xmlns:mc="http://schemas.openxmlformats.org/markup-compatibility/2006" xmlns:a14="http://schemas.microsoft.com/office/drawing/2010/main">
          <mc:Choice Requires="a14">
            <p:sp>
              <p:nvSpPr>
                <p:cNvPr id="21" name="TextBox 20">
                  <a:extLst>
                    <a:ext uri="{FF2B5EF4-FFF2-40B4-BE49-F238E27FC236}">
                      <a16:creationId xmlns:a16="http://schemas.microsoft.com/office/drawing/2014/main" id="{8325264E-6E80-4088-BC20-0F33B4215E07}"/>
                    </a:ext>
                  </a:extLst>
                </p:cNvPr>
                <p:cNvSpPr txBox="1"/>
                <p:nvPr/>
              </p:nvSpPr>
              <p:spPr>
                <a:xfrm>
                  <a:off x="596485" y="1610085"/>
                  <a:ext cx="259227" cy="1994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m:oMathPara>
                  </a14:m>
                  <a:endParaRPr lang="en-US" dirty="0"/>
                </a:p>
              </p:txBody>
            </p:sp>
          </mc:Choice>
          <mc:Fallback xmlns="">
            <p:sp>
              <p:nvSpPr>
                <p:cNvPr id="21" name="TextBox 20">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96485" y="1610085"/>
                  <a:ext cx="259227" cy="199485"/>
                </a:xfrm>
                <a:prstGeom prst="rect">
                  <a:avLst/>
                </a:prstGeom>
                <a:blipFill rotWithShape="0">
                  <a:blip r:embed="rId5"/>
                  <a:stretch>
                    <a:fillRect l="-30952" r="-40476" b="-10909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2" name="TextBox 21">
                  <a:extLst>
                    <a:ext uri="{FF2B5EF4-FFF2-40B4-BE49-F238E27FC236}">
                      <a16:creationId xmlns:a16="http://schemas.microsoft.com/office/drawing/2014/main" id="{B574EA43-BECB-4497-BD8F-FBD4F1B02937}"/>
                    </a:ext>
                  </a:extLst>
                </p:cNvPr>
                <p:cNvSpPr txBox="1"/>
                <p:nvPr/>
              </p:nvSpPr>
              <p:spPr>
                <a:xfrm>
                  <a:off x="591429" y="2205582"/>
                  <a:ext cx="264283" cy="19948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2</m:t>
                            </m:r>
                          </m:sub>
                        </m:sSub>
                      </m:oMath>
                    </m:oMathPara>
                  </a14:m>
                  <a:endParaRPr lang="en-US" dirty="0"/>
                </a:p>
              </p:txBody>
            </p:sp>
          </mc:Choice>
          <mc:Fallback xmlns="">
            <p:sp>
              <p:nvSpPr>
                <p:cNvPr id="22" name="TextBox 21">
                  <a:extLst>
                    <a:ext uri="{FF2B5EF4-FFF2-40B4-BE49-F238E27FC236}">
                      <a16:creationId xmlns:a16="http://schemas.microsoft.com/office/drawing/2014/main" xmlns:a14="http://schemas.microsoft.com/office/drawing/2010/main" xmlns="" id="{B574EA43-BECB-4497-BD8F-FBD4F1B02937}"/>
                    </a:ext>
                  </a:extLst>
                </p:cNvPr>
                <p:cNvSpPr txBox="1">
                  <a:spLocks noRot="1" noChangeAspect="1" noMove="1" noResize="1" noEditPoints="1" noAdjustHandles="1" noChangeArrowheads="1" noChangeShapeType="1" noTextEdit="1"/>
                </p:cNvSpPr>
                <p:nvPr/>
              </p:nvSpPr>
              <p:spPr>
                <a:xfrm>
                  <a:off x="591429" y="2205582"/>
                  <a:ext cx="264283" cy="199485"/>
                </a:xfrm>
                <a:prstGeom prst="rect">
                  <a:avLst/>
                </a:prstGeom>
                <a:blipFill rotWithShape="0">
                  <a:blip r:embed="rId6"/>
                  <a:stretch>
                    <a:fillRect l="-30233" r="-39535" b="-109091"/>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3" name="TextBox 22">
                  <a:extLst>
                    <a:ext uri="{FF2B5EF4-FFF2-40B4-BE49-F238E27FC236}">
                      <a16:creationId xmlns:a16="http://schemas.microsoft.com/office/drawing/2014/main" id="{45678543-F4D8-4B1C-83DE-671CB2EA14FB}"/>
                    </a:ext>
                  </a:extLst>
                </p:cNvPr>
                <p:cNvSpPr txBox="1"/>
                <p:nvPr/>
              </p:nvSpPr>
              <p:spPr>
                <a:xfrm>
                  <a:off x="577856" y="2962355"/>
                  <a:ext cx="260344" cy="369332"/>
                </a:xfrm>
                <a:prstGeom prst="rect">
                  <a:avLst/>
                </a:prstGeom>
                <a:noFill/>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𝑁</m:t>
                            </m:r>
                          </m:sub>
                        </m:sSub>
                      </m:oMath>
                    </m:oMathPara>
                  </a14:m>
                  <a:endParaRPr lang="en-US" dirty="0"/>
                </a:p>
              </p:txBody>
            </p:sp>
          </mc:Choice>
          <mc:Fallback xmlns="">
            <p:sp>
              <p:nvSpPr>
                <p:cNvPr id="23" name="TextBox 22">
                  <a:extLst>
                    <a:ext uri="{FF2B5EF4-FFF2-40B4-BE49-F238E27FC236}">
                      <a16:creationId xmlns:a16="http://schemas.microsoft.com/office/drawing/2014/main" xmlns:a14="http://schemas.microsoft.com/office/drawing/2010/main" xmlns="" id="{45678543-F4D8-4B1C-83DE-671CB2EA14FB}"/>
                    </a:ext>
                  </a:extLst>
                </p:cNvPr>
                <p:cNvSpPr txBox="1">
                  <a:spLocks noRot="1" noChangeAspect="1" noMove="1" noResize="1" noEditPoints="1" noAdjustHandles="1" noChangeArrowheads="1" noChangeShapeType="1" noTextEdit="1"/>
                </p:cNvSpPr>
                <p:nvPr/>
              </p:nvSpPr>
              <p:spPr>
                <a:xfrm>
                  <a:off x="577856" y="2962355"/>
                  <a:ext cx="260344" cy="369332"/>
                </a:xfrm>
                <a:prstGeom prst="rect">
                  <a:avLst/>
                </a:prstGeom>
                <a:blipFill rotWithShape="0">
                  <a:blip r:embed="rId7"/>
                  <a:stretch>
                    <a:fillRect l="-30952" r="-59524" b="-15000"/>
                  </a:stretch>
                </a:blipFill>
              </p:spPr>
              <p:txBody>
                <a:bodyPr/>
                <a:lstStyle/>
                <a:p>
                  <a:r>
                    <a:rPr lang="en-US">
                      <a:noFill/>
                    </a:rPr>
                    <a:t> </a:t>
                  </a:r>
                </a:p>
              </p:txBody>
            </p:sp>
          </mc:Fallback>
        </mc:AlternateContent>
      </p:grpSp>
      <p:sp>
        <p:nvSpPr>
          <p:cNvPr id="28" name="TextBox 27">
            <a:extLst>
              <a:ext uri="{FF2B5EF4-FFF2-40B4-BE49-F238E27FC236}">
                <a16:creationId xmlns:a16="http://schemas.microsoft.com/office/drawing/2014/main" id="{1DC5AB1D-2823-4117-B9B4-EBFBE5978928}"/>
              </a:ext>
            </a:extLst>
          </p:cNvPr>
          <p:cNvSpPr txBox="1"/>
          <p:nvPr/>
        </p:nvSpPr>
        <p:spPr>
          <a:xfrm>
            <a:off x="2787118" y="2320268"/>
            <a:ext cx="819884" cy="646331"/>
          </a:xfrm>
          <a:prstGeom prst="rect">
            <a:avLst/>
          </a:prstGeom>
          <a:noFill/>
        </p:spPr>
        <p:txBody>
          <a:bodyPr wrap="square" rtlCol="0">
            <a:spAutoFit/>
          </a:bodyPr>
          <a:lstStyle/>
          <a:p>
            <a:r>
              <a:rPr lang="en-US" sz="3600" dirty="0"/>
              <a:t>…</a:t>
            </a:r>
          </a:p>
        </p:txBody>
      </p:sp>
      <p:sp>
        <p:nvSpPr>
          <p:cNvPr id="29" name="TextBox 28">
            <a:extLst>
              <a:ext uri="{FF2B5EF4-FFF2-40B4-BE49-F238E27FC236}">
                <a16:creationId xmlns:a16="http://schemas.microsoft.com/office/drawing/2014/main" id="{5BF4E798-1FA6-425D-935D-DF38C585903F}"/>
              </a:ext>
            </a:extLst>
          </p:cNvPr>
          <p:cNvSpPr txBox="1"/>
          <p:nvPr/>
        </p:nvSpPr>
        <p:spPr>
          <a:xfrm>
            <a:off x="1923425" y="2362304"/>
            <a:ext cx="819884" cy="646331"/>
          </a:xfrm>
          <a:prstGeom prst="rect">
            <a:avLst/>
          </a:prstGeom>
          <a:noFill/>
        </p:spPr>
        <p:txBody>
          <a:bodyPr wrap="square" rtlCol="0">
            <a:spAutoFit/>
          </a:bodyPr>
          <a:lstStyle/>
          <a:p>
            <a:r>
              <a:rPr lang="en-US" sz="3600" dirty="0"/>
              <a:t>…</a:t>
            </a:r>
          </a:p>
        </p:txBody>
      </p:sp>
      <mc:AlternateContent xmlns:mc="http://schemas.openxmlformats.org/markup-compatibility/2006" xmlns:a14="http://schemas.microsoft.com/office/drawing/2010/main">
        <mc:Choice Requires="a14">
          <p:sp>
            <p:nvSpPr>
              <p:cNvPr id="30" name="TextBox 29">
                <a:extLst>
                  <a:ext uri="{FF2B5EF4-FFF2-40B4-BE49-F238E27FC236}">
                    <a16:creationId xmlns:a16="http://schemas.microsoft.com/office/drawing/2014/main" id="{21B75009-E39B-4201-A073-79BDC4DA76AD}"/>
                  </a:ext>
                </a:extLst>
              </p:cNvPr>
              <p:cNvSpPr txBox="1"/>
              <p:nvPr/>
            </p:nvSpPr>
            <p:spPr>
              <a:xfrm>
                <a:off x="2342978" y="1018545"/>
                <a:ext cx="1532856"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Dataset, </a:t>
                </a:r>
                <a14:m>
                  <m:oMath xmlns:m="http://schemas.openxmlformats.org/officeDocument/2006/math">
                    <m:r>
                      <a:rPr lang="en-US" sz="2000" i="1" smtClean="0">
                        <a:latin typeface="Cambria Math" panose="02040503050406030204" pitchFamily="18" charset="0"/>
                        <a:ea typeface="Cambria Math" panose="02040503050406030204" pitchFamily="18" charset="0"/>
                        <a:cs typeface="Arial" panose="020B0604020202020204" pitchFamily="34" charset="0"/>
                      </a:rPr>
                      <m:t>𝒟</m:t>
                    </m:r>
                  </m:oMath>
                </a14:m>
                <a:endParaRPr lang="en-US" sz="2000" dirty="0">
                  <a:latin typeface="Arial" panose="020B0604020202020204" pitchFamily="34" charset="0"/>
                  <a:cs typeface="Arial" panose="020B0604020202020204" pitchFamily="34" charset="0"/>
                </a:endParaRPr>
              </a:p>
            </p:txBody>
          </p:sp>
        </mc:Choice>
        <mc:Fallback xmlns="">
          <p:sp>
            <p:nvSpPr>
              <p:cNvPr id="30" name="TextBox 29">
                <a:extLst>
                  <a:ext uri="{FF2B5EF4-FFF2-40B4-BE49-F238E27FC236}">
                    <a16:creationId xmlns:a16="http://schemas.microsoft.com/office/drawing/2014/main" xmlns:a14="http://schemas.microsoft.com/office/drawing/2010/main" xmlns="" id="{21B75009-E39B-4201-A073-79BDC4DA76AD}"/>
                  </a:ext>
                </a:extLst>
              </p:cNvPr>
              <p:cNvSpPr txBox="1">
                <a:spLocks noRot="1" noChangeAspect="1" noMove="1" noResize="1" noEditPoints="1" noAdjustHandles="1" noChangeArrowheads="1" noChangeShapeType="1" noTextEdit="1"/>
              </p:cNvSpPr>
              <p:nvPr/>
            </p:nvSpPr>
            <p:spPr>
              <a:xfrm>
                <a:off x="2342978" y="1018545"/>
                <a:ext cx="1532856" cy="400110"/>
              </a:xfrm>
              <a:prstGeom prst="rect">
                <a:avLst/>
              </a:prstGeom>
              <a:blipFill rotWithShape="0">
                <a:blip r:embed="rId8"/>
                <a:stretch>
                  <a:fillRect l="-3968" t="-6061" b="-27273"/>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TextBox 30">
                <a:extLst>
                  <a:ext uri="{FF2B5EF4-FFF2-40B4-BE49-F238E27FC236}">
                    <a16:creationId xmlns:a16="http://schemas.microsoft.com/office/drawing/2014/main" id="{612AE399-5332-4B02-A03B-8578EC50168D}"/>
                  </a:ext>
                </a:extLst>
              </p:cNvPr>
              <p:cNvSpPr txBox="1"/>
              <p:nvPr/>
            </p:nvSpPr>
            <p:spPr>
              <a:xfrm>
                <a:off x="6945052" y="1121420"/>
                <a:ext cx="2807372"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Coarse label space, </a:t>
                </a:r>
                <a14:m>
                  <m:oMath xmlns:m="http://schemas.openxmlformats.org/officeDocument/2006/math">
                    <m:sSub>
                      <m:sSubPr>
                        <m:ctrlPr>
                          <a:rPr lang="en-US" sz="2000" b="0" i="1" smtClean="0">
                            <a:latin typeface="Cambria Math" panose="02040503050406030204" pitchFamily="18" charset="0"/>
                            <a:ea typeface="Times New Roman" charset="0"/>
                            <a:cs typeface="Times New Roman" charset="0"/>
                          </a:rPr>
                        </m:ctrlPr>
                      </m:sSubPr>
                      <m:e>
                        <m:r>
                          <a:rPr lang="en-US" sz="2000" b="0" i="1" smtClean="0">
                            <a:latin typeface="Cambria Math" panose="02040503050406030204" pitchFamily="18" charset="0"/>
                            <a:ea typeface="Times New Roman" charset="0"/>
                            <a:cs typeface="Times New Roman" charset="0"/>
                          </a:rPr>
                          <m:t>ℒ</m:t>
                        </m:r>
                      </m:e>
                      <m:sub>
                        <m:r>
                          <a:rPr lang="en-US" sz="2000" b="0" i="1" smtClean="0">
                            <a:latin typeface="Cambria Math" panose="02040503050406030204" pitchFamily="18" charset="0"/>
                            <a:ea typeface="Times New Roman" charset="0"/>
                            <a:cs typeface="Times New Roman" charset="0"/>
                          </a:rPr>
                          <m:t>𝒞</m:t>
                        </m:r>
                      </m:sub>
                    </m:sSub>
                  </m:oMath>
                </a14:m>
                <a:endParaRPr lang="en-US" sz="2000" dirty="0">
                  <a:latin typeface="Times New Roman" charset="0"/>
                  <a:ea typeface="Times New Roman" charset="0"/>
                  <a:cs typeface="Times New Roman" charset="0"/>
                </a:endParaRPr>
              </a:p>
            </p:txBody>
          </p:sp>
        </mc:Choice>
        <mc:Fallback xmlns="">
          <p:sp>
            <p:nvSpPr>
              <p:cNvPr id="31" name="TextBox 30">
                <a:extLst>
                  <a:ext uri="{FF2B5EF4-FFF2-40B4-BE49-F238E27FC236}">
                    <a16:creationId xmlns:a16="http://schemas.microsoft.com/office/drawing/2014/main" xmlns:a14="http://schemas.microsoft.com/office/drawing/2010/main" xmlns="" id="{612AE399-5332-4B02-A03B-8578EC50168D}"/>
                  </a:ext>
                </a:extLst>
              </p:cNvPr>
              <p:cNvSpPr txBox="1">
                <a:spLocks noRot="1" noChangeAspect="1" noMove="1" noResize="1" noEditPoints="1" noAdjustHandles="1" noChangeArrowheads="1" noChangeShapeType="1" noTextEdit="1"/>
              </p:cNvSpPr>
              <p:nvPr/>
            </p:nvSpPr>
            <p:spPr>
              <a:xfrm>
                <a:off x="6945052" y="1121420"/>
                <a:ext cx="2807372" cy="400110"/>
              </a:xfrm>
              <a:prstGeom prst="rect">
                <a:avLst/>
              </a:prstGeom>
              <a:blipFill rotWithShape="0">
                <a:blip r:embed="rId9"/>
                <a:stretch>
                  <a:fillRect l="-2169"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TextBox 45">
                <a:extLst>
                  <a:ext uri="{FF2B5EF4-FFF2-40B4-BE49-F238E27FC236}">
                    <a16:creationId xmlns:a16="http://schemas.microsoft.com/office/drawing/2014/main" id="{D79D0C84-CE73-4D6A-984F-0D36556D8BEF}"/>
                  </a:ext>
                </a:extLst>
              </p:cNvPr>
              <p:cNvSpPr txBox="1"/>
              <p:nvPr/>
            </p:nvSpPr>
            <p:spPr>
              <a:xfrm>
                <a:off x="7098267" y="2046638"/>
                <a:ext cx="2500941" cy="400110"/>
              </a:xfrm>
              <a:prstGeom prst="rect">
                <a:avLst/>
              </a:prstGeom>
              <a:noFill/>
            </p:spPr>
            <p:txBody>
              <a:bodyPr wrap="none" rtlCol="0">
                <a:spAutoFit/>
              </a:bodyPr>
              <a:lstStyle/>
              <a:p>
                <a:r>
                  <a:rPr lang="en-US" sz="2000" dirty="0">
                    <a:latin typeface="Arial" panose="020B0604020202020204" pitchFamily="34" charset="0"/>
                    <a:cs typeface="Arial" panose="020B0604020202020204" pitchFamily="34" charset="0"/>
                  </a:rPr>
                  <a:t>Fine label space, </a:t>
                </a:r>
                <a14:m>
                  <m:oMath xmlns:m="http://schemas.openxmlformats.org/officeDocument/2006/math">
                    <m:sSub>
                      <m:sSubPr>
                        <m:ctrlPr>
                          <a:rPr lang="en-US" sz="2000" b="0" i="1" smtClean="0">
                            <a:latin typeface="Cambria Math" panose="02040503050406030204" pitchFamily="18" charset="0"/>
                            <a:ea typeface="Times New Roman" charset="0"/>
                            <a:cs typeface="Times New Roman" charset="0"/>
                          </a:rPr>
                        </m:ctrlPr>
                      </m:sSubPr>
                      <m:e>
                        <m:r>
                          <a:rPr lang="en-US" sz="2000" b="0" i="1" smtClean="0">
                            <a:latin typeface="Cambria Math" panose="02040503050406030204" pitchFamily="18" charset="0"/>
                            <a:ea typeface="Times New Roman" charset="0"/>
                            <a:cs typeface="Times New Roman" charset="0"/>
                          </a:rPr>
                          <m:t>ℒ</m:t>
                        </m:r>
                      </m:e>
                      <m:sub>
                        <m:r>
                          <a:rPr lang="en-US" sz="2000" b="0" i="1" smtClean="0">
                            <a:latin typeface="Cambria Math" panose="02040503050406030204" pitchFamily="18" charset="0"/>
                            <a:ea typeface="Times New Roman" charset="0"/>
                            <a:cs typeface="Times New Roman" charset="0"/>
                          </a:rPr>
                          <m:t>ℱ</m:t>
                        </m:r>
                      </m:sub>
                    </m:sSub>
                  </m:oMath>
                </a14:m>
                <a:endParaRPr lang="en-US" sz="2000" dirty="0">
                  <a:latin typeface="Times New Roman" charset="0"/>
                  <a:ea typeface="Times New Roman" charset="0"/>
                  <a:cs typeface="Times New Roman" charset="0"/>
                </a:endParaRPr>
              </a:p>
            </p:txBody>
          </p:sp>
        </mc:Choice>
        <mc:Fallback xmlns="">
          <p:sp>
            <p:nvSpPr>
              <p:cNvPr id="46" name="TextBox 45">
                <a:extLst>
                  <a:ext uri="{FF2B5EF4-FFF2-40B4-BE49-F238E27FC236}">
                    <a16:creationId xmlns:a16="http://schemas.microsoft.com/office/drawing/2014/main" xmlns:a14="http://schemas.microsoft.com/office/drawing/2010/main" xmlns="" id="{D79D0C84-CE73-4D6A-984F-0D36556D8BEF}"/>
                  </a:ext>
                </a:extLst>
              </p:cNvPr>
              <p:cNvSpPr txBox="1">
                <a:spLocks noRot="1" noChangeAspect="1" noMove="1" noResize="1" noEditPoints="1" noAdjustHandles="1" noChangeArrowheads="1" noChangeShapeType="1" noTextEdit="1"/>
              </p:cNvSpPr>
              <p:nvPr/>
            </p:nvSpPr>
            <p:spPr>
              <a:xfrm>
                <a:off x="7098267" y="2046638"/>
                <a:ext cx="2500941" cy="400110"/>
              </a:xfrm>
              <a:prstGeom prst="rect">
                <a:avLst/>
              </a:prstGeom>
              <a:blipFill rotWithShape="0">
                <a:blip r:embed="rId10"/>
                <a:stretch>
                  <a:fillRect l="-2433" t="-9231" b="-27692"/>
                </a:stretch>
              </a:blipFill>
            </p:spPr>
            <p:txBody>
              <a:bodyPr/>
              <a:lstStyle/>
              <a:p>
                <a:r>
                  <a:rPr lang="en-US">
                    <a:noFill/>
                  </a:rPr>
                  <a:t> </a:t>
                </a:r>
              </a:p>
            </p:txBody>
          </p:sp>
        </mc:Fallback>
      </mc:AlternateContent>
      <p:sp>
        <p:nvSpPr>
          <p:cNvPr id="49" name="TextBox 48">
            <a:extLst>
              <a:ext uri="{FF2B5EF4-FFF2-40B4-BE49-F238E27FC236}">
                <a16:creationId xmlns:a16="http://schemas.microsoft.com/office/drawing/2014/main" id="{41AEAB7B-8C22-45FB-8775-6886539E4811}"/>
              </a:ext>
            </a:extLst>
          </p:cNvPr>
          <p:cNvSpPr txBox="1"/>
          <p:nvPr/>
        </p:nvSpPr>
        <p:spPr>
          <a:xfrm>
            <a:off x="6018767" y="3109871"/>
            <a:ext cx="4168173" cy="1015663"/>
          </a:xfrm>
          <a:prstGeom prst="rect">
            <a:avLst/>
          </a:prstGeom>
          <a:noFill/>
          <a:ln>
            <a:noFill/>
          </a:ln>
        </p:spPr>
        <p:txBody>
          <a:bodyPr wrap="square" rtlCol="0">
            <a:spAutoFit/>
          </a:bodyPr>
          <a:lstStyle/>
          <a:p>
            <a:r>
              <a:rPr lang="en-US" sz="2000" dirty="0" smtClean="0">
                <a:latin typeface="Arial" panose="020B0604020202020204" pitchFamily="34" charset="0"/>
                <a:cs typeface="Arial" panose="020B0604020202020204" pitchFamily="34" charset="0"/>
              </a:rPr>
              <a:t>Note:    </a:t>
            </a:r>
            <a:r>
              <a:rPr lang="en-US" sz="2000" i="1" dirty="0" smtClean="0">
                <a:latin typeface="Times New Roman" charset="0"/>
                <a:ea typeface="Times New Roman" charset="0"/>
                <a:cs typeface="Times New Roman" charset="0"/>
              </a:rPr>
              <a:t>C</a:t>
            </a:r>
            <a:r>
              <a:rPr lang="en-US" sz="2000" dirty="0" smtClean="0">
                <a:latin typeface="Arial" panose="020B0604020202020204" pitchFamily="34" charset="0"/>
                <a:cs typeface="Arial" panose="020B0604020202020204" pitchFamily="34" charset="0"/>
              </a:rPr>
              <a:t> </a:t>
            </a:r>
            <a:r>
              <a:rPr lang="en-US" sz="2000" dirty="0">
                <a:latin typeface="Arial" panose="020B0604020202020204" pitchFamily="34" charset="0"/>
                <a:cs typeface="Arial" panose="020B0604020202020204" pitchFamily="34" charset="0"/>
              </a:rPr>
              <a:t>= # of coarse classes</a:t>
            </a:r>
          </a:p>
          <a:p>
            <a:pPr lvl="2"/>
            <a:r>
              <a:rPr lang="en-US" sz="2000" i="1" dirty="0">
                <a:latin typeface="Times New Roman" charset="0"/>
                <a:ea typeface="Times New Roman" charset="0"/>
                <a:cs typeface="Times New Roman" charset="0"/>
              </a:rPr>
              <a:t>F</a:t>
            </a:r>
            <a:r>
              <a:rPr lang="en-US" sz="2000" dirty="0">
                <a:latin typeface="Arial" panose="020B0604020202020204" pitchFamily="34" charset="0"/>
                <a:cs typeface="Arial" panose="020B0604020202020204" pitchFamily="34" charset="0"/>
              </a:rPr>
              <a:t> = # of fine classes</a:t>
            </a:r>
          </a:p>
          <a:p>
            <a:pPr lvl="2"/>
            <a:r>
              <a:rPr lang="en-US" sz="2000" i="1" dirty="0">
                <a:latin typeface="Times New Roman" charset="0"/>
                <a:ea typeface="Times New Roman" charset="0"/>
                <a:cs typeface="Times New Roman" charset="0"/>
              </a:rPr>
              <a:t>F</a:t>
            </a:r>
            <a:r>
              <a:rPr lang="en-US" sz="2000" dirty="0">
                <a:latin typeface="Times New Roman" charset="0"/>
                <a:ea typeface="Times New Roman" charset="0"/>
                <a:cs typeface="Times New Roman" charset="0"/>
              </a:rPr>
              <a:t> &gt;&gt; </a:t>
            </a:r>
            <a:r>
              <a:rPr lang="en-US" sz="2000" i="1" dirty="0">
                <a:latin typeface="Times New Roman" charset="0"/>
                <a:ea typeface="Times New Roman" charset="0"/>
                <a:cs typeface="Times New Roman" charset="0"/>
              </a:rPr>
              <a:t>C</a:t>
            </a:r>
          </a:p>
        </p:txBody>
      </p:sp>
      <p:pic>
        <p:nvPicPr>
          <p:cNvPr id="3" name="Picture 2"/>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6089454" y="1555852"/>
            <a:ext cx="4961995" cy="338868"/>
          </a:xfrm>
          <a:prstGeom prst="rect">
            <a:avLst/>
          </a:prstGeom>
        </p:spPr>
      </p:pic>
      <p:pic>
        <p:nvPicPr>
          <p:cNvPr id="6" name="Picture 5"/>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6089453" y="2496345"/>
            <a:ext cx="4961995" cy="340529"/>
          </a:xfrm>
          <a:prstGeom prst="rect">
            <a:avLst/>
          </a:prstGeom>
        </p:spPr>
      </p:pic>
      <p:grpSp>
        <p:nvGrpSpPr>
          <p:cNvPr id="61" name="Group 60"/>
          <p:cNvGrpSpPr/>
          <p:nvPr/>
        </p:nvGrpSpPr>
        <p:grpSpPr>
          <a:xfrm>
            <a:off x="838200" y="3113278"/>
            <a:ext cx="4393870" cy="3202572"/>
            <a:chOff x="3582552" y="45310"/>
            <a:chExt cx="4393870" cy="3202572"/>
          </a:xfrm>
        </p:grpSpPr>
        <mc:AlternateContent xmlns:mc="http://schemas.openxmlformats.org/markup-compatibility/2006" xmlns:a14="http://schemas.microsoft.com/office/drawing/2010/main">
          <mc:Choice Requires="a14">
            <p:graphicFrame>
              <p:nvGraphicFramePr>
                <p:cNvPr id="24" name="Diagram 23"/>
                <p:cNvGraphicFramePr/>
                <p:nvPr>
                  <p:extLst>
                    <p:ext uri="{D42A27DB-BD31-4B8C-83A1-F6EECF244321}">
                      <p14:modId xmlns:p14="http://schemas.microsoft.com/office/powerpoint/2010/main" val="1565102383"/>
                    </p:ext>
                  </p:extLst>
                </p:nvPr>
              </p:nvGraphicFramePr>
              <p:xfrm>
                <a:off x="3582552" y="45310"/>
                <a:ext cx="4393870" cy="3016333"/>
              </p:xfrm>
              <a:graphic>
                <a:graphicData uri="http://schemas.openxmlformats.org/drawingml/2006/diagram">
                  <dgm:relIds xmlns:dgm="http://schemas.openxmlformats.org/drawingml/2006/diagram" xmlns:r="http://schemas.openxmlformats.org/officeDocument/2006/relationships" r:dm="rId13" r:lo="rId14" r:qs="rId15" r:cs="rId16"/>
                </a:graphicData>
              </a:graphic>
            </p:graphicFrame>
          </mc:Choice>
          <mc:Fallback xmlns="">
            <p:graphicFrame>
              <p:nvGraphicFramePr>
                <p:cNvPr id="24" name="Diagram 23"/>
                <p:cNvGraphicFramePr/>
                <p:nvPr>
                  <p:extLst>
                    <p:ext uri="{D42A27DB-BD31-4B8C-83A1-F6EECF244321}">
                      <p14:modId xmlns:p14="http://schemas.microsoft.com/office/powerpoint/2010/main" val="1565102383"/>
                    </p:ext>
                  </p:extLst>
                </p:nvPr>
              </p:nvGraphicFramePr>
              <p:xfrm>
                <a:off x="3582552" y="45310"/>
                <a:ext cx="4393870" cy="3016333"/>
              </p:xfrm>
              <a:graphic>
                <a:graphicData uri="http://schemas.openxmlformats.org/drawingml/2006/diagram">
                  <dgm:relIds xmlns:dgm="http://schemas.openxmlformats.org/drawingml/2006/diagram" xmlns:r="http://schemas.openxmlformats.org/officeDocument/2006/relationships" r:dm="rId18" r:lo="rId19" r:qs="rId20" r:cs="rId21"/>
                </a:graphicData>
              </a:graphic>
            </p:graphicFrame>
          </mc:Fallback>
        </mc:AlternateContent>
        <p:grpSp>
          <p:nvGrpSpPr>
            <p:cNvPr id="60" name="Group 59"/>
            <p:cNvGrpSpPr/>
            <p:nvPr/>
          </p:nvGrpSpPr>
          <p:grpSpPr>
            <a:xfrm>
              <a:off x="3711598" y="2617051"/>
              <a:ext cx="2839232" cy="630831"/>
              <a:chOff x="3711598" y="2617051"/>
              <a:chExt cx="2839232" cy="630831"/>
            </a:xfrm>
          </p:grpSpPr>
          <p:cxnSp>
            <p:nvCxnSpPr>
              <p:cNvPr id="10" name="Straight Arrow Connector 9"/>
              <p:cNvCxnSpPr/>
              <p:nvPr/>
            </p:nvCxnSpPr>
            <p:spPr>
              <a:xfrm flipH="1">
                <a:off x="3914078" y="2617051"/>
                <a:ext cx="267629" cy="3000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8325264E-6E80-4088-BC20-0F33B4215E07}"/>
                      </a:ext>
                    </a:extLst>
                  </p:cNvPr>
                  <p:cNvSpPr txBox="1"/>
                  <p:nvPr/>
                </p:nvSpPr>
                <p:spPr>
                  <a:xfrm>
                    <a:off x="3711598" y="2822473"/>
                    <a:ext cx="364908"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panose="02040503050406030204" pitchFamily="18" charset="0"/>
                                </a:rPr>
                                <m:t>1</m:t>
                              </m:r>
                            </m:sub>
                          </m:sSub>
                        </m:oMath>
                      </m:oMathPara>
                    </a14:m>
                    <a:endParaRPr lang="en-US" dirty="0"/>
                  </a:p>
                </p:txBody>
              </p:sp>
            </mc:Choice>
            <mc:Fallback xmlns="">
              <p:sp>
                <p:nvSpPr>
                  <p:cNvPr id="42" name="TextBox 41">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3711598" y="2822473"/>
                    <a:ext cx="364908" cy="369332"/>
                  </a:xfrm>
                  <a:prstGeom prst="rect">
                    <a:avLst/>
                  </a:prstGeom>
                  <a:blipFill rotWithShape="0">
                    <a:blip r:embed="rId22"/>
                    <a:stretch>
                      <a:fillRect l="-11667" r="-8333" b="-13115"/>
                    </a:stretch>
                  </a:blipFill>
                </p:spPr>
                <p:txBody>
                  <a:bodyPr/>
                  <a:lstStyle/>
                  <a:p>
                    <a:r>
                      <a:rPr lang="en-US">
                        <a:noFill/>
                      </a:rPr>
                      <a:t> </a:t>
                    </a:r>
                  </a:p>
                </p:txBody>
              </p:sp>
            </mc:Fallback>
          </mc:AlternateContent>
          <p:cxnSp>
            <p:nvCxnSpPr>
              <p:cNvPr id="44" name="Straight Arrow Connector 43"/>
              <p:cNvCxnSpPr/>
              <p:nvPr/>
            </p:nvCxnSpPr>
            <p:spPr>
              <a:xfrm>
                <a:off x="4168984" y="2624942"/>
                <a:ext cx="260194" cy="2921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5" name="TextBox 44">
                    <a:extLst>
                      <a:ext uri="{FF2B5EF4-FFF2-40B4-BE49-F238E27FC236}">
                        <a16:creationId xmlns:a16="http://schemas.microsoft.com/office/drawing/2014/main" id="{8325264E-6E80-4088-BC20-0F33B4215E07}"/>
                      </a:ext>
                    </a:extLst>
                  </p:cNvPr>
                  <p:cNvSpPr txBox="1"/>
                  <p:nvPr/>
                </p:nvSpPr>
                <p:spPr>
                  <a:xfrm>
                    <a:off x="4274185" y="2838873"/>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charset="0"/>
                                </a:rPr>
                                <m:t>2</m:t>
                              </m:r>
                            </m:sub>
                          </m:sSub>
                        </m:oMath>
                      </m:oMathPara>
                    </a14:m>
                    <a:endParaRPr lang="en-US" dirty="0"/>
                  </a:p>
                </p:txBody>
              </p:sp>
            </mc:Choice>
            <mc:Fallback xmlns="">
              <p:sp>
                <p:nvSpPr>
                  <p:cNvPr id="45" name="TextBox 44">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4274185" y="2838873"/>
                    <a:ext cx="372025" cy="369332"/>
                  </a:xfrm>
                  <a:prstGeom prst="rect">
                    <a:avLst/>
                  </a:prstGeom>
                  <a:blipFill rotWithShape="0">
                    <a:blip r:embed="rId23"/>
                    <a:stretch>
                      <a:fillRect l="-11475" r="-8197" b="-13115"/>
                    </a:stretch>
                  </a:blipFill>
                </p:spPr>
                <p:txBody>
                  <a:bodyPr/>
                  <a:lstStyle/>
                  <a:p>
                    <a:r>
                      <a:rPr lang="en-US">
                        <a:noFill/>
                      </a:rPr>
                      <a:t> </a:t>
                    </a:r>
                  </a:p>
                </p:txBody>
              </p:sp>
            </mc:Fallback>
          </mc:AlternateContent>
          <p:cxnSp>
            <p:nvCxnSpPr>
              <p:cNvPr id="47" name="Straight Arrow Connector 46"/>
              <p:cNvCxnSpPr/>
              <p:nvPr/>
            </p:nvCxnSpPr>
            <p:spPr>
              <a:xfrm flipH="1">
                <a:off x="5031126" y="2639852"/>
                <a:ext cx="427335" cy="300083"/>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48" name="TextBox 47">
                    <a:extLst>
                      <a:ext uri="{FF2B5EF4-FFF2-40B4-BE49-F238E27FC236}">
                        <a16:creationId xmlns:a16="http://schemas.microsoft.com/office/drawing/2014/main" id="{8325264E-6E80-4088-BC20-0F33B4215E07}"/>
                      </a:ext>
                    </a:extLst>
                  </p:cNvPr>
                  <p:cNvSpPr txBox="1"/>
                  <p:nvPr/>
                </p:nvSpPr>
                <p:spPr>
                  <a:xfrm>
                    <a:off x="4837788" y="2838873"/>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charset="0"/>
                                </a:rPr>
                                <m:t>3</m:t>
                              </m:r>
                            </m:sub>
                          </m:sSub>
                        </m:oMath>
                      </m:oMathPara>
                    </a14:m>
                    <a:endParaRPr lang="en-US" dirty="0"/>
                  </a:p>
                </p:txBody>
              </p:sp>
            </mc:Choice>
            <mc:Fallback xmlns="">
              <p:sp>
                <p:nvSpPr>
                  <p:cNvPr id="48" name="TextBox 47">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4837788" y="2838873"/>
                    <a:ext cx="372025" cy="369332"/>
                  </a:xfrm>
                  <a:prstGeom prst="rect">
                    <a:avLst/>
                  </a:prstGeom>
                  <a:blipFill rotWithShape="0">
                    <a:blip r:embed="rId24"/>
                    <a:stretch>
                      <a:fillRect l="-9836" r="-9836" b="-14754"/>
                    </a:stretch>
                  </a:blipFill>
                </p:spPr>
                <p:txBody>
                  <a:bodyPr/>
                  <a:lstStyle/>
                  <a:p>
                    <a:r>
                      <a:rPr lang="en-US">
                        <a:noFill/>
                      </a:rPr>
                      <a:t> </a:t>
                    </a:r>
                  </a:p>
                </p:txBody>
              </p:sp>
            </mc:Fallback>
          </mc:AlternateContent>
          <p:cxnSp>
            <p:nvCxnSpPr>
              <p:cNvPr id="50" name="Straight Arrow Connector 49"/>
              <p:cNvCxnSpPr/>
              <p:nvPr/>
            </p:nvCxnSpPr>
            <p:spPr>
              <a:xfrm flipH="1">
                <a:off x="5412872" y="2647743"/>
                <a:ext cx="32865" cy="29219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1" name="TextBox 50">
                    <a:extLst>
                      <a:ext uri="{FF2B5EF4-FFF2-40B4-BE49-F238E27FC236}">
                        <a16:creationId xmlns:a16="http://schemas.microsoft.com/office/drawing/2014/main" id="{8325264E-6E80-4088-BC20-0F33B4215E07}"/>
                      </a:ext>
                    </a:extLst>
                  </p:cNvPr>
                  <p:cNvSpPr txBox="1"/>
                  <p:nvPr/>
                </p:nvSpPr>
                <p:spPr>
                  <a:xfrm>
                    <a:off x="5256582" y="2837659"/>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charset="0"/>
                                </a:rPr>
                                <m:t>4</m:t>
                              </m:r>
                            </m:sub>
                          </m:sSub>
                        </m:oMath>
                      </m:oMathPara>
                    </a14:m>
                    <a:endParaRPr lang="en-US" dirty="0"/>
                  </a:p>
                </p:txBody>
              </p:sp>
            </mc:Choice>
            <mc:Fallback xmlns="">
              <p:sp>
                <p:nvSpPr>
                  <p:cNvPr id="51" name="TextBox 50">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256582" y="2837659"/>
                    <a:ext cx="372025" cy="369332"/>
                  </a:xfrm>
                  <a:prstGeom prst="rect">
                    <a:avLst/>
                  </a:prstGeom>
                  <a:blipFill rotWithShape="0">
                    <a:blip r:embed="rId25"/>
                    <a:stretch>
                      <a:fillRect l="-9836" r="-8197" b="-15000"/>
                    </a:stretch>
                  </a:blipFill>
                </p:spPr>
                <p:txBody>
                  <a:bodyPr/>
                  <a:lstStyle/>
                  <a:p>
                    <a:r>
                      <a:rPr lang="en-US">
                        <a:noFill/>
                      </a:rPr>
                      <a:t> </a:t>
                    </a:r>
                  </a:p>
                </p:txBody>
              </p:sp>
            </mc:Fallback>
          </mc:AlternateContent>
          <p:cxnSp>
            <p:nvCxnSpPr>
              <p:cNvPr id="54" name="Straight Arrow Connector 53"/>
              <p:cNvCxnSpPr/>
              <p:nvPr/>
            </p:nvCxnSpPr>
            <p:spPr>
              <a:xfrm>
                <a:off x="5450026" y="2643797"/>
                <a:ext cx="277951" cy="272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6" name="TextBox 55">
                    <a:extLst>
                      <a:ext uri="{FF2B5EF4-FFF2-40B4-BE49-F238E27FC236}">
                        <a16:creationId xmlns:a16="http://schemas.microsoft.com/office/drawing/2014/main" id="{8325264E-6E80-4088-BC20-0F33B4215E07}"/>
                      </a:ext>
                    </a:extLst>
                  </p:cNvPr>
                  <p:cNvSpPr txBox="1"/>
                  <p:nvPr/>
                </p:nvSpPr>
                <p:spPr>
                  <a:xfrm>
                    <a:off x="5643849" y="2837659"/>
                    <a:ext cx="372025" cy="369332"/>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latin typeface="Cambria Math" panose="02040503050406030204" pitchFamily="18" charset="0"/>
                                </a:rPr>
                              </m:ctrlPr>
                            </m:sSubPr>
                            <m:e>
                              <m:r>
                                <a:rPr lang="en-US" sz="2400" b="0" i="1" smtClean="0">
                                  <a:latin typeface="Cambria Math" panose="02040503050406030204" pitchFamily="18" charset="0"/>
                                </a:rPr>
                                <m:t>𝑥</m:t>
                              </m:r>
                            </m:e>
                            <m:sub>
                              <m:r>
                                <a:rPr lang="en-US" sz="2400" b="0" i="1" smtClean="0">
                                  <a:latin typeface="Cambria Math" charset="0"/>
                                </a:rPr>
                                <m:t>5</m:t>
                              </m:r>
                            </m:sub>
                          </m:sSub>
                        </m:oMath>
                      </m:oMathPara>
                    </a14:m>
                    <a:endParaRPr lang="en-US" dirty="0"/>
                  </a:p>
                </p:txBody>
              </p:sp>
            </mc:Choice>
            <mc:Fallback xmlns="">
              <p:sp>
                <p:nvSpPr>
                  <p:cNvPr id="56" name="TextBox 55">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5643849" y="2837659"/>
                    <a:ext cx="372025" cy="369332"/>
                  </a:xfrm>
                  <a:prstGeom prst="rect">
                    <a:avLst/>
                  </a:prstGeom>
                  <a:blipFill rotWithShape="0">
                    <a:blip r:embed="rId26"/>
                    <a:stretch>
                      <a:fillRect l="-11475" r="-9836" b="-18333"/>
                    </a:stretch>
                  </a:blipFill>
                </p:spPr>
                <p:txBody>
                  <a:bodyPr/>
                  <a:lstStyle/>
                  <a:p>
                    <a:r>
                      <a:rPr lang="en-US">
                        <a:noFill/>
                      </a:rPr>
                      <a:t> </a:t>
                    </a:r>
                  </a:p>
                </p:txBody>
              </p:sp>
            </mc:Fallback>
          </mc:AlternateContent>
          <p:cxnSp>
            <p:nvCxnSpPr>
              <p:cNvPr id="57" name="Straight Arrow Connector 56"/>
              <p:cNvCxnSpPr/>
              <p:nvPr/>
            </p:nvCxnSpPr>
            <p:spPr>
              <a:xfrm flipH="1">
                <a:off x="6349539" y="2624942"/>
                <a:ext cx="4389" cy="292192"/>
              </a:xfrm>
              <a:prstGeom prst="straightConnector1">
                <a:avLst/>
              </a:prstGeom>
              <a:ln w="19050">
                <a:solidFill>
                  <a:srgbClr val="FF0000"/>
                </a:solidFill>
                <a:tailEnd type="triangle"/>
              </a:ln>
            </p:spPr>
            <p:style>
              <a:lnRef idx="1">
                <a:schemeClr val="accent1"/>
              </a:lnRef>
              <a:fillRef idx="0">
                <a:schemeClr val="accent1"/>
              </a:fillRef>
              <a:effectRef idx="0">
                <a:schemeClr val="accent1"/>
              </a:effectRef>
              <a:fontRef idx="minor">
                <a:schemeClr val="tx1"/>
              </a:fontRef>
            </p:style>
          </p:cxnSp>
          <mc:AlternateContent xmlns:mc="http://schemas.openxmlformats.org/markup-compatibility/2006" xmlns:a14="http://schemas.microsoft.com/office/drawing/2010/main">
            <mc:Choice Requires="a14">
              <p:sp>
                <p:nvSpPr>
                  <p:cNvPr id="59" name="TextBox 58">
                    <a:extLst>
                      <a:ext uri="{FF2B5EF4-FFF2-40B4-BE49-F238E27FC236}">
                        <a16:creationId xmlns:a16="http://schemas.microsoft.com/office/drawing/2014/main" id="{8325264E-6E80-4088-BC20-0F33B4215E07}"/>
                      </a:ext>
                    </a:extLst>
                  </p:cNvPr>
                  <p:cNvSpPr txBox="1"/>
                  <p:nvPr/>
                </p:nvSpPr>
                <p:spPr>
                  <a:xfrm>
                    <a:off x="6201798" y="2878550"/>
                    <a:ext cx="349032" cy="369332"/>
                  </a:xfrm>
                  <a:prstGeom prst="rect">
                    <a:avLst/>
                  </a:prstGeom>
                  <a:noFill/>
                  <a:ln>
                    <a:noFill/>
                  </a:ln>
                </p:spPr>
                <p:txBody>
                  <a:bodyPr wrap="square" lIns="0" tIns="0" rIns="0" bIns="0" rtlCol="0">
                    <a:spAutoFit/>
                  </a:bodyPr>
                  <a:lstStyle/>
                  <a:p>
                    <a:pPr/>
                    <a14:m>
                      <m:oMathPara xmlns:m="http://schemas.openxmlformats.org/officeDocument/2006/math">
                        <m:oMathParaPr>
                          <m:jc m:val="centerGroup"/>
                        </m:oMathParaPr>
                        <m:oMath xmlns:m="http://schemas.openxmlformats.org/officeDocument/2006/math">
                          <m:sSub>
                            <m:sSubPr>
                              <m:ctrlPr>
                                <a:rPr lang="en-US" sz="2400" i="1" smtClean="0">
                                  <a:solidFill>
                                    <a:srgbClr val="FF0000"/>
                                  </a:solidFill>
                                  <a:latin typeface="Cambria Math" panose="02040503050406030204" pitchFamily="18" charset="0"/>
                                </a:rPr>
                              </m:ctrlPr>
                            </m:sSubPr>
                            <m:e>
                              <m:r>
                                <a:rPr lang="en-US" sz="2400" b="0" i="1" smtClean="0">
                                  <a:solidFill>
                                    <a:srgbClr val="FF0000"/>
                                  </a:solidFill>
                                  <a:latin typeface="Cambria Math" panose="02040503050406030204" pitchFamily="18" charset="0"/>
                                </a:rPr>
                                <m:t>𝑥</m:t>
                              </m:r>
                            </m:e>
                            <m:sub>
                              <m:r>
                                <a:rPr lang="en-US" sz="2400" b="0" i="1" smtClean="0">
                                  <a:solidFill>
                                    <a:srgbClr val="FF0000"/>
                                  </a:solidFill>
                                  <a:latin typeface="Cambria Math" charset="0"/>
                                </a:rPr>
                                <m:t>6</m:t>
                              </m:r>
                            </m:sub>
                          </m:sSub>
                        </m:oMath>
                      </m:oMathPara>
                    </a14:m>
                    <a:endParaRPr lang="en-US" dirty="0">
                      <a:solidFill>
                        <a:srgbClr val="FF0000"/>
                      </a:solidFill>
                    </a:endParaRPr>
                  </a:p>
                </p:txBody>
              </p:sp>
            </mc:Choice>
            <mc:Fallback xmlns="">
              <p:sp>
                <p:nvSpPr>
                  <p:cNvPr id="59" name="TextBox 58">
                    <a:extLst>
                      <a:ext uri="{FF2B5EF4-FFF2-40B4-BE49-F238E27FC236}">
                        <a16:creationId xmlns:a16="http://schemas.microsoft.com/office/drawing/2014/main" xmlns:a14="http://schemas.microsoft.com/office/drawing/2010/main" xmlns="" id="{8325264E-6E80-4088-BC20-0F33B4215E07}"/>
                      </a:ext>
                    </a:extLst>
                  </p:cNvPr>
                  <p:cNvSpPr txBox="1">
                    <a:spLocks noRot="1" noChangeAspect="1" noMove="1" noResize="1" noEditPoints="1" noAdjustHandles="1" noChangeArrowheads="1" noChangeShapeType="1" noTextEdit="1"/>
                  </p:cNvSpPr>
                  <p:nvPr/>
                </p:nvSpPr>
                <p:spPr>
                  <a:xfrm>
                    <a:off x="6201798" y="2878550"/>
                    <a:ext cx="349032" cy="369332"/>
                  </a:xfrm>
                  <a:prstGeom prst="rect">
                    <a:avLst/>
                  </a:prstGeom>
                  <a:blipFill rotWithShape="0">
                    <a:blip r:embed="rId27"/>
                    <a:stretch>
                      <a:fillRect l="-14035" r="-14035" b="-16393"/>
                    </a:stretch>
                  </a:blipFill>
                  <a:ln>
                    <a:noFill/>
                  </a:ln>
                </p:spPr>
                <p:txBody>
                  <a:bodyPr/>
                  <a:lstStyle/>
                  <a:p>
                    <a:r>
                      <a:rPr lang="en-US">
                        <a:noFill/>
                      </a:rPr>
                      <a:t> </a:t>
                    </a:r>
                  </a:p>
                </p:txBody>
              </p:sp>
            </mc:Fallback>
          </mc:AlternateContent>
        </p:grpSp>
      </p:grpSp>
      <mc:AlternateContent xmlns:mc="http://schemas.openxmlformats.org/markup-compatibility/2006" xmlns:a14="http://schemas.microsoft.com/office/drawing/2010/main">
        <mc:Choice Requires="a14">
          <p:sp>
            <p:nvSpPr>
              <p:cNvPr id="64" name="TextBox 63">
                <a:extLst>
                  <a:ext uri="{FF2B5EF4-FFF2-40B4-BE49-F238E27FC236}">
                    <a16:creationId xmlns:a16="http://schemas.microsoft.com/office/drawing/2014/main" id="{41AEAB7B-8C22-45FB-8775-6886539E4811}"/>
                  </a:ext>
                </a:extLst>
              </p:cNvPr>
              <p:cNvSpPr txBox="1"/>
              <p:nvPr/>
            </p:nvSpPr>
            <p:spPr>
              <a:xfrm>
                <a:off x="6069313" y="4478251"/>
                <a:ext cx="5601987" cy="1400512"/>
              </a:xfrm>
              <a:prstGeom prst="rect">
                <a:avLst/>
              </a:prstGeom>
              <a:noFill/>
              <a:ln>
                <a:noFill/>
              </a:ln>
            </p:spPr>
            <p:txBody>
              <a:bodyPr wrap="square" rtlCol="0">
                <a:spAutoFit/>
              </a:bodyPr>
              <a:lstStyle/>
              <a:p>
                <a:r>
                  <a:rPr lang="en-US" sz="2000" dirty="0" smtClean="0">
                    <a:solidFill>
                      <a:srgbClr val="FF0000"/>
                    </a:solidFill>
                    <a:latin typeface="Arial" panose="020B0604020202020204" pitchFamily="34" charset="0"/>
                    <a:cs typeface="Arial" panose="020B0604020202020204" pitchFamily="34" charset="0"/>
                  </a:rPr>
                  <a:t>Hierarchy information embedded in</a:t>
                </a:r>
                <a:r>
                  <a:rPr lang="en-US" sz="2000" i="1" dirty="0" smtClean="0">
                    <a:solidFill>
                      <a:srgbClr val="FF0000"/>
                    </a:solidFill>
                    <a:latin typeface="Arial" panose="020B0604020202020204" pitchFamily="34" charset="0"/>
                    <a:cs typeface="Arial" panose="020B0604020202020204" pitchFamily="34" charset="0"/>
                  </a:rPr>
                  <a:t> “fine label”:</a:t>
                </a:r>
              </a:p>
              <a:p>
                <a:r>
                  <a:rPr lang="en-US" sz="2000" i="1" dirty="0" smtClean="0">
                    <a:solidFill>
                      <a:srgbClr val="FF0000"/>
                    </a:solidFill>
                    <a:latin typeface="Arial" panose="020B0604020202020204" pitchFamily="34" charset="0"/>
                    <a:cs typeface="Arial" panose="020B0604020202020204" pitchFamily="34" charset="0"/>
                  </a:rPr>
                  <a:t>For example, for sample </a:t>
                </a:r>
                <a14:m>
                  <m:oMath xmlns:m="http://schemas.openxmlformats.org/officeDocument/2006/math">
                    <m:sSub>
                      <m:sSubPr>
                        <m:ctrlPr>
                          <a:rPr lang="en-US" sz="2000" b="0" i="1" smtClean="0">
                            <a:solidFill>
                              <a:srgbClr val="FF0000"/>
                            </a:solidFill>
                            <a:latin typeface="Cambria Math" panose="02040503050406030204" pitchFamily="18" charset="0"/>
                            <a:cs typeface="Arial" panose="020B0604020202020204" pitchFamily="34" charset="0"/>
                          </a:rPr>
                        </m:ctrlPr>
                      </m:sSubPr>
                      <m:e>
                        <m:r>
                          <a:rPr lang="en-US" sz="2000" b="1" i="1" smtClean="0">
                            <a:solidFill>
                              <a:srgbClr val="FF0000"/>
                            </a:solidFill>
                            <a:latin typeface="Cambria Math" charset="0"/>
                            <a:cs typeface="Arial" panose="020B0604020202020204" pitchFamily="34" charset="0"/>
                          </a:rPr>
                          <m:t>𝒙</m:t>
                        </m:r>
                      </m:e>
                      <m:sub>
                        <m:r>
                          <a:rPr lang="en-US" sz="2000" b="0" i="1" smtClean="0">
                            <a:solidFill>
                              <a:srgbClr val="FF0000"/>
                            </a:solidFill>
                            <a:latin typeface="Cambria Math" charset="0"/>
                            <a:cs typeface="Arial" panose="020B0604020202020204" pitchFamily="34" charset="0"/>
                          </a:rPr>
                          <m:t>6</m:t>
                        </m:r>
                      </m:sub>
                    </m:sSub>
                  </m:oMath>
                </a14:m>
                <a:r>
                  <a:rPr lang="en-US" sz="2000" i="1" dirty="0" smtClean="0">
                    <a:solidFill>
                      <a:srgbClr val="FF0000"/>
                    </a:solidFill>
                    <a:latin typeface="Arial" panose="020B0604020202020204" pitchFamily="34" charset="0"/>
                    <a:cs typeface="Arial" panose="020B0604020202020204" pitchFamily="34" charset="0"/>
                  </a:rPr>
                  <a:t>, </a:t>
                </a:r>
              </a:p>
              <a:p>
                <a:r>
                  <a:rPr lang="en-US" sz="2000" i="1" dirty="0">
                    <a:solidFill>
                      <a:srgbClr val="FF0000"/>
                    </a:solidFill>
                    <a:latin typeface="Arial" panose="020B0604020202020204" pitchFamily="34" charset="0"/>
                    <a:cs typeface="Arial" panose="020B0604020202020204" pitchFamily="34" charset="0"/>
                  </a:rPr>
                  <a:t>	</a:t>
                </a:r>
                <a14:m>
                  <m:oMath xmlns:m="http://schemas.openxmlformats.org/officeDocument/2006/math">
                    <m:sSub>
                      <m:sSubPr>
                        <m:ctrlPr>
                          <a:rPr lang="en-US" sz="2000" b="0" i="1" smtClean="0">
                            <a:solidFill>
                              <a:srgbClr val="FF0000"/>
                            </a:solidFill>
                            <a:latin typeface="Cambria Math" panose="02040503050406030204" pitchFamily="18"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𝑦</m:t>
                        </m:r>
                      </m:e>
                      <m:sub>
                        <m:r>
                          <a:rPr lang="en-US" sz="2000" b="0" i="1" smtClean="0">
                            <a:solidFill>
                              <a:srgbClr val="FF0000"/>
                            </a:solidFill>
                            <a:latin typeface="Cambria Math" charset="0"/>
                            <a:cs typeface="Arial" panose="020B0604020202020204" pitchFamily="34" charset="0"/>
                          </a:rPr>
                          <m:t>6</m:t>
                        </m:r>
                      </m:sub>
                    </m:sSub>
                    <m:r>
                      <a:rPr lang="en-US" sz="2000" b="0" i="1" smtClean="0">
                        <a:solidFill>
                          <a:srgbClr val="FF0000"/>
                        </a:solidFill>
                        <a:latin typeface="Cambria Math" charset="0"/>
                        <a:cs typeface="Arial" panose="020B0604020202020204" pitchFamily="34" charset="0"/>
                      </a:rPr>
                      <m:t>∼</m:t>
                    </m:r>
                    <m:sSub>
                      <m:sSubPr>
                        <m:ctrlPr>
                          <a:rPr lang="en-US" sz="2000" b="0" i="1" smtClean="0">
                            <a:solidFill>
                              <a:srgbClr val="FF0000"/>
                            </a:solidFill>
                            <a:latin typeface="Cambria Math" panose="02040503050406030204" pitchFamily="18"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𝐺</m:t>
                        </m:r>
                      </m:e>
                      <m:sub>
                        <m:sSup>
                          <m:sSupPr>
                            <m:ctrlPr>
                              <a:rPr lang="en-US" sz="2000" b="0" i="1" smtClean="0">
                                <a:solidFill>
                                  <a:srgbClr val="FF0000"/>
                                </a:solidFill>
                                <a:latin typeface="Cambria Math" panose="02040503050406030204" pitchFamily="18" charset="0"/>
                                <a:cs typeface="Arial" panose="020B0604020202020204" pitchFamily="34" charset="0"/>
                              </a:rPr>
                            </m:ctrlPr>
                          </m:sSupPr>
                          <m:e>
                            <m:r>
                              <a:rPr lang="en-US" sz="2000" b="0" i="1" smtClean="0">
                                <a:solidFill>
                                  <a:srgbClr val="FF0000"/>
                                </a:solidFill>
                                <a:latin typeface="Cambria Math" charset="0"/>
                                <a:cs typeface="Arial" panose="020B0604020202020204" pitchFamily="34" charset="0"/>
                              </a:rPr>
                              <m:t>𝑗</m:t>
                            </m:r>
                          </m:e>
                          <m:sup>
                            <m:r>
                              <a:rPr lang="en-US" sz="2000" b="0" i="1" smtClean="0">
                                <a:solidFill>
                                  <a:srgbClr val="FF0000"/>
                                </a:solidFill>
                                <a:latin typeface="Cambria Math" charset="0"/>
                                <a:cs typeface="Arial" panose="020B0604020202020204" pitchFamily="34" charset="0"/>
                              </a:rPr>
                              <m:t>′</m:t>
                            </m:r>
                          </m:sup>
                        </m:sSup>
                      </m:sub>
                    </m:sSub>
                  </m:oMath>
                </a14:m>
                <a:endParaRPr lang="en-US" sz="2000" i="1" dirty="0" smtClean="0">
                  <a:solidFill>
                    <a:srgbClr val="FF0000"/>
                  </a:solidFill>
                  <a:latin typeface="Arial" panose="020B0604020202020204" pitchFamily="34" charset="0"/>
                  <a:cs typeface="Arial" panose="020B0604020202020204" pitchFamily="34" charset="0"/>
                </a:endParaRPr>
              </a:p>
              <a:p>
                <a:r>
                  <a:rPr lang="en-US" sz="2000" i="1" dirty="0">
                    <a:solidFill>
                      <a:srgbClr val="FF0000"/>
                    </a:solidFill>
                    <a:latin typeface="Arial" panose="020B0604020202020204" pitchFamily="34" charset="0"/>
                    <a:cs typeface="Arial" panose="020B0604020202020204" pitchFamily="34" charset="0"/>
                  </a:rPr>
                  <a:t>	</a:t>
                </a:r>
                <a14:m>
                  <m:oMath xmlns:m="http://schemas.openxmlformats.org/officeDocument/2006/math">
                    <m:sSub>
                      <m:sSubPr>
                        <m:ctrlPr>
                          <a:rPr lang="en-US" sz="2000" b="0" i="1" smtClean="0">
                            <a:solidFill>
                              <a:srgbClr val="FF0000"/>
                            </a:solidFill>
                            <a:latin typeface="Cambria Math" panose="02040503050406030204" pitchFamily="18"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𝑧</m:t>
                        </m:r>
                      </m:e>
                      <m:sub>
                        <m:r>
                          <a:rPr lang="en-US" sz="2000" b="0" i="1" smtClean="0">
                            <a:solidFill>
                              <a:srgbClr val="FF0000"/>
                            </a:solidFill>
                            <a:latin typeface="Cambria Math" charset="0"/>
                            <a:cs typeface="Arial" panose="020B0604020202020204" pitchFamily="34" charset="0"/>
                          </a:rPr>
                          <m:t>6</m:t>
                        </m:r>
                      </m:sub>
                    </m:sSub>
                    <m:r>
                      <a:rPr lang="en-US" sz="2000" b="0" i="1" smtClean="0">
                        <a:solidFill>
                          <a:srgbClr val="FF0000"/>
                        </a:solidFill>
                        <a:latin typeface="Cambria Math" charset="0"/>
                        <a:cs typeface="Arial" panose="020B0604020202020204" pitchFamily="34" charset="0"/>
                      </a:rPr>
                      <m:t>∼</m:t>
                    </m:r>
                    <m:sSub>
                      <m:sSubPr>
                        <m:ctrlPr>
                          <a:rPr lang="en-US" sz="2000" b="0" i="1" smtClean="0">
                            <a:solidFill>
                              <a:srgbClr val="FF0000"/>
                            </a:solidFill>
                            <a:latin typeface="Cambria Math" panose="02040503050406030204" pitchFamily="18" charset="0"/>
                            <a:cs typeface="Arial" panose="020B0604020202020204" pitchFamily="34" charset="0"/>
                          </a:rPr>
                        </m:ctrlPr>
                      </m:sSubPr>
                      <m:e>
                        <m:sSub>
                          <m:sSubPr>
                            <m:ctrlPr>
                              <a:rPr lang="en-US" sz="2000" b="0" i="1" smtClean="0">
                                <a:solidFill>
                                  <a:srgbClr val="FF0000"/>
                                </a:solidFill>
                                <a:latin typeface="Cambria Math" panose="02040503050406030204" pitchFamily="18" charset="0"/>
                                <a:cs typeface="Arial" panose="020B0604020202020204" pitchFamily="34" charset="0"/>
                              </a:rPr>
                            </m:ctrlPr>
                          </m:sSubPr>
                          <m:e>
                            <m:r>
                              <a:rPr lang="en-US" sz="2000" b="0" i="1" smtClean="0">
                                <a:solidFill>
                                  <a:srgbClr val="FF0000"/>
                                </a:solidFill>
                                <a:latin typeface="Cambria Math" charset="0"/>
                                <a:cs typeface="Arial" panose="020B0604020202020204" pitchFamily="34" charset="0"/>
                              </a:rPr>
                              <m:t>𝑆</m:t>
                            </m:r>
                          </m:e>
                          <m:sub>
                            <m:r>
                              <a:rPr lang="en-US" sz="2000" b="0" i="1" smtClean="0">
                                <a:solidFill>
                                  <a:srgbClr val="FF0000"/>
                                </a:solidFill>
                                <a:latin typeface="Cambria Math" charset="0"/>
                                <a:cs typeface="Arial" panose="020B0604020202020204" pitchFamily="34" charset="0"/>
                              </a:rPr>
                              <m:t>𝑖</m:t>
                            </m:r>
                          </m:sub>
                        </m:sSub>
                        <m:r>
                          <a:rPr lang="en-US" sz="2000" b="0" i="1" smtClean="0">
                            <a:solidFill>
                              <a:srgbClr val="FF0000"/>
                            </a:solidFill>
                            <a:latin typeface="Cambria Math" charset="0"/>
                            <a:cs typeface="Arial" panose="020B0604020202020204" pitchFamily="34" charset="0"/>
                          </a:rPr>
                          <m:t>∈</m:t>
                        </m:r>
                        <m:r>
                          <a:rPr lang="en-US" sz="2000" b="0" i="1" smtClean="0">
                            <a:solidFill>
                              <a:srgbClr val="FF0000"/>
                            </a:solidFill>
                            <a:latin typeface="Cambria Math" charset="0"/>
                            <a:cs typeface="Arial" panose="020B0604020202020204" pitchFamily="34" charset="0"/>
                          </a:rPr>
                          <m:t>𝐺</m:t>
                        </m:r>
                      </m:e>
                      <m:sub>
                        <m:sSup>
                          <m:sSupPr>
                            <m:ctrlPr>
                              <a:rPr lang="en-US" sz="2000" b="0" i="1" smtClean="0">
                                <a:solidFill>
                                  <a:srgbClr val="FF0000"/>
                                </a:solidFill>
                                <a:latin typeface="Cambria Math" panose="02040503050406030204" pitchFamily="18" charset="0"/>
                                <a:cs typeface="Arial" panose="020B0604020202020204" pitchFamily="34" charset="0"/>
                              </a:rPr>
                            </m:ctrlPr>
                          </m:sSupPr>
                          <m:e>
                            <m:r>
                              <a:rPr lang="en-US" sz="2000" b="0" i="1" smtClean="0">
                                <a:solidFill>
                                  <a:srgbClr val="FF0000"/>
                                </a:solidFill>
                                <a:latin typeface="Cambria Math" charset="0"/>
                                <a:cs typeface="Arial" panose="020B0604020202020204" pitchFamily="34" charset="0"/>
                              </a:rPr>
                              <m:t>𝑗</m:t>
                            </m:r>
                          </m:e>
                          <m:sup>
                            <m:r>
                              <a:rPr lang="en-US" sz="2000" b="0" i="1" smtClean="0">
                                <a:solidFill>
                                  <a:srgbClr val="FF0000"/>
                                </a:solidFill>
                                <a:latin typeface="Cambria Math" charset="0"/>
                                <a:cs typeface="Arial" panose="020B0604020202020204" pitchFamily="34" charset="0"/>
                              </a:rPr>
                              <m:t>′</m:t>
                            </m:r>
                          </m:sup>
                        </m:sSup>
                      </m:sub>
                    </m:sSub>
                    <m:r>
                      <a:rPr lang="en-US" sz="2000" b="0" i="1" smtClean="0">
                        <a:solidFill>
                          <a:srgbClr val="FF0000"/>
                        </a:solidFill>
                        <a:latin typeface="Cambria Math" charset="0"/>
                        <a:cs typeface="Arial" panose="020B0604020202020204" pitchFamily="34" charset="0"/>
                      </a:rPr>
                      <m:t> </m:t>
                    </m:r>
                  </m:oMath>
                </a14:m>
                <a:endParaRPr lang="en-US" sz="2000" i="1" dirty="0">
                  <a:solidFill>
                    <a:srgbClr val="FF0000"/>
                  </a:solidFill>
                  <a:latin typeface="Arial" panose="020B0604020202020204" pitchFamily="34" charset="0"/>
                  <a:cs typeface="Arial" panose="020B0604020202020204" pitchFamily="34" charset="0"/>
                </a:endParaRPr>
              </a:p>
            </p:txBody>
          </p:sp>
        </mc:Choice>
        <mc:Fallback xmlns="">
          <p:sp>
            <p:nvSpPr>
              <p:cNvPr id="64" name="TextBox 63">
                <a:extLst>
                  <a:ext uri="{FF2B5EF4-FFF2-40B4-BE49-F238E27FC236}">
                    <a16:creationId xmlns:a16="http://schemas.microsoft.com/office/drawing/2014/main" id="{41AEAB7B-8C22-45FB-8775-6886539E4811}"/>
                  </a:ext>
                </a:extLst>
              </p:cNvPr>
              <p:cNvSpPr txBox="1">
                <a:spLocks noRot="1" noChangeAspect="1" noMove="1" noResize="1" noEditPoints="1" noAdjustHandles="1" noChangeArrowheads="1" noChangeShapeType="1" noTextEdit="1"/>
              </p:cNvSpPr>
              <p:nvPr/>
            </p:nvSpPr>
            <p:spPr>
              <a:xfrm>
                <a:off x="6069313" y="4478251"/>
                <a:ext cx="5601987" cy="1400512"/>
              </a:xfrm>
              <a:prstGeom prst="rect">
                <a:avLst/>
              </a:prstGeom>
              <a:blipFill>
                <a:blip r:embed="rId28"/>
                <a:stretch>
                  <a:fillRect l="-1197" t="-2183" b="-1747"/>
                </a:stretch>
              </a:blipFill>
              <a:ln>
                <a:noFill/>
              </a:ln>
            </p:spPr>
            <p:txBody>
              <a:bodyPr/>
              <a:lstStyle/>
              <a:p>
                <a:r>
                  <a:rPr lang="en-US">
                    <a:noFill/>
                  </a:rPr>
                  <a:t> </a:t>
                </a:r>
              </a:p>
            </p:txBody>
          </p:sp>
        </mc:Fallback>
      </mc:AlternateContent>
      <p:sp>
        <p:nvSpPr>
          <p:cNvPr id="66" name="Oval 65"/>
          <p:cNvSpPr/>
          <p:nvPr/>
        </p:nvSpPr>
        <p:spPr>
          <a:xfrm>
            <a:off x="3336804" y="5988248"/>
            <a:ext cx="539030" cy="375837"/>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510526985"/>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3ADC80-AD44-4EEB-8B9D-1699219B0A09}"/>
              </a:ext>
            </a:extLst>
          </p:cNvPr>
          <p:cNvSpPr>
            <a:spLocks noGrp="1"/>
          </p:cNvSpPr>
          <p:nvPr>
            <p:ph type="title"/>
          </p:nvPr>
        </p:nvSpPr>
        <p:spPr/>
        <p:txBody>
          <a:bodyPr/>
          <a:lstStyle/>
          <a:p>
            <a:r>
              <a:rPr lang="en-US" dirty="0"/>
              <a:t>Baseline DNN models</a:t>
            </a:r>
          </a:p>
        </p:txBody>
      </p:sp>
      <p:sp>
        <p:nvSpPr>
          <p:cNvPr id="3" name="Content Placeholder 2">
            <a:extLst>
              <a:ext uri="{FF2B5EF4-FFF2-40B4-BE49-F238E27FC236}">
                <a16:creationId xmlns:a16="http://schemas.microsoft.com/office/drawing/2014/main" id="{B5FC804B-0C3C-4A0C-8C8B-ECA6C13AC20E}"/>
              </a:ext>
            </a:extLst>
          </p:cNvPr>
          <p:cNvSpPr>
            <a:spLocks noGrp="1"/>
          </p:cNvSpPr>
          <p:nvPr>
            <p:ph idx="1"/>
          </p:nvPr>
        </p:nvSpPr>
        <p:spPr>
          <a:xfrm>
            <a:off x="838200" y="1010654"/>
            <a:ext cx="10515600" cy="5166309"/>
          </a:xfrm>
        </p:spPr>
        <p:txBody>
          <a:bodyPr>
            <a:normAutofit/>
          </a:bodyPr>
          <a:lstStyle/>
          <a:p>
            <a:r>
              <a:rPr lang="en-US" sz="2000" dirty="0"/>
              <a:t>Separately trained models for coarse- and fine-level granularity</a:t>
            </a:r>
          </a:p>
          <a:p>
            <a:r>
              <a:rPr lang="en-US" sz="2000" b="1" dirty="0">
                <a:solidFill>
                  <a:schemeClr val="accent5"/>
                </a:solidFill>
                <a:latin typeface="Arial" panose="020B0604020202020204" pitchFamily="34" charset="0"/>
                <a:cs typeface="Arial" panose="020B0604020202020204" pitchFamily="34" charset="0"/>
              </a:rPr>
              <a:t>Coarse model </a:t>
            </a:r>
          </a:p>
          <a:p>
            <a:endParaRPr lang="en-US" sz="2000" dirty="0">
              <a:solidFill>
                <a:srgbClr val="C00000"/>
              </a:solidFill>
              <a:latin typeface="Arial" panose="020B0604020202020204" pitchFamily="34" charset="0"/>
              <a:cs typeface="Arial" panose="020B0604020202020204" pitchFamily="34" charset="0"/>
            </a:endParaRPr>
          </a:p>
          <a:p>
            <a:endParaRPr lang="en-US" sz="2000" dirty="0">
              <a:solidFill>
                <a:srgbClr val="C00000"/>
              </a:solidFill>
              <a:latin typeface="Arial" panose="020B0604020202020204" pitchFamily="34" charset="0"/>
              <a:cs typeface="Arial" panose="020B0604020202020204" pitchFamily="34" charset="0"/>
            </a:endParaRPr>
          </a:p>
          <a:p>
            <a:pPr marL="0" indent="0">
              <a:buNone/>
            </a:pPr>
            <a:endParaRPr lang="en-US" sz="2000" dirty="0">
              <a:solidFill>
                <a:srgbClr val="C00000"/>
              </a:solidFill>
              <a:latin typeface="Arial" panose="020B0604020202020204" pitchFamily="34" charset="0"/>
              <a:cs typeface="Arial" panose="020B0604020202020204" pitchFamily="34" charset="0"/>
            </a:endParaRPr>
          </a:p>
          <a:p>
            <a:pPr marL="0" indent="0">
              <a:buNone/>
            </a:pPr>
            <a:endParaRPr lang="en-US" sz="2000" dirty="0">
              <a:solidFill>
                <a:srgbClr val="C00000"/>
              </a:solidFill>
              <a:latin typeface="Arial" panose="020B0604020202020204" pitchFamily="34" charset="0"/>
              <a:cs typeface="Arial" panose="020B0604020202020204" pitchFamily="34" charset="0"/>
            </a:endParaRPr>
          </a:p>
          <a:p>
            <a:r>
              <a:rPr lang="en-US" sz="2000" b="1" dirty="0">
                <a:solidFill>
                  <a:schemeClr val="accent6">
                    <a:lumMod val="75000"/>
                  </a:schemeClr>
                </a:solidFill>
                <a:latin typeface="Arial" panose="020B0604020202020204" pitchFamily="34" charset="0"/>
                <a:cs typeface="Arial" panose="020B0604020202020204" pitchFamily="34" charset="0"/>
              </a:rPr>
              <a:t>Fine model </a:t>
            </a:r>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endParaRPr lang="en-US" sz="1200" dirty="0"/>
          </a:p>
          <a:p>
            <a:pPr>
              <a:buFont typeface="Wingdings" charset="2"/>
              <a:buChar char="q"/>
            </a:pPr>
            <a:r>
              <a:rPr lang="en-US" sz="1200" dirty="0" err="1"/>
              <a:t>Kaiming</a:t>
            </a:r>
            <a:r>
              <a:rPr lang="en-US" sz="1200" dirty="0"/>
              <a:t> He, </a:t>
            </a:r>
            <a:r>
              <a:rPr lang="en-US" sz="1200" dirty="0" err="1"/>
              <a:t>Xiangyu</a:t>
            </a:r>
            <a:r>
              <a:rPr lang="en-US" sz="1200" dirty="0"/>
              <a:t> Zhang, </a:t>
            </a:r>
            <a:r>
              <a:rPr lang="en-US" sz="1200" dirty="0" err="1"/>
              <a:t>Shaoqing</a:t>
            </a:r>
            <a:r>
              <a:rPr lang="en-US" sz="1200" dirty="0"/>
              <a:t> Ren, and Jian Sun, “Deep residual learning for image recognition,” in CVPR, 2016, pp. 770–778.</a:t>
            </a:r>
            <a:endParaRPr lang="en-US" sz="1200" dirty="0">
              <a:solidFill>
                <a:schemeClr val="accent6"/>
              </a:solidFill>
              <a:latin typeface="Arial" panose="020B0604020202020204" pitchFamily="34" charset="0"/>
              <a:cs typeface="Arial" panose="020B0604020202020204" pitchFamily="34" charset="0"/>
            </a:endParaRPr>
          </a:p>
          <a:p>
            <a:endParaRPr lang="en-US" sz="2000" dirty="0">
              <a:solidFill>
                <a:srgbClr val="C00000"/>
              </a:solidFill>
              <a:latin typeface="Arial" panose="020B0604020202020204" pitchFamily="34" charset="0"/>
              <a:cs typeface="Arial" panose="020B0604020202020204" pitchFamily="34" charset="0"/>
            </a:endParaRPr>
          </a:p>
          <a:p>
            <a:endParaRPr lang="en-US" sz="2000" dirty="0"/>
          </a:p>
          <a:p>
            <a:endParaRPr lang="en-US" sz="2000" dirty="0"/>
          </a:p>
        </p:txBody>
      </p:sp>
      <p:sp>
        <p:nvSpPr>
          <p:cNvPr id="4" name="Footer Placeholder 3">
            <a:extLst>
              <a:ext uri="{FF2B5EF4-FFF2-40B4-BE49-F238E27FC236}">
                <a16:creationId xmlns:a16="http://schemas.microsoft.com/office/drawing/2014/main" id="{58D0E036-F15E-4E19-8BCD-235945CC2D7C}"/>
              </a:ext>
            </a:extLst>
          </p:cNvPr>
          <p:cNvSpPr>
            <a:spLocks noGrp="1"/>
          </p:cNvSpPr>
          <p:nvPr>
            <p:ph type="ftr" sz="quarter" idx="11"/>
          </p:nvPr>
        </p:nvSpPr>
        <p:spPr/>
        <p:txBody>
          <a:bodyPr/>
          <a:lstStyle/>
          <a:p>
            <a:r>
              <a:rPr lang="en-US" dirty="0"/>
              <a:t>© </a:t>
            </a:r>
            <a:r>
              <a:rPr lang="en-US" dirty="0" err="1"/>
              <a:t>Arindam</a:t>
            </a:r>
            <a:r>
              <a:rPr lang="en-US" dirty="0"/>
              <a:t> </a:t>
            </a:r>
            <a:r>
              <a:rPr lang="en-US" dirty="0" err="1"/>
              <a:t>Jati</a:t>
            </a:r>
            <a:r>
              <a:rPr lang="en-US" dirty="0"/>
              <a:t>, 2019</a:t>
            </a:r>
          </a:p>
        </p:txBody>
      </p:sp>
      <p:sp>
        <p:nvSpPr>
          <p:cNvPr id="5" name="Slide Number Placeholder 4">
            <a:extLst>
              <a:ext uri="{FF2B5EF4-FFF2-40B4-BE49-F238E27FC236}">
                <a16:creationId xmlns:a16="http://schemas.microsoft.com/office/drawing/2014/main" id="{DE13FE7C-A792-481E-A86E-AD587177DBCC}"/>
              </a:ext>
            </a:extLst>
          </p:cNvPr>
          <p:cNvSpPr>
            <a:spLocks noGrp="1"/>
          </p:cNvSpPr>
          <p:nvPr>
            <p:ph type="sldNum" sz="quarter" idx="12"/>
          </p:nvPr>
        </p:nvSpPr>
        <p:spPr/>
        <p:txBody>
          <a:bodyPr/>
          <a:lstStyle/>
          <a:p>
            <a:fld id="{3674109E-6DD1-7648-9C61-8D977AE346CC}" type="slidenum">
              <a:rPr lang="en-US" smtClean="0"/>
              <a:pPr/>
              <a:t>8</a:t>
            </a:fld>
            <a:endParaRPr lang="en-US" dirty="0"/>
          </a:p>
        </p:txBody>
      </p:sp>
      <p:grpSp>
        <p:nvGrpSpPr>
          <p:cNvPr id="7" name="Group 6"/>
          <p:cNvGrpSpPr/>
          <p:nvPr/>
        </p:nvGrpSpPr>
        <p:grpSpPr>
          <a:xfrm>
            <a:off x="1235316" y="1700444"/>
            <a:ext cx="10118484" cy="1698579"/>
            <a:chOff x="1220313" y="2149194"/>
            <a:chExt cx="10118484" cy="1698579"/>
          </a:xfrm>
        </p:grpSpPr>
        <p:grpSp>
          <p:nvGrpSpPr>
            <p:cNvPr id="23" name="Group 22">
              <a:extLst>
                <a:ext uri="{FF2B5EF4-FFF2-40B4-BE49-F238E27FC236}">
                  <a16:creationId xmlns:a16="http://schemas.microsoft.com/office/drawing/2014/main" id="{B1F063F9-B201-4A01-B3BA-DC41D2BC1EE2}"/>
                </a:ext>
              </a:extLst>
            </p:cNvPr>
            <p:cNvGrpSpPr/>
            <p:nvPr/>
          </p:nvGrpSpPr>
          <p:grpSpPr>
            <a:xfrm>
              <a:off x="1220313" y="2149194"/>
              <a:ext cx="10118484" cy="1698579"/>
              <a:chOff x="389453" y="1799695"/>
              <a:chExt cx="11227995" cy="2029415"/>
            </a:xfrm>
          </p:grpSpPr>
          <p:grpSp>
            <p:nvGrpSpPr>
              <p:cNvPr id="9" name="Group 8">
                <a:extLst>
                  <a:ext uri="{FF2B5EF4-FFF2-40B4-BE49-F238E27FC236}">
                    <a16:creationId xmlns:a16="http://schemas.microsoft.com/office/drawing/2014/main" id="{E1750AFD-A8A0-4028-AB43-9BD334DA7D12}"/>
                  </a:ext>
                </a:extLst>
              </p:cNvPr>
              <p:cNvGrpSpPr/>
              <p:nvPr/>
            </p:nvGrpSpPr>
            <p:grpSpPr>
              <a:xfrm>
                <a:off x="2760453" y="1799695"/>
                <a:ext cx="2679990" cy="1880558"/>
                <a:chOff x="4038601" y="1846053"/>
                <a:chExt cx="2679990" cy="1880558"/>
              </a:xfrm>
            </p:grpSpPr>
            <p:sp>
              <p:nvSpPr>
                <p:cNvPr id="6" name="Rectangle 5">
                  <a:extLst>
                    <a:ext uri="{FF2B5EF4-FFF2-40B4-BE49-F238E27FC236}">
                      <a16:creationId xmlns:a16="http://schemas.microsoft.com/office/drawing/2014/main" id="{9490733C-CC96-489F-964C-663288338B72}"/>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8" name="Picture 7">
                  <a:extLst>
                    <a:ext uri="{FF2B5EF4-FFF2-40B4-BE49-F238E27FC236}">
                      <a16:creationId xmlns:a16="http://schemas.microsoft.com/office/drawing/2014/main" id="{F2948FA2-DC2F-40A9-B7E4-DC190608DCE8}"/>
                    </a:ext>
                  </a:extLst>
                </p:cNvPr>
                <p:cNvPicPr>
                  <a:picLocks noChangeAspect="1"/>
                </p:cNvPicPr>
                <p:nvPr/>
              </p:nvPicPr>
              <p:blipFill>
                <a:blip r:embed="rId3"/>
                <a:stretch>
                  <a:fillRect/>
                </a:stretch>
              </p:blipFill>
              <p:spPr>
                <a:xfrm>
                  <a:off x="4202400" y="2260122"/>
                  <a:ext cx="2378454" cy="1377000"/>
                </a:xfrm>
                <a:prstGeom prst="rect">
                  <a:avLst/>
                </a:prstGeom>
              </p:spPr>
            </p:pic>
          </p:grpSp>
          <p:pic>
            <p:nvPicPr>
              <p:cNvPr id="11" name="Picture 10">
                <a:extLst>
                  <a:ext uri="{FF2B5EF4-FFF2-40B4-BE49-F238E27FC236}">
                    <a16:creationId xmlns:a16="http://schemas.microsoft.com/office/drawing/2014/main" id="{8885326D-E713-450F-A59E-676A27B9E76B}"/>
                  </a:ext>
                </a:extLst>
              </p:cNvPr>
              <p:cNvPicPr>
                <a:picLocks noChangeAspect="1"/>
              </p:cNvPicPr>
              <p:nvPr/>
            </p:nvPicPr>
            <p:blipFill rotWithShape="1">
              <a:blip r:embed="rId4"/>
              <a:srcRect l="16728" t="14998" r="47199" b="17618"/>
              <a:stretch/>
            </p:blipFill>
            <p:spPr>
              <a:xfrm>
                <a:off x="1158096" y="2238030"/>
                <a:ext cx="894991" cy="1042234"/>
              </a:xfrm>
              <a:prstGeom prst="rect">
                <a:avLst/>
              </a:prstGeom>
            </p:spPr>
          </p:pic>
          <p:sp>
            <p:nvSpPr>
              <p:cNvPr id="12" name="Arrow: Right 11">
                <a:extLst>
                  <a:ext uri="{FF2B5EF4-FFF2-40B4-BE49-F238E27FC236}">
                    <a16:creationId xmlns:a16="http://schemas.microsoft.com/office/drawing/2014/main" id="{4B6C1F8C-ADBB-4629-830E-F0F26252D340}"/>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Arrow: Right 12">
                <a:extLst>
                  <a:ext uri="{FF2B5EF4-FFF2-40B4-BE49-F238E27FC236}">
                    <a16:creationId xmlns:a16="http://schemas.microsoft.com/office/drawing/2014/main" id="{115767B2-4580-4326-9834-1EB1366229E4}"/>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extBox 14">
                <a:extLst>
                  <a:ext uri="{FF2B5EF4-FFF2-40B4-BE49-F238E27FC236}">
                    <a16:creationId xmlns:a16="http://schemas.microsoft.com/office/drawing/2014/main" id="{D589B690-F26A-4A68-8016-765CC64A4990}"/>
                  </a:ext>
                </a:extLst>
              </p:cNvPr>
              <p:cNvSpPr txBox="1"/>
              <p:nvPr/>
            </p:nvSpPr>
            <p:spPr>
              <a:xfrm>
                <a:off x="9219305" y="2739974"/>
                <a:ext cx="2398143" cy="461665"/>
              </a:xfrm>
              <a:prstGeom prst="rect">
                <a:avLst/>
              </a:prstGeom>
              <a:noFill/>
            </p:spPr>
            <p:txBody>
              <a:bodyPr wrap="square" rtlCol="0">
                <a:spAutoFit/>
              </a:bodyPr>
              <a:lstStyle/>
              <a:p>
                <a:r>
                  <a:rPr lang="en-US" sz="2400" i="1" dirty="0">
                    <a:latin typeface="Arial" panose="020B0604020202020204" pitchFamily="34" charset="0"/>
                    <a:cs typeface="Arial" panose="020B0604020202020204" pitchFamily="34" charset="0"/>
                  </a:rPr>
                  <a:t>e.g., </a:t>
                </a:r>
                <a:r>
                  <a:rPr lang="en-US" sz="2400" dirty="0">
                    <a:latin typeface="Arial" panose="020B0604020202020204" pitchFamily="34" charset="0"/>
                    <a:cs typeface="Arial" panose="020B0604020202020204" pitchFamily="34" charset="0"/>
                  </a:rPr>
                  <a:t>vehicle</a:t>
                </a:r>
              </a:p>
            </p:txBody>
          </p:sp>
          <p:sp>
            <p:nvSpPr>
              <p:cNvPr id="17" name="Rectangle 16">
                <a:extLst>
                  <a:ext uri="{FF2B5EF4-FFF2-40B4-BE49-F238E27FC236}">
                    <a16:creationId xmlns:a16="http://schemas.microsoft.com/office/drawing/2014/main" id="{70E25BDD-8CF8-4734-BDEC-2A1F5AEA96EE}"/>
                  </a:ext>
                </a:extLst>
              </p:cNvPr>
              <p:cNvSpPr/>
              <p:nvPr/>
            </p:nvSpPr>
            <p:spPr>
              <a:xfrm>
                <a:off x="616143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8700A5E-726A-4E88-8509-546AB427ABA3}"/>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19" name="Arrow: Right 18">
                <a:extLst>
                  <a:ext uri="{FF2B5EF4-FFF2-40B4-BE49-F238E27FC236}">
                    <a16:creationId xmlns:a16="http://schemas.microsoft.com/office/drawing/2014/main" id="{9A876CE4-36AA-44DA-9077-BD2AC8FA2831}"/>
                  </a:ext>
                </a:extLst>
              </p:cNvPr>
              <p:cNvSpPr/>
              <p:nvPr/>
            </p:nvSpPr>
            <p:spPr>
              <a:xfrm>
                <a:off x="6416592" y="2439143"/>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Left Brace 19">
                <a:extLst>
                  <a:ext uri="{FF2B5EF4-FFF2-40B4-BE49-F238E27FC236}">
                    <a16:creationId xmlns:a16="http://schemas.microsoft.com/office/drawing/2014/main" id="{0AD6E077-FE26-4B39-AF61-16F9946178F9}"/>
                  </a:ext>
                </a:extLst>
              </p:cNvPr>
              <p:cNvSpPr/>
              <p:nvPr/>
            </p:nvSpPr>
            <p:spPr>
              <a:xfrm>
                <a:off x="7240156" y="1979622"/>
                <a:ext cx="348649" cy="144937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21" name="TextBox 20">
                <a:extLst>
                  <a:ext uri="{FF2B5EF4-FFF2-40B4-BE49-F238E27FC236}">
                    <a16:creationId xmlns:a16="http://schemas.microsoft.com/office/drawing/2014/main" id="{5DBBE109-546D-434F-A5CA-12BD4AF9FE86}"/>
                  </a:ext>
                </a:extLst>
              </p:cNvPr>
              <p:cNvSpPr txBox="1"/>
              <p:nvPr/>
            </p:nvSpPr>
            <p:spPr>
              <a:xfrm>
                <a:off x="7422987" y="2217390"/>
                <a:ext cx="1200405" cy="845763"/>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25808C3-1420-45EE-98F5-2CBD08989579}"/>
                  </a:ext>
                </a:extLst>
              </p:cNvPr>
              <p:cNvSpPr txBox="1"/>
              <p:nvPr/>
            </p:nvSpPr>
            <p:spPr>
              <a:xfrm>
                <a:off x="389453" y="3238358"/>
                <a:ext cx="2526681"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pic>
          <p:nvPicPr>
            <p:cNvPr id="42" name="Picture 41"/>
            <p:cNvPicPr>
              <a:picLocks noChangeAspect="1"/>
            </p:cNvPicPr>
            <p:nvPr/>
          </p:nvPicPr>
          <p:blipFill rotWithShape="1">
            <a:blip r:embed="rId5">
              <a:extLst>
                <a:ext uri="{28A0092B-C50C-407E-A947-70E740481C1C}">
                  <a14:useLocalDpi xmlns:a14="http://schemas.microsoft.com/office/drawing/2010/main" val="0"/>
                </a:ext>
              </a:extLst>
            </a:blip>
            <a:srcRect l="56070" t="661" b="-1"/>
            <a:stretch/>
          </p:blipFill>
          <p:spPr>
            <a:xfrm>
              <a:off x="8672444" y="2516650"/>
              <a:ext cx="2649515" cy="409167"/>
            </a:xfrm>
            <a:prstGeom prst="rect">
              <a:avLst/>
            </a:prstGeom>
          </p:spPr>
        </p:pic>
      </p:grpSp>
      <p:grpSp>
        <p:nvGrpSpPr>
          <p:cNvPr id="16" name="Group 15"/>
          <p:cNvGrpSpPr/>
          <p:nvPr/>
        </p:nvGrpSpPr>
        <p:grpSpPr>
          <a:xfrm>
            <a:off x="1205442" y="3902324"/>
            <a:ext cx="10120146" cy="1698937"/>
            <a:chOff x="1232593" y="4259234"/>
            <a:chExt cx="10120146" cy="1698937"/>
          </a:xfrm>
        </p:grpSpPr>
        <p:sp>
          <p:nvSpPr>
            <p:cNvPr id="40" name="TextBox 39">
              <a:extLst>
                <a:ext uri="{FF2B5EF4-FFF2-40B4-BE49-F238E27FC236}">
                  <a16:creationId xmlns:a16="http://schemas.microsoft.com/office/drawing/2014/main" id="{5DBBE109-546D-434F-A5CA-12BD4AF9FE86}"/>
                </a:ext>
              </a:extLst>
            </p:cNvPr>
            <p:cNvSpPr txBox="1"/>
            <p:nvPr/>
          </p:nvSpPr>
          <p:spPr>
            <a:xfrm>
              <a:off x="7600251" y="4692451"/>
              <a:ext cx="1081785" cy="707886"/>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FC &amp;</a:t>
              </a:r>
            </a:p>
            <a:p>
              <a:r>
                <a:rPr lang="en-US" sz="2000" dirty="0" err="1">
                  <a:latin typeface="Arial" panose="020B0604020202020204" pitchFamily="34" charset="0"/>
                  <a:cs typeface="Arial" panose="020B0604020202020204" pitchFamily="34" charset="0"/>
                </a:rPr>
                <a:t>softmax</a:t>
              </a:r>
              <a:endParaRPr lang="en-US" sz="2400" dirty="0">
                <a:latin typeface="Arial" panose="020B0604020202020204" pitchFamily="34" charset="0"/>
                <a:cs typeface="Arial" panose="020B0604020202020204" pitchFamily="34" charset="0"/>
              </a:endParaRPr>
            </a:p>
          </p:txBody>
        </p:sp>
        <p:grpSp>
          <p:nvGrpSpPr>
            <p:cNvPr id="10" name="Group 9"/>
            <p:cNvGrpSpPr/>
            <p:nvPr/>
          </p:nvGrpSpPr>
          <p:grpSpPr>
            <a:xfrm>
              <a:off x="1232593" y="4259234"/>
              <a:ext cx="10120146" cy="1698937"/>
              <a:chOff x="1220313" y="4588514"/>
              <a:chExt cx="10120146" cy="1698937"/>
            </a:xfrm>
          </p:grpSpPr>
          <p:grpSp>
            <p:nvGrpSpPr>
              <p:cNvPr id="24" name="Group 23">
                <a:extLst>
                  <a:ext uri="{FF2B5EF4-FFF2-40B4-BE49-F238E27FC236}">
                    <a16:creationId xmlns:a16="http://schemas.microsoft.com/office/drawing/2014/main" id="{61D80FEB-1E4B-41EE-AD77-E18006F19055}"/>
                  </a:ext>
                </a:extLst>
              </p:cNvPr>
              <p:cNvGrpSpPr/>
              <p:nvPr/>
            </p:nvGrpSpPr>
            <p:grpSpPr>
              <a:xfrm>
                <a:off x="1220313" y="4588514"/>
                <a:ext cx="10098558" cy="1698937"/>
                <a:chOff x="334980" y="1799695"/>
                <a:chExt cx="11201423" cy="2029415"/>
              </a:xfrm>
            </p:grpSpPr>
            <p:grpSp>
              <p:nvGrpSpPr>
                <p:cNvPr id="25" name="Group 24">
                  <a:extLst>
                    <a:ext uri="{FF2B5EF4-FFF2-40B4-BE49-F238E27FC236}">
                      <a16:creationId xmlns:a16="http://schemas.microsoft.com/office/drawing/2014/main" id="{88BEF398-E1A8-48A2-99F0-EF47ED17A75D}"/>
                    </a:ext>
                  </a:extLst>
                </p:cNvPr>
                <p:cNvGrpSpPr/>
                <p:nvPr/>
              </p:nvGrpSpPr>
              <p:grpSpPr>
                <a:xfrm>
                  <a:off x="2760453" y="1799695"/>
                  <a:ext cx="2679990" cy="1880558"/>
                  <a:chOff x="4038601" y="1846053"/>
                  <a:chExt cx="2679990" cy="1880558"/>
                </a:xfrm>
              </p:grpSpPr>
              <p:sp>
                <p:nvSpPr>
                  <p:cNvPr id="37" name="Rectangle 36">
                    <a:extLst>
                      <a:ext uri="{FF2B5EF4-FFF2-40B4-BE49-F238E27FC236}">
                        <a16:creationId xmlns:a16="http://schemas.microsoft.com/office/drawing/2014/main" id="{9D436088-3B88-4852-8B02-10A8EA3C942D}"/>
                      </a:ext>
                    </a:extLst>
                  </p:cNvPr>
                  <p:cNvSpPr/>
                  <p:nvPr/>
                </p:nvSpPr>
                <p:spPr>
                  <a:xfrm>
                    <a:off x="4038601" y="1846053"/>
                    <a:ext cx="2679990" cy="188055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t"/>
                  <a:lstStyle/>
                  <a:p>
                    <a:pPr algn="ctr"/>
                    <a:r>
                      <a:rPr lang="en-US" b="1" dirty="0">
                        <a:latin typeface="Arial" panose="020B0604020202020204" pitchFamily="34" charset="0"/>
                        <a:cs typeface="Arial" panose="020B0604020202020204" pitchFamily="34" charset="0"/>
                      </a:rPr>
                      <a:t>Resnet-18</a:t>
                    </a:r>
                  </a:p>
                </p:txBody>
              </p:sp>
              <p:pic>
                <p:nvPicPr>
                  <p:cNvPr id="38" name="Picture 37">
                    <a:extLst>
                      <a:ext uri="{FF2B5EF4-FFF2-40B4-BE49-F238E27FC236}">
                        <a16:creationId xmlns:a16="http://schemas.microsoft.com/office/drawing/2014/main" id="{006B4381-42BB-4F81-8B71-DE1E0E333931}"/>
                      </a:ext>
                    </a:extLst>
                  </p:cNvPr>
                  <p:cNvPicPr>
                    <a:picLocks noChangeAspect="1"/>
                  </p:cNvPicPr>
                  <p:nvPr/>
                </p:nvPicPr>
                <p:blipFill>
                  <a:blip r:embed="rId3"/>
                  <a:stretch>
                    <a:fillRect/>
                  </a:stretch>
                </p:blipFill>
                <p:spPr>
                  <a:xfrm>
                    <a:off x="4202400" y="2260122"/>
                    <a:ext cx="2378454" cy="1377000"/>
                  </a:xfrm>
                  <a:prstGeom prst="rect">
                    <a:avLst/>
                  </a:prstGeom>
                </p:spPr>
              </p:pic>
            </p:grpSp>
            <p:pic>
              <p:nvPicPr>
                <p:cNvPr id="26" name="Picture 25">
                  <a:extLst>
                    <a:ext uri="{FF2B5EF4-FFF2-40B4-BE49-F238E27FC236}">
                      <a16:creationId xmlns:a16="http://schemas.microsoft.com/office/drawing/2014/main" id="{9EAEBBDA-19DE-41EA-8FD4-0CE5DAA12458}"/>
                    </a:ext>
                  </a:extLst>
                </p:cNvPr>
                <p:cNvPicPr>
                  <a:picLocks noChangeAspect="1"/>
                </p:cNvPicPr>
                <p:nvPr/>
              </p:nvPicPr>
              <p:blipFill rotWithShape="1">
                <a:blip r:embed="rId4"/>
                <a:srcRect l="16728" t="14998" r="47199" b="17618"/>
                <a:stretch/>
              </p:blipFill>
              <p:spPr>
                <a:xfrm>
                  <a:off x="1158096" y="2238030"/>
                  <a:ext cx="894991" cy="1042234"/>
                </a:xfrm>
                <a:prstGeom prst="rect">
                  <a:avLst/>
                </a:prstGeom>
              </p:spPr>
            </p:pic>
            <p:sp>
              <p:nvSpPr>
                <p:cNvPr id="27" name="Arrow: Right 26">
                  <a:extLst>
                    <a:ext uri="{FF2B5EF4-FFF2-40B4-BE49-F238E27FC236}">
                      <a16:creationId xmlns:a16="http://schemas.microsoft.com/office/drawing/2014/main" id="{42884A2A-42E0-48F0-B968-E057E3818ECE}"/>
                    </a:ext>
                  </a:extLst>
                </p:cNvPr>
                <p:cNvSpPr/>
                <p:nvPr/>
              </p:nvSpPr>
              <p:spPr>
                <a:xfrm>
                  <a:off x="2053087" y="2488195"/>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Arrow: Right 27">
                  <a:extLst>
                    <a:ext uri="{FF2B5EF4-FFF2-40B4-BE49-F238E27FC236}">
                      <a16:creationId xmlns:a16="http://schemas.microsoft.com/office/drawing/2014/main" id="{205B2BEA-0665-40B6-AA1A-7329BBCB1A0E}"/>
                    </a:ext>
                  </a:extLst>
                </p:cNvPr>
                <p:cNvSpPr/>
                <p:nvPr/>
              </p:nvSpPr>
              <p:spPr>
                <a:xfrm>
                  <a:off x="5440443" y="2439144"/>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extBox 29">
                  <a:extLst>
                    <a:ext uri="{FF2B5EF4-FFF2-40B4-BE49-F238E27FC236}">
                      <a16:creationId xmlns:a16="http://schemas.microsoft.com/office/drawing/2014/main" id="{8CDE6082-4F74-4521-A4CC-28400BE7ED57}"/>
                    </a:ext>
                  </a:extLst>
                </p:cNvPr>
                <p:cNvSpPr txBox="1"/>
                <p:nvPr/>
              </p:nvSpPr>
              <p:spPr>
                <a:xfrm>
                  <a:off x="8702008" y="2699715"/>
                  <a:ext cx="2834395" cy="551468"/>
                </a:xfrm>
                <a:prstGeom prst="rect">
                  <a:avLst/>
                </a:prstGeom>
                <a:noFill/>
              </p:spPr>
              <p:txBody>
                <a:bodyPr wrap="square" rtlCol="0">
                  <a:spAutoFit/>
                </a:bodyPr>
                <a:lstStyle/>
                <a:p>
                  <a:r>
                    <a:rPr lang="en-US" sz="2400" i="1" dirty="0">
                      <a:latin typeface="Arial" panose="020B0604020202020204" pitchFamily="34" charset="0"/>
                      <a:cs typeface="Arial" panose="020B0604020202020204" pitchFamily="34" charset="0"/>
                    </a:rPr>
                    <a:t>e.g., </a:t>
                  </a:r>
                  <a:r>
                    <a:rPr lang="en-US" sz="2400" dirty="0" err="1">
                      <a:latin typeface="Arial" panose="020B0604020202020204" pitchFamily="34" charset="0"/>
                      <a:cs typeface="Arial" panose="020B0604020202020204" pitchFamily="34" charset="0"/>
                    </a:rPr>
                    <a:t>vehicle+bus</a:t>
                  </a:r>
                  <a:endParaRPr lang="en-US" sz="2400" dirty="0">
                    <a:latin typeface="Arial" panose="020B0604020202020204" pitchFamily="34" charset="0"/>
                    <a:cs typeface="Arial" panose="020B0604020202020204" pitchFamily="34" charset="0"/>
                  </a:endParaRPr>
                </a:p>
              </p:txBody>
            </p:sp>
            <p:sp>
              <p:nvSpPr>
                <p:cNvPr id="31" name="Rectangle 30">
                  <a:extLst>
                    <a:ext uri="{FF2B5EF4-FFF2-40B4-BE49-F238E27FC236}">
                      <a16:creationId xmlns:a16="http://schemas.microsoft.com/office/drawing/2014/main" id="{D7EF9887-DEB3-4752-B21D-012F22BB3B5E}"/>
                    </a:ext>
                  </a:extLst>
                </p:cNvPr>
                <p:cNvSpPr/>
                <p:nvPr/>
              </p:nvSpPr>
              <p:spPr>
                <a:xfrm>
                  <a:off x="6161501" y="2002965"/>
                  <a:ext cx="241539" cy="1375913"/>
                </a:xfrm>
                <a:prstGeom prst="rect">
                  <a:avLst/>
                </a:prstGeom>
              </p:spPr>
              <p:style>
                <a:lnRef idx="2">
                  <a:schemeClr val="dk1">
                    <a:shade val="50000"/>
                  </a:schemeClr>
                </a:lnRef>
                <a:fillRef idx="1">
                  <a:schemeClr val="dk1"/>
                </a:fillRef>
                <a:effectRef idx="0">
                  <a:schemeClr val="dk1"/>
                </a:effectRef>
                <a:fontRef idx="minor">
                  <a:schemeClr val="lt1"/>
                </a:fontRef>
              </p:style>
              <p:txBody>
                <a:bodyPr rtlCol="0" anchor="ctr"/>
                <a:lstStyle/>
                <a:p>
                  <a:pPr algn="ctr"/>
                  <a:endParaRPr lang="en-US"/>
                </a:p>
              </p:txBody>
            </p:sp>
            <p:sp>
              <p:nvSpPr>
                <p:cNvPr id="32" name="TextBox 31">
                  <a:extLst>
                    <a:ext uri="{FF2B5EF4-FFF2-40B4-BE49-F238E27FC236}">
                      <a16:creationId xmlns:a16="http://schemas.microsoft.com/office/drawing/2014/main" id="{E3B6F8E3-4CB0-4BA1-A635-299CEA9F3E31}"/>
                    </a:ext>
                  </a:extLst>
                </p:cNvPr>
                <p:cNvSpPr txBox="1"/>
                <p:nvPr/>
              </p:nvSpPr>
              <p:spPr>
                <a:xfrm>
                  <a:off x="5592435" y="3429000"/>
                  <a:ext cx="1770262" cy="400110"/>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embedding</a:t>
                  </a:r>
                  <a:endParaRPr lang="en-US" sz="2400" dirty="0">
                    <a:latin typeface="Arial" panose="020B0604020202020204" pitchFamily="34" charset="0"/>
                    <a:cs typeface="Arial" panose="020B0604020202020204" pitchFamily="34" charset="0"/>
                  </a:endParaRPr>
                </a:p>
              </p:txBody>
            </p:sp>
            <p:sp>
              <p:nvSpPr>
                <p:cNvPr id="33" name="Arrow: Right 32">
                  <a:extLst>
                    <a:ext uri="{FF2B5EF4-FFF2-40B4-BE49-F238E27FC236}">
                      <a16:creationId xmlns:a16="http://schemas.microsoft.com/office/drawing/2014/main" id="{74B75B72-8986-4C75-8D55-18FF26F4B0C3}"/>
                    </a:ext>
                  </a:extLst>
                </p:cNvPr>
                <p:cNvSpPr/>
                <p:nvPr/>
              </p:nvSpPr>
              <p:spPr>
                <a:xfrm>
                  <a:off x="6416592" y="2439143"/>
                  <a:ext cx="707366" cy="503558"/>
                </a:xfrm>
                <a:prstGeom prst="rightArrow">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Left Brace 33">
                  <a:extLst>
                    <a:ext uri="{FF2B5EF4-FFF2-40B4-BE49-F238E27FC236}">
                      <a16:creationId xmlns:a16="http://schemas.microsoft.com/office/drawing/2014/main" id="{19CA4FA8-3ADF-4933-901E-56BD448F9EF7}"/>
                    </a:ext>
                  </a:extLst>
                </p:cNvPr>
                <p:cNvSpPr/>
                <p:nvPr/>
              </p:nvSpPr>
              <p:spPr>
                <a:xfrm>
                  <a:off x="7240156" y="1979622"/>
                  <a:ext cx="348649" cy="1449378"/>
                </a:xfrm>
                <a:prstGeom prst="lef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6" name="TextBox 35">
                  <a:extLst>
                    <a:ext uri="{FF2B5EF4-FFF2-40B4-BE49-F238E27FC236}">
                      <a16:creationId xmlns:a16="http://schemas.microsoft.com/office/drawing/2014/main" id="{839686A7-5016-4D38-B8E6-4C70AEB07DBC}"/>
                    </a:ext>
                  </a:extLst>
                </p:cNvPr>
                <p:cNvSpPr txBox="1"/>
                <p:nvPr/>
              </p:nvSpPr>
              <p:spPr>
                <a:xfrm>
                  <a:off x="334980" y="3239795"/>
                  <a:ext cx="2526681" cy="400109"/>
                </a:xfrm>
                <a:prstGeom prst="rect">
                  <a:avLst/>
                </a:prstGeom>
                <a:noFill/>
              </p:spPr>
              <p:txBody>
                <a:bodyPr wrap="square" rtlCol="0">
                  <a:spAutoFit/>
                </a:bodyPr>
                <a:lstStyle/>
                <a:p>
                  <a:r>
                    <a:rPr lang="en-US" sz="2000" dirty="0">
                      <a:latin typeface="Arial" panose="020B0604020202020204" pitchFamily="34" charset="0"/>
                      <a:cs typeface="Arial" panose="020B0604020202020204" pitchFamily="34" charset="0"/>
                    </a:rPr>
                    <a:t>Mel spectrogram</a:t>
                  </a:r>
                </a:p>
              </p:txBody>
            </p:sp>
          </p:grpSp>
          <p:pic>
            <p:nvPicPr>
              <p:cNvPr id="43" name="Picture 42"/>
              <p:cNvPicPr>
                <a:picLocks noChangeAspect="1"/>
              </p:cNvPicPr>
              <p:nvPr/>
            </p:nvPicPr>
            <p:blipFill rotWithShape="1">
              <a:blip r:embed="rId6">
                <a:extLst>
                  <a:ext uri="{28A0092B-C50C-407E-A947-70E740481C1C}">
                    <a14:useLocalDpi xmlns:a14="http://schemas.microsoft.com/office/drawing/2010/main" val="0"/>
                  </a:ext>
                </a:extLst>
              </a:blip>
              <a:srcRect l="55667" t="-677"/>
              <a:stretch/>
            </p:blipFill>
            <p:spPr>
              <a:xfrm>
                <a:off x="8666649" y="4875795"/>
                <a:ext cx="2673810" cy="416709"/>
              </a:xfrm>
              <a:prstGeom prst="rect">
                <a:avLst/>
              </a:prstGeom>
            </p:spPr>
          </p:pic>
        </p:grpSp>
      </p:grpSp>
    </p:spTree>
    <p:extLst>
      <p:ext uri="{BB962C8B-B14F-4D97-AF65-F5344CB8AC3E}">
        <p14:creationId xmlns:p14="http://schemas.microsoft.com/office/powerpoint/2010/main" val="3841408050"/>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3AD97F-40DC-4F85-845C-3E87D5F67A39}"/>
              </a:ext>
            </a:extLst>
          </p:cNvPr>
          <p:cNvSpPr>
            <a:spLocks noGrp="1"/>
          </p:cNvSpPr>
          <p:nvPr>
            <p:ph type="title"/>
          </p:nvPr>
        </p:nvSpPr>
        <p:spPr/>
        <p:txBody>
          <a:bodyPr/>
          <a:lstStyle/>
          <a:p>
            <a:r>
              <a:rPr lang="en-US" dirty="0"/>
              <a:t>Hierarchy-aware </a:t>
            </a:r>
            <a:r>
              <a:rPr lang="en-US" dirty="0" smtClean="0"/>
              <a:t>metric learning</a:t>
            </a:r>
            <a:endParaRPr lang="en-US" dirty="0"/>
          </a:p>
        </p:txBody>
      </p:sp>
      <p:sp>
        <p:nvSpPr>
          <p:cNvPr id="3" name="Content Placeholder 2">
            <a:extLst>
              <a:ext uri="{FF2B5EF4-FFF2-40B4-BE49-F238E27FC236}">
                <a16:creationId xmlns:a16="http://schemas.microsoft.com/office/drawing/2014/main" id="{7B814355-78B3-4EC9-949A-C2597716B6DB}"/>
              </a:ext>
            </a:extLst>
          </p:cNvPr>
          <p:cNvSpPr>
            <a:spLocks noGrp="1"/>
          </p:cNvSpPr>
          <p:nvPr>
            <p:ph idx="1"/>
          </p:nvPr>
        </p:nvSpPr>
        <p:spPr/>
        <p:txBody>
          <a:bodyPr>
            <a:normAutofit fontScale="92500" lnSpcReduction="20000"/>
          </a:bodyPr>
          <a:lstStyle/>
          <a:p>
            <a:pPr>
              <a:lnSpc>
                <a:spcPct val="150000"/>
              </a:lnSpc>
            </a:pPr>
            <a:r>
              <a:rPr lang="en-US" dirty="0"/>
              <a:t>Motivation:</a:t>
            </a:r>
          </a:p>
          <a:p>
            <a:pPr lvl="1">
              <a:lnSpc>
                <a:spcPct val="150000"/>
              </a:lnSpc>
            </a:pPr>
            <a:r>
              <a:rPr lang="en-US" dirty="0"/>
              <a:t>Fine-grained feature representation / embedding</a:t>
            </a:r>
          </a:p>
          <a:p>
            <a:pPr lvl="1">
              <a:lnSpc>
                <a:spcPct val="150000"/>
              </a:lnSpc>
            </a:pPr>
            <a:r>
              <a:rPr lang="en-US" dirty="0"/>
              <a:t>Compare the audio events at different levels in their taxonomy</a:t>
            </a:r>
          </a:p>
          <a:p>
            <a:pPr lvl="1">
              <a:lnSpc>
                <a:spcPct val="150000"/>
              </a:lnSpc>
            </a:pPr>
            <a:r>
              <a:rPr lang="en-US" dirty="0"/>
              <a:t>Make better use of fewer samples at finer level</a:t>
            </a:r>
          </a:p>
          <a:p>
            <a:pPr>
              <a:lnSpc>
                <a:spcPct val="150000"/>
              </a:lnSpc>
            </a:pPr>
            <a:r>
              <a:rPr lang="en-US" dirty="0"/>
              <a:t>Similarity-based metric learning:</a:t>
            </a:r>
          </a:p>
          <a:p>
            <a:pPr lvl="1">
              <a:lnSpc>
                <a:spcPct val="150000"/>
              </a:lnSpc>
            </a:pPr>
            <a:r>
              <a:rPr lang="en-US" dirty="0"/>
              <a:t>Pairwise contrastive loss</a:t>
            </a:r>
          </a:p>
          <a:p>
            <a:pPr lvl="1">
              <a:lnSpc>
                <a:spcPct val="150000"/>
              </a:lnSpc>
            </a:pPr>
            <a:r>
              <a:rPr lang="en-US" dirty="0"/>
              <a:t>Triplet loss</a:t>
            </a:r>
          </a:p>
          <a:p>
            <a:pPr>
              <a:lnSpc>
                <a:spcPct val="150000"/>
              </a:lnSpc>
            </a:pPr>
            <a:r>
              <a:rPr lang="en-US" dirty="0"/>
              <a:t>Problem with basic metric learning:</a:t>
            </a:r>
          </a:p>
          <a:p>
            <a:pPr lvl="1">
              <a:lnSpc>
                <a:spcPct val="150000"/>
              </a:lnSpc>
            </a:pPr>
            <a:r>
              <a:rPr lang="en-US" dirty="0"/>
              <a:t>Do not consider hierarchical label structures</a:t>
            </a:r>
          </a:p>
        </p:txBody>
      </p:sp>
      <p:sp>
        <p:nvSpPr>
          <p:cNvPr id="4" name="Slide Number Placeholder 3">
            <a:extLst>
              <a:ext uri="{FF2B5EF4-FFF2-40B4-BE49-F238E27FC236}">
                <a16:creationId xmlns:a16="http://schemas.microsoft.com/office/drawing/2014/main" id="{54549411-004B-4E5F-B0E1-A32CE9ED9388}"/>
              </a:ext>
            </a:extLst>
          </p:cNvPr>
          <p:cNvSpPr>
            <a:spLocks noGrp="1"/>
          </p:cNvSpPr>
          <p:nvPr>
            <p:ph type="sldNum" sz="quarter" idx="12"/>
          </p:nvPr>
        </p:nvSpPr>
        <p:spPr/>
        <p:txBody>
          <a:bodyPr/>
          <a:lstStyle/>
          <a:p>
            <a:fld id="{3674109E-6DD1-7648-9C61-8D977AE346CC}" type="slidenum">
              <a:rPr lang="en-US" smtClean="0"/>
              <a:pPr/>
              <a:t>9</a:t>
            </a:fld>
            <a:endParaRPr lang="en-US" dirty="0"/>
          </a:p>
        </p:txBody>
      </p:sp>
      <p:sp>
        <p:nvSpPr>
          <p:cNvPr id="5" name="Footer Placeholder 4">
            <a:extLst>
              <a:ext uri="{FF2B5EF4-FFF2-40B4-BE49-F238E27FC236}">
                <a16:creationId xmlns:a16="http://schemas.microsoft.com/office/drawing/2014/main" id="{F3998428-65A6-4871-8FFC-2B4888685150}"/>
              </a:ext>
            </a:extLst>
          </p:cNvPr>
          <p:cNvSpPr>
            <a:spLocks noGrp="1"/>
          </p:cNvSpPr>
          <p:nvPr>
            <p:ph type="ftr" sz="quarter" idx="11"/>
          </p:nvPr>
        </p:nvSpPr>
        <p:spPr/>
        <p:txBody>
          <a:bodyPr/>
          <a:lstStyle/>
          <a:p>
            <a:r>
              <a:rPr lang="en-US"/>
              <a:t>© Arindam Jati, 2019</a:t>
            </a:r>
          </a:p>
        </p:txBody>
      </p:sp>
    </p:spTree>
    <p:extLst>
      <p:ext uri="{BB962C8B-B14F-4D97-AF65-F5344CB8AC3E}">
        <p14:creationId xmlns:p14="http://schemas.microsoft.com/office/powerpoint/2010/main" val="2883214231"/>
      </p:ext>
    </p:extLst>
  </p:cSld>
  <p:clrMapOvr>
    <a:masterClrMapping/>
  </p:clrMapOvr>
  <mc:AlternateContent xmlns:mc="http://schemas.openxmlformats.org/markup-compatibility/2006" xmlns:p14="http://schemas.microsoft.com/office/powerpoint/2010/main">
    <mc:Choice Requires="p14">
      <p:transition spd="slow" p14:dur="2000" advClick="0"/>
    </mc:Choice>
    <mc:Fallback xmlns="">
      <p:transition spd="slow" advClick="0"/>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1260</TotalTime>
  <Words>2490</Words>
  <Application>Microsoft Office PowerPoint</Application>
  <PresentationFormat>Widescreen</PresentationFormat>
  <Paragraphs>408</Paragraphs>
  <Slides>17</Slides>
  <Notes>16</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Calibri</vt:lpstr>
      <vt:lpstr>Calibri Light</vt:lpstr>
      <vt:lpstr>Cambria Math</vt:lpstr>
      <vt:lpstr>Times New Roman</vt:lpstr>
      <vt:lpstr>Wingdings</vt:lpstr>
      <vt:lpstr>Office Theme</vt:lpstr>
      <vt:lpstr>HIERARCHY-AWARE LOSS FUNCTION ON A TREE STRUCTURED LABEL SPACE FOR AUDIO EVENT DETECTION</vt:lpstr>
      <vt:lpstr>Agenda</vt:lpstr>
      <vt:lpstr>Audio Event Detection</vt:lpstr>
      <vt:lpstr>Hierarchy in audio events</vt:lpstr>
      <vt:lpstr>Goals</vt:lpstr>
      <vt:lpstr>Dataset</vt:lpstr>
      <vt:lpstr>Problem formulation</vt:lpstr>
      <vt:lpstr>Baseline DNN models</vt:lpstr>
      <vt:lpstr>Hierarchy-aware metric learning</vt:lpstr>
      <vt:lpstr>Basic triplet loss</vt:lpstr>
      <vt:lpstr>Balanced triplet loss</vt:lpstr>
      <vt:lpstr>Quadruplet loss</vt:lpstr>
      <vt:lpstr>Multi-task learning</vt:lpstr>
      <vt:lpstr>Classification results</vt:lpstr>
      <vt:lpstr>Clustering results</vt:lpstr>
      <vt:lpstr>Transfer learning results</vt:lpstr>
      <vt:lpstr>Conclusion and future works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HIERARCHY-AWARE LOSS FUNCTION ON A TREE STRUCTURED LABEL SPACE FOR AUDIO EVENT DETECTION</dc:title>
  <dc:creator>Microsoft Office User</dc:creator>
  <cp:lastModifiedBy>Yoo, Jaekwon</cp:lastModifiedBy>
  <cp:revision>325</cp:revision>
  <cp:lastPrinted>2019-05-09T22:28:08Z</cp:lastPrinted>
  <dcterms:created xsi:type="dcterms:W3CDTF">2019-04-29T20:01:05Z</dcterms:created>
  <dcterms:modified xsi:type="dcterms:W3CDTF">2019-05-14T11:07:58Z</dcterms:modified>
</cp:coreProperties>
</file>