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2" r:id="rId6"/>
    <p:sldId id="258" r:id="rId7"/>
    <p:sldId id="265" r:id="rId8"/>
    <p:sldId id="261" r:id="rId9"/>
    <p:sldId id="259" r:id="rId10"/>
    <p:sldId id="273" r:id="rId11"/>
    <p:sldId id="271" r:id="rId12"/>
    <p:sldId id="272" r:id="rId13"/>
    <p:sldId id="270" r:id="rId14"/>
    <p:sldId id="266" r:id="rId15"/>
    <p:sldId id="269" r:id="rId16"/>
    <p:sldId id="268" r:id="rId17"/>
    <p:sldId id="267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00B8"/>
    <a:srgbClr val="7833AB"/>
    <a:srgbClr val="C0FCFD"/>
    <a:srgbClr val="A50AFF"/>
    <a:srgbClr val="7209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120"/>
      </p:cViewPr>
      <p:guideLst>
        <p:guide orient="horz" pos="2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2186A-83CE-449D-BB50-AFED0DDB8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8996CD3-AD13-40B3-A0C9-AFA3DC642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9E158-A8B5-4FB9-A0C2-2769E1DD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4431F5-935D-40DF-8F02-217AE806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5A5400-9C72-44FA-A485-5C4F427F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078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4ADD85-7C06-49A7-A000-D0132A099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EB1EF1-0478-4428-A3BC-F108E1DFE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2933D4-3155-4D43-8758-3F2AB300C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0AF70-3BC6-4524-8614-CCB298762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417D58-F06B-4F9D-80BA-CB98E3168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CE46ECE-672E-4DCC-A06E-7C5882B48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80FDE5-D0B5-4B95-A477-40978191C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7C68A-ECDB-488A-AFA3-8037CB43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AEED0E-1EB4-4C54-8C29-B0D385B0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A2DC76-AA07-4512-8059-45DA9883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10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E0FC66-31DF-47B1-92E8-79CA2073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3787E2-C8D4-433D-95C7-97D95484A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F7AC09-E22A-408C-AF1F-F52D073F0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7C1DC8-6724-4860-9070-D3A80ACE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DD8B85-F8AC-408D-8389-E6FF9DD2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501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34F2D-623E-4131-AC87-75884340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2DC4FC-D125-41B3-AEC5-B3A03A595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B2D9BD-1114-4DD5-89AA-F60A6FB9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9266C8-1939-4908-92F1-84381420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DF5B5D-1A8B-4C63-948C-EDC80C47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234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0B84AA-B59A-408C-9765-441A52D6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0EE984-1940-45C1-974A-8DAA246CA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0C8032-F415-434F-AF46-9251A5F9FF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AA8FF4-E145-4A35-BC19-9F345DB0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0F7FD1-4C1F-4A5D-9533-B6BA8679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A882D0-1455-4946-8157-A44C0CDF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53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14B813-584C-4111-905C-2CD435B2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0359C01-08C8-4F29-947B-228711EBF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486321-2AB5-408A-959E-467E13722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385D473-6986-4E65-A52A-30BF42AE81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C777FD0-85F4-455C-BB66-7561FB846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270345C-4388-4CFA-B88D-AB3F95DB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9141F13-8B16-445C-8C25-AFB67585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4DEB806-EE1C-4502-8DC6-E343414F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71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3B5E93-082B-4B27-B186-DD84F6DC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F95A9E-79B1-4482-B473-3B5C678D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23352BE-5099-4E35-B992-E8225E055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E02E2AD-2AF6-46A5-8500-F8AE05C3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44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39336D-891F-4772-9EC7-1FB48586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B306AA2-51E1-4B0C-AA6D-0F16D96D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57674A-6773-4F65-98DE-5B519734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3D6E4A-10EB-4028-8C95-F5F2C7D4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68330D-84EA-46D5-BE04-D196BEDD9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117598B-2BEE-4418-BE30-A502AA6A1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273A7C-CF7B-4B83-B6EA-852FF961C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D32BC5-00B7-48F4-A41A-A537CC05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4B3FEE-9D0C-4055-BB62-FA5708D8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62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741F1-5A22-429F-9C79-1F95BE852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CECB8A7-E1A7-4308-96C5-8B4BCDF84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07765B-20B2-46DA-8132-2CA7E044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0A847B-729B-43E8-B559-14681C6B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58BA26-E1BA-4524-9BAC-5410A6B8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F47450-CAF7-4401-B775-E9F52DF9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27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D4C503D-7300-43B3-AD8E-D69135827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8AE50F-F290-4371-A424-D69FC4AD1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CCC3FE-A30E-42CA-B1D8-E7B1DB3FE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3BD6B-AE27-4DC5-979B-9C28055DF7AD}" type="datetimeFigureOut">
              <a:rPr lang="zh-CN" altLang="en-US" smtClean="0"/>
              <a:t>2021/7/19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0A3C1A-3B61-4B3F-B138-F0BE9E95D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2276B0-665D-4BF9-BEF1-3BDB053D0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063AC-1158-4B0C-AD9E-05D9ECA64C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21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0FDC3A3-518C-4F54-B311-A8A308F036DE}"/>
              </a:ext>
            </a:extLst>
          </p:cNvPr>
          <p:cNvSpPr txBox="1"/>
          <p:nvPr/>
        </p:nvSpPr>
        <p:spPr>
          <a:xfrm flipH="1">
            <a:off x="356870" y="1823730"/>
            <a:ext cx="114782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2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MAT-NET: REPRESENTING </a:t>
            </a:r>
            <a:r>
              <a:rPr lang="en-US" altLang="zh-CN" sz="2800" b="1" dirty="0">
                <a:solidFill>
                  <a:srgbClr val="7400B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APPEARANCE-IRRELEVANT</a:t>
            </a:r>
            <a:r>
              <a:rPr lang="en-US" altLang="zh-CN" sz="2800" b="1" dirty="0">
                <a:solidFill>
                  <a:srgbClr val="72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WARP FIELD</a:t>
            </a:r>
          </a:p>
          <a:p>
            <a:pPr algn="ctr"/>
            <a:r>
              <a:rPr lang="en-US" altLang="zh-CN" sz="2800" b="1" dirty="0">
                <a:solidFill>
                  <a:srgbClr val="72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MULTIPLE AFFINE TRANSFORMATIONS</a:t>
            </a:r>
            <a:endParaRPr lang="zh-CN" altLang="en-US" sz="2800" b="1" dirty="0">
              <a:solidFill>
                <a:srgbClr val="7209B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A85733-24DD-46F9-8B84-D7C386101EC2}"/>
              </a:ext>
            </a:extLst>
          </p:cNvPr>
          <p:cNvSpPr txBox="1"/>
          <p:nvPr/>
        </p:nvSpPr>
        <p:spPr>
          <a:xfrm flipH="1">
            <a:off x="356870" y="3673312"/>
            <a:ext cx="11478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Jingwei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Liu(speaker), </a:t>
            </a:r>
            <a:r>
              <a:rPr lang="en-US" altLang="zh-CN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Longquan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Dai</a:t>
            </a:r>
          </a:p>
          <a:p>
            <a:pPr algn="ctr"/>
            <a:endParaRPr lang="en-US" altLang="zh-C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Nanjing University Of Science And Technology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A21AEC-3F4E-4562-86B6-3A5F005BB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36" y="202743"/>
            <a:ext cx="1065810" cy="10708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76ED24-5868-4777-9FD3-D6D9920CD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07818"/>
            <a:ext cx="1065810" cy="106581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7A8D557-3D90-4BB3-A52D-1D8492571C7C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FD5B46-7093-43A0-BD30-AEAB05477D86}"/>
              </a:ext>
            </a:extLst>
          </p:cNvPr>
          <p:cNvSpPr txBox="1"/>
          <p:nvPr/>
        </p:nvSpPr>
        <p:spPr>
          <a:xfrm flipH="1">
            <a:off x="356870" y="425395"/>
            <a:ext cx="11478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0" dirty="0">
                <a:effectLst/>
                <a:latin typeface="-apple-system"/>
              </a:rPr>
              <a:t>2021 IEEE International Conference on Image Processing 19-22 September 2021 • Anchorage, Alaska, USA</a:t>
            </a:r>
          </a:p>
          <a:p>
            <a:pPr algn="ctr"/>
            <a:r>
              <a:rPr lang="en-US" altLang="zh-CN" sz="1400" i="1" dirty="0">
                <a:effectLst/>
                <a:latin typeface="-apple-system"/>
              </a:rPr>
              <a:t>Imaging Without Borders</a:t>
            </a:r>
          </a:p>
          <a:p>
            <a:pPr algn="ctr"/>
            <a:endParaRPr lang="en-US" altLang="zh-CN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8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A8120E26-3B99-4DA0-B235-ACF03BF07CB8}"/>
              </a:ext>
            </a:extLst>
          </p:cNvPr>
          <p:cNvGrpSpPr/>
          <p:nvPr/>
        </p:nvGrpSpPr>
        <p:grpSpPr>
          <a:xfrm>
            <a:off x="1769981" y="1846118"/>
            <a:ext cx="8314913" cy="3165764"/>
            <a:chOff x="1107534" y="432885"/>
            <a:chExt cx="12208296" cy="488463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398F02-D131-4DA0-AA73-CC1E3509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534" y="2879119"/>
              <a:ext cx="2438400" cy="24384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C7749E2-F4BC-48D2-9482-8B359D50C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722" y="439300"/>
              <a:ext cx="2438400" cy="24384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5C1A374-DDBB-4DD6-9B84-9446845BB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128" y="2879119"/>
              <a:ext cx="2438400" cy="243840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F7B73F1-62E5-424A-91A1-2418CA596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811" y="2879119"/>
              <a:ext cx="2438400" cy="24384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B0062D37-2047-424B-B007-2F2EB0CE2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6211" y="2879119"/>
              <a:ext cx="2438400" cy="243840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1FB05E0-1612-4A84-AFC8-BF4B081F9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4186" y="2879119"/>
              <a:ext cx="2438400" cy="243840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4A97E500-D626-4F38-8BA0-AE9FEB6D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376" y="436674"/>
              <a:ext cx="2438400" cy="243840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AF71418-AA89-4B5E-A451-33C8B8791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776" y="432885"/>
              <a:ext cx="2438400" cy="2438400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216E3080-7A17-4311-AEBF-0C1F12FF0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7430" y="439300"/>
              <a:ext cx="2438400" cy="2438400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18758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FDC0C2-FF9F-435B-9DA8-33E9DE1E2CD3}"/>
              </a:ext>
            </a:extLst>
          </p:cNvPr>
          <p:cNvSpPr txBox="1"/>
          <p:nvPr/>
        </p:nvSpPr>
        <p:spPr>
          <a:xfrm>
            <a:off x="2423534" y="2027063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Target</a:t>
            </a:r>
            <a:endParaRPr lang="zh-CN" altLang="en-US" sz="20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1009522-0FE2-4D3B-9269-ADF94577EEF1}"/>
              </a:ext>
            </a:extLst>
          </p:cNvPr>
          <p:cNvSpPr txBox="1"/>
          <p:nvPr/>
        </p:nvSpPr>
        <p:spPr>
          <a:xfrm>
            <a:off x="1869352" y="3028890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Input</a:t>
            </a:r>
            <a:endParaRPr lang="zh-CN" altLang="en-US" sz="20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5124B09-EA47-4CD8-8861-F94FE3DE09C1}"/>
              </a:ext>
            </a:extLst>
          </p:cNvPr>
          <p:cNvCxnSpPr/>
          <p:nvPr/>
        </p:nvCxnSpPr>
        <p:spPr>
          <a:xfrm flipH="1" flipV="1">
            <a:off x="1869352" y="2027063"/>
            <a:ext cx="1540811" cy="1401937"/>
          </a:xfrm>
          <a:prstGeom prst="line">
            <a:avLst/>
          </a:prstGeom>
          <a:ln w="38100">
            <a:solidFill>
              <a:srgbClr val="783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819A9E7D-DC84-4898-98B1-44677FCE41C0}"/>
              </a:ext>
            </a:extLst>
          </p:cNvPr>
          <p:cNvSpPr txBox="1"/>
          <p:nvPr/>
        </p:nvSpPr>
        <p:spPr>
          <a:xfrm>
            <a:off x="3919825" y="5144335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Ours</a:t>
            </a:r>
            <a:endParaRPr lang="zh-CN" altLang="en-US" sz="2000" b="1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BF15347-6A22-4348-89E5-CEAA2F1B54BC}"/>
              </a:ext>
            </a:extLst>
          </p:cNvPr>
          <p:cNvSpPr txBox="1"/>
          <p:nvPr/>
        </p:nvSpPr>
        <p:spPr>
          <a:xfrm>
            <a:off x="5602685" y="5144335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Fir.</a:t>
            </a:r>
            <a:endParaRPr lang="zh-CN" altLang="en-US" sz="2000" b="1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51F5092-3DA3-4EF1-AC42-2F25B9FB963D}"/>
              </a:ext>
            </a:extLst>
          </p:cNvPr>
          <p:cNvSpPr txBox="1"/>
          <p:nvPr/>
        </p:nvSpPr>
        <p:spPr>
          <a:xfrm>
            <a:off x="7429582" y="5144335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Mon.</a:t>
            </a:r>
            <a:endParaRPr lang="zh-CN" altLang="en-US" sz="2000" b="1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BEC1803-5845-4F79-9568-810BA51B72C0}"/>
              </a:ext>
            </a:extLst>
          </p:cNvPr>
          <p:cNvSpPr txBox="1"/>
          <p:nvPr/>
        </p:nvSpPr>
        <p:spPr>
          <a:xfrm>
            <a:off x="9043637" y="5144335"/>
            <a:ext cx="80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X2F.</a:t>
            </a:r>
            <a:endParaRPr lang="zh-CN" altLang="en-US" sz="2000" b="1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05CF3B4-AD9F-430B-B2FF-B057CE655AB6}"/>
              </a:ext>
            </a:extLst>
          </p:cNvPr>
          <p:cNvSpPr/>
          <p:nvPr/>
        </p:nvSpPr>
        <p:spPr>
          <a:xfrm>
            <a:off x="3689883" y="3773188"/>
            <a:ext cx="937535" cy="513471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B966F69-36A0-4A97-AE9F-8EF867AC16F4}"/>
              </a:ext>
            </a:extLst>
          </p:cNvPr>
          <p:cNvSpPr/>
          <p:nvPr/>
        </p:nvSpPr>
        <p:spPr>
          <a:xfrm>
            <a:off x="5285519" y="3708239"/>
            <a:ext cx="1002372" cy="513471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90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18758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FDC0C2-FF9F-435B-9DA8-33E9DE1E2CD3}"/>
              </a:ext>
            </a:extLst>
          </p:cNvPr>
          <p:cNvSpPr txBox="1"/>
          <p:nvPr/>
        </p:nvSpPr>
        <p:spPr>
          <a:xfrm>
            <a:off x="3343614" y="1916227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Target</a:t>
            </a:r>
            <a:endParaRPr lang="zh-CN" altLang="en-US" sz="20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1009522-0FE2-4D3B-9269-ADF94577EEF1}"/>
              </a:ext>
            </a:extLst>
          </p:cNvPr>
          <p:cNvSpPr txBox="1"/>
          <p:nvPr/>
        </p:nvSpPr>
        <p:spPr>
          <a:xfrm>
            <a:off x="2789432" y="2918054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Input</a:t>
            </a:r>
            <a:endParaRPr lang="zh-CN" altLang="en-US" sz="20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5124B09-EA47-4CD8-8861-F94FE3DE09C1}"/>
              </a:ext>
            </a:extLst>
          </p:cNvPr>
          <p:cNvCxnSpPr/>
          <p:nvPr/>
        </p:nvCxnSpPr>
        <p:spPr>
          <a:xfrm flipH="1" flipV="1">
            <a:off x="2789432" y="1916227"/>
            <a:ext cx="1540811" cy="1401937"/>
          </a:xfrm>
          <a:prstGeom prst="line">
            <a:avLst/>
          </a:prstGeom>
          <a:ln w="38100">
            <a:solidFill>
              <a:srgbClr val="783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819A9E7D-DC84-4898-98B1-44677FCE41C0}"/>
              </a:ext>
            </a:extLst>
          </p:cNvPr>
          <p:cNvSpPr txBox="1"/>
          <p:nvPr/>
        </p:nvSpPr>
        <p:spPr>
          <a:xfrm>
            <a:off x="4839905" y="5033499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Ours</a:t>
            </a:r>
            <a:endParaRPr lang="zh-CN" altLang="en-US" sz="2000" b="1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BF15347-6A22-4348-89E5-CEAA2F1B54BC}"/>
              </a:ext>
            </a:extLst>
          </p:cNvPr>
          <p:cNvSpPr txBox="1"/>
          <p:nvPr/>
        </p:nvSpPr>
        <p:spPr>
          <a:xfrm>
            <a:off x="6522765" y="5033499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Fir.</a:t>
            </a:r>
            <a:endParaRPr lang="zh-CN" altLang="en-US" sz="2000" b="1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51F5092-3DA3-4EF1-AC42-2F25B9FB963D}"/>
              </a:ext>
            </a:extLst>
          </p:cNvPr>
          <p:cNvSpPr txBox="1"/>
          <p:nvPr/>
        </p:nvSpPr>
        <p:spPr>
          <a:xfrm>
            <a:off x="8349662" y="5033499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Mon.</a:t>
            </a:r>
            <a:endParaRPr lang="zh-CN" altLang="en-US" sz="2000" b="1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A8519D2-B13E-447B-9D47-E14B2EB3FF7E}"/>
              </a:ext>
            </a:extLst>
          </p:cNvPr>
          <p:cNvGrpSpPr/>
          <p:nvPr/>
        </p:nvGrpSpPr>
        <p:grpSpPr>
          <a:xfrm>
            <a:off x="2595026" y="1746510"/>
            <a:ext cx="7001948" cy="3168847"/>
            <a:chOff x="2132344" y="593953"/>
            <a:chExt cx="9763356" cy="490657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963C86C-BEF1-4487-A4E1-F00B37192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2344" y="3058667"/>
              <a:ext cx="2438400" cy="2438400"/>
            </a:xfrm>
            <a:prstGeom prst="rect">
              <a:avLst/>
            </a:prstGeom>
            <a:ln w="12700">
              <a:solidFill>
                <a:srgbClr val="7400B8"/>
              </a:solidFill>
            </a:ln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880BDD6-4D02-4D74-863E-DBDA5094A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048" y="620543"/>
              <a:ext cx="2438400" cy="2438400"/>
            </a:xfrm>
            <a:prstGeom prst="rect">
              <a:avLst/>
            </a:prstGeom>
            <a:ln w="12700">
              <a:solidFill>
                <a:srgbClr val="7400B8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F09E534-C7DB-4223-922C-E16F7133D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048" y="3062130"/>
              <a:ext cx="2438400" cy="2438400"/>
            </a:xfrm>
            <a:prstGeom prst="rect">
              <a:avLst/>
            </a:prstGeom>
            <a:ln w="12700">
              <a:solidFill>
                <a:srgbClr val="7400B8"/>
              </a:solidFill>
            </a:ln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862C2A9D-BA25-47CC-843D-3ACF966E5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8796" y="593953"/>
              <a:ext cx="2438400" cy="2438400"/>
            </a:xfrm>
            <a:prstGeom prst="rect">
              <a:avLst/>
            </a:prstGeom>
            <a:ln w="12700">
              <a:solidFill>
                <a:srgbClr val="7400B8"/>
              </a:solidFill>
            </a:ln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7451407-2182-42EB-9C80-3734205FB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900" y="3058667"/>
              <a:ext cx="2438400" cy="2438400"/>
            </a:xfrm>
            <a:prstGeom prst="rect">
              <a:avLst/>
            </a:prstGeom>
            <a:ln w="12700">
              <a:solidFill>
                <a:srgbClr val="7400B8"/>
              </a:solidFill>
            </a:ln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770E52DC-5F1A-4C97-9F73-073C15C95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7300" y="3058327"/>
              <a:ext cx="2333951" cy="2438740"/>
            </a:xfrm>
            <a:prstGeom prst="rect">
              <a:avLst/>
            </a:prstGeom>
            <a:ln w="12700">
              <a:solidFill>
                <a:srgbClr val="7400B8"/>
              </a:solidFill>
            </a:ln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1727B29A-ECD9-43FB-AD05-288D628BB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7300" y="593953"/>
              <a:ext cx="2438400" cy="2438400"/>
            </a:xfrm>
            <a:prstGeom prst="rect">
              <a:avLst/>
            </a:prstGeom>
            <a:ln w="12700">
              <a:solidFill>
                <a:srgbClr val="7400B8"/>
              </a:solidFill>
            </a:ln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BB95F4E1-08DC-4A81-B798-F34521CFE5A8}"/>
              </a:ext>
            </a:extLst>
          </p:cNvPr>
          <p:cNvSpPr/>
          <p:nvPr/>
        </p:nvSpPr>
        <p:spPr>
          <a:xfrm>
            <a:off x="4668982" y="3338093"/>
            <a:ext cx="616527" cy="513471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93B3680-577B-4A8B-BBDD-358884D809C2}"/>
              </a:ext>
            </a:extLst>
          </p:cNvPr>
          <p:cNvSpPr/>
          <p:nvPr/>
        </p:nvSpPr>
        <p:spPr>
          <a:xfrm>
            <a:off x="6555851" y="3322636"/>
            <a:ext cx="616527" cy="513471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0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id="{C1917AC9-F3EB-4DFA-A8F4-FF7AFC2377D0}"/>
              </a:ext>
            </a:extLst>
          </p:cNvPr>
          <p:cNvGrpSpPr/>
          <p:nvPr/>
        </p:nvGrpSpPr>
        <p:grpSpPr>
          <a:xfrm>
            <a:off x="2600428" y="1763683"/>
            <a:ext cx="6996546" cy="3166611"/>
            <a:chOff x="1619087" y="332765"/>
            <a:chExt cx="9817894" cy="491149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8D4762D-3C33-4B0A-A666-F67939C7E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473" y="2802082"/>
              <a:ext cx="2438400" cy="2438400"/>
            </a:xfrm>
            <a:prstGeom prst="rect">
              <a:avLst/>
            </a:prstGeom>
            <a:ln>
              <a:solidFill>
                <a:srgbClr val="7833AB"/>
              </a:solidFill>
            </a:ln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1BCFD55-167E-414A-AD9A-4BDA040BA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0581" y="2805856"/>
              <a:ext cx="2438400" cy="2438400"/>
            </a:xfrm>
            <a:prstGeom prst="rect">
              <a:avLst/>
            </a:prstGeom>
            <a:ln>
              <a:solidFill>
                <a:srgbClr val="7833AB"/>
              </a:solidFill>
            </a:ln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41A384C-4893-4319-A0EF-D3631142C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2181" y="348350"/>
              <a:ext cx="2438400" cy="2438400"/>
            </a:xfrm>
            <a:prstGeom prst="rect">
              <a:avLst/>
            </a:prstGeom>
            <a:ln>
              <a:solidFill>
                <a:srgbClr val="7833AB"/>
              </a:solidFill>
            </a:ln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6E5316AF-998D-43E2-9880-A39A1B1E5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8581" y="350025"/>
              <a:ext cx="2438400" cy="2438400"/>
            </a:xfrm>
            <a:prstGeom prst="rect">
              <a:avLst/>
            </a:prstGeom>
            <a:ln>
              <a:solidFill>
                <a:srgbClr val="7833AB"/>
              </a:solidFill>
            </a:ln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40275136-5920-44A4-B20F-BDDA8B455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087" y="2786497"/>
              <a:ext cx="2438400" cy="2438400"/>
            </a:xfrm>
            <a:prstGeom prst="rect">
              <a:avLst/>
            </a:prstGeom>
            <a:ln>
              <a:solidFill>
                <a:srgbClr val="7833AB"/>
              </a:solidFill>
            </a:ln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F9C7BE0-9C05-4EB3-946F-BBC38500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665" y="332765"/>
              <a:ext cx="2438400" cy="2438400"/>
            </a:xfrm>
            <a:prstGeom prst="rect">
              <a:avLst/>
            </a:prstGeom>
            <a:ln>
              <a:solidFill>
                <a:srgbClr val="7833AB"/>
              </a:solidFill>
            </a:ln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31C20154-B1A0-40CB-8694-0B1A95C33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8642" y="2786497"/>
              <a:ext cx="2438400" cy="2438400"/>
            </a:xfrm>
            <a:prstGeom prst="rect">
              <a:avLst/>
            </a:prstGeom>
            <a:ln>
              <a:solidFill>
                <a:srgbClr val="7833AB"/>
              </a:solidFill>
            </a:ln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18758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FDC0C2-FF9F-435B-9DA8-33E9DE1E2CD3}"/>
              </a:ext>
            </a:extLst>
          </p:cNvPr>
          <p:cNvSpPr txBox="1"/>
          <p:nvPr/>
        </p:nvSpPr>
        <p:spPr>
          <a:xfrm>
            <a:off x="3343614" y="1916227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Target</a:t>
            </a:r>
            <a:endParaRPr lang="zh-CN" altLang="en-US" sz="20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1009522-0FE2-4D3B-9269-ADF94577EEF1}"/>
              </a:ext>
            </a:extLst>
          </p:cNvPr>
          <p:cNvSpPr txBox="1"/>
          <p:nvPr/>
        </p:nvSpPr>
        <p:spPr>
          <a:xfrm>
            <a:off x="2789432" y="2918054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Input</a:t>
            </a:r>
            <a:endParaRPr lang="zh-CN" altLang="en-US" sz="20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5124B09-EA47-4CD8-8861-F94FE3DE09C1}"/>
              </a:ext>
            </a:extLst>
          </p:cNvPr>
          <p:cNvCxnSpPr/>
          <p:nvPr/>
        </p:nvCxnSpPr>
        <p:spPr>
          <a:xfrm flipH="1" flipV="1">
            <a:off x="2789432" y="1916227"/>
            <a:ext cx="1540811" cy="1401937"/>
          </a:xfrm>
          <a:prstGeom prst="line">
            <a:avLst/>
          </a:prstGeom>
          <a:ln w="38100">
            <a:solidFill>
              <a:srgbClr val="783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819A9E7D-DC84-4898-98B1-44677FCE41C0}"/>
              </a:ext>
            </a:extLst>
          </p:cNvPr>
          <p:cNvSpPr txBox="1"/>
          <p:nvPr/>
        </p:nvSpPr>
        <p:spPr>
          <a:xfrm>
            <a:off x="4839905" y="5033499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Ours</a:t>
            </a:r>
            <a:endParaRPr lang="zh-CN" altLang="en-US" sz="2000" b="1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BF15347-6A22-4348-89E5-CEAA2F1B54BC}"/>
              </a:ext>
            </a:extLst>
          </p:cNvPr>
          <p:cNvSpPr txBox="1"/>
          <p:nvPr/>
        </p:nvSpPr>
        <p:spPr>
          <a:xfrm>
            <a:off x="6522765" y="5033499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Fir.</a:t>
            </a:r>
            <a:endParaRPr lang="zh-CN" altLang="en-US" sz="2000" b="1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51F5092-3DA3-4EF1-AC42-2F25B9FB963D}"/>
              </a:ext>
            </a:extLst>
          </p:cNvPr>
          <p:cNvSpPr txBox="1"/>
          <p:nvPr/>
        </p:nvSpPr>
        <p:spPr>
          <a:xfrm>
            <a:off x="8349662" y="5033499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Mon.</a:t>
            </a:r>
            <a:endParaRPr lang="zh-CN" altLang="en-US" sz="2000" b="1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26E85EC-B1A2-4924-82E8-A9BAD52A321B}"/>
              </a:ext>
            </a:extLst>
          </p:cNvPr>
          <p:cNvSpPr/>
          <p:nvPr/>
        </p:nvSpPr>
        <p:spPr>
          <a:xfrm>
            <a:off x="4911724" y="4295080"/>
            <a:ext cx="616527" cy="513471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820BF9E-9C5A-4070-B1F6-DB7DDFB92D37}"/>
              </a:ext>
            </a:extLst>
          </p:cNvPr>
          <p:cNvSpPr/>
          <p:nvPr/>
        </p:nvSpPr>
        <p:spPr>
          <a:xfrm>
            <a:off x="6675478" y="4295080"/>
            <a:ext cx="616527" cy="513471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690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18758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all_1">
            <a:hlinkClick r:id="" action="ppaction://media"/>
            <a:extLst>
              <a:ext uri="{FF2B5EF4-FFF2-40B4-BE49-F238E27FC236}">
                <a16:creationId xmlns:a16="http://schemas.microsoft.com/office/drawing/2014/main" id="{6F893CA6-1991-4C68-9714-6A8CEF52A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565" y="1803400"/>
            <a:ext cx="4876800" cy="3251200"/>
          </a:xfrm>
          <a:prstGeom prst="rect">
            <a:avLst/>
          </a:prstGeom>
        </p:spPr>
      </p:pic>
      <p:pic>
        <p:nvPicPr>
          <p:cNvPr id="6" name="all_2">
            <a:hlinkClick r:id="" action="ppaction://media"/>
            <a:extLst>
              <a:ext uri="{FF2B5EF4-FFF2-40B4-BE49-F238E27FC236}">
                <a16:creationId xmlns:a16="http://schemas.microsoft.com/office/drawing/2014/main" id="{AEC9A3D2-E8CF-498B-AE61-77E6E97783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11635" y="1803400"/>
            <a:ext cx="48768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18758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all_1">
            <a:hlinkClick r:id="" action="ppaction://media"/>
            <a:extLst>
              <a:ext uri="{FF2B5EF4-FFF2-40B4-BE49-F238E27FC236}">
                <a16:creationId xmlns:a16="http://schemas.microsoft.com/office/drawing/2014/main" id="{791D3770-CF89-4FE8-910A-C55F33308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5473" y="1866002"/>
            <a:ext cx="4165600" cy="3251200"/>
          </a:xfrm>
          <a:prstGeom prst="rect">
            <a:avLst/>
          </a:prstGeom>
        </p:spPr>
      </p:pic>
      <p:pic>
        <p:nvPicPr>
          <p:cNvPr id="7" name="all_2">
            <a:hlinkClick r:id="" action="ppaction://media"/>
            <a:extLst>
              <a:ext uri="{FF2B5EF4-FFF2-40B4-BE49-F238E27FC236}">
                <a16:creationId xmlns:a16="http://schemas.microsoft.com/office/drawing/2014/main" id="{F22B5F88-071A-40F3-BF4B-97A2C416496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10927" y="1866002"/>
            <a:ext cx="41656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8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3087"/>
            <a:ext cx="48622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Results-failure case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746D6EE-938D-4E47-AEEC-EF6F8E6F1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43"/>
          <a:stretch/>
        </p:blipFill>
        <p:spPr>
          <a:xfrm>
            <a:off x="2971800" y="769441"/>
            <a:ext cx="6248400" cy="24167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BC740B1-B9E4-495D-87DA-500BE94E2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3"/>
          <a:stretch/>
        </p:blipFill>
        <p:spPr>
          <a:xfrm>
            <a:off x="2971800" y="3186237"/>
            <a:ext cx="6248400" cy="24167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9904F29-BD4E-4B03-A78A-C8B3159C9FE7}"/>
              </a:ext>
            </a:extLst>
          </p:cNvPr>
          <p:cNvSpPr txBox="1"/>
          <p:nvPr/>
        </p:nvSpPr>
        <p:spPr>
          <a:xfrm>
            <a:off x="8790722" y="3063609"/>
            <a:ext cx="309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Wrong body side</a:t>
            </a:r>
            <a:endParaRPr lang="zh-CN" altLang="en-US" sz="2800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E1963C5-D557-4F84-B156-45566C76ED34}"/>
              </a:ext>
            </a:extLst>
          </p:cNvPr>
          <p:cNvSpPr/>
          <p:nvPr/>
        </p:nvSpPr>
        <p:spPr>
          <a:xfrm>
            <a:off x="6934200" y="540327"/>
            <a:ext cx="1856522" cy="5209310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938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18758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71B6652-6186-4332-94B6-3F6592991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59" y="1633193"/>
            <a:ext cx="3749040" cy="292608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E0D3F7E-10FC-4BA4-B830-60DACCDDA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03" y="1633193"/>
            <a:ext cx="3749040" cy="292608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14F0013-2993-442C-9B7E-72683B653AD3}"/>
              </a:ext>
            </a:extLst>
          </p:cNvPr>
          <p:cNvSpPr txBox="1"/>
          <p:nvPr/>
        </p:nvSpPr>
        <p:spPr>
          <a:xfrm>
            <a:off x="4855972" y="4963197"/>
            <a:ext cx="2480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body side </a:t>
            </a:r>
            <a:r>
              <a:rPr lang="en-US" altLang="zh-CN" sz="2800" b="1" dirty="0">
                <a:solidFill>
                  <a:srgbClr val="7833AB"/>
                </a:solidFill>
              </a:rPr>
              <a:t>OK</a:t>
            </a:r>
            <a:endParaRPr lang="zh-CN" altLang="en-US" sz="2800" b="1" dirty="0">
              <a:solidFill>
                <a:srgbClr val="7833AB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CC2C316-7F73-4035-B95B-E591EA9E5041}"/>
              </a:ext>
            </a:extLst>
          </p:cNvPr>
          <p:cNvSpPr/>
          <p:nvPr/>
        </p:nvSpPr>
        <p:spPr>
          <a:xfrm>
            <a:off x="3482964" y="1633193"/>
            <a:ext cx="1760981" cy="2980372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72887AA-2AA9-450A-B277-18F6CDCB4C69}"/>
              </a:ext>
            </a:extLst>
          </p:cNvPr>
          <p:cNvSpPr/>
          <p:nvPr/>
        </p:nvSpPr>
        <p:spPr>
          <a:xfrm>
            <a:off x="9281092" y="1578901"/>
            <a:ext cx="1760981" cy="2980372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136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70FDC3A3-518C-4F54-B311-A8A308F036DE}"/>
              </a:ext>
            </a:extLst>
          </p:cNvPr>
          <p:cNvSpPr txBox="1"/>
          <p:nvPr/>
        </p:nvSpPr>
        <p:spPr>
          <a:xfrm flipH="1">
            <a:off x="2228907" y="2413337"/>
            <a:ext cx="77341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72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for listening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8A21AEC-3F4E-4562-86B6-3A5F005BB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936" y="202743"/>
            <a:ext cx="1065810" cy="10708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76ED24-5868-4777-9FD3-D6D9920CD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207818"/>
            <a:ext cx="1065810" cy="106581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7A8D557-3D90-4BB3-A52D-1D8492571C7C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9FD5B46-7093-43A0-BD30-AEAB05477D86}"/>
              </a:ext>
            </a:extLst>
          </p:cNvPr>
          <p:cNvSpPr txBox="1"/>
          <p:nvPr/>
        </p:nvSpPr>
        <p:spPr>
          <a:xfrm flipH="1">
            <a:off x="356870" y="425395"/>
            <a:ext cx="11478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i="0" dirty="0">
                <a:effectLst/>
                <a:latin typeface="-apple-system"/>
              </a:rPr>
              <a:t>2021 IEEE International Conference on Image Processing 19-22 September 2021 • Anchorage, Alaska, USA</a:t>
            </a:r>
          </a:p>
          <a:p>
            <a:pPr algn="ctr"/>
            <a:r>
              <a:rPr lang="en-US" altLang="zh-CN" sz="1400" i="1" dirty="0">
                <a:effectLst/>
                <a:latin typeface="-apple-system"/>
              </a:rPr>
              <a:t>Imaging Without Borders</a:t>
            </a:r>
          </a:p>
          <a:p>
            <a:pPr algn="ctr"/>
            <a:endParaRPr lang="en-US" altLang="zh-CN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4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21643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Purpose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83063A-7915-48EB-BE00-B833C73DF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943" y="1335012"/>
            <a:ext cx="1463040" cy="14630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06DCF0-21EE-4CCF-83CF-F956B9E08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56" y="1335590"/>
            <a:ext cx="1463040" cy="14630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62E2CF-2EF9-445A-A596-FA74BD8F9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10" y="1329170"/>
            <a:ext cx="1463040" cy="146304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1248D36-9A93-4BE5-A162-0A8E218F9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943" y="3395405"/>
            <a:ext cx="1463040" cy="146304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C6DF34-1276-4465-B623-E8A12E227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56" y="3395405"/>
            <a:ext cx="1463040" cy="146304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EE015D6-EFE8-43F1-8724-44CD95F64C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59" y="3358700"/>
            <a:ext cx="1463040" cy="1463040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5BE000DA-A3A4-4117-AC05-1A22FC1DB494}"/>
              </a:ext>
            </a:extLst>
          </p:cNvPr>
          <p:cNvSpPr/>
          <p:nvPr/>
        </p:nvSpPr>
        <p:spPr>
          <a:xfrm>
            <a:off x="2110428" y="1167566"/>
            <a:ext cx="3628209" cy="1783025"/>
          </a:xfrm>
          <a:prstGeom prst="round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71F519D-AB11-4756-AF3A-1729220A7E03}"/>
              </a:ext>
            </a:extLst>
          </p:cNvPr>
          <p:cNvSpPr/>
          <p:nvPr/>
        </p:nvSpPr>
        <p:spPr>
          <a:xfrm>
            <a:off x="7922968" y="1167753"/>
            <a:ext cx="1826623" cy="1779477"/>
          </a:xfrm>
          <a:prstGeom prst="round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6A55A24-F36A-4354-8F0C-4018497B56DF}"/>
              </a:ext>
            </a:extLst>
          </p:cNvPr>
          <p:cNvCxnSpPr>
            <a:cxnSpLocks/>
          </p:cNvCxnSpPr>
          <p:nvPr/>
        </p:nvCxnSpPr>
        <p:spPr>
          <a:xfrm>
            <a:off x="6229756" y="2109273"/>
            <a:ext cx="1052945" cy="0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5D99DE85-1CB3-4C42-B0BA-E179D855988F}"/>
              </a:ext>
            </a:extLst>
          </p:cNvPr>
          <p:cNvSpPr txBox="1"/>
          <p:nvPr/>
        </p:nvSpPr>
        <p:spPr>
          <a:xfrm>
            <a:off x="2212543" y="670293"/>
            <a:ext cx="1647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Appearance</a:t>
            </a:r>
            <a:endParaRPr lang="zh-CN" altLang="en-US" sz="2000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C1EF75A-341D-4EB7-9104-5D993C688060}"/>
              </a:ext>
            </a:extLst>
          </p:cNvPr>
          <p:cNvSpPr txBox="1"/>
          <p:nvPr/>
        </p:nvSpPr>
        <p:spPr>
          <a:xfrm>
            <a:off x="4426698" y="690653"/>
            <a:ext cx="787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Pose</a:t>
            </a:r>
            <a:endParaRPr lang="zh-CN" altLang="en-US" sz="2000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7E63146-67A2-453C-8336-0B9D8E1F9A6A}"/>
              </a:ext>
            </a:extLst>
          </p:cNvPr>
          <p:cNvSpPr txBox="1"/>
          <p:nvPr/>
        </p:nvSpPr>
        <p:spPr>
          <a:xfrm>
            <a:off x="6108422" y="1631444"/>
            <a:ext cx="1295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Combine</a:t>
            </a:r>
            <a:endParaRPr lang="zh-CN" altLang="en-US" sz="2000" b="1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00F7E69-1707-47D7-BA17-5CA4BA47064C}"/>
              </a:ext>
            </a:extLst>
          </p:cNvPr>
          <p:cNvSpPr txBox="1"/>
          <p:nvPr/>
        </p:nvSpPr>
        <p:spPr>
          <a:xfrm>
            <a:off x="8104759" y="673750"/>
            <a:ext cx="1842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New image</a:t>
            </a:r>
            <a:endParaRPr lang="zh-CN" altLang="en-US" sz="2000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4790277-3BEE-40F2-B6DD-752C6F6D5E7C}"/>
              </a:ext>
            </a:extLst>
          </p:cNvPr>
          <p:cNvSpPr txBox="1"/>
          <p:nvPr/>
        </p:nvSpPr>
        <p:spPr>
          <a:xfrm>
            <a:off x="2394360" y="5196758"/>
            <a:ext cx="7355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Motion transfer task aims to combine the appearance or pose information from different images</a:t>
            </a:r>
            <a:endParaRPr lang="zh-CN" altLang="en-US" sz="2000" b="1" dirty="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874AC77B-BED3-47F9-B737-9501EE8FB834}"/>
              </a:ext>
            </a:extLst>
          </p:cNvPr>
          <p:cNvSpPr/>
          <p:nvPr/>
        </p:nvSpPr>
        <p:spPr>
          <a:xfrm>
            <a:off x="2110428" y="3162026"/>
            <a:ext cx="3628209" cy="1783025"/>
          </a:xfrm>
          <a:prstGeom prst="round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D029D82C-3232-4751-A3BA-50EED9113D89}"/>
              </a:ext>
            </a:extLst>
          </p:cNvPr>
          <p:cNvSpPr/>
          <p:nvPr/>
        </p:nvSpPr>
        <p:spPr>
          <a:xfrm>
            <a:off x="7922968" y="3162213"/>
            <a:ext cx="1826623" cy="1779477"/>
          </a:xfrm>
          <a:prstGeom prst="round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77F8D0BE-3A8B-4FF9-843E-F80A90747209}"/>
              </a:ext>
            </a:extLst>
          </p:cNvPr>
          <p:cNvCxnSpPr>
            <a:cxnSpLocks/>
          </p:cNvCxnSpPr>
          <p:nvPr/>
        </p:nvCxnSpPr>
        <p:spPr>
          <a:xfrm>
            <a:off x="6229756" y="4103733"/>
            <a:ext cx="1052945" cy="0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590DC0E4-D747-4AFA-AB2B-70074523604E}"/>
              </a:ext>
            </a:extLst>
          </p:cNvPr>
          <p:cNvSpPr txBox="1"/>
          <p:nvPr/>
        </p:nvSpPr>
        <p:spPr>
          <a:xfrm>
            <a:off x="6108422" y="3625903"/>
            <a:ext cx="12956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Combine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7797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21643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Purpose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83063A-7915-48EB-BE00-B833C73DF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03" y="868385"/>
            <a:ext cx="1463040" cy="146304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62E2CF-2EF9-445A-A596-FA74BD8F9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55" y="1926876"/>
            <a:ext cx="1463040" cy="1463040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A6A55A24-F36A-4354-8F0C-4018497B56DF}"/>
              </a:ext>
            </a:extLst>
          </p:cNvPr>
          <p:cNvCxnSpPr>
            <a:cxnSpLocks/>
          </p:cNvCxnSpPr>
          <p:nvPr/>
        </p:nvCxnSpPr>
        <p:spPr>
          <a:xfrm>
            <a:off x="5576407" y="2693497"/>
            <a:ext cx="1052945" cy="0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7E63146-67A2-453C-8336-0B9D8E1F9A6A}"/>
              </a:ext>
            </a:extLst>
          </p:cNvPr>
          <p:cNvSpPr txBox="1"/>
          <p:nvPr/>
        </p:nvSpPr>
        <p:spPr>
          <a:xfrm>
            <a:off x="5689482" y="2313412"/>
            <a:ext cx="813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Warp</a:t>
            </a:r>
            <a:endParaRPr lang="zh-CN" altLang="en-US" sz="2000" b="1" dirty="0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4790277-3BEE-40F2-B6DD-752C6F6D5E7C}"/>
              </a:ext>
            </a:extLst>
          </p:cNvPr>
          <p:cNvSpPr txBox="1"/>
          <p:nvPr/>
        </p:nvSpPr>
        <p:spPr>
          <a:xfrm>
            <a:off x="2484414" y="5119377"/>
            <a:ext cx="6778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MAT-net utilizes warp field (optical flow) to rearrange pixels of input image, then generates target image. </a:t>
            </a:r>
            <a:endParaRPr lang="zh-CN" altLang="en-US" sz="2000" b="1" dirty="0"/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E9A13A93-D9A4-473F-9619-DBBC125942BC}"/>
              </a:ext>
            </a:extLst>
          </p:cNvPr>
          <p:cNvGrpSpPr/>
          <p:nvPr/>
        </p:nvGrpSpPr>
        <p:grpSpPr>
          <a:xfrm>
            <a:off x="3039661" y="3063541"/>
            <a:ext cx="1463040" cy="1463035"/>
            <a:chOff x="2976640" y="3278763"/>
            <a:chExt cx="1463040" cy="146303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EB32B5E-6A6F-447F-B1CC-CD090E9E99AA}"/>
                </a:ext>
              </a:extLst>
            </p:cNvPr>
            <p:cNvSpPr/>
            <p:nvPr/>
          </p:nvSpPr>
          <p:spPr>
            <a:xfrm>
              <a:off x="2976640" y="3278763"/>
              <a:ext cx="1463040" cy="1463035"/>
            </a:xfrm>
            <a:prstGeom prst="rect">
              <a:avLst/>
            </a:prstGeom>
            <a:noFill/>
            <a:ln w="28575">
              <a:solidFill>
                <a:srgbClr val="740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7CD14319-BBCF-488D-9A2E-FFA5A77A1C13}"/>
                </a:ext>
              </a:extLst>
            </p:cNvPr>
            <p:cNvCxnSpPr/>
            <p:nvPr/>
          </p:nvCxnSpPr>
          <p:spPr>
            <a:xfrm flipV="1">
              <a:off x="3107748" y="3402580"/>
              <a:ext cx="207818" cy="110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BCD02036-8A7E-4848-B19C-86B41ECAD667}"/>
                </a:ext>
              </a:extLst>
            </p:cNvPr>
            <p:cNvCxnSpPr/>
            <p:nvPr/>
          </p:nvCxnSpPr>
          <p:spPr>
            <a:xfrm flipV="1">
              <a:off x="3324581" y="3402580"/>
              <a:ext cx="207818" cy="110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16F93928-E0E1-4D7E-A5DA-1009A8F5C953}"/>
                </a:ext>
              </a:extLst>
            </p:cNvPr>
            <p:cNvCxnSpPr/>
            <p:nvPr/>
          </p:nvCxnSpPr>
          <p:spPr>
            <a:xfrm flipV="1">
              <a:off x="3518526" y="3409765"/>
              <a:ext cx="207818" cy="110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D8E2F8F6-8D96-48E6-96D6-7E36D5DE80D5}"/>
                </a:ext>
              </a:extLst>
            </p:cNvPr>
            <p:cNvCxnSpPr/>
            <p:nvPr/>
          </p:nvCxnSpPr>
          <p:spPr>
            <a:xfrm flipV="1">
              <a:off x="3098579" y="3591369"/>
              <a:ext cx="207818" cy="110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A1EBF6E1-7FF2-400C-B93C-D021747F0550}"/>
                </a:ext>
              </a:extLst>
            </p:cNvPr>
            <p:cNvCxnSpPr/>
            <p:nvPr/>
          </p:nvCxnSpPr>
          <p:spPr>
            <a:xfrm flipV="1">
              <a:off x="3269673" y="3574774"/>
              <a:ext cx="207818" cy="1108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6FE23186-A077-47B1-A70E-E3A767BB390F}"/>
                </a:ext>
              </a:extLst>
            </p:cNvPr>
            <p:cNvCxnSpPr>
              <a:cxnSpLocks/>
            </p:cNvCxnSpPr>
            <p:nvPr/>
          </p:nvCxnSpPr>
          <p:spPr>
            <a:xfrm>
              <a:off x="3514061" y="3618101"/>
              <a:ext cx="205932" cy="24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431FF250-4D92-43F1-802E-61401D9A8B25}"/>
                </a:ext>
              </a:extLst>
            </p:cNvPr>
            <p:cNvCxnSpPr>
              <a:cxnSpLocks/>
            </p:cNvCxnSpPr>
            <p:nvPr/>
          </p:nvCxnSpPr>
          <p:spPr>
            <a:xfrm>
              <a:off x="3509780" y="3746968"/>
              <a:ext cx="205932" cy="24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164089B2-71D0-438C-B9A2-A63B6ED13148}"/>
                </a:ext>
              </a:extLst>
            </p:cNvPr>
            <p:cNvCxnSpPr>
              <a:cxnSpLocks/>
            </p:cNvCxnSpPr>
            <p:nvPr/>
          </p:nvCxnSpPr>
          <p:spPr>
            <a:xfrm>
              <a:off x="3719589" y="3770278"/>
              <a:ext cx="205932" cy="24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EF249600-7868-4833-B590-34618F4B0901}"/>
                </a:ext>
              </a:extLst>
            </p:cNvPr>
            <p:cNvCxnSpPr>
              <a:cxnSpLocks/>
            </p:cNvCxnSpPr>
            <p:nvPr/>
          </p:nvCxnSpPr>
          <p:spPr>
            <a:xfrm>
              <a:off x="3728076" y="3641411"/>
              <a:ext cx="205932" cy="241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6FE23186-A077-47B1-A70E-E3A767BB390F}"/>
                </a:ext>
              </a:extLst>
            </p:cNvPr>
            <p:cNvCxnSpPr>
              <a:cxnSpLocks/>
            </p:cNvCxnSpPr>
            <p:nvPr/>
          </p:nvCxnSpPr>
          <p:spPr>
            <a:xfrm>
              <a:off x="3988247" y="3611334"/>
              <a:ext cx="138704" cy="141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C599CE33-CA0E-4A3D-8D9E-89EF38991722}"/>
                </a:ext>
              </a:extLst>
            </p:cNvPr>
            <p:cNvCxnSpPr>
              <a:cxnSpLocks/>
            </p:cNvCxnSpPr>
            <p:nvPr/>
          </p:nvCxnSpPr>
          <p:spPr>
            <a:xfrm>
              <a:off x="3758899" y="3416487"/>
              <a:ext cx="161390" cy="1202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C33F244A-ED41-4862-94C0-F49D9FA726C5}"/>
                </a:ext>
              </a:extLst>
            </p:cNvPr>
            <p:cNvCxnSpPr>
              <a:cxnSpLocks/>
            </p:cNvCxnSpPr>
            <p:nvPr/>
          </p:nvCxnSpPr>
          <p:spPr>
            <a:xfrm>
              <a:off x="3954932" y="3416487"/>
              <a:ext cx="161390" cy="1202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箭头连接符 47">
              <a:extLst>
                <a:ext uri="{FF2B5EF4-FFF2-40B4-BE49-F238E27FC236}">
                  <a16:creationId xmlns:a16="http://schemas.microsoft.com/office/drawing/2014/main" id="{C599CE33-CA0E-4A3D-8D9E-89EF38991722}"/>
                </a:ext>
              </a:extLst>
            </p:cNvPr>
            <p:cNvCxnSpPr>
              <a:cxnSpLocks/>
            </p:cNvCxnSpPr>
            <p:nvPr/>
          </p:nvCxnSpPr>
          <p:spPr>
            <a:xfrm>
              <a:off x="4183550" y="3397878"/>
              <a:ext cx="161390" cy="1202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F435FFA0-FD13-4C0E-A559-251CB029D0C2}"/>
                </a:ext>
              </a:extLst>
            </p:cNvPr>
            <p:cNvCxnSpPr>
              <a:cxnSpLocks/>
            </p:cNvCxnSpPr>
            <p:nvPr/>
          </p:nvCxnSpPr>
          <p:spPr>
            <a:xfrm>
              <a:off x="4194893" y="3605138"/>
              <a:ext cx="138704" cy="141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>
              <a:extLst>
                <a:ext uri="{FF2B5EF4-FFF2-40B4-BE49-F238E27FC236}">
                  <a16:creationId xmlns:a16="http://schemas.microsoft.com/office/drawing/2014/main" id="{BD6254CC-1608-4D94-B364-394D4D2FB2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50698" y="3718800"/>
              <a:ext cx="60959" cy="1763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箭头连接符 50">
              <a:extLst>
                <a:ext uri="{FF2B5EF4-FFF2-40B4-BE49-F238E27FC236}">
                  <a16:creationId xmlns:a16="http://schemas.microsoft.com/office/drawing/2014/main" id="{4FFCF09A-D068-4880-9DA2-E0F0D7066E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0640" y="3728580"/>
              <a:ext cx="60959" cy="1763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BD6254CC-1608-4D94-B364-394D4D2FB2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3093" y="4220847"/>
              <a:ext cx="175110" cy="1249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>
              <a:extLst>
                <a:ext uri="{FF2B5EF4-FFF2-40B4-BE49-F238E27FC236}">
                  <a16:creationId xmlns:a16="http://schemas.microsoft.com/office/drawing/2014/main" id="{EADEA1CA-C17D-4ED9-825E-51B91D4EC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1529" y="3953045"/>
              <a:ext cx="60959" cy="1763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BD6254CC-1608-4D94-B364-394D4D2FB2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43102" y="3953045"/>
              <a:ext cx="60959" cy="1763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FBBCAB0A-58BC-40C8-AA57-5BF00FA00E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81061" y="3930509"/>
              <a:ext cx="1" cy="2098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25B2BD6C-0DB1-42E4-9F86-ADC61D71C302}"/>
                </a:ext>
              </a:extLst>
            </p:cNvPr>
            <p:cNvCxnSpPr>
              <a:cxnSpLocks/>
            </p:cNvCxnSpPr>
            <p:nvPr/>
          </p:nvCxnSpPr>
          <p:spPr>
            <a:xfrm>
              <a:off x="3817224" y="3911072"/>
              <a:ext cx="0" cy="2183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22B2C9A0-4B85-4DD5-B193-68E461D8F254}"/>
                </a:ext>
              </a:extLst>
            </p:cNvPr>
            <p:cNvCxnSpPr>
              <a:cxnSpLocks/>
            </p:cNvCxnSpPr>
            <p:nvPr/>
          </p:nvCxnSpPr>
          <p:spPr>
            <a:xfrm>
              <a:off x="4058473" y="3922032"/>
              <a:ext cx="0" cy="2183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1E29EB72-5F19-4B63-A5BD-2213669C551F}"/>
                </a:ext>
              </a:extLst>
            </p:cNvPr>
            <p:cNvCxnSpPr>
              <a:cxnSpLocks/>
            </p:cNvCxnSpPr>
            <p:nvPr/>
          </p:nvCxnSpPr>
          <p:spPr>
            <a:xfrm>
              <a:off x="4249244" y="3930509"/>
              <a:ext cx="0" cy="2183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11F3C6C5-DA80-4379-8DD4-39881A4CB8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6397" y="4178011"/>
              <a:ext cx="65694" cy="221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>
              <a:extLst>
                <a:ext uri="{FF2B5EF4-FFF2-40B4-BE49-F238E27FC236}">
                  <a16:creationId xmlns:a16="http://schemas.microsoft.com/office/drawing/2014/main" id="{F80F70CB-C459-4A39-BF73-2CDAFD327E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5627" y="4178010"/>
              <a:ext cx="65694" cy="221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箭头连接符 64">
              <a:extLst>
                <a:ext uri="{FF2B5EF4-FFF2-40B4-BE49-F238E27FC236}">
                  <a16:creationId xmlns:a16="http://schemas.microsoft.com/office/drawing/2014/main" id="{667B8C41-42BD-47AB-8995-B6F0436A7A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50628" y="4437014"/>
              <a:ext cx="65694" cy="221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69D39A1E-812A-46F9-A088-F448AEE3D8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4893" y="4469211"/>
              <a:ext cx="65694" cy="221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F9B4DEEB-BE71-484C-87C9-9AB3E539FA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3093" y="4505230"/>
              <a:ext cx="175110" cy="1249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7A4D319A-F751-46F5-B599-1A15B3531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3113" y="4534336"/>
              <a:ext cx="175110" cy="1249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>
              <a:extLst>
                <a:ext uri="{FF2B5EF4-FFF2-40B4-BE49-F238E27FC236}">
                  <a16:creationId xmlns:a16="http://schemas.microsoft.com/office/drawing/2014/main" id="{3539138A-FFF3-48F6-BA7A-570682A291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18526" y="4283327"/>
              <a:ext cx="191464" cy="12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箭头连接符 71">
              <a:extLst>
                <a:ext uri="{FF2B5EF4-FFF2-40B4-BE49-F238E27FC236}">
                  <a16:creationId xmlns:a16="http://schemas.microsoft.com/office/drawing/2014/main" id="{9CF25EE7-FFD7-4561-8E39-1D39E03E22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6571" y="4299476"/>
              <a:ext cx="191464" cy="124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33DA6D7B-5ACF-43F0-9B26-501338EF26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32649" y="4513329"/>
              <a:ext cx="185877" cy="83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>
              <a:extLst>
                <a:ext uri="{FF2B5EF4-FFF2-40B4-BE49-F238E27FC236}">
                  <a16:creationId xmlns:a16="http://schemas.microsoft.com/office/drawing/2014/main" id="{F6E2EDE1-FDAC-4890-A915-C6B4E84A978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83796" y="4505230"/>
              <a:ext cx="185877" cy="83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B56707BE-6C5E-4373-93F8-DD04AABE23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88770" y="4278752"/>
              <a:ext cx="185877" cy="83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文本框 76">
            <a:extLst>
              <a:ext uri="{FF2B5EF4-FFF2-40B4-BE49-F238E27FC236}">
                <a16:creationId xmlns:a16="http://schemas.microsoft.com/office/drawing/2014/main" id="{B03C11EE-389B-4FA6-A099-1D38A9580059}"/>
              </a:ext>
            </a:extLst>
          </p:cNvPr>
          <p:cNvSpPr txBox="1"/>
          <p:nvPr/>
        </p:nvSpPr>
        <p:spPr>
          <a:xfrm>
            <a:off x="3090400" y="4520990"/>
            <a:ext cx="1463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Warp field</a:t>
            </a:r>
            <a:endParaRPr lang="zh-CN" altLang="en-US" sz="2000" b="1" dirty="0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E38B4A5B-698E-4E92-B169-42B09E7CB366}"/>
              </a:ext>
            </a:extLst>
          </p:cNvPr>
          <p:cNvSpPr txBox="1"/>
          <p:nvPr/>
        </p:nvSpPr>
        <p:spPr>
          <a:xfrm>
            <a:off x="2946196" y="2293387"/>
            <a:ext cx="1584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Input image</a:t>
            </a:r>
            <a:endParaRPr lang="zh-CN" altLang="en-US" sz="2000" b="1" dirty="0"/>
          </a:p>
        </p:txBody>
      </p:sp>
      <p:cxnSp>
        <p:nvCxnSpPr>
          <p:cNvPr id="81" name="连接符: 肘形 80">
            <a:extLst>
              <a:ext uri="{FF2B5EF4-FFF2-40B4-BE49-F238E27FC236}">
                <a16:creationId xmlns:a16="http://schemas.microsoft.com/office/drawing/2014/main" id="{B00C3FBC-C1B0-40E1-8E34-12456FFBFDA2}"/>
              </a:ext>
            </a:extLst>
          </p:cNvPr>
          <p:cNvCxnSpPr>
            <a:stCxn id="6" idx="3"/>
            <a:endCxn id="5" idx="3"/>
          </p:cNvCxnSpPr>
          <p:nvPr/>
        </p:nvCxnSpPr>
        <p:spPr>
          <a:xfrm>
            <a:off x="4469743" y="1599905"/>
            <a:ext cx="32958" cy="2195154"/>
          </a:xfrm>
          <a:prstGeom prst="bentConnector3">
            <a:avLst>
              <a:gd name="adj1" fmla="val 2489101"/>
            </a:avLst>
          </a:prstGeom>
          <a:ln w="28575">
            <a:solidFill>
              <a:srgbClr val="7400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本框 82">
            <a:extLst>
              <a:ext uri="{FF2B5EF4-FFF2-40B4-BE49-F238E27FC236}">
                <a16:creationId xmlns:a16="http://schemas.microsoft.com/office/drawing/2014/main" id="{FFBF5399-60BD-4D4E-8A03-E1696DA86BAA}"/>
              </a:ext>
            </a:extLst>
          </p:cNvPr>
          <p:cNvSpPr txBox="1"/>
          <p:nvPr/>
        </p:nvSpPr>
        <p:spPr>
          <a:xfrm>
            <a:off x="6873615" y="3417788"/>
            <a:ext cx="1725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Target image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06258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21643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Purpose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4790277-3BEE-40F2-B6DD-752C6F6D5E7C}"/>
              </a:ext>
            </a:extLst>
          </p:cNvPr>
          <p:cNvSpPr txBox="1"/>
          <p:nvPr/>
        </p:nvSpPr>
        <p:spPr>
          <a:xfrm>
            <a:off x="3249939" y="5298757"/>
            <a:ext cx="501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1. Predict more accurate warp field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D3A830C-F4EC-44FC-ABDD-792917B10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7" y="1014138"/>
            <a:ext cx="1463040" cy="14630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77442F-0C7C-4645-94D8-9F396536E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7" y="2953494"/>
            <a:ext cx="1463040" cy="146304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04E4CE-C519-4230-A58A-276B5235B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00" y="1572809"/>
            <a:ext cx="2438400" cy="24384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7AAFF83-A4E3-4F7D-BCBB-1742C49FB93B}"/>
              </a:ext>
            </a:extLst>
          </p:cNvPr>
          <p:cNvSpPr/>
          <p:nvPr/>
        </p:nvSpPr>
        <p:spPr>
          <a:xfrm>
            <a:off x="7154333" y="1380067"/>
            <a:ext cx="821267" cy="863600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9" name="连接符: 肘形 18">
            <a:extLst>
              <a:ext uri="{FF2B5EF4-FFF2-40B4-BE49-F238E27FC236}">
                <a16:creationId xmlns:a16="http://schemas.microsoft.com/office/drawing/2014/main" id="{A07CE6DC-A1DE-4938-BA2F-2569C08D7889}"/>
              </a:ext>
            </a:extLst>
          </p:cNvPr>
          <p:cNvCxnSpPr>
            <a:stCxn id="8" idx="3"/>
            <a:endCxn id="11" idx="3"/>
          </p:cNvCxnSpPr>
          <p:nvPr/>
        </p:nvCxnSpPr>
        <p:spPr>
          <a:xfrm>
            <a:off x="4290907" y="1745658"/>
            <a:ext cx="12700" cy="1939356"/>
          </a:xfrm>
          <a:prstGeom prst="bentConnector3">
            <a:avLst>
              <a:gd name="adj1" fmla="val 3733339"/>
            </a:avLst>
          </a:prstGeom>
          <a:ln w="28575">
            <a:solidFill>
              <a:srgbClr val="7400B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1E12260A-FB45-4E9C-9D6A-9BE286865122}"/>
              </a:ext>
            </a:extLst>
          </p:cNvPr>
          <p:cNvCxnSpPr>
            <a:cxnSpLocks/>
          </p:cNvCxnSpPr>
          <p:nvPr/>
        </p:nvCxnSpPr>
        <p:spPr>
          <a:xfrm>
            <a:off x="4838700" y="2699858"/>
            <a:ext cx="1747800" cy="15478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2F9FF83B-F875-4803-B8B1-0EF3D9BF3752}"/>
              </a:ext>
            </a:extLst>
          </p:cNvPr>
          <p:cNvSpPr txBox="1"/>
          <p:nvPr/>
        </p:nvSpPr>
        <p:spPr>
          <a:xfrm>
            <a:off x="8144933" y="564073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Hair style from pose image</a:t>
            </a:r>
            <a:endParaRPr lang="zh-CN" altLang="en-US" sz="2400" b="1" dirty="0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26F2484E-C6CC-45ED-BEB8-A975CF07CD58}"/>
              </a:ext>
            </a:extLst>
          </p:cNvPr>
          <p:cNvSpPr txBox="1"/>
          <p:nvPr/>
        </p:nvSpPr>
        <p:spPr>
          <a:xfrm>
            <a:off x="2763407" y="2437930"/>
            <a:ext cx="1647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Appearance</a:t>
            </a:r>
            <a:endParaRPr lang="zh-CN" altLang="en-US" sz="2000" b="1" dirty="0"/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7E39C7E8-66F1-4339-87E6-44AC98C1BC86}"/>
              </a:ext>
            </a:extLst>
          </p:cNvPr>
          <p:cNvSpPr txBox="1"/>
          <p:nvPr/>
        </p:nvSpPr>
        <p:spPr>
          <a:xfrm>
            <a:off x="3193548" y="4358980"/>
            <a:ext cx="787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Pose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744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34825" y="0"/>
            <a:ext cx="21018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Method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C6A4A47-6B41-46C5-A479-7F36F52F1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24" y="2017022"/>
            <a:ext cx="1463040" cy="14630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D7BA5CC-AE64-42D7-8455-A00DC8946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90" y="2017022"/>
            <a:ext cx="1463040" cy="146304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B041527-B3E0-4726-B6C7-7CB866662A54}"/>
              </a:ext>
            </a:extLst>
          </p:cNvPr>
          <p:cNvSpPr txBox="1"/>
          <p:nvPr/>
        </p:nvSpPr>
        <p:spPr>
          <a:xfrm>
            <a:off x="1534911" y="3777163"/>
            <a:ext cx="183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concatenation</a:t>
            </a:r>
            <a:endParaRPr lang="zh-CN" altLang="en-US" sz="2000" b="1" dirty="0"/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25B50A82-F05F-4F64-AADE-00974B03EBED}"/>
              </a:ext>
            </a:extLst>
          </p:cNvPr>
          <p:cNvSpPr/>
          <p:nvPr/>
        </p:nvSpPr>
        <p:spPr>
          <a:xfrm>
            <a:off x="1149928" y="1910641"/>
            <a:ext cx="2611582" cy="2266632"/>
          </a:xfrm>
          <a:prstGeom prst="roundRect">
            <a:avLst>
              <a:gd name="adj" fmla="val 8349"/>
            </a:avLst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D5FCD37-4DF2-4DE3-9853-BBD425BDE5B2}"/>
              </a:ext>
            </a:extLst>
          </p:cNvPr>
          <p:cNvSpPr/>
          <p:nvPr/>
        </p:nvSpPr>
        <p:spPr>
          <a:xfrm>
            <a:off x="5250603" y="2371095"/>
            <a:ext cx="20858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Assumption:</a:t>
            </a:r>
            <a:endParaRPr lang="zh-CN" altLang="en-US" sz="28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D806E5C-D564-4466-AC47-EA2479ED49C8}"/>
              </a:ext>
            </a:extLst>
          </p:cNvPr>
          <p:cNvSpPr txBox="1"/>
          <p:nvPr/>
        </p:nvSpPr>
        <p:spPr>
          <a:xfrm>
            <a:off x="5289876" y="3129232"/>
            <a:ext cx="4297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Movement information is hidden in the concatenation of two images.</a:t>
            </a:r>
          </a:p>
          <a:p>
            <a:endParaRPr lang="en-US" altLang="zh-CN" sz="2000" b="1" dirty="0"/>
          </a:p>
          <a:p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47607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34825" y="0"/>
            <a:ext cx="21018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Method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8855C45-8DBD-4989-B67D-0EF628755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321" y="2493077"/>
            <a:ext cx="1463040" cy="146304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331D46-8F08-432C-A169-185433E5D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95" y="2499248"/>
            <a:ext cx="1463040" cy="1463040"/>
          </a:xfrm>
          <a:prstGeom prst="rect">
            <a:avLst/>
          </a:prstGeom>
        </p:spPr>
      </p:pic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0A2B8302-0B8A-4A29-BEBC-E86B7336AC5E}"/>
              </a:ext>
            </a:extLst>
          </p:cNvPr>
          <p:cNvCxnSpPr>
            <a:cxnSpLocks/>
          </p:cNvCxnSpPr>
          <p:nvPr/>
        </p:nvCxnSpPr>
        <p:spPr>
          <a:xfrm>
            <a:off x="3065015" y="3234122"/>
            <a:ext cx="1547487" cy="0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E8E91D50-4A63-406A-8F33-A46051A09517}"/>
              </a:ext>
            </a:extLst>
          </p:cNvPr>
          <p:cNvGrpSpPr/>
          <p:nvPr/>
        </p:nvGrpSpPr>
        <p:grpSpPr>
          <a:xfrm>
            <a:off x="834825" y="1188706"/>
            <a:ext cx="2478730" cy="4142692"/>
            <a:chOff x="3904566" y="829859"/>
            <a:chExt cx="2478730" cy="4142692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C6A4A47-6B41-46C5-A479-7F36F52F1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651" y="927803"/>
              <a:ext cx="1463040" cy="146304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D7BA5CC-AE64-42D7-8455-A00DC8946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651" y="3285819"/>
              <a:ext cx="1463040" cy="1463040"/>
            </a:xfrm>
            <a:prstGeom prst="rect">
              <a:avLst/>
            </a:prstGeom>
          </p:spPr>
        </p:pic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C20A9F8-535D-4E49-BCDE-B83A9534D9BA}"/>
                </a:ext>
              </a:extLst>
            </p:cNvPr>
            <p:cNvCxnSpPr>
              <a:cxnSpLocks/>
              <a:stCxn id="12" idx="2"/>
              <a:endCxn id="18" idx="0"/>
            </p:cNvCxnSpPr>
            <p:nvPr/>
          </p:nvCxnSpPr>
          <p:spPr>
            <a:xfrm>
              <a:off x="4871171" y="2390843"/>
              <a:ext cx="0" cy="894976"/>
            </a:xfrm>
            <a:prstGeom prst="straightConnector1">
              <a:avLst/>
            </a:prstGeom>
            <a:ln w="28575">
              <a:solidFill>
                <a:srgbClr val="7400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B041527-B3E0-4726-B6C7-7CB866662A54}"/>
                </a:ext>
              </a:extLst>
            </p:cNvPr>
            <p:cNvSpPr txBox="1"/>
            <p:nvPr/>
          </p:nvSpPr>
          <p:spPr>
            <a:xfrm>
              <a:off x="4920259" y="2521332"/>
              <a:ext cx="1463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Pose change</a:t>
              </a:r>
              <a:endParaRPr lang="zh-CN" altLang="en-US" sz="2000" b="1" dirty="0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25B50A82-F05F-4F64-AADE-00974B03EBED}"/>
                </a:ext>
              </a:extLst>
            </p:cNvPr>
            <p:cNvSpPr/>
            <p:nvPr/>
          </p:nvSpPr>
          <p:spPr>
            <a:xfrm>
              <a:off x="3904566" y="829859"/>
              <a:ext cx="2033543" cy="4142692"/>
            </a:xfrm>
            <a:prstGeom prst="roundRect">
              <a:avLst>
                <a:gd name="adj" fmla="val 12322"/>
              </a:avLst>
            </a:prstGeom>
            <a:noFill/>
            <a:ln w="28575">
              <a:solidFill>
                <a:srgbClr val="740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A6C0D168-3EED-46E1-A098-30FAACA7F19B}"/>
              </a:ext>
            </a:extLst>
          </p:cNvPr>
          <p:cNvSpPr txBox="1"/>
          <p:nvPr/>
        </p:nvSpPr>
        <p:spPr>
          <a:xfrm>
            <a:off x="3086602" y="2439411"/>
            <a:ext cx="1837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Movement information</a:t>
            </a:r>
            <a:endParaRPr lang="zh-CN" altLang="en-US" sz="2000" b="1" dirty="0"/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26F5CAB7-C96F-4D19-8991-FE28147E27F5}"/>
              </a:ext>
            </a:extLst>
          </p:cNvPr>
          <p:cNvGrpSpPr/>
          <p:nvPr/>
        </p:nvGrpSpPr>
        <p:grpSpPr>
          <a:xfrm>
            <a:off x="4793102" y="2433311"/>
            <a:ext cx="1513779" cy="1857559"/>
            <a:chOff x="3039661" y="3063541"/>
            <a:chExt cx="1513779" cy="1857559"/>
          </a:xfrm>
        </p:grpSpPr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958309AB-5B7A-406D-A1B9-BEE9F9646401}"/>
                </a:ext>
              </a:extLst>
            </p:cNvPr>
            <p:cNvGrpSpPr/>
            <p:nvPr/>
          </p:nvGrpSpPr>
          <p:grpSpPr>
            <a:xfrm>
              <a:off x="3039661" y="3063541"/>
              <a:ext cx="1463040" cy="1463035"/>
              <a:chOff x="2976640" y="3278763"/>
              <a:chExt cx="1463040" cy="1463035"/>
            </a:xfrm>
          </p:grpSpPr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3D8BDCE6-EC22-4E8B-9F78-68568C62BF3C}"/>
                  </a:ext>
                </a:extLst>
              </p:cNvPr>
              <p:cNvSpPr/>
              <p:nvPr/>
            </p:nvSpPr>
            <p:spPr>
              <a:xfrm>
                <a:off x="2976640" y="3278763"/>
                <a:ext cx="1463040" cy="1463035"/>
              </a:xfrm>
              <a:prstGeom prst="rect">
                <a:avLst/>
              </a:prstGeom>
              <a:noFill/>
              <a:ln w="28575">
                <a:solidFill>
                  <a:srgbClr val="7400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67" name="直接箭头连接符 66">
                <a:extLst>
                  <a:ext uri="{FF2B5EF4-FFF2-40B4-BE49-F238E27FC236}">
                    <a16:creationId xmlns:a16="http://schemas.microsoft.com/office/drawing/2014/main" id="{F4417138-A7B1-4A11-B0E2-37E5FB5DF1BC}"/>
                  </a:ext>
                </a:extLst>
              </p:cNvPr>
              <p:cNvCxnSpPr/>
              <p:nvPr/>
            </p:nvCxnSpPr>
            <p:spPr>
              <a:xfrm flipV="1">
                <a:off x="3107748" y="3402580"/>
                <a:ext cx="207818" cy="1108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箭头连接符 67">
                <a:extLst>
                  <a:ext uri="{FF2B5EF4-FFF2-40B4-BE49-F238E27FC236}">
                    <a16:creationId xmlns:a16="http://schemas.microsoft.com/office/drawing/2014/main" id="{759AAA3D-FF43-4439-AE94-8C6300B93F8E}"/>
                  </a:ext>
                </a:extLst>
              </p:cNvPr>
              <p:cNvCxnSpPr/>
              <p:nvPr/>
            </p:nvCxnSpPr>
            <p:spPr>
              <a:xfrm flipV="1">
                <a:off x="3324581" y="3402580"/>
                <a:ext cx="207818" cy="1108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箭头连接符 68">
                <a:extLst>
                  <a:ext uri="{FF2B5EF4-FFF2-40B4-BE49-F238E27FC236}">
                    <a16:creationId xmlns:a16="http://schemas.microsoft.com/office/drawing/2014/main" id="{25034888-E674-4C3E-BBD8-55EBB0F459E5}"/>
                  </a:ext>
                </a:extLst>
              </p:cNvPr>
              <p:cNvCxnSpPr/>
              <p:nvPr/>
            </p:nvCxnSpPr>
            <p:spPr>
              <a:xfrm flipV="1">
                <a:off x="3518526" y="3409765"/>
                <a:ext cx="207818" cy="1108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箭头连接符 69">
                <a:extLst>
                  <a:ext uri="{FF2B5EF4-FFF2-40B4-BE49-F238E27FC236}">
                    <a16:creationId xmlns:a16="http://schemas.microsoft.com/office/drawing/2014/main" id="{9E48D8D6-C22A-4B18-AAA3-2AAF9C9F1070}"/>
                  </a:ext>
                </a:extLst>
              </p:cNvPr>
              <p:cNvCxnSpPr/>
              <p:nvPr/>
            </p:nvCxnSpPr>
            <p:spPr>
              <a:xfrm flipV="1">
                <a:off x="3098579" y="3591369"/>
                <a:ext cx="207818" cy="1108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箭头连接符 70">
                <a:extLst>
                  <a:ext uri="{FF2B5EF4-FFF2-40B4-BE49-F238E27FC236}">
                    <a16:creationId xmlns:a16="http://schemas.microsoft.com/office/drawing/2014/main" id="{26836046-2206-4B82-9F15-5F4C2515A462}"/>
                  </a:ext>
                </a:extLst>
              </p:cNvPr>
              <p:cNvCxnSpPr/>
              <p:nvPr/>
            </p:nvCxnSpPr>
            <p:spPr>
              <a:xfrm flipV="1">
                <a:off x="3269673" y="3574774"/>
                <a:ext cx="207818" cy="1108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箭头连接符 71">
                <a:extLst>
                  <a:ext uri="{FF2B5EF4-FFF2-40B4-BE49-F238E27FC236}">
                    <a16:creationId xmlns:a16="http://schemas.microsoft.com/office/drawing/2014/main" id="{DDEE75FC-66BA-4C26-9D4A-5B8AD26FA1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4061" y="3618101"/>
                <a:ext cx="205932" cy="241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箭头连接符 72">
                <a:extLst>
                  <a:ext uri="{FF2B5EF4-FFF2-40B4-BE49-F238E27FC236}">
                    <a16:creationId xmlns:a16="http://schemas.microsoft.com/office/drawing/2014/main" id="{92040E5C-3280-42E5-A1AD-A0C99DB62B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09780" y="3746968"/>
                <a:ext cx="205932" cy="241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箭头连接符 73">
                <a:extLst>
                  <a:ext uri="{FF2B5EF4-FFF2-40B4-BE49-F238E27FC236}">
                    <a16:creationId xmlns:a16="http://schemas.microsoft.com/office/drawing/2014/main" id="{54BC9B0B-A348-4F8F-A73B-AAE5F0A72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9589" y="3770278"/>
                <a:ext cx="205932" cy="241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箭头连接符 74">
                <a:extLst>
                  <a:ext uri="{FF2B5EF4-FFF2-40B4-BE49-F238E27FC236}">
                    <a16:creationId xmlns:a16="http://schemas.microsoft.com/office/drawing/2014/main" id="{0A981402-189B-4E67-B57A-F9E1566EE0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8076" y="3641411"/>
                <a:ext cx="205932" cy="2418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>
                <a:extLst>
                  <a:ext uri="{FF2B5EF4-FFF2-40B4-BE49-F238E27FC236}">
                    <a16:creationId xmlns:a16="http://schemas.microsoft.com/office/drawing/2014/main" id="{F0DE01A0-3419-4568-BF5F-372C6525CB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88247" y="3611334"/>
                <a:ext cx="138704" cy="1418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箭头连接符 76">
                <a:extLst>
                  <a:ext uri="{FF2B5EF4-FFF2-40B4-BE49-F238E27FC236}">
                    <a16:creationId xmlns:a16="http://schemas.microsoft.com/office/drawing/2014/main" id="{202D3642-C703-4DC9-BA91-05F0963A2E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8899" y="3416487"/>
                <a:ext cx="161390" cy="1202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接箭头连接符 77">
                <a:extLst>
                  <a:ext uri="{FF2B5EF4-FFF2-40B4-BE49-F238E27FC236}">
                    <a16:creationId xmlns:a16="http://schemas.microsoft.com/office/drawing/2014/main" id="{06FEB9B5-6D4C-4E8B-934E-E35216D55E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54932" y="3416487"/>
                <a:ext cx="161390" cy="1202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箭头连接符 78">
                <a:extLst>
                  <a:ext uri="{FF2B5EF4-FFF2-40B4-BE49-F238E27FC236}">
                    <a16:creationId xmlns:a16="http://schemas.microsoft.com/office/drawing/2014/main" id="{D27C254A-4B9E-4080-AAEA-973600D91B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3550" y="3397878"/>
                <a:ext cx="161390" cy="12023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箭头连接符 79">
                <a:extLst>
                  <a:ext uri="{FF2B5EF4-FFF2-40B4-BE49-F238E27FC236}">
                    <a16:creationId xmlns:a16="http://schemas.microsoft.com/office/drawing/2014/main" id="{78903697-07A8-4F4F-B539-3BA0AE0E51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94893" y="3605138"/>
                <a:ext cx="138704" cy="1418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箭头连接符 80">
                <a:extLst>
                  <a:ext uri="{FF2B5EF4-FFF2-40B4-BE49-F238E27FC236}">
                    <a16:creationId xmlns:a16="http://schemas.microsoft.com/office/drawing/2014/main" id="{9477DD44-157C-46A4-A65D-A6F9C28C4D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50698" y="3718800"/>
                <a:ext cx="60959" cy="1763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箭头连接符 81">
                <a:extLst>
                  <a:ext uri="{FF2B5EF4-FFF2-40B4-BE49-F238E27FC236}">
                    <a16:creationId xmlns:a16="http://schemas.microsoft.com/office/drawing/2014/main" id="{52A54575-78DF-41CB-A7A5-03BFFB0C9C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50640" y="3728580"/>
                <a:ext cx="60959" cy="1763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82">
                <a:extLst>
                  <a:ext uri="{FF2B5EF4-FFF2-40B4-BE49-F238E27FC236}">
                    <a16:creationId xmlns:a16="http://schemas.microsoft.com/office/drawing/2014/main" id="{9021FC64-271A-46EB-96B8-1356FCDA08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63093" y="4220847"/>
                <a:ext cx="175110" cy="1249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箭头连接符 83">
                <a:extLst>
                  <a:ext uri="{FF2B5EF4-FFF2-40B4-BE49-F238E27FC236}">
                    <a16:creationId xmlns:a16="http://schemas.microsoft.com/office/drawing/2014/main" id="{0E4DA84D-7B03-41CF-AB44-8E1F7F3800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41529" y="3953045"/>
                <a:ext cx="60959" cy="1763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箭头连接符 84">
                <a:extLst>
                  <a:ext uri="{FF2B5EF4-FFF2-40B4-BE49-F238E27FC236}">
                    <a16:creationId xmlns:a16="http://schemas.microsoft.com/office/drawing/2014/main" id="{9503AE4D-B648-42D6-B5AB-10E3729BEC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43102" y="3953045"/>
                <a:ext cx="60959" cy="1763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箭头连接符 85">
                <a:extLst>
                  <a:ext uri="{FF2B5EF4-FFF2-40B4-BE49-F238E27FC236}">
                    <a16:creationId xmlns:a16="http://schemas.microsoft.com/office/drawing/2014/main" id="{26592B99-BE79-4352-8DDE-EAA48A49A0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81061" y="3930509"/>
                <a:ext cx="1" cy="2098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箭头连接符 86">
                <a:extLst>
                  <a:ext uri="{FF2B5EF4-FFF2-40B4-BE49-F238E27FC236}">
                    <a16:creationId xmlns:a16="http://schemas.microsoft.com/office/drawing/2014/main" id="{7CEDF7CC-27D3-4851-93DF-1944A202D8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7224" y="3911072"/>
                <a:ext cx="0" cy="2183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箭头连接符 87">
                <a:extLst>
                  <a:ext uri="{FF2B5EF4-FFF2-40B4-BE49-F238E27FC236}">
                    <a16:creationId xmlns:a16="http://schemas.microsoft.com/office/drawing/2014/main" id="{38D363C3-EE46-4831-A599-F1456BF766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8473" y="3922032"/>
                <a:ext cx="0" cy="2183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箭头连接符 88">
                <a:extLst>
                  <a:ext uri="{FF2B5EF4-FFF2-40B4-BE49-F238E27FC236}">
                    <a16:creationId xmlns:a16="http://schemas.microsoft.com/office/drawing/2014/main" id="{90A3575C-0EBF-4BD4-8FB4-C34FD2805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9244" y="3930509"/>
                <a:ext cx="0" cy="21834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接箭头连接符 89">
                <a:extLst>
                  <a:ext uri="{FF2B5EF4-FFF2-40B4-BE49-F238E27FC236}">
                    <a16:creationId xmlns:a16="http://schemas.microsoft.com/office/drawing/2014/main" id="{529C6AA5-6C54-4397-946E-29ACCF8495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16397" y="4178011"/>
                <a:ext cx="65694" cy="2213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箭头连接符 90">
                <a:extLst>
                  <a:ext uri="{FF2B5EF4-FFF2-40B4-BE49-F238E27FC236}">
                    <a16:creationId xmlns:a16="http://schemas.microsoft.com/office/drawing/2014/main" id="{9E13165D-D4D0-48BC-897A-0C247E0701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35627" y="4178010"/>
                <a:ext cx="65694" cy="2213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箭头连接符 91">
                <a:extLst>
                  <a:ext uri="{FF2B5EF4-FFF2-40B4-BE49-F238E27FC236}">
                    <a16:creationId xmlns:a16="http://schemas.microsoft.com/office/drawing/2014/main" id="{E21F5048-51DB-4FA3-87A5-CBE10BA52E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50628" y="4437014"/>
                <a:ext cx="65694" cy="2213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箭头连接符 92">
                <a:extLst>
                  <a:ext uri="{FF2B5EF4-FFF2-40B4-BE49-F238E27FC236}">
                    <a16:creationId xmlns:a16="http://schemas.microsoft.com/office/drawing/2014/main" id="{19B3F069-2094-4023-A823-38FD9EB567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94893" y="4469211"/>
                <a:ext cx="65694" cy="22137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箭头连接符 93">
                <a:extLst>
                  <a:ext uri="{FF2B5EF4-FFF2-40B4-BE49-F238E27FC236}">
                    <a16:creationId xmlns:a16="http://schemas.microsoft.com/office/drawing/2014/main" id="{5A45AF3E-6157-44C9-AECA-01E1300EE4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63093" y="4505230"/>
                <a:ext cx="175110" cy="1249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箭头连接符 94">
                <a:extLst>
                  <a:ext uri="{FF2B5EF4-FFF2-40B4-BE49-F238E27FC236}">
                    <a16:creationId xmlns:a16="http://schemas.microsoft.com/office/drawing/2014/main" id="{2DF86399-AE03-4741-839A-02CB26208F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63113" y="4534336"/>
                <a:ext cx="175110" cy="12496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箭头连接符 95">
                <a:extLst>
                  <a:ext uri="{FF2B5EF4-FFF2-40B4-BE49-F238E27FC236}">
                    <a16:creationId xmlns:a16="http://schemas.microsoft.com/office/drawing/2014/main" id="{464E1BE8-F89A-4DBA-8690-0B732F5E46D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18526" y="4283327"/>
                <a:ext cx="191464" cy="124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箭头连接符 96">
                <a:extLst>
                  <a:ext uri="{FF2B5EF4-FFF2-40B4-BE49-F238E27FC236}">
                    <a16:creationId xmlns:a16="http://schemas.microsoft.com/office/drawing/2014/main" id="{515CE7A9-F751-4100-8A22-C85C61F18C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96571" y="4299476"/>
                <a:ext cx="191464" cy="124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箭头连接符 97">
                <a:extLst>
                  <a:ext uri="{FF2B5EF4-FFF2-40B4-BE49-F238E27FC236}">
                    <a16:creationId xmlns:a16="http://schemas.microsoft.com/office/drawing/2014/main" id="{BAA07F9D-6027-4757-9C8A-9C3988E030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32649" y="4513329"/>
                <a:ext cx="185877" cy="831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箭头连接符 98">
                <a:extLst>
                  <a:ext uri="{FF2B5EF4-FFF2-40B4-BE49-F238E27FC236}">
                    <a16:creationId xmlns:a16="http://schemas.microsoft.com/office/drawing/2014/main" id="{B92808F3-0439-486D-82F1-EDBC1F5231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83796" y="4505230"/>
                <a:ext cx="185877" cy="831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箭头连接符 99">
                <a:extLst>
                  <a:ext uri="{FF2B5EF4-FFF2-40B4-BE49-F238E27FC236}">
                    <a16:creationId xmlns:a16="http://schemas.microsoft.com/office/drawing/2014/main" id="{3A1FF064-8D29-44CC-9B1F-F4DDCBBD983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88770" y="4278752"/>
                <a:ext cx="185877" cy="831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D0FFE182-8770-4E3A-9DD8-F581AA8A5A77}"/>
                </a:ext>
              </a:extLst>
            </p:cNvPr>
            <p:cNvSpPr txBox="1"/>
            <p:nvPr/>
          </p:nvSpPr>
          <p:spPr>
            <a:xfrm>
              <a:off x="3090400" y="4520990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Warp field</a:t>
              </a:r>
              <a:endParaRPr lang="zh-CN" altLang="en-US" sz="2000" b="1" dirty="0"/>
            </a:p>
          </p:txBody>
        </p:sp>
      </p:grp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7D8E9D40-4EA9-4BE8-844F-20C1452731DC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6610635" y="3230768"/>
            <a:ext cx="889460" cy="3354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箭头连接符 107">
            <a:extLst>
              <a:ext uri="{FF2B5EF4-FFF2-40B4-BE49-F238E27FC236}">
                <a16:creationId xmlns:a16="http://schemas.microsoft.com/office/drawing/2014/main" id="{CE43C866-438E-4778-AC1E-065BA77521A5}"/>
              </a:ext>
            </a:extLst>
          </p:cNvPr>
          <p:cNvCxnSpPr>
            <a:cxnSpLocks/>
          </p:cNvCxnSpPr>
          <p:nvPr/>
        </p:nvCxnSpPr>
        <p:spPr>
          <a:xfrm>
            <a:off x="9194129" y="3224597"/>
            <a:ext cx="839912" cy="1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本框 114">
            <a:extLst>
              <a:ext uri="{FF2B5EF4-FFF2-40B4-BE49-F238E27FC236}">
                <a16:creationId xmlns:a16="http://schemas.microsoft.com/office/drawing/2014/main" id="{39F18B6A-58AF-4617-95D3-E09D32879F45}"/>
              </a:ext>
            </a:extLst>
          </p:cNvPr>
          <p:cNvSpPr txBox="1"/>
          <p:nvPr/>
        </p:nvSpPr>
        <p:spPr>
          <a:xfrm>
            <a:off x="6639930" y="2736862"/>
            <a:ext cx="813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Warp</a:t>
            </a:r>
            <a:endParaRPr lang="zh-CN" altLang="en-US" sz="2000" b="1" dirty="0"/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E0C64ADB-A680-486A-905A-7E313A698C36}"/>
              </a:ext>
            </a:extLst>
          </p:cNvPr>
          <p:cNvSpPr txBox="1"/>
          <p:nvPr/>
        </p:nvSpPr>
        <p:spPr>
          <a:xfrm>
            <a:off x="9010264" y="2667964"/>
            <a:ext cx="1237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generate</a:t>
            </a:r>
            <a:endParaRPr lang="zh-CN" altLang="en-US" sz="2000" b="1" dirty="0"/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EF2A911E-6210-42EE-BD62-3A3E2BEDAA2D}"/>
              </a:ext>
            </a:extLst>
          </p:cNvPr>
          <p:cNvSpPr txBox="1"/>
          <p:nvPr/>
        </p:nvSpPr>
        <p:spPr>
          <a:xfrm>
            <a:off x="931639" y="5331398"/>
            <a:ext cx="1837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concatenation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436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115" grpId="0"/>
      <p:bldP spid="1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34825" y="0"/>
            <a:ext cx="21018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Method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0A2B8302-0B8A-4A29-BEBC-E86B7336AC5E}"/>
              </a:ext>
            </a:extLst>
          </p:cNvPr>
          <p:cNvCxnSpPr>
            <a:cxnSpLocks/>
          </p:cNvCxnSpPr>
          <p:nvPr/>
        </p:nvCxnSpPr>
        <p:spPr>
          <a:xfrm>
            <a:off x="5051363" y="3020006"/>
            <a:ext cx="873318" cy="0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67C36F9A-3128-4F23-A81F-B98AA3EEFF8A}"/>
              </a:ext>
            </a:extLst>
          </p:cNvPr>
          <p:cNvGrpSpPr/>
          <p:nvPr/>
        </p:nvGrpSpPr>
        <p:grpSpPr>
          <a:xfrm>
            <a:off x="1938098" y="1777517"/>
            <a:ext cx="2993906" cy="2266632"/>
            <a:chOff x="803565" y="2067013"/>
            <a:chExt cx="2993906" cy="2266632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137035F4-8C8D-4684-B637-8F02BB22E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565" y="2174722"/>
              <a:ext cx="1463040" cy="1463040"/>
            </a:xfrm>
            <a:prstGeom prst="rect">
              <a:avLst/>
            </a:prstGeom>
          </p:spPr>
        </p:pic>
        <p:pic>
          <p:nvPicPr>
            <p:cNvPr id="61" name="图片 60">
              <a:extLst>
                <a:ext uri="{FF2B5EF4-FFF2-40B4-BE49-F238E27FC236}">
                  <a16:creationId xmlns:a16="http://schemas.microsoft.com/office/drawing/2014/main" id="{D602BB05-109F-49F6-A2A9-4CB266B63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431" y="2174722"/>
              <a:ext cx="1463040" cy="1463040"/>
            </a:xfrm>
            <a:prstGeom prst="rect">
              <a:avLst/>
            </a:prstGeom>
          </p:spPr>
        </p:pic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1F52D997-A141-4023-A931-F6AB020C6DE2}"/>
                </a:ext>
              </a:extLst>
            </p:cNvPr>
            <p:cNvSpPr txBox="1"/>
            <p:nvPr/>
          </p:nvSpPr>
          <p:spPr>
            <a:xfrm>
              <a:off x="1347726" y="3785648"/>
              <a:ext cx="18377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/>
                <a:t>concatenation</a:t>
              </a:r>
              <a:endParaRPr lang="zh-CN" altLang="en-US" sz="2000" b="1" dirty="0"/>
            </a:p>
          </p:txBody>
        </p:sp>
        <p:sp>
          <p:nvSpPr>
            <p:cNvPr id="63" name="矩形: 圆角 62">
              <a:extLst>
                <a:ext uri="{FF2B5EF4-FFF2-40B4-BE49-F238E27FC236}">
                  <a16:creationId xmlns:a16="http://schemas.microsoft.com/office/drawing/2014/main" id="{AF830350-5C77-4F2A-ABFC-39E5EA4AD87D}"/>
                </a:ext>
              </a:extLst>
            </p:cNvPr>
            <p:cNvSpPr/>
            <p:nvPr/>
          </p:nvSpPr>
          <p:spPr>
            <a:xfrm>
              <a:off x="981292" y="2067013"/>
              <a:ext cx="2611582" cy="2266632"/>
            </a:xfrm>
            <a:prstGeom prst="roundRect">
              <a:avLst>
                <a:gd name="adj" fmla="val 8349"/>
              </a:avLst>
            </a:prstGeom>
            <a:noFill/>
            <a:ln w="28575">
              <a:solidFill>
                <a:srgbClr val="740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BE86D0D-5771-46FA-AC54-FCF5E78296F6}"/>
              </a:ext>
            </a:extLst>
          </p:cNvPr>
          <p:cNvSpPr/>
          <p:nvPr/>
        </p:nvSpPr>
        <p:spPr>
          <a:xfrm>
            <a:off x="6053727" y="2572022"/>
            <a:ext cx="1463040" cy="80436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Model</a:t>
            </a:r>
            <a:endParaRPr lang="zh-CN" altLang="en-US" b="1" dirty="0"/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601937BE-9061-4481-82D3-A96015AD8FC6}"/>
              </a:ext>
            </a:extLst>
          </p:cNvPr>
          <p:cNvSpPr txBox="1"/>
          <p:nvPr/>
        </p:nvSpPr>
        <p:spPr>
          <a:xfrm>
            <a:off x="5051363" y="2506357"/>
            <a:ext cx="823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Input</a:t>
            </a:r>
            <a:endParaRPr lang="zh-CN" altLang="en-US" sz="2000" b="1" dirty="0"/>
          </a:p>
        </p:txBody>
      </p:sp>
      <p:cxnSp>
        <p:nvCxnSpPr>
          <p:cNvPr id="105" name="直接箭头连接符 104">
            <a:extLst>
              <a:ext uri="{FF2B5EF4-FFF2-40B4-BE49-F238E27FC236}">
                <a16:creationId xmlns:a16="http://schemas.microsoft.com/office/drawing/2014/main" id="{B106F390-58D9-49E1-9F2D-43C51D5CFF56}"/>
              </a:ext>
            </a:extLst>
          </p:cNvPr>
          <p:cNvCxnSpPr>
            <a:cxnSpLocks/>
          </p:cNvCxnSpPr>
          <p:nvPr/>
        </p:nvCxnSpPr>
        <p:spPr>
          <a:xfrm>
            <a:off x="7841389" y="3020006"/>
            <a:ext cx="873318" cy="0"/>
          </a:xfrm>
          <a:prstGeom prst="straightConnector1">
            <a:avLst/>
          </a:prstGeom>
          <a:ln w="28575">
            <a:solidFill>
              <a:srgbClr val="7400B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105">
            <a:extLst>
              <a:ext uri="{FF2B5EF4-FFF2-40B4-BE49-F238E27FC236}">
                <a16:creationId xmlns:a16="http://schemas.microsoft.com/office/drawing/2014/main" id="{8ABD903F-C155-45F0-BAD6-1A07D8D3564C}"/>
              </a:ext>
            </a:extLst>
          </p:cNvPr>
          <p:cNvSpPr txBox="1"/>
          <p:nvPr/>
        </p:nvSpPr>
        <p:spPr>
          <a:xfrm>
            <a:off x="7728342" y="2506357"/>
            <a:ext cx="1099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Output</a:t>
            </a:r>
            <a:endParaRPr lang="zh-CN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07920CAD-4EB3-4BB4-8623-6F0D51EE5AE7}"/>
                  </a:ext>
                </a:extLst>
              </p:cNvPr>
              <p:cNvSpPr txBox="1"/>
              <p:nvPr/>
            </p:nvSpPr>
            <p:spPr>
              <a:xfrm>
                <a:off x="9152375" y="2358286"/>
                <a:ext cx="62857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altLang="zh-CN" sz="20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n-US" altLang="zh-CN" sz="2000" b="1" dirty="0"/>
              </a:p>
              <a:p>
                <a:r>
                  <a:rPr lang="en-US" altLang="zh-CN" sz="2000" b="1" dirty="0"/>
                  <a:t>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07" name="文本框 106">
                <a:extLst>
                  <a:ext uri="{FF2B5EF4-FFF2-40B4-BE49-F238E27FC236}">
                    <a16:creationId xmlns:a16="http://schemas.microsoft.com/office/drawing/2014/main" id="{07920CAD-4EB3-4BB4-8623-6F0D51EE5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375" y="2358286"/>
                <a:ext cx="628574" cy="1323439"/>
              </a:xfrm>
              <a:prstGeom prst="rect">
                <a:avLst/>
              </a:prstGeom>
              <a:blipFill>
                <a:blip r:embed="rId4"/>
                <a:stretch>
                  <a:fillRect l="-97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9" name="文本框 108">
            <a:extLst>
              <a:ext uri="{FF2B5EF4-FFF2-40B4-BE49-F238E27FC236}">
                <a16:creationId xmlns:a16="http://schemas.microsoft.com/office/drawing/2014/main" id="{5704EB89-A1BF-4779-8D9D-86D0641FDAE8}"/>
              </a:ext>
            </a:extLst>
          </p:cNvPr>
          <p:cNvSpPr txBox="1"/>
          <p:nvPr/>
        </p:nvSpPr>
        <p:spPr>
          <a:xfrm>
            <a:off x="2269067" y="4784400"/>
            <a:ext cx="805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Each A is a matrix representing an affine transformation.</a:t>
            </a:r>
            <a:endParaRPr lang="zh-CN" altLang="en-US" sz="2400" b="1" dirty="0"/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E87E0C7C-075C-43EB-861C-68DD4EC722A6}"/>
              </a:ext>
            </a:extLst>
          </p:cNvPr>
          <p:cNvSpPr txBox="1"/>
          <p:nvPr/>
        </p:nvSpPr>
        <p:spPr>
          <a:xfrm>
            <a:off x="8827753" y="3988658"/>
            <a:ext cx="1837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Movement information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10781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34825" y="0"/>
            <a:ext cx="21018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Method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33" name="组合 332">
            <a:extLst>
              <a:ext uri="{FF2B5EF4-FFF2-40B4-BE49-F238E27FC236}">
                <a16:creationId xmlns:a16="http://schemas.microsoft.com/office/drawing/2014/main" id="{D627A73F-9054-4B27-997D-17C024793F71}"/>
              </a:ext>
            </a:extLst>
          </p:cNvPr>
          <p:cNvGrpSpPr/>
          <p:nvPr/>
        </p:nvGrpSpPr>
        <p:grpSpPr>
          <a:xfrm>
            <a:off x="6602311" y="2825527"/>
            <a:ext cx="5451763" cy="2132291"/>
            <a:chOff x="6602311" y="2825527"/>
            <a:chExt cx="5451763" cy="2132291"/>
          </a:xfrm>
        </p:grpSpPr>
        <p:grpSp>
          <p:nvGrpSpPr>
            <p:cNvPr id="232" name="组合 231">
              <a:extLst>
                <a:ext uri="{FF2B5EF4-FFF2-40B4-BE49-F238E27FC236}">
                  <a16:creationId xmlns:a16="http://schemas.microsoft.com/office/drawing/2014/main" id="{EFF2114B-5091-431C-B31B-21A5D91A830A}"/>
                </a:ext>
              </a:extLst>
            </p:cNvPr>
            <p:cNvGrpSpPr/>
            <p:nvPr/>
          </p:nvGrpSpPr>
          <p:grpSpPr>
            <a:xfrm>
              <a:off x="10540295" y="3100259"/>
              <a:ext cx="1513779" cy="1857559"/>
              <a:chOff x="3039661" y="3063541"/>
              <a:chExt cx="1513779" cy="1857559"/>
            </a:xfrm>
          </p:grpSpPr>
          <p:grpSp>
            <p:nvGrpSpPr>
              <p:cNvPr id="233" name="组合 232">
                <a:extLst>
                  <a:ext uri="{FF2B5EF4-FFF2-40B4-BE49-F238E27FC236}">
                    <a16:creationId xmlns:a16="http://schemas.microsoft.com/office/drawing/2014/main" id="{6E9A2FA1-AC6E-442D-B467-4884BAB46DBA}"/>
                  </a:ext>
                </a:extLst>
              </p:cNvPr>
              <p:cNvGrpSpPr/>
              <p:nvPr/>
            </p:nvGrpSpPr>
            <p:grpSpPr>
              <a:xfrm>
                <a:off x="3039661" y="3063541"/>
                <a:ext cx="1463040" cy="1463035"/>
                <a:chOff x="2976640" y="3278763"/>
                <a:chExt cx="1463040" cy="1463035"/>
              </a:xfrm>
            </p:grpSpPr>
            <p:sp>
              <p:nvSpPr>
                <p:cNvPr id="235" name="矩形 234">
                  <a:extLst>
                    <a:ext uri="{FF2B5EF4-FFF2-40B4-BE49-F238E27FC236}">
                      <a16:creationId xmlns:a16="http://schemas.microsoft.com/office/drawing/2014/main" id="{B58D9CC9-E9AD-47CE-956A-DD6FF7E30795}"/>
                    </a:ext>
                  </a:extLst>
                </p:cNvPr>
                <p:cNvSpPr/>
                <p:nvPr/>
              </p:nvSpPr>
              <p:spPr>
                <a:xfrm>
                  <a:off x="2976640" y="3278763"/>
                  <a:ext cx="1463040" cy="1463035"/>
                </a:xfrm>
                <a:prstGeom prst="rect">
                  <a:avLst/>
                </a:prstGeom>
                <a:noFill/>
                <a:ln w="28575">
                  <a:solidFill>
                    <a:srgbClr val="7400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36" name="直接箭头连接符 235">
                  <a:extLst>
                    <a:ext uri="{FF2B5EF4-FFF2-40B4-BE49-F238E27FC236}">
                      <a16:creationId xmlns:a16="http://schemas.microsoft.com/office/drawing/2014/main" id="{3BB0CC16-0CCA-48F4-87FF-1C4B5BA7C9F5}"/>
                    </a:ext>
                  </a:extLst>
                </p:cNvPr>
                <p:cNvCxnSpPr/>
                <p:nvPr/>
              </p:nvCxnSpPr>
              <p:spPr>
                <a:xfrm flipV="1">
                  <a:off x="3107748" y="3402580"/>
                  <a:ext cx="207818" cy="11083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箭头连接符 236">
                  <a:extLst>
                    <a:ext uri="{FF2B5EF4-FFF2-40B4-BE49-F238E27FC236}">
                      <a16:creationId xmlns:a16="http://schemas.microsoft.com/office/drawing/2014/main" id="{B05B7925-A0C4-43A3-A3C7-E0F49BDC9F35}"/>
                    </a:ext>
                  </a:extLst>
                </p:cNvPr>
                <p:cNvCxnSpPr/>
                <p:nvPr/>
              </p:nvCxnSpPr>
              <p:spPr>
                <a:xfrm flipV="1">
                  <a:off x="3324581" y="3402580"/>
                  <a:ext cx="207818" cy="11083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8" name="直接箭头连接符 237">
                  <a:extLst>
                    <a:ext uri="{FF2B5EF4-FFF2-40B4-BE49-F238E27FC236}">
                      <a16:creationId xmlns:a16="http://schemas.microsoft.com/office/drawing/2014/main" id="{240FAB7E-7E20-4A4B-921D-537A090C0B9E}"/>
                    </a:ext>
                  </a:extLst>
                </p:cNvPr>
                <p:cNvCxnSpPr/>
                <p:nvPr/>
              </p:nvCxnSpPr>
              <p:spPr>
                <a:xfrm flipV="1">
                  <a:off x="3518526" y="3409765"/>
                  <a:ext cx="207818" cy="11083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直接箭头连接符 238">
                  <a:extLst>
                    <a:ext uri="{FF2B5EF4-FFF2-40B4-BE49-F238E27FC236}">
                      <a16:creationId xmlns:a16="http://schemas.microsoft.com/office/drawing/2014/main" id="{6BE44EEE-6341-4FF9-986B-5B92B2828B14}"/>
                    </a:ext>
                  </a:extLst>
                </p:cNvPr>
                <p:cNvCxnSpPr/>
                <p:nvPr/>
              </p:nvCxnSpPr>
              <p:spPr>
                <a:xfrm flipV="1">
                  <a:off x="3098579" y="3591369"/>
                  <a:ext cx="207818" cy="11083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直接箭头连接符 239">
                  <a:extLst>
                    <a:ext uri="{FF2B5EF4-FFF2-40B4-BE49-F238E27FC236}">
                      <a16:creationId xmlns:a16="http://schemas.microsoft.com/office/drawing/2014/main" id="{515C18AF-35A8-4BDF-86D9-2987E8029E65}"/>
                    </a:ext>
                  </a:extLst>
                </p:cNvPr>
                <p:cNvCxnSpPr/>
                <p:nvPr/>
              </p:nvCxnSpPr>
              <p:spPr>
                <a:xfrm flipV="1">
                  <a:off x="3269673" y="3574774"/>
                  <a:ext cx="207818" cy="11083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直接箭头连接符 240">
                  <a:extLst>
                    <a:ext uri="{FF2B5EF4-FFF2-40B4-BE49-F238E27FC236}">
                      <a16:creationId xmlns:a16="http://schemas.microsoft.com/office/drawing/2014/main" id="{D864BBAA-D5C0-4101-B5CD-4848DFDE05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14061" y="3618101"/>
                  <a:ext cx="205932" cy="24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直接箭头连接符 241">
                  <a:extLst>
                    <a:ext uri="{FF2B5EF4-FFF2-40B4-BE49-F238E27FC236}">
                      <a16:creationId xmlns:a16="http://schemas.microsoft.com/office/drawing/2014/main" id="{962EF8BC-FFEA-495D-9DB7-4FD61A7D48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09780" y="3746968"/>
                  <a:ext cx="205932" cy="24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直接箭头连接符 242">
                  <a:extLst>
                    <a:ext uri="{FF2B5EF4-FFF2-40B4-BE49-F238E27FC236}">
                      <a16:creationId xmlns:a16="http://schemas.microsoft.com/office/drawing/2014/main" id="{AD28D802-9211-4000-BE95-CF9F12FEBA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19589" y="3770278"/>
                  <a:ext cx="205932" cy="24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直接箭头连接符 243">
                  <a:extLst>
                    <a:ext uri="{FF2B5EF4-FFF2-40B4-BE49-F238E27FC236}">
                      <a16:creationId xmlns:a16="http://schemas.microsoft.com/office/drawing/2014/main" id="{177E04FF-7FB1-4F18-8A0E-F7B7144D8C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28076" y="3641411"/>
                  <a:ext cx="205932" cy="24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直接箭头连接符 244">
                  <a:extLst>
                    <a:ext uri="{FF2B5EF4-FFF2-40B4-BE49-F238E27FC236}">
                      <a16:creationId xmlns:a16="http://schemas.microsoft.com/office/drawing/2014/main" id="{1854635E-4092-4848-887E-0D1A5A54ED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88247" y="3611334"/>
                  <a:ext cx="138704" cy="14183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直接箭头连接符 245">
                  <a:extLst>
                    <a:ext uri="{FF2B5EF4-FFF2-40B4-BE49-F238E27FC236}">
                      <a16:creationId xmlns:a16="http://schemas.microsoft.com/office/drawing/2014/main" id="{FCA61A62-BA30-46C7-BF57-BDF6EB2AEB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58899" y="3416487"/>
                  <a:ext cx="161390" cy="1202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直接箭头连接符 246">
                  <a:extLst>
                    <a:ext uri="{FF2B5EF4-FFF2-40B4-BE49-F238E27FC236}">
                      <a16:creationId xmlns:a16="http://schemas.microsoft.com/office/drawing/2014/main" id="{EE4C6695-FAD6-4B95-AE18-B5AADB30E2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54932" y="3416487"/>
                  <a:ext cx="161390" cy="1202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直接箭头连接符 247">
                  <a:extLst>
                    <a:ext uri="{FF2B5EF4-FFF2-40B4-BE49-F238E27FC236}">
                      <a16:creationId xmlns:a16="http://schemas.microsoft.com/office/drawing/2014/main" id="{0D72BB23-917D-4D26-B330-B1DD6AAA0E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83550" y="3397878"/>
                  <a:ext cx="161390" cy="12023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直接箭头连接符 248">
                  <a:extLst>
                    <a:ext uri="{FF2B5EF4-FFF2-40B4-BE49-F238E27FC236}">
                      <a16:creationId xmlns:a16="http://schemas.microsoft.com/office/drawing/2014/main" id="{D2F56559-A09D-4014-BA80-93ADD433C9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4893" y="3605138"/>
                  <a:ext cx="138704" cy="14183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箭头连接符 249">
                  <a:extLst>
                    <a:ext uri="{FF2B5EF4-FFF2-40B4-BE49-F238E27FC236}">
                      <a16:creationId xmlns:a16="http://schemas.microsoft.com/office/drawing/2014/main" id="{F11DBE52-53F0-4E83-B2B9-C7901F573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50698" y="3718800"/>
                  <a:ext cx="60959" cy="1763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直接箭头连接符 250">
                  <a:extLst>
                    <a:ext uri="{FF2B5EF4-FFF2-40B4-BE49-F238E27FC236}">
                      <a16:creationId xmlns:a16="http://schemas.microsoft.com/office/drawing/2014/main" id="{669285BC-4071-4B05-972D-09C828028D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50640" y="3728580"/>
                  <a:ext cx="60959" cy="1763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直接箭头连接符 251">
                  <a:extLst>
                    <a:ext uri="{FF2B5EF4-FFF2-40B4-BE49-F238E27FC236}">
                      <a16:creationId xmlns:a16="http://schemas.microsoft.com/office/drawing/2014/main" id="{512BF42A-71E5-49B3-951C-03688AA967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63093" y="4220847"/>
                  <a:ext cx="175110" cy="1249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直接箭头连接符 252">
                  <a:extLst>
                    <a:ext uri="{FF2B5EF4-FFF2-40B4-BE49-F238E27FC236}">
                      <a16:creationId xmlns:a16="http://schemas.microsoft.com/office/drawing/2014/main" id="{47875BDF-1103-48F9-A8DF-0FF83DAEDD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141529" y="3953045"/>
                  <a:ext cx="60959" cy="1763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直接箭头连接符 253">
                  <a:extLst>
                    <a:ext uri="{FF2B5EF4-FFF2-40B4-BE49-F238E27FC236}">
                      <a16:creationId xmlns:a16="http://schemas.microsoft.com/office/drawing/2014/main" id="{686EB827-FF7D-454E-980A-53864BE563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43102" y="3953045"/>
                  <a:ext cx="60959" cy="1763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直接箭头连接符 254">
                  <a:extLst>
                    <a:ext uri="{FF2B5EF4-FFF2-40B4-BE49-F238E27FC236}">
                      <a16:creationId xmlns:a16="http://schemas.microsoft.com/office/drawing/2014/main" id="{D23BC27D-E43C-4DB8-AD3D-9A51465F87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81061" y="3930509"/>
                  <a:ext cx="1" cy="2098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直接箭头连接符 255">
                  <a:extLst>
                    <a:ext uri="{FF2B5EF4-FFF2-40B4-BE49-F238E27FC236}">
                      <a16:creationId xmlns:a16="http://schemas.microsoft.com/office/drawing/2014/main" id="{339C7A38-F655-4840-9663-02387C3D07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17224" y="3911072"/>
                  <a:ext cx="0" cy="21834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直接箭头连接符 256">
                  <a:extLst>
                    <a:ext uri="{FF2B5EF4-FFF2-40B4-BE49-F238E27FC236}">
                      <a16:creationId xmlns:a16="http://schemas.microsoft.com/office/drawing/2014/main" id="{0FE01F62-10FD-4662-9014-4B8B365911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58473" y="3922032"/>
                  <a:ext cx="0" cy="21834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直接箭头连接符 257">
                  <a:extLst>
                    <a:ext uri="{FF2B5EF4-FFF2-40B4-BE49-F238E27FC236}">
                      <a16:creationId xmlns:a16="http://schemas.microsoft.com/office/drawing/2014/main" id="{D7FDF52A-B6D6-4122-8DB1-EFAEF58FFD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9244" y="3930509"/>
                  <a:ext cx="0" cy="21834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直接箭头连接符 258">
                  <a:extLst>
                    <a:ext uri="{FF2B5EF4-FFF2-40B4-BE49-F238E27FC236}">
                      <a16:creationId xmlns:a16="http://schemas.microsoft.com/office/drawing/2014/main" id="{794E9113-FC1B-46A8-973A-FFAF1E35BE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16397" y="4178011"/>
                  <a:ext cx="65694" cy="2213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直接箭头连接符 259">
                  <a:extLst>
                    <a:ext uri="{FF2B5EF4-FFF2-40B4-BE49-F238E27FC236}">
                      <a16:creationId xmlns:a16="http://schemas.microsoft.com/office/drawing/2014/main" id="{51EAF853-84B0-4B97-82CA-62694D77B8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35627" y="4178010"/>
                  <a:ext cx="65694" cy="2213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直接箭头连接符 260">
                  <a:extLst>
                    <a:ext uri="{FF2B5EF4-FFF2-40B4-BE49-F238E27FC236}">
                      <a16:creationId xmlns:a16="http://schemas.microsoft.com/office/drawing/2014/main" id="{67D970BF-D1DA-48BC-AB39-C77436777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050628" y="4437014"/>
                  <a:ext cx="65694" cy="2213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直接箭头连接符 261">
                  <a:extLst>
                    <a:ext uri="{FF2B5EF4-FFF2-40B4-BE49-F238E27FC236}">
                      <a16:creationId xmlns:a16="http://schemas.microsoft.com/office/drawing/2014/main" id="{C3A6ED3B-AD92-4153-BD87-845296A6D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94893" y="4469211"/>
                  <a:ext cx="65694" cy="22137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直接箭头连接符 262">
                  <a:extLst>
                    <a:ext uri="{FF2B5EF4-FFF2-40B4-BE49-F238E27FC236}">
                      <a16:creationId xmlns:a16="http://schemas.microsoft.com/office/drawing/2014/main" id="{7CB74EE5-56FC-4DA1-8124-0742985BE0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63093" y="4505230"/>
                  <a:ext cx="175110" cy="1249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直接箭头连接符 263">
                  <a:extLst>
                    <a:ext uri="{FF2B5EF4-FFF2-40B4-BE49-F238E27FC236}">
                      <a16:creationId xmlns:a16="http://schemas.microsoft.com/office/drawing/2014/main" id="{37E5E5A5-89D7-4319-89A8-BF2A9D301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63113" y="4534336"/>
                  <a:ext cx="175110" cy="12496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直接箭头连接符 264">
                  <a:extLst>
                    <a:ext uri="{FF2B5EF4-FFF2-40B4-BE49-F238E27FC236}">
                      <a16:creationId xmlns:a16="http://schemas.microsoft.com/office/drawing/2014/main" id="{05FD7454-E9EE-4556-B4D7-759A740645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518526" y="4283327"/>
                  <a:ext cx="191464" cy="124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直接箭头连接符 265">
                  <a:extLst>
                    <a:ext uri="{FF2B5EF4-FFF2-40B4-BE49-F238E27FC236}">
                      <a16:creationId xmlns:a16="http://schemas.microsoft.com/office/drawing/2014/main" id="{CFCBE1B9-886C-4622-BE7F-C143606FED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296571" y="4299476"/>
                  <a:ext cx="191464" cy="1248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直接箭头连接符 266">
                  <a:extLst>
                    <a:ext uri="{FF2B5EF4-FFF2-40B4-BE49-F238E27FC236}">
                      <a16:creationId xmlns:a16="http://schemas.microsoft.com/office/drawing/2014/main" id="{E5C10EF3-1837-470A-A171-9601816672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332649" y="4513329"/>
                  <a:ext cx="185877" cy="8310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8" name="直接箭头连接符 267">
                  <a:extLst>
                    <a:ext uri="{FF2B5EF4-FFF2-40B4-BE49-F238E27FC236}">
                      <a16:creationId xmlns:a16="http://schemas.microsoft.com/office/drawing/2014/main" id="{07A0D531-B6E3-402F-9AEF-958F79345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83796" y="4505230"/>
                  <a:ext cx="185877" cy="8310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直接箭头连接符 268">
                  <a:extLst>
                    <a:ext uri="{FF2B5EF4-FFF2-40B4-BE49-F238E27FC236}">
                      <a16:creationId xmlns:a16="http://schemas.microsoft.com/office/drawing/2014/main" id="{A025EE3D-8B63-4DAC-BDEC-680C9B4B57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88770" y="4278752"/>
                  <a:ext cx="185877" cy="8310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4" name="文本框 233">
                <a:extLst>
                  <a:ext uri="{FF2B5EF4-FFF2-40B4-BE49-F238E27FC236}">
                    <a16:creationId xmlns:a16="http://schemas.microsoft.com/office/drawing/2014/main" id="{2A67D8B9-A2A6-40A5-B9C7-F802A199ACAE}"/>
                  </a:ext>
                </a:extLst>
              </p:cNvPr>
              <p:cNvSpPr txBox="1"/>
              <p:nvPr/>
            </p:nvSpPr>
            <p:spPr>
              <a:xfrm>
                <a:off x="3090400" y="4520990"/>
                <a:ext cx="14630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/>
                  <a:t>Warp field</a:t>
                </a:r>
                <a:endParaRPr lang="zh-CN" altLang="en-US" sz="2000" b="1" dirty="0"/>
              </a:p>
            </p:txBody>
          </p:sp>
        </p:grpSp>
        <p:cxnSp>
          <p:nvCxnSpPr>
            <p:cNvPr id="271" name="直接箭头连接符 270">
              <a:extLst>
                <a:ext uri="{FF2B5EF4-FFF2-40B4-BE49-F238E27FC236}">
                  <a16:creationId xmlns:a16="http://schemas.microsoft.com/office/drawing/2014/main" id="{18CB056D-8379-466F-AF22-1E8C0966C139}"/>
                </a:ext>
              </a:extLst>
            </p:cNvPr>
            <p:cNvCxnSpPr>
              <a:cxnSpLocks/>
            </p:cNvCxnSpPr>
            <p:nvPr/>
          </p:nvCxnSpPr>
          <p:spPr>
            <a:xfrm>
              <a:off x="6602311" y="2825527"/>
              <a:ext cx="3626460" cy="772391"/>
            </a:xfrm>
            <a:prstGeom prst="straightConnector1">
              <a:avLst/>
            </a:prstGeom>
            <a:ln w="38100">
              <a:solidFill>
                <a:srgbClr val="7400B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3" name="矩形: 圆角 272">
            <a:extLst>
              <a:ext uri="{FF2B5EF4-FFF2-40B4-BE49-F238E27FC236}">
                <a16:creationId xmlns:a16="http://schemas.microsoft.com/office/drawing/2014/main" id="{5A3DFD27-A47B-4F61-B19B-9E24D491993D}"/>
              </a:ext>
            </a:extLst>
          </p:cNvPr>
          <p:cNvSpPr/>
          <p:nvPr/>
        </p:nvSpPr>
        <p:spPr>
          <a:xfrm>
            <a:off x="3581666" y="2347916"/>
            <a:ext cx="5442473" cy="1961258"/>
          </a:xfrm>
          <a:prstGeom prst="roundRect">
            <a:avLst>
              <a:gd name="adj" fmla="val 5062"/>
            </a:avLst>
          </a:prstGeom>
          <a:solidFill>
            <a:srgbClr val="CBAD3D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7" name="图片 276">
            <a:extLst>
              <a:ext uri="{FF2B5EF4-FFF2-40B4-BE49-F238E27FC236}">
                <a16:creationId xmlns:a16="http://schemas.microsoft.com/office/drawing/2014/main" id="{D2645B40-6433-4B0F-9A10-CFD179A1F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67" y="2556461"/>
            <a:ext cx="791389" cy="808871"/>
          </a:xfrm>
          <a:prstGeom prst="rect">
            <a:avLst/>
          </a:prstGeom>
        </p:spPr>
      </p:pic>
      <p:pic>
        <p:nvPicPr>
          <p:cNvPr id="278" name="图片 277">
            <a:extLst>
              <a:ext uri="{FF2B5EF4-FFF2-40B4-BE49-F238E27FC236}">
                <a16:creationId xmlns:a16="http://schemas.microsoft.com/office/drawing/2014/main" id="{98FBAA70-0615-4E30-B521-7954C1020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67" y="1398103"/>
            <a:ext cx="791389" cy="808871"/>
          </a:xfrm>
          <a:prstGeom prst="rect">
            <a:avLst/>
          </a:prstGeom>
        </p:spPr>
      </p:pic>
      <p:sp>
        <p:nvSpPr>
          <p:cNvPr id="279" name="矩形 278">
            <a:extLst>
              <a:ext uri="{FF2B5EF4-FFF2-40B4-BE49-F238E27FC236}">
                <a16:creationId xmlns:a16="http://schemas.microsoft.com/office/drawing/2014/main" id="{CFDDDEC3-199F-41AF-9B3E-B56DF7D5C0FF}"/>
              </a:ext>
            </a:extLst>
          </p:cNvPr>
          <p:cNvSpPr/>
          <p:nvPr/>
        </p:nvSpPr>
        <p:spPr>
          <a:xfrm>
            <a:off x="2556164" y="1314213"/>
            <a:ext cx="953196" cy="294654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25" name="组合 324">
            <a:extLst>
              <a:ext uri="{FF2B5EF4-FFF2-40B4-BE49-F238E27FC236}">
                <a16:creationId xmlns:a16="http://schemas.microsoft.com/office/drawing/2014/main" id="{89AAA8F1-476F-45DF-8FA4-A72AC36A21F2}"/>
              </a:ext>
            </a:extLst>
          </p:cNvPr>
          <p:cNvGrpSpPr/>
          <p:nvPr/>
        </p:nvGrpSpPr>
        <p:grpSpPr>
          <a:xfrm>
            <a:off x="3509360" y="2787486"/>
            <a:ext cx="1563718" cy="1489595"/>
            <a:chOff x="3509360" y="2787486"/>
            <a:chExt cx="1563718" cy="1489595"/>
          </a:xfrm>
        </p:grpSpPr>
        <p:sp>
          <p:nvSpPr>
            <p:cNvPr id="281" name="矩形 280">
              <a:extLst>
                <a:ext uri="{FF2B5EF4-FFF2-40B4-BE49-F238E27FC236}">
                  <a16:creationId xmlns:a16="http://schemas.microsoft.com/office/drawing/2014/main" id="{91386A16-F9CA-4F6E-9F6E-0AF4DD7438FF}"/>
                </a:ext>
              </a:extLst>
            </p:cNvPr>
            <p:cNvSpPr/>
            <p:nvPr/>
          </p:nvSpPr>
          <p:spPr>
            <a:xfrm>
              <a:off x="4300208" y="3284448"/>
              <a:ext cx="118996" cy="4476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5" name="文本框 274">
                  <a:extLst>
                    <a:ext uri="{FF2B5EF4-FFF2-40B4-BE49-F238E27FC236}">
                      <a16:creationId xmlns:a16="http://schemas.microsoft.com/office/drawing/2014/main" id="{2C922320-5B2D-45D1-ABA0-405A2141CBEE}"/>
                    </a:ext>
                  </a:extLst>
                </p:cNvPr>
                <p:cNvSpPr txBox="1"/>
                <p:nvPr/>
              </p:nvSpPr>
              <p:spPr>
                <a:xfrm>
                  <a:off x="4660490" y="2974844"/>
                  <a:ext cx="402432" cy="1077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CN" sz="16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altLang="zh-CN" sz="1600" dirty="0"/>
                </a:p>
                <a:p>
                  <a:pPr algn="ctr"/>
                  <a:r>
                    <a:rPr lang="en-US" altLang="zh-CN" sz="1600" dirty="0"/>
                    <a:t>.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75" name="文本框 274">
                  <a:extLst>
                    <a:ext uri="{FF2B5EF4-FFF2-40B4-BE49-F238E27FC236}">
                      <a16:creationId xmlns:a16="http://schemas.microsoft.com/office/drawing/2014/main" id="{2C922320-5B2D-45D1-ABA0-405A2141CB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60490" y="2974844"/>
                  <a:ext cx="402432" cy="107721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0" name="梯形 279">
              <a:extLst>
                <a:ext uri="{FF2B5EF4-FFF2-40B4-BE49-F238E27FC236}">
                  <a16:creationId xmlns:a16="http://schemas.microsoft.com/office/drawing/2014/main" id="{625CFE5E-07B8-480B-9E6E-F2892EF79204}"/>
                </a:ext>
              </a:extLst>
            </p:cNvPr>
            <p:cNvSpPr/>
            <p:nvPr/>
          </p:nvSpPr>
          <p:spPr>
            <a:xfrm rot="5400000">
              <a:off x="3613977" y="3259907"/>
              <a:ext cx="809823" cy="493627"/>
            </a:xfrm>
            <a:prstGeom prst="trapezoid">
              <a:avLst>
                <a:gd name="adj" fmla="val 3827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282" name="直接箭头连接符 281">
              <a:extLst>
                <a:ext uri="{FF2B5EF4-FFF2-40B4-BE49-F238E27FC236}">
                  <a16:creationId xmlns:a16="http://schemas.microsoft.com/office/drawing/2014/main" id="{E8E22917-D921-4AF7-817C-31102D98C857}"/>
                </a:ext>
              </a:extLst>
            </p:cNvPr>
            <p:cNvCxnSpPr>
              <a:cxnSpLocks/>
              <a:stCxn id="281" idx="3"/>
              <a:endCxn id="275" idx="1"/>
            </p:cNvCxnSpPr>
            <p:nvPr/>
          </p:nvCxnSpPr>
          <p:spPr>
            <a:xfrm>
              <a:off x="4419204" y="3508249"/>
              <a:ext cx="241286" cy="520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1" name="文本框 290">
              <a:extLst>
                <a:ext uri="{FF2B5EF4-FFF2-40B4-BE49-F238E27FC236}">
                  <a16:creationId xmlns:a16="http://schemas.microsoft.com/office/drawing/2014/main" id="{1EE10676-0C03-40E3-B64C-1C1DCCD0E159}"/>
                </a:ext>
              </a:extLst>
            </p:cNvPr>
            <p:cNvSpPr txBox="1"/>
            <p:nvPr/>
          </p:nvSpPr>
          <p:spPr>
            <a:xfrm>
              <a:off x="3684556" y="3969304"/>
              <a:ext cx="1388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accent5">
                      <a:lumMod val="50000"/>
                    </a:schemeClr>
                  </a:solidFill>
                </a:rPr>
                <a:t>Regression net</a:t>
              </a:r>
              <a:endParaRPr lang="zh-CN" altLang="en-US" sz="14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296" name="连接符: 肘形 295">
              <a:extLst>
                <a:ext uri="{FF2B5EF4-FFF2-40B4-BE49-F238E27FC236}">
                  <a16:creationId xmlns:a16="http://schemas.microsoft.com/office/drawing/2014/main" id="{8B0DEA80-601E-468D-AB97-AD18BF8C917E}"/>
                </a:ext>
              </a:extLst>
            </p:cNvPr>
            <p:cNvCxnSpPr>
              <a:cxnSpLocks/>
              <a:stCxn id="279" idx="3"/>
              <a:endCxn id="280" idx="2"/>
            </p:cNvCxnSpPr>
            <p:nvPr/>
          </p:nvCxnSpPr>
          <p:spPr>
            <a:xfrm>
              <a:off x="3509360" y="2787486"/>
              <a:ext cx="262716" cy="719235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7" name="文本框 296">
            <a:extLst>
              <a:ext uri="{FF2B5EF4-FFF2-40B4-BE49-F238E27FC236}">
                <a16:creationId xmlns:a16="http://schemas.microsoft.com/office/drawing/2014/main" id="{EBCDCBAA-FC49-439D-8874-45008D645E41}"/>
              </a:ext>
            </a:extLst>
          </p:cNvPr>
          <p:cNvSpPr txBox="1"/>
          <p:nvPr/>
        </p:nvSpPr>
        <p:spPr>
          <a:xfrm>
            <a:off x="2669366" y="2153082"/>
            <a:ext cx="731463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input</a:t>
            </a:r>
            <a:endParaRPr lang="zh-CN" altLang="en-US" b="1" dirty="0"/>
          </a:p>
        </p:txBody>
      </p:sp>
      <p:sp>
        <p:nvSpPr>
          <p:cNvPr id="298" name="文本框 297">
            <a:extLst>
              <a:ext uri="{FF2B5EF4-FFF2-40B4-BE49-F238E27FC236}">
                <a16:creationId xmlns:a16="http://schemas.microsoft.com/office/drawing/2014/main" id="{116174EC-AAF4-4E84-B5A9-BD6C278DB7CA}"/>
              </a:ext>
            </a:extLst>
          </p:cNvPr>
          <p:cNvSpPr txBox="1"/>
          <p:nvPr/>
        </p:nvSpPr>
        <p:spPr>
          <a:xfrm>
            <a:off x="2629980" y="3365331"/>
            <a:ext cx="819455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target</a:t>
            </a:r>
            <a:endParaRPr lang="zh-CN" altLang="en-US" b="1" dirty="0"/>
          </a:p>
        </p:txBody>
      </p:sp>
      <p:sp>
        <p:nvSpPr>
          <p:cNvPr id="299" name="文本框 298">
            <a:extLst>
              <a:ext uri="{FF2B5EF4-FFF2-40B4-BE49-F238E27FC236}">
                <a16:creationId xmlns:a16="http://schemas.microsoft.com/office/drawing/2014/main" id="{558A54FD-6FB6-4D29-A218-C571F43CB75B}"/>
              </a:ext>
            </a:extLst>
          </p:cNvPr>
          <p:cNvSpPr txBox="1"/>
          <p:nvPr/>
        </p:nvSpPr>
        <p:spPr>
          <a:xfrm>
            <a:off x="2597064" y="3849208"/>
            <a:ext cx="878767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concat</a:t>
            </a:r>
            <a:endParaRPr lang="zh-CN" altLang="en-US" b="1" dirty="0"/>
          </a:p>
        </p:txBody>
      </p:sp>
      <p:cxnSp>
        <p:nvCxnSpPr>
          <p:cNvPr id="300" name="直接连接符 299">
            <a:extLst>
              <a:ext uri="{FF2B5EF4-FFF2-40B4-BE49-F238E27FC236}">
                <a16:creationId xmlns:a16="http://schemas.microsoft.com/office/drawing/2014/main" id="{039E8616-FF62-411F-9A7A-90EF8A8C4F19}"/>
              </a:ext>
            </a:extLst>
          </p:cNvPr>
          <p:cNvCxnSpPr/>
          <p:nvPr/>
        </p:nvCxnSpPr>
        <p:spPr>
          <a:xfrm>
            <a:off x="2556164" y="3849208"/>
            <a:ext cx="953196" cy="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29" name="组合 328">
            <a:extLst>
              <a:ext uri="{FF2B5EF4-FFF2-40B4-BE49-F238E27FC236}">
                <a16:creationId xmlns:a16="http://schemas.microsoft.com/office/drawing/2014/main" id="{DE66DD89-3768-4211-A204-BD919B00A4D1}"/>
              </a:ext>
            </a:extLst>
          </p:cNvPr>
          <p:cNvGrpSpPr/>
          <p:nvPr/>
        </p:nvGrpSpPr>
        <p:grpSpPr>
          <a:xfrm>
            <a:off x="4861706" y="2466900"/>
            <a:ext cx="2898185" cy="518192"/>
            <a:chOff x="4861706" y="2466900"/>
            <a:chExt cx="2898185" cy="5181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3" name="文本框 292">
                  <a:extLst>
                    <a:ext uri="{FF2B5EF4-FFF2-40B4-BE49-F238E27FC236}">
                      <a16:creationId xmlns:a16="http://schemas.microsoft.com/office/drawing/2014/main" id="{59152071-F544-44F4-974D-8195F771D255}"/>
                    </a:ext>
                  </a:extLst>
                </p:cNvPr>
                <p:cNvSpPr txBox="1"/>
                <p:nvPr/>
              </p:nvSpPr>
              <p:spPr>
                <a:xfrm>
                  <a:off x="5842610" y="2466900"/>
                  <a:ext cx="738920" cy="36933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altLang="zh-CN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⟵</m:t>
                            </m:r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93" name="文本框 292">
                  <a:extLst>
                    <a:ext uri="{FF2B5EF4-FFF2-40B4-BE49-F238E27FC236}">
                      <a16:creationId xmlns:a16="http://schemas.microsoft.com/office/drawing/2014/main" id="{59152071-F544-44F4-974D-8195F771D2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42610" y="2466900"/>
                  <a:ext cx="738920" cy="3693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1" name="连接符: 肘形 300">
              <a:extLst>
                <a:ext uri="{FF2B5EF4-FFF2-40B4-BE49-F238E27FC236}">
                  <a16:creationId xmlns:a16="http://schemas.microsoft.com/office/drawing/2014/main" id="{85478C7E-3475-479C-B1E4-B0A0E80CEBA2}"/>
                </a:ext>
              </a:extLst>
            </p:cNvPr>
            <p:cNvCxnSpPr>
              <a:cxnSpLocks/>
              <a:stCxn id="275" idx="0"/>
              <a:endCxn id="293" idx="1"/>
            </p:cNvCxnSpPr>
            <p:nvPr/>
          </p:nvCxnSpPr>
          <p:spPr>
            <a:xfrm rot="5400000" flipH="1" flipV="1">
              <a:off x="5190519" y="2322753"/>
              <a:ext cx="323278" cy="980904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连接符: 肘形 301">
              <a:extLst>
                <a:ext uri="{FF2B5EF4-FFF2-40B4-BE49-F238E27FC236}">
                  <a16:creationId xmlns:a16="http://schemas.microsoft.com/office/drawing/2014/main" id="{5F62CEB2-E7C8-436B-B233-0262223AAB5F}"/>
                </a:ext>
              </a:extLst>
            </p:cNvPr>
            <p:cNvCxnSpPr>
              <a:stCxn id="276" idx="0"/>
              <a:endCxn id="293" idx="3"/>
            </p:cNvCxnSpPr>
            <p:nvPr/>
          </p:nvCxnSpPr>
          <p:spPr>
            <a:xfrm rot="16200000" flipV="1">
              <a:off x="7003948" y="2229148"/>
              <a:ext cx="333526" cy="1178361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7" name="组合 306">
            <a:extLst>
              <a:ext uri="{FF2B5EF4-FFF2-40B4-BE49-F238E27FC236}">
                <a16:creationId xmlns:a16="http://schemas.microsoft.com/office/drawing/2014/main" id="{3DAB5135-79BA-4153-B7FC-18BE0AA0FAB5}"/>
              </a:ext>
            </a:extLst>
          </p:cNvPr>
          <p:cNvGrpSpPr/>
          <p:nvPr/>
        </p:nvGrpSpPr>
        <p:grpSpPr>
          <a:xfrm>
            <a:off x="6302903" y="4632495"/>
            <a:ext cx="2444890" cy="375402"/>
            <a:chOff x="5528932" y="3640869"/>
            <a:chExt cx="2259932" cy="339503"/>
          </a:xfrm>
        </p:grpSpPr>
        <p:sp>
          <p:nvSpPr>
            <p:cNvPr id="308" name="椭圆 307">
              <a:extLst>
                <a:ext uri="{FF2B5EF4-FFF2-40B4-BE49-F238E27FC236}">
                  <a16:creationId xmlns:a16="http://schemas.microsoft.com/office/drawing/2014/main" id="{58D7529B-2DB1-45D1-9A1D-0282674FBAE3}"/>
                </a:ext>
              </a:extLst>
            </p:cNvPr>
            <p:cNvSpPr/>
            <p:nvPr/>
          </p:nvSpPr>
          <p:spPr>
            <a:xfrm>
              <a:off x="5528932" y="3670699"/>
              <a:ext cx="309673" cy="309673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S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9" name="文本框 308">
              <a:extLst>
                <a:ext uri="{FF2B5EF4-FFF2-40B4-BE49-F238E27FC236}">
                  <a16:creationId xmlns:a16="http://schemas.microsoft.com/office/drawing/2014/main" id="{3BA5A375-B2D0-4A85-8351-FB8391F0F678}"/>
                </a:ext>
              </a:extLst>
            </p:cNvPr>
            <p:cNvSpPr txBox="1"/>
            <p:nvPr/>
          </p:nvSpPr>
          <p:spPr>
            <a:xfrm>
              <a:off x="5838605" y="3640869"/>
              <a:ext cx="1950259" cy="334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Sampling function</a:t>
              </a:r>
              <a:endParaRPr lang="zh-CN" altLang="en-US" b="1" dirty="0"/>
            </a:p>
          </p:txBody>
        </p:sp>
      </p:grpSp>
      <p:grpSp>
        <p:nvGrpSpPr>
          <p:cNvPr id="310" name="组合 309">
            <a:extLst>
              <a:ext uri="{FF2B5EF4-FFF2-40B4-BE49-F238E27FC236}">
                <a16:creationId xmlns:a16="http://schemas.microsoft.com/office/drawing/2014/main" id="{F494825B-E3B8-432A-A53D-DDFE6CF450BE}"/>
              </a:ext>
            </a:extLst>
          </p:cNvPr>
          <p:cNvGrpSpPr/>
          <p:nvPr/>
        </p:nvGrpSpPr>
        <p:grpSpPr>
          <a:xfrm>
            <a:off x="2939434" y="4629739"/>
            <a:ext cx="2786329" cy="375402"/>
            <a:chOff x="5528932" y="3640869"/>
            <a:chExt cx="2575541" cy="339503"/>
          </a:xfrm>
        </p:grpSpPr>
        <p:sp>
          <p:nvSpPr>
            <p:cNvPr id="311" name="椭圆 310">
              <a:extLst>
                <a:ext uri="{FF2B5EF4-FFF2-40B4-BE49-F238E27FC236}">
                  <a16:creationId xmlns:a16="http://schemas.microsoft.com/office/drawing/2014/main" id="{013BFCAF-4182-45E5-B6A3-B1149F5862E8}"/>
                </a:ext>
              </a:extLst>
            </p:cNvPr>
            <p:cNvSpPr/>
            <p:nvPr/>
          </p:nvSpPr>
          <p:spPr>
            <a:xfrm>
              <a:off x="5528932" y="3670699"/>
              <a:ext cx="309673" cy="30967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T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2" name="文本框 311">
              <a:extLst>
                <a:ext uri="{FF2B5EF4-FFF2-40B4-BE49-F238E27FC236}">
                  <a16:creationId xmlns:a16="http://schemas.microsoft.com/office/drawing/2014/main" id="{AA539A11-7874-4E6C-9569-A867FB85E686}"/>
                </a:ext>
              </a:extLst>
            </p:cNvPr>
            <p:cNvSpPr txBox="1"/>
            <p:nvPr/>
          </p:nvSpPr>
          <p:spPr>
            <a:xfrm>
              <a:off x="5838605" y="3640869"/>
              <a:ext cx="2265868" cy="334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Affine transformation</a:t>
              </a:r>
              <a:endParaRPr lang="zh-CN" altLang="en-US" b="1" dirty="0"/>
            </a:p>
          </p:txBody>
        </p:sp>
      </p:grpSp>
      <p:sp>
        <p:nvSpPr>
          <p:cNvPr id="314" name="文本框 313">
            <a:extLst>
              <a:ext uri="{FF2B5EF4-FFF2-40B4-BE49-F238E27FC236}">
                <a16:creationId xmlns:a16="http://schemas.microsoft.com/office/drawing/2014/main" id="{06F73615-D4FD-491C-8843-728080457064}"/>
              </a:ext>
            </a:extLst>
          </p:cNvPr>
          <p:cNvSpPr txBox="1"/>
          <p:nvPr/>
        </p:nvSpPr>
        <p:spPr>
          <a:xfrm>
            <a:off x="4600542" y="4326726"/>
            <a:ext cx="33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Object movement capture module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30" name="组合 329">
            <a:extLst>
              <a:ext uri="{FF2B5EF4-FFF2-40B4-BE49-F238E27FC236}">
                <a16:creationId xmlns:a16="http://schemas.microsoft.com/office/drawing/2014/main" id="{6457CFC9-0F27-4628-B6AD-A2183FDD1F5A}"/>
              </a:ext>
            </a:extLst>
          </p:cNvPr>
          <p:cNvGrpSpPr/>
          <p:nvPr/>
        </p:nvGrpSpPr>
        <p:grpSpPr>
          <a:xfrm>
            <a:off x="3428456" y="1159637"/>
            <a:ext cx="4590895" cy="1307263"/>
            <a:chOff x="3428456" y="1159637"/>
            <a:chExt cx="4590895" cy="1307263"/>
          </a:xfrm>
        </p:grpSpPr>
        <p:cxnSp>
          <p:nvCxnSpPr>
            <p:cNvPr id="274" name="直接箭头连接符 273">
              <a:extLst>
                <a:ext uri="{FF2B5EF4-FFF2-40B4-BE49-F238E27FC236}">
                  <a16:creationId xmlns:a16="http://schemas.microsoft.com/office/drawing/2014/main" id="{DA964A85-D4DD-470C-A2E8-F009526335A1}"/>
                </a:ext>
              </a:extLst>
            </p:cNvPr>
            <p:cNvCxnSpPr>
              <a:stCxn id="288" idx="0"/>
              <a:endCxn id="289" idx="1"/>
            </p:cNvCxnSpPr>
            <p:nvPr/>
          </p:nvCxnSpPr>
          <p:spPr>
            <a:xfrm flipV="1">
              <a:off x="5979631" y="1794881"/>
              <a:ext cx="543264" cy="167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288" name="梯形 287">
              <a:extLst>
                <a:ext uri="{FF2B5EF4-FFF2-40B4-BE49-F238E27FC236}">
                  <a16:creationId xmlns:a16="http://schemas.microsoft.com/office/drawing/2014/main" id="{4E63875B-8643-4757-9C51-F2204B39401E}"/>
                </a:ext>
              </a:extLst>
            </p:cNvPr>
            <p:cNvSpPr/>
            <p:nvPr/>
          </p:nvSpPr>
          <p:spPr>
            <a:xfrm rot="5400000">
              <a:off x="5300598" y="1605849"/>
              <a:ext cx="976654" cy="381411"/>
            </a:xfrm>
            <a:prstGeom prst="trapezoid">
              <a:avLst>
                <a:gd name="adj" fmla="val 63511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9" name="矩形 288">
              <a:extLst>
                <a:ext uri="{FF2B5EF4-FFF2-40B4-BE49-F238E27FC236}">
                  <a16:creationId xmlns:a16="http://schemas.microsoft.com/office/drawing/2014/main" id="{A2FD3F22-A8CB-4E7D-8AF6-136BC18D83F9}"/>
                </a:ext>
              </a:extLst>
            </p:cNvPr>
            <p:cNvSpPr/>
            <p:nvPr/>
          </p:nvSpPr>
          <p:spPr>
            <a:xfrm>
              <a:off x="6522895" y="1600763"/>
              <a:ext cx="109503" cy="38823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0" name="梯形 289">
              <a:extLst>
                <a:ext uri="{FF2B5EF4-FFF2-40B4-BE49-F238E27FC236}">
                  <a16:creationId xmlns:a16="http://schemas.microsoft.com/office/drawing/2014/main" id="{9CA971C2-8906-4AC0-A4B5-97FB6E25359A}"/>
                </a:ext>
              </a:extLst>
            </p:cNvPr>
            <p:cNvSpPr/>
            <p:nvPr/>
          </p:nvSpPr>
          <p:spPr>
            <a:xfrm rot="16200000">
              <a:off x="6392783" y="1595461"/>
              <a:ext cx="976654" cy="381411"/>
            </a:xfrm>
            <a:prstGeom prst="trapezoid">
              <a:avLst>
                <a:gd name="adj" fmla="val 63511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cxnSp>
          <p:nvCxnSpPr>
            <p:cNvPr id="303" name="直接箭头连接符 302">
              <a:extLst>
                <a:ext uri="{FF2B5EF4-FFF2-40B4-BE49-F238E27FC236}">
                  <a16:creationId xmlns:a16="http://schemas.microsoft.com/office/drawing/2014/main" id="{C811D0DE-9E23-46A4-8243-F21BE513AB91}"/>
                </a:ext>
              </a:extLst>
            </p:cNvPr>
            <p:cNvCxnSpPr>
              <a:cxnSpLocks/>
              <a:stCxn id="293" idx="0"/>
              <a:endCxn id="304" idx="4"/>
            </p:cNvCxnSpPr>
            <p:nvPr/>
          </p:nvCxnSpPr>
          <p:spPr>
            <a:xfrm flipH="1" flipV="1">
              <a:off x="6207816" y="1956585"/>
              <a:ext cx="4254" cy="5103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4" name="椭圆 303">
              <a:extLst>
                <a:ext uri="{FF2B5EF4-FFF2-40B4-BE49-F238E27FC236}">
                  <a16:creationId xmlns:a16="http://schemas.microsoft.com/office/drawing/2014/main" id="{EAC4D7DE-11E8-45EC-A1F2-4FBC5A0B2BEC}"/>
                </a:ext>
              </a:extLst>
            </p:cNvPr>
            <p:cNvSpPr/>
            <p:nvPr/>
          </p:nvSpPr>
          <p:spPr>
            <a:xfrm>
              <a:off x="6040307" y="1614167"/>
              <a:ext cx="335017" cy="34241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S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5" name="文本框 304">
              <a:extLst>
                <a:ext uri="{FF2B5EF4-FFF2-40B4-BE49-F238E27FC236}">
                  <a16:creationId xmlns:a16="http://schemas.microsoft.com/office/drawing/2014/main" id="{B79228D0-2746-41EB-8942-F53F2D0B1A2E}"/>
                </a:ext>
              </a:extLst>
            </p:cNvPr>
            <p:cNvSpPr txBox="1"/>
            <p:nvPr/>
          </p:nvSpPr>
          <p:spPr>
            <a:xfrm>
              <a:off x="5925018" y="1159637"/>
              <a:ext cx="9845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accent5">
                      <a:lumMod val="75000"/>
                    </a:schemeClr>
                  </a:solidFill>
                </a:rPr>
                <a:t>generator</a:t>
              </a:r>
              <a:endParaRPr lang="zh-CN" altLang="en-US" sz="1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cxnSp>
          <p:nvCxnSpPr>
            <p:cNvPr id="294" name="直接箭头连接符 293">
              <a:extLst>
                <a:ext uri="{FF2B5EF4-FFF2-40B4-BE49-F238E27FC236}">
                  <a16:creationId xmlns:a16="http://schemas.microsoft.com/office/drawing/2014/main" id="{187ADB80-B3FA-4334-A8B1-12478DCC59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28456" y="1785033"/>
              <a:ext cx="2169763" cy="5983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315" name="图片 314">
              <a:extLst>
                <a:ext uri="{FF2B5EF4-FFF2-40B4-BE49-F238E27FC236}">
                  <a16:creationId xmlns:a16="http://schemas.microsoft.com/office/drawing/2014/main" id="{44448CE4-CA40-40F8-817E-3E3073D75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962" y="1381731"/>
              <a:ext cx="791389" cy="808871"/>
            </a:xfrm>
            <a:prstGeom prst="rect">
              <a:avLst/>
            </a:prstGeom>
          </p:spPr>
        </p:pic>
        <p:cxnSp>
          <p:nvCxnSpPr>
            <p:cNvPr id="316" name="直接箭头连接符 315">
              <a:extLst>
                <a:ext uri="{FF2B5EF4-FFF2-40B4-BE49-F238E27FC236}">
                  <a16:creationId xmlns:a16="http://schemas.microsoft.com/office/drawing/2014/main" id="{25F81672-FBD8-4B79-A922-2DBBA2DED2E1}"/>
                </a:ext>
              </a:extLst>
            </p:cNvPr>
            <p:cNvCxnSpPr>
              <a:stCxn id="290" idx="2"/>
              <a:endCxn id="315" idx="1"/>
            </p:cNvCxnSpPr>
            <p:nvPr/>
          </p:nvCxnSpPr>
          <p:spPr>
            <a:xfrm>
              <a:off x="7071815" y="1786167"/>
              <a:ext cx="156147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组合 331">
            <a:extLst>
              <a:ext uri="{FF2B5EF4-FFF2-40B4-BE49-F238E27FC236}">
                <a16:creationId xmlns:a16="http://schemas.microsoft.com/office/drawing/2014/main" id="{348B74AA-601F-4218-A896-D7F1E2F0E813}"/>
              </a:ext>
            </a:extLst>
          </p:cNvPr>
          <p:cNvGrpSpPr/>
          <p:nvPr/>
        </p:nvGrpSpPr>
        <p:grpSpPr>
          <a:xfrm>
            <a:off x="7866628" y="1370473"/>
            <a:ext cx="1177033" cy="773766"/>
            <a:chOff x="7866628" y="1370473"/>
            <a:chExt cx="1177033" cy="773766"/>
          </a:xfrm>
        </p:grpSpPr>
        <p:cxnSp>
          <p:nvCxnSpPr>
            <p:cNvPr id="270" name="直接箭头连接符 269">
              <a:extLst>
                <a:ext uri="{FF2B5EF4-FFF2-40B4-BE49-F238E27FC236}">
                  <a16:creationId xmlns:a16="http://schemas.microsoft.com/office/drawing/2014/main" id="{06716251-8A93-4147-89F8-A73C0E4F2400}"/>
                </a:ext>
              </a:extLst>
            </p:cNvPr>
            <p:cNvCxnSpPr>
              <a:cxnSpLocks/>
              <a:endCxn id="318" idx="1"/>
            </p:cNvCxnSpPr>
            <p:nvPr/>
          </p:nvCxnSpPr>
          <p:spPr>
            <a:xfrm>
              <a:off x="7866628" y="1959574"/>
              <a:ext cx="3993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72" name="直接箭头连接符 271">
              <a:extLst>
                <a:ext uri="{FF2B5EF4-FFF2-40B4-BE49-F238E27FC236}">
                  <a16:creationId xmlns:a16="http://schemas.microsoft.com/office/drawing/2014/main" id="{B689445B-A3A3-4F27-B30D-EC1F500EF665}"/>
                </a:ext>
              </a:extLst>
            </p:cNvPr>
            <p:cNvCxnSpPr>
              <a:cxnSpLocks/>
              <a:endCxn id="317" idx="1"/>
            </p:cNvCxnSpPr>
            <p:nvPr/>
          </p:nvCxnSpPr>
          <p:spPr>
            <a:xfrm>
              <a:off x="7866628" y="1567578"/>
              <a:ext cx="3993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7" name="文本框 316">
                  <a:extLst>
                    <a:ext uri="{FF2B5EF4-FFF2-40B4-BE49-F238E27FC236}">
                      <a16:creationId xmlns:a16="http://schemas.microsoft.com/office/drawing/2014/main" id="{8C2CFCE8-A2FB-4524-BE9F-54359BB78183}"/>
                    </a:ext>
                  </a:extLst>
                </p:cNvPr>
                <p:cNvSpPr txBox="1"/>
                <p:nvPr/>
              </p:nvSpPr>
              <p:spPr>
                <a:xfrm>
                  <a:off x="8265948" y="1370473"/>
                  <a:ext cx="777713" cy="3942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</a:rPr>
                              <m:t>𝑝𝑒𝑟𝑐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7" name="文本框 316">
                  <a:extLst>
                    <a:ext uri="{FF2B5EF4-FFF2-40B4-BE49-F238E27FC236}">
                      <a16:creationId xmlns:a16="http://schemas.microsoft.com/office/drawing/2014/main" id="{8C2CFCE8-A2FB-4524-BE9F-54359BB781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5948" y="1370473"/>
                  <a:ext cx="777713" cy="394210"/>
                </a:xfrm>
                <a:prstGeom prst="rect">
                  <a:avLst/>
                </a:prstGeom>
                <a:blipFill>
                  <a:blip r:embed="rId7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8" name="文本框 317">
                  <a:extLst>
                    <a:ext uri="{FF2B5EF4-FFF2-40B4-BE49-F238E27FC236}">
                      <a16:creationId xmlns:a16="http://schemas.microsoft.com/office/drawing/2014/main" id="{E5CCE924-BD02-457E-B311-C433CCEB27E2}"/>
                    </a:ext>
                  </a:extLst>
                </p:cNvPr>
                <p:cNvSpPr txBox="1"/>
                <p:nvPr/>
              </p:nvSpPr>
              <p:spPr>
                <a:xfrm>
                  <a:off x="8265948" y="1774908"/>
                  <a:ext cx="720005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a:rPr lang="en-US" altLang="zh-CN" b="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18" name="文本框 317">
                  <a:extLst>
                    <a:ext uri="{FF2B5EF4-FFF2-40B4-BE49-F238E27FC236}">
                      <a16:creationId xmlns:a16="http://schemas.microsoft.com/office/drawing/2014/main" id="{E5CCE924-BD02-457E-B311-C433CCEB27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65948" y="1774908"/>
                  <a:ext cx="720005" cy="36933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3A4DFC3-DDC5-4E62-A98D-42CDA15F7162}"/>
              </a:ext>
            </a:extLst>
          </p:cNvPr>
          <p:cNvGrpSpPr/>
          <p:nvPr/>
        </p:nvGrpSpPr>
        <p:grpSpPr>
          <a:xfrm>
            <a:off x="5572686" y="2985092"/>
            <a:ext cx="2388421" cy="1324082"/>
            <a:chOff x="5572686" y="2985092"/>
            <a:chExt cx="2388421" cy="1324082"/>
          </a:xfrm>
        </p:grpSpPr>
        <p:sp>
          <p:nvSpPr>
            <p:cNvPr id="292" name="文本框 291">
              <a:extLst>
                <a:ext uri="{FF2B5EF4-FFF2-40B4-BE49-F238E27FC236}">
                  <a16:creationId xmlns:a16="http://schemas.microsoft.com/office/drawing/2014/main" id="{074A526F-60E1-4164-BF60-EA16915DB37D}"/>
                </a:ext>
              </a:extLst>
            </p:cNvPr>
            <p:cNvSpPr txBox="1"/>
            <p:nvPr/>
          </p:nvSpPr>
          <p:spPr>
            <a:xfrm>
              <a:off x="5918121" y="4001397"/>
              <a:ext cx="1378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accent2">
                      <a:lumMod val="75000"/>
                    </a:schemeClr>
                  </a:solidFill>
                </a:rPr>
                <a:t>Grid generator</a:t>
              </a:r>
              <a:endParaRPr lang="zh-CN" altLang="en-US" sz="14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文本框 275">
                  <a:extLst>
                    <a:ext uri="{FF2B5EF4-FFF2-40B4-BE49-F238E27FC236}">
                      <a16:creationId xmlns:a16="http://schemas.microsoft.com/office/drawing/2014/main" id="{4A4A88E2-06CA-4A55-8A93-8C20867D53B0}"/>
                    </a:ext>
                  </a:extLst>
                </p:cNvPr>
                <p:cNvSpPr txBox="1"/>
                <p:nvPr/>
              </p:nvSpPr>
              <p:spPr>
                <a:xfrm>
                  <a:off x="7558675" y="2985092"/>
                  <a:ext cx="402432" cy="10772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altLang="zh-CN" sz="16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altLang="zh-CN" sz="1600" dirty="0"/>
                </a:p>
                <a:p>
                  <a:pPr algn="ctr"/>
                  <a:r>
                    <a:rPr lang="en-US" altLang="zh-CN" sz="1600" dirty="0"/>
                    <a:t>.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1600" b="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sz="1600" dirty="0"/>
                </a:p>
              </p:txBody>
            </p:sp>
          </mc:Choice>
          <mc:Fallback xmlns="">
            <p:sp>
              <p:nvSpPr>
                <p:cNvPr id="276" name="文本框 275">
                  <a:extLst>
                    <a:ext uri="{FF2B5EF4-FFF2-40B4-BE49-F238E27FC236}">
                      <a16:creationId xmlns:a16="http://schemas.microsoft.com/office/drawing/2014/main" id="{4A4A88E2-06CA-4A55-8A93-8C20867D53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8675" y="2985092"/>
                  <a:ext cx="402432" cy="107721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83" name="组合 282">
              <a:extLst>
                <a:ext uri="{FF2B5EF4-FFF2-40B4-BE49-F238E27FC236}">
                  <a16:creationId xmlns:a16="http://schemas.microsoft.com/office/drawing/2014/main" id="{B0FA29EC-096D-431A-8758-7C629C77DF88}"/>
                </a:ext>
              </a:extLst>
            </p:cNvPr>
            <p:cNvGrpSpPr/>
            <p:nvPr/>
          </p:nvGrpSpPr>
          <p:grpSpPr>
            <a:xfrm>
              <a:off x="6075918" y="3051086"/>
              <a:ext cx="935606" cy="920969"/>
              <a:chOff x="4015010" y="2733810"/>
              <a:chExt cx="1019694" cy="1048123"/>
            </a:xfrm>
          </p:grpSpPr>
          <p:sp>
            <p:nvSpPr>
              <p:cNvPr id="284" name="梯形 283">
                <a:extLst>
                  <a:ext uri="{FF2B5EF4-FFF2-40B4-BE49-F238E27FC236}">
                    <a16:creationId xmlns:a16="http://schemas.microsoft.com/office/drawing/2014/main" id="{10AF0B17-D763-462A-9984-0C2743476F1D}"/>
                  </a:ext>
                </a:extLst>
              </p:cNvPr>
              <p:cNvSpPr/>
              <p:nvPr/>
            </p:nvSpPr>
            <p:spPr>
              <a:xfrm rot="5400000">
                <a:off x="3736131" y="3012693"/>
                <a:ext cx="1048119" cy="490361"/>
              </a:xfrm>
              <a:prstGeom prst="trapezoid">
                <a:avLst>
                  <a:gd name="adj" fmla="val 87534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梯形 284">
                <a:extLst>
                  <a:ext uri="{FF2B5EF4-FFF2-40B4-BE49-F238E27FC236}">
                    <a16:creationId xmlns:a16="http://schemas.microsoft.com/office/drawing/2014/main" id="{1AA244D5-D4C1-4D00-9018-78DF96ED2998}"/>
                  </a:ext>
                </a:extLst>
              </p:cNvPr>
              <p:cNvSpPr/>
              <p:nvPr/>
            </p:nvSpPr>
            <p:spPr>
              <a:xfrm rot="16200000">
                <a:off x="4265465" y="3012690"/>
                <a:ext cx="1048119" cy="490359"/>
              </a:xfrm>
              <a:prstGeom prst="trapezoid">
                <a:avLst>
                  <a:gd name="adj" fmla="val 8689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86" name="直接箭头连接符 285">
              <a:extLst>
                <a:ext uri="{FF2B5EF4-FFF2-40B4-BE49-F238E27FC236}">
                  <a16:creationId xmlns:a16="http://schemas.microsoft.com/office/drawing/2014/main" id="{F8149134-6734-4C1C-9506-3750632C6361}"/>
                </a:ext>
              </a:extLst>
            </p:cNvPr>
            <p:cNvCxnSpPr>
              <a:cxnSpLocks/>
              <a:stCxn id="306" idx="6"/>
              <a:endCxn id="284" idx="2"/>
            </p:cNvCxnSpPr>
            <p:nvPr/>
          </p:nvCxnSpPr>
          <p:spPr>
            <a:xfrm flipV="1">
              <a:off x="5572686" y="3511572"/>
              <a:ext cx="503232" cy="376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7" name="直接箭头连接符 286">
              <a:extLst>
                <a:ext uri="{FF2B5EF4-FFF2-40B4-BE49-F238E27FC236}">
                  <a16:creationId xmlns:a16="http://schemas.microsoft.com/office/drawing/2014/main" id="{BB326B2D-9413-4F60-BE79-56B6FAFB00FF}"/>
                </a:ext>
              </a:extLst>
            </p:cNvPr>
            <p:cNvCxnSpPr>
              <a:cxnSpLocks/>
              <a:stCxn id="285" idx="2"/>
              <a:endCxn id="276" idx="1"/>
            </p:cNvCxnSpPr>
            <p:nvPr/>
          </p:nvCxnSpPr>
          <p:spPr>
            <a:xfrm>
              <a:off x="7011524" y="3511569"/>
              <a:ext cx="547151" cy="1213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200B9CA-DD7C-4A28-80CA-ED277DE07F34}"/>
              </a:ext>
            </a:extLst>
          </p:cNvPr>
          <p:cNvGrpSpPr/>
          <p:nvPr/>
        </p:nvGrpSpPr>
        <p:grpSpPr>
          <a:xfrm>
            <a:off x="3509360" y="1782240"/>
            <a:ext cx="2063326" cy="1904303"/>
            <a:chOff x="3509360" y="1782240"/>
            <a:chExt cx="2063326" cy="1904303"/>
          </a:xfrm>
        </p:grpSpPr>
        <p:cxnSp>
          <p:nvCxnSpPr>
            <p:cNvPr id="313" name="直接箭头连接符 312">
              <a:extLst>
                <a:ext uri="{FF2B5EF4-FFF2-40B4-BE49-F238E27FC236}">
                  <a16:creationId xmlns:a16="http://schemas.microsoft.com/office/drawing/2014/main" id="{31B0DDDD-588F-40C2-A777-0B8D7083B3BA}"/>
                </a:ext>
              </a:extLst>
            </p:cNvPr>
            <p:cNvCxnSpPr>
              <a:cxnSpLocks/>
              <a:stCxn id="275" idx="3"/>
              <a:endCxn id="306" idx="2"/>
            </p:cNvCxnSpPr>
            <p:nvPr/>
          </p:nvCxnSpPr>
          <p:spPr>
            <a:xfrm>
              <a:off x="5062922" y="3513453"/>
              <a:ext cx="174747" cy="18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5" name="直接箭头连接符 294">
              <a:extLst>
                <a:ext uri="{FF2B5EF4-FFF2-40B4-BE49-F238E27FC236}">
                  <a16:creationId xmlns:a16="http://schemas.microsoft.com/office/drawing/2014/main" id="{072CBD38-64E0-42DA-90E7-189F9F9A7338}"/>
                </a:ext>
              </a:extLst>
            </p:cNvPr>
            <p:cNvCxnSpPr>
              <a:cxnSpLocks/>
              <a:endCxn id="306" idx="0"/>
            </p:cNvCxnSpPr>
            <p:nvPr/>
          </p:nvCxnSpPr>
          <p:spPr>
            <a:xfrm>
              <a:off x="5394023" y="1785375"/>
              <a:ext cx="11155" cy="1558749"/>
            </a:xfrm>
            <a:prstGeom prst="straightConnector1">
              <a:avLst/>
            </a:prstGeom>
            <a:ln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06" name="椭圆 305">
              <a:extLst>
                <a:ext uri="{FF2B5EF4-FFF2-40B4-BE49-F238E27FC236}">
                  <a16:creationId xmlns:a16="http://schemas.microsoft.com/office/drawing/2014/main" id="{5514DF76-C46F-4EE0-991A-EB69A9AC4232}"/>
                </a:ext>
              </a:extLst>
            </p:cNvPr>
            <p:cNvSpPr/>
            <p:nvPr/>
          </p:nvSpPr>
          <p:spPr>
            <a:xfrm>
              <a:off x="5237669" y="3344125"/>
              <a:ext cx="335017" cy="3424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T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327" name="直接连接符 326">
              <a:extLst>
                <a:ext uri="{FF2B5EF4-FFF2-40B4-BE49-F238E27FC236}">
                  <a16:creationId xmlns:a16="http://schemas.microsoft.com/office/drawing/2014/main" id="{03707295-BC01-4D7B-ADDD-FE370CE37FBA}"/>
                </a:ext>
              </a:extLst>
            </p:cNvPr>
            <p:cNvCxnSpPr/>
            <p:nvPr/>
          </p:nvCxnSpPr>
          <p:spPr>
            <a:xfrm>
              <a:off x="3509360" y="1782240"/>
              <a:ext cx="1895818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66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FF7743-5AA1-45B0-BB39-001A3C8B874B}"/>
              </a:ext>
            </a:extLst>
          </p:cNvPr>
          <p:cNvSpPr/>
          <p:nvPr/>
        </p:nvSpPr>
        <p:spPr>
          <a:xfrm>
            <a:off x="0" y="6213764"/>
            <a:ext cx="12192000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67523A-FB6D-4DA7-8A2A-E4ADF44D3687}"/>
              </a:ext>
            </a:extLst>
          </p:cNvPr>
          <p:cNvSpPr/>
          <p:nvPr/>
        </p:nvSpPr>
        <p:spPr>
          <a:xfrm>
            <a:off x="1" y="332765"/>
            <a:ext cx="803564" cy="103909"/>
          </a:xfrm>
          <a:prstGeom prst="rect">
            <a:avLst/>
          </a:prstGeom>
          <a:solidFill>
            <a:srgbClr val="7400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08CAE1-D87C-4BDB-89FA-B476FFE78429}"/>
              </a:ext>
            </a:extLst>
          </p:cNvPr>
          <p:cNvSpPr/>
          <p:nvPr/>
        </p:nvSpPr>
        <p:spPr>
          <a:xfrm>
            <a:off x="803565" y="0"/>
            <a:ext cx="18758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0" cap="none" spc="0" dirty="0">
                <a:ln w="0"/>
                <a:solidFill>
                  <a:srgbClr val="7833A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Results</a:t>
            </a:r>
            <a:endParaRPr lang="zh-CN" altLang="en-US" sz="4400" b="0" cap="none" spc="0" dirty="0">
              <a:ln w="0"/>
              <a:solidFill>
                <a:srgbClr val="7833A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8DFF90AD-6ED3-4369-BF36-39BCDC52E3C4}"/>
              </a:ext>
            </a:extLst>
          </p:cNvPr>
          <p:cNvGrpSpPr/>
          <p:nvPr/>
        </p:nvGrpSpPr>
        <p:grpSpPr>
          <a:xfrm>
            <a:off x="1741482" y="1846118"/>
            <a:ext cx="8343412" cy="3165764"/>
            <a:chOff x="501739" y="942109"/>
            <a:chExt cx="12192000" cy="48768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F39875-D180-4248-8C86-09EE37D49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939" y="942109"/>
              <a:ext cx="2438400" cy="2438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E3AB879-97A7-4307-9B0D-76267D1BC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39" y="3380509"/>
              <a:ext cx="2438400" cy="24384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9118EC-69A3-4E3D-BAB2-94312B59B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139" y="942109"/>
              <a:ext cx="2438400" cy="24384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B3F1B7C-215D-40D2-89FE-34D4A9CE5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0139" y="3380509"/>
              <a:ext cx="2438400" cy="24384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B9CE03C-3126-4863-ABC5-7BFA52DF0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8539" y="3380509"/>
              <a:ext cx="2438400" cy="24384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5ECA836-A39E-44C7-BF7F-93BC44E9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939" y="3380509"/>
              <a:ext cx="2438400" cy="24384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3D77EA4-0073-4A79-B7EF-BDCD9CBA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339" y="3380509"/>
              <a:ext cx="2438400" cy="24384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5E4E6ED9-A86E-49A9-B4E3-71DA93E9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8539" y="942109"/>
              <a:ext cx="2438400" cy="243840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7DE6E9B-5A6C-4921-9536-DE79BA82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5339" y="942109"/>
              <a:ext cx="2438400" cy="2438400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11FDC0C2-FF9F-435B-9DA8-33E9DE1E2CD3}"/>
              </a:ext>
            </a:extLst>
          </p:cNvPr>
          <p:cNvSpPr txBox="1"/>
          <p:nvPr/>
        </p:nvSpPr>
        <p:spPr>
          <a:xfrm>
            <a:off x="2423534" y="2027063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Target</a:t>
            </a:r>
            <a:endParaRPr lang="zh-CN" altLang="en-US" sz="2000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1009522-0FE2-4D3B-9269-ADF94577EEF1}"/>
              </a:ext>
            </a:extLst>
          </p:cNvPr>
          <p:cNvSpPr txBox="1"/>
          <p:nvPr/>
        </p:nvSpPr>
        <p:spPr>
          <a:xfrm>
            <a:off x="1869352" y="3028890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Input</a:t>
            </a:r>
            <a:endParaRPr lang="zh-CN" altLang="en-US" sz="20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D5124B09-EA47-4CD8-8861-F94FE3DE09C1}"/>
              </a:ext>
            </a:extLst>
          </p:cNvPr>
          <p:cNvCxnSpPr/>
          <p:nvPr/>
        </p:nvCxnSpPr>
        <p:spPr>
          <a:xfrm flipH="1" flipV="1">
            <a:off x="1869352" y="2027063"/>
            <a:ext cx="1540811" cy="1401937"/>
          </a:xfrm>
          <a:prstGeom prst="line">
            <a:avLst/>
          </a:prstGeom>
          <a:ln w="38100">
            <a:solidFill>
              <a:srgbClr val="7833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>
            <a:extLst>
              <a:ext uri="{FF2B5EF4-FFF2-40B4-BE49-F238E27FC236}">
                <a16:creationId xmlns:a16="http://schemas.microsoft.com/office/drawing/2014/main" id="{819A9E7D-DC84-4898-98B1-44677FCE41C0}"/>
              </a:ext>
            </a:extLst>
          </p:cNvPr>
          <p:cNvSpPr txBox="1"/>
          <p:nvPr/>
        </p:nvSpPr>
        <p:spPr>
          <a:xfrm>
            <a:off x="3919825" y="5144335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Ours</a:t>
            </a:r>
            <a:endParaRPr lang="zh-CN" altLang="en-US" sz="2000" b="1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BF15347-6A22-4348-89E5-CEAA2F1B54BC}"/>
              </a:ext>
            </a:extLst>
          </p:cNvPr>
          <p:cNvSpPr txBox="1"/>
          <p:nvPr/>
        </p:nvSpPr>
        <p:spPr>
          <a:xfrm>
            <a:off x="5602685" y="5144335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Fir.</a:t>
            </a:r>
            <a:endParaRPr lang="zh-CN" altLang="en-US" sz="2000" b="1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51F5092-3DA3-4EF1-AC42-2F25B9FB963D}"/>
              </a:ext>
            </a:extLst>
          </p:cNvPr>
          <p:cNvSpPr txBox="1"/>
          <p:nvPr/>
        </p:nvSpPr>
        <p:spPr>
          <a:xfrm>
            <a:off x="7429582" y="5144335"/>
            <a:ext cx="986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Mon.</a:t>
            </a:r>
            <a:endParaRPr lang="zh-CN" altLang="en-US" sz="2000" b="1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BEC1803-5845-4F79-9568-810BA51B72C0}"/>
              </a:ext>
            </a:extLst>
          </p:cNvPr>
          <p:cNvSpPr txBox="1"/>
          <p:nvPr/>
        </p:nvSpPr>
        <p:spPr>
          <a:xfrm>
            <a:off x="9043637" y="5144335"/>
            <a:ext cx="80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X2F.</a:t>
            </a:r>
            <a:endParaRPr lang="zh-CN" altLang="en-US" sz="2000" b="1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9282FF2F-8D3B-4646-9DDD-24AE5F88AD7B}"/>
              </a:ext>
            </a:extLst>
          </p:cNvPr>
          <p:cNvSpPr/>
          <p:nvPr/>
        </p:nvSpPr>
        <p:spPr>
          <a:xfrm>
            <a:off x="3363617" y="1679855"/>
            <a:ext cx="1715228" cy="3464480"/>
          </a:xfrm>
          <a:prstGeom prst="rect">
            <a:avLst/>
          </a:prstGeom>
          <a:noFill/>
          <a:ln w="28575">
            <a:solidFill>
              <a:srgbClr val="74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116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256</Words>
  <Application>Microsoft Office PowerPoint</Application>
  <PresentationFormat>宽屏</PresentationFormat>
  <Paragraphs>108</Paragraphs>
  <Slides>17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-apple-system</vt:lpstr>
      <vt:lpstr>等线</vt:lpstr>
      <vt:lpstr>等线 Light</vt:lpstr>
      <vt:lpstr>Arial</vt:lpstr>
      <vt:lpstr>Calibri</vt:lpstr>
      <vt:lpstr>Cambria Math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Daoist fire</dc:creator>
  <cp:lastModifiedBy>Daoist fire</cp:lastModifiedBy>
  <cp:revision>20</cp:revision>
  <dcterms:created xsi:type="dcterms:W3CDTF">2021-07-13T08:58:50Z</dcterms:created>
  <dcterms:modified xsi:type="dcterms:W3CDTF">2021-07-19T11:04:20Z</dcterms:modified>
</cp:coreProperties>
</file>