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1" r:id="rId2"/>
  </p:sldIdLst>
  <p:sldSz cx="30279975" cy="428069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DAFA"/>
    <a:srgbClr val="FF9192"/>
    <a:srgbClr val="FFE598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3"/>
    <p:restoredTop sz="94444"/>
  </p:normalViewPr>
  <p:slideViewPr>
    <p:cSldViewPr snapToGrid="0" snapToObjects="1">
      <p:cViewPr varScale="1">
        <p:scale>
          <a:sx n="16" d="100"/>
          <a:sy n="16" d="100"/>
        </p:scale>
        <p:origin x="317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29T12:07:55.027"/>
    </inkml:context>
    <inkml:brush xml:id="br0">
      <inkml:brushProperty name="width" value="0.15875" units="cm"/>
      <inkml:brushProperty name="height" value="0.15875" units="cm"/>
      <inkml:brushProperty name="color" value="#E71224"/>
    </inkml:brush>
  </inkml:definitions>
  <inkml:trace contextRef="#ctx0" brushRef="#br0">633 1925 24575,'-42'0'0,"-5"0"0,13 0 0,7 0 0,-13 0 0,15 0 0,3 0 0,-7 0 0,15 0 0,-18 0 0,18 0 0,-7-5 0,9-3 0,0 2 0,-2-5 0,3 4 0,-1-6 0,-2-8 0,1 7 0,-1-15 0,-1 5 0,1 0 0,-5-17 0,7 25 0,-7-39 0,4 30 0,-2-18 0,1 20 0,2-8 0,0 9 0,4-10 0,-2 10 0,11 1 0,-5 8 0,6 1 0,0-1 0,0 0 0,0 2 0,0-1 0,0-10 0,0 8 0,0-16 0,0 16 0,0-16 0,7 8 0,2-10 0,8-1 0,-10 11 0,8-7 0,-14 4 0,12 3 0,-11-9 0,7 23 0,-7-21 0,5 22 0,-2-14 0,1 8 0,1 1 0,3-9 0,-3 6 0,7-5 0,0-1 0,0-2 0,0 1 0,3-8 0,-5 14 0,9-12 0,-6 13 0,7-13 0,-9 13 0,1-8 0,-3 12 0,3-2 0,-3 1 0,2-10 0,1 15 0,0-21 0,1 18 0,-3-6 0,0 5 0,-6 4 0,6-4 0,-6-1 0,8-2 0,0-6 0,7 3 0,-5-4 0,12-1 0,-5 6 0,9-8 0,-1 2 0,-7 6 0,6-7 0,-8 8 0,1 1 0,0-8 0,-12 7 0,12-8 0,-8 10 0,5-2 0,-6 5 0,-4 1 0,3 0 0,-1 1 0,0 2 0,2-6 0,-2 10 0,-1-6 0,1 5 0,1-8 0,-3 5 0,12-2 0,2-3 0,7 1 0,0 2 0,2-7 0,9 14 0,-7-14 0,9 14 0,-13-8 0,1 2 0,0 6 0,-2-6 0,3 7 0,-3-8 0,-5 7 0,3-5 0,-14 6 0,18 0 0,-10 0 0,0 0 0,7 0 0,-5 0 0,-2 0 0,6 0 0,-4 0 0,1 0 0,4 0 0,-7 0 0,11 0 0,-4 0 0,4 0 0,0 0 0,-4 0 0,4 0 0,-1 0 0,-2 0 0,-7 0 0,7 0 0,-15 0 0,6 0 0,-9 5 0,0-4 0,-1 5 0,-5-2 0,6-2 0,-11 9 0,11-11 0,-10 10 0,6-9 0,2 11 0,0-7 0,3 9 0,-2-3 0,2 2 0,1 8 0,8-5 0,-6 14 0,15-13 0,-14 13 0,4-14 0,-7 5 0,-7-9 0,-2 0 0,-5-1 0,6 2 0,-6-2 0,7 0 0,-7-1 0,0 1 0,0 1 0,0 9 0,0 3 0,0 19 0,0 3 0,0-1 0,0 12 0,0-12 0,0 14 0,0-13 0,0 9 0,0-27 0,0 12 0,0-26 0,-7 7 0,7-9 0,-11-1 0,2 3 0,3-3 0,-5 2 0,5-1 0,-15 9 0,7-7 0,-8 7 0,1 0 0,7-7 0,-7 7 0,6 0 0,-5-4 0,1 11 0,-1-12 0,-2 15 0,-3-15 0,1 12 0,-5-3 0,3 0 0,4-3 0,-9 0 0,9-6 0,-10 14 0,9-15 0,-7 8 0,8-10 0,-11 11 0,11-9 0,-10 8 0,18-10 0,-14 1 0,13-1 0,-6-5 0,8 4 0,1-6 0,1 1 0,5 2 0,-5-8 0,5 4 0,-8 2 0,3-2 0,-9 1 0,0 5 0,-3-11 0,-1 14 0,-2-12 0,4 9 0,-9-10 0,9 14 0,0-14 0,-10 12 0,19-11 0,-9 6 0,1-2 0,8-5 0,-9 7 0,16-2 0,-6-5 0,6 4 0,-7 1 0,3-6 0,-4 7 0,-7-1 0,7-4 0,-17 12 0,8-13 0,-8 6 0,0 2 0,-1-8 0,0 14 0,9-14 0,-8 5 0,9-6 0,-1 5 0,3-4 0,7 7 0,0-8 0,1 0 0,5 3 0,-4-2 0,6 2 0,-7-3 0,3 0 0,-4 0 0,2 6 0,-7-4 0,5 3 0,-4 0 0,4-4 0,2 4 0,4-5 0,-1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29T12:07:55.028"/>
    </inkml:context>
    <inkml:brush xml:id="br0">
      <inkml:brushProperty name="width" value="0.15875" units="cm"/>
      <inkml:brushProperty name="height" value="0.15875" units="cm"/>
      <inkml:brushProperty name="color" value="#0432FF"/>
    </inkml:brush>
  </inkml:definitions>
  <inkml:trace contextRef="#ctx0" brushRef="#br0">1834 2760 24575,'-24'-7'0,"-14"-16"0,1 3 0,-9-18 0,14 20 0,1-10 0,-1 10 0,0-13 0,0 13 0,10-2 0,-7 4 0,14 2 0,-15 1 0,15 0 0,-14-3 0,15 2 0,-9 1 0,4-1 0,4 5 0,-7-2 0,10 4 0,0-6 0,1 1 0,-11 6 0,9-5 0,-8 3 0,8 1 0,-1-3 0,-7 1 0,7 3 0,-7-7 0,8 10 0,2-7 0,-10 2 0,7 1 0,-7-7 0,8 8 0,-1-6 0,3-1 0,-1 7 0,-1-4 0,2 2 0,-17 0 0,13-3 0,-12 11 0,7-6 0,5 1 0,-6 3 0,1-11 0,4 12 0,-5-12 0,8 12 0,2-10 0,-10 10 0,5-10 0,-4 9 0,9-4 0,-3 0 0,2 5 0,-9-10 0,7 7 0,-7-7 0,8 3 0,1 2 0,6-5 0,-4 5 0,0-8 0,-1 3 0,-1-2 0,5 0 0,-13-1 0,11 3 0,-11-3 0,6 0 0,2 3 0,-8-9 0,6 5 0,-8-6 0,10 8 0,-1 0 0,1 2 0,1-3 0,-5-6 0,3 5 0,1-6 0,-3 1 0,1 5 0,0-6 0,3 1 0,1 5 0,-1-6 0,1 1 0,4 4 0,-7-5 0,8 8 0,-5 2 0,-2-11 0,5 7 0,0-4 0,-7-4 0,6 1 0,-8-10 0,-1-12 0,0 9 0,6-9 0,-3 14 0,6-2 0,-1-1 0,-6 2 0,13 8 0,-12-7 0,12 17 0,-4-8 0,6 8 0,0 0 0,-6 6 0,5-4 0,-5 5 0,6-7 0,0 2 0,0-2 0,0-1 0,0 4 0,0-3 0,0 0 0,0 2 0,0-3 0,0-6 0,0-5 0,0 2 0,0-5 0,0 4 0,0-6 0,0-13 0,0 7 0,0-8 0,0 13 0,0-2 0,0 2 0,0 8 0,0-8 0,0 19 0,0-20 0,0 18 0,0-6 0,0 8 0,0 2 0,0-3 0,0 2 0,0-11 0,0 9 0,0-8 0,0-1 0,0 9 0,0-18 0,0 17 0,0-16 0,0 16 0,0-15 0,6 14 0,-6-6 0,7 8 0,-2 2 0,-4-1 0,3-1 0,3 5 0,-4-3 0,5 10 0,-6-9 0,10 9 0,-6-10 0,7 10 0,-1-5 0,-1 0 0,2 4 0,0-2 0,8-4 0,-8 6 0,16-4 0,-6-1 0,9 3 0,1-2 0,-4 6 0,4-5 0,0 1 0,-4-3 0,4 7 0,-2 0 0,12 0 0,-8 0 0,9 0 0,-12 0 0,-1 0 0,0 0 0,-7 0 0,-3 0 0,-1 0 0,-5 0 0,6 0 0,0 0 0,-7 0 0,7 0 0,-10 0 0,10 0 0,-7 0 0,15 0 0,-13 0 0,12 0 0,-5 7 0,1-3 0,5 7 0,-15-3 0,7 1 0,0 4 0,-7-12 0,7 13 0,1-14 0,-8 10 0,7-4 0,-10 7 0,10 1 0,-6-1 0,6 0 0,0 1 0,-7-1 0,14 3 0,-6-3 0,4 1 0,-4 9 0,-1-7 0,-3 14 0,4-6 0,0 9 0,-4-3 0,4 2 0,-5 1 0,-1-4 0,-1 4 0,2-1 0,-1 12 0,1-10 0,0 8 0,-2-9 0,2-2 0,-1 0 0,-2 2 0,3-2 0,-8-8 0,6 18 0,-7-24 0,9 23 0,-4-14 0,3 3 0,1 4 0,-1 0 0,0-4 0,-2-4 0,0 3 0,-1-13 0,3 14 0,-5-15 0,6 16 0,-4-15 0,2 13 0,-3-14 0,3 7 0,-4-8 0,1-2 0,0 3 0,-6-3 0,6 1 0,-7 1 0,9-1 0,-1-1 0,-2 2 0,2 0 0,-2-2 0,2 2 0,7 2 0,-4-5 0,5 4 0,-1 2 0,-6-6 0,16 7 0,-16-4 0,15 2 0,-6-1 0,-1 0 0,8 2 0,-7-3 0,9 4 0,-9-4 0,6 3 0,-4-2 0,-3 0 0,7 8 0,-7-5 0,2 4 0,5-5 0,-14-3 0,21 8 0,-13-8 0,4 8 0,-6-8 0,-8 1 0,8-1 0,-6-1 0,5 3 0,-8-3 0,1-6 0,-1 5 0,0-5 0,-1 7 0,2-7 0,-7 6 0,5-5 0,-4 4 0,6 1 0,-7 1 0,6-1 0,-6-6 0,1 5 0,3-5 0,-7 8 0,6-3 0,-7 2 0,4-1 0,-3-1 0,0 1 0,2-2 0,-5 4 0,0-2 0,0 0 0,0 0 0,0 0 0,0 1 0,0-1 0,0 0 0,0-2 0,0 2 0,0-1 0,0 1 0,0 0 0,0 0 0,0 0 0,0 2 0,0-3 0,0 1 0,0 0 0,0-2 0,0 3 0,0-2 0,0 2 0,0-2 0,0 2 0,0 0 0,0-1 0,0-2 0,-5 1 0,-2 0 0,2-1 0,-6 3 0,11-3 0,-11 3 0,4-2 0,-6 2 0,6-1 0,-3 0 0,3 1 0,-5-1 0,-9 3 0,6-4 0,-16 4 0,16-1 0,-13-1 0,14-4 0,-17 5 0,18-7 0,-18 1 0,17 3 0,-14-10 0,12 4 0,-5-5 0,8 0 0,0 0 0,3 0 0,-11 0 0,6 0 0,-5 0 0,-1 9 0,5-7 0,-4 3 0,6-5 0,1 0 0,3 0 0,-3 0 0,-1 0 0,2 0 0,1 0 0,-1 0 0,-1 0 0,1 0 0,2 0 0,-2 0 0,-2 0 0,2 0 0,0 0 0,0 0 0,-1 0 0,1 0 0,-1 0 0,-8 0 0,7 0 0,-7 0 0,9 0 0,-2 0 0,2 0 0,1 0 0,-1 0 0,-1 0 0,2 0 0,0 0 0,-1 0 0,-2 0 0,2 0 0,0 0 0,0 0 0,0 0 0,1 0 0,0 0 0,-1 0 0,1 0 0,0 0 0,0 0 0,-3 0 0,1 0 0,3 0 0,-3 0 0,7-4 0,0-10 0,6-1 0,0-1 0,0 10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29T12:07:55.029"/>
    </inkml:context>
    <inkml:brush xml:id="br0">
      <inkml:brushProperty name="width" value="0.15875" units="cm"/>
      <inkml:brushProperty name="height" value="0.15875" units="cm"/>
      <inkml:brushProperty name="color" value="#FFC114"/>
    </inkml:brush>
  </inkml:definitions>
  <inkml:trace contextRef="#ctx0" brushRef="#br0">1725 5036 24575,'-13'0'0,"-2"0"0,-5 0 0,4 0 0,-14-8 0,7 7 0,-1-20 0,-6 9 0,5-17 0,-7 11 0,7-11 0,-5 11 0,5-12 0,2 14 0,-6-14 0,15 16 0,-17-16 0,17 15 0,-7-5 0,10 8 0,-2-1 0,0 0 0,1 1 0,-1 1 0,1-2 0,1 1 0,-12-2 0,7-7 0,-5 5 0,-13-27 0,16 18 0,-24-11 0,25 7 0,-13 3 0,15 4 0,-8-8 0,11 16 0,-3-9 0,2 13 0,7-3 0,-6 1 0,11 0 0,-4 1 0,1-1 0,3 1 0,-10 1 0,5-2 0,1 0 0,-6 1 0,0-10 0,1 5 0,-1-5 0,-1 1 0,5 5 0,-8-6 0,9 9 0,-4-1 0,3 3 0,1-3 0,-5 7 0,10-4 0,-4 5 0,1-6 0,3-7 0,-10 4 0,10-8 0,-12 1 0,5-1 0,-9-11 0,9 2 0,-6 7 0,6-5 0,-6 7 0,6-2 0,-8-6 0,9 16 0,-1-7 0,-4 9 0,11 0 0,-9-1 0,9-8 0,-10 6 0,10-5 0,-11 6 0,6 3 0,-1-1 0,-6-10 0,5 8 0,-6-7 0,8 0 0,-4 7 0,1-7 0,-12 0 0,7 7 0,-8-18 0,7 10 0,3 0 0,-14-9 0,11 9 0,-6 0 0,0-15 0,14 13 0,-13-14 0,12 15 0,-9-5 0,3 4 0,-2-20 0,-2 10 0,1-22 0,-1 23 0,2-12 0,-1 14 0,1-1 0,1-1 0,-1 1 0,0 2 0,6 4 0,-2-2 0,7 14 0,-7-15 0,11 15 0,-8-7 0,4 8 0,4 0 0,-6 2 0,7-3 0,0 1 0,0 3 0,0-3 0,0-5 0,0 3 0,0-2 0,0 6 0,0-3 0,0-6 0,-5 5 0,4-15 0,-4 7 0,5 1 0,0-9 0,-9 8 0,8 1 0,-5-9 0,6 17 0,0-15 0,0 14 0,0-5 0,0 7 0,0 0 0,0 1 0,0 0 0,0 0 0,0 0 0,0-1 0,0 0 0,0-8 0,0 7 0,0-7 0,0 0 0,0 7 0,0-17 0,0 8 0,0 0 0,0-6 0,6 6 0,4-10 0,-3 11 0,9-6 0,-10 12 0,10-14 0,-3 15 0,-5-7 0,4 12 0,-12-3 0,11 0 0,-5 3 0,8-11 0,-1 4 0,1-12 0,2 7 0,8-22 0,-4 9 0,6-9 0,-4 12 0,-3 1 0,3-1 0,-8 8 0,1 3 0,-3 1 0,1 5 0,2-6 0,-4 9 0,-4 0 0,3-1 0,-3 2 0,-1-2 0,6 0 0,-5 7 0,6-6 0,-7 7 0,6-10 0,-7 4 0,7 0 0,-3 4 0,4-1 0,-2 1 0,2-6 0,-1 0 0,0 3 0,0-3 0,1-1 0,-1 3 0,-1-2 0,4 0 0,-5 3 0,4-11 0,0 5 0,-2-3 0,1 5 0,0-6 0,0 4 0,1-5 0,-3 8 0,-5 3 0,6 2 0,-10-2 0,8 3 0,-3-3 0,1 3 0,6-12 0,-1 12 0,1-15 0,-1 1 0,8 4 0,5-12 0,-3 4 0,19-1 0,-23-4 0,23 10 0,-17-2 0,-2 7 0,8-1 0,-18 5 0,16-5 0,-14 2 0,6 6 0,-1-4 0,-5 3 0,6 2 0,-10-5 0,9 4 0,-5-5 0,6 6 0,-1-7 0,-5 7 0,15-8 0,-15 7 0,5-4 0,1 2 0,-6-1 0,6 1 0,-1-2 0,-5 10 0,7-9 0,-12 8 0,3-6 0,-1 7 0,-1-10 0,2 6 0,8-8 0,-8 1 0,18-3 0,-16 3 0,5 6 0,2-7 0,-10 8 0,9-8 0,0 7 0,-7-4 0,7 9 0,-8-10 0,-1 12 0,9-6 0,-6 2 0,5 1 0,-7-1 0,-1 4 0,-6-6 0,5 4 0,-5-2 0,5 4 0,-1-7 0,2 7 0,0-11 0,-1 8 0,10-9 0,3 11 0,-2-13 0,7 13 0,-5-4 0,-2-1 0,6 5 0,-12-5 0,14 6 0,-15 0 0,13 0 0,-5 0 0,9 0 0,-1 0 0,1 0 0,0 0 0,-9 0 0,6 0 0,-14 0 0,13 0 0,-14 0 0,7 0 0,-8 0 0,-2 0 0,3 0 0,-1 6 0,-3-6 0,3 12 0,-1-11 0,1 10 0,-1-8 0,0 5 0,-6 1 0,6-3 0,-6 5 0,7-4 0,-3 5 0,4-1 0,-2 2 0,0 0 0,9 0 0,-7-1 0,7 3 0,-9-5 0,-1 3 0,1 1 0,2-3 0,-2 2 0,10 0 0,-10-2 0,9 5 0,-8-5 0,8 10 0,-7-6 0,7 6 0,-8 0 0,9-5 0,-5 12 0,5-11 0,-7 13 0,-1-8 0,2 11 0,-1-11 0,7 7 0,-8-6 0,12 9 0,-4 0 0,-3 11 0,11-9 0,-12 10 0,7-12 0,-11-2 0,2 3 0,-1-1 0,2-2 0,-1 3 0,-3-11 0,2 6 0,-1-12 0,0 14 0,0-17 0,-7 17 0,6-7 0,-10 0 0,11 6 0,-13-6 0,13 10 0,-4 11 0,-1-11 0,7 11 0,-5-1 0,5-9 0,2 9 0,-2-10 0,-2 0 0,1-4 0,1-6 0,0 7 0,5-7 0,-3 9 0,10-1 0,-2 0 0,-2 2 0,5-2 0,-3-6 0,5 4 0,0-4 0,-7-2 0,4 6 0,-14-13 0,18 6 0,-10-2 0,0-4 0,9 12 0,-9-11 0,0 4 0,9 1 0,-8-5 0,0 13 0,-1-14 0,-8 6 0,7-10 0,-5 9 0,5-4 0,-8 4 0,-1-9 0,10 1 0,-8 1 0,10 8 0,-5-7 0,-2 6 0,5 2 0,-11-8 0,12 14 0,-9-16 0,20 30 0,-17-17 0,15 16 0,-3 3 0,-4 0 0,8 0 0,-4 11 0,-3-22 0,1 11 0,-10-14 0,-5-7 0,1-3 0,1-9 0,-8-1 0,1 2 0,-7-2 0,0 3 0,0-2 0,0-1 0,0 1 0,0 1 0,0-1 0,6 9 0,-5-8 0,6 8 0,-7 0 0,0-7 0,0 17 0,0-19 0,0 20 0,0-18 0,0 14 0,0-13 0,0 6 0,0-1 0,0-4 0,0 5 0,0-10 0,0 2 0,0 8 0,0-8 0,0 7 0,0 2 0,0-9 0,0 19 0,0-10 0,0 10 0,0-1 0,0-8 0,0 6 0,0-14 0,0 6 0,0-9 0,0 1 0,0-3 0,0 3 0,-4-7 0,1 6 0,0-6 0,-5 6 0,6-2 0,-7 4 0,0 6 0,3 2 0,-8 3 0,7 3 0,-3-5 0,-3 8 0,4 2 0,-5-11 0,6 7 0,-4-15 0,11 7 0,-10-8 0,10-1 0,-9 0 0,8 2 0,-9-2 0,3 8 0,-1-5 0,-2 6 0,1-1 0,-1-5 0,-2 6 0,-3-2 0,5-4 0,-5 5 0,5-7 0,-2-1 0,1 0 0,4 0 0,-3 0 0,4 2 0,-4-3 0,4 1 0,-6 10 0,6-8 0,-6 7 0,-2 0 0,2-7 0,0 6 0,-1 0 0,1-5 0,-2 6 0,4-8 0,-2-3 0,0 3 0,6-2 0,-4 3 0,4 6 0,-6-5 0,-1 6 0,2-9 0,5 8 0,-14-4 0,14 5 0,-10-5 0,6-5 0,5 1 0,0 1 0,-6-7 0,5 5 0,-5-6 0,2 6 0,-2-4 0,6 2 0,-5-2 0,5 5 0,-7 0 0,0 2 0,2-3 0,-3 1 0,1 1 0,3-3 0,-3 5 0,6-4 0,-5 1 0,5 9 0,-16-5 0,6 14 0,-5-14 0,7 13 0,-6-6 0,2 10 0,-1-11 0,4 7 0,-5-12 0,4 4 0,2 1 0,-4-7 0,9 6 0,-11-6 0,9-4 0,0 2 0,5-1 0,-3-1 0,3 3 0,-5-2 0,4 0 0,-3 0 0,4 0 0,-5-1 0,-1 3 0,2-1 0,-2-3 0,0 3 0,-8 0 0,7 0 0,-1 1 0,4-2 0,4 1 0,0-1 0,-4 0 0,3-6 0,2 6 0,-5-6 0,5 0 0,-7 5 0,1-4 0,0 0 0,-2 4 0,3-4 0,-10 6 0,8 1 0,-10-1 0,12-1 0,-2-1 0,-8 5 0,12-4 0,-12-3 0,16 2 0,-10-5 0,5 0 0,-3 6 0,-8-5 0,7 7 0,-7-1 0,0 1 0,7-1 0,-7 0 0,8-2 0,-8-2 0,5 1 0,-4-3 0,8 5 0,-8-5 0,4 3 0,-13 0 0,7 4 0,-3-2 0,-4 4 0,5-10 0,-6 9 0,5-6 0,-4 6 0,7-7 0,-11 5 0,3-11 0,7 9 0,-8-8 0,17 8 0,-16-10 0,16 3 0,-15-4 0,14 0 0,-8 6 0,2-5 0,7 5 0,-14-6 0,13 0 0,-13 0 0,3 0 0,3 0 0,-10 0 0,18 0 0,-7 0 0,11 0 0,-4 0 0,1 0 0,2 0 0,-2 0 0,-8 0 0,7 0 0,-7 0 0,9 0 0,1 0 0,-4 0 0,4 0 0,-1 0 0,-1 0 0,0 0 0,2 0 0,-2-6 0,1 5 0,0-9 0,-9 9 0,6-10 0,-7 8 0,10-8 0,0 10 0,-1-10 0,2 4 0,-1 0 0,-2-3 0,2 4 0,0-8 0,-1 7 0,2-4 0,-2 4 0,0-5 0,1 1 0,1-3 0,-4 2 0,4 0 0,-1 0 0,-1 0 0,7 0 0,-5-1 0,2-8 0,-4 11 0,-2-9 0,9 2 0,-5 3 0,5-7 0,-1 10 0,-4-1 0,10-1 0,-4 2 0,-2-3 0,7 1 0,-7 3 0,7-2 0,0-1 0,0 2 0,0 0 0,0-1 0,0 1 0,0 0 0,0 0 0,0 1 0,0-1 0,0-1 0,0 2 0,0-1 0,0 1 0,0 2 0,0-4 0,5 1 0,4-3 0,-3 1 0,5 3 0,-4-3 0,4-8 0,-1 7 0,3-7 0,-13 9 0,6-1 0,-2 6 0,-3-1 0,5-2 0,0 0 0,-3-3 0,1 0 0,1 3 0,-3-11 0,3 5 0,1-4 0,-5 6 0,5 1 0,-6 3 0,0-3 0,0-1 0,0 3 0,0 0 0,0 2 0,0-5 0,0 5 0,0-2 0,0 0 0,0 1 0,0 3 0,0 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29T12:07:55.031"/>
    </inkml:context>
    <inkml:brush xml:id="br0">
      <inkml:brushProperty name="width" value="0.15875" units="cm"/>
      <inkml:brushProperty name="height" value="0.15875" units="cm"/>
      <inkml:brushProperty name="color" value="#E71224"/>
    </inkml:brush>
  </inkml:definitions>
  <inkml:trace contextRef="#ctx0" brushRef="#br0">2928 4509 24575,'-40'-62'0,"2"7"0,-18 3 0,9 10 0,-12-23 0,10 24 0,-6-11 0,18 14 0,-9 1 0,21 9 0,-19 2 0,29 11 0,-14-2 0,20 8 0,-12 3 0,3 6 0,2 0 0,2 0 0,6-6 0,-8 5 0,8-6 0,-11 7 0,1-6 0,-2 3 0,2-8 0,-12 9 0,9-9 0,-13 11 0,18-13 0,-4 10 0,-11-2 0,9 5 0,-9-6 0,13 4 0,-14-6 0,8 8 0,-8 0 0,16 0 0,-4 0 0,-1 0 0,4 0 0,-2 0 0,-1 0 0,3 0 0,-4 0 0,2 0 0,-13 0 0,13 0 0,-25 0 0,24 0 0,-12 0 0,13 0 0,2 0 0,-1-6 0,2 6 0,1-11 0,-7 9 0,6-8 0,-2 10 0,1-6 0,-2-1 0,0 3 0,1-6 0,0 7 0,-3-11 0,3 7 0,0-2 0,-2-3 0,4 11 0,-5-12 0,3 5 0,-1-5 0,1 6 0,0-7 0,0 6 0,-3-2 0,3-1 0,0 1 0,0-3 0,-6-13 0,5 9 0,0-7 0,-13 7 0,8 2 0,-9-12 0,13 9 0,-1-5 0,0 6 0,4 4 0,5-2 0,-3 8 0,14-7 0,-17 7 0,15-9 0,-15 9 0,9-7 0,0 7 0,-2-9 0,3 0 0,7 3 0,-16-2 0,14 1 0,-12 0 0,14 0 0,-16-3 0,13 3 0,-4 0 0,-1-1 0,6 2 0,-12-3 0,4 0 0,1 1 0,-10-10 0,17 8 0,-15-8 0,15 12 0,-12 0 0,13-1 0,-14-2 0,11 7 0,-11-8 0,8 3 0,-4 1 0,-3-1 0,14 1 0,-18 6 0,19-3 0,-16 6 0,14-7 0,-14 9 0,14-7 0,-11 7 0,11-9 0,-13 1 0,6-3 0,-1-1 0,-6 7 0,15-6 0,-17 4 0,16-3 0,-13 5 0,14-8 0,-14 8 0,15-5 0,-8-3 0,-2-1 0,1 2 0,-1 0 0,-8 0 0,8-1 0,-2 1 0,-3-2 0,13 1 0,-16 2 0,17-2 0,-16-1 0,12 3 0,-8-3 0,10 1 0,-15 2 0,16-3 0,-14 1 0,13 2 0,-5-2 0,1 1 0,5-1 0,-7 3 0,9 0 0,0-2 0,0-10 0,0 8 0,0-18 0,0 7 0,-12-12 0,10 1 0,-10 0 0,12 11 0,0-7 0,-7 18 0,5-22 0,-5 22 0,7-9 0,0 10 0,0-9 0,0 5 0,0-5 0,0 0 0,0 5 0,-14-15 0,13 16 0,-10-17 0,11 18 0,0-8 0,0 0 0,-12-1 0,9-1 0,-6-9 0,9 19 0,0-9 0,0 1 0,0 9 0,0-10 0,0 12 0,0 0 0,0 0 0,0-12 0,0 9 0,0-7 0,0-2 0,0 9 0,0-9 0,0 12 0,0 0 0,0 0 0,0-1 0,0 2 0,0-14 0,0 9 0,0-7 0,0 12 0,0-11 0,0 5 0,0-5 0,0 11 0,0-2 0,0 3 0,6-2 0,-4 1 0,5 0 0,1 5 0,-7-14 0,17 10 0,-16-13 0,13 10 0,-3-11 0,1 11 0,6-11 0,-19 2 0,10 7 0,-2-8 0,-7 12 0,16-4 0,-13 2 0,10 2 0,-11-2 0,15 0 0,-9 2 0,0-4 0,9 3 0,-16 0 0,14-1 0,-5 0 0,5 1 0,6 0 0,-6-2 0,4 2 0,-1-1 0,2-9 0,-2 6 0,6-17 0,-8 17 0,4-8 0,0 3 0,-1 5 0,2 2 0,-5 2 0,-5 6 0,3 0 0,-6 2 0,2 2 0,4 1 0,-6-10 0,7 5 0,4-7 0,-1-1 0,13 1 0,3-2 0,13-1 0,-1-2 0,3 1 0,-16 1 0,-2 2 0,1 1 0,-12 4 0,11-3 0,-14 14 0,-1-8 0,1 8 0,-3-6 0,-3 6 0,6-13 0,32-2 0,-25-3 0,37 1 0,-39 3 0,21 13 0,-22-11 0,10 11 0,-16-7 0,6 2 0,-6 5 0,4-5 0,-4 6 0,2-6 0,-1 5 0,1-5 0,-1 6 0,-8-6 0,9 4 0,-9-4 0,8 6 0,4 0 0,-2-7 0,-2 3 0,2 1 0,15 3 0,-12 0 0,7-10 0,3 10 0,-11-7 0,12 7 0,-15 0 0,0 0 0,3-6 0,-3 4 0,0-5 0,0 7 0,1 0 0,2 0 0,-5 0 0,4 0 0,-2 0 0,0 0 0,0 0 0,0 0 0,3 0 0,-4 0 0,3 0 0,-4 0 0,4 0 0,1 0 0,-5 0 0,4 0 0,-3 0 0,2 0 0,13 0 0,3 0 0,14 0 0,-3 0 0,-7 0 0,5 0 0,-23 0 0,10 0 0,-14 0 0,3 0 0,1 0 0,-5 0 0,4 0 0,-4 0 0,3 0 0,-3 0 0,2 7 0,-1-5 0,2 10 0,-2-1 0,4 2 0,9 3 0,-7-9 0,22 11 0,-22-10 0,7 9 0,2 0 0,-8-4 0,6 4 0,2 0 0,-8-8 0,6 6 0,-14-8 0,6 6 0,-4-3 0,0 1 0,0-10 0,0 13 0,0-11 0,3 3 0,-3-6 0,0 8 0,0-8 0,1 7 0,-1-7 0,0 6 0,-2 1 0,5 1 0,-13 4 0,9-5 0,-7 8 0,8-8 0,0 6 0,0-5 0,4 5 0,-4 3 0,0-3 0,15 4 0,-12-1 0,11-7 0,-14 4 0,0-4 0,0 6 0,3-1 0,-4 1 0,4 10 0,10-8 0,-5 9 0,6-12 0,-13 3 0,-2-3 0,3 0 0,-2 1 0,-9-2 0,7 3 0,-5-2 0,1 0 0,5 0 0,-8-1 0,7 2 0,4-2 0,-11 4 0,6-10 0,-3 3 0,5 1 0,-5 3 0,4-7 0,-5 6 0,-1-5 0,5 1 0,-3 2 0,-2 0 0,5 3 0,-2 0 0,-2 0 0,5 0 0,-7 0 0,9 2 0,-7-2 0,4 0 0,-4 0 0,2 1 0,-1 1 0,2-3 0,4 2 0,-9-2 0,8 2 0,-14-1 0,13 0 0,-14 3 0,13-4 0,-12 2 0,15-2 0,-15 2 0,12-2 0,-13 3 0,2-5 0,-4 2 0,0-2 0,0 3 0,0-1 0,8-1 0,-5 3 0,3-2 0,-6 1 0,0 0 0,0 0 0,0 3 0,0-3 0,0 0 0,0 0 0,0 0 0,0 2 0,0-3 0,0 3 0,0-2 0,0 10 0,0-9 0,0 11 0,0-11 0,0-2 0,0 4 0,0-2 0,0-2 0,0 2 0,0-2 0,0 3 0,0-3 0,0 3 0,0-1 0,0-2 0,0 0 0,0 2 0,0-2 0,0 1 0,0 2 0,0-2 0,0 0 0,0 0 0,0 0 0,0 3 0,0-4 0,0 2 0,0-1 0,0 0 0,0-1 0,0-1 0,0 2 0,0-3 0,0 2 0,0 1 0,0-4 0,0 4 0,0-1 0,0 1 0,-6 2 0,3-3 0,-17 10 0,8-5 0,0 8 0,-6-11 0,9-2 0,-2 2 0,-5-2 0,7 3 0,-5 0 0,-1-3 0,13 2 0,-16-2 0,9 3 0,-10-3 0,10 2 0,-10-8 0,16 7 0,-13-7 0,5 6 0,-5 1 0,8-1 0,-5-7 0,8 6 0,-8-10 0,9 10 0,-12-5 0,5 0 0,2 7 0,-7-7 0,5 9 0,-10-3 0,4 1 0,4-3 0,-4-4 0,10 5 0,-11-5 0,9 3 0,0 1 0,-10-1 0,9-3 0,-2 7 0,-3-7 0,3 6 0,-5 3 0,4-4 0,-1 5 0,0-2 0,-2-2 0,-4 2 0,11-2 0,-7 4 0,5-3 0,-3 0 0,2 1 0,8-2 0,-13-5 0,14 5 0,-13-4 0,14 4 0,-13 2 0,12-2 0,-14 3 0,13-4 0,-13 4 0,16-3 0,-14 3 0,12 10 0,-14-10 0,16 9 0,-7-12 0,8 2 0,0-1 0,0 0 0,0 0 0,0 1 0,0 10 0,0-8 0,0 8 0,0-11 0,0 0 0,0 0 0,0 1 0,0 1 0,0-2 0,0-1 0,0 2 0,0-3 0,0 0 0,0 3 0,0-3 0,0 3 0,0-6 0,0 4 0,3-2 0,9 2 0,-6 0 0,11-7 0,-17 8 0,16-7 0,-11 8 0,11-2 0,-14 1 0,15 3 0,-16-8 0,16 8 0,-14-3 0,12-7 0,-14 3 0,11-2 0,-7 8 0,-1-2 0,4-1 0,1 2 0,-9-2 0,18 0 0,-18 1 0,8-3 0,1-4 0,-8 5 0,7-4 0,-8 6 0,7 0 0,-4-1 0,2 4 0,5-4 0,-8 2 0,5-2 0,1 2 0,-7-2 0,10 1 0,-11 0 0,8-5 0,-7 2 0,7 0 0,-8 1 0,0 4 0,7-3 0,-5 2 0,8-2 0,-10 1 0,8-1 0,-5 3 0,3-1 0,-6-2 0,7 0 0,-2 2 0,1-3 0,-6 2 0,0-1 0,0-1 0,0 1 0,0-3 0,0 2 0,0 2 0,0-1 0,0-2 0,0 4 0,0-3 0,0 1 0,0 0 0,0 0 0,0-2 0,0 2 0,0-2 0,0 3 0,0-1 0,0 1 0,0-1 0,0 2 0,-11-9 0,10 7 0,-7-6 0,1 10 0,5-3 0,-16-1 0,18-1 0,-7-1 0,-2-1 0,9 2 0,-19-4 0,18 6 0,-16-5 0,13 2 0,-13-2 0,8 5 0,-1 2 0,-7-3 0,6 0 0,2 1 0,-6-7 0,6 5 0,-9-8 0,3 8 0,-1-5 0,5 6 0,-6-6 0,8 8 0,-1-2 0,-5-3 0,6-1 0,-11-1 0,3 5 0,10 2 0,-10-8 0,7-1 0,-1-1 0,-2-3 0,2 6 0,-4-8 0,0 0 0,0 0 0,-2 0 0,4 0 0,-8 0 0,2 0 0,3 0 0,-1 0 0,-2 0 0,2 0 0,-1 0 0,0 0 0,0 0 0,10-8 0,-8 6 0,5-9 0,-8 9 0,-1-12 0,3 7 0,-1-7 0,-1 7 0,2-6 0,0 5 0,-2 1 0,11-5 0,-7 11 0,6-11 0,-1 5 0,-5 0 0,15-5 0,-16 11 0,15-13 0,-14 8 0,15-8 0,-18 0 0,9 0 0,0 0 0,-9-3 0,16 3 0,-16 0 0,15-10 0,-11 7 0,11-8 0,-15 14 0,17-2 0,-7 8 0,1-3 0,7-2 0,-8 3 0,2-7 0,2 2 0,-13 5 0,15 1 0,-5 6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29T12:07:55.032"/>
    </inkml:context>
    <inkml:brush xml:id="br0">
      <inkml:brushProperty name="width" value="0.15875" units="cm"/>
      <inkml:brushProperty name="height" value="0.15875" units="cm"/>
      <inkml:brushProperty name="color" value="#0432FF"/>
    </inkml:brush>
  </inkml:definitions>
  <inkml:trace contextRef="#ctx0" brushRef="#br0">545 3001 24575,'-12'-16'0,"-2"4"0,1-22 0,-1 16 0,-2-7 0,9 1 0,-8 7 0,7-9 0,-6 12 0,0 0 0,-5-11 0,7 9 0,-7-22 0,4 22 0,-5-19 0,13 18 0,-10-9 0,10 12 0,-2-1 0,-3 2 0,4-3 0,0 1 0,-5 2 0,9-3 0,-6 0 0,7 3 0,-10-2 0,11 0 0,-11 2 0,6-2 0,-1-1 0,-8-9 0,7 8 0,0-7 0,-4 9 0,4 1 0,2-1 0,-7 1 0,7-1 0,0 0 0,-7 2 0,12-3 0,-6 0 0,3 3 0,2-2 0,-3 0 0,-1 2 0,6-4 0,-12 2 0,12 2 0,-6-2 0,1 1 0,5-12 0,-6-1 0,-3-11 0,8 0 0,-5 2 0,7-17 0,0 12 0,0-23 0,0 21 0,0 2 0,0 6 0,0 19 0,0-10 0,0 11 0,0 2 0,0-3 0,0 5 0,0-14 0,0 8 0,0-8 0,0 12 0,0-3 0,0 1 0,0 2 0,0-2 0,0-2 0,0 4 0,0-10 0,0 5 0,0-8 0,6 11 0,-5-9 0,5 7 0,-6-7 0,0 8 0,8 1 0,-7 2 0,5-3 0,-6 1 0,0 2 0,0-3 0,0-8 0,0 6 0,0-6 0,0-1 0,6 8 0,-5-8 0,9 8 0,-10 5 0,4-4 0,-1 2 0,2 0 0,-5-2 0,5 2 0,-1 0 0,3-12 0,-1 7 0,-5-15 0,14 8 0,-3-24 0,-1 7 0,6-9 0,-14 15 0,5 10 0,1-10 0,-7 21 0,7-10 0,-9 13 0,6 5 0,-6-4 0,12 12 0,-12-11 0,13-7 0,-4 0 0,-1-16 0,7 16 0,-13-8 0,12 0 0,-13 10 0,8-9 0,-3 11 0,-3 1 0,1 0 0,2 5 0,-2-4 0,4 11 0,-7-10 0,12 2 0,-7-4 0,1-2 0,6 2 0,-13-2 0,14 7 0,-13-6 0,5 7 0,0-6 0,1 5 0,6 2 0,0-1 0,-1 6 0,2-11 0,1 10 0,-1-11 0,2 9 0,-2-9 0,0 12 0,-7-11 0,6 10 0,-5-5 0,5 7 0,1 0 0,-1 0 0,0 0 0,2 0 0,2 0 0,-4 0 0,2 0 0,-2 0 0,2 0 0,-2 0 0,3 0 0,-1 0 0,-2 0 0,1 0 0,-1 0 0,1 0 0,-2 0 0,-6 7 0,4-7 0,-7 14 0,10-7 0,-5 4 0,6-1 0,-6 1 0,5-4 0,-6 5 0,7-11 0,3 13 0,-5-7 0,2 0 0,-7 5 0,6-10 0,-4 11 0,5-13 0,0 14 0,2-6 0,-3 7 0,2-8 0,-1 6 0,0-5 0,0-1 0,0 7 0,3-6 0,-4 0 0,2 0 0,-1-2 0,0-5 0,3 5 0,-5 1 0,4-5 0,-3 4 0,2 0 0,-2-5 0,0 6 0,-1-7 0,1 0 0,0 0 0,-1 0 0,3 0 0,-1 7 0,-1-6 0,12 5 0,-9-6 0,20 0 0,-19 0 0,7 0 0,2 0 0,-9 0 0,7 0 0,-11 0 0,13 0 0,-10 0 0,9 0 0,-10 6 0,-2-5 0,2 9 0,2-10 0,-4 4 0,2-1 0,-2 2 0,2 2 0,-2-7 0,3 9 0,0-9 0,-4 6 0,4-5 0,-3 5 0,-5 2 0,5-7 0,-4 11 0,5-11 0,1 13 0,-2-12 0,2 9 0,-1-9 0,2 12 0,-2-7 0,0 8 0,0-2 0,-1 1 0,1-1 0,0 3 0,-5 0 0,4-3 0,-10 2 0,9-2 0,-12 2 0,7-2 0,-7 0 0,0 3 0,0-5 0,0 5 0,0-2 0,0 0 0,0 1 0,9 9 0,-8 3 0,9 23 0,-10-6 0,9 20 0,-6-9 0,8-1 0,-11-2 0,0-15 0,0 1 0,7-1 0,-4-9 0,4-2 0,-7-13 0,0 2 0,0-2 0,0 2 0,0-2 0,0 0 0,0 1 0,0 2 0,0-1 0,0 7 0,0-3 0,0 16 0,0 5 0,0 3 0,0 20 0,-10-6 0,-3 12 0,2-15 0,-10 11 0,8-10 0,-1 2 0,-3-8 0,5-10 0,2-14 0,-7 12 0,9-20 0,-8 5 0,-1 3 0,6-6 0,-4 16 0,7-17 0,-11 4 0,6-7 0,-2 1 0,1-3 0,0 3 0,6-4 0,-6 4 0,5-3 0,-12 8 0,4 6 0,-4-4 0,4 2 0,1-10 0,-8 2 0,7-2 0,-10 10 0,13-8 0,-13 10 0,9-12 0,-7 2 0,9-4 0,3 3 0,-11-9 0,7 7 0,-8-6 0,9 6 0,1 0 0,-9 1 0,6 2 0,-7-1 0,11-3 0,0 2 0,-1 2 0,1-5 0,-1-4 0,-1 6 0,4-7 0,-15 10 0,10-9 0,-9 6 0,14-11 0,-5 10 0,2-13 0,8 13 0,-6-10 0,5 10 0,-5-11 0,-2 10 0,2-11 0,-13 14 0,8-13 0,-16 15 0,6-6 0,1-1 0,-7 7 0,5-16 0,2 14 0,4-14 0,6 5 0,2-6 0,8 7 0,-6-3 0,7 2 0,-2-6 0,2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29T12:07:55.033"/>
    </inkml:context>
    <inkml:brush xml:id="br0">
      <inkml:brushProperty name="width" value="0.15875" units="cm"/>
      <inkml:brushProperty name="height" value="0.15875" units="cm"/>
      <inkml:brushProperty name="color" value="#FFC114"/>
    </inkml:brush>
  </inkml:definitions>
  <inkml:trace contextRef="#ctx0" brushRef="#br0">1207 1044 24575,'-21'0'0,"-25"0"0,25 0 0,-31 0 0,24 0 0,1 0 0,1 0 0,3 0 0,5 0 0,-7 0 0,12 0 0,0 0 0,-2 0 0,-1 0 0,4 0 0,-5 0 0,2 0 0,2 0 0,-2 0 0,2 0 0,-3 0 0,3 0 0,-3 0 0,3 0 0,-2 0 0,0 0 0,2 0 0,-3 0 0,-9 0 0,9 0 0,-10 0 0,11 0 0,2 0 0,0 0 0,-2 0 0,2 0 0,-4 0 0,3 0 0,0 0 0,0 0 0,0 0 0,0 0 0,-2 0 0,2 0 0,0 0 0,-1-9 0,-10 7 0,-2-3 0,-1-4 0,-6 1 0,4-11 0,3 11 0,-7-9 0,18 7 0,-9 0 0,9-3 0,1 13 0,2-14 0,-2 5 0,-1-3 0,8-5 0,-6 9 0,13-5 0,-5 6 0,0-1 0,5-5 0,-7 4 0,8-4 0,0-1 0,0-2 0,0 2 0,0 1 0,0-1 0,0 0 0,-6-1 0,5 2 0,-5-3 0,6 2 0,0 0 0,0-6 0,0 3 0,0-5 0,0 8 0,0 0 0,0 1 0,0-2 0,0 2 0,0 0 0,0-1 0,6-1 0,3-10 0,8 8 0,-2-7 0,0-2 0,2 9 0,-2-9 0,-1 12 0,2-1 0,-8 2 0,5 2 0,-6 7 0,7-2 0,-1 2 0,3-3 0,-4 7 0,5-6 0,6 5 0,4-5 0,0-2 0,7 7 0,-5-12 0,8 8 0,1-10 0,0 14 0,-2-10 0,3 4 0,-13 6 0,9-9 0,-7 1 0,8 8 0,3-16 0,-2 16 0,15-19 0,-12 18 0,13-17 0,-16 7 0,-1 4 0,3-10 0,-13 10 0,-2-4 0,-7 7 0,-4 5 0,2-8 0,-2 8 0,2-8 0,2 8 0,-10-6 0,4 6 0,-4-3 0,4-3 0,3 2 0,5 1 0,8-7 0,7 8 0,3-5 0,-11 7 0,10 0 0,-18 0 0,6 0 0,-10 0 0,1 0 0,-1 0 0,-3 0 0,2 0 0,-2 0 0,5 0 0,-1 0 0,-2 6 0,3 1 0,8 12 0,3-4 0,12 12 0,-12-7 0,7 6 0,-17-12 0,7-3 0,-8 1 0,-2-11 0,-7 12 0,6-12 0,-11 11 0,11-5 0,-6 7 0,7-7 0,0 6 0,3-5 0,-3 6 0,9 3 0,-4 10 0,7-10 0,-7 20 0,-4-22 0,2 20 0,-1-18 0,1 8 0,-4-11 0,2 0 0,-8 1 0,-1-2 0,-6 1 0,8-7 0,-2 5 0,8-4 0,-1 5 0,12 4 0,3-1 0,10 3 0,12 12 0,-8-11 0,23 24 0,-26-22 0,13 7 0,-13-9 0,-1-1 0,-11-3 0,-3 1 0,-10-2 0,1-8 0,-7 5 0,-1-6 0,-7 8 0,0-4 0,0 4 0,0 0 0,0-1 0,0 2 0,0-2 0,0 0 0,0 1 0,0 0 0,-7-7 0,4 6 0,-10-12 0,6 14 0,-7-8 0,0 2 0,-2 4 0,2-12 0,5 11 0,-5-10 0,7 11 0,-6-12 0,-2 11 0,1-10 0,0 11 0,0-12 0,-2 13 0,2-14 0,-1 13 0,1-9 0,0 2 0,-1 1 0,-1-6 0,2 5 0,7-1 0,-4-2 0,5 3 0,-22-6 0,10 0 0,-22 8 0,-2-5 0,1 4 0,-12-7 0,2 0 0,11 0 0,-11 0 0,13 0 0,-1 0 0,4 0 0,-4 0 0,11 0 0,-8 0 0,10 0 0,-11 0 0,-15 0 0,10 0 0,-23 0 0,10 0 0,-15 0 0,2 0 0,-19 0 0,11-10 0,-8-3 0,13-9 0,2-2 0,-1 2 0,2 0 0,13-1 0,3 2 0,14 3 0,12 8 0,0-5 0,19 8 0,-1-6 0,8 4 0,0 4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29T12:07:55.035"/>
    </inkml:context>
    <inkml:brush xml:id="br0">
      <inkml:brushProperty name="width" value="0.15875" units="cm"/>
      <inkml:brushProperty name="height" value="0.15875" units="cm"/>
      <inkml:brushProperty name="color" value="#E71224"/>
    </inkml:brush>
  </inkml:definitions>
  <inkml:trace contextRef="#ctx0" brushRef="#br0">875 1879 24575,'-24'0'0,"-1"0"0,3 0 0,-6 0 0,2-16 0,1 12 0,-9-27 0,10 11 0,-13-13 0,3-2 0,0-1 0,-2 10 0,10-8 0,-6 7 0,3-8 0,2 1 0,-21-17 0,17 12 0,-13-12 0,8 3 0,16 11 0,-8-11 0,13 22 0,-3-6 0,4 16 0,-3-17 0,4 17 0,2-7 0,-2 10 0,13-2 0,-11 8 0,8-5 0,-11-5 0,12 2 0,-11-9 0,9 1 0,-7-2 0,0-10 0,1 0 0,3 10 0,0-6 0,4 14 0,-5-6 0,8 9 0,0 0 0,0 2 0,0-3 0,0 2 0,0 1 0,0-2 0,0-6 0,0 2 0,0-5 0,0 2 0,0 5 0,0-8 0,0 2 0,0 5 0,0-6 0,7 9 0,-7 0 0,14-8 0,-5 4 0,7-14 0,-1 18 0,3-17 0,4 3 0,-2-8 0,11 9 0,-5-5 0,10 13 0,-10-14 0,7 13 0,-5-6 0,6 10 0,1 0 0,-9-1 0,6 5 0,-8 1 0,11-1 0,-9-3 0,8 5 0,-9-2 0,8 9 0,3-13 0,-1 15 0,-2-16 0,3 16 0,-2-6 0,0 7 0,3 0 0,-3 0 0,1 0 0,13 0 0,2 0 0,13 0 0,2 0 0,-2 0 0,0 0 0,-10 0 0,6 0 0,-7 0 0,-1 0 0,10 0 0,-24 0 0,11 7 0,-14-6 0,1 16 0,2-16 0,-4 15 0,2-8 0,1 4 0,-3 2 0,2-3 0,-1-3 0,14 9 0,2-4 0,15 10 0,-2-3 0,18 14 0,-13-9 0,13 18 0,-18-11 0,2 1 0,-2 7 0,-13-10 0,-2 9 0,-11-6 0,-5 3 0,-7-11 0,10 9 0,-21-20 0,10 9 0,-11-10 0,1 1 0,-6 9 0,-5-8 0,6 8 0,-9-10 0,7 11 0,-7 0 0,0 12 0,7-3 0,-6 15 0,8-9 0,-9 9 0,0 0 0,0-10 0,0 10 0,0-1 0,0-8 0,0 8 0,0-13 0,0 0 0,0 1 0,0 0 0,-9-1 0,1 2 0,-10-1 0,-7-8 0,5 6 0,-13-14 0,14 13 0,-5-14 0,9 4 0,1-7 0,1-2 0,4-1 0,-2-5 0,10 2 0,-11-5 0,5-2 0,-10-2 0,-8 0 0,-5 0 0,-4 0 0,-3 0 0,-11 11 0,-2-9 0,-13 7 0,10-9 0,-6 0 0,19 0 0,-8 0 0,24 0 0,-9 0 0,17 0 0,-7 0 0,10 0 0,-2 0 0,2 0 0,0 0 0,-1 7 0,0-5 0,-8 3 0,6-5 0,-16 0 0,16 0 0,-18 0 0,9 0 0,-10 0 0,10 0 0,-8 0 0,8 0 0,-11 6 0,4-3 0,4 6 0,6-9 0,10 0 0,-4 0 0,2 0 0,3 0 0,-2 0 0,2 0 0,-2 0 0,-10 0 0,-3 0 0,-7 0 0,-9 0 0,6 0 0,-4 0 0,13 0 0,3 0 0,12 0 0,-2 0 0,3 0 0,-2 0 0,4 0 0,-7 0 0,-5 0 0,-4 0 0,-11 0 0,0 0 0,3 0 0,-15 0 0,-2 0 0,-3 0 0,6 0 0,12 0 0,11 0 0,0 0 0,10 0 0,7-6 0,0 5 0,7-4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29T12:07:55.036"/>
    </inkml:context>
    <inkml:brush xml:id="br0">
      <inkml:brushProperty name="width" value="0.15875" units="cm"/>
      <inkml:brushProperty name="height" value="0.15875" units="cm"/>
      <inkml:brushProperty name="color" value="#0432FF"/>
    </inkml:brush>
  </inkml:definitions>
  <inkml:trace contextRef="#ctx0" brushRef="#br0">8290 2266 24575,'0'-22'0,"0"4"0,0 0 0,0-6 0,0 8 0,0-16 0,-5 17 0,3-20 0,-4 10 0,1-1 0,2-5 0,-8 6 0,8-3 0,-11 7 0,13-3 0,-11 10 0,11-9 0,-5 10 0,0 0 0,6-2 0,-7-7 0,7 5 0,-7-14 0,4 14 0,-5-16 0,3 17 0,4-16 0,-5 16 0,6-6 0,-7 6 0,5-6 0,-3 6 0,5-8 0,-6 10 0,4-8 0,-5 7 0,2-9 0,3 11 0,-3-1 0,-2 0 0,6 1 0,-5-1 0,0 7 0,5-4 0,-6 4 0,2-8 0,5 4 0,-6-2 0,0 1 0,5-3 0,-5 2 0,6-1 0,-4 2 0,1-2 0,-3-1 0,6 3 0,0-2 0,0 0 0,-5 2 0,1-3 0,1 1 0,3 0 0,-9 2 0,9-2 0,-7-1 0,7 2 0,-6 0 0,5-1 0,-6 1 0,7-9 0,-4 4 0,1-3 0,-9 6 0,12 1 0,-14-9 0,5 7 0,1-7 0,-7 0 0,8 7 0,-3-7 0,0 11 0,-1-2 0,5-1 0,-7 3 0,6-2 0,0-9 0,-4 7 0,4-7 0,-9 10 0,9-10 0,-6 5 0,8-3 0,-10 6 0,8 2 0,-5 0 0,9-1 0,-9 1 0,10-2 0,-10 3 0,7-1 0,-9 1 0,8 0 0,-6-3 0,4 3 0,-4-1 0,-3-1 0,2 2 0,1-1 0,-2-2 0,-9 9 0,7-7 0,-7 6 0,0-9 0,7 2 0,-15 5 0,4-6 0,-8 6 0,9-1 0,-6-5 0,6 13 0,-6-13 0,-5 11 0,11-2 0,-6-2 0,7 6 0,-2-14 0,-5 15 0,7-3 0,-9-3 0,8 5 0,-6-8 0,7 3 0,-11 6 0,0-9 0,1 3 0,2 6 0,-3-7 0,-11-2 0,7 9 0,-20-10 0,22 11 0,-23-9 0,23 7 0,-23-7 0,24 9 0,-25 0 0,25 0 0,-10 0 0,11-7 0,-12 3 0,9-4 0,-9 8 0,13 0 0,2 0 0,-15 0 0,10 0 0,-23 0 0,22 0 0,-21 0 0,9-10 0,-1 9 0,5-9 0,11 10 0,1 0 0,-13 0 0,10 0 0,-9 0 0,12 0 0,-13 0 0,10 0 0,-11 0 0,17 0 0,-5 0 0,2 0 0,-1 0 0,3 0 0,-2 0 0,-1 0 0,11 0 0,-21 0 0,28 0 0,-27 0 0,18 9 0,-7-8 0,-1 6 0,9-7 0,3 0 0,-1 0 0,9 0 0,-8 0 0,-1 0 0,9 0 0,-17 0 0,16 0 0,-17 0 0,8 0 0,1 0 0,-10 0 0,19 0 0,-9 0 0,1 0 0,8 0 0,-9 0 0,10 0 0,-9 0 0,6 0 0,-6 0 0,2 0 0,4 0 0,-14 0 0,5 0 0,-9 0 0,9 0 0,-6 0 0,8 0 0,-4 0 0,-4 0 0,6 0 0,-7 0 0,-3 0 0,1 0 0,2 0 0,5 0 0,-4 0 0,6 0 0,-9 0 0,10 0 0,-7 0 0,15 0 0,-15 0 0,7-7 0,-11 3 0,11-2 0,-7-1 0,7 6 0,-10-10 0,1 11 0,-2-6 0,0 4 0,1-6 0,2 8 0,-3 0 0,1-9 0,0 8 0,10-7 0,-8 8 0,18 0 0,-19 0 0,19 0 0,-17-7 0,16 5 0,-8-7 0,2 9 0,5 0 0,-15 0 0,15 0 0,-6 0 0,10 0 0,-8 0 0,4 0 0,-6 0 0,9 0 0,0 0 0,2 0 0,-3 0 0,-7 0 0,5 0 0,-6 0 0,9 0 0,1 0 0,0 0 0,-2 0 0,-2 0 0,1 0 0,-10 0 0,7 0 0,-12 0 0,14 0 0,-14 0 0,14 0 0,-15 0 0,15 0 0,-15 0 0,17 0 0,-8 0 0,-1 0 0,9 0 0,-19 0 0,19 0 0,-18 0 0,8 0 0,-8 0 0,-4 0 0,2 0 0,1 0 0,-1 0 0,-1 0 0,-12 0 0,10 0 0,-23 0 0,11 0 0,-2 0 0,-8 0 0,9 0 0,-1 0 0,-7 0 0,19 0 0,-7 0 0,-1 0 0,11 0 0,-13 0 0,25 0 0,-6 0 0,4 0 0,-6 0 0,-3 0 0,1 0 0,-1 0 0,2 0 0,-2 0 0,10-5 0,-5 3 0,6-3 0,-10 5 0,9 0 0,-7-10 0,9 9 0,-3-6 0,4 7 0,0 0 0,7 0 0,-7 0 0,12 0 0,-5 0 0,2 0 0,1 0 0,1 0 0,-2 0 0,1 0 0,-1 0 0,0 0 0,1 0 0,0 0 0,0 0 0,0 0 0,1 0 0,1 0 0,0 0 0,5 6 0,-3-5 0,6 11 0,-9-10 0,4 9 0,-4-4 0,-1 0 0,2 3 0,-2-4 0,3 6 0,-3-6 0,-1 0 0,2 1 0,-1-3 0,0 3 0,6 6 0,-6-13 0,9 12 0,-9-6 0,0 1 0,7 3 0,-7-8 0,11 10 0,-11-10 0,6 3 0,0 0 0,-4-3 0,10 9 0,-5-4 0,0-1 0,1 4 0,-2-4 0,-5 1 0,11 2 0,-11-8 0,10 9 0,-9-3 0,10 9 0,-11-5 0,4-4 0,0 6 0,-4-6 0,11 5 0,-11 2 0,5-1 0,1 1 0,-6-4 0,11 6 0,-9-7 0,7 6 0,-7-11 0,9 9 0,-12-5 0,13 6 0,-7-2 0,2 1 0,4-2 0,-12-2 0,11 2 0,-3-3 0,5 4 0,-8-4 0,8 5 0,-7-6 0,7 6 0,-5 0 0,3 1 0,-10 1 0,11-3 0,-5 1 0,6-1 0,0 1 0,0-2 0,0 0 0,0 1 0,0 0 0,0 0 0,0 1 0,0-1 0,0 3 0,0-4 0,0 0 0,0 2 0,0-1 0,0 1 0,0-3 0,0 3 0,0-1 0,0 1 0,0-1 0,0 3 0,0-2 0,0-2 0,0 3 0,0-1 0,0-1 0,0 2 0,0-2 0,0 2 0,0-1 0,0 2 0,0-2 0,0 0 0,0 1 0,0-2 0,0 0 0,0 0 0,0 1 0,0-1 0,0 1 0,0 0 0,0-2 0,6 2 0,-5-1 0,5 3 0,-6-2 0,0 0 0,0 0 0,5 0 0,-4 0 0,10-1 0,-9 0 0,11 3 0,-12-2 0,9 1 0,0-1 0,3 0 0,-6 2 0,4-3 0,-3 10 0,3-5 0,1 6 0,-4-9 0,-1-2 0,6 2 0,-7-7 0,7 6 0,-4-7 0,3 2 0,-4 5 0,4-6 0,2 0 0,-3 5 0,2-5 0,3 6 0,-5-6 0,-4 4 0,6-11 0,-6 13 0,6-10 0,-6 9 0,6-10 0,-6 8 0,6-9 0,-4 12 0,2-12 0,-4 10 0,6-9 0,-6 10 0,6-11 0,-6 11 0,4-5 0,1-2 0,-5 6 0,3-9 0,-9 9 0,9-8 0,-7 8 0,8-11 0,-9 13 0,9-10 0,-10 9 0,11-10 0,-5 8 0,1-2 0,5-1 0,-6 4 0,5-4 0,2 8 0,-1-2 0,0-6 0,0 5 0,2-5 0,-3 0 0,2 5 0,-1-5 0,0 0 0,-1 6 0,4-6 0,-5 4 0,3 5 0,-1-11 0,-1 7 0,2-5 0,-2 7 0,2-2 0,-1 2 0,2-1 0,-2 2 0,-6-2 0,5-6 0,-11 5 0,11-11 0,-5 11 0,5-6 0,-1 4 0,1 3 0,-2-4 0,-3 4 0,3-8 0,-2 8 0,5-13 0,-7 13 0,4-11 0,-8 7 0,8-9 0,-2 12 0,1-11 0,-2 10 0,4-11 0,-11 13 0,11-12 0,-3 11 0,5-7 0,-2 2 0,-4 5 0,5-4 0,-5-1 0,6 6 0,2-6 0,-1 7 0,-2-2 0,11 5 0,-7-3 0,15 2 0,-14-2 0,14-6 0,-14 4 0,6-5 0,0 9 0,-7-1 0,7-6 0,-9 0 0,9 3 0,-8-5 0,7 8 0,0-7 0,-5 5 0,6 3 0,0-8 0,-7 3 0,7-2 0,-2-2 0,-3 4 0,13-11 0,-14 13 0,15-3 0,-18-2 0,9 7 0,1-15 0,-9 12 0,18-11 0,-18 5 0,8-6 0,1 0 0,-9 0 0,9 0 0,-10 0 0,-3 0 0,5 0 0,-4 0 0,1 0 0,0 0 0,11 0 0,7 0 0,4 0 0,5 0 0,-3 0 0,-2 0 0,-1 0 0,1 8 0,1-7 0,-11 12 0,6-11 0,-6 6 0,1-3 0,5-3 0,-6 3 0,1 2 0,8-7 0,-10 13 0,10-9 0,-9 9 0,8-11 0,-6 12 0,6-4 0,2-2 0,1 8 0,12-15 0,-12 16 0,11-16 0,-10 15 0,-3-8 0,0 4 0,-9 0 0,7-11 0,-16 12 0,8-6 0,-3 0 0,-5 5 0,8-4 0,-2-1 0,-6 6 0,16-5 0,-7 1 0,3 6 0,3-7 0,-6 8 0,9 1 0,1-1 0,0 2 0,-1-1 0,2 2 0,-1-2 0,12 1 0,-10 0 0,11 1 0,0 8 0,-9-4 0,9 4 0,0 2 0,-12-10 0,11 10 0,-11-11 0,-11-3 0,7 2 0,-5-3 0,-3 3 0,8 2 0,-17-7 0,9-3 0,-12 4 0,2-5 0,1-1 0,-3 5 0,3-5 0,-4 0 0,3 5 0,-1-10 0,2 8 0,-2 0 0,0 2 0,1-4 0,-2 3 0,2-8 0,-2 8 0,3-10 0,-1 11 0,-1-11 0,0 11 0,0-5 0,2 1 0,-3 5 0,10-12 0,-6 12 0,17-13 0,-16 12 0,14-11 0,-6 13 0,11-11 0,-3 4 0,3-7 0,-1 8 0,-2-5 0,4 3 0,11-6 0,-12 0 0,13 0 0,-15 0 0,14 0 0,-10 0 0,10 0 0,-13 0 0,-1 0 0,1 0 0,12 0 0,-19 0 0,19 0 0,-23 0 0,12 0 0,-2 0 0,0 0 0,-10 0 0,11 0 0,-10 0 0,0 0 0,7 0 0,-7 0 0,9 0 0,2 0 0,-2 0 0,1 0 0,1 0 0,-2 0 0,1 0 0,-1 0 0,2 0 0,-2 0 0,41-9 0,-29 6 0,43-6 0,-38 9 0,13 0 0,-13 0 0,9 0 0,-24-8 0,28 7 0,-27-9 0,10 10 0,1-8 0,-9 5 0,9-6 0,-24 2 0,8 7 0,-16-13 0,8 12 0,-2-3 0,-6-3 0,8 3 0,-2-9 0,3 5 0,-1-4 0,10-2 0,-9 4 0,8 0 0,3-5 0,-1 4 0,-2 3 0,3-9 0,0 16 0,-3-16 0,3 9 0,0-3 0,9 4 0,-7-2 0,10 8 0,-11-6 0,-5-1 0,4 4 0,-3-3 0,-6 7 0,5 0 0,-17 0 0,18 0 0,-18-6 0,9 4 0,-1-3 0,-8 5 0,9 0 0,-12-6 0,2 5 0,-3-6 0,13 7 0,-8 0 0,7 0 0,-8 0 0,-2 0 0,0 0 0,1 0 0,-2 0 0,0 0 0,3 0 0,-5 0 0,5 0 0,-4 0 0,3-6 0,-4 4 0,2-3 0,-5-3 0,-1 2 0,-2-1 0,-1-6 0,9 12 0,-12-12 0,12 12 0,-9-10 0,10 2 0,-7-4 0,6-1 0,2 7 0,2-5 0,-5 5 0,3-8 0,-1 1 0,10 1 0,-8-1 0,8-2 0,-9 2 0,-1 2 0,0 1 0,0 2 0,-4 1 0,-3-4 0,-6 1 0,0 1 0,0-3 0,0 3 0,0-2 0,0-2 0,0-10 0,0 9 0,0-8 0,0-1 0,0 9 0,0-8 0,0-1 0,0 9 0,0-9 0,0 12 0,0-4 0,0 3 0,0 2 0,0-3 0,0 3 0,0-2 0,0 3 0,0-3 0,0 1 0,0-1 0,0-1 0,0 2 0,0-1 0,0 2 0,0-2 0,0 0 0,0 2 0,0 0 0,0 0 0,0-1 0,0 0 0,0 0 0,0-3 0,0 2 0,0-1 0,0 2 0,0-2 0,0-1 0,0 3 0,0-2 0,0 0 0,0-10 0,0 9 0,0-18 0,0 9 0,0-2 0,0-6 0,0 7 0,0-11 0,0 1 0,0-12 0,0-5 0,0 0 0,-16 3 0,4 11 0,-21 18 0,22 4 0,-3 16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29T12:07:55.037"/>
    </inkml:context>
    <inkml:brush xml:id="br0">
      <inkml:brushProperty name="width" value="0.15875" units="cm"/>
      <inkml:brushProperty name="height" value="0.15875" units="cm"/>
      <inkml:brushProperty name="color" value="#FFC114"/>
    </inkml:brush>
  </inkml:definitions>
  <inkml:trace contextRef="#ctx0" brushRef="#br0">1305 1548 24575,'-17'0'0,"0"0"0,2 0 0,0 0 0,-3 0 0,5-7 0,-8-4 0,-7-5 0,-5-1 0,-3 0 0,-12-2 0,11 0 0,-24-2 0,22 2 0,-9 1 0,15 0 0,7 10 0,-6-8 0,16 13 0,-7-10 0,-1 12 0,9-12 0,-8 11 0,9-10 0,0 11 0,2-11 0,-3 10 0,-9-11 0,9 10 0,-19-13 0,9 7 0,1 0 0,-10-7 0,17 8 0,-14-9 0,16 2 0,-8 0 0,0 0 0,8 2 0,-9-2 0,10 1 0,6 0 0,-5 7 0,7-5 0,-8 4 0,1-5 0,0 6 0,7-5 0,-6 5 0,5-7 0,-8 2 0,1-3 0,-9-7 0,8 5 0,-10-15 0,2 7 0,5-1 0,-6-8 0,9 19 0,6-8 0,-4 11 0,12-2 0,-6-1 0,7 3 0,0-1 0,0 4 0,0-4 0,0 2 0,0-2 0,7 2 0,0-3 0,0-2 0,7-6 0,-7 6 0,8-8 0,2 1 0,6 6 0,4-7 0,8-1 0,-2 4 0,4-12 0,-2 14 0,-3-5 0,5-3 0,-2 7 0,11-6 0,-8 7 0,10-6 0,-12 6 0,-3-9 0,3 13 0,-2-3 0,-7 2 0,4-1 0,-14 2 0,5 0 0,0-1 0,-4 8 0,3-6 0,2 5 0,-9 2 0,20-10 0,-9 16 0,1-7 0,7 1 0,-9 5 0,11-7 0,-10 9 0,7 0 0,-8 0 0,12-7 0,0 5 0,-2-6 0,1 8 0,1 0 0,-11 0 0,-3 0 0,0 0 0,-4 0 0,3-6 0,-8 5 0,10-5 0,-6 6 0,14 0 0,-5 0 0,8 0 0,-8 0 0,7 0 0,-9 0 0,11 0 0,-2 0 0,3 0 0,0 0 0,-2 0 0,1 0 0,-2 0 0,3 0 0,-1 7 0,-2 4 0,-5 3 0,4 3 0,-17-3 0,8 2 0,-11-2 0,2-9 0,-1 8 0,-4-6 0,2 5 0,-10 1 0,6 0 0,-1-1 0,-5 3 0,12-2 0,-13 0 0,12-1 0,-11 3 0,12-3 0,-11 1 0,8 3 0,-7-5 0,9 3 0,-10-1 0,3 0 0,1 2 0,-5-2 0,6 1 0,-1-8 0,-5 7 0,4-6 0,2 5 0,-7 3 0,7-2 0,-1 1 0,1-1 0,9 10 0,0 2 0,0 0 0,0 6 0,-1-4 0,3 7 0,-1 2 0,-6-2 0,2-9 0,-12 7 0,11-16 0,-11 16 0,13-5 0,-12-2 0,12-3 0,-12-10 0,3 4 0,0-2 0,-4-3 0,5 3 0,-6-2 0,7 2 0,-5-1 0,9 2 0,-2-2 0,3 0 0,-5 1 0,6-2 0,-5 11 0,7-6 0,1 5 0,-9-7 0,4-3 0,-2 2 0,-2-1 0,6 0 0,-12 0 0,3 2 0,2-1 0,-5-2 0,14 11 0,-13-8 0,5 17 0,1-5 0,-7 7 0,16 1 0,-15-10 0,13 6 0,-14-5 0,8 0 0,-9-4 0,4-9 0,-1 1 0,1 1 0,-4-3 0,0 1 0,0-1 0,-4-6 0,-3-2 0,-6-4 0,-10 8 0,7-6 0,-7 11 0,2-11 0,-4 13 0,-3-9 0,-4 2 0,8 7 0,-2-8 0,-6 3 0,4 3 0,-5-11 0,-2 13 0,-1-11 0,2 4 0,9-3 0,-8-3 0,18 3 0,-20-5 0,20 0 0,-9 0 0,11 0 0,0 0 0,-1 0 0,-8 0 0,5 0 0,-7 0 0,3 0 0,-4 0 0,-11 0 0,1 0 0,0 0 0,1 0 0,-3 0 0,4 0 0,-3 0 0,1-7 0,-12 6 0,7-9 0,-18 2 0,18 6 0,-7-9 0,12 11 0,0-7 0,1 5 0,7-7 0,-5 9 0,18 0 0,-9 0 0,9 0 0,2 0 0,-2-5 0,-1 3 0,2-2 0,-8-7 0,4 10 0,-1-13 0,6 8 0,11-7 0,-5 0 0,6 7 0,0 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CD6BD-5A86-E24B-800F-0628D89A5F44}" type="datetimeFigureOut">
              <a:rPr kumimoji="1" lang="ja-JP" altLang="en-US" smtClean="0"/>
              <a:t>2024/4/13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49583-987D-D646-99AE-B90E9D89F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530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249583-987D-D646-99AE-B90E9D89F1C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889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7005676"/>
            <a:ext cx="25737979" cy="14903156"/>
          </a:xfrm>
        </p:spPr>
        <p:txBody>
          <a:bodyPr anchor="b"/>
          <a:lstStyle>
            <a:lvl1pPr algn="ctr">
              <a:defRPr sz="1986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997" y="22483555"/>
            <a:ext cx="22709981" cy="10335098"/>
          </a:xfrm>
        </p:spPr>
        <p:txBody>
          <a:bodyPr/>
          <a:lstStyle>
            <a:lvl1pPr marL="0" indent="0" algn="ctr">
              <a:buNone/>
              <a:defRPr sz="7948"/>
            </a:lvl1pPr>
            <a:lvl2pPr marL="1514018" indent="0" algn="ctr">
              <a:buNone/>
              <a:defRPr sz="6623"/>
            </a:lvl2pPr>
            <a:lvl3pPr marL="3028036" indent="0" algn="ctr">
              <a:buNone/>
              <a:defRPr sz="5961"/>
            </a:lvl3pPr>
            <a:lvl4pPr marL="4542053" indent="0" algn="ctr">
              <a:buNone/>
              <a:defRPr sz="5298"/>
            </a:lvl4pPr>
            <a:lvl5pPr marL="6056071" indent="0" algn="ctr">
              <a:buNone/>
              <a:defRPr sz="5298"/>
            </a:lvl5pPr>
            <a:lvl6pPr marL="7570089" indent="0" algn="ctr">
              <a:buNone/>
              <a:defRPr sz="5298"/>
            </a:lvl6pPr>
            <a:lvl7pPr marL="9084107" indent="0" algn="ctr">
              <a:buNone/>
              <a:defRPr sz="5298"/>
            </a:lvl7pPr>
            <a:lvl8pPr marL="10598125" indent="0" algn="ctr">
              <a:buNone/>
              <a:defRPr sz="5298"/>
            </a:lvl8pPr>
            <a:lvl9pPr marL="12112142" indent="0" algn="ctr">
              <a:buNone/>
              <a:defRPr sz="5298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658F-7B68-F54C-9E87-E0FE9FFCDBA1}" type="datetimeFigureOut">
              <a:rPr kumimoji="1" lang="ja-JP" altLang="en-US" smtClean="0"/>
              <a:t>2024/4/13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C4D-5498-1E4C-A5CB-DFC5E1285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755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658F-7B68-F54C-9E87-E0FE9FFCDBA1}" type="datetimeFigureOut">
              <a:rPr kumimoji="1" lang="ja-JP" altLang="en-US" smtClean="0"/>
              <a:t>2024/4/13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C4D-5498-1E4C-A5CB-DFC5E1285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07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9109" y="2279073"/>
            <a:ext cx="6529120" cy="3627690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750" y="2279073"/>
            <a:ext cx="19208859" cy="3627690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658F-7B68-F54C-9E87-E0FE9FFCDBA1}" type="datetimeFigureOut">
              <a:rPr kumimoji="1" lang="ja-JP" altLang="en-US" smtClean="0"/>
              <a:t>2024/4/13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C4D-5498-1E4C-A5CB-DFC5E1285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823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658F-7B68-F54C-9E87-E0FE9FFCDBA1}" type="datetimeFigureOut">
              <a:rPr kumimoji="1" lang="ja-JP" altLang="en-US" smtClean="0"/>
              <a:t>2024/4/13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C4D-5498-1E4C-A5CB-DFC5E1285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838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979" y="10672020"/>
            <a:ext cx="26116478" cy="17806494"/>
          </a:xfrm>
        </p:spPr>
        <p:txBody>
          <a:bodyPr anchor="b"/>
          <a:lstStyle>
            <a:lvl1pPr>
              <a:defRPr sz="1986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979" y="28646970"/>
            <a:ext cx="26116478" cy="9364015"/>
          </a:xfrm>
        </p:spPr>
        <p:txBody>
          <a:bodyPr/>
          <a:lstStyle>
            <a:lvl1pPr marL="0" indent="0">
              <a:buNone/>
              <a:defRPr sz="7948">
                <a:solidFill>
                  <a:schemeClr val="tx1"/>
                </a:solidFill>
              </a:defRPr>
            </a:lvl1pPr>
            <a:lvl2pPr marL="1514018" indent="0">
              <a:buNone/>
              <a:defRPr sz="6623">
                <a:solidFill>
                  <a:schemeClr val="tx1">
                    <a:tint val="75000"/>
                  </a:schemeClr>
                </a:solidFill>
              </a:defRPr>
            </a:lvl2pPr>
            <a:lvl3pPr marL="3028036" indent="0">
              <a:buNone/>
              <a:defRPr sz="5961">
                <a:solidFill>
                  <a:schemeClr val="tx1">
                    <a:tint val="75000"/>
                  </a:schemeClr>
                </a:solidFill>
              </a:defRPr>
            </a:lvl3pPr>
            <a:lvl4pPr marL="4542053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4pPr>
            <a:lvl5pPr marL="605607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5pPr>
            <a:lvl6pPr marL="7570089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6pPr>
            <a:lvl7pPr marL="9084107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7pPr>
            <a:lvl8pPr marL="1059812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8pPr>
            <a:lvl9pPr marL="12112142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658F-7B68-F54C-9E87-E0FE9FFCDBA1}" type="datetimeFigureOut">
              <a:rPr kumimoji="1" lang="ja-JP" altLang="en-US" smtClean="0"/>
              <a:t>2024/4/13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C4D-5498-1E4C-A5CB-DFC5E1285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639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748" y="11395365"/>
            <a:ext cx="12868989" cy="2716060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9238" y="11395365"/>
            <a:ext cx="12868989" cy="2716060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658F-7B68-F54C-9E87-E0FE9FFCDBA1}" type="datetimeFigureOut">
              <a:rPr kumimoji="1" lang="ja-JP" altLang="en-US" smtClean="0"/>
              <a:t>2024/4/13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C4D-5498-1E4C-A5CB-DFC5E1285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547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279083"/>
            <a:ext cx="26116478" cy="827402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695" y="10493648"/>
            <a:ext cx="12809847" cy="5142775"/>
          </a:xfrm>
        </p:spPr>
        <p:txBody>
          <a:bodyPr anchor="b"/>
          <a:lstStyle>
            <a:lvl1pPr marL="0" indent="0">
              <a:buNone/>
              <a:defRPr sz="7948" b="1"/>
            </a:lvl1pPr>
            <a:lvl2pPr marL="1514018" indent="0">
              <a:buNone/>
              <a:defRPr sz="6623" b="1"/>
            </a:lvl2pPr>
            <a:lvl3pPr marL="3028036" indent="0">
              <a:buNone/>
              <a:defRPr sz="5961" b="1"/>
            </a:lvl3pPr>
            <a:lvl4pPr marL="4542053" indent="0">
              <a:buNone/>
              <a:defRPr sz="5298" b="1"/>
            </a:lvl4pPr>
            <a:lvl5pPr marL="6056071" indent="0">
              <a:buNone/>
              <a:defRPr sz="5298" b="1"/>
            </a:lvl5pPr>
            <a:lvl6pPr marL="7570089" indent="0">
              <a:buNone/>
              <a:defRPr sz="5298" b="1"/>
            </a:lvl6pPr>
            <a:lvl7pPr marL="9084107" indent="0">
              <a:buNone/>
              <a:defRPr sz="5298" b="1"/>
            </a:lvl7pPr>
            <a:lvl8pPr marL="10598125" indent="0">
              <a:buNone/>
              <a:defRPr sz="5298" b="1"/>
            </a:lvl8pPr>
            <a:lvl9pPr marL="12112142" indent="0">
              <a:buNone/>
              <a:defRPr sz="529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695" y="15636423"/>
            <a:ext cx="12809847" cy="229988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9239" y="10493648"/>
            <a:ext cx="12872933" cy="5142775"/>
          </a:xfrm>
        </p:spPr>
        <p:txBody>
          <a:bodyPr anchor="b"/>
          <a:lstStyle>
            <a:lvl1pPr marL="0" indent="0">
              <a:buNone/>
              <a:defRPr sz="7948" b="1"/>
            </a:lvl1pPr>
            <a:lvl2pPr marL="1514018" indent="0">
              <a:buNone/>
              <a:defRPr sz="6623" b="1"/>
            </a:lvl2pPr>
            <a:lvl3pPr marL="3028036" indent="0">
              <a:buNone/>
              <a:defRPr sz="5961" b="1"/>
            </a:lvl3pPr>
            <a:lvl4pPr marL="4542053" indent="0">
              <a:buNone/>
              <a:defRPr sz="5298" b="1"/>
            </a:lvl4pPr>
            <a:lvl5pPr marL="6056071" indent="0">
              <a:buNone/>
              <a:defRPr sz="5298" b="1"/>
            </a:lvl5pPr>
            <a:lvl6pPr marL="7570089" indent="0">
              <a:buNone/>
              <a:defRPr sz="5298" b="1"/>
            </a:lvl6pPr>
            <a:lvl7pPr marL="9084107" indent="0">
              <a:buNone/>
              <a:defRPr sz="5298" b="1"/>
            </a:lvl7pPr>
            <a:lvl8pPr marL="10598125" indent="0">
              <a:buNone/>
              <a:defRPr sz="5298" b="1"/>
            </a:lvl8pPr>
            <a:lvl9pPr marL="12112142" indent="0">
              <a:buNone/>
              <a:defRPr sz="529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9239" y="15636423"/>
            <a:ext cx="12872933" cy="229988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658F-7B68-F54C-9E87-E0FE9FFCDBA1}" type="datetimeFigureOut">
              <a:rPr kumimoji="1" lang="ja-JP" altLang="en-US" smtClean="0"/>
              <a:t>2024/4/13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C4D-5498-1E4C-A5CB-DFC5E1285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80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658F-7B68-F54C-9E87-E0FE9FFCDBA1}" type="datetimeFigureOut">
              <a:rPr kumimoji="1" lang="ja-JP" altLang="en-US" smtClean="0"/>
              <a:t>2024/4/13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C4D-5498-1E4C-A5CB-DFC5E1285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921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658F-7B68-F54C-9E87-E0FE9FFCDBA1}" type="datetimeFigureOut">
              <a:rPr kumimoji="1" lang="ja-JP" altLang="en-US" smtClean="0"/>
              <a:t>2024/4/13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C4D-5498-1E4C-A5CB-DFC5E1285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68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853796"/>
            <a:ext cx="9766080" cy="9988286"/>
          </a:xfrm>
        </p:spPr>
        <p:txBody>
          <a:bodyPr anchor="b"/>
          <a:lstStyle>
            <a:lvl1pPr>
              <a:defRPr sz="1059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2933" y="6163416"/>
            <a:ext cx="15329237" cy="30420671"/>
          </a:xfrm>
        </p:spPr>
        <p:txBody>
          <a:bodyPr/>
          <a:lstStyle>
            <a:lvl1pPr>
              <a:defRPr sz="10597"/>
            </a:lvl1pPr>
            <a:lvl2pPr>
              <a:defRPr sz="9272"/>
            </a:lvl2pPr>
            <a:lvl3pPr>
              <a:defRPr sz="7948"/>
            </a:lvl3pPr>
            <a:lvl4pPr>
              <a:defRPr sz="6623"/>
            </a:lvl4pPr>
            <a:lvl5pPr>
              <a:defRPr sz="6623"/>
            </a:lvl5pPr>
            <a:lvl6pPr>
              <a:defRPr sz="6623"/>
            </a:lvl6pPr>
            <a:lvl7pPr>
              <a:defRPr sz="6623"/>
            </a:lvl7pPr>
            <a:lvl8pPr>
              <a:defRPr sz="6623"/>
            </a:lvl8pPr>
            <a:lvl9pPr>
              <a:defRPr sz="66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2" y="12842082"/>
            <a:ext cx="9766080" cy="23791544"/>
          </a:xfrm>
        </p:spPr>
        <p:txBody>
          <a:bodyPr/>
          <a:lstStyle>
            <a:lvl1pPr marL="0" indent="0">
              <a:buNone/>
              <a:defRPr sz="5298"/>
            </a:lvl1pPr>
            <a:lvl2pPr marL="1514018" indent="0">
              <a:buNone/>
              <a:defRPr sz="4636"/>
            </a:lvl2pPr>
            <a:lvl3pPr marL="3028036" indent="0">
              <a:buNone/>
              <a:defRPr sz="3974"/>
            </a:lvl3pPr>
            <a:lvl4pPr marL="4542053" indent="0">
              <a:buNone/>
              <a:defRPr sz="3312"/>
            </a:lvl4pPr>
            <a:lvl5pPr marL="6056071" indent="0">
              <a:buNone/>
              <a:defRPr sz="3312"/>
            </a:lvl5pPr>
            <a:lvl6pPr marL="7570089" indent="0">
              <a:buNone/>
              <a:defRPr sz="3312"/>
            </a:lvl6pPr>
            <a:lvl7pPr marL="9084107" indent="0">
              <a:buNone/>
              <a:defRPr sz="3312"/>
            </a:lvl7pPr>
            <a:lvl8pPr marL="10598125" indent="0">
              <a:buNone/>
              <a:defRPr sz="3312"/>
            </a:lvl8pPr>
            <a:lvl9pPr marL="12112142" indent="0">
              <a:buNone/>
              <a:defRPr sz="33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658F-7B68-F54C-9E87-E0FE9FFCDBA1}" type="datetimeFigureOut">
              <a:rPr kumimoji="1" lang="ja-JP" altLang="en-US" smtClean="0"/>
              <a:t>2024/4/13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C4D-5498-1E4C-A5CB-DFC5E1285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5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853796"/>
            <a:ext cx="9766080" cy="9988286"/>
          </a:xfrm>
        </p:spPr>
        <p:txBody>
          <a:bodyPr anchor="b"/>
          <a:lstStyle>
            <a:lvl1pPr>
              <a:defRPr sz="1059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2933" y="6163416"/>
            <a:ext cx="15329237" cy="30420671"/>
          </a:xfrm>
        </p:spPr>
        <p:txBody>
          <a:bodyPr anchor="t"/>
          <a:lstStyle>
            <a:lvl1pPr marL="0" indent="0">
              <a:buNone/>
              <a:defRPr sz="10597"/>
            </a:lvl1pPr>
            <a:lvl2pPr marL="1514018" indent="0">
              <a:buNone/>
              <a:defRPr sz="9272"/>
            </a:lvl2pPr>
            <a:lvl3pPr marL="3028036" indent="0">
              <a:buNone/>
              <a:defRPr sz="7948"/>
            </a:lvl3pPr>
            <a:lvl4pPr marL="4542053" indent="0">
              <a:buNone/>
              <a:defRPr sz="6623"/>
            </a:lvl4pPr>
            <a:lvl5pPr marL="6056071" indent="0">
              <a:buNone/>
              <a:defRPr sz="6623"/>
            </a:lvl5pPr>
            <a:lvl6pPr marL="7570089" indent="0">
              <a:buNone/>
              <a:defRPr sz="6623"/>
            </a:lvl6pPr>
            <a:lvl7pPr marL="9084107" indent="0">
              <a:buNone/>
              <a:defRPr sz="6623"/>
            </a:lvl7pPr>
            <a:lvl8pPr marL="10598125" indent="0">
              <a:buNone/>
              <a:defRPr sz="6623"/>
            </a:lvl8pPr>
            <a:lvl9pPr marL="12112142" indent="0">
              <a:buNone/>
              <a:defRPr sz="662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2" y="12842082"/>
            <a:ext cx="9766080" cy="23791544"/>
          </a:xfrm>
        </p:spPr>
        <p:txBody>
          <a:bodyPr/>
          <a:lstStyle>
            <a:lvl1pPr marL="0" indent="0">
              <a:buNone/>
              <a:defRPr sz="5298"/>
            </a:lvl1pPr>
            <a:lvl2pPr marL="1514018" indent="0">
              <a:buNone/>
              <a:defRPr sz="4636"/>
            </a:lvl2pPr>
            <a:lvl3pPr marL="3028036" indent="0">
              <a:buNone/>
              <a:defRPr sz="3974"/>
            </a:lvl3pPr>
            <a:lvl4pPr marL="4542053" indent="0">
              <a:buNone/>
              <a:defRPr sz="3312"/>
            </a:lvl4pPr>
            <a:lvl5pPr marL="6056071" indent="0">
              <a:buNone/>
              <a:defRPr sz="3312"/>
            </a:lvl5pPr>
            <a:lvl6pPr marL="7570089" indent="0">
              <a:buNone/>
              <a:defRPr sz="3312"/>
            </a:lvl6pPr>
            <a:lvl7pPr marL="9084107" indent="0">
              <a:buNone/>
              <a:defRPr sz="3312"/>
            </a:lvl7pPr>
            <a:lvl8pPr marL="10598125" indent="0">
              <a:buNone/>
              <a:defRPr sz="3312"/>
            </a:lvl8pPr>
            <a:lvl9pPr marL="12112142" indent="0">
              <a:buNone/>
              <a:defRPr sz="33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658F-7B68-F54C-9E87-E0FE9FFCDBA1}" type="datetimeFigureOut">
              <a:rPr kumimoji="1" lang="ja-JP" altLang="en-US" smtClean="0"/>
              <a:t>2024/4/13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C4D-5498-1E4C-A5CB-DFC5E1285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37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749" y="2279083"/>
            <a:ext cx="26116478" cy="8274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749" y="11395365"/>
            <a:ext cx="26116478" cy="271606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748" y="39675699"/>
            <a:ext cx="6812994" cy="22790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4">
                <a:solidFill>
                  <a:schemeClr val="tx1">
                    <a:tint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fld id="{EF3A658F-7B68-F54C-9E87-E0FE9FFCDBA1}" type="datetimeFigureOut">
              <a:rPr kumimoji="1" lang="ja-JP" altLang="en-US" smtClean="0"/>
              <a:pPr/>
              <a:t>2024/4/13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30242" y="39675699"/>
            <a:ext cx="10219492" cy="22790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4">
                <a:solidFill>
                  <a:schemeClr val="tx1">
                    <a:tint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5233" y="39675699"/>
            <a:ext cx="6812994" cy="22790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4">
                <a:solidFill>
                  <a:schemeClr val="tx1">
                    <a:tint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fld id="{30A00C4D-5498-1E4C-A5CB-DFC5E1285BC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2645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8036" rtl="0" eaLnBrk="1" latinLnBrk="0" hangingPunct="1">
        <a:lnSpc>
          <a:spcPct val="90000"/>
        </a:lnSpc>
        <a:spcBef>
          <a:spcPct val="0"/>
        </a:spcBef>
        <a:buNone/>
        <a:defRPr kumimoji="1" sz="14571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j-cs"/>
        </a:defRPr>
      </a:lvl1pPr>
    </p:titleStyle>
    <p:bodyStyle>
      <a:lvl1pPr marL="757009" indent="-757009" algn="l" defTabSz="3028036" rtl="0" eaLnBrk="1" latinLnBrk="0" hangingPunct="1">
        <a:lnSpc>
          <a:spcPct val="90000"/>
        </a:lnSpc>
        <a:spcBef>
          <a:spcPts val="3312"/>
        </a:spcBef>
        <a:buFont typeface="Arial" panose="020B0604020202020204" pitchFamily="34" charset="0"/>
        <a:buChar char="•"/>
        <a:defRPr kumimoji="1" sz="9272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2271027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kumimoji="1" sz="7948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3785045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kumimoji="1" sz="6623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5299062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kumimoji="1" sz="5961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6813080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kumimoji="1" sz="5961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8327098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6pPr>
      <a:lvl7pPr marL="9841116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7pPr>
      <a:lvl8pPr marL="11355134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8pPr>
      <a:lvl9pPr marL="12869151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8036" rtl="0" eaLnBrk="1" latinLnBrk="0" hangingPunct="1"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1pPr>
      <a:lvl2pPr marL="1514018" algn="l" defTabSz="3028036" rtl="0" eaLnBrk="1" latinLnBrk="0" hangingPunct="1"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2pPr>
      <a:lvl3pPr marL="3028036" algn="l" defTabSz="3028036" rtl="0" eaLnBrk="1" latinLnBrk="0" hangingPunct="1"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3pPr>
      <a:lvl4pPr marL="4542053" algn="l" defTabSz="3028036" rtl="0" eaLnBrk="1" latinLnBrk="0" hangingPunct="1"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4pPr>
      <a:lvl5pPr marL="6056071" algn="l" defTabSz="3028036" rtl="0" eaLnBrk="1" latinLnBrk="0" hangingPunct="1"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5pPr>
      <a:lvl6pPr marL="7570089" algn="l" defTabSz="3028036" rtl="0" eaLnBrk="1" latinLnBrk="0" hangingPunct="1"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6pPr>
      <a:lvl7pPr marL="9084107" algn="l" defTabSz="3028036" rtl="0" eaLnBrk="1" latinLnBrk="0" hangingPunct="1"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7pPr>
      <a:lvl8pPr marL="10598125" algn="l" defTabSz="3028036" rtl="0" eaLnBrk="1" latinLnBrk="0" hangingPunct="1"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8pPr>
      <a:lvl9pPr marL="12112142" algn="l" defTabSz="3028036" rtl="0" eaLnBrk="1" latinLnBrk="0" hangingPunct="1">
        <a:defRPr kumimoji="1" sz="5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ustomXml" Target="../ink/ink4.xml"/><Relationship Id="rId18" Type="http://schemas.openxmlformats.org/officeDocument/2006/relationships/image" Target="../media/image10.png"/><Relationship Id="rId26" Type="http://schemas.openxmlformats.org/officeDocument/2006/relationships/image" Target="../media/image18.png"/><Relationship Id="rId39" Type="http://schemas.openxmlformats.org/officeDocument/2006/relationships/customXml" Target="../ink/ink9.xml"/><Relationship Id="rId21" Type="http://schemas.openxmlformats.org/officeDocument/2006/relationships/image" Target="../media/image13.png"/><Relationship Id="rId34" Type="http://schemas.openxmlformats.org/officeDocument/2006/relationships/image" Target="../media/image26.png"/><Relationship Id="rId42" Type="http://schemas.openxmlformats.org/officeDocument/2006/relationships/image" Target="../media/image30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9.png"/><Relationship Id="rId20" Type="http://schemas.openxmlformats.org/officeDocument/2006/relationships/image" Target="../media/image12.png"/><Relationship Id="rId29" Type="http://schemas.openxmlformats.org/officeDocument/2006/relationships/image" Target="../media/image21.png"/><Relationship Id="rId41" Type="http://schemas.openxmlformats.org/officeDocument/2006/relationships/image" Target="../media/image27.emf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.xml"/><Relationship Id="rId11" Type="http://schemas.openxmlformats.org/officeDocument/2006/relationships/image" Target="../media/image6.png"/><Relationship Id="rId24" Type="http://schemas.openxmlformats.org/officeDocument/2006/relationships/image" Target="../media/image16.png"/><Relationship Id="rId32" Type="http://schemas.openxmlformats.org/officeDocument/2006/relationships/image" Target="../media/image24.png"/><Relationship Id="rId37" Type="http://schemas.openxmlformats.org/officeDocument/2006/relationships/customXml" Target="../ink/ink8.xml"/><Relationship Id="rId40" Type="http://schemas.openxmlformats.org/officeDocument/2006/relationships/image" Target="../media/image29.png"/><Relationship Id="rId5" Type="http://schemas.openxmlformats.org/officeDocument/2006/relationships/image" Target="../media/image3.png"/><Relationship Id="rId15" Type="http://schemas.openxmlformats.org/officeDocument/2006/relationships/customXml" Target="../ink/ink5.xml"/><Relationship Id="rId23" Type="http://schemas.openxmlformats.org/officeDocument/2006/relationships/image" Target="../media/image15.png"/><Relationship Id="rId28" Type="http://schemas.openxmlformats.org/officeDocument/2006/relationships/image" Target="../media/image20.png"/><Relationship Id="rId36" Type="http://schemas.openxmlformats.org/officeDocument/2006/relationships/image" Target="../media/image27.png"/><Relationship Id="rId10" Type="http://schemas.openxmlformats.org/officeDocument/2006/relationships/customXml" Target="../ink/ink3.xml"/><Relationship Id="rId19" Type="http://schemas.openxmlformats.org/officeDocument/2006/relationships/image" Target="../media/image11.png"/><Relationship Id="rId31" Type="http://schemas.openxmlformats.org/officeDocument/2006/relationships/image" Target="../media/image23.png"/><Relationship Id="rId4" Type="http://schemas.openxmlformats.org/officeDocument/2006/relationships/image" Target="../media/image2.jpeg"/><Relationship Id="rId9" Type="http://schemas.openxmlformats.org/officeDocument/2006/relationships/image" Target="../media/image5.png"/><Relationship Id="rId14" Type="http://schemas.openxmlformats.org/officeDocument/2006/relationships/image" Target="../media/image8.png"/><Relationship Id="rId22" Type="http://schemas.openxmlformats.org/officeDocument/2006/relationships/image" Target="../media/image14.png"/><Relationship Id="rId27" Type="http://schemas.openxmlformats.org/officeDocument/2006/relationships/image" Target="../media/image19.png"/><Relationship Id="rId30" Type="http://schemas.openxmlformats.org/officeDocument/2006/relationships/image" Target="../media/image22.png"/><Relationship Id="rId35" Type="http://schemas.openxmlformats.org/officeDocument/2006/relationships/customXml" Target="../ink/ink7.xml"/><Relationship Id="rId8" Type="http://schemas.openxmlformats.org/officeDocument/2006/relationships/customXml" Target="../ink/ink2.xml"/><Relationship Id="rId3" Type="http://schemas.openxmlformats.org/officeDocument/2006/relationships/image" Target="../media/image1.jpeg"/><Relationship Id="rId12" Type="http://schemas.openxmlformats.org/officeDocument/2006/relationships/image" Target="../media/image7.png"/><Relationship Id="rId17" Type="http://schemas.openxmlformats.org/officeDocument/2006/relationships/customXml" Target="../ink/ink6.xml"/><Relationship Id="rId25" Type="http://schemas.openxmlformats.org/officeDocument/2006/relationships/image" Target="../media/image17.png"/><Relationship Id="rId33" Type="http://schemas.openxmlformats.org/officeDocument/2006/relationships/image" Target="../media/image25.png"/><Relationship Id="rId38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552214A9-4CEE-5E75-54BF-14199C5A2937}"/>
              </a:ext>
            </a:extLst>
          </p:cNvPr>
          <p:cNvCxnSpPr>
            <a:cxnSpLocks/>
          </p:cNvCxnSpPr>
          <p:nvPr/>
        </p:nvCxnSpPr>
        <p:spPr>
          <a:xfrm>
            <a:off x="15134411" y="4318254"/>
            <a:ext cx="0" cy="16637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8C4D2F-B186-8B2A-0D36-A183CEAC274E}"/>
              </a:ext>
            </a:extLst>
          </p:cNvPr>
          <p:cNvSpPr/>
          <p:nvPr/>
        </p:nvSpPr>
        <p:spPr>
          <a:xfrm>
            <a:off x="1084548" y="997528"/>
            <a:ext cx="28263273" cy="333108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800" baseline="300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角丸四角形 6">
            <a:extLst>
              <a:ext uri="{FF2B5EF4-FFF2-40B4-BE49-F238E27FC236}">
                <a16:creationId xmlns:a16="http://schemas.microsoft.com/office/drawing/2014/main" id="{2E8B30EF-D8EB-911A-C1A6-DD0699026568}"/>
              </a:ext>
            </a:extLst>
          </p:cNvPr>
          <p:cNvSpPr/>
          <p:nvPr/>
        </p:nvSpPr>
        <p:spPr>
          <a:xfrm>
            <a:off x="1004882" y="4570502"/>
            <a:ext cx="13960479" cy="882795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5000" dirty="0">
                <a:latin typeface="Meiryo" panose="020B0604030504040204" pitchFamily="34" charset="-128"/>
                <a:ea typeface="Meiryo" panose="020B0604030504040204" pitchFamily="34" charset="-128"/>
              </a:rPr>
              <a:t>Background</a:t>
            </a:r>
            <a:endParaRPr kumimoji="1" lang="ja-JP" altLang="en-US" sz="50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427C951A-FBEE-B909-9A00-9A20D2F94D7E}"/>
              </a:ext>
            </a:extLst>
          </p:cNvPr>
          <p:cNvSpPr/>
          <p:nvPr/>
        </p:nvSpPr>
        <p:spPr>
          <a:xfrm>
            <a:off x="15311142" y="4570502"/>
            <a:ext cx="13960479" cy="882795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5000" dirty="0">
                <a:latin typeface="Meiryo" panose="020B0604030504040204" pitchFamily="34" charset="-128"/>
                <a:ea typeface="Meiryo" panose="020B0604030504040204" pitchFamily="34" charset="-128"/>
              </a:rPr>
              <a:t>Key Ideas</a:t>
            </a:r>
            <a:endParaRPr kumimoji="1" lang="ja-JP" altLang="en-US" sz="50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2" name="角丸四角形 71">
            <a:extLst>
              <a:ext uri="{FF2B5EF4-FFF2-40B4-BE49-F238E27FC236}">
                <a16:creationId xmlns:a16="http://schemas.microsoft.com/office/drawing/2014/main" id="{16B2B359-A3AA-BB4C-F788-71CC64C550C4}"/>
              </a:ext>
            </a:extLst>
          </p:cNvPr>
          <p:cNvSpPr/>
          <p:nvPr/>
        </p:nvSpPr>
        <p:spPr>
          <a:xfrm>
            <a:off x="1084547" y="20640503"/>
            <a:ext cx="28263274" cy="882795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5000" dirty="0">
                <a:latin typeface="Meiryo" panose="020B0604030504040204" pitchFamily="34" charset="-128"/>
                <a:ea typeface="Meiryo" panose="020B0604030504040204" pitchFamily="34" charset="-128"/>
              </a:rPr>
              <a:t>Proposed Method</a:t>
            </a:r>
            <a:endParaRPr kumimoji="1" lang="ja-JP" altLang="en-US" sz="50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3" name="角丸四角形 72">
            <a:extLst>
              <a:ext uri="{FF2B5EF4-FFF2-40B4-BE49-F238E27FC236}">
                <a16:creationId xmlns:a16="http://schemas.microsoft.com/office/drawing/2014/main" id="{F6C5D5F9-2E8E-D91B-42D4-EEEB756532F0}"/>
              </a:ext>
            </a:extLst>
          </p:cNvPr>
          <p:cNvSpPr/>
          <p:nvPr/>
        </p:nvSpPr>
        <p:spPr>
          <a:xfrm>
            <a:off x="1084547" y="30172740"/>
            <a:ext cx="28263275" cy="882795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5000" dirty="0">
                <a:latin typeface="Meiryo" panose="020B0604030504040204" pitchFamily="34" charset="-128"/>
                <a:ea typeface="Meiryo" panose="020B0604030504040204" pitchFamily="34" charset="-128"/>
              </a:rPr>
              <a:t>Experiment</a:t>
            </a:r>
            <a:endParaRPr kumimoji="1" lang="ja-JP" altLang="en-US" sz="50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CD7C12F-8529-609B-287D-252A394D07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82" t="69473" r="69302" b="1064"/>
          <a:stretch/>
        </p:blipFill>
        <p:spPr bwMode="auto">
          <a:xfrm>
            <a:off x="1094123" y="1005395"/>
            <a:ext cx="2164611" cy="224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3D39548-73F6-F55C-4C23-D453E0A29CAD}"/>
              </a:ext>
            </a:extLst>
          </p:cNvPr>
          <p:cNvSpPr txBox="1"/>
          <p:nvPr/>
        </p:nvSpPr>
        <p:spPr>
          <a:xfrm>
            <a:off x="889013" y="5602325"/>
            <a:ext cx="142249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>
                <a:latin typeface="Arial" panose="020B0604020202020204" pitchFamily="34" charset="0"/>
                <a:cs typeface="Arial" panose="020B0604020202020204" pitchFamily="34" charset="0"/>
              </a:rPr>
              <a:t>◆</a:t>
            </a:r>
            <a:r>
              <a:rPr kumimoji="1"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Majority label</a:t>
            </a:r>
            <a:br>
              <a:rPr lang="en-US" altLang="ja-JP" sz="4400" dirty="0"/>
            </a:br>
            <a:r>
              <a:rPr lang="ja-JP" altLang="en-US" sz="4400"/>
              <a:t>　</a:t>
            </a:r>
            <a:r>
              <a:rPr lang="en-US" altLang="ja-JP" sz="4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ja-JP" sz="44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majority class of cancer subtypes in a tissue is </a:t>
            </a:r>
            <a:r>
              <a:rPr lang="ja-JP" altLang="en-US" sz="4400" b="0" i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endParaRPr lang="en-US" altLang="ja-JP" sz="4400" b="0" i="0" dirty="0">
              <a:solidFill>
                <a:srgbClr val="0D0D0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4400" b="0" i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sz="44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reported as diagnosis</a:t>
            </a:r>
            <a:endParaRPr kumimoji="1" lang="ja-JP" altLang="en-US" sz="4400" b="1"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22" name="テキスト ボックス 221">
            <a:extLst>
              <a:ext uri="{FF2B5EF4-FFF2-40B4-BE49-F238E27FC236}">
                <a16:creationId xmlns:a16="http://schemas.microsoft.com/office/drawing/2014/main" id="{75F70E09-FFA7-7E85-9CC9-62C6C8DB4AC9}"/>
              </a:ext>
            </a:extLst>
          </p:cNvPr>
          <p:cNvSpPr txBox="1"/>
          <p:nvPr/>
        </p:nvSpPr>
        <p:spPr>
          <a:xfrm>
            <a:off x="907973" y="11480482"/>
            <a:ext cx="1675440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>
                <a:latin typeface="Arial" panose="020B0604020202020204" pitchFamily="34" charset="0"/>
                <a:cs typeface="Arial" panose="020B0604020202020204" pitchFamily="34" charset="0"/>
              </a:rPr>
              <a:t>◆</a:t>
            </a:r>
            <a:r>
              <a:rPr kumimoji="1"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Nobel problem: </a:t>
            </a:r>
            <a:r>
              <a:rPr kumimoji="1" lang="en-US" altLang="ja-JP" sz="4400" b="1" dirty="0"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Learning from majority label</a:t>
            </a:r>
          </a:p>
          <a:p>
            <a:r>
              <a:rPr kumimoji="1" lang="ja-JP" altLang="en-US" sz="4200"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　</a:t>
            </a:r>
            <a:r>
              <a:rPr kumimoji="1" lang="en-US" altLang="ja-JP" sz="4200" dirty="0"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Training instance classifier using bag-level majority label</a:t>
            </a:r>
            <a:endParaRPr kumimoji="1" lang="ja-JP" altLang="en-US" sz="4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5" name="テキスト ボックス 484">
            <a:extLst>
              <a:ext uri="{FF2B5EF4-FFF2-40B4-BE49-F238E27FC236}">
                <a16:creationId xmlns:a16="http://schemas.microsoft.com/office/drawing/2014/main" id="{A344A359-9A24-640C-1B96-75D2DAD44FE0}"/>
              </a:ext>
            </a:extLst>
          </p:cNvPr>
          <p:cNvSpPr txBox="1"/>
          <p:nvPr/>
        </p:nvSpPr>
        <p:spPr>
          <a:xfrm>
            <a:off x="-2777067" y="6400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487" name="テキスト ボックス 486">
            <a:extLst>
              <a:ext uri="{FF2B5EF4-FFF2-40B4-BE49-F238E27FC236}">
                <a16:creationId xmlns:a16="http://schemas.microsoft.com/office/drawing/2014/main" id="{90C77FE6-0DEF-1E43-3F4A-3E2932D23508}"/>
              </a:ext>
            </a:extLst>
          </p:cNvPr>
          <p:cNvSpPr txBox="1"/>
          <p:nvPr/>
        </p:nvSpPr>
        <p:spPr>
          <a:xfrm>
            <a:off x="3445548" y="1930864"/>
            <a:ext cx="22878828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66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Counting network for learning from majority label</a:t>
            </a:r>
          </a:p>
          <a:p>
            <a:pPr algn="ctr"/>
            <a:r>
              <a:rPr kumimoji="1" lang="ja-JP" altLang="en-US" sz="440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kumimoji="1" lang="en-US" altLang="ja-JP" sz="4400" dirty="0" err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Kaito</a:t>
            </a:r>
            <a:r>
              <a:rPr kumimoji="1" lang="en-US" altLang="ja-JP" sz="4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Shiku</a:t>
            </a:r>
            <a:r>
              <a:rPr kumimoji="1" lang="en-US" altLang="ja-JP" sz="4400" baseline="30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en-US" altLang="ja-JP" sz="4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, Shinnosuke Matsuo</a:t>
            </a:r>
            <a:r>
              <a:rPr kumimoji="1" lang="en-US" altLang="ja-JP" sz="4400" baseline="30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en-US" altLang="ja-JP" sz="4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, Daiki Suehiro</a:t>
            </a:r>
            <a:r>
              <a:rPr kumimoji="1" lang="en-US" altLang="ja-JP" sz="4400" baseline="30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en-US" altLang="ja-JP" sz="4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, </a:t>
            </a:r>
            <a:r>
              <a:rPr kumimoji="1" lang="en-US" altLang="ja-JP" sz="4400" dirty="0" err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Ryoma</a:t>
            </a:r>
            <a:r>
              <a:rPr kumimoji="1" lang="en-US" altLang="ja-JP" sz="4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Bise</a:t>
            </a:r>
            <a:r>
              <a:rPr kumimoji="1" lang="en-US" altLang="ja-JP" sz="4400" baseline="30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en-US" altLang="ja-JP" sz="4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,  </a:t>
            </a:r>
            <a:r>
              <a:rPr kumimoji="1"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Kyushu University </a:t>
            </a:r>
            <a:r>
              <a:rPr kumimoji="1" lang="en-US" altLang="ja-JP" sz="2800" baseline="30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</a:p>
        </p:txBody>
      </p:sp>
      <p:sp>
        <p:nvSpPr>
          <p:cNvPr id="488" name="テキスト ボックス 487">
            <a:extLst>
              <a:ext uri="{FF2B5EF4-FFF2-40B4-BE49-F238E27FC236}">
                <a16:creationId xmlns:a16="http://schemas.microsoft.com/office/drawing/2014/main" id="{76ADF5E6-7A18-FFAB-4C4E-0ACCC833B84C}"/>
              </a:ext>
            </a:extLst>
          </p:cNvPr>
          <p:cNvSpPr txBox="1"/>
          <p:nvPr/>
        </p:nvSpPr>
        <p:spPr>
          <a:xfrm>
            <a:off x="20889693" y="3610080"/>
            <a:ext cx="83834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solidFill>
                  <a:schemeClr val="bg1"/>
                </a:solidFill>
                <a:latin typeface="Google Sans"/>
              </a:rPr>
              <a:t>m</a:t>
            </a:r>
            <a:r>
              <a:rPr lang="en-US" altLang="ja-JP" sz="3600" b="0" i="0" dirty="0">
                <a:solidFill>
                  <a:schemeClr val="bg1"/>
                </a:solidFill>
                <a:effectLst/>
                <a:latin typeface="Google Sans"/>
              </a:rPr>
              <a:t>ail: </a:t>
            </a:r>
            <a:r>
              <a:rPr lang="en-US" altLang="ja-JP" sz="3600" b="0" i="0" dirty="0" err="1">
                <a:solidFill>
                  <a:schemeClr val="bg1"/>
                </a:solidFill>
                <a:effectLst/>
                <a:latin typeface="Google Sans"/>
              </a:rPr>
              <a:t>kaito.shiku@human.ait.kyushu-u.ac.jp</a:t>
            </a:r>
            <a:endParaRPr kumimoji="1" lang="ja-JP" altLang="en-US" sz="3600">
              <a:solidFill>
                <a:schemeClr val="bg1"/>
              </a:solidFill>
            </a:endParaRPr>
          </a:p>
        </p:txBody>
      </p:sp>
      <p:pic>
        <p:nvPicPr>
          <p:cNvPr id="12" name="Picture 2" descr="lookaside.fbsbx.com/lookaside/crawler/media/?media...">
            <a:extLst>
              <a:ext uri="{FF2B5EF4-FFF2-40B4-BE49-F238E27FC236}">
                <a16:creationId xmlns:a16="http://schemas.microsoft.com/office/drawing/2014/main" id="{ECA8033E-1C74-C78C-5D27-11B9F4FAE4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9" t="16821" r="16821" b="16849"/>
          <a:stretch/>
        </p:blipFill>
        <p:spPr bwMode="auto">
          <a:xfrm>
            <a:off x="27183209" y="1000373"/>
            <a:ext cx="2164611" cy="216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5741CEFD-2300-1774-12B1-FD44C20CFD02}"/>
              </a:ext>
            </a:extLst>
          </p:cNvPr>
          <p:cNvGrpSpPr/>
          <p:nvPr/>
        </p:nvGrpSpPr>
        <p:grpSpPr>
          <a:xfrm>
            <a:off x="6579764" y="7800104"/>
            <a:ext cx="3541985" cy="2853474"/>
            <a:chOff x="6579764" y="7800104"/>
            <a:chExt cx="3022667" cy="2435104"/>
          </a:xfrm>
        </p:grpSpPr>
        <p:pic>
          <p:nvPicPr>
            <p:cNvPr id="466" name="Picture 5">
              <a:extLst>
                <a:ext uri="{FF2B5EF4-FFF2-40B4-BE49-F238E27FC236}">
                  <a16:creationId xmlns:a16="http://schemas.microsoft.com/office/drawing/2014/main" id="{D3E7C743-C1DE-08E4-A1A6-F42BF650F2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9764" y="7801605"/>
              <a:ext cx="3021146" cy="24336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486" name="グループ化 485">
              <a:extLst>
                <a:ext uri="{FF2B5EF4-FFF2-40B4-BE49-F238E27FC236}">
                  <a16:creationId xmlns:a16="http://schemas.microsoft.com/office/drawing/2014/main" id="{F49EAEF9-C5B7-A30F-C9ED-188A6BEB895A}"/>
                </a:ext>
              </a:extLst>
            </p:cNvPr>
            <p:cNvGrpSpPr/>
            <p:nvPr/>
          </p:nvGrpSpPr>
          <p:grpSpPr>
            <a:xfrm>
              <a:off x="6579764" y="7807238"/>
              <a:ext cx="3021146" cy="2427970"/>
              <a:chOff x="3831471" y="1888183"/>
              <a:chExt cx="3146162" cy="2390375"/>
            </a:xfrm>
          </p:grpSpPr>
          <p:cxnSp>
            <p:nvCxnSpPr>
              <p:cNvPr id="493" name="直線コネクタ 492">
                <a:extLst>
                  <a:ext uri="{FF2B5EF4-FFF2-40B4-BE49-F238E27FC236}">
                    <a16:creationId xmlns:a16="http://schemas.microsoft.com/office/drawing/2014/main" id="{C64F593C-75EA-91D1-FBA3-4890B7F02E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6" y="2161511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4" name="直線コネクタ 493">
                <a:extLst>
                  <a:ext uri="{FF2B5EF4-FFF2-40B4-BE49-F238E27FC236}">
                    <a16:creationId xmlns:a16="http://schemas.microsoft.com/office/drawing/2014/main" id="{6CE8A4FB-57A8-5ACD-B4AD-C9BE3F8E96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6" y="2430540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5" name="直線コネクタ 494">
                <a:extLst>
                  <a:ext uri="{FF2B5EF4-FFF2-40B4-BE49-F238E27FC236}">
                    <a16:creationId xmlns:a16="http://schemas.microsoft.com/office/drawing/2014/main" id="{BA72550F-C91C-28FF-C43A-15DA39931E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6" y="2709197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6" name="直線コネクタ 495">
                <a:extLst>
                  <a:ext uri="{FF2B5EF4-FFF2-40B4-BE49-F238E27FC236}">
                    <a16:creationId xmlns:a16="http://schemas.microsoft.com/office/drawing/2014/main" id="{155505F4-25E8-194E-1400-09819B8242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5" y="2980840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7" name="直線コネクタ 496">
                <a:extLst>
                  <a:ext uri="{FF2B5EF4-FFF2-40B4-BE49-F238E27FC236}">
                    <a16:creationId xmlns:a16="http://schemas.microsoft.com/office/drawing/2014/main" id="{77946502-C584-AEE3-52B0-25603E9448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5" y="3249869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8" name="直線コネクタ 497">
                <a:extLst>
                  <a:ext uri="{FF2B5EF4-FFF2-40B4-BE49-F238E27FC236}">
                    <a16:creationId xmlns:a16="http://schemas.microsoft.com/office/drawing/2014/main" id="{FC3F08F7-E328-2D2A-8FEC-45E98E41DE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5" y="3528526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9" name="直線コネクタ 498">
                <a:extLst>
                  <a:ext uri="{FF2B5EF4-FFF2-40B4-BE49-F238E27FC236}">
                    <a16:creationId xmlns:a16="http://schemas.microsoft.com/office/drawing/2014/main" id="{3095426E-6F55-A2F5-A424-9DA98ADA50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4" y="3754175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0" name="直線コネクタ 499">
                <a:extLst>
                  <a:ext uri="{FF2B5EF4-FFF2-40B4-BE49-F238E27FC236}">
                    <a16:creationId xmlns:a16="http://schemas.microsoft.com/office/drawing/2014/main" id="{6EACF33C-E117-0CEF-F1AC-DBC206370A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4" y="4023204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1" name="直線コネクタ 500">
                <a:extLst>
                  <a:ext uri="{FF2B5EF4-FFF2-40B4-BE49-F238E27FC236}">
                    <a16:creationId xmlns:a16="http://schemas.microsoft.com/office/drawing/2014/main" id="{86301B20-95FA-15A6-05DC-80B23FA150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2467" y="189334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2" name="直線コネクタ 501">
                <a:extLst>
                  <a:ext uri="{FF2B5EF4-FFF2-40B4-BE49-F238E27FC236}">
                    <a16:creationId xmlns:a16="http://schemas.microsoft.com/office/drawing/2014/main" id="{86434E04-2FAE-FC4D-FD54-083BDCE7AE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96183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3" name="直線コネクタ 502">
                <a:extLst>
                  <a:ext uri="{FF2B5EF4-FFF2-40B4-BE49-F238E27FC236}">
                    <a16:creationId xmlns:a16="http://schemas.microsoft.com/office/drawing/2014/main" id="{9C65EA9D-F8EC-AD96-E084-3F1BA28A82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98212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4" name="直線コネクタ 503">
                <a:extLst>
                  <a:ext uri="{FF2B5EF4-FFF2-40B4-BE49-F238E27FC236}">
                    <a16:creationId xmlns:a16="http://schemas.microsoft.com/office/drawing/2014/main" id="{DCB5CB72-1AF2-451B-6B82-761FA427C9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86384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5" name="直線コネクタ 504">
                <a:extLst>
                  <a:ext uri="{FF2B5EF4-FFF2-40B4-BE49-F238E27FC236}">
                    <a16:creationId xmlns:a16="http://schemas.microsoft.com/office/drawing/2014/main" id="{D2BAD479-903B-8BC1-2B5F-FD89211144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8413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6" name="直線コネクタ 505">
                <a:extLst>
                  <a:ext uri="{FF2B5EF4-FFF2-40B4-BE49-F238E27FC236}">
                    <a16:creationId xmlns:a16="http://schemas.microsoft.com/office/drawing/2014/main" id="{1F924078-F642-8E5E-A729-1956919988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90442" y="1902308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7" name="直線コネクタ 506">
                <a:extLst>
                  <a:ext uri="{FF2B5EF4-FFF2-40B4-BE49-F238E27FC236}">
                    <a16:creationId xmlns:a16="http://schemas.microsoft.com/office/drawing/2014/main" id="{3E447F12-69BF-19F2-9780-72EDC22088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92471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8" name="直線コネクタ 507">
                <a:extLst>
                  <a:ext uri="{FF2B5EF4-FFF2-40B4-BE49-F238E27FC236}">
                    <a16:creationId xmlns:a16="http://schemas.microsoft.com/office/drawing/2014/main" id="{3123D12B-50AB-E735-B614-DD7656D51E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86188" y="1889181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9" name="直線コネクタ 508">
                <a:extLst>
                  <a:ext uri="{FF2B5EF4-FFF2-40B4-BE49-F238E27FC236}">
                    <a16:creationId xmlns:a16="http://schemas.microsoft.com/office/drawing/2014/main" id="{770C2855-6F39-D03E-2359-03F379981B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71592" y="1888183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0" name="直線コネクタ 509">
                <a:extLst>
                  <a:ext uri="{FF2B5EF4-FFF2-40B4-BE49-F238E27FC236}">
                    <a16:creationId xmlns:a16="http://schemas.microsoft.com/office/drawing/2014/main" id="{F5FFBF43-DE13-84F5-810D-0C316B0759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40370" y="1888183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1" name="直線コネクタ 510">
                <a:extLst>
                  <a:ext uri="{FF2B5EF4-FFF2-40B4-BE49-F238E27FC236}">
                    <a16:creationId xmlns:a16="http://schemas.microsoft.com/office/drawing/2014/main" id="{4D257110-8756-453E-7FC7-EF98754950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77631" y="1893164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2" name="直線コネクタ 511">
                <a:extLst>
                  <a:ext uri="{FF2B5EF4-FFF2-40B4-BE49-F238E27FC236}">
                    <a16:creationId xmlns:a16="http://schemas.microsoft.com/office/drawing/2014/main" id="{D6694BD7-A9F5-4DBF-BCD5-7DD5C6DA2C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8122" y="1888183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3" name="直線コネクタ 512">
                <a:extLst>
                  <a:ext uri="{FF2B5EF4-FFF2-40B4-BE49-F238E27FC236}">
                    <a16:creationId xmlns:a16="http://schemas.microsoft.com/office/drawing/2014/main" id="{EB30FD05-76EA-253A-9499-99F5A4DCEA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8122" y="4264433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4" name="直線コネクタ 513">
                <a:extLst>
                  <a:ext uri="{FF2B5EF4-FFF2-40B4-BE49-F238E27FC236}">
                    <a16:creationId xmlns:a16="http://schemas.microsoft.com/office/drawing/2014/main" id="{F853F102-843B-FD63-3E58-D56B842430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1471" y="1888183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89" name="インク 488">
                  <a:extLst>
                    <a:ext uri="{FF2B5EF4-FFF2-40B4-BE49-F238E27FC236}">
                      <a16:creationId xmlns:a16="http://schemas.microsoft.com/office/drawing/2014/main" id="{4E893505-AF43-059A-17A5-174C12E773FF}"/>
                    </a:ext>
                  </a:extLst>
                </p14:cNvPr>
                <p14:cNvContentPartPr/>
                <p14:nvPr/>
              </p14:nvContentPartPr>
              <p14:xfrm>
                <a:off x="8501735" y="9379318"/>
                <a:ext cx="727539" cy="591620"/>
              </p14:xfrm>
            </p:contentPart>
          </mc:Choice>
          <mc:Fallback xmlns="">
            <p:pic>
              <p:nvPicPr>
                <p:cNvPr id="489" name="インク 488">
                  <a:extLst>
                    <a:ext uri="{FF2B5EF4-FFF2-40B4-BE49-F238E27FC236}">
                      <a16:creationId xmlns:a16="http://schemas.microsoft.com/office/drawing/2014/main" id="{4E893505-AF43-059A-17A5-174C12E773F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477463" y="9355039"/>
                  <a:ext cx="776083" cy="64017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490" name="インク 489">
                  <a:extLst>
                    <a:ext uri="{FF2B5EF4-FFF2-40B4-BE49-F238E27FC236}">
                      <a16:creationId xmlns:a16="http://schemas.microsoft.com/office/drawing/2014/main" id="{C03EE38D-8FD4-7C28-4071-D8D9B5391E04}"/>
                    </a:ext>
                  </a:extLst>
                </p14:cNvPr>
                <p14:cNvContentPartPr/>
                <p14:nvPr/>
              </p14:nvContentPartPr>
              <p14:xfrm>
                <a:off x="6890967" y="9102043"/>
                <a:ext cx="911401" cy="848137"/>
              </p14:xfrm>
            </p:contentPart>
          </mc:Choice>
          <mc:Fallback xmlns="">
            <p:pic>
              <p:nvPicPr>
                <p:cNvPr id="490" name="インク 489">
                  <a:extLst>
                    <a:ext uri="{FF2B5EF4-FFF2-40B4-BE49-F238E27FC236}">
                      <a16:creationId xmlns:a16="http://schemas.microsoft.com/office/drawing/2014/main" id="{C03EE38D-8FD4-7C28-4071-D8D9B5391E0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866700" y="9077775"/>
                  <a:ext cx="959935" cy="89636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491" name="インク 490">
                  <a:extLst>
                    <a:ext uri="{FF2B5EF4-FFF2-40B4-BE49-F238E27FC236}">
                      <a16:creationId xmlns:a16="http://schemas.microsoft.com/office/drawing/2014/main" id="{2A92E02C-BE49-C35E-D0A0-E7440C1C1715}"/>
                    </a:ext>
                  </a:extLst>
                </p14:cNvPr>
                <p14:cNvContentPartPr/>
                <p14:nvPr/>
              </p14:nvContentPartPr>
              <p14:xfrm>
                <a:off x="7352599" y="7996400"/>
                <a:ext cx="1460021" cy="1842572"/>
              </p14:xfrm>
            </p:contentPart>
          </mc:Choice>
          <mc:Fallback xmlns="">
            <p:pic>
              <p:nvPicPr>
                <p:cNvPr id="491" name="インク 490">
                  <a:extLst>
                    <a:ext uri="{FF2B5EF4-FFF2-40B4-BE49-F238E27FC236}">
                      <a16:creationId xmlns:a16="http://schemas.microsoft.com/office/drawing/2014/main" id="{2A92E02C-BE49-C35E-D0A0-E7440C1C171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328317" y="7972131"/>
                  <a:ext cx="1508586" cy="1891109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492" name="正方形/長方形 491">
              <a:extLst>
                <a:ext uri="{FF2B5EF4-FFF2-40B4-BE49-F238E27FC236}">
                  <a16:creationId xmlns:a16="http://schemas.microsoft.com/office/drawing/2014/main" id="{EE7F73A4-A3D1-1B9E-0687-F11302CFF654}"/>
                </a:ext>
              </a:extLst>
            </p:cNvPr>
            <p:cNvSpPr/>
            <p:nvPr/>
          </p:nvSpPr>
          <p:spPr>
            <a:xfrm>
              <a:off x="6592594" y="7800104"/>
              <a:ext cx="3009837" cy="2398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89512A77-0E07-E14C-29C8-93D80895854C}"/>
              </a:ext>
            </a:extLst>
          </p:cNvPr>
          <p:cNvGrpSpPr/>
          <p:nvPr/>
        </p:nvGrpSpPr>
        <p:grpSpPr>
          <a:xfrm>
            <a:off x="1826029" y="7783276"/>
            <a:ext cx="4400945" cy="3194369"/>
            <a:chOff x="1919813" y="7783277"/>
            <a:chExt cx="3755689" cy="2726018"/>
          </a:xfrm>
        </p:grpSpPr>
        <p:pic>
          <p:nvPicPr>
            <p:cNvPr id="516" name="Picture 79">
              <a:extLst>
                <a:ext uri="{FF2B5EF4-FFF2-40B4-BE49-F238E27FC236}">
                  <a16:creationId xmlns:a16="http://schemas.microsoft.com/office/drawing/2014/main" id="{D20C9E9B-6614-B48C-C96E-ECAC9225AD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8863" y="7818219"/>
              <a:ext cx="3582834" cy="24087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7" name="グループ化 516">
              <a:extLst>
                <a:ext uri="{FF2B5EF4-FFF2-40B4-BE49-F238E27FC236}">
                  <a16:creationId xmlns:a16="http://schemas.microsoft.com/office/drawing/2014/main" id="{A99B0C6B-B917-F509-CEC2-21D29ECF7D24}"/>
                </a:ext>
              </a:extLst>
            </p:cNvPr>
            <p:cNvGrpSpPr/>
            <p:nvPr/>
          </p:nvGrpSpPr>
          <p:grpSpPr>
            <a:xfrm>
              <a:off x="1919813" y="7783277"/>
              <a:ext cx="3755689" cy="2726018"/>
              <a:chOff x="3831471" y="1888183"/>
              <a:chExt cx="3146162" cy="2390375"/>
            </a:xfrm>
          </p:grpSpPr>
          <p:cxnSp>
            <p:nvCxnSpPr>
              <p:cNvPr id="522" name="直線コネクタ 521">
                <a:extLst>
                  <a:ext uri="{FF2B5EF4-FFF2-40B4-BE49-F238E27FC236}">
                    <a16:creationId xmlns:a16="http://schemas.microsoft.com/office/drawing/2014/main" id="{D11A791C-ECFF-E908-9138-43C34205FD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6" y="2161511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3" name="直線コネクタ 522">
                <a:extLst>
                  <a:ext uri="{FF2B5EF4-FFF2-40B4-BE49-F238E27FC236}">
                    <a16:creationId xmlns:a16="http://schemas.microsoft.com/office/drawing/2014/main" id="{7447649D-6029-D487-43C1-DB38EFA717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6" y="2430540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4" name="直線コネクタ 523">
                <a:extLst>
                  <a:ext uri="{FF2B5EF4-FFF2-40B4-BE49-F238E27FC236}">
                    <a16:creationId xmlns:a16="http://schemas.microsoft.com/office/drawing/2014/main" id="{9D9697B8-B6E4-F3CE-2D3A-64B396D926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6" y="2709197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5" name="直線コネクタ 524">
                <a:extLst>
                  <a:ext uri="{FF2B5EF4-FFF2-40B4-BE49-F238E27FC236}">
                    <a16:creationId xmlns:a16="http://schemas.microsoft.com/office/drawing/2014/main" id="{082A4300-AB14-E36B-F5C4-B0C835F494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5" y="2980840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6" name="直線コネクタ 525">
                <a:extLst>
                  <a:ext uri="{FF2B5EF4-FFF2-40B4-BE49-F238E27FC236}">
                    <a16:creationId xmlns:a16="http://schemas.microsoft.com/office/drawing/2014/main" id="{AF6C5209-0D10-DC99-0252-72913D73FE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5" y="3249869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7" name="直線コネクタ 526">
                <a:extLst>
                  <a:ext uri="{FF2B5EF4-FFF2-40B4-BE49-F238E27FC236}">
                    <a16:creationId xmlns:a16="http://schemas.microsoft.com/office/drawing/2014/main" id="{C0F02622-467B-6A84-8801-42FB1DE961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5" y="3528526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直線コネクタ 527">
                <a:extLst>
                  <a:ext uri="{FF2B5EF4-FFF2-40B4-BE49-F238E27FC236}">
                    <a16:creationId xmlns:a16="http://schemas.microsoft.com/office/drawing/2014/main" id="{0F8300BF-A4C1-7F72-53C3-EF88A70D15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4" y="3754175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直線コネクタ 528">
                <a:extLst>
                  <a:ext uri="{FF2B5EF4-FFF2-40B4-BE49-F238E27FC236}">
                    <a16:creationId xmlns:a16="http://schemas.microsoft.com/office/drawing/2014/main" id="{DF0D758B-329F-08CC-E818-9D57F14898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4" y="4023204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0" name="直線コネクタ 529">
                <a:extLst>
                  <a:ext uri="{FF2B5EF4-FFF2-40B4-BE49-F238E27FC236}">
                    <a16:creationId xmlns:a16="http://schemas.microsoft.com/office/drawing/2014/main" id="{FF03C903-14A0-88A6-7FD1-F3999678B2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2467" y="189334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直線コネクタ 530">
                <a:extLst>
                  <a:ext uri="{FF2B5EF4-FFF2-40B4-BE49-F238E27FC236}">
                    <a16:creationId xmlns:a16="http://schemas.microsoft.com/office/drawing/2014/main" id="{F2589D97-6C06-0F0A-CB7E-E19135E86A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96183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2" name="直線コネクタ 531">
                <a:extLst>
                  <a:ext uri="{FF2B5EF4-FFF2-40B4-BE49-F238E27FC236}">
                    <a16:creationId xmlns:a16="http://schemas.microsoft.com/office/drawing/2014/main" id="{622DD08B-6546-981F-6309-05A815832A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98212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3" name="直線コネクタ 532">
                <a:extLst>
                  <a:ext uri="{FF2B5EF4-FFF2-40B4-BE49-F238E27FC236}">
                    <a16:creationId xmlns:a16="http://schemas.microsoft.com/office/drawing/2014/main" id="{AE7F3F34-114E-5683-B2C8-5BE766F60C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86384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4" name="直線コネクタ 533">
                <a:extLst>
                  <a:ext uri="{FF2B5EF4-FFF2-40B4-BE49-F238E27FC236}">
                    <a16:creationId xmlns:a16="http://schemas.microsoft.com/office/drawing/2014/main" id="{2D003AE9-F843-C0C2-B949-A84AE579E4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8413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5" name="直線コネクタ 534">
                <a:extLst>
                  <a:ext uri="{FF2B5EF4-FFF2-40B4-BE49-F238E27FC236}">
                    <a16:creationId xmlns:a16="http://schemas.microsoft.com/office/drawing/2014/main" id="{01C9D5F9-EFD7-8E8A-2452-56457640C8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90442" y="1902308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6" name="直線コネクタ 535">
                <a:extLst>
                  <a:ext uri="{FF2B5EF4-FFF2-40B4-BE49-F238E27FC236}">
                    <a16:creationId xmlns:a16="http://schemas.microsoft.com/office/drawing/2014/main" id="{6EC9BC93-DE40-678A-3B7E-59CE490434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92471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7" name="直線コネクタ 536">
                <a:extLst>
                  <a:ext uri="{FF2B5EF4-FFF2-40B4-BE49-F238E27FC236}">
                    <a16:creationId xmlns:a16="http://schemas.microsoft.com/office/drawing/2014/main" id="{EF62C45B-1F0F-17EB-F14D-124EAAD6CA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86188" y="1889181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8" name="直線コネクタ 537">
                <a:extLst>
                  <a:ext uri="{FF2B5EF4-FFF2-40B4-BE49-F238E27FC236}">
                    <a16:creationId xmlns:a16="http://schemas.microsoft.com/office/drawing/2014/main" id="{298E63A8-F0EE-51D4-6C65-2075A7ACC1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71592" y="1888183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9" name="直線コネクタ 538">
                <a:extLst>
                  <a:ext uri="{FF2B5EF4-FFF2-40B4-BE49-F238E27FC236}">
                    <a16:creationId xmlns:a16="http://schemas.microsoft.com/office/drawing/2014/main" id="{A7A9F5F9-CD22-6B96-149F-0F1D70943D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40370" y="1888183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0" name="直線コネクタ 539">
                <a:extLst>
                  <a:ext uri="{FF2B5EF4-FFF2-40B4-BE49-F238E27FC236}">
                    <a16:creationId xmlns:a16="http://schemas.microsoft.com/office/drawing/2014/main" id="{F66FF572-27B7-62D7-5F8B-C2F5FD99C3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77631" y="1893164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1" name="直線コネクタ 540">
                <a:extLst>
                  <a:ext uri="{FF2B5EF4-FFF2-40B4-BE49-F238E27FC236}">
                    <a16:creationId xmlns:a16="http://schemas.microsoft.com/office/drawing/2014/main" id="{701C6DF9-2904-A1B0-6B31-1D71A9A2D8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8122" y="1888183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2" name="直線コネクタ 541">
                <a:extLst>
                  <a:ext uri="{FF2B5EF4-FFF2-40B4-BE49-F238E27FC236}">
                    <a16:creationId xmlns:a16="http://schemas.microsoft.com/office/drawing/2014/main" id="{A91B53A9-268A-B4D2-D141-1FFA8D58D1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8122" y="4264433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3" name="直線コネクタ 542">
                <a:extLst>
                  <a:ext uri="{FF2B5EF4-FFF2-40B4-BE49-F238E27FC236}">
                    <a16:creationId xmlns:a16="http://schemas.microsoft.com/office/drawing/2014/main" id="{C22AB7F6-3644-D4CD-FA60-60B1E1C5C1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1471" y="1888183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518" name="インク 517">
                  <a:extLst>
                    <a:ext uri="{FF2B5EF4-FFF2-40B4-BE49-F238E27FC236}">
                      <a16:creationId xmlns:a16="http://schemas.microsoft.com/office/drawing/2014/main" id="{AC23FCCF-E966-7237-55AB-A4B92DB46B91}"/>
                    </a:ext>
                  </a:extLst>
                </p14:cNvPr>
                <p14:cNvContentPartPr/>
                <p14:nvPr/>
              </p14:nvContentPartPr>
              <p14:xfrm>
                <a:off x="3721679" y="8463328"/>
                <a:ext cx="1377485" cy="1458909"/>
              </p14:xfrm>
            </p:contentPart>
          </mc:Choice>
          <mc:Fallback xmlns="">
            <p:pic>
              <p:nvPicPr>
                <p:cNvPr id="518" name="インク 517">
                  <a:extLst>
                    <a:ext uri="{FF2B5EF4-FFF2-40B4-BE49-F238E27FC236}">
                      <a16:creationId xmlns:a16="http://schemas.microsoft.com/office/drawing/2014/main" id="{AC23FCCF-E966-7237-55AB-A4B92DB46B91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697399" y="8439064"/>
                  <a:ext cx="1425737" cy="150743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519" name="インク 518">
                  <a:extLst>
                    <a:ext uri="{FF2B5EF4-FFF2-40B4-BE49-F238E27FC236}">
                      <a16:creationId xmlns:a16="http://schemas.microsoft.com/office/drawing/2014/main" id="{FFD8EEBE-892A-BB95-CDAE-9A028E90E63F}"/>
                    </a:ext>
                  </a:extLst>
                </p14:cNvPr>
                <p14:cNvContentPartPr/>
                <p14:nvPr/>
              </p14:nvContentPartPr>
              <p14:xfrm>
                <a:off x="2280403" y="8135088"/>
                <a:ext cx="644757" cy="925519"/>
              </p14:xfrm>
            </p:contentPart>
          </mc:Choice>
          <mc:Fallback xmlns="">
            <p:pic>
              <p:nvPicPr>
                <p:cNvPr id="519" name="インク 518">
                  <a:extLst>
                    <a:ext uri="{FF2B5EF4-FFF2-40B4-BE49-F238E27FC236}">
                      <a16:creationId xmlns:a16="http://schemas.microsoft.com/office/drawing/2014/main" id="{FFD8EEBE-892A-BB95-CDAE-9A028E90E63F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256102" y="8110821"/>
                  <a:ext cx="693360" cy="9737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520" name="インク 519">
                  <a:extLst>
                    <a:ext uri="{FF2B5EF4-FFF2-40B4-BE49-F238E27FC236}">
                      <a16:creationId xmlns:a16="http://schemas.microsoft.com/office/drawing/2014/main" id="{A3DF5CDF-578F-C7D6-C34B-D857B20AD803}"/>
                    </a:ext>
                  </a:extLst>
                </p14:cNvPr>
                <p14:cNvContentPartPr/>
                <p14:nvPr/>
              </p14:nvContentPartPr>
              <p14:xfrm>
                <a:off x="3573880" y="8040719"/>
                <a:ext cx="807705" cy="368684"/>
              </p14:xfrm>
            </p:contentPart>
          </mc:Choice>
          <mc:Fallback xmlns="">
            <p:pic>
              <p:nvPicPr>
                <p:cNvPr id="520" name="インク 519">
                  <a:extLst>
                    <a:ext uri="{FF2B5EF4-FFF2-40B4-BE49-F238E27FC236}">
                      <a16:creationId xmlns:a16="http://schemas.microsoft.com/office/drawing/2014/main" id="{A3DF5CDF-578F-C7D6-C34B-D857B20AD803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3549600" y="8016386"/>
                  <a:ext cx="856266" cy="417349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521" name="正方形/長方形 520">
              <a:extLst>
                <a:ext uri="{FF2B5EF4-FFF2-40B4-BE49-F238E27FC236}">
                  <a16:creationId xmlns:a16="http://schemas.microsoft.com/office/drawing/2014/main" id="{2EE94E20-508A-C558-82F8-A005FA239083}"/>
                </a:ext>
              </a:extLst>
            </p:cNvPr>
            <p:cNvSpPr/>
            <p:nvPr/>
          </p:nvSpPr>
          <p:spPr>
            <a:xfrm>
              <a:off x="1981986" y="7803396"/>
              <a:ext cx="3599703" cy="242360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9" name="テキスト ボックス 63">
                <a:extLst>
                  <a:ext uri="{FF2B5EF4-FFF2-40B4-BE49-F238E27FC236}">
                    <a16:creationId xmlns:a16="http://schemas.microsoft.com/office/drawing/2014/main" id="{71C3412E-B4A8-93A7-95A5-48E68EA0AE7E}"/>
                  </a:ext>
                </a:extLst>
              </p:cNvPr>
              <p:cNvSpPr txBox="1"/>
              <p:nvPr/>
            </p:nvSpPr>
            <p:spPr>
              <a:xfrm>
                <a:off x="2239146" y="13513807"/>
                <a:ext cx="5032369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majority label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p>
                        <m:r>
                          <a:rPr lang="en-US" altLang="ja-JP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kumimoji="1" lang="en-US" altLang="ja-JP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altLang="ja-JP" sz="4400" b="1" dirty="0">
                    <a:solidFill>
                      <a:srgbClr val="FF909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endParaRPr kumimoji="1" lang="ja-JP" altLang="en-US" sz="4400" dirty="0">
                  <a:solidFill>
                    <a:srgbClr val="FF909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99" name="テキスト ボックス 63">
                <a:extLst>
                  <a:ext uri="{FF2B5EF4-FFF2-40B4-BE49-F238E27FC236}">
                    <a16:creationId xmlns:a16="http://schemas.microsoft.com/office/drawing/2014/main" id="{71C3412E-B4A8-93A7-95A5-48E68EA0AE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9146" y="13513807"/>
                <a:ext cx="5032369" cy="1384995"/>
              </a:xfrm>
              <a:prstGeom prst="rect">
                <a:avLst/>
              </a:prstGeom>
              <a:blipFill>
                <a:blip r:embed="rId19"/>
                <a:stretch>
                  <a:fillRect t="-8182" b="-20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1" name="テキスト ボックス 41">
            <a:extLst>
              <a:ext uri="{FF2B5EF4-FFF2-40B4-BE49-F238E27FC236}">
                <a16:creationId xmlns:a16="http://schemas.microsoft.com/office/drawing/2014/main" id="{B8EFC262-8E85-EDB0-6728-AB73CCBC85F7}"/>
              </a:ext>
            </a:extLst>
          </p:cNvPr>
          <p:cNvSpPr txBox="1"/>
          <p:nvPr/>
        </p:nvSpPr>
        <p:spPr>
          <a:xfrm>
            <a:off x="1300780" y="19321195"/>
            <a:ext cx="4946864" cy="7278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>
                <a:latin typeface="Arial" panose="020B0604020202020204" pitchFamily="34" charset="0"/>
                <a:cs typeface="Arial" panose="020B0604020202020204" pitchFamily="34" charset="0"/>
              </a:rPr>
              <a:t>Test data</a:t>
            </a:r>
            <a:endParaRPr kumimoji="1" lang="ja-JP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2" name="楕円 46">
            <a:extLst>
              <a:ext uri="{FF2B5EF4-FFF2-40B4-BE49-F238E27FC236}">
                <a16:creationId xmlns:a16="http://schemas.microsoft.com/office/drawing/2014/main" id="{48B64ACD-E0C3-5AC6-5FF9-6215661FBE89}"/>
              </a:ext>
            </a:extLst>
          </p:cNvPr>
          <p:cNvSpPr/>
          <p:nvPr/>
        </p:nvSpPr>
        <p:spPr>
          <a:xfrm>
            <a:off x="4930244" y="15782106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3" name="楕円 46">
            <a:extLst>
              <a:ext uri="{FF2B5EF4-FFF2-40B4-BE49-F238E27FC236}">
                <a16:creationId xmlns:a16="http://schemas.microsoft.com/office/drawing/2014/main" id="{66705CCA-EC9A-A85D-7FC6-A942271B00B6}"/>
              </a:ext>
            </a:extLst>
          </p:cNvPr>
          <p:cNvSpPr/>
          <p:nvPr/>
        </p:nvSpPr>
        <p:spPr>
          <a:xfrm>
            <a:off x="4566078" y="15002195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4" name="楕円 46">
            <a:extLst>
              <a:ext uri="{FF2B5EF4-FFF2-40B4-BE49-F238E27FC236}">
                <a16:creationId xmlns:a16="http://schemas.microsoft.com/office/drawing/2014/main" id="{E4F741A8-9409-5CE4-8EFC-FB9A4938C29C}"/>
              </a:ext>
            </a:extLst>
          </p:cNvPr>
          <p:cNvSpPr/>
          <p:nvPr/>
        </p:nvSpPr>
        <p:spPr>
          <a:xfrm>
            <a:off x="4481345" y="15566963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5" name="楕円 46">
            <a:extLst>
              <a:ext uri="{FF2B5EF4-FFF2-40B4-BE49-F238E27FC236}">
                <a16:creationId xmlns:a16="http://schemas.microsoft.com/office/drawing/2014/main" id="{D4E220E5-0330-CD05-B4BB-7B6A20494CBB}"/>
              </a:ext>
            </a:extLst>
          </p:cNvPr>
          <p:cNvSpPr/>
          <p:nvPr/>
        </p:nvSpPr>
        <p:spPr>
          <a:xfrm>
            <a:off x="3965926" y="15214212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6" name="楕円 46">
            <a:extLst>
              <a:ext uri="{FF2B5EF4-FFF2-40B4-BE49-F238E27FC236}">
                <a16:creationId xmlns:a16="http://schemas.microsoft.com/office/drawing/2014/main" id="{027BE965-AB26-4708-1B9A-5088C503B146}"/>
              </a:ext>
            </a:extLst>
          </p:cNvPr>
          <p:cNvSpPr/>
          <p:nvPr/>
        </p:nvSpPr>
        <p:spPr>
          <a:xfrm>
            <a:off x="4000566" y="15808645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7" name="楕円 46">
            <a:extLst>
              <a:ext uri="{FF2B5EF4-FFF2-40B4-BE49-F238E27FC236}">
                <a16:creationId xmlns:a16="http://schemas.microsoft.com/office/drawing/2014/main" id="{8CEE42F1-E416-B085-17F4-5DDB4E5AEF18}"/>
              </a:ext>
            </a:extLst>
          </p:cNvPr>
          <p:cNvSpPr/>
          <p:nvPr/>
        </p:nvSpPr>
        <p:spPr>
          <a:xfrm>
            <a:off x="5065385" y="15243428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8" name="角丸四角形 597">
            <a:extLst>
              <a:ext uri="{FF2B5EF4-FFF2-40B4-BE49-F238E27FC236}">
                <a16:creationId xmlns:a16="http://schemas.microsoft.com/office/drawing/2014/main" id="{8ABBAE1F-61FF-DBBA-44F3-C68A07119488}"/>
              </a:ext>
            </a:extLst>
          </p:cNvPr>
          <p:cNvSpPr/>
          <p:nvPr/>
        </p:nvSpPr>
        <p:spPr>
          <a:xfrm>
            <a:off x="3729021" y="14862317"/>
            <a:ext cx="1839234" cy="1458468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4" name="楕円 46">
            <a:extLst>
              <a:ext uri="{FF2B5EF4-FFF2-40B4-BE49-F238E27FC236}">
                <a16:creationId xmlns:a16="http://schemas.microsoft.com/office/drawing/2014/main" id="{685D201E-BD95-17F8-DA22-9E0B2C492A0A}"/>
              </a:ext>
            </a:extLst>
          </p:cNvPr>
          <p:cNvSpPr/>
          <p:nvPr/>
        </p:nvSpPr>
        <p:spPr>
          <a:xfrm>
            <a:off x="4090900" y="18769813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5" name="楕円 46">
            <a:extLst>
              <a:ext uri="{FF2B5EF4-FFF2-40B4-BE49-F238E27FC236}">
                <a16:creationId xmlns:a16="http://schemas.microsoft.com/office/drawing/2014/main" id="{856657DB-9C6D-0559-96EC-D0BBBBD53589}"/>
              </a:ext>
            </a:extLst>
          </p:cNvPr>
          <p:cNvSpPr/>
          <p:nvPr/>
        </p:nvSpPr>
        <p:spPr>
          <a:xfrm>
            <a:off x="3726734" y="17989903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6" name="楕円 46">
            <a:extLst>
              <a:ext uri="{FF2B5EF4-FFF2-40B4-BE49-F238E27FC236}">
                <a16:creationId xmlns:a16="http://schemas.microsoft.com/office/drawing/2014/main" id="{C730EBF0-2CA0-E582-9499-5EDA06EB32C5}"/>
              </a:ext>
            </a:extLst>
          </p:cNvPr>
          <p:cNvSpPr/>
          <p:nvPr/>
        </p:nvSpPr>
        <p:spPr>
          <a:xfrm>
            <a:off x="3642001" y="18554671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7" name="楕円 46">
            <a:extLst>
              <a:ext uri="{FF2B5EF4-FFF2-40B4-BE49-F238E27FC236}">
                <a16:creationId xmlns:a16="http://schemas.microsoft.com/office/drawing/2014/main" id="{0A4AB3B5-5C4D-B2A1-456F-590E9EB3A214}"/>
              </a:ext>
            </a:extLst>
          </p:cNvPr>
          <p:cNvSpPr/>
          <p:nvPr/>
        </p:nvSpPr>
        <p:spPr>
          <a:xfrm>
            <a:off x="3126584" y="18201920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8" name="楕円 46">
            <a:extLst>
              <a:ext uri="{FF2B5EF4-FFF2-40B4-BE49-F238E27FC236}">
                <a16:creationId xmlns:a16="http://schemas.microsoft.com/office/drawing/2014/main" id="{FE0FB841-8809-4F08-70A9-B0609F17B3B7}"/>
              </a:ext>
            </a:extLst>
          </p:cNvPr>
          <p:cNvSpPr/>
          <p:nvPr/>
        </p:nvSpPr>
        <p:spPr>
          <a:xfrm>
            <a:off x="3161222" y="18796352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9" name="楕円 46">
            <a:extLst>
              <a:ext uri="{FF2B5EF4-FFF2-40B4-BE49-F238E27FC236}">
                <a16:creationId xmlns:a16="http://schemas.microsoft.com/office/drawing/2014/main" id="{56909D4B-B309-4692-6B75-72CF924A7C9E}"/>
              </a:ext>
            </a:extLst>
          </p:cNvPr>
          <p:cNvSpPr/>
          <p:nvPr/>
        </p:nvSpPr>
        <p:spPr>
          <a:xfrm>
            <a:off x="4226041" y="18231135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0" name="角丸四角形 82">
            <a:extLst>
              <a:ext uri="{FF2B5EF4-FFF2-40B4-BE49-F238E27FC236}">
                <a16:creationId xmlns:a16="http://schemas.microsoft.com/office/drawing/2014/main" id="{281F5D3F-096E-B57B-4887-C50487ADD775}"/>
              </a:ext>
            </a:extLst>
          </p:cNvPr>
          <p:cNvSpPr/>
          <p:nvPr/>
        </p:nvSpPr>
        <p:spPr>
          <a:xfrm>
            <a:off x="2889677" y="17850024"/>
            <a:ext cx="1839234" cy="1458468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3" name="テキスト ボックス 63">
            <a:extLst>
              <a:ext uri="{FF2B5EF4-FFF2-40B4-BE49-F238E27FC236}">
                <a16:creationId xmlns:a16="http://schemas.microsoft.com/office/drawing/2014/main" id="{0CCED163-3446-4A4F-BEF2-877E90F4341E}"/>
              </a:ext>
            </a:extLst>
          </p:cNvPr>
          <p:cNvSpPr txBox="1"/>
          <p:nvPr/>
        </p:nvSpPr>
        <p:spPr>
          <a:xfrm>
            <a:off x="3914416" y="16256105"/>
            <a:ext cx="1461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</a:t>
            </a:r>
            <a:endParaRPr kumimoji="1" lang="ja-JP" alt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9" name="楕円 46">
            <a:extLst>
              <a:ext uri="{FF2B5EF4-FFF2-40B4-BE49-F238E27FC236}">
                <a16:creationId xmlns:a16="http://schemas.microsoft.com/office/drawing/2014/main" id="{05C114A9-E689-4BE9-5E05-D98DC9B362BE}"/>
              </a:ext>
            </a:extLst>
          </p:cNvPr>
          <p:cNvSpPr/>
          <p:nvPr/>
        </p:nvSpPr>
        <p:spPr>
          <a:xfrm>
            <a:off x="12875271" y="18855685"/>
            <a:ext cx="371779" cy="375389"/>
          </a:xfrm>
          <a:prstGeom prst="ellipse">
            <a:avLst/>
          </a:prstGeom>
          <a:solidFill>
            <a:srgbClr val="FF9192"/>
          </a:solidFill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0" name="楕円 46">
            <a:extLst>
              <a:ext uri="{FF2B5EF4-FFF2-40B4-BE49-F238E27FC236}">
                <a16:creationId xmlns:a16="http://schemas.microsoft.com/office/drawing/2014/main" id="{D23AD1BC-F4BF-B0DF-F132-A33C6F7915CA}"/>
              </a:ext>
            </a:extLst>
          </p:cNvPr>
          <p:cNvSpPr/>
          <p:nvPr/>
        </p:nvSpPr>
        <p:spPr>
          <a:xfrm>
            <a:off x="12511105" y="18075774"/>
            <a:ext cx="371779" cy="375389"/>
          </a:xfrm>
          <a:prstGeom prst="ellipse">
            <a:avLst/>
          </a:prstGeom>
          <a:solidFill>
            <a:srgbClr val="FF9192"/>
          </a:solidFill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1" name="楕円 46">
            <a:extLst>
              <a:ext uri="{FF2B5EF4-FFF2-40B4-BE49-F238E27FC236}">
                <a16:creationId xmlns:a16="http://schemas.microsoft.com/office/drawing/2014/main" id="{B2F9FABC-3FCA-83BA-F139-D81D43F80A6F}"/>
              </a:ext>
            </a:extLst>
          </p:cNvPr>
          <p:cNvSpPr/>
          <p:nvPr/>
        </p:nvSpPr>
        <p:spPr>
          <a:xfrm>
            <a:off x="12426372" y="18640542"/>
            <a:ext cx="371779" cy="375389"/>
          </a:xfrm>
          <a:prstGeom prst="ellipse">
            <a:avLst/>
          </a:prstGeom>
          <a:solidFill>
            <a:srgbClr val="FF9192"/>
          </a:solidFill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2" name="楕円 46">
            <a:extLst>
              <a:ext uri="{FF2B5EF4-FFF2-40B4-BE49-F238E27FC236}">
                <a16:creationId xmlns:a16="http://schemas.microsoft.com/office/drawing/2014/main" id="{A8294F66-791D-E36F-110A-F7EBE22EFE72}"/>
              </a:ext>
            </a:extLst>
          </p:cNvPr>
          <p:cNvSpPr/>
          <p:nvPr/>
        </p:nvSpPr>
        <p:spPr>
          <a:xfrm>
            <a:off x="11910955" y="18287791"/>
            <a:ext cx="371779" cy="375389"/>
          </a:xfrm>
          <a:prstGeom prst="ellipse">
            <a:avLst/>
          </a:prstGeom>
          <a:solidFill>
            <a:srgbClr val="FF9192"/>
          </a:solidFill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3" name="楕円 46">
            <a:extLst>
              <a:ext uri="{FF2B5EF4-FFF2-40B4-BE49-F238E27FC236}">
                <a16:creationId xmlns:a16="http://schemas.microsoft.com/office/drawing/2014/main" id="{304B73B6-7189-3319-D55C-7D9192E7BC06}"/>
              </a:ext>
            </a:extLst>
          </p:cNvPr>
          <p:cNvSpPr/>
          <p:nvPr/>
        </p:nvSpPr>
        <p:spPr>
          <a:xfrm>
            <a:off x="11945593" y="18882224"/>
            <a:ext cx="371779" cy="375389"/>
          </a:xfrm>
          <a:prstGeom prst="ellipse">
            <a:avLst/>
          </a:prstGeom>
          <a:solidFill>
            <a:srgbClr val="FFE598"/>
          </a:solidFill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4" name="楕円 46">
            <a:extLst>
              <a:ext uri="{FF2B5EF4-FFF2-40B4-BE49-F238E27FC236}">
                <a16:creationId xmlns:a16="http://schemas.microsoft.com/office/drawing/2014/main" id="{E1E202F4-886A-DC30-AF4E-07D914FD6F2B}"/>
              </a:ext>
            </a:extLst>
          </p:cNvPr>
          <p:cNvSpPr/>
          <p:nvPr/>
        </p:nvSpPr>
        <p:spPr>
          <a:xfrm>
            <a:off x="13010412" y="18317007"/>
            <a:ext cx="371779" cy="375389"/>
          </a:xfrm>
          <a:prstGeom prst="ellipse">
            <a:avLst/>
          </a:prstGeom>
          <a:solidFill>
            <a:srgbClr val="9BDAFA"/>
          </a:solidFill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5" name="角丸四角形 624">
            <a:extLst>
              <a:ext uri="{FF2B5EF4-FFF2-40B4-BE49-F238E27FC236}">
                <a16:creationId xmlns:a16="http://schemas.microsoft.com/office/drawing/2014/main" id="{6954ECF8-9013-49EC-520F-E8246BB5218B}"/>
              </a:ext>
            </a:extLst>
          </p:cNvPr>
          <p:cNvSpPr/>
          <p:nvPr/>
        </p:nvSpPr>
        <p:spPr>
          <a:xfrm>
            <a:off x="11674048" y="17935896"/>
            <a:ext cx="1839234" cy="1458468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" name="テキスト ボックス 633">
            <a:extLst>
              <a:ext uri="{FF2B5EF4-FFF2-40B4-BE49-F238E27FC236}">
                <a16:creationId xmlns:a16="http://schemas.microsoft.com/office/drawing/2014/main" id="{BF4A6418-3196-E25E-7CF5-BDA040726038}"/>
              </a:ext>
            </a:extLst>
          </p:cNvPr>
          <p:cNvSpPr txBox="1"/>
          <p:nvPr/>
        </p:nvSpPr>
        <p:spPr>
          <a:xfrm>
            <a:off x="15726763" y="5503795"/>
            <a:ext cx="150226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To estimate majority class, </a:t>
            </a:r>
          </a:p>
          <a:p>
            <a:r>
              <a:rPr kumimoji="1" lang="en-US" altLang="ja-JP" sz="4400" b="1" dirty="0"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count instances for each class</a:t>
            </a: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FA5585F9-66CD-CF60-55A6-B31721047BAB}"/>
              </a:ext>
            </a:extLst>
          </p:cNvPr>
          <p:cNvGrpSpPr/>
          <p:nvPr/>
        </p:nvGrpSpPr>
        <p:grpSpPr>
          <a:xfrm>
            <a:off x="17471693" y="10341469"/>
            <a:ext cx="2277707" cy="888493"/>
            <a:chOff x="16849991" y="8477166"/>
            <a:chExt cx="2583455" cy="687323"/>
          </a:xfrm>
        </p:grpSpPr>
        <p:sp>
          <p:nvSpPr>
            <p:cNvPr id="687" name="正方形/長方形 77">
              <a:extLst>
                <a:ext uri="{FF2B5EF4-FFF2-40B4-BE49-F238E27FC236}">
                  <a16:creationId xmlns:a16="http://schemas.microsoft.com/office/drawing/2014/main" id="{660C1F25-903F-B20C-4ED3-2897146CBB53}"/>
                </a:ext>
              </a:extLst>
            </p:cNvPr>
            <p:cNvSpPr/>
            <p:nvPr/>
          </p:nvSpPr>
          <p:spPr>
            <a:xfrm rot="16200000">
              <a:off x="17244177" y="8659554"/>
              <a:ext cx="568682" cy="441166"/>
            </a:xfrm>
            <a:prstGeom prst="rect">
              <a:avLst/>
            </a:prstGeom>
            <a:solidFill>
              <a:srgbClr val="FF909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688" name="直線コネクタ 81">
              <a:extLst>
                <a:ext uri="{FF2B5EF4-FFF2-40B4-BE49-F238E27FC236}">
                  <a16:creationId xmlns:a16="http://schemas.microsoft.com/office/drawing/2014/main" id="{DC83D18C-5E6A-67ED-BED7-EF1B646BDD86}"/>
                </a:ext>
              </a:extLst>
            </p:cNvPr>
            <p:cNvCxnSpPr>
              <a:cxnSpLocks/>
            </p:cNvCxnSpPr>
            <p:nvPr/>
          </p:nvCxnSpPr>
          <p:spPr>
            <a:xfrm>
              <a:off x="16849991" y="9164489"/>
              <a:ext cx="2583455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9" name="正方形/長方形 77">
              <a:extLst>
                <a:ext uri="{FF2B5EF4-FFF2-40B4-BE49-F238E27FC236}">
                  <a16:creationId xmlns:a16="http://schemas.microsoft.com/office/drawing/2014/main" id="{7B59ED1D-6450-B9BA-6E21-D2EE0A1A411B}"/>
                </a:ext>
              </a:extLst>
            </p:cNvPr>
            <p:cNvSpPr/>
            <p:nvPr/>
          </p:nvSpPr>
          <p:spPr>
            <a:xfrm rot="16200000">
              <a:off x="17831837" y="8600238"/>
              <a:ext cx="687310" cy="441166"/>
            </a:xfrm>
            <a:prstGeom prst="rect">
              <a:avLst/>
            </a:prstGeom>
            <a:solidFill>
              <a:srgbClr val="FFE5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690" name="正方形/長方形 77">
              <a:extLst>
                <a:ext uri="{FF2B5EF4-FFF2-40B4-BE49-F238E27FC236}">
                  <a16:creationId xmlns:a16="http://schemas.microsoft.com/office/drawing/2014/main" id="{8C6A0112-87AE-8C05-85A3-50B0FFBE46DF}"/>
                </a:ext>
              </a:extLst>
            </p:cNvPr>
            <p:cNvSpPr/>
            <p:nvPr/>
          </p:nvSpPr>
          <p:spPr>
            <a:xfrm rot="16200000">
              <a:off x="18729139" y="8855950"/>
              <a:ext cx="175881" cy="441166"/>
            </a:xfrm>
            <a:prstGeom prst="rect">
              <a:avLst/>
            </a:prstGeom>
            <a:solidFill>
              <a:srgbClr val="9ADAF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87AE085-6DD7-848D-74B1-7F4AC288D21A}"/>
              </a:ext>
            </a:extLst>
          </p:cNvPr>
          <p:cNvSpPr txBox="1"/>
          <p:nvPr/>
        </p:nvSpPr>
        <p:spPr>
          <a:xfrm>
            <a:off x="17717964" y="10026389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0.4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7" name="テキスト ボックス 726">
            <a:extLst>
              <a:ext uri="{FF2B5EF4-FFF2-40B4-BE49-F238E27FC236}">
                <a16:creationId xmlns:a16="http://schemas.microsoft.com/office/drawing/2014/main" id="{0C3AE410-82D3-81F5-A032-886E6A5CDEFB}"/>
              </a:ext>
            </a:extLst>
          </p:cNvPr>
          <p:cNvSpPr txBox="1"/>
          <p:nvPr/>
        </p:nvSpPr>
        <p:spPr>
          <a:xfrm>
            <a:off x="18318557" y="9848232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0.5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8" name="テキスト ボックス 727">
            <a:extLst>
              <a:ext uri="{FF2B5EF4-FFF2-40B4-BE49-F238E27FC236}">
                <a16:creationId xmlns:a16="http://schemas.microsoft.com/office/drawing/2014/main" id="{50F00F90-A429-4EA4-19E3-97CCB8A8AA29}"/>
              </a:ext>
            </a:extLst>
          </p:cNvPr>
          <p:cNvSpPr txBox="1"/>
          <p:nvPr/>
        </p:nvSpPr>
        <p:spPr>
          <a:xfrm>
            <a:off x="18888897" y="10517445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0.1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29" name="グループ化 728">
            <a:extLst>
              <a:ext uri="{FF2B5EF4-FFF2-40B4-BE49-F238E27FC236}">
                <a16:creationId xmlns:a16="http://schemas.microsoft.com/office/drawing/2014/main" id="{78D211D4-6679-98A6-2BFD-BA7DBE062E31}"/>
              </a:ext>
            </a:extLst>
          </p:cNvPr>
          <p:cNvGrpSpPr/>
          <p:nvPr/>
        </p:nvGrpSpPr>
        <p:grpSpPr>
          <a:xfrm>
            <a:off x="20331763" y="10351958"/>
            <a:ext cx="2277708" cy="889352"/>
            <a:chOff x="16849991" y="8476502"/>
            <a:chExt cx="2583455" cy="687987"/>
          </a:xfrm>
        </p:grpSpPr>
        <p:sp>
          <p:nvSpPr>
            <p:cNvPr id="730" name="正方形/長方形 77">
              <a:extLst>
                <a:ext uri="{FF2B5EF4-FFF2-40B4-BE49-F238E27FC236}">
                  <a16:creationId xmlns:a16="http://schemas.microsoft.com/office/drawing/2014/main" id="{FA8AA004-3C97-509A-0DCC-78D67C287E5B}"/>
                </a:ext>
              </a:extLst>
            </p:cNvPr>
            <p:cNvSpPr/>
            <p:nvPr/>
          </p:nvSpPr>
          <p:spPr>
            <a:xfrm rot="16200000">
              <a:off x="17244177" y="8659554"/>
              <a:ext cx="568682" cy="441166"/>
            </a:xfrm>
            <a:prstGeom prst="rect">
              <a:avLst/>
            </a:prstGeom>
            <a:solidFill>
              <a:srgbClr val="FF909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731" name="直線コネクタ 81">
              <a:extLst>
                <a:ext uri="{FF2B5EF4-FFF2-40B4-BE49-F238E27FC236}">
                  <a16:creationId xmlns:a16="http://schemas.microsoft.com/office/drawing/2014/main" id="{F9871F34-12B9-A574-30DE-BC2FD72E1116}"/>
                </a:ext>
              </a:extLst>
            </p:cNvPr>
            <p:cNvCxnSpPr>
              <a:cxnSpLocks/>
            </p:cNvCxnSpPr>
            <p:nvPr/>
          </p:nvCxnSpPr>
          <p:spPr>
            <a:xfrm>
              <a:off x="16849991" y="9164489"/>
              <a:ext cx="2583455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32" name="正方形/長方形 77">
              <a:extLst>
                <a:ext uri="{FF2B5EF4-FFF2-40B4-BE49-F238E27FC236}">
                  <a16:creationId xmlns:a16="http://schemas.microsoft.com/office/drawing/2014/main" id="{824F6570-48ED-63EE-A6C1-D590C7B3D3E7}"/>
                </a:ext>
              </a:extLst>
            </p:cNvPr>
            <p:cNvSpPr/>
            <p:nvPr/>
          </p:nvSpPr>
          <p:spPr>
            <a:xfrm rot="16200000">
              <a:off x="18086743" y="8855145"/>
              <a:ext cx="177496" cy="441166"/>
            </a:xfrm>
            <a:prstGeom prst="rect">
              <a:avLst/>
            </a:prstGeom>
            <a:solidFill>
              <a:srgbClr val="FFE5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733" name="正方形/長方形 77">
              <a:extLst>
                <a:ext uri="{FF2B5EF4-FFF2-40B4-BE49-F238E27FC236}">
                  <a16:creationId xmlns:a16="http://schemas.microsoft.com/office/drawing/2014/main" id="{2424127A-18E2-B393-EC9A-BA4983240083}"/>
                </a:ext>
              </a:extLst>
            </p:cNvPr>
            <p:cNvSpPr/>
            <p:nvPr/>
          </p:nvSpPr>
          <p:spPr>
            <a:xfrm rot="16200000">
              <a:off x="18473093" y="8599905"/>
              <a:ext cx="687971" cy="441166"/>
            </a:xfrm>
            <a:prstGeom prst="rect">
              <a:avLst/>
            </a:prstGeom>
            <a:solidFill>
              <a:srgbClr val="9ADAF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sp>
        <p:nvSpPr>
          <p:cNvPr id="734" name="テキスト ボックス 733">
            <a:extLst>
              <a:ext uri="{FF2B5EF4-FFF2-40B4-BE49-F238E27FC236}">
                <a16:creationId xmlns:a16="http://schemas.microsoft.com/office/drawing/2014/main" id="{9C310515-DE0A-244D-FDA6-DBB55A6A4DDE}"/>
              </a:ext>
            </a:extLst>
          </p:cNvPr>
          <p:cNvSpPr txBox="1"/>
          <p:nvPr/>
        </p:nvSpPr>
        <p:spPr>
          <a:xfrm>
            <a:off x="20578937" y="9992715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0.4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5" name="テキスト ボックス 734">
            <a:extLst>
              <a:ext uri="{FF2B5EF4-FFF2-40B4-BE49-F238E27FC236}">
                <a16:creationId xmlns:a16="http://schemas.microsoft.com/office/drawing/2014/main" id="{2765C893-9B92-A95F-3075-B282104A06F0}"/>
              </a:ext>
            </a:extLst>
          </p:cNvPr>
          <p:cNvSpPr txBox="1"/>
          <p:nvPr/>
        </p:nvSpPr>
        <p:spPr>
          <a:xfrm>
            <a:off x="21744098" y="9844364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0.5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6" name="テキスト ボックス 735">
            <a:extLst>
              <a:ext uri="{FF2B5EF4-FFF2-40B4-BE49-F238E27FC236}">
                <a16:creationId xmlns:a16="http://schemas.microsoft.com/office/drawing/2014/main" id="{1A4C3721-67A4-7FED-39F4-1E3D82BBCCAA}"/>
              </a:ext>
            </a:extLst>
          </p:cNvPr>
          <p:cNvSpPr txBox="1"/>
          <p:nvPr/>
        </p:nvSpPr>
        <p:spPr>
          <a:xfrm>
            <a:off x="21149277" y="10520503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0.1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37" name="グループ化 736">
            <a:extLst>
              <a:ext uri="{FF2B5EF4-FFF2-40B4-BE49-F238E27FC236}">
                <a16:creationId xmlns:a16="http://schemas.microsoft.com/office/drawing/2014/main" id="{E5C218AE-C624-BAFC-0261-6D1E942CCE63}"/>
              </a:ext>
            </a:extLst>
          </p:cNvPr>
          <p:cNvGrpSpPr/>
          <p:nvPr/>
        </p:nvGrpSpPr>
        <p:grpSpPr>
          <a:xfrm>
            <a:off x="12001262" y="24042459"/>
            <a:ext cx="2305370" cy="1025226"/>
            <a:chOff x="16849991" y="8380909"/>
            <a:chExt cx="2583455" cy="783580"/>
          </a:xfrm>
        </p:grpSpPr>
        <p:sp>
          <p:nvSpPr>
            <p:cNvPr id="738" name="正方形/長方形 77">
              <a:extLst>
                <a:ext uri="{FF2B5EF4-FFF2-40B4-BE49-F238E27FC236}">
                  <a16:creationId xmlns:a16="http://schemas.microsoft.com/office/drawing/2014/main" id="{C8833085-0FD7-F529-8C1D-0A0F69C6F402}"/>
                </a:ext>
              </a:extLst>
            </p:cNvPr>
            <p:cNvSpPr/>
            <p:nvPr/>
          </p:nvSpPr>
          <p:spPr>
            <a:xfrm rot="16200000">
              <a:off x="17136736" y="8552109"/>
              <a:ext cx="783566" cy="441166"/>
            </a:xfrm>
            <a:prstGeom prst="rect">
              <a:avLst/>
            </a:prstGeom>
            <a:solidFill>
              <a:srgbClr val="FF909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739" name="直線コネクタ 81">
              <a:extLst>
                <a:ext uri="{FF2B5EF4-FFF2-40B4-BE49-F238E27FC236}">
                  <a16:creationId xmlns:a16="http://schemas.microsoft.com/office/drawing/2014/main" id="{A3F3DBBE-EC80-604F-3798-C851A655B0D6}"/>
                </a:ext>
              </a:extLst>
            </p:cNvPr>
            <p:cNvCxnSpPr>
              <a:cxnSpLocks/>
            </p:cNvCxnSpPr>
            <p:nvPr/>
          </p:nvCxnSpPr>
          <p:spPr>
            <a:xfrm>
              <a:off x="16849991" y="9164489"/>
              <a:ext cx="2583455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42" name="テキスト ボックス 741">
            <a:extLst>
              <a:ext uri="{FF2B5EF4-FFF2-40B4-BE49-F238E27FC236}">
                <a16:creationId xmlns:a16="http://schemas.microsoft.com/office/drawing/2014/main" id="{9C6930BF-9A36-E142-4F1B-6A73FDA68031}"/>
              </a:ext>
            </a:extLst>
          </p:cNvPr>
          <p:cNvSpPr txBox="1"/>
          <p:nvPr/>
        </p:nvSpPr>
        <p:spPr>
          <a:xfrm>
            <a:off x="23748029" y="9624578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0.8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3" name="テキスト ボックス 742">
            <a:extLst>
              <a:ext uri="{FF2B5EF4-FFF2-40B4-BE49-F238E27FC236}">
                <a16:creationId xmlns:a16="http://schemas.microsoft.com/office/drawing/2014/main" id="{25704DB6-D77F-5617-5916-1BA46DF25376}"/>
              </a:ext>
            </a:extLst>
          </p:cNvPr>
          <p:cNvSpPr txBox="1"/>
          <p:nvPr/>
        </p:nvSpPr>
        <p:spPr>
          <a:xfrm>
            <a:off x="24865592" y="9787463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0.6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4" name="テキスト ボックス 743">
            <a:extLst>
              <a:ext uri="{FF2B5EF4-FFF2-40B4-BE49-F238E27FC236}">
                <a16:creationId xmlns:a16="http://schemas.microsoft.com/office/drawing/2014/main" id="{47E319FC-99AD-26D7-C96D-03AE34EA711D}"/>
              </a:ext>
            </a:extLst>
          </p:cNvPr>
          <p:cNvSpPr txBox="1"/>
          <p:nvPr/>
        </p:nvSpPr>
        <p:spPr>
          <a:xfrm>
            <a:off x="24285246" y="9787463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0.6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0" name="テキスト ボックス 749">
            <a:extLst>
              <a:ext uri="{FF2B5EF4-FFF2-40B4-BE49-F238E27FC236}">
                <a16:creationId xmlns:a16="http://schemas.microsoft.com/office/drawing/2014/main" id="{2A81BA42-7D98-86EE-48FF-230304A0FBA7}"/>
              </a:ext>
            </a:extLst>
          </p:cNvPr>
          <p:cNvSpPr txBox="1"/>
          <p:nvPr/>
        </p:nvSpPr>
        <p:spPr>
          <a:xfrm>
            <a:off x="17847200" y="16793410"/>
            <a:ext cx="505818" cy="3864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1.0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8" name="テキスト ボックス 757">
            <a:extLst>
              <a:ext uri="{FF2B5EF4-FFF2-40B4-BE49-F238E27FC236}">
                <a16:creationId xmlns:a16="http://schemas.microsoft.com/office/drawing/2014/main" id="{BB46417F-5213-16FD-3EA1-1F92C266E0AE}"/>
              </a:ext>
            </a:extLst>
          </p:cNvPr>
          <p:cNvSpPr txBox="1"/>
          <p:nvPr/>
        </p:nvSpPr>
        <p:spPr>
          <a:xfrm>
            <a:off x="20715047" y="16790326"/>
            <a:ext cx="505818" cy="3864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1.0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F0ABA3D0-2CB0-F0D9-05D9-12D388B2D938}"/>
              </a:ext>
            </a:extLst>
          </p:cNvPr>
          <p:cNvGrpSpPr/>
          <p:nvPr/>
        </p:nvGrpSpPr>
        <p:grpSpPr>
          <a:xfrm>
            <a:off x="23632553" y="16623575"/>
            <a:ext cx="2392597" cy="1693481"/>
            <a:chOff x="25346133" y="9865937"/>
            <a:chExt cx="3239220" cy="2292720"/>
          </a:xfrm>
        </p:grpSpPr>
        <p:grpSp>
          <p:nvGrpSpPr>
            <p:cNvPr id="761" name="グループ化 760">
              <a:extLst>
                <a:ext uri="{FF2B5EF4-FFF2-40B4-BE49-F238E27FC236}">
                  <a16:creationId xmlns:a16="http://schemas.microsoft.com/office/drawing/2014/main" id="{D74E34F6-2458-D778-566C-345ABC9A8562}"/>
                </a:ext>
              </a:extLst>
            </p:cNvPr>
            <p:cNvGrpSpPr/>
            <p:nvPr/>
          </p:nvGrpSpPr>
          <p:grpSpPr>
            <a:xfrm>
              <a:off x="25346133" y="10527442"/>
              <a:ext cx="3239220" cy="1631215"/>
              <a:chOff x="16849991" y="8277179"/>
              <a:chExt cx="2583455" cy="887310"/>
            </a:xfrm>
          </p:grpSpPr>
          <p:sp>
            <p:nvSpPr>
              <p:cNvPr id="762" name="正方形/長方形 77">
                <a:extLst>
                  <a:ext uri="{FF2B5EF4-FFF2-40B4-BE49-F238E27FC236}">
                    <a16:creationId xmlns:a16="http://schemas.microsoft.com/office/drawing/2014/main" id="{EE929C6D-1DEC-B303-3728-985549989CB1}"/>
                  </a:ext>
                </a:extLst>
              </p:cNvPr>
              <p:cNvSpPr/>
              <p:nvPr/>
            </p:nvSpPr>
            <p:spPr>
              <a:xfrm rot="16200000">
                <a:off x="17084870" y="8500245"/>
                <a:ext cx="887297" cy="441166"/>
              </a:xfrm>
              <a:prstGeom prst="rect">
                <a:avLst/>
              </a:prstGeom>
              <a:solidFill>
                <a:srgbClr val="FF9092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763" name="直線コネクタ 81">
                <a:extLst>
                  <a:ext uri="{FF2B5EF4-FFF2-40B4-BE49-F238E27FC236}">
                    <a16:creationId xmlns:a16="http://schemas.microsoft.com/office/drawing/2014/main" id="{3C6779C8-00E5-1E67-EE13-310AE7B014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849991" y="9164489"/>
                <a:ext cx="2583455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66" name="テキスト ボックス 765">
              <a:extLst>
                <a:ext uri="{FF2B5EF4-FFF2-40B4-BE49-F238E27FC236}">
                  <a16:creationId xmlns:a16="http://schemas.microsoft.com/office/drawing/2014/main" id="{6EB238E1-B1BA-CAA6-FC00-AC188BCA5363}"/>
                </a:ext>
              </a:extLst>
            </p:cNvPr>
            <p:cNvSpPr txBox="1"/>
            <p:nvPr/>
          </p:nvSpPr>
          <p:spPr>
            <a:xfrm>
              <a:off x="25763796" y="9865937"/>
              <a:ext cx="6848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dirty="0">
                  <a:latin typeface="Arial" panose="020B0604020202020204" pitchFamily="34" charset="0"/>
                  <a:cs typeface="Arial" panose="020B0604020202020204" pitchFamily="34" charset="0"/>
                </a:rPr>
                <a:t>2.0</a:t>
              </a:r>
              <a:endParaRPr kumimoji="1" lang="ja-JP" alt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73" name="テキスト ボックス 772">
            <a:extLst>
              <a:ext uri="{FF2B5EF4-FFF2-40B4-BE49-F238E27FC236}">
                <a16:creationId xmlns:a16="http://schemas.microsoft.com/office/drawing/2014/main" id="{61D6420C-035E-E7FF-158A-93F2CC3B7499}"/>
              </a:ext>
            </a:extLst>
          </p:cNvPr>
          <p:cNvSpPr txBox="1"/>
          <p:nvPr/>
        </p:nvSpPr>
        <p:spPr>
          <a:xfrm>
            <a:off x="15298099" y="6917429"/>
            <a:ext cx="142893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(a) </a:t>
            </a:r>
            <a:r>
              <a:rPr kumimoji="1" lang="en-US" altLang="ja-JP" sz="4400" dirty="0">
                <a:solidFill>
                  <a:srgbClr val="0D0D0D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Conventional MIL</a:t>
            </a:r>
            <a:r>
              <a:rPr lang="en-US" altLang="ja-JP" sz="44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kumimoji="1" lang="en-US" altLang="ja-JP" sz="4400" dirty="0"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Confidence base aggregation  </a:t>
            </a:r>
          </a:p>
        </p:txBody>
      </p:sp>
      <p:sp>
        <p:nvSpPr>
          <p:cNvPr id="774" name="テキスト ボックス 773">
            <a:extLst>
              <a:ext uri="{FF2B5EF4-FFF2-40B4-BE49-F238E27FC236}">
                <a16:creationId xmlns:a16="http://schemas.microsoft.com/office/drawing/2014/main" id="{319ED030-3C8F-61D1-D492-054E06E37388}"/>
              </a:ext>
            </a:extLst>
          </p:cNvPr>
          <p:cNvSpPr txBox="1"/>
          <p:nvPr/>
        </p:nvSpPr>
        <p:spPr>
          <a:xfrm>
            <a:off x="15298099" y="13647129"/>
            <a:ext cx="142893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(b) </a:t>
            </a:r>
            <a:r>
              <a:rPr lang="en-US" altLang="ja-JP" sz="44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Ours: </a:t>
            </a:r>
            <a:r>
              <a:rPr kumimoji="1" lang="en-US" altLang="ja-JP" sz="4400" dirty="0"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Counting base aggregation</a:t>
            </a:r>
          </a:p>
        </p:txBody>
      </p:sp>
      <p:sp>
        <p:nvSpPr>
          <p:cNvPr id="775" name="楕円 46">
            <a:extLst>
              <a:ext uri="{FF2B5EF4-FFF2-40B4-BE49-F238E27FC236}">
                <a16:creationId xmlns:a16="http://schemas.microsoft.com/office/drawing/2014/main" id="{D2E368B2-C8E4-8B75-6749-4DA1B1317BD1}"/>
              </a:ext>
            </a:extLst>
          </p:cNvPr>
          <p:cNvSpPr/>
          <p:nvPr/>
        </p:nvSpPr>
        <p:spPr>
          <a:xfrm>
            <a:off x="19575089" y="8019169"/>
            <a:ext cx="424100" cy="4282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C1B55E88-2C93-043C-2C2B-898BADD2E1DA}"/>
              </a:ext>
            </a:extLst>
          </p:cNvPr>
          <p:cNvSpPr txBox="1"/>
          <p:nvPr/>
        </p:nvSpPr>
        <p:spPr>
          <a:xfrm>
            <a:off x="16155140" y="7936781"/>
            <a:ext cx="9509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Bag</a:t>
            </a:r>
            <a:endParaRPr kumimoji="1" lang="ja-JP" altLang="en-US" sz="4000"/>
          </a:p>
        </p:txBody>
      </p:sp>
      <p:sp>
        <p:nvSpPr>
          <p:cNvPr id="777" name="テキスト ボックス 776">
            <a:extLst>
              <a:ext uri="{FF2B5EF4-FFF2-40B4-BE49-F238E27FC236}">
                <a16:creationId xmlns:a16="http://schemas.microsoft.com/office/drawing/2014/main" id="{AE71DD70-7B56-5AEF-DA8B-F5E022B55491}"/>
              </a:ext>
            </a:extLst>
          </p:cNvPr>
          <p:cNvSpPr txBox="1"/>
          <p:nvPr/>
        </p:nvSpPr>
        <p:spPr>
          <a:xfrm>
            <a:off x="15606913" y="8946652"/>
            <a:ext cx="20473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Classifier</a:t>
            </a:r>
            <a:endParaRPr kumimoji="1" lang="ja-JP" altLang="en-US" sz="4000"/>
          </a:p>
        </p:txBody>
      </p:sp>
      <p:sp>
        <p:nvSpPr>
          <p:cNvPr id="782" name="テキスト ボックス 781">
            <a:extLst>
              <a:ext uri="{FF2B5EF4-FFF2-40B4-BE49-F238E27FC236}">
                <a16:creationId xmlns:a16="http://schemas.microsoft.com/office/drawing/2014/main" id="{5B349246-9744-A822-8388-B55A612B4281}"/>
              </a:ext>
            </a:extLst>
          </p:cNvPr>
          <p:cNvSpPr txBox="1"/>
          <p:nvPr/>
        </p:nvSpPr>
        <p:spPr>
          <a:xfrm>
            <a:off x="16054054" y="10407925"/>
            <a:ext cx="11530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Conf</a:t>
            </a:r>
            <a:endParaRPr kumimoji="1" lang="ja-JP" altLang="en-US" sz="4000"/>
          </a:p>
        </p:txBody>
      </p:sp>
      <p:sp>
        <p:nvSpPr>
          <p:cNvPr id="783" name="テキスト ボックス 12">
            <a:extLst>
              <a:ext uri="{FF2B5EF4-FFF2-40B4-BE49-F238E27FC236}">
                <a16:creationId xmlns:a16="http://schemas.microsoft.com/office/drawing/2014/main" id="{871A7F58-08FB-4563-D7B2-B65F620F72DE}"/>
              </a:ext>
            </a:extLst>
          </p:cNvPr>
          <p:cNvSpPr txBox="1"/>
          <p:nvPr/>
        </p:nvSpPr>
        <p:spPr>
          <a:xfrm>
            <a:off x="4600565" y="21661220"/>
            <a:ext cx="8413259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Instance </a:t>
            </a:r>
            <a:r>
              <a:rPr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kumimoji="1"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evel </a:t>
            </a:r>
            <a:r>
              <a:rPr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kumimoji="1"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lassification</a:t>
            </a:r>
            <a:endParaRPr kumimoji="1" lang="ja-JP" alt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5" name="テキスト ボックス 39">
                <a:extLst>
                  <a:ext uri="{FF2B5EF4-FFF2-40B4-BE49-F238E27FC236}">
                    <a16:creationId xmlns:a16="http://schemas.microsoft.com/office/drawing/2014/main" id="{A4932992-6228-063D-C55F-D75247E029A2}"/>
                  </a:ext>
                </a:extLst>
              </p:cNvPr>
              <p:cNvSpPr txBox="1"/>
              <p:nvPr/>
            </p:nvSpPr>
            <p:spPr>
              <a:xfrm>
                <a:off x="16389729" y="23105851"/>
                <a:ext cx="2595583" cy="12183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ja-JP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Class count</a:t>
                </a:r>
              </a:p>
              <a:p>
                <a:pPr algn="ctr"/>
                <a:r>
                  <a:rPr lang="en-US" altLang="ja-JP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vector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ja-JP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̂"/>
                            <m:ctrlPr>
                              <a:rPr kumimoji="1" lang="en-US" altLang="ja-JP" sz="36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1" lang="en-US" altLang="ja-JP" sz="3600" b="1" i="1" smtClean="0"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</m:acc>
                      </m:e>
                      <m:sup>
                        <m:r>
                          <a:rPr kumimoji="1" lang="en-US" altLang="ja-JP" sz="3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endParaRPr lang="en-US" altLang="ja-JP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85" name="テキスト ボックス 39">
                <a:extLst>
                  <a:ext uri="{FF2B5EF4-FFF2-40B4-BE49-F238E27FC236}">
                    <a16:creationId xmlns:a16="http://schemas.microsoft.com/office/drawing/2014/main" id="{A4932992-6228-063D-C55F-D75247E02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89729" y="23105851"/>
                <a:ext cx="2595583" cy="1218347"/>
              </a:xfrm>
              <a:prstGeom prst="rect">
                <a:avLst/>
              </a:prstGeom>
              <a:blipFill>
                <a:blip r:embed="rId20"/>
                <a:stretch>
                  <a:fillRect l="-6829" t="-7216" r="-6829" b="-1752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6" name="テキスト ボックス 40">
                <a:extLst>
                  <a:ext uri="{FF2B5EF4-FFF2-40B4-BE49-F238E27FC236}">
                    <a16:creationId xmlns:a16="http://schemas.microsoft.com/office/drawing/2014/main" id="{0384C3AC-0FF7-C04C-C77F-B4F0668B9471}"/>
                  </a:ext>
                </a:extLst>
              </p:cNvPr>
              <p:cNvSpPr txBox="1"/>
              <p:nvPr/>
            </p:nvSpPr>
            <p:spPr>
              <a:xfrm>
                <a:off x="24449965" y="22612430"/>
                <a:ext cx="2768655" cy="12183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Bag level</a:t>
                </a:r>
              </a:p>
              <a:p>
                <a:pPr algn="ctr"/>
                <a:r>
                  <a:rPr lang="en-US" altLang="ja-JP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prediction</a:t>
                </a:r>
                <a:r>
                  <a:rPr lang="ja-JP" alt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̂"/>
                            <m:ctrlPr>
                              <a:rPr lang="en-US" altLang="ja-JP" sz="3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sz="3600" b="1" i="1" smtClean="0">
                                <a:latin typeface="Cambria Math" panose="02040503050406030204" pitchFamily="18" charset="0"/>
                              </a:rPr>
                              <m:t>𝒀</m:t>
                            </m:r>
                          </m:e>
                        </m:acc>
                      </m:e>
                      <m:sup>
                        <m:r>
                          <a:rPr lang="en-US" altLang="ja-JP" sz="36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endParaRPr lang="en-US" altLang="ja-JP" sz="3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86" name="テキスト ボックス 40">
                <a:extLst>
                  <a:ext uri="{FF2B5EF4-FFF2-40B4-BE49-F238E27FC236}">
                    <a16:creationId xmlns:a16="http://schemas.microsoft.com/office/drawing/2014/main" id="{0384C3AC-0FF7-C04C-C77F-B4F0668B94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49965" y="22612430"/>
                <a:ext cx="2768655" cy="1218347"/>
              </a:xfrm>
              <a:prstGeom prst="rect">
                <a:avLst/>
              </a:prstGeom>
              <a:blipFill>
                <a:blip r:embed="rId21"/>
                <a:stretch>
                  <a:fillRect l="-5936" t="-7216" b="-1855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88" name="カギ線コネクタ 42">
            <a:extLst>
              <a:ext uri="{FF2B5EF4-FFF2-40B4-BE49-F238E27FC236}">
                <a16:creationId xmlns:a16="http://schemas.microsoft.com/office/drawing/2014/main" id="{BFD36573-D27F-214D-8A6C-4D990E98B810}"/>
              </a:ext>
            </a:extLst>
          </p:cNvPr>
          <p:cNvCxnSpPr>
            <a:cxnSpLocks/>
            <a:stCxn id="791" idx="0"/>
          </p:cNvCxnSpPr>
          <p:nvPr/>
        </p:nvCxnSpPr>
        <p:spPr>
          <a:xfrm rot="5400000" flipH="1" flipV="1">
            <a:off x="4127678" y="23616559"/>
            <a:ext cx="542859" cy="2365167"/>
          </a:xfrm>
          <a:prstGeom prst="bentConnector2">
            <a:avLst/>
          </a:prstGeom>
          <a:ln w="38100">
            <a:tailEnd type="triangle" w="lg" len="lg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89" name="テキスト ボックス 46">
                <a:extLst>
                  <a:ext uri="{FF2B5EF4-FFF2-40B4-BE49-F238E27FC236}">
                    <a16:creationId xmlns:a16="http://schemas.microsoft.com/office/drawing/2014/main" id="{3D17486F-BF13-923C-B59B-015E661D1563}"/>
                  </a:ext>
                </a:extLst>
              </p:cNvPr>
              <p:cNvSpPr txBox="1"/>
              <p:nvPr/>
            </p:nvSpPr>
            <p:spPr>
              <a:xfrm>
                <a:off x="26080541" y="26409724"/>
                <a:ext cx="2945294" cy="6643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ja-JP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r>
                  <a:rPr lang="en-US" altLang="ja-JP" sz="36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oss </a:t>
                </a:r>
                <a14:m>
                  <m:oMath xmlns:m="http://schemas.openxmlformats.org/officeDocument/2006/math">
                    <m:r>
                      <a:rPr lang="en-US" altLang="ja-JP" sz="36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altLang="ja-JP" sz="3600" b="0" i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ja-JP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600" b="1" i="1"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p>
                        <m:r>
                          <a:rPr lang="en-US" altLang="ja-JP" sz="36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altLang="ja-JP" sz="36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altLang="ja-JP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̂"/>
                            <m:ctrlPr>
                              <a:rPr lang="en-US" altLang="ja-JP" sz="3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sz="3600" b="1" i="1" smtClean="0">
                                <a:latin typeface="Cambria Math" panose="02040503050406030204" pitchFamily="18" charset="0"/>
                              </a:rPr>
                              <m:t>𝒀</m:t>
                            </m:r>
                          </m:e>
                        </m:acc>
                      </m:e>
                      <m:sup>
                        <m:r>
                          <a:rPr lang="en-US" altLang="ja-JP" sz="36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kumimoji="1" lang="en-US" altLang="ja-JP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kumimoji="1" lang="ja-JP" alt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89" name="テキスト ボックス 46">
                <a:extLst>
                  <a:ext uri="{FF2B5EF4-FFF2-40B4-BE49-F238E27FC236}">
                    <a16:creationId xmlns:a16="http://schemas.microsoft.com/office/drawing/2014/main" id="{3D17486F-BF13-923C-B59B-015E661D15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80541" y="26409724"/>
                <a:ext cx="2945294" cy="664349"/>
              </a:xfrm>
              <a:prstGeom prst="rect">
                <a:avLst/>
              </a:prstGeom>
              <a:blipFill>
                <a:blip r:embed="rId22"/>
                <a:stretch>
                  <a:fillRect l="-5579" t="-11321" r="-5579" b="-3207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2" name="テキスト ボックス 63">
                <a:extLst>
                  <a:ext uri="{FF2B5EF4-FFF2-40B4-BE49-F238E27FC236}">
                    <a16:creationId xmlns:a16="http://schemas.microsoft.com/office/drawing/2014/main" id="{92B992F7-CC11-278D-8D8C-D6E7A3130F36}"/>
                  </a:ext>
                </a:extLst>
              </p:cNvPr>
              <p:cNvSpPr txBox="1"/>
              <p:nvPr/>
            </p:nvSpPr>
            <p:spPr>
              <a:xfrm>
                <a:off x="24151109" y="28902270"/>
                <a:ext cx="3474221" cy="6643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ja-JP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Majority label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600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p>
                        <m:r>
                          <a:rPr lang="en-US" altLang="ja-JP" sz="36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endParaRPr kumimoji="1" lang="ja-JP" altLang="en-US" sz="3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92" name="テキスト ボックス 63">
                <a:extLst>
                  <a:ext uri="{FF2B5EF4-FFF2-40B4-BE49-F238E27FC236}">
                    <a16:creationId xmlns:a16="http://schemas.microsoft.com/office/drawing/2014/main" id="{92B992F7-CC11-278D-8D8C-D6E7A3130F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51109" y="28902270"/>
                <a:ext cx="3474221" cy="664349"/>
              </a:xfrm>
              <a:prstGeom prst="rect">
                <a:avLst/>
              </a:prstGeom>
              <a:blipFill>
                <a:blip r:embed="rId23"/>
                <a:stretch>
                  <a:fillRect l="-4727" t="-11321" b="-3396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3" name="直線矢印コネクタ 64">
            <a:extLst>
              <a:ext uri="{FF2B5EF4-FFF2-40B4-BE49-F238E27FC236}">
                <a16:creationId xmlns:a16="http://schemas.microsoft.com/office/drawing/2014/main" id="{7EDD4747-9E88-2B23-EAB1-05910CE08B1D}"/>
              </a:ext>
            </a:extLst>
          </p:cNvPr>
          <p:cNvCxnSpPr>
            <a:cxnSpLocks/>
          </p:cNvCxnSpPr>
          <p:nvPr/>
        </p:nvCxnSpPr>
        <p:spPr>
          <a:xfrm>
            <a:off x="25788311" y="26222977"/>
            <a:ext cx="0" cy="1083745"/>
          </a:xfrm>
          <a:prstGeom prst="straightConnector1">
            <a:avLst/>
          </a:prstGeom>
          <a:ln w="793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96" name="カギ線コネクタ 159">
            <a:extLst>
              <a:ext uri="{FF2B5EF4-FFF2-40B4-BE49-F238E27FC236}">
                <a16:creationId xmlns:a16="http://schemas.microsoft.com/office/drawing/2014/main" id="{7A6E2A96-7413-9F37-D55A-D20B15B74AD8}"/>
              </a:ext>
            </a:extLst>
          </p:cNvPr>
          <p:cNvCxnSpPr>
            <a:cxnSpLocks/>
            <a:endCxn id="807" idx="0"/>
          </p:cNvCxnSpPr>
          <p:nvPr/>
        </p:nvCxnSpPr>
        <p:spPr>
          <a:xfrm rot="16200000" flipH="1">
            <a:off x="14142855" y="24235747"/>
            <a:ext cx="1255736" cy="1070104"/>
          </a:xfrm>
          <a:prstGeom prst="bentConnector3">
            <a:avLst>
              <a:gd name="adj1" fmla="val -1200"/>
            </a:avLst>
          </a:prstGeom>
          <a:ln w="38100">
            <a:tailEnd type="triangle" w="lg" len="lg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97" name="カギ線コネクタ 162">
            <a:extLst>
              <a:ext uri="{FF2B5EF4-FFF2-40B4-BE49-F238E27FC236}">
                <a16:creationId xmlns:a16="http://schemas.microsoft.com/office/drawing/2014/main" id="{9B6B6D72-78B6-FB23-7D75-C59EA6155FA0}"/>
              </a:ext>
            </a:extLst>
          </p:cNvPr>
          <p:cNvCxnSpPr>
            <a:cxnSpLocks/>
            <a:endCxn id="807" idx="4"/>
          </p:cNvCxnSpPr>
          <p:nvPr/>
        </p:nvCxnSpPr>
        <p:spPr>
          <a:xfrm rot="5400000" flipH="1" flipV="1">
            <a:off x="14299702" y="26000980"/>
            <a:ext cx="1054025" cy="958122"/>
          </a:xfrm>
          <a:prstGeom prst="bentConnector3">
            <a:avLst>
              <a:gd name="adj1" fmla="val 1201"/>
            </a:avLst>
          </a:prstGeom>
          <a:ln w="38100">
            <a:tailEnd type="triangle" w="lg" len="lg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98" name="直線矢印コネクタ 171">
            <a:extLst>
              <a:ext uri="{FF2B5EF4-FFF2-40B4-BE49-F238E27FC236}">
                <a16:creationId xmlns:a16="http://schemas.microsoft.com/office/drawing/2014/main" id="{DA97E3F9-48BC-975E-5AED-6C838BEB1222}"/>
              </a:ext>
            </a:extLst>
          </p:cNvPr>
          <p:cNvCxnSpPr>
            <a:cxnSpLocks/>
          </p:cNvCxnSpPr>
          <p:nvPr/>
        </p:nvCxnSpPr>
        <p:spPr>
          <a:xfrm>
            <a:off x="14343554" y="25679374"/>
            <a:ext cx="694767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7548CB61-982F-DC70-4764-C25999E336B7}"/>
              </a:ext>
            </a:extLst>
          </p:cNvPr>
          <p:cNvGrpSpPr/>
          <p:nvPr/>
        </p:nvGrpSpPr>
        <p:grpSpPr>
          <a:xfrm>
            <a:off x="2076895" y="24861562"/>
            <a:ext cx="2010749" cy="1945918"/>
            <a:chOff x="3611910" y="22273548"/>
            <a:chExt cx="887914" cy="859286"/>
          </a:xfrm>
        </p:grpSpPr>
        <p:sp>
          <p:nvSpPr>
            <p:cNvPr id="790" name="楕円 46">
              <a:extLst>
                <a:ext uri="{FF2B5EF4-FFF2-40B4-BE49-F238E27FC236}">
                  <a16:creationId xmlns:a16="http://schemas.microsoft.com/office/drawing/2014/main" id="{897AA054-A5DE-B879-3C92-BB097C8C0EA4}"/>
                </a:ext>
              </a:extLst>
            </p:cNvPr>
            <p:cNvSpPr/>
            <p:nvPr/>
          </p:nvSpPr>
          <p:spPr>
            <a:xfrm>
              <a:off x="4163620" y="22865623"/>
              <a:ext cx="179481" cy="18122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1" name="楕円 46">
              <a:extLst>
                <a:ext uri="{FF2B5EF4-FFF2-40B4-BE49-F238E27FC236}">
                  <a16:creationId xmlns:a16="http://schemas.microsoft.com/office/drawing/2014/main" id="{2177D1AC-5691-C967-3E3E-25544A5BB6A3}"/>
                </a:ext>
              </a:extLst>
            </p:cNvPr>
            <p:cNvSpPr/>
            <p:nvPr/>
          </p:nvSpPr>
          <p:spPr>
            <a:xfrm>
              <a:off x="4025411" y="22365843"/>
              <a:ext cx="179481" cy="18122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4" name="角丸四角形 138">
              <a:extLst>
                <a:ext uri="{FF2B5EF4-FFF2-40B4-BE49-F238E27FC236}">
                  <a16:creationId xmlns:a16="http://schemas.microsoft.com/office/drawing/2014/main" id="{ABA4F598-9454-1447-2436-A77DB0FBD700}"/>
                </a:ext>
              </a:extLst>
            </p:cNvPr>
            <p:cNvSpPr/>
            <p:nvPr/>
          </p:nvSpPr>
          <p:spPr>
            <a:xfrm>
              <a:off x="3611910" y="22273548"/>
              <a:ext cx="887914" cy="859286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5" name="楕円 46">
              <a:extLst>
                <a:ext uri="{FF2B5EF4-FFF2-40B4-BE49-F238E27FC236}">
                  <a16:creationId xmlns:a16="http://schemas.microsoft.com/office/drawing/2014/main" id="{31354ED7-7554-C80B-8531-550BEC2A0366}"/>
                </a:ext>
              </a:extLst>
            </p:cNvPr>
            <p:cNvSpPr/>
            <p:nvPr/>
          </p:nvSpPr>
          <p:spPr>
            <a:xfrm>
              <a:off x="3984139" y="22666317"/>
              <a:ext cx="179481" cy="18122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1" name="楕円 46">
              <a:extLst>
                <a:ext uri="{FF2B5EF4-FFF2-40B4-BE49-F238E27FC236}">
                  <a16:creationId xmlns:a16="http://schemas.microsoft.com/office/drawing/2014/main" id="{56CBEC9E-784D-B96B-4DE1-4BFCBDF5FC08}"/>
                </a:ext>
              </a:extLst>
            </p:cNvPr>
            <p:cNvSpPr/>
            <p:nvPr/>
          </p:nvSpPr>
          <p:spPr>
            <a:xfrm>
              <a:off x="3727886" y="22510376"/>
              <a:ext cx="179481" cy="18122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2" name="楕円 46">
              <a:extLst>
                <a:ext uri="{FF2B5EF4-FFF2-40B4-BE49-F238E27FC236}">
                  <a16:creationId xmlns:a16="http://schemas.microsoft.com/office/drawing/2014/main" id="{AE4FBF19-CA46-D593-A592-4995DE005AFD}"/>
                </a:ext>
              </a:extLst>
            </p:cNvPr>
            <p:cNvSpPr/>
            <p:nvPr/>
          </p:nvSpPr>
          <p:spPr>
            <a:xfrm>
              <a:off x="3745140" y="22799174"/>
              <a:ext cx="179481" cy="18122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3" name="楕円 46">
              <a:extLst>
                <a:ext uri="{FF2B5EF4-FFF2-40B4-BE49-F238E27FC236}">
                  <a16:creationId xmlns:a16="http://schemas.microsoft.com/office/drawing/2014/main" id="{F8D1C602-0AD0-40AD-1DBA-BA2E4E2B23FF}"/>
                </a:ext>
              </a:extLst>
            </p:cNvPr>
            <p:cNvSpPr/>
            <p:nvPr/>
          </p:nvSpPr>
          <p:spPr>
            <a:xfrm>
              <a:off x="4232963" y="22575554"/>
              <a:ext cx="179481" cy="18122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07" name="Flowchart: Or 27">
            <a:extLst>
              <a:ext uri="{FF2B5EF4-FFF2-40B4-BE49-F238E27FC236}">
                <a16:creationId xmlns:a16="http://schemas.microsoft.com/office/drawing/2014/main" id="{1FF72DAC-CDB7-5E7D-A20D-76CA5D028C9D}"/>
              </a:ext>
            </a:extLst>
          </p:cNvPr>
          <p:cNvSpPr/>
          <p:nvPr/>
        </p:nvSpPr>
        <p:spPr>
          <a:xfrm>
            <a:off x="15028594" y="25398667"/>
            <a:ext cx="554361" cy="554361"/>
          </a:xfrm>
          <a:prstGeom prst="flowChartOr">
            <a:avLst/>
          </a:prstGeom>
          <a:ln w="444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8" name="TextBox 28">
            <a:extLst>
              <a:ext uri="{FF2B5EF4-FFF2-40B4-BE49-F238E27FC236}">
                <a16:creationId xmlns:a16="http://schemas.microsoft.com/office/drawing/2014/main" id="{9840608B-E46B-1675-7A92-022288503F21}"/>
              </a:ext>
            </a:extLst>
          </p:cNvPr>
          <p:cNvSpPr txBox="1"/>
          <p:nvPr/>
        </p:nvSpPr>
        <p:spPr>
          <a:xfrm rot="5400000">
            <a:off x="6348089" y="2549501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000" dirty="0">
                <a:solidFill>
                  <a:schemeClr val="bg1">
                    <a:lumMod val="50000"/>
                  </a:schemeClr>
                </a:solidFill>
              </a:rPr>
              <a:t>…</a:t>
            </a:r>
            <a:endParaRPr kumimoji="1" lang="ja-JP" altLang="en-US" sz="6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10" name="直線矢印コネクタ 171">
            <a:extLst>
              <a:ext uri="{FF2B5EF4-FFF2-40B4-BE49-F238E27FC236}">
                <a16:creationId xmlns:a16="http://schemas.microsoft.com/office/drawing/2014/main" id="{E0FFE86C-3912-C52C-0C25-D45DE842855A}"/>
              </a:ext>
            </a:extLst>
          </p:cNvPr>
          <p:cNvCxnSpPr>
            <a:cxnSpLocks/>
          </p:cNvCxnSpPr>
          <p:nvPr/>
        </p:nvCxnSpPr>
        <p:spPr>
          <a:xfrm>
            <a:off x="15481355" y="25675847"/>
            <a:ext cx="742156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15" name="テキスト ボックス 12">
            <a:extLst>
              <a:ext uri="{FF2B5EF4-FFF2-40B4-BE49-F238E27FC236}">
                <a16:creationId xmlns:a16="http://schemas.microsoft.com/office/drawing/2014/main" id="{DE5F0E73-2FCD-1B6A-BEF0-84C3AA034287}"/>
              </a:ext>
            </a:extLst>
          </p:cNvPr>
          <p:cNvSpPr txBox="1"/>
          <p:nvPr/>
        </p:nvSpPr>
        <p:spPr>
          <a:xfrm>
            <a:off x="11029813" y="22698627"/>
            <a:ext cx="42667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600" dirty="0">
                <a:latin typeface="Arial" panose="020B0604020202020204" pitchFamily="34" charset="0"/>
                <a:cs typeface="Arial" panose="020B0604020202020204" pitchFamily="34" charset="0"/>
              </a:rPr>
              <a:t>Inst. level</a:t>
            </a:r>
          </a:p>
          <a:p>
            <a:pPr algn="ctr"/>
            <a:r>
              <a:rPr lang="en-US" altLang="ja-JP" sz="3600" dirty="0">
                <a:latin typeface="Arial" panose="020B0604020202020204" pitchFamily="34" charset="0"/>
                <a:cs typeface="Arial" panose="020B0604020202020204" pitchFamily="34" charset="0"/>
              </a:rPr>
              <a:t>prediction</a:t>
            </a:r>
            <a:endParaRPr kumimoji="1" lang="ja-JP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28" name="グループ化 827">
            <a:extLst>
              <a:ext uri="{FF2B5EF4-FFF2-40B4-BE49-F238E27FC236}">
                <a16:creationId xmlns:a16="http://schemas.microsoft.com/office/drawing/2014/main" id="{FC27DE87-AD0C-4FE8-27D0-CB41D37B3EA2}"/>
              </a:ext>
            </a:extLst>
          </p:cNvPr>
          <p:cNvGrpSpPr/>
          <p:nvPr/>
        </p:nvGrpSpPr>
        <p:grpSpPr>
          <a:xfrm>
            <a:off x="23474113" y="10117859"/>
            <a:ext cx="2277707" cy="1147014"/>
            <a:chOff x="16849991" y="8277179"/>
            <a:chExt cx="2583455" cy="887310"/>
          </a:xfrm>
        </p:grpSpPr>
        <p:sp>
          <p:nvSpPr>
            <p:cNvPr id="829" name="正方形/長方形 77">
              <a:extLst>
                <a:ext uri="{FF2B5EF4-FFF2-40B4-BE49-F238E27FC236}">
                  <a16:creationId xmlns:a16="http://schemas.microsoft.com/office/drawing/2014/main" id="{3C541230-EDC1-970E-FC28-5D1AE7FF4D8E}"/>
                </a:ext>
              </a:extLst>
            </p:cNvPr>
            <p:cNvSpPr/>
            <p:nvPr/>
          </p:nvSpPr>
          <p:spPr>
            <a:xfrm rot="16200000">
              <a:off x="17084870" y="8500245"/>
              <a:ext cx="887297" cy="441166"/>
            </a:xfrm>
            <a:prstGeom prst="rect">
              <a:avLst/>
            </a:prstGeom>
            <a:solidFill>
              <a:srgbClr val="FF909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830" name="直線コネクタ 81">
              <a:extLst>
                <a:ext uri="{FF2B5EF4-FFF2-40B4-BE49-F238E27FC236}">
                  <a16:creationId xmlns:a16="http://schemas.microsoft.com/office/drawing/2014/main" id="{5388AAAD-21A3-7073-F702-DA82A1E9318D}"/>
                </a:ext>
              </a:extLst>
            </p:cNvPr>
            <p:cNvCxnSpPr>
              <a:cxnSpLocks/>
            </p:cNvCxnSpPr>
            <p:nvPr/>
          </p:nvCxnSpPr>
          <p:spPr>
            <a:xfrm>
              <a:off x="16849991" y="9164489"/>
              <a:ext cx="2583455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31" name="正方形/長方形 77">
              <a:extLst>
                <a:ext uri="{FF2B5EF4-FFF2-40B4-BE49-F238E27FC236}">
                  <a16:creationId xmlns:a16="http://schemas.microsoft.com/office/drawing/2014/main" id="{DABE7AB0-6576-DD8D-56AC-3441B590DAB2}"/>
                </a:ext>
              </a:extLst>
            </p:cNvPr>
            <p:cNvSpPr/>
            <p:nvPr/>
          </p:nvSpPr>
          <p:spPr>
            <a:xfrm rot="16200000">
              <a:off x="17793422" y="8561820"/>
              <a:ext cx="764139" cy="441166"/>
            </a:xfrm>
            <a:prstGeom prst="rect">
              <a:avLst/>
            </a:prstGeom>
            <a:solidFill>
              <a:srgbClr val="FFE5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832" name="正方形/長方形 77">
              <a:extLst>
                <a:ext uri="{FF2B5EF4-FFF2-40B4-BE49-F238E27FC236}">
                  <a16:creationId xmlns:a16="http://schemas.microsoft.com/office/drawing/2014/main" id="{5471B858-CBB8-EFAB-D825-498E96775A6C}"/>
                </a:ext>
              </a:extLst>
            </p:cNvPr>
            <p:cNvSpPr/>
            <p:nvPr/>
          </p:nvSpPr>
          <p:spPr>
            <a:xfrm rot="16200000">
              <a:off x="18435010" y="8561820"/>
              <a:ext cx="764136" cy="441166"/>
            </a:xfrm>
            <a:prstGeom prst="rect">
              <a:avLst/>
            </a:prstGeom>
            <a:solidFill>
              <a:srgbClr val="9ADAF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grpSp>
        <p:nvGrpSpPr>
          <p:cNvPr id="833" name="グループ化 832">
            <a:extLst>
              <a:ext uri="{FF2B5EF4-FFF2-40B4-BE49-F238E27FC236}">
                <a16:creationId xmlns:a16="http://schemas.microsoft.com/office/drawing/2014/main" id="{C3CD242A-5019-0BC2-81FD-4D67EB5AD8E3}"/>
              </a:ext>
            </a:extLst>
          </p:cNvPr>
          <p:cNvGrpSpPr/>
          <p:nvPr/>
        </p:nvGrpSpPr>
        <p:grpSpPr>
          <a:xfrm>
            <a:off x="12001262" y="26775257"/>
            <a:ext cx="2305370" cy="999809"/>
            <a:chOff x="16849991" y="8400335"/>
            <a:chExt cx="2583455" cy="764154"/>
          </a:xfrm>
        </p:grpSpPr>
        <p:cxnSp>
          <p:nvCxnSpPr>
            <p:cNvPr id="835" name="直線コネクタ 81">
              <a:extLst>
                <a:ext uri="{FF2B5EF4-FFF2-40B4-BE49-F238E27FC236}">
                  <a16:creationId xmlns:a16="http://schemas.microsoft.com/office/drawing/2014/main" id="{0C5C43DF-6225-076F-C997-0E6E732B1CE3}"/>
                </a:ext>
              </a:extLst>
            </p:cNvPr>
            <p:cNvCxnSpPr>
              <a:cxnSpLocks/>
            </p:cNvCxnSpPr>
            <p:nvPr/>
          </p:nvCxnSpPr>
          <p:spPr>
            <a:xfrm>
              <a:off x="16849991" y="9164489"/>
              <a:ext cx="2583455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37" name="正方形/長方形 77">
              <a:extLst>
                <a:ext uri="{FF2B5EF4-FFF2-40B4-BE49-F238E27FC236}">
                  <a16:creationId xmlns:a16="http://schemas.microsoft.com/office/drawing/2014/main" id="{23EF04CD-A9DD-AD9E-6DCE-60790F6A2DC3}"/>
                </a:ext>
              </a:extLst>
            </p:cNvPr>
            <p:cNvSpPr/>
            <p:nvPr/>
          </p:nvSpPr>
          <p:spPr>
            <a:xfrm rot="16200000">
              <a:off x="18435010" y="8561820"/>
              <a:ext cx="764136" cy="441166"/>
            </a:xfrm>
            <a:prstGeom prst="rect">
              <a:avLst/>
            </a:prstGeom>
            <a:solidFill>
              <a:srgbClr val="9ADAF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cxnSp>
        <p:nvCxnSpPr>
          <p:cNvPr id="838" name="カギ線コネクタ 42">
            <a:extLst>
              <a:ext uri="{FF2B5EF4-FFF2-40B4-BE49-F238E27FC236}">
                <a16:creationId xmlns:a16="http://schemas.microsoft.com/office/drawing/2014/main" id="{69E75833-CAA7-0028-58BD-B50C3C943F3A}"/>
              </a:ext>
            </a:extLst>
          </p:cNvPr>
          <p:cNvCxnSpPr>
            <a:cxnSpLocks/>
            <a:stCxn id="790" idx="4"/>
          </p:cNvCxnSpPr>
          <p:nvPr/>
        </p:nvCxnSpPr>
        <p:spPr>
          <a:xfrm rot="16200000" flipH="1">
            <a:off x="4136301" y="26005962"/>
            <a:ext cx="838597" cy="2052183"/>
          </a:xfrm>
          <a:prstGeom prst="bentConnector2">
            <a:avLst/>
          </a:prstGeom>
          <a:ln w="38100">
            <a:tailEnd type="triangle" w="lg" len="lg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839" name="グループ化 838">
            <a:extLst>
              <a:ext uri="{FF2B5EF4-FFF2-40B4-BE49-F238E27FC236}">
                <a16:creationId xmlns:a16="http://schemas.microsoft.com/office/drawing/2014/main" id="{52B32FE6-C56E-16C9-ADE5-FF39B65D68E0}"/>
              </a:ext>
            </a:extLst>
          </p:cNvPr>
          <p:cNvGrpSpPr/>
          <p:nvPr/>
        </p:nvGrpSpPr>
        <p:grpSpPr>
          <a:xfrm>
            <a:off x="16038295" y="24527680"/>
            <a:ext cx="3208678" cy="1404811"/>
            <a:chOff x="16849991" y="8400333"/>
            <a:chExt cx="2583455" cy="764156"/>
          </a:xfrm>
        </p:grpSpPr>
        <p:sp>
          <p:nvSpPr>
            <p:cNvPr id="840" name="正方形/長方形 77">
              <a:extLst>
                <a:ext uri="{FF2B5EF4-FFF2-40B4-BE49-F238E27FC236}">
                  <a16:creationId xmlns:a16="http://schemas.microsoft.com/office/drawing/2014/main" id="{449009BB-21E4-E870-324D-F2CD1AC62227}"/>
                </a:ext>
              </a:extLst>
            </p:cNvPr>
            <p:cNvSpPr/>
            <p:nvPr/>
          </p:nvSpPr>
          <p:spPr>
            <a:xfrm rot="16200000">
              <a:off x="17293806" y="8709181"/>
              <a:ext cx="469425" cy="441166"/>
            </a:xfrm>
            <a:prstGeom prst="rect">
              <a:avLst/>
            </a:prstGeom>
            <a:solidFill>
              <a:srgbClr val="FF909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841" name="直線コネクタ 81">
              <a:extLst>
                <a:ext uri="{FF2B5EF4-FFF2-40B4-BE49-F238E27FC236}">
                  <a16:creationId xmlns:a16="http://schemas.microsoft.com/office/drawing/2014/main" id="{F9BAA247-8621-1BD8-B812-109FFF78CDE6}"/>
                </a:ext>
              </a:extLst>
            </p:cNvPr>
            <p:cNvCxnSpPr>
              <a:cxnSpLocks/>
            </p:cNvCxnSpPr>
            <p:nvPr/>
          </p:nvCxnSpPr>
          <p:spPr>
            <a:xfrm>
              <a:off x="16849991" y="9164489"/>
              <a:ext cx="2583455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42" name="正方形/長方形 77">
              <a:extLst>
                <a:ext uri="{FF2B5EF4-FFF2-40B4-BE49-F238E27FC236}">
                  <a16:creationId xmlns:a16="http://schemas.microsoft.com/office/drawing/2014/main" id="{4A10F389-D629-8A8E-7C7B-D4FF85C50B4B}"/>
                </a:ext>
              </a:extLst>
            </p:cNvPr>
            <p:cNvSpPr/>
            <p:nvPr/>
          </p:nvSpPr>
          <p:spPr>
            <a:xfrm rot="16200000">
              <a:off x="17793422" y="8561820"/>
              <a:ext cx="764139" cy="441166"/>
            </a:xfrm>
            <a:prstGeom prst="rect">
              <a:avLst/>
            </a:prstGeom>
            <a:solidFill>
              <a:srgbClr val="FFE5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843" name="正方形/長方形 77">
              <a:extLst>
                <a:ext uri="{FF2B5EF4-FFF2-40B4-BE49-F238E27FC236}">
                  <a16:creationId xmlns:a16="http://schemas.microsoft.com/office/drawing/2014/main" id="{7033CAAA-4873-FD1B-2D49-3C20B25C5C04}"/>
                </a:ext>
              </a:extLst>
            </p:cNvPr>
            <p:cNvSpPr/>
            <p:nvPr/>
          </p:nvSpPr>
          <p:spPr>
            <a:xfrm rot="16200000">
              <a:off x="18666304" y="8793114"/>
              <a:ext cx="301548" cy="441166"/>
            </a:xfrm>
            <a:prstGeom prst="rect">
              <a:avLst/>
            </a:prstGeom>
            <a:solidFill>
              <a:srgbClr val="9ADAF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grpSp>
        <p:nvGrpSpPr>
          <p:cNvPr id="846" name="グループ化 845">
            <a:extLst>
              <a:ext uri="{FF2B5EF4-FFF2-40B4-BE49-F238E27FC236}">
                <a16:creationId xmlns:a16="http://schemas.microsoft.com/office/drawing/2014/main" id="{E2C406E3-2963-EE6B-9895-F6DC2791B53D}"/>
              </a:ext>
            </a:extLst>
          </p:cNvPr>
          <p:cNvGrpSpPr/>
          <p:nvPr/>
        </p:nvGrpSpPr>
        <p:grpSpPr>
          <a:xfrm>
            <a:off x="24125385" y="24015095"/>
            <a:ext cx="3208678" cy="1404811"/>
            <a:chOff x="16849991" y="8400333"/>
            <a:chExt cx="2583455" cy="764156"/>
          </a:xfrm>
        </p:grpSpPr>
        <p:cxnSp>
          <p:nvCxnSpPr>
            <p:cNvPr id="848" name="直線コネクタ 81">
              <a:extLst>
                <a:ext uri="{FF2B5EF4-FFF2-40B4-BE49-F238E27FC236}">
                  <a16:creationId xmlns:a16="http://schemas.microsoft.com/office/drawing/2014/main" id="{DE442CB1-93DB-0C55-B0AD-2C34DD59F89A}"/>
                </a:ext>
              </a:extLst>
            </p:cNvPr>
            <p:cNvCxnSpPr>
              <a:cxnSpLocks/>
            </p:cNvCxnSpPr>
            <p:nvPr/>
          </p:nvCxnSpPr>
          <p:spPr>
            <a:xfrm>
              <a:off x="16849991" y="9164489"/>
              <a:ext cx="2583455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49" name="正方形/長方形 77">
              <a:extLst>
                <a:ext uri="{FF2B5EF4-FFF2-40B4-BE49-F238E27FC236}">
                  <a16:creationId xmlns:a16="http://schemas.microsoft.com/office/drawing/2014/main" id="{0DBE3340-0CB0-DDF4-0EFA-CF16EFA5266F}"/>
                </a:ext>
              </a:extLst>
            </p:cNvPr>
            <p:cNvSpPr/>
            <p:nvPr/>
          </p:nvSpPr>
          <p:spPr>
            <a:xfrm rot="16200000">
              <a:off x="17793422" y="8561820"/>
              <a:ext cx="764139" cy="441166"/>
            </a:xfrm>
            <a:prstGeom prst="rect">
              <a:avLst/>
            </a:prstGeom>
            <a:solidFill>
              <a:srgbClr val="FFE5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grpSp>
        <p:nvGrpSpPr>
          <p:cNvPr id="851" name="グループ化 850">
            <a:extLst>
              <a:ext uri="{FF2B5EF4-FFF2-40B4-BE49-F238E27FC236}">
                <a16:creationId xmlns:a16="http://schemas.microsoft.com/office/drawing/2014/main" id="{D566D7C3-BBFD-0129-BA4D-08C0E8BEED4B}"/>
              </a:ext>
            </a:extLst>
          </p:cNvPr>
          <p:cNvGrpSpPr/>
          <p:nvPr/>
        </p:nvGrpSpPr>
        <p:grpSpPr>
          <a:xfrm>
            <a:off x="24151109" y="27446690"/>
            <a:ext cx="3208678" cy="1404811"/>
            <a:chOff x="16849991" y="8400333"/>
            <a:chExt cx="2583455" cy="764156"/>
          </a:xfrm>
        </p:grpSpPr>
        <p:cxnSp>
          <p:nvCxnSpPr>
            <p:cNvPr id="852" name="直線コネクタ 81">
              <a:extLst>
                <a:ext uri="{FF2B5EF4-FFF2-40B4-BE49-F238E27FC236}">
                  <a16:creationId xmlns:a16="http://schemas.microsoft.com/office/drawing/2014/main" id="{390E1B9F-DF3E-733D-B139-D498325654A0}"/>
                </a:ext>
              </a:extLst>
            </p:cNvPr>
            <p:cNvCxnSpPr>
              <a:cxnSpLocks/>
            </p:cNvCxnSpPr>
            <p:nvPr/>
          </p:nvCxnSpPr>
          <p:spPr>
            <a:xfrm>
              <a:off x="16849991" y="9164489"/>
              <a:ext cx="2583455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53" name="正方形/長方形 77">
              <a:extLst>
                <a:ext uri="{FF2B5EF4-FFF2-40B4-BE49-F238E27FC236}">
                  <a16:creationId xmlns:a16="http://schemas.microsoft.com/office/drawing/2014/main" id="{907E4F26-EA5B-B587-8D75-1ACC10821141}"/>
                </a:ext>
              </a:extLst>
            </p:cNvPr>
            <p:cNvSpPr/>
            <p:nvPr/>
          </p:nvSpPr>
          <p:spPr>
            <a:xfrm rot="16200000">
              <a:off x="17793422" y="8561820"/>
              <a:ext cx="764139" cy="441166"/>
            </a:xfrm>
            <a:prstGeom prst="rect">
              <a:avLst/>
            </a:prstGeom>
            <a:solidFill>
              <a:srgbClr val="FFE5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sp>
        <p:nvSpPr>
          <p:cNvPr id="854" name="テキスト ボックス 12">
            <a:extLst>
              <a:ext uri="{FF2B5EF4-FFF2-40B4-BE49-F238E27FC236}">
                <a16:creationId xmlns:a16="http://schemas.microsoft.com/office/drawing/2014/main" id="{DCF43C9F-C652-19B1-6211-3FDAB46177F1}"/>
              </a:ext>
            </a:extLst>
          </p:cNvPr>
          <p:cNvSpPr txBox="1"/>
          <p:nvPr/>
        </p:nvSpPr>
        <p:spPr>
          <a:xfrm>
            <a:off x="18189809" y="21685938"/>
            <a:ext cx="71583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Bag</a:t>
            </a:r>
            <a:r>
              <a:rPr kumimoji="1"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kumimoji="1"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evel </a:t>
            </a:r>
            <a:r>
              <a:rPr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kumimoji="1" lang="en-US" altLang="ja-JP" sz="4400" b="1" dirty="0">
                <a:latin typeface="Arial" panose="020B0604020202020204" pitchFamily="34" charset="0"/>
                <a:cs typeface="Arial" panose="020B0604020202020204" pitchFamily="34" charset="0"/>
              </a:rPr>
              <a:t>lassification</a:t>
            </a:r>
            <a:endParaRPr kumimoji="1" lang="ja-JP" alt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5" name="テキスト ボックス 63">
                <a:extLst>
                  <a:ext uri="{FF2B5EF4-FFF2-40B4-BE49-F238E27FC236}">
                    <a16:creationId xmlns:a16="http://schemas.microsoft.com/office/drawing/2014/main" id="{DD96C4B1-0D16-B1C6-60E1-4FA4DBF5EF52}"/>
                  </a:ext>
                </a:extLst>
              </p:cNvPr>
              <p:cNvSpPr txBox="1"/>
              <p:nvPr/>
            </p:nvSpPr>
            <p:spPr>
              <a:xfrm>
                <a:off x="1988031" y="27306722"/>
                <a:ext cx="2307042" cy="15093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kumimoji="1" lang="en-US" altLang="ja-JP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ag</a:t>
                </a:r>
                <a14:m>
                  <m:oMath xmlns:m="http://schemas.openxmlformats.org/officeDocument/2006/math">
                    <m:r>
                      <a:rPr kumimoji="1" lang="en-US" altLang="ja-JP" sz="3600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kumimoji="1" lang="en-US" altLang="ja-JP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ja-JP" sz="3600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  <m:sup>
                        <m:r>
                          <a:rPr kumimoji="1" lang="en-US" altLang="ja-JP" sz="3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endParaRPr kumimoji="1" lang="en-US" altLang="ja-JP" sz="36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600" b="0" i="1" smtClean="0">
                          <a:latin typeface="Cambria Math" panose="02040503050406030204" pitchFamily="18" charset="0"/>
                        </a:rPr>
                        <m:t>={</m:t>
                      </m:r>
                      <m:sSubSup>
                        <m:sSubSupPr>
                          <m:ctrlP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  <m:sSubSup>
                        <m:sSubSupPr>
                          <m:ctrlP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  <m:sub>
                          <m: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sSup>
                            <m:sSupPr>
                              <m:ctrlPr>
                                <a:rPr kumimoji="1" lang="en-US" altLang="ja-JP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3600" b="1" i="1" smtClean="0"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  <m:sup>
                              <m:r>
                                <a:rPr kumimoji="1" lang="en-US" altLang="ja-JP" sz="3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  <m: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</m:sup>
                      </m:sSubSup>
                    </m:oMath>
                  </m:oMathPara>
                </a14:m>
                <a:endParaRPr kumimoji="1" lang="ja-JP" altLang="en-US" sz="3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55" name="テキスト ボックス 63">
                <a:extLst>
                  <a:ext uri="{FF2B5EF4-FFF2-40B4-BE49-F238E27FC236}">
                    <a16:creationId xmlns:a16="http://schemas.microsoft.com/office/drawing/2014/main" id="{DD96C4B1-0D16-B1C6-60E1-4FA4DBF5EF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8031" y="27306722"/>
                <a:ext cx="2307042" cy="1509388"/>
              </a:xfrm>
              <a:prstGeom prst="rect">
                <a:avLst/>
              </a:prstGeom>
              <a:blipFill>
                <a:blip r:embed="rId24"/>
                <a:stretch>
                  <a:fillRect l="-7650" t="-5833" b="-75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1" name="台形 860">
            <a:extLst>
              <a:ext uri="{FF2B5EF4-FFF2-40B4-BE49-F238E27FC236}">
                <a16:creationId xmlns:a16="http://schemas.microsoft.com/office/drawing/2014/main" id="{80200F6C-F17D-3D13-58DC-6739013DB077}"/>
              </a:ext>
            </a:extLst>
          </p:cNvPr>
          <p:cNvSpPr/>
          <p:nvPr/>
        </p:nvSpPr>
        <p:spPr>
          <a:xfrm rot="5400000">
            <a:off x="4144978" y="24181504"/>
            <a:ext cx="1126318" cy="729635"/>
          </a:xfrm>
          <a:prstGeom prst="trapezoid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2" name="角丸四角形 9">
            <a:extLst>
              <a:ext uri="{FF2B5EF4-FFF2-40B4-BE49-F238E27FC236}">
                <a16:creationId xmlns:a16="http://schemas.microsoft.com/office/drawing/2014/main" id="{17D2E691-17F1-F7A1-EC2B-3935D5D1F22F}"/>
              </a:ext>
            </a:extLst>
          </p:cNvPr>
          <p:cNvSpPr/>
          <p:nvPr/>
        </p:nvSpPr>
        <p:spPr>
          <a:xfrm>
            <a:off x="7979128" y="23761981"/>
            <a:ext cx="3423703" cy="14646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4000" i="1" dirty="0">
                <a:solidFill>
                  <a:schemeClr val="tx1"/>
                </a:solidFill>
                <a:latin typeface="Cambria Math" panose="02040503050406030204" pitchFamily="18" charset="0"/>
              </a:rPr>
              <a:t>Soft-max</a:t>
            </a:r>
            <a:r>
              <a:rPr kumimoji="1" lang="en-US" altLang="ja-JP" sz="4000" i="1" dirty="0">
                <a:solidFill>
                  <a:schemeClr val="tx1"/>
                </a:solidFill>
                <a:latin typeface="Cambria Math" panose="02040503050406030204" pitchFamily="18" charset="0"/>
              </a:rPr>
              <a:t> with</a:t>
            </a:r>
          </a:p>
          <a:p>
            <a:pPr algn="ctr"/>
            <a:r>
              <a:rPr kumimoji="1" lang="en-US" altLang="ja-JP" sz="4000" i="1" dirty="0">
                <a:solidFill>
                  <a:schemeClr val="tx1"/>
                </a:solidFill>
                <a:latin typeface="Cambria Math" panose="02040503050406030204" pitchFamily="18" charset="0"/>
              </a:rPr>
              <a:t>Temperature</a:t>
            </a:r>
          </a:p>
        </p:txBody>
      </p:sp>
      <p:sp>
        <p:nvSpPr>
          <p:cNvPr id="202" name="角丸四角形吹き出し 201">
            <a:extLst>
              <a:ext uri="{FF2B5EF4-FFF2-40B4-BE49-F238E27FC236}">
                <a16:creationId xmlns:a16="http://schemas.microsoft.com/office/drawing/2014/main" id="{9E42459A-41AB-8162-D10C-94CD6FD6AE1E}"/>
              </a:ext>
            </a:extLst>
          </p:cNvPr>
          <p:cNvSpPr/>
          <p:nvPr/>
        </p:nvSpPr>
        <p:spPr>
          <a:xfrm>
            <a:off x="6723702" y="28629291"/>
            <a:ext cx="5208064" cy="1178684"/>
          </a:xfrm>
          <a:prstGeom prst="wedgeRoundRectCallout">
            <a:avLst>
              <a:gd name="adj1" fmla="val 11248"/>
              <a:gd name="adj2" fmla="val -92134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Convert the vector to a one-hot vector</a:t>
            </a:r>
            <a:endParaRPr kumimoji="1" lang="ja-JP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8" name="角丸四角形吹き出し 897">
            <a:extLst>
              <a:ext uri="{FF2B5EF4-FFF2-40B4-BE49-F238E27FC236}">
                <a16:creationId xmlns:a16="http://schemas.microsoft.com/office/drawing/2014/main" id="{0961807D-1E50-2D99-DAC8-2CAC93F700D9}"/>
              </a:ext>
            </a:extLst>
          </p:cNvPr>
          <p:cNvSpPr/>
          <p:nvPr/>
        </p:nvSpPr>
        <p:spPr>
          <a:xfrm>
            <a:off x="14770723" y="28454190"/>
            <a:ext cx="5962544" cy="1386366"/>
          </a:xfrm>
          <a:prstGeom prst="wedgeRoundRectCallout">
            <a:avLst>
              <a:gd name="adj1" fmla="val -6640"/>
              <a:gd name="adj2" fmla="val -82886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Not representing the</a:t>
            </a:r>
          </a:p>
          <a:p>
            <a:pPr algn="ctr"/>
            <a:r>
              <a:rPr lang="en-US" altLang="ja-JP" sz="40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estimated majority class</a:t>
            </a:r>
            <a:endParaRPr kumimoji="1" lang="ja-JP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1" name="角丸四角形 900">
            <a:extLst>
              <a:ext uri="{FF2B5EF4-FFF2-40B4-BE49-F238E27FC236}">
                <a16:creationId xmlns:a16="http://schemas.microsoft.com/office/drawing/2014/main" id="{283CCAF9-F866-D1DB-F73D-C80A511425AA}"/>
              </a:ext>
            </a:extLst>
          </p:cNvPr>
          <p:cNvSpPr/>
          <p:nvPr/>
        </p:nvSpPr>
        <p:spPr>
          <a:xfrm>
            <a:off x="1041173" y="36179302"/>
            <a:ext cx="14674841" cy="1339526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b="1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◆</a:t>
            </a:r>
            <a:r>
              <a:rPr kumimoji="1" lang="en-US" altLang="ja-JP" sz="4400" b="1" dirty="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Effectiveness of each module</a:t>
            </a:r>
            <a:endParaRPr kumimoji="1" lang="ja-JP" altLang="en-US" sz="4400" b="1">
              <a:solidFill>
                <a:schemeClr val="tx1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  <a:p>
            <a:r>
              <a:rPr kumimoji="1" lang="ja-JP" altLang="en-US" sz="440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　</a:t>
            </a:r>
            <a:r>
              <a:rPr kumimoji="1" lang="en-US" altLang="ja-JP" sz="4400" dirty="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Metric: Instance accuracy (Average of four datasets)</a:t>
            </a:r>
            <a:endParaRPr kumimoji="1" lang="ja-JP" altLang="en-US" sz="4400">
              <a:solidFill>
                <a:schemeClr val="tx1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903" name="角丸四角形 902">
            <a:extLst>
              <a:ext uri="{FF2B5EF4-FFF2-40B4-BE49-F238E27FC236}">
                <a16:creationId xmlns:a16="http://schemas.microsoft.com/office/drawing/2014/main" id="{96D2F5F8-55A5-68B2-0C12-60D2ECD63C5A}"/>
              </a:ext>
            </a:extLst>
          </p:cNvPr>
          <p:cNvSpPr/>
          <p:nvPr/>
        </p:nvSpPr>
        <p:spPr>
          <a:xfrm>
            <a:off x="14951465" y="37342052"/>
            <a:ext cx="17544787" cy="2061087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b="1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◆</a:t>
            </a:r>
            <a:r>
              <a:rPr kumimoji="1" lang="en-US" altLang="ja-JP" sz="4400" b="1" dirty="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Effectiveness of count operation</a:t>
            </a:r>
            <a:br>
              <a:rPr lang="en-US" altLang="ja-JP" sz="4000" dirty="0"/>
            </a:br>
            <a:r>
              <a:rPr lang="en-US" altLang="ja-JP" sz="4000" dirty="0"/>
              <a:t>   </a:t>
            </a:r>
            <a:r>
              <a:rPr lang="en-US" altLang="ja-JP" sz="4000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ja-JP" sz="40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onsistency between majority class obtained by summing </a:t>
            </a:r>
          </a:p>
          <a:p>
            <a:r>
              <a:rPr lang="en-US" altLang="ja-JP" sz="40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the network outputs and by counting instances for each class</a:t>
            </a:r>
            <a:endParaRPr kumimoji="1" lang="en-US" altLang="ja-JP" sz="4000" dirty="0">
              <a:solidFill>
                <a:schemeClr val="tx1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96" name="楕円 46">
            <a:extLst>
              <a:ext uri="{FF2B5EF4-FFF2-40B4-BE49-F238E27FC236}">
                <a16:creationId xmlns:a16="http://schemas.microsoft.com/office/drawing/2014/main" id="{C09EFF79-39F2-8FD7-8849-BC890810BCED}"/>
              </a:ext>
            </a:extLst>
          </p:cNvPr>
          <p:cNvSpPr/>
          <p:nvPr/>
        </p:nvSpPr>
        <p:spPr>
          <a:xfrm>
            <a:off x="20103601" y="8429553"/>
            <a:ext cx="424100" cy="4282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7" name="Straight Arrow Connector 15">
            <a:extLst>
              <a:ext uri="{FF2B5EF4-FFF2-40B4-BE49-F238E27FC236}">
                <a16:creationId xmlns:a16="http://schemas.microsoft.com/office/drawing/2014/main" id="{54FB0B0E-0F90-CFF9-98DE-2DCE14EA5F3C}"/>
              </a:ext>
            </a:extLst>
          </p:cNvPr>
          <p:cNvCxnSpPr>
            <a:cxnSpLocks/>
          </p:cNvCxnSpPr>
          <p:nvPr/>
        </p:nvCxnSpPr>
        <p:spPr>
          <a:xfrm>
            <a:off x="25929637" y="10903692"/>
            <a:ext cx="1193541" cy="0"/>
          </a:xfrm>
          <a:prstGeom prst="straightConnector1">
            <a:avLst/>
          </a:prstGeom>
          <a:ln w="101600">
            <a:solidFill>
              <a:schemeClr val="tx1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98" name="テキスト ボックス 297">
            <a:extLst>
              <a:ext uri="{FF2B5EF4-FFF2-40B4-BE49-F238E27FC236}">
                <a16:creationId xmlns:a16="http://schemas.microsoft.com/office/drawing/2014/main" id="{3C042C07-EFFC-BC66-3F7D-EB0A45D52592}"/>
              </a:ext>
            </a:extLst>
          </p:cNvPr>
          <p:cNvSpPr txBox="1"/>
          <p:nvPr/>
        </p:nvSpPr>
        <p:spPr>
          <a:xfrm>
            <a:off x="25908289" y="9664974"/>
            <a:ext cx="12362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</a:p>
          <a:p>
            <a:r>
              <a:rPr kumimoji="1" lang="en-US" altLang="ja-JP" sz="3600" dirty="0"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endParaRPr kumimoji="1" lang="ja-JP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0" name="テキスト ボックス 299">
            <a:extLst>
              <a:ext uri="{FF2B5EF4-FFF2-40B4-BE49-F238E27FC236}">
                <a16:creationId xmlns:a16="http://schemas.microsoft.com/office/drawing/2014/main" id="{7D60CD9C-7F55-2469-6983-099AE803D5E7}"/>
              </a:ext>
            </a:extLst>
          </p:cNvPr>
          <p:cNvSpPr txBox="1"/>
          <p:nvPr/>
        </p:nvSpPr>
        <p:spPr>
          <a:xfrm>
            <a:off x="27708860" y="10359844"/>
            <a:ext cx="61427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b="1" dirty="0">
                <a:solidFill>
                  <a:srgbClr val="FF9192"/>
                </a:solidFill>
              </a:rPr>
              <a:t>1</a:t>
            </a:r>
            <a:endParaRPr kumimoji="1" lang="ja-JP" altLang="en-US" sz="6600" b="1">
              <a:solidFill>
                <a:srgbClr val="FF9192"/>
              </a:solidFill>
            </a:endParaRPr>
          </a:p>
        </p:txBody>
      </p:sp>
      <p:sp>
        <p:nvSpPr>
          <p:cNvPr id="301" name="テキスト ボックス 300">
            <a:extLst>
              <a:ext uri="{FF2B5EF4-FFF2-40B4-BE49-F238E27FC236}">
                <a16:creationId xmlns:a16="http://schemas.microsoft.com/office/drawing/2014/main" id="{033BE4AA-8A61-7E6A-31C6-7E61D33090DA}"/>
              </a:ext>
            </a:extLst>
          </p:cNvPr>
          <p:cNvSpPr txBox="1"/>
          <p:nvPr/>
        </p:nvSpPr>
        <p:spPr>
          <a:xfrm>
            <a:off x="27163511" y="9269090"/>
            <a:ext cx="18004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Arial" panose="020B0604020202020204" pitchFamily="34" charset="0"/>
                <a:cs typeface="Arial" panose="020B0604020202020204" pitchFamily="34" charset="0"/>
              </a:rPr>
              <a:t>Majority</a:t>
            </a:r>
          </a:p>
          <a:p>
            <a:pPr algn="ctr"/>
            <a:r>
              <a:rPr kumimoji="1" lang="en-US" altLang="ja-JP" sz="3600" dirty="0">
                <a:latin typeface="Arial" panose="020B0604020202020204" pitchFamily="34" charset="0"/>
                <a:cs typeface="Arial" panose="020B0604020202020204" pitchFamily="34" charset="0"/>
              </a:rPr>
              <a:t>label</a:t>
            </a:r>
            <a:endParaRPr kumimoji="1" lang="ja-JP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2" name="テキスト ボックス 301">
            <a:extLst>
              <a:ext uri="{FF2B5EF4-FFF2-40B4-BE49-F238E27FC236}">
                <a16:creationId xmlns:a16="http://schemas.microsoft.com/office/drawing/2014/main" id="{0E2A35C7-31C1-447B-D117-6C1FB1B0A178}"/>
              </a:ext>
            </a:extLst>
          </p:cNvPr>
          <p:cNvSpPr txBox="1"/>
          <p:nvPr/>
        </p:nvSpPr>
        <p:spPr>
          <a:xfrm>
            <a:off x="15501114" y="12025346"/>
            <a:ext cx="225895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4000" dirty="0"/>
              <a:t>Estimated</a:t>
            </a:r>
          </a:p>
          <a:p>
            <a:pPr algn="ctr"/>
            <a:r>
              <a:rPr kumimoji="1" lang="en-US" altLang="ja-JP" sz="4000" dirty="0"/>
              <a:t>label</a:t>
            </a:r>
            <a:endParaRPr kumimoji="1" lang="ja-JP" altLang="en-US" sz="4000"/>
          </a:p>
        </p:txBody>
      </p:sp>
      <p:sp>
        <p:nvSpPr>
          <p:cNvPr id="303" name="テキスト ボックス 302">
            <a:extLst>
              <a:ext uri="{FF2B5EF4-FFF2-40B4-BE49-F238E27FC236}">
                <a16:creationId xmlns:a16="http://schemas.microsoft.com/office/drawing/2014/main" id="{907D77D5-3AFE-04AD-1F58-27359FFBF6E8}"/>
              </a:ext>
            </a:extLst>
          </p:cNvPr>
          <p:cNvSpPr txBox="1"/>
          <p:nvPr/>
        </p:nvSpPr>
        <p:spPr>
          <a:xfrm>
            <a:off x="17758709" y="12312038"/>
            <a:ext cx="17620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(0, 1, 0)</a:t>
            </a:r>
            <a:endParaRPr kumimoji="1" lang="ja-JP" altLang="en-US" sz="4000"/>
          </a:p>
        </p:txBody>
      </p:sp>
      <p:sp>
        <p:nvSpPr>
          <p:cNvPr id="304" name="テキスト ボックス 303">
            <a:extLst>
              <a:ext uri="{FF2B5EF4-FFF2-40B4-BE49-F238E27FC236}">
                <a16:creationId xmlns:a16="http://schemas.microsoft.com/office/drawing/2014/main" id="{09C1E4F1-45A1-EDE0-1DD3-3A262F23CF64}"/>
              </a:ext>
            </a:extLst>
          </p:cNvPr>
          <p:cNvSpPr txBox="1"/>
          <p:nvPr/>
        </p:nvSpPr>
        <p:spPr>
          <a:xfrm>
            <a:off x="20648843" y="12312038"/>
            <a:ext cx="17620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(0, 0, 1)</a:t>
            </a:r>
            <a:endParaRPr kumimoji="1" lang="ja-JP" altLang="en-US" sz="4000"/>
          </a:p>
        </p:txBody>
      </p:sp>
      <p:sp>
        <p:nvSpPr>
          <p:cNvPr id="307" name="テキスト ボックス 306">
            <a:extLst>
              <a:ext uri="{FF2B5EF4-FFF2-40B4-BE49-F238E27FC236}">
                <a16:creationId xmlns:a16="http://schemas.microsoft.com/office/drawing/2014/main" id="{A8F76754-86F2-0888-1443-1CDA2CA0CB09}"/>
              </a:ext>
            </a:extLst>
          </p:cNvPr>
          <p:cNvSpPr txBox="1"/>
          <p:nvPr/>
        </p:nvSpPr>
        <p:spPr>
          <a:xfrm>
            <a:off x="23646090" y="12312038"/>
            <a:ext cx="17620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(0, 1, 1)</a:t>
            </a:r>
            <a:endParaRPr kumimoji="1" lang="ja-JP" altLang="en-US" sz="4000"/>
          </a:p>
        </p:txBody>
      </p:sp>
      <p:cxnSp>
        <p:nvCxnSpPr>
          <p:cNvPr id="310" name="Straight Arrow Connector 15">
            <a:extLst>
              <a:ext uri="{FF2B5EF4-FFF2-40B4-BE49-F238E27FC236}">
                <a16:creationId xmlns:a16="http://schemas.microsoft.com/office/drawing/2014/main" id="{88C37486-38B2-49D6-5D83-58751DE14A89}"/>
              </a:ext>
            </a:extLst>
          </p:cNvPr>
          <p:cNvCxnSpPr>
            <a:cxnSpLocks/>
          </p:cNvCxnSpPr>
          <p:nvPr/>
        </p:nvCxnSpPr>
        <p:spPr>
          <a:xfrm>
            <a:off x="25929637" y="12665981"/>
            <a:ext cx="1193541" cy="0"/>
          </a:xfrm>
          <a:prstGeom prst="straightConnector1">
            <a:avLst/>
          </a:prstGeom>
          <a:ln w="101600">
            <a:solidFill>
              <a:schemeClr val="tx1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11" name="テキスト ボックス 310">
            <a:extLst>
              <a:ext uri="{FF2B5EF4-FFF2-40B4-BE49-F238E27FC236}">
                <a16:creationId xmlns:a16="http://schemas.microsoft.com/office/drawing/2014/main" id="{BE337DA8-94B5-C7DB-DA5F-F23BF2493C7B}"/>
              </a:ext>
            </a:extLst>
          </p:cNvPr>
          <p:cNvSpPr txBox="1"/>
          <p:nvPr/>
        </p:nvSpPr>
        <p:spPr>
          <a:xfrm>
            <a:off x="27095654" y="12111983"/>
            <a:ext cx="185820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b="1" dirty="0">
                <a:solidFill>
                  <a:srgbClr val="FFC000"/>
                </a:solidFill>
              </a:rPr>
              <a:t>2 </a:t>
            </a:r>
            <a:r>
              <a:rPr kumimoji="1" lang="en-US" altLang="ja-JP" sz="4400" dirty="0"/>
              <a:t>or </a:t>
            </a:r>
            <a:r>
              <a:rPr kumimoji="1" lang="en-US" altLang="ja-JP" sz="6600" b="1" dirty="0">
                <a:solidFill>
                  <a:srgbClr val="00B0F0"/>
                </a:solidFill>
              </a:rPr>
              <a:t>3</a:t>
            </a:r>
            <a:endParaRPr kumimoji="1" lang="ja-JP" altLang="en-US" sz="6600" b="1">
              <a:solidFill>
                <a:srgbClr val="00B0F0"/>
              </a:solidFill>
            </a:endParaRPr>
          </a:p>
        </p:txBody>
      </p:sp>
      <p:sp>
        <p:nvSpPr>
          <p:cNvPr id="6" name="角丸四角形吹き出し 5">
            <a:extLst>
              <a:ext uri="{FF2B5EF4-FFF2-40B4-BE49-F238E27FC236}">
                <a16:creationId xmlns:a16="http://schemas.microsoft.com/office/drawing/2014/main" id="{B585648E-4DFA-9FA7-E0C8-B4529D505F90}"/>
              </a:ext>
            </a:extLst>
          </p:cNvPr>
          <p:cNvSpPr/>
          <p:nvPr/>
        </p:nvSpPr>
        <p:spPr>
          <a:xfrm>
            <a:off x="24648616" y="11438302"/>
            <a:ext cx="3627180" cy="612648"/>
          </a:xfrm>
          <a:prstGeom prst="wedgeRoundRectCallout">
            <a:avLst>
              <a:gd name="adj1" fmla="val 39381"/>
              <a:gd name="adj2" fmla="val 8184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b="1" dirty="0">
                <a:solidFill>
                  <a:schemeClr val="tx1"/>
                </a:solidFill>
              </a:rPr>
              <a:t>Inconsistent!</a:t>
            </a:r>
            <a:endParaRPr kumimoji="1" lang="ja-JP" altLang="en-US" sz="4000" b="1">
              <a:solidFill>
                <a:schemeClr val="tx1"/>
              </a:solidFill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F69ADA8C-B826-34A6-73A1-EB3231586D80}"/>
              </a:ext>
            </a:extLst>
          </p:cNvPr>
          <p:cNvPicPr>
            <a:picLocks noChangeAspect="1"/>
          </p:cNvPicPr>
          <p:nvPr/>
        </p:nvPicPr>
        <p:blipFill rotWithShape="1">
          <a:blip r:embed="rId25"/>
          <a:srcRect t="76556"/>
          <a:stretch/>
        </p:blipFill>
        <p:spPr>
          <a:xfrm flipV="1">
            <a:off x="26041042" y="11276068"/>
            <a:ext cx="2247900" cy="168078"/>
          </a:xfrm>
          <a:prstGeom prst="rect">
            <a:avLst/>
          </a:prstGeom>
        </p:spPr>
      </p:pic>
      <p:sp>
        <p:nvSpPr>
          <p:cNvPr id="319" name="正方形/長方形 77">
            <a:extLst>
              <a:ext uri="{FF2B5EF4-FFF2-40B4-BE49-F238E27FC236}">
                <a16:creationId xmlns:a16="http://schemas.microsoft.com/office/drawing/2014/main" id="{4A07E9A7-7823-7F4A-ECA7-5B13A4198F3B}"/>
              </a:ext>
            </a:extLst>
          </p:cNvPr>
          <p:cNvSpPr/>
          <p:nvPr/>
        </p:nvSpPr>
        <p:spPr>
          <a:xfrm rot="16200000">
            <a:off x="17681417" y="17607125"/>
            <a:ext cx="1000315" cy="388955"/>
          </a:xfrm>
          <a:prstGeom prst="rect">
            <a:avLst/>
          </a:prstGeom>
          <a:solidFill>
            <a:srgbClr val="FF909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320" name="直線コネクタ 81">
            <a:extLst>
              <a:ext uri="{FF2B5EF4-FFF2-40B4-BE49-F238E27FC236}">
                <a16:creationId xmlns:a16="http://schemas.microsoft.com/office/drawing/2014/main" id="{CBA484CC-B7C0-A89A-2DC2-C1318A610759}"/>
              </a:ext>
            </a:extLst>
          </p:cNvPr>
          <p:cNvCxnSpPr>
            <a:cxnSpLocks/>
          </p:cNvCxnSpPr>
          <p:nvPr/>
        </p:nvCxnSpPr>
        <p:spPr>
          <a:xfrm>
            <a:off x="17583350" y="18301775"/>
            <a:ext cx="227770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1" name="正方形/長方形 77">
            <a:extLst>
              <a:ext uri="{FF2B5EF4-FFF2-40B4-BE49-F238E27FC236}">
                <a16:creationId xmlns:a16="http://schemas.microsoft.com/office/drawing/2014/main" id="{DAF1FBA5-5801-6545-A654-F96C79F7C122}"/>
              </a:ext>
            </a:extLst>
          </p:cNvPr>
          <p:cNvSpPr/>
          <p:nvPr/>
        </p:nvSpPr>
        <p:spPr>
          <a:xfrm rot="16200000">
            <a:off x="20539581" y="17615125"/>
            <a:ext cx="1000315" cy="388955"/>
          </a:xfrm>
          <a:prstGeom prst="rect">
            <a:avLst/>
          </a:prstGeom>
          <a:solidFill>
            <a:srgbClr val="FF909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322" name="直線コネクタ 81">
            <a:extLst>
              <a:ext uri="{FF2B5EF4-FFF2-40B4-BE49-F238E27FC236}">
                <a16:creationId xmlns:a16="http://schemas.microsoft.com/office/drawing/2014/main" id="{23287D3E-9A9D-B67A-A97C-A82CB251DD48}"/>
              </a:ext>
            </a:extLst>
          </p:cNvPr>
          <p:cNvCxnSpPr>
            <a:cxnSpLocks/>
          </p:cNvCxnSpPr>
          <p:nvPr/>
        </p:nvCxnSpPr>
        <p:spPr>
          <a:xfrm>
            <a:off x="20441514" y="18309775"/>
            <a:ext cx="227770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6" name="Straight Arrow Connector 15">
            <a:extLst>
              <a:ext uri="{FF2B5EF4-FFF2-40B4-BE49-F238E27FC236}">
                <a16:creationId xmlns:a16="http://schemas.microsoft.com/office/drawing/2014/main" id="{EB74B6C3-C9C8-830D-50D6-2F4F114E75B0}"/>
              </a:ext>
            </a:extLst>
          </p:cNvPr>
          <p:cNvCxnSpPr>
            <a:cxnSpLocks/>
          </p:cNvCxnSpPr>
          <p:nvPr/>
        </p:nvCxnSpPr>
        <p:spPr>
          <a:xfrm>
            <a:off x="25929637" y="17885609"/>
            <a:ext cx="1193541" cy="0"/>
          </a:xfrm>
          <a:prstGeom prst="straightConnector1">
            <a:avLst/>
          </a:prstGeom>
          <a:ln w="101600">
            <a:solidFill>
              <a:schemeClr val="tx1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27" name="テキスト ボックス 326">
            <a:extLst>
              <a:ext uri="{FF2B5EF4-FFF2-40B4-BE49-F238E27FC236}">
                <a16:creationId xmlns:a16="http://schemas.microsoft.com/office/drawing/2014/main" id="{26FED653-A93A-40A8-7E14-82C09C2C3D41}"/>
              </a:ext>
            </a:extLst>
          </p:cNvPr>
          <p:cNvSpPr txBox="1"/>
          <p:nvPr/>
        </p:nvSpPr>
        <p:spPr>
          <a:xfrm>
            <a:off x="27827033" y="17341761"/>
            <a:ext cx="61427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b="1" dirty="0">
                <a:solidFill>
                  <a:srgbClr val="FF9192"/>
                </a:solidFill>
              </a:rPr>
              <a:t>1</a:t>
            </a:r>
            <a:endParaRPr kumimoji="1" lang="ja-JP" altLang="en-US" sz="6600" b="1">
              <a:solidFill>
                <a:srgbClr val="FF9192"/>
              </a:solidFill>
            </a:endParaRPr>
          </a:p>
        </p:txBody>
      </p:sp>
      <p:sp>
        <p:nvSpPr>
          <p:cNvPr id="328" name="テキスト ボックス 327">
            <a:extLst>
              <a:ext uri="{FF2B5EF4-FFF2-40B4-BE49-F238E27FC236}">
                <a16:creationId xmlns:a16="http://schemas.microsoft.com/office/drawing/2014/main" id="{E0CA7733-3531-13D3-C85D-FF23081B4502}"/>
              </a:ext>
            </a:extLst>
          </p:cNvPr>
          <p:cNvSpPr txBox="1"/>
          <p:nvPr/>
        </p:nvSpPr>
        <p:spPr>
          <a:xfrm>
            <a:off x="27281684" y="16251007"/>
            <a:ext cx="18004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Arial" panose="020B0604020202020204" pitchFamily="34" charset="0"/>
                <a:cs typeface="Arial" panose="020B0604020202020204" pitchFamily="34" charset="0"/>
              </a:rPr>
              <a:t>Majority</a:t>
            </a:r>
          </a:p>
          <a:p>
            <a:pPr algn="ctr"/>
            <a:r>
              <a:rPr kumimoji="1" lang="en-US" altLang="ja-JP" sz="3600" dirty="0">
                <a:latin typeface="Arial" panose="020B0604020202020204" pitchFamily="34" charset="0"/>
                <a:cs typeface="Arial" panose="020B0604020202020204" pitchFamily="34" charset="0"/>
              </a:rPr>
              <a:t>label</a:t>
            </a:r>
            <a:endParaRPr kumimoji="1" lang="ja-JP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9" name="テキスト ボックス 328">
            <a:extLst>
              <a:ext uri="{FF2B5EF4-FFF2-40B4-BE49-F238E27FC236}">
                <a16:creationId xmlns:a16="http://schemas.microsoft.com/office/drawing/2014/main" id="{51BDB5AA-FBEB-D508-99B0-50E747124363}"/>
              </a:ext>
            </a:extLst>
          </p:cNvPr>
          <p:cNvSpPr txBox="1"/>
          <p:nvPr/>
        </p:nvSpPr>
        <p:spPr>
          <a:xfrm>
            <a:off x="15501114" y="19052671"/>
            <a:ext cx="225895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4000" dirty="0"/>
              <a:t>Estimated</a:t>
            </a:r>
          </a:p>
          <a:p>
            <a:pPr algn="ctr"/>
            <a:r>
              <a:rPr kumimoji="1" lang="en-US" altLang="ja-JP" sz="4000" dirty="0"/>
              <a:t>label</a:t>
            </a:r>
            <a:endParaRPr kumimoji="1" lang="ja-JP" altLang="en-US" sz="4000"/>
          </a:p>
        </p:txBody>
      </p:sp>
      <p:sp>
        <p:nvSpPr>
          <p:cNvPr id="330" name="テキスト ボックス 329">
            <a:extLst>
              <a:ext uri="{FF2B5EF4-FFF2-40B4-BE49-F238E27FC236}">
                <a16:creationId xmlns:a16="http://schemas.microsoft.com/office/drawing/2014/main" id="{1848B109-F480-CD47-B8E5-20D548878AA5}"/>
              </a:ext>
            </a:extLst>
          </p:cNvPr>
          <p:cNvSpPr txBox="1"/>
          <p:nvPr/>
        </p:nvSpPr>
        <p:spPr>
          <a:xfrm>
            <a:off x="17847288" y="19360447"/>
            <a:ext cx="17620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(1, 0, 0)</a:t>
            </a:r>
            <a:endParaRPr kumimoji="1" lang="ja-JP" altLang="en-US" sz="4000"/>
          </a:p>
        </p:txBody>
      </p:sp>
      <p:sp>
        <p:nvSpPr>
          <p:cNvPr id="331" name="テキスト ボックス 330">
            <a:extLst>
              <a:ext uri="{FF2B5EF4-FFF2-40B4-BE49-F238E27FC236}">
                <a16:creationId xmlns:a16="http://schemas.microsoft.com/office/drawing/2014/main" id="{FEA8A7F0-7FBD-DB44-7A3D-9F2BD17DE078}"/>
              </a:ext>
            </a:extLst>
          </p:cNvPr>
          <p:cNvSpPr txBox="1"/>
          <p:nvPr/>
        </p:nvSpPr>
        <p:spPr>
          <a:xfrm>
            <a:off x="20737422" y="19360447"/>
            <a:ext cx="17620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(1, 0, 0)</a:t>
            </a:r>
            <a:endParaRPr kumimoji="1" lang="ja-JP" altLang="en-US" sz="4000"/>
          </a:p>
        </p:txBody>
      </p:sp>
      <p:sp>
        <p:nvSpPr>
          <p:cNvPr id="333" name="テキスト ボックス 332">
            <a:extLst>
              <a:ext uri="{FF2B5EF4-FFF2-40B4-BE49-F238E27FC236}">
                <a16:creationId xmlns:a16="http://schemas.microsoft.com/office/drawing/2014/main" id="{8E2BE858-634B-2CD5-F80A-D45079BF2B22}"/>
              </a:ext>
            </a:extLst>
          </p:cNvPr>
          <p:cNvSpPr txBox="1"/>
          <p:nvPr/>
        </p:nvSpPr>
        <p:spPr>
          <a:xfrm>
            <a:off x="23737981" y="19360447"/>
            <a:ext cx="17620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(2, 0, 0)</a:t>
            </a:r>
            <a:endParaRPr kumimoji="1" lang="ja-JP" altLang="en-US" sz="4000"/>
          </a:p>
        </p:txBody>
      </p:sp>
      <p:cxnSp>
        <p:nvCxnSpPr>
          <p:cNvPr id="335" name="Straight Arrow Connector 15">
            <a:extLst>
              <a:ext uri="{FF2B5EF4-FFF2-40B4-BE49-F238E27FC236}">
                <a16:creationId xmlns:a16="http://schemas.microsoft.com/office/drawing/2014/main" id="{3D6CE8B4-5FD8-9CA9-1F51-993DD563597C}"/>
              </a:ext>
            </a:extLst>
          </p:cNvPr>
          <p:cNvCxnSpPr>
            <a:cxnSpLocks/>
          </p:cNvCxnSpPr>
          <p:nvPr/>
        </p:nvCxnSpPr>
        <p:spPr>
          <a:xfrm>
            <a:off x="25929637" y="19714390"/>
            <a:ext cx="1193541" cy="0"/>
          </a:xfrm>
          <a:prstGeom prst="straightConnector1">
            <a:avLst/>
          </a:prstGeom>
          <a:ln w="101600">
            <a:solidFill>
              <a:schemeClr val="tx1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37" name="角丸四角形吹き出し 336">
            <a:extLst>
              <a:ext uri="{FF2B5EF4-FFF2-40B4-BE49-F238E27FC236}">
                <a16:creationId xmlns:a16="http://schemas.microsoft.com/office/drawing/2014/main" id="{28D60152-F855-E843-6D0B-94C419A30A98}"/>
              </a:ext>
            </a:extLst>
          </p:cNvPr>
          <p:cNvSpPr/>
          <p:nvPr/>
        </p:nvSpPr>
        <p:spPr>
          <a:xfrm>
            <a:off x="24740507" y="18631093"/>
            <a:ext cx="3627180" cy="612648"/>
          </a:xfrm>
          <a:prstGeom prst="wedgeRoundRectCallout">
            <a:avLst>
              <a:gd name="adj1" fmla="val 39381"/>
              <a:gd name="adj2" fmla="val 8184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b="1" dirty="0">
                <a:solidFill>
                  <a:schemeClr val="tx1"/>
                </a:solidFill>
              </a:rPr>
              <a:t>Consistent!</a:t>
            </a:r>
            <a:endParaRPr kumimoji="1" lang="ja-JP" altLang="en-US" sz="4000" b="1">
              <a:solidFill>
                <a:schemeClr val="tx1"/>
              </a:solidFill>
            </a:endParaRPr>
          </a:p>
        </p:txBody>
      </p:sp>
      <p:pic>
        <p:nvPicPr>
          <p:cNvPr id="338" name="図 337">
            <a:extLst>
              <a:ext uri="{FF2B5EF4-FFF2-40B4-BE49-F238E27FC236}">
                <a16:creationId xmlns:a16="http://schemas.microsoft.com/office/drawing/2014/main" id="{849B9714-855A-9AD1-EA73-6514436CF77E}"/>
              </a:ext>
            </a:extLst>
          </p:cNvPr>
          <p:cNvPicPr>
            <a:picLocks noChangeAspect="1"/>
          </p:cNvPicPr>
          <p:nvPr/>
        </p:nvPicPr>
        <p:blipFill rotWithShape="1">
          <a:blip r:embed="rId25"/>
          <a:srcRect t="76556"/>
          <a:stretch/>
        </p:blipFill>
        <p:spPr>
          <a:xfrm flipV="1">
            <a:off x="26132933" y="18475541"/>
            <a:ext cx="2247900" cy="168078"/>
          </a:xfrm>
          <a:prstGeom prst="rect">
            <a:avLst/>
          </a:prstGeom>
        </p:spPr>
      </p:pic>
      <p:sp>
        <p:nvSpPr>
          <p:cNvPr id="339" name="テキスト ボックス 338">
            <a:extLst>
              <a:ext uri="{FF2B5EF4-FFF2-40B4-BE49-F238E27FC236}">
                <a16:creationId xmlns:a16="http://schemas.microsoft.com/office/drawing/2014/main" id="{D8B3657A-EE0E-4B52-22AF-9F7EBB12F4F3}"/>
              </a:ext>
            </a:extLst>
          </p:cNvPr>
          <p:cNvSpPr txBox="1"/>
          <p:nvPr/>
        </p:nvSpPr>
        <p:spPr>
          <a:xfrm>
            <a:off x="27815072" y="19160392"/>
            <a:ext cx="61427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b="1" dirty="0">
                <a:solidFill>
                  <a:srgbClr val="FF9192"/>
                </a:solidFill>
              </a:rPr>
              <a:t>1</a:t>
            </a:r>
            <a:endParaRPr kumimoji="1" lang="ja-JP" altLang="en-US" sz="6600" b="1">
              <a:solidFill>
                <a:srgbClr val="FF9192"/>
              </a:solidFill>
            </a:endParaRPr>
          </a:p>
        </p:txBody>
      </p:sp>
      <p:sp>
        <p:nvSpPr>
          <p:cNvPr id="340" name="テキスト ボックス 339">
            <a:extLst>
              <a:ext uri="{FF2B5EF4-FFF2-40B4-BE49-F238E27FC236}">
                <a16:creationId xmlns:a16="http://schemas.microsoft.com/office/drawing/2014/main" id="{586A41F8-E154-46D4-7A07-234FD5388116}"/>
              </a:ext>
            </a:extLst>
          </p:cNvPr>
          <p:cNvSpPr txBox="1"/>
          <p:nvPr/>
        </p:nvSpPr>
        <p:spPr>
          <a:xfrm>
            <a:off x="15671834" y="17371690"/>
            <a:ext cx="19175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One-hot</a:t>
            </a:r>
            <a:endParaRPr kumimoji="1" lang="ja-JP" altLang="en-US" sz="4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8" name="テキスト ボックス 63">
                <a:extLst>
                  <a:ext uri="{FF2B5EF4-FFF2-40B4-BE49-F238E27FC236}">
                    <a16:creationId xmlns:a16="http://schemas.microsoft.com/office/drawing/2014/main" id="{E8FDCE99-1B96-59C0-5CC8-B38DB4BF2728}"/>
                  </a:ext>
                </a:extLst>
              </p:cNvPr>
              <p:cNvSpPr txBox="1"/>
              <p:nvPr/>
            </p:nvSpPr>
            <p:spPr>
              <a:xfrm>
                <a:off x="11921422" y="27823784"/>
                <a:ext cx="2442976" cy="7616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600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kumimoji="1" lang="en-US" altLang="ja-JP" sz="36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ja-JP" sz="36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ja-JP" sz="3600" i="1">
                          <a:latin typeface="Cambria Math" panose="02040503050406030204" pitchFamily="18" charset="0"/>
                        </a:rPr>
                        <m:t>(</m:t>
                      </m:r>
                      <m:sSubSup>
                        <m:sSubSupPr>
                          <m:ctrlPr>
                            <a:rPr lang="en-US" altLang="ja-JP" sz="3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ja-JP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  <m:r>
                        <a:rPr lang="en-US" altLang="ja-JP" sz="3600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kumimoji="1" lang="en-US" altLang="ja-JP" sz="36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ja-JP" sz="3600" i="1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kumimoji="1" lang="en-US" altLang="ja-JP" sz="36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8" name="テキスト ボックス 63">
                <a:extLst>
                  <a:ext uri="{FF2B5EF4-FFF2-40B4-BE49-F238E27FC236}">
                    <a16:creationId xmlns:a16="http://schemas.microsoft.com/office/drawing/2014/main" id="{E8FDCE99-1B96-59C0-5CC8-B38DB4BF27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21422" y="27823784"/>
                <a:ext cx="2442976" cy="761619"/>
              </a:xfrm>
              <a:prstGeom prst="rect">
                <a:avLst/>
              </a:prstGeom>
              <a:blipFill>
                <a:blip r:embed="rId26"/>
                <a:stretch>
                  <a:fillRect r="-2073" b="-1147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9" name="テキスト ボックス 63">
                <a:extLst>
                  <a:ext uri="{FF2B5EF4-FFF2-40B4-BE49-F238E27FC236}">
                    <a16:creationId xmlns:a16="http://schemas.microsoft.com/office/drawing/2014/main" id="{919CDBC1-5D4E-13DF-A236-7AA38013F3CD}"/>
                  </a:ext>
                </a:extLst>
              </p:cNvPr>
              <p:cNvSpPr txBox="1"/>
              <p:nvPr/>
            </p:nvSpPr>
            <p:spPr>
              <a:xfrm>
                <a:off x="16153836" y="26081501"/>
                <a:ext cx="3260188" cy="18444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ja-JP" sz="3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36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d>
                            <m:dPr>
                              <m:begChr m:val="|"/>
                              <m:endChr m:val="|"/>
                              <m:ctrlPr>
                                <a:rPr lang="en-US" altLang="ja-JP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ja-JP" sz="3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3600" b="1" i="1">
                                      <a:latin typeface="Cambria Math" panose="02040503050406030204" pitchFamily="18" charset="0"/>
                                    </a:rPr>
                                    <m:t>𝑩</m:t>
                                  </m:r>
                                </m:e>
                                <m:sup>
                                  <m:r>
                                    <a:rPr lang="en-US" altLang="ja-JP" sz="36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p>
                            </m:e>
                          </m:d>
                        </m:sup>
                        <m:e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(</m:t>
                          </m:r>
                          <m:sSubSup>
                            <m:sSubSupPr>
                              <m:ctrlPr>
                                <a:rPr lang="en-US" altLang="ja-JP" sz="3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ja-JP" sz="3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altLang="ja-JP" sz="36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altLang="ja-JP" sz="3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bSup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),</m:t>
                          </m:r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ja-JP" altLang="en-US" sz="3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kumimoji="1" lang="ja-JP" alt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9" name="テキスト ボックス 63">
                <a:extLst>
                  <a:ext uri="{FF2B5EF4-FFF2-40B4-BE49-F238E27FC236}">
                    <a16:creationId xmlns:a16="http://schemas.microsoft.com/office/drawing/2014/main" id="{919CDBC1-5D4E-13DF-A236-7AA38013F3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53836" y="26081501"/>
                <a:ext cx="3260188" cy="1844416"/>
              </a:xfrm>
              <a:prstGeom prst="rect">
                <a:avLst/>
              </a:prstGeom>
              <a:blipFill>
                <a:blip r:embed="rId27"/>
                <a:stretch>
                  <a:fillRect l="-48638" t="-86986" r="-1946" b="-14452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0" name="テキスト ボックス 63">
                <a:extLst>
                  <a:ext uri="{FF2B5EF4-FFF2-40B4-BE49-F238E27FC236}">
                    <a16:creationId xmlns:a16="http://schemas.microsoft.com/office/drawing/2014/main" id="{268BBA35-B1E2-10DD-CBC1-7809B60241CD}"/>
                  </a:ext>
                </a:extLst>
              </p:cNvPr>
              <p:cNvSpPr txBox="1"/>
              <p:nvPr/>
            </p:nvSpPr>
            <p:spPr>
              <a:xfrm>
                <a:off x="24950013" y="25417590"/>
                <a:ext cx="1876411" cy="6643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600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kumimoji="1" lang="en-US" altLang="ja-JP" sz="3600" i="1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altLang="ja-JP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en-US" altLang="ja-JP" sz="3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sz="3600" b="1" i="1"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</m:e>
                          </m:acc>
                        </m:e>
                        <m:sup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r>
                        <a:rPr kumimoji="1" lang="en-US" altLang="ja-JP" sz="36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ja-JP" sz="3600" i="1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kumimoji="1" lang="en-US" altLang="ja-JP" sz="36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0" name="テキスト ボックス 63">
                <a:extLst>
                  <a:ext uri="{FF2B5EF4-FFF2-40B4-BE49-F238E27FC236}">
                    <a16:creationId xmlns:a16="http://schemas.microsoft.com/office/drawing/2014/main" id="{268BBA35-B1E2-10DD-CBC1-7809B60241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0013" y="25417590"/>
                <a:ext cx="1876411" cy="664349"/>
              </a:xfrm>
              <a:prstGeom prst="rect">
                <a:avLst/>
              </a:prstGeom>
              <a:blipFill>
                <a:blip r:embed="rId28"/>
                <a:stretch>
                  <a:fillRect t="-7547" r="-2685" b="-2264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6" name="テキスト ボックス 355">
            <a:extLst>
              <a:ext uri="{FF2B5EF4-FFF2-40B4-BE49-F238E27FC236}">
                <a16:creationId xmlns:a16="http://schemas.microsoft.com/office/drawing/2014/main" id="{9AE0E3AF-7670-07CF-8C46-02C206D3B46C}"/>
              </a:ext>
            </a:extLst>
          </p:cNvPr>
          <p:cNvSpPr txBox="1"/>
          <p:nvPr/>
        </p:nvSpPr>
        <p:spPr>
          <a:xfrm>
            <a:off x="25908289" y="16535011"/>
            <a:ext cx="12362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</a:p>
          <a:p>
            <a:r>
              <a:rPr kumimoji="1" lang="en-US" altLang="ja-JP" sz="3600" dirty="0"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endParaRPr kumimoji="1" lang="ja-JP" altLang="en-US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4" name="表 333">
            <a:extLst>
              <a:ext uri="{FF2B5EF4-FFF2-40B4-BE49-F238E27FC236}">
                <a16:creationId xmlns:a16="http://schemas.microsoft.com/office/drawing/2014/main" id="{1C55F5A6-735C-91FD-D99B-4C5B938E28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2467684"/>
              </p:ext>
            </p:extLst>
          </p:nvPr>
        </p:nvGraphicFramePr>
        <p:xfrm>
          <a:off x="1639359" y="37622570"/>
          <a:ext cx="12960579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6479">
                  <a:extLst>
                    <a:ext uri="{9D8B030D-6E8A-4147-A177-3AD203B41FA5}">
                      <a16:colId xmlns:a16="http://schemas.microsoft.com/office/drawing/2014/main" val="517448036"/>
                    </a:ext>
                  </a:extLst>
                </a:gridCol>
                <a:gridCol w="1570709">
                  <a:extLst>
                    <a:ext uri="{9D8B030D-6E8A-4147-A177-3AD203B41FA5}">
                      <a16:colId xmlns:a16="http://schemas.microsoft.com/office/drawing/2014/main" val="1003408733"/>
                    </a:ext>
                  </a:extLst>
                </a:gridCol>
                <a:gridCol w="1521046">
                  <a:extLst>
                    <a:ext uri="{9D8B030D-6E8A-4147-A177-3AD203B41FA5}">
                      <a16:colId xmlns:a16="http://schemas.microsoft.com/office/drawing/2014/main" val="2218512067"/>
                    </a:ext>
                  </a:extLst>
                </a:gridCol>
                <a:gridCol w="2040030">
                  <a:extLst>
                    <a:ext uri="{9D8B030D-6E8A-4147-A177-3AD203B41FA5}">
                      <a16:colId xmlns:a16="http://schemas.microsoft.com/office/drawing/2014/main" val="4151235176"/>
                    </a:ext>
                  </a:extLst>
                </a:gridCol>
                <a:gridCol w="1880450">
                  <a:extLst>
                    <a:ext uri="{9D8B030D-6E8A-4147-A177-3AD203B41FA5}">
                      <a16:colId xmlns:a16="http://schemas.microsoft.com/office/drawing/2014/main" val="2096611671"/>
                    </a:ext>
                  </a:extLst>
                </a:gridCol>
                <a:gridCol w="1981865">
                  <a:extLst>
                    <a:ext uri="{9D8B030D-6E8A-4147-A177-3AD203B41FA5}">
                      <a16:colId xmlns:a16="http://schemas.microsoft.com/office/drawing/2014/main" val="3092193002"/>
                    </a:ext>
                  </a:extLst>
                </a:gridCol>
              </a:tblGrid>
              <a:tr h="2603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3600" b="1">
                        <a:solidFill>
                          <a:schemeClr val="accent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1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</a:t>
                      </a:r>
                      <a:endParaRPr kumimoji="1" lang="ja-JP" altLang="en-US" sz="3600" b="1">
                        <a:solidFill>
                          <a:schemeClr val="accent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191750"/>
                  </a:ext>
                </a:extLst>
              </a:tr>
              <a:tr h="2603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Method</a:t>
                      </a:r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1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</a:t>
                      </a:r>
                      <a:endParaRPr kumimoji="1" lang="ja-JP" altLang="en-US" sz="3600" b="1">
                        <a:solidFill>
                          <a:schemeClr val="accent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1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</a:t>
                      </a:r>
                      <a:endParaRPr kumimoji="1" lang="ja-JP" altLang="en-US" sz="3600" b="1">
                        <a:solidFill>
                          <a:schemeClr val="accent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80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</a:t>
                      </a:r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Various</a:t>
                      </a:r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</a:t>
                      </a:r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5267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Conventional MIL</a:t>
                      </a:r>
                      <a:endParaRPr kumimoji="1" lang="ja-JP" altLang="en-US" sz="36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6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0.422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0.687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712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Ours w/o Count</a:t>
                      </a:r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メイリオ"/>
                          <a:cs typeface="Arial" panose="020B0604020202020204" pitchFamily="34" charset="0"/>
                        </a:rPr>
                        <a:t>✔︎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36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0.377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0.608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0.736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097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Ours</a:t>
                      </a:r>
                      <a:endParaRPr kumimoji="1" lang="ja-JP" altLang="en-US" sz="36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メイリオ"/>
                          <a:cs typeface="Arial" panose="020B0604020202020204" pitchFamily="34" charset="0"/>
                        </a:rPr>
                        <a:t>✔︎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メイリオ"/>
                          <a:cs typeface="Arial" panose="020B0604020202020204" pitchFamily="34" charset="0"/>
                        </a:rPr>
                        <a:t>✔︎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0.446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0.628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0.741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8540715"/>
                  </a:ext>
                </a:extLst>
              </a:tr>
            </a:tbl>
          </a:graphicData>
        </a:graphic>
      </p:graphicFrame>
      <p:graphicFrame>
        <p:nvGraphicFramePr>
          <p:cNvPr id="336" name="表 335">
            <a:extLst>
              <a:ext uri="{FF2B5EF4-FFF2-40B4-BE49-F238E27FC236}">
                <a16:creationId xmlns:a16="http://schemas.microsoft.com/office/drawing/2014/main" id="{F0E4ABF0-85AE-D1FF-52C7-568C28B025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092370"/>
              </p:ext>
            </p:extLst>
          </p:nvPr>
        </p:nvGraphicFramePr>
        <p:xfrm>
          <a:off x="15540998" y="39662408"/>
          <a:ext cx="9549991" cy="2589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8333">
                  <a:extLst>
                    <a:ext uri="{9D8B030D-6E8A-4147-A177-3AD203B41FA5}">
                      <a16:colId xmlns:a16="http://schemas.microsoft.com/office/drawing/2014/main" val="517448036"/>
                    </a:ext>
                  </a:extLst>
                </a:gridCol>
                <a:gridCol w="1974123">
                  <a:extLst>
                    <a:ext uri="{9D8B030D-6E8A-4147-A177-3AD203B41FA5}">
                      <a16:colId xmlns:a16="http://schemas.microsoft.com/office/drawing/2014/main" val="4151235176"/>
                    </a:ext>
                  </a:extLst>
                </a:gridCol>
                <a:gridCol w="1819699">
                  <a:extLst>
                    <a:ext uri="{9D8B030D-6E8A-4147-A177-3AD203B41FA5}">
                      <a16:colId xmlns:a16="http://schemas.microsoft.com/office/drawing/2014/main" val="2096611671"/>
                    </a:ext>
                  </a:extLst>
                </a:gridCol>
                <a:gridCol w="1917836">
                  <a:extLst>
                    <a:ext uri="{9D8B030D-6E8A-4147-A177-3AD203B41FA5}">
                      <a16:colId xmlns:a16="http://schemas.microsoft.com/office/drawing/2014/main" val="3092193002"/>
                    </a:ext>
                  </a:extLst>
                </a:gridCol>
              </a:tblGrid>
              <a:tr h="2603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Method</a:t>
                      </a:r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</a:t>
                      </a:r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Various</a:t>
                      </a:r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</a:t>
                      </a:r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191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Conventional MIL</a:t>
                      </a:r>
                      <a:endParaRPr kumimoji="1" lang="ja-JP" altLang="en-US" sz="36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0.961</a:t>
                      </a:r>
                    </a:p>
                  </a:txBody>
                  <a:tcPr marL="101125" marR="101125" marT="50563" marB="5056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712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Ours w/o Count</a:t>
                      </a:r>
                      <a:endParaRPr kumimoji="1" lang="ja-JP" altLang="en-US" sz="3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0.973</a:t>
                      </a:r>
                    </a:p>
                  </a:txBody>
                  <a:tcPr marL="101125" marR="101125" marT="50563" marB="5056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0.999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097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Ours</a:t>
                      </a:r>
                      <a:endParaRPr kumimoji="1" lang="ja-JP" altLang="en-US" sz="36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0.963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0.990</a:t>
                      </a:r>
                    </a:p>
                  </a:txBody>
                  <a:tcPr marL="101125" marR="101125" marT="50563" marB="5056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8540715"/>
                  </a:ext>
                </a:extLst>
              </a:tr>
            </a:tbl>
          </a:graphicData>
        </a:graphic>
      </p:graphicFrame>
      <p:sp>
        <p:nvSpPr>
          <p:cNvPr id="341" name="角丸四角形 340">
            <a:extLst>
              <a:ext uri="{FF2B5EF4-FFF2-40B4-BE49-F238E27FC236}">
                <a16:creationId xmlns:a16="http://schemas.microsoft.com/office/drawing/2014/main" id="{41687AB9-1926-9A59-43B6-74EB8D18C6A1}"/>
              </a:ext>
            </a:extLst>
          </p:cNvPr>
          <p:cNvSpPr/>
          <p:nvPr/>
        </p:nvSpPr>
        <p:spPr>
          <a:xfrm>
            <a:off x="1041173" y="31594687"/>
            <a:ext cx="16762653" cy="4625052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b="1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◆</a:t>
            </a:r>
            <a:r>
              <a:rPr kumimoji="1" lang="en-US" altLang="ja-JP" sz="4400" b="1" dirty="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Experimental setting</a:t>
            </a:r>
          </a:p>
          <a:p>
            <a:r>
              <a:rPr kumimoji="1" lang="ja-JP" altLang="en-US" sz="440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・</a:t>
            </a:r>
            <a:r>
              <a:rPr kumimoji="1" lang="en-US" altLang="ja-JP" sz="4400" dirty="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datasets: </a:t>
            </a:r>
            <a:r>
              <a:rPr kumimoji="1" lang="en-US" altLang="ja-JP" sz="4000" dirty="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CIFAR10, SVHN, OCTMNIST, PATHMINIST</a:t>
            </a:r>
          </a:p>
          <a:p>
            <a:r>
              <a:rPr kumimoji="1" lang="ja-JP" altLang="en-US" sz="440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・</a:t>
            </a:r>
            <a:r>
              <a:rPr kumimoji="1" lang="en-US" altLang="ja-JP" sz="4400" dirty="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Proportion of the classes were randomly determined</a:t>
            </a:r>
          </a:p>
          <a:p>
            <a:r>
              <a:rPr kumimoji="1" lang="ja-JP" altLang="en-US" sz="440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・</a:t>
            </a:r>
            <a:r>
              <a:rPr kumimoji="1" lang="en-US" altLang="ja-JP" sz="4400" dirty="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To make a bag, instances were randomly sampled</a:t>
            </a:r>
          </a:p>
          <a:p>
            <a:r>
              <a:rPr kumimoji="1" lang="ja-JP" altLang="en-US" sz="440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　</a:t>
            </a:r>
            <a:r>
              <a:rPr kumimoji="1" lang="en-US" altLang="ja-JP" sz="4400" dirty="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along with the proportions.</a:t>
            </a:r>
            <a:endParaRPr kumimoji="1" lang="en-US" altLang="ja-JP" sz="4000" dirty="0">
              <a:solidFill>
                <a:schemeClr val="tx1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  <a:p>
            <a:r>
              <a:rPr kumimoji="1" lang="ja-JP" altLang="en-US" sz="440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・</a:t>
            </a:r>
            <a:r>
              <a:rPr kumimoji="1" lang="en-US" altLang="ja-JP" sz="4400" dirty="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Conducted on 3 different majority proportion scenarios </a:t>
            </a:r>
          </a:p>
          <a:p>
            <a:r>
              <a:rPr kumimoji="1" lang="ja-JP" altLang="en-US" sz="440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　</a:t>
            </a:r>
            <a:r>
              <a:rPr kumimoji="1" lang="en-US" altLang="ja-JP" sz="4400" dirty="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Small, Various, Large</a:t>
            </a:r>
            <a:endParaRPr kumimoji="1" lang="ja-JP" altLang="en-US" sz="4400">
              <a:solidFill>
                <a:schemeClr val="tx1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  <a:p>
            <a:endParaRPr kumimoji="1" lang="en-US" altLang="ja-JP" sz="4400" b="1" dirty="0">
              <a:solidFill>
                <a:schemeClr val="tx1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413" name="テキスト ボックス 412">
            <a:extLst>
              <a:ext uri="{FF2B5EF4-FFF2-40B4-BE49-F238E27FC236}">
                <a16:creationId xmlns:a16="http://schemas.microsoft.com/office/drawing/2014/main" id="{DFEB83F7-FA18-97A4-3C66-9E3E1564776F}"/>
              </a:ext>
            </a:extLst>
          </p:cNvPr>
          <p:cNvSpPr txBox="1"/>
          <p:nvPr/>
        </p:nvSpPr>
        <p:spPr>
          <a:xfrm>
            <a:off x="6507552" y="19039682"/>
            <a:ext cx="218040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4000" dirty="0">
                <a:latin typeface="Arial" panose="020B0604020202020204" pitchFamily="34" charset="0"/>
                <a:cs typeface="Arial" panose="020B0604020202020204" pitchFamily="34" charset="0"/>
              </a:rPr>
              <a:t>Instance</a:t>
            </a:r>
          </a:p>
          <a:p>
            <a:pPr algn="ctr"/>
            <a:r>
              <a:rPr lang="en-US" altLang="ja-JP" sz="4000" dirty="0">
                <a:latin typeface="Arial" panose="020B0604020202020204" pitchFamily="34" charset="0"/>
                <a:cs typeface="Arial" panose="020B0604020202020204" pitchFamily="34" charset="0"/>
              </a:rPr>
              <a:t>classifier</a:t>
            </a:r>
            <a:endParaRPr kumimoji="1" lang="ja-JP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" name="テキスト ボックス 429">
            <a:extLst>
              <a:ext uri="{FF2B5EF4-FFF2-40B4-BE49-F238E27FC236}">
                <a16:creationId xmlns:a16="http://schemas.microsoft.com/office/drawing/2014/main" id="{133A9342-3150-8B0F-29DE-4A282AB82059}"/>
              </a:ext>
            </a:extLst>
          </p:cNvPr>
          <p:cNvSpPr txBox="1"/>
          <p:nvPr/>
        </p:nvSpPr>
        <p:spPr>
          <a:xfrm>
            <a:off x="5557805" y="15274329"/>
            <a:ext cx="1574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/>
              <a:t>・・・</a:t>
            </a:r>
          </a:p>
        </p:txBody>
      </p:sp>
      <p:sp>
        <p:nvSpPr>
          <p:cNvPr id="433" name="正方形/長方形 432">
            <a:extLst>
              <a:ext uri="{FF2B5EF4-FFF2-40B4-BE49-F238E27FC236}">
                <a16:creationId xmlns:a16="http://schemas.microsoft.com/office/drawing/2014/main" id="{96EEA7BD-26EE-FAF1-AC0F-CD00ED2E35C0}"/>
              </a:ext>
            </a:extLst>
          </p:cNvPr>
          <p:cNvSpPr/>
          <p:nvPr/>
        </p:nvSpPr>
        <p:spPr>
          <a:xfrm>
            <a:off x="3058291" y="13367778"/>
            <a:ext cx="9546641" cy="3582700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4" name="テキスト ボックス 433">
                <a:extLst>
                  <a:ext uri="{FF2B5EF4-FFF2-40B4-BE49-F238E27FC236}">
                    <a16:creationId xmlns:a16="http://schemas.microsoft.com/office/drawing/2014/main" id="{CCEEAC32-7062-6377-D5BB-609228EB99E7}"/>
                  </a:ext>
                </a:extLst>
              </p:cNvPr>
              <p:cNvSpPr txBox="1"/>
              <p:nvPr/>
            </p:nvSpPr>
            <p:spPr>
              <a:xfrm>
                <a:off x="5834979" y="12927716"/>
                <a:ext cx="4223192" cy="72782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Train data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ja-JP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ja-JP" sz="4000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  <m:sup>
                        <m:r>
                          <a:rPr kumimoji="1" lang="en-US" altLang="ja-JP" sz="4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kumimoji="1" lang="en-US" altLang="ja-JP" sz="40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kumimoji="1" lang="en-US" altLang="ja-JP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ja-JP" sz="4000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p>
                        <m:r>
                          <a:rPr kumimoji="1" lang="en-US" altLang="ja-JP" sz="4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kumimoji="1" lang="en-US" altLang="ja-JP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kumimoji="1" lang="ja-JP" altLang="en-US" sz="4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4" name="テキスト ボックス 433">
                <a:extLst>
                  <a:ext uri="{FF2B5EF4-FFF2-40B4-BE49-F238E27FC236}">
                    <a16:creationId xmlns:a16="http://schemas.microsoft.com/office/drawing/2014/main" id="{CCEEAC32-7062-6377-D5BB-609228EB99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4979" y="12927716"/>
                <a:ext cx="4223192" cy="727828"/>
              </a:xfrm>
              <a:prstGeom prst="rect">
                <a:avLst/>
              </a:prstGeom>
              <a:blipFill>
                <a:blip r:embed="rId29"/>
                <a:stretch>
                  <a:fillRect l="-4204" t="-13793" r="-4204" b="-3275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7" name="テキスト ボックス 436">
            <a:extLst>
              <a:ext uri="{FF2B5EF4-FFF2-40B4-BE49-F238E27FC236}">
                <a16:creationId xmlns:a16="http://schemas.microsoft.com/office/drawing/2014/main" id="{3767DEA3-75AD-75F6-8685-12723E18CFAC}"/>
              </a:ext>
            </a:extLst>
          </p:cNvPr>
          <p:cNvSpPr txBox="1"/>
          <p:nvPr/>
        </p:nvSpPr>
        <p:spPr>
          <a:xfrm>
            <a:off x="5091183" y="17851575"/>
            <a:ext cx="13260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endParaRPr kumimoji="1" lang="ja-JP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" name="台形 439">
            <a:extLst>
              <a:ext uri="{FF2B5EF4-FFF2-40B4-BE49-F238E27FC236}">
                <a16:creationId xmlns:a16="http://schemas.microsoft.com/office/drawing/2014/main" id="{A654F9FE-40A8-0DAC-898A-9A65D5F8BF26}"/>
              </a:ext>
            </a:extLst>
          </p:cNvPr>
          <p:cNvSpPr/>
          <p:nvPr/>
        </p:nvSpPr>
        <p:spPr>
          <a:xfrm rot="5400000">
            <a:off x="7025968" y="18021200"/>
            <a:ext cx="1160181" cy="1062458"/>
          </a:xfrm>
          <a:prstGeom prst="trapezoid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1" name="右矢印 440">
            <a:extLst>
              <a:ext uri="{FF2B5EF4-FFF2-40B4-BE49-F238E27FC236}">
                <a16:creationId xmlns:a16="http://schemas.microsoft.com/office/drawing/2014/main" id="{338B9992-7B4F-BA83-ED65-22EB03A8EC57}"/>
              </a:ext>
            </a:extLst>
          </p:cNvPr>
          <p:cNvSpPr/>
          <p:nvPr/>
        </p:nvSpPr>
        <p:spPr>
          <a:xfrm>
            <a:off x="8309957" y="18392401"/>
            <a:ext cx="3233000" cy="463119"/>
          </a:xfrm>
          <a:prstGeom prst="rightArrow">
            <a:avLst>
              <a:gd name="adj1" fmla="val 39972"/>
              <a:gd name="adj2" fmla="val 62953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2" name="テキスト ボックス 441">
            <a:extLst>
              <a:ext uri="{FF2B5EF4-FFF2-40B4-BE49-F238E27FC236}">
                <a16:creationId xmlns:a16="http://schemas.microsoft.com/office/drawing/2014/main" id="{CF8A99F5-22B0-11BB-908B-F8B4F2A04DEE}"/>
              </a:ext>
            </a:extLst>
          </p:cNvPr>
          <p:cNvSpPr txBox="1"/>
          <p:nvPr/>
        </p:nvSpPr>
        <p:spPr>
          <a:xfrm>
            <a:off x="8377747" y="17790836"/>
            <a:ext cx="32063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>
                <a:latin typeface="Arial" panose="020B0604020202020204" pitchFamily="34" charset="0"/>
                <a:cs typeface="Arial" panose="020B0604020202020204" pitchFamily="34" charset="0"/>
              </a:rPr>
              <a:t>Classification</a:t>
            </a:r>
            <a:endParaRPr kumimoji="1" lang="ja-JP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3" name="右矢印 442">
            <a:extLst>
              <a:ext uri="{FF2B5EF4-FFF2-40B4-BE49-F238E27FC236}">
                <a16:creationId xmlns:a16="http://schemas.microsoft.com/office/drawing/2014/main" id="{E9FCF03C-C014-1AA2-6D6A-5A3D88725D14}"/>
              </a:ext>
            </a:extLst>
          </p:cNvPr>
          <p:cNvSpPr/>
          <p:nvPr/>
        </p:nvSpPr>
        <p:spPr>
          <a:xfrm>
            <a:off x="4766104" y="18408392"/>
            <a:ext cx="2288466" cy="463119"/>
          </a:xfrm>
          <a:prstGeom prst="rightArrow">
            <a:avLst>
              <a:gd name="adj1" fmla="val 39972"/>
              <a:gd name="adj2" fmla="val 62953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5" name="楕円 46">
            <a:extLst>
              <a:ext uri="{FF2B5EF4-FFF2-40B4-BE49-F238E27FC236}">
                <a16:creationId xmlns:a16="http://schemas.microsoft.com/office/drawing/2014/main" id="{A78AC5EC-36C0-C6B0-9A61-1A45B2D11C6F}"/>
              </a:ext>
            </a:extLst>
          </p:cNvPr>
          <p:cNvSpPr/>
          <p:nvPr/>
        </p:nvSpPr>
        <p:spPr>
          <a:xfrm>
            <a:off x="8370693" y="15782106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9" name="楕円 46">
            <a:extLst>
              <a:ext uri="{FF2B5EF4-FFF2-40B4-BE49-F238E27FC236}">
                <a16:creationId xmlns:a16="http://schemas.microsoft.com/office/drawing/2014/main" id="{27A83A70-4053-9656-3D01-2D9D06941967}"/>
              </a:ext>
            </a:extLst>
          </p:cNvPr>
          <p:cNvSpPr/>
          <p:nvPr/>
        </p:nvSpPr>
        <p:spPr>
          <a:xfrm>
            <a:off x="8006527" y="15002196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" name="楕円 46">
            <a:extLst>
              <a:ext uri="{FF2B5EF4-FFF2-40B4-BE49-F238E27FC236}">
                <a16:creationId xmlns:a16="http://schemas.microsoft.com/office/drawing/2014/main" id="{43050383-1C88-A92F-1FE4-99B922959713}"/>
              </a:ext>
            </a:extLst>
          </p:cNvPr>
          <p:cNvSpPr/>
          <p:nvPr/>
        </p:nvSpPr>
        <p:spPr>
          <a:xfrm>
            <a:off x="7921794" y="15566964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" name="楕円 46">
            <a:extLst>
              <a:ext uri="{FF2B5EF4-FFF2-40B4-BE49-F238E27FC236}">
                <a16:creationId xmlns:a16="http://schemas.microsoft.com/office/drawing/2014/main" id="{D2359508-0E16-389C-E0BD-AAF281568D5B}"/>
              </a:ext>
            </a:extLst>
          </p:cNvPr>
          <p:cNvSpPr/>
          <p:nvPr/>
        </p:nvSpPr>
        <p:spPr>
          <a:xfrm>
            <a:off x="7406377" y="15214213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1" name="楕円 46">
            <a:extLst>
              <a:ext uri="{FF2B5EF4-FFF2-40B4-BE49-F238E27FC236}">
                <a16:creationId xmlns:a16="http://schemas.microsoft.com/office/drawing/2014/main" id="{5CEEC28E-AD56-40A5-ED31-B8DBEF2476FE}"/>
              </a:ext>
            </a:extLst>
          </p:cNvPr>
          <p:cNvSpPr/>
          <p:nvPr/>
        </p:nvSpPr>
        <p:spPr>
          <a:xfrm>
            <a:off x="7441015" y="15808645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2" name="楕円 46">
            <a:extLst>
              <a:ext uri="{FF2B5EF4-FFF2-40B4-BE49-F238E27FC236}">
                <a16:creationId xmlns:a16="http://schemas.microsoft.com/office/drawing/2014/main" id="{739562FC-B67B-86C0-D002-1820FF952B85}"/>
              </a:ext>
            </a:extLst>
          </p:cNvPr>
          <p:cNvSpPr/>
          <p:nvPr/>
        </p:nvSpPr>
        <p:spPr>
          <a:xfrm>
            <a:off x="8505834" y="15243428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3" name="角丸四角形 82">
            <a:extLst>
              <a:ext uri="{FF2B5EF4-FFF2-40B4-BE49-F238E27FC236}">
                <a16:creationId xmlns:a16="http://schemas.microsoft.com/office/drawing/2014/main" id="{0B8D80EE-6511-5101-3B77-E7C3BE9BE4AC}"/>
              </a:ext>
            </a:extLst>
          </p:cNvPr>
          <p:cNvSpPr/>
          <p:nvPr/>
        </p:nvSpPr>
        <p:spPr>
          <a:xfrm>
            <a:off x="7169470" y="14862317"/>
            <a:ext cx="1839234" cy="1458468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5" name="テキスト ボックス 63">
                <a:extLst>
                  <a:ext uri="{FF2B5EF4-FFF2-40B4-BE49-F238E27FC236}">
                    <a16:creationId xmlns:a16="http://schemas.microsoft.com/office/drawing/2014/main" id="{D34D8576-5BF8-E6D1-131D-B6E5228D7939}"/>
                  </a:ext>
                </a:extLst>
              </p:cNvPr>
              <p:cNvSpPr txBox="1"/>
              <p:nvPr/>
            </p:nvSpPr>
            <p:spPr>
              <a:xfrm>
                <a:off x="5571927" y="14158655"/>
                <a:ext cx="5032369" cy="7913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p>
                        <m:r>
                          <a:rPr lang="en-US" altLang="ja-JP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kumimoji="1" lang="en-US" altLang="ja-JP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altLang="ja-JP" sz="4400" b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endParaRPr kumimoji="1" lang="ja-JP" altLang="en-US" sz="4400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5" name="テキスト ボックス 63">
                <a:extLst>
                  <a:ext uri="{FF2B5EF4-FFF2-40B4-BE49-F238E27FC236}">
                    <a16:creationId xmlns:a16="http://schemas.microsoft.com/office/drawing/2014/main" id="{D34D8576-5BF8-E6D1-131D-B6E5228D79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1927" y="14158655"/>
                <a:ext cx="5032369" cy="791370"/>
              </a:xfrm>
              <a:prstGeom prst="rect">
                <a:avLst/>
              </a:prstGeom>
              <a:blipFill>
                <a:blip r:embed="rId30"/>
                <a:stretch>
                  <a:fillRect t="-14516" b="-3709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7" name="テキスト ボックス 63">
                <a:extLst>
                  <a:ext uri="{FF2B5EF4-FFF2-40B4-BE49-F238E27FC236}">
                    <a16:creationId xmlns:a16="http://schemas.microsoft.com/office/drawing/2014/main" id="{FE465124-E244-8098-67C5-DBB117D37505}"/>
                  </a:ext>
                </a:extLst>
              </p:cNvPr>
              <p:cNvSpPr txBox="1"/>
              <p:nvPr/>
            </p:nvSpPr>
            <p:spPr>
              <a:xfrm>
                <a:off x="5464642" y="16242592"/>
                <a:ext cx="250812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instance</a:t>
                </a:r>
                <a14:m>
                  <m:oMath xmlns:m="http://schemas.openxmlformats.org/officeDocument/2006/math">
                    <m:r>
                      <a:rPr lang="en-US" altLang="ja-JP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kumimoji="1" lang="ja-JP" altLang="en-US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7" name="テキスト ボックス 63">
                <a:extLst>
                  <a:ext uri="{FF2B5EF4-FFF2-40B4-BE49-F238E27FC236}">
                    <a16:creationId xmlns:a16="http://schemas.microsoft.com/office/drawing/2014/main" id="{FE465124-E244-8098-67C5-DBB117D375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4642" y="16242592"/>
                <a:ext cx="2508126" cy="707886"/>
              </a:xfrm>
              <a:prstGeom prst="rect">
                <a:avLst/>
              </a:prstGeom>
              <a:blipFill>
                <a:blip r:embed="rId31"/>
                <a:stretch>
                  <a:fillRect l="-2525" t="-14035" r="-505" b="-3508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8" name="直線コネクタ 467">
            <a:extLst>
              <a:ext uri="{FF2B5EF4-FFF2-40B4-BE49-F238E27FC236}">
                <a16:creationId xmlns:a16="http://schemas.microsoft.com/office/drawing/2014/main" id="{3F056A37-DB51-014D-B3B0-142C68A0A83A}"/>
              </a:ext>
            </a:extLst>
          </p:cNvPr>
          <p:cNvCxnSpPr>
            <a:cxnSpLocks/>
          </p:cNvCxnSpPr>
          <p:nvPr/>
        </p:nvCxnSpPr>
        <p:spPr>
          <a:xfrm flipH="1" flipV="1">
            <a:off x="5173152" y="15987007"/>
            <a:ext cx="1133472" cy="398244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9" name="楕円 46">
            <a:extLst>
              <a:ext uri="{FF2B5EF4-FFF2-40B4-BE49-F238E27FC236}">
                <a16:creationId xmlns:a16="http://schemas.microsoft.com/office/drawing/2014/main" id="{DC930ED5-6F68-0F37-7A2A-8C3DD33949EF}"/>
              </a:ext>
            </a:extLst>
          </p:cNvPr>
          <p:cNvSpPr/>
          <p:nvPr/>
        </p:nvSpPr>
        <p:spPr>
          <a:xfrm>
            <a:off x="11723904" y="15785921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0" name="楕円 46">
            <a:extLst>
              <a:ext uri="{FF2B5EF4-FFF2-40B4-BE49-F238E27FC236}">
                <a16:creationId xmlns:a16="http://schemas.microsoft.com/office/drawing/2014/main" id="{95BEAB4B-BCF5-FCCA-E211-C2CBB58AB311}"/>
              </a:ext>
            </a:extLst>
          </p:cNvPr>
          <p:cNvSpPr/>
          <p:nvPr/>
        </p:nvSpPr>
        <p:spPr>
          <a:xfrm>
            <a:off x="11359738" y="15006011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1" name="楕円 46">
            <a:extLst>
              <a:ext uri="{FF2B5EF4-FFF2-40B4-BE49-F238E27FC236}">
                <a16:creationId xmlns:a16="http://schemas.microsoft.com/office/drawing/2014/main" id="{3F3A4BA5-2023-7277-6159-739FB85D55C1}"/>
              </a:ext>
            </a:extLst>
          </p:cNvPr>
          <p:cNvSpPr/>
          <p:nvPr/>
        </p:nvSpPr>
        <p:spPr>
          <a:xfrm>
            <a:off x="11275005" y="15570779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3" name="楕円 46">
            <a:extLst>
              <a:ext uri="{FF2B5EF4-FFF2-40B4-BE49-F238E27FC236}">
                <a16:creationId xmlns:a16="http://schemas.microsoft.com/office/drawing/2014/main" id="{A0207D13-8B8D-44C8-14DC-5DC913711FB0}"/>
              </a:ext>
            </a:extLst>
          </p:cNvPr>
          <p:cNvSpPr/>
          <p:nvPr/>
        </p:nvSpPr>
        <p:spPr>
          <a:xfrm>
            <a:off x="10759588" y="15218028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4" name="楕円 46">
            <a:extLst>
              <a:ext uri="{FF2B5EF4-FFF2-40B4-BE49-F238E27FC236}">
                <a16:creationId xmlns:a16="http://schemas.microsoft.com/office/drawing/2014/main" id="{5A332D07-03DC-FCA9-C00E-1D3F15C5D2B6}"/>
              </a:ext>
            </a:extLst>
          </p:cNvPr>
          <p:cNvSpPr/>
          <p:nvPr/>
        </p:nvSpPr>
        <p:spPr>
          <a:xfrm>
            <a:off x="10794226" y="15812460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5" name="楕円 46">
            <a:extLst>
              <a:ext uri="{FF2B5EF4-FFF2-40B4-BE49-F238E27FC236}">
                <a16:creationId xmlns:a16="http://schemas.microsoft.com/office/drawing/2014/main" id="{A3EDC5DA-DCB5-FBAC-FB26-1BC62D08C486}"/>
              </a:ext>
            </a:extLst>
          </p:cNvPr>
          <p:cNvSpPr/>
          <p:nvPr/>
        </p:nvSpPr>
        <p:spPr>
          <a:xfrm>
            <a:off x="11859045" y="15247243"/>
            <a:ext cx="371779" cy="375389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6" name="角丸四角形 82">
            <a:extLst>
              <a:ext uri="{FF2B5EF4-FFF2-40B4-BE49-F238E27FC236}">
                <a16:creationId xmlns:a16="http://schemas.microsoft.com/office/drawing/2014/main" id="{BCEDD13F-ECEB-CDA3-0E31-DD4F0B3ADE14}"/>
              </a:ext>
            </a:extLst>
          </p:cNvPr>
          <p:cNvSpPr/>
          <p:nvPr/>
        </p:nvSpPr>
        <p:spPr>
          <a:xfrm>
            <a:off x="10522681" y="14866132"/>
            <a:ext cx="1839234" cy="1458468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1" name="テキスト ボックス 63">
                <a:extLst>
                  <a:ext uri="{FF2B5EF4-FFF2-40B4-BE49-F238E27FC236}">
                    <a16:creationId xmlns:a16="http://schemas.microsoft.com/office/drawing/2014/main" id="{B670BB97-D8B5-5C84-A960-062383ADE4B8}"/>
                  </a:ext>
                </a:extLst>
              </p:cNvPr>
              <p:cNvSpPr txBox="1"/>
              <p:nvPr/>
            </p:nvSpPr>
            <p:spPr>
              <a:xfrm>
                <a:off x="8925138" y="14162470"/>
                <a:ext cx="5032369" cy="7913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p>
                        <m:r>
                          <a:rPr lang="en-US" altLang="ja-JP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kumimoji="1" lang="en-US" altLang="ja-JP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altLang="ja-JP" sz="4400" b="1" dirty="0">
                    <a:solidFill>
                      <a:srgbClr val="FFC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kumimoji="1" lang="ja-JP" altLang="en-US" sz="4400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81" name="テキスト ボックス 63">
                <a:extLst>
                  <a:ext uri="{FF2B5EF4-FFF2-40B4-BE49-F238E27FC236}">
                    <a16:creationId xmlns:a16="http://schemas.microsoft.com/office/drawing/2014/main" id="{B670BB97-D8B5-5C84-A960-062383ADE4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5138" y="14162470"/>
                <a:ext cx="5032369" cy="791370"/>
              </a:xfrm>
              <a:prstGeom prst="rect">
                <a:avLst/>
              </a:prstGeom>
              <a:blipFill>
                <a:blip r:embed="rId32"/>
                <a:stretch>
                  <a:fillRect t="-12698" b="-3650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2" name="テキスト ボックス 681">
            <a:extLst>
              <a:ext uri="{FF2B5EF4-FFF2-40B4-BE49-F238E27FC236}">
                <a16:creationId xmlns:a16="http://schemas.microsoft.com/office/drawing/2014/main" id="{2B81D1E3-EEBC-1F38-1403-67D5834477B2}"/>
              </a:ext>
            </a:extLst>
          </p:cNvPr>
          <p:cNvSpPr txBox="1"/>
          <p:nvPr/>
        </p:nvSpPr>
        <p:spPr>
          <a:xfrm>
            <a:off x="9013841" y="15260754"/>
            <a:ext cx="1574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/>
              <a:t>・・・</a:t>
            </a:r>
          </a:p>
        </p:txBody>
      </p:sp>
      <p:sp>
        <p:nvSpPr>
          <p:cNvPr id="683" name="右矢印 682">
            <a:extLst>
              <a:ext uri="{FF2B5EF4-FFF2-40B4-BE49-F238E27FC236}">
                <a16:creationId xmlns:a16="http://schemas.microsoft.com/office/drawing/2014/main" id="{BFDAE4FE-354C-58AF-6F60-78ACC7B2FAA0}"/>
              </a:ext>
            </a:extLst>
          </p:cNvPr>
          <p:cNvSpPr/>
          <p:nvPr/>
        </p:nvSpPr>
        <p:spPr>
          <a:xfrm rot="5400000">
            <a:off x="7186952" y="17301007"/>
            <a:ext cx="882794" cy="463119"/>
          </a:xfrm>
          <a:prstGeom prst="rightArrow">
            <a:avLst>
              <a:gd name="adj1" fmla="val 39972"/>
              <a:gd name="adj2" fmla="val 62953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4" name="角丸四角形 82">
            <a:extLst>
              <a:ext uri="{FF2B5EF4-FFF2-40B4-BE49-F238E27FC236}">
                <a16:creationId xmlns:a16="http://schemas.microsoft.com/office/drawing/2014/main" id="{C28D1A57-FE53-CE24-674A-7BD49019E0A2}"/>
              </a:ext>
            </a:extLst>
          </p:cNvPr>
          <p:cNvSpPr/>
          <p:nvPr/>
        </p:nvSpPr>
        <p:spPr>
          <a:xfrm>
            <a:off x="19412771" y="7886101"/>
            <a:ext cx="1237803" cy="11213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カギ線コネクタ 25">
            <a:extLst>
              <a:ext uri="{FF2B5EF4-FFF2-40B4-BE49-F238E27FC236}">
                <a16:creationId xmlns:a16="http://schemas.microsoft.com/office/drawing/2014/main" id="{B3BB48EF-6B09-DFA9-8D0B-CE9D46BDABD3}"/>
              </a:ext>
            </a:extLst>
          </p:cNvPr>
          <p:cNvCxnSpPr>
            <a:cxnSpLocks/>
            <a:stCxn id="775" idx="2"/>
            <a:endCxn id="727" idx="0"/>
          </p:cNvCxnSpPr>
          <p:nvPr/>
        </p:nvCxnSpPr>
        <p:spPr>
          <a:xfrm rot="10800000" flipV="1">
            <a:off x="18660959" y="8233278"/>
            <a:ext cx="914130" cy="1614954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6" name="カギ線コネクタ 685">
            <a:extLst>
              <a:ext uri="{FF2B5EF4-FFF2-40B4-BE49-F238E27FC236}">
                <a16:creationId xmlns:a16="http://schemas.microsoft.com/office/drawing/2014/main" id="{F5536BFD-E6CF-1880-A6C7-A1AD5DE16989}"/>
              </a:ext>
            </a:extLst>
          </p:cNvPr>
          <p:cNvCxnSpPr>
            <a:cxnSpLocks/>
            <a:stCxn id="296" idx="6"/>
          </p:cNvCxnSpPr>
          <p:nvPr/>
        </p:nvCxnSpPr>
        <p:spPr>
          <a:xfrm>
            <a:off x="20527701" y="8643662"/>
            <a:ext cx="956481" cy="120457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6" name="台形 775">
            <a:extLst>
              <a:ext uri="{FF2B5EF4-FFF2-40B4-BE49-F238E27FC236}">
                <a16:creationId xmlns:a16="http://schemas.microsoft.com/office/drawing/2014/main" id="{EDAD90E0-3AD5-B66B-FADA-AF9B1DBBAAA3}"/>
              </a:ext>
            </a:extLst>
          </p:cNvPr>
          <p:cNvSpPr/>
          <p:nvPr/>
        </p:nvSpPr>
        <p:spPr>
          <a:xfrm rot="10800000">
            <a:off x="18235881" y="9013920"/>
            <a:ext cx="807679" cy="523219"/>
          </a:xfrm>
          <a:prstGeom prst="trapezoid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9" name="台形 778">
            <a:extLst>
              <a:ext uri="{FF2B5EF4-FFF2-40B4-BE49-F238E27FC236}">
                <a16:creationId xmlns:a16="http://schemas.microsoft.com/office/drawing/2014/main" id="{9DF1D714-BC2F-B16F-C2C3-157371E6D826}"/>
              </a:ext>
            </a:extLst>
          </p:cNvPr>
          <p:cNvSpPr/>
          <p:nvPr/>
        </p:nvSpPr>
        <p:spPr>
          <a:xfrm rot="10800000">
            <a:off x="21084765" y="9013920"/>
            <a:ext cx="807679" cy="523219"/>
          </a:xfrm>
          <a:prstGeom prst="trapezoid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92" name="グループ化 691">
            <a:extLst>
              <a:ext uri="{FF2B5EF4-FFF2-40B4-BE49-F238E27FC236}">
                <a16:creationId xmlns:a16="http://schemas.microsoft.com/office/drawing/2014/main" id="{5F68EB53-306B-2F85-4265-DB8443934E28}"/>
              </a:ext>
            </a:extLst>
          </p:cNvPr>
          <p:cNvGrpSpPr/>
          <p:nvPr/>
        </p:nvGrpSpPr>
        <p:grpSpPr>
          <a:xfrm>
            <a:off x="17487227" y="14907762"/>
            <a:ext cx="2277707" cy="888493"/>
            <a:chOff x="16849991" y="8477166"/>
            <a:chExt cx="2583455" cy="687323"/>
          </a:xfrm>
        </p:grpSpPr>
        <p:sp>
          <p:nvSpPr>
            <p:cNvPr id="693" name="正方形/長方形 77">
              <a:extLst>
                <a:ext uri="{FF2B5EF4-FFF2-40B4-BE49-F238E27FC236}">
                  <a16:creationId xmlns:a16="http://schemas.microsoft.com/office/drawing/2014/main" id="{860CCDD4-43BC-5140-A1B8-46630ADFB4B5}"/>
                </a:ext>
              </a:extLst>
            </p:cNvPr>
            <p:cNvSpPr/>
            <p:nvPr/>
          </p:nvSpPr>
          <p:spPr>
            <a:xfrm rot="16200000">
              <a:off x="17244177" y="8659554"/>
              <a:ext cx="568682" cy="441166"/>
            </a:xfrm>
            <a:prstGeom prst="rect">
              <a:avLst/>
            </a:prstGeom>
            <a:solidFill>
              <a:srgbClr val="FF909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694" name="直線コネクタ 81">
              <a:extLst>
                <a:ext uri="{FF2B5EF4-FFF2-40B4-BE49-F238E27FC236}">
                  <a16:creationId xmlns:a16="http://schemas.microsoft.com/office/drawing/2014/main" id="{CE649909-A70E-9CB9-EBE9-FE24E602EDFF}"/>
                </a:ext>
              </a:extLst>
            </p:cNvPr>
            <p:cNvCxnSpPr>
              <a:cxnSpLocks/>
            </p:cNvCxnSpPr>
            <p:nvPr/>
          </p:nvCxnSpPr>
          <p:spPr>
            <a:xfrm>
              <a:off x="16849991" y="9164489"/>
              <a:ext cx="2583455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95" name="正方形/長方形 77">
              <a:extLst>
                <a:ext uri="{FF2B5EF4-FFF2-40B4-BE49-F238E27FC236}">
                  <a16:creationId xmlns:a16="http://schemas.microsoft.com/office/drawing/2014/main" id="{B0599E50-867D-295B-1745-1D5CCB65DC33}"/>
                </a:ext>
              </a:extLst>
            </p:cNvPr>
            <p:cNvSpPr/>
            <p:nvPr/>
          </p:nvSpPr>
          <p:spPr>
            <a:xfrm rot="16200000">
              <a:off x="17831837" y="8600238"/>
              <a:ext cx="687310" cy="441166"/>
            </a:xfrm>
            <a:prstGeom prst="rect">
              <a:avLst/>
            </a:prstGeom>
            <a:solidFill>
              <a:srgbClr val="FFE5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696" name="正方形/長方形 77">
              <a:extLst>
                <a:ext uri="{FF2B5EF4-FFF2-40B4-BE49-F238E27FC236}">
                  <a16:creationId xmlns:a16="http://schemas.microsoft.com/office/drawing/2014/main" id="{A2737B28-1EBC-9F27-CF8D-813B38530F2B}"/>
                </a:ext>
              </a:extLst>
            </p:cNvPr>
            <p:cNvSpPr/>
            <p:nvPr/>
          </p:nvSpPr>
          <p:spPr>
            <a:xfrm rot="16200000">
              <a:off x="18729139" y="8855950"/>
              <a:ext cx="175881" cy="441166"/>
            </a:xfrm>
            <a:prstGeom prst="rect">
              <a:avLst/>
            </a:prstGeom>
            <a:solidFill>
              <a:srgbClr val="9ADAF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ADC109F3-3744-F840-97F0-53AB5E770D23}"/>
              </a:ext>
            </a:extLst>
          </p:cNvPr>
          <p:cNvSpPr txBox="1"/>
          <p:nvPr/>
        </p:nvSpPr>
        <p:spPr>
          <a:xfrm>
            <a:off x="17733498" y="14592682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0.4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FDED6F2F-500C-99CD-D3F9-A427B3372766}"/>
              </a:ext>
            </a:extLst>
          </p:cNvPr>
          <p:cNvSpPr txBox="1"/>
          <p:nvPr/>
        </p:nvSpPr>
        <p:spPr>
          <a:xfrm>
            <a:off x="18334091" y="14414525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0.5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5C207D54-530E-5C77-33C6-B20BCF2A2A95}"/>
              </a:ext>
            </a:extLst>
          </p:cNvPr>
          <p:cNvSpPr txBox="1"/>
          <p:nvPr/>
        </p:nvSpPr>
        <p:spPr>
          <a:xfrm>
            <a:off x="18904431" y="15083738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0.1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00" name="グループ化 699">
            <a:extLst>
              <a:ext uri="{FF2B5EF4-FFF2-40B4-BE49-F238E27FC236}">
                <a16:creationId xmlns:a16="http://schemas.microsoft.com/office/drawing/2014/main" id="{F9F4CA4C-1551-4AEB-074A-26429A70C3FB}"/>
              </a:ext>
            </a:extLst>
          </p:cNvPr>
          <p:cNvGrpSpPr/>
          <p:nvPr/>
        </p:nvGrpSpPr>
        <p:grpSpPr>
          <a:xfrm>
            <a:off x="20347297" y="14918251"/>
            <a:ext cx="2277708" cy="889352"/>
            <a:chOff x="16849991" y="8476502"/>
            <a:chExt cx="2583455" cy="687987"/>
          </a:xfrm>
        </p:grpSpPr>
        <p:sp>
          <p:nvSpPr>
            <p:cNvPr id="701" name="正方形/長方形 77">
              <a:extLst>
                <a:ext uri="{FF2B5EF4-FFF2-40B4-BE49-F238E27FC236}">
                  <a16:creationId xmlns:a16="http://schemas.microsoft.com/office/drawing/2014/main" id="{056019E4-687D-9FD8-A389-B929D3E686F0}"/>
                </a:ext>
              </a:extLst>
            </p:cNvPr>
            <p:cNvSpPr/>
            <p:nvPr/>
          </p:nvSpPr>
          <p:spPr>
            <a:xfrm rot="16200000">
              <a:off x="17244177" y="8659554"/>
              <a:ext cx="568682" cy="441166"/>
            </a:xfrm>
            <a:prstGeom prst="rect">
              <a:avLst/>
            </a:prstGeom>
            <a:solidFill>
              <a:srgbClr val="FF909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702" name="直線コネクタ 81">
              <a:extLst>
                <a:ext uri="{FF2B5EF4-FFF2-40B4-BE49-F238E27FC236}">
                  <a16:creationId xmlns:a16="http://schemas.microsoft.com/office/drawing/2014/main" id="{98BBDE94-02B3-1366-9C61-8FDFA62C4BB1}"/>
                </a:ext>
              </a:extLst>
            </p:cNvPr>
            <p:cNvCxnSpPr>
              <a:cxnSpLocks/>
            </p:cNvCxnSpPr>
            <p:nvPr/>
          </p:nvCxnSpPr>
          <p:spPr>
            <a:xfrm>
              <a:off x="16849991" y="9164489"/>
              <a:ext cx="2583455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3" name="正方形/長方形 77">
              <a:extLst>
                <a:ext uri="{FF2B5EF4-FFF2-40B4-BE49-F238E27FC236}">
                  <a16:creationId xmlns:a16="http://schemas.microsoft.com/office/drawing/2014/main" id="{2D2640B1-D4F4-85C0-C643-2EE2F4D240CF}"/>
                </a:ext>
              </a:extLst>
            </p:cNvPr>
            <p:cNvSpPr/>
            <p:nvPr/>
          </p:nvSpPr>
          <p:spPr>
            <a:xfrm rot="16200000">
              <a:off x="18086743" y="8855145"/>
              <a:ext cx="177496" cy="441166"/>
            </a:xfrm>
            <a:prstGeom prst="rect">
              <a:avLst/>
            </a:prstGeom>
            <a:solidFill>
              <a:srgbClr val="FFE5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704" name="正方形/長方形 77">
              <a:extLst>
                <a:ext uri="{FF2B5EF4-FFF2-40B4-BE49-F238E27FC236}">
                  <a16:creationId xmlns:a16="http://schemas.microsoft.com/office/drawing/2014/main" id="{38F60F29-F32F-571B-DF75-46D6BB4C45B3}"/>
                </a:ext>
              </a:extLst>
            </p:cNvPr>
            <p:cNvSpPr/>
            <p:nvPr/>
          </p:nvSpPr>
          <p:spPr>
            <a:xfrm rot="16200000">
              <a:off x="18473093" y="8599905"/>
              <a:ext cx="687971" cy="441166"/>
            </a:xfrm>
            <a:prstGeom prst="rect">
              <a:avLst/>
            </a:prstGeom>
            <a:solidFill>
              <a:srgbClr val="9ADAF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sp>
        <p:nvSpPr>
          <p:cNvPr id="705" name="テキスト ボックス 704">
            <a:extLst>
              <a:ext uri="{FF2B5EF4-FFF2-40B4-BE49-F238E27FC236}">
                <a16:creationId xmlns:a16="http://schemas.microsoft.com/office/drawing/2014/main" id="{4A764436-57C7-3EAC-7428-65BA6828101F}"/>
              </a:ext>
            </a:extLst>
          </p:cNvPr>
          <p:cNvSpPr txBox="1"/>
          <p:nvPr/>
        </p:nvSpPr>
        <p:spPr>
          <a:xfrm>
            <a:off x="20594471" y="14559008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0.4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6" name="テキスト ボックス 705">
            <a:extLst>
              <a:ext uri="{FF2B5EF4-FFF2-40B4-BE49-F238E27FC236}">
                <a16:creationId xmlns:a16="http://schemas.microsoft.com/office/drawing/2014/main" id="{48B6DF9C-7E78-5837-D066-4C2DA3704A6D}"/>
              </a:ext>
            </a:extLst>
          </p:cNvPr>
          <p:cNvSpPr txBox="1"/>
          <p:nvPr/>
        </p:nvSpPr>
        <p:spPr>
          <a:xfrm>
            <a:off x="21759632" y="14410657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0.5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7" name="テキスト ボックス 706">
            <a:extLst>
              <a:ext uri="{FF2B5EF4-FFF2-40B4-BE49-F238E27FC236}">
                <a16:creationId xmlns:a16="http://schemas.microsoft.com/office/drawing/2014/main" id="{D78B04A4-4C65-BB44-42B4-50CD910FA78F}"/>
              </a:ext>
            </a:extLst>
          </p:cNvPr>
          <p:cNvSpPr txBox="1"/>
          <p:nvPr/>
        </p:nvSpPr>
        <p:spPr>
          <a:xfrm>
            <a:off x="21164811" y="15086796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0.1</a:t>
            </a:r>
            <a:endParaRPr kumimoji="1" lang="ja-JP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8" name="テキスト ボックス 707">
            <a:extLst>
              <a:ext uri="{FF2B5EF4-FFF2-40B4-BE49-F238E27FC236}">
                <a16:creationId xmlns:a16="http://schemas.microsoft.com/office/drawing/2014/main" id="{05F3D307-9715-8D55-BCDB-677881973316}"/>
              </a:ext>
            </a:extLst>
          </p:cNvPr>
          <p:cNvSpPr txBox="1"/>
          <p:nvPr/>
        </p:nvSpPr>
        <p:spPr>
          <a:xfrm>
            <a:off x="16054054" y="14974218"/>
            <a:ext cx="11530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Conf</a:t>
            </a:r>
            <a:endParaRPr kumimoji="1" lang="ja-JP" altLang="en-US" sz="400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039CE1A-B9D9-40CB-F545-A9209EB6D76B}"/>
              </a:ext>
            </a:extLst>
          </p:cNvPr>
          <p:cNvSpPr txBox="1"/>
          <p:nvPr/>
        </p:nvSpPr>
        <p:spPr>
          <a:xfrm>
            <a:off x="19761040" y="10220534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b="1" dirty="0"/>
              <a:t>+</a:t>
            </a:r>
            <a:endParaRPr kumimoji="1" lang="ja-JP" altLang="en-US" sz="6000" b="1"/>
          </a:p>
        </p:txBody>
      </p:sp>
      <p:sp>
        <p:nvSpPr>
          <p:cNvPr id="709" name="テキスト ボックス 708">
            <a:extLst>
              <a:ext uri="{FF2B5EF4-FFF2-40B4-BE49-F238E27FC236}">
                <a16:creationId xmlns:a16="http://schemas.microsoft.com/office/drawing/2014/main" id="{393A1B9D-BB2C-A2E7-F56F-6AE05C4D9E79}"/>
              </a:ext>
            </a:extLst>
          </p:cNvPr>
          <p:cNvSpPr txBox="1"/>
          <p:nvPr/>
        </p:nvSpPr>
        <p:spPr>
          <a:xfrm>
            <a:off x="19758496" y="12158150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b="1" dirty="0"/>
              <a:t>+</a:t>
            </a:r>
            <a:endParaRPr kumimoji="1" lang="ja-JP" altLang="en-US" sz="6000" b="1"/>
          </a:p>
        </p:txBody>
      </p:sp>
      <p:sp>
        <p:nvSpPr>
          <p:cNvPr id="710" name="テキスト ボックス 709">
            <a:extLst>
              <a:ext uri="{FF2B5EF4-FFF2-40B4-BE49-F238E27FC236}">
                <a16:creationId xmlns:a16="http://schemas.microsoft.com/office/drawing/2014/main" id="{AE349CC4-2E62-B7B6-8232-869771500E27}"/>
              </a:ext>
            </a:extLst>
          </p:cNvPr>
          <p:cNvSpPr txBox="1"/>
          <p:nvPr/>
        </p:nvSpPr>
        <p:spPr>
          <a:xfrm>
            <a:off x="19813966" y="17267905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b="1" dirty="0"/>
              <a:t>+</a:t>
            </a:r>
            <a:endParaRPr kumimoji="1" lang="ja-JP" altLang="en-US" sz="6000" b="1"/>
          </a:p>
        </p:txBody>
      </p:sp>
      <p:sp>
        <p:nvSpPr>
          <p:cNvPr id="711" name="テキスト ボックス 710">
            <a:extLst>
              <a:ext uri="{FF2B5EF4-FFF2-40B4-BE49-F238E27FC236}">
                <a16:creationId xmlns:a16="http://schemas.microsoft.com/office/drawing/2014/main" id="{08B311B0-3E12-1CCD-40A9-C9CFBE921443}"/>
              </a:ext>
            </a:extLst>
          </p:cNvPr>
          <p:cNvSpPr txBox="1"/>
          <p:nvPr/>
        </p:nvSpPr>
        <p:spPr>
          <a:xfrm>
            <a:off x="19833724" y="19206559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b="1" dirty="0"/>
              <a:t>+</a:t>
            </a:r>
            <a:endParaRPr kumimoji="1" lang="ja-JP" altLang="en-US" sz="6000" b="1"/>
          </a:p>
        </p:txBody>
      </p:sp>
      <p:sp>
        <p:nvSpPr>
          <p:cNvPr id="37" name="下矢印 36">
            <a:extLst>
              <a:ext uri="{FF2B5EF4-FFF2-40B4-BE49-F238E27FC236}">
                <a16:creationId xmlns:a16="http://schemas.microsoft.com/office/drawing/2014/main" id="{D91DB6C9-43C2-E234-C6DD-DE500096E5D6}"/>
              </a:ext>
            </a:extLst>
          </p:cNvPr>
          <p:cNvSpPr/>
          <p:nvPr/>
        </p:nvSpPr>
        <p:spPr>
          <a:xfrm>
            <a:off x="18395253" y="16089634"/>
            <a:ext cx="696598" cy="744558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3" name="下矢印 712">
            <a:extLst>
              <a:ext uri="{FF2B5EF4-FFF2-40B4-BE49-F238E27FC236}">
                <a16:creationId xmlns:a16="http://schemas.microsoft.com/office/drawing/2014/main" id="{6E4F2E6C-AA2E-3775-1002-4C11117DF647}"/>
              </a:ext>
            </a:extLst>
          </p:cNvPr>
          <p:cNvSpPr/>
          <p:nvPr/>
        </p:nvSpPr>
        <p:spPr>
          <a:xfrm>
            <a:off x="21143040" y="16094166"/>
            <a:ext cx="696598" cy="744558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4" name="角丸四角形吹き出し 713">
            <a:extLst>
              <a:ext uri="{FF2B5EF4-FFF2-40B4-BE49-F238E27FC236}">
                <a16:creationId xmlns:a16="http://schemas.microsoft.com/office/drawing/2014/main" id="{7E9A7F82-F164-A594-95CC-0DBA4AA802CA}"/>
              </a:ext>
            </a:extLst>
          </p:cNvPr>
          <p:cNvSpPr/>
          <p:nvPr/>
        </p:nvSpPr>
        <p:spPr>
          <a:xfrm>
            <a:off x="22826823" y="15092717"/>
            <a:ext cx="3894265" cy="1186767"/>
          </a:xfrm>
          <a:prstGeom prst="wedgeRoundRectCallout">
            <a:avLst>
              <a:gd name="adj1" fmla="val -69861"/>
              <a:gd name="adj2" fmla="val 5736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b="1" dirty="0">
                <a:solidFill>
                  <a:schemeClr val="tx1"/>
                </a:solidFill>
              </a:rPr>
              <a:t>Convert to a one-hot vector!</a:t>
            </a:r>
            <a:endParaRPr kumimoji="1" lang="ja-JP" altLang="en-US" sz="4000" b="1">
              <a:solidFill>
                <a:schemeClr val="tx1"/>
              </a:solidFill>
            </a:endParaRPr>
          </a:p>
        </p:txBody>
      </p:sp>
      <p:sp>
        <p:nvSpPr>
          <p:cNvPr id="715" name="台形 714">
            <a:extLst>
              <a:ext uri="{FF2B5EF4-FFF2-40B4-BE49-F238E27FC236}">
                <a16:creationId xmlns:a16="http://schemas.microsoft.com/office/drawing/2014/main" id="{1DDE4ED6-B5A8-29FB-0301-BAF40562092A}"/>
              </a:ext>
            </a:extLst>
          </p:cNvPr>
          <p:cNvSpPr/>
          <p:nvPr/>
        </p:nvSpPr>
        <p:spPr>
          <a:xfrm rot="5400000">
            <a:off x="4144977" y="27064773"/>
            <a:ext cx="1126318" cy="729635"/>
          </a:xfrm>
          <a:prstGeom prst="trapezoid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22" name="グループ化 721">
            <a:extLst>
              <a:ext uri="{FF2B5EF4-FFF2-40B4-BE49-F238E27FC236}">
                <a16:creationId xmlns:a16="http://schemas.microsoft.com/office/drawing/2014/main" id="{384EEB20-FCC2-181D-41B7-1DAFA9C67862}"/>
              </a:ext>
            </a:extLst>
          </p:cNvPr>
          <p:cNvGrpSpPr/>
          <p:nvPr/>
        </p:nvGrpSpPr>
        <p:grpSpPr>
          <a:xfrm>
            <a:off x="5481420" y="24230127"/>
            <a:ext cx="2052184" cy="698049"/>
            <a:chOff x="16849991" y="8635961"/>
            <a:chExt cx="2583455" cy="528528"/>
          </a:xfrm>
        </p:grpSpPr>
        <p:sp>
          <p:nvSpPr>
            <p:cNvPr id="723" name="正方形/長方形 77">
              <a:extLst>
                <a:ext uri="{FF2B5EF4-FFF2-40B4-BE49-F238E27FC236}">
                  <a16:creationId xmlns:a16="http://schemas.microsoft.com/office/drawing/2014/main" id="{10A0F49B-2AF0-E1CD-2039-0F41E1ECA5C1}"/>
                </a:ext>
              </a:extLst>
            </p:cNvPr>
            <p:cNvSpPr/>
            <p:nvPr/>
          </p:nvSpPr>
          <p:spPr>
            <a:xfrm rot="16200000">
              <a:off x="17264260" y="8679636"/>
              <a:ext cx="528516" cy="441166"/>
            </a:xfrm>
            <a:prstGeom prst="rect">
              <a:avLst/>
            </a:prstGeom>
            <a:solidFill>
              <a:srgbClr val="FF909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724" name="直線コネクタ 81">
              <a:extLst>
                <a:ext uri="{FF2B5EF4-FFF2-40B4-BE49-F238E27FC236}">
                  <a16:creationId xmlns:a16="http://schemas.microsoft.com/office/drawing/2014/main" id="{63646BF2-5757-FBA6-4DAB-767F7BFC7BFA}"/>
                </a:ext>
              </a:extLst>
            </p:cNvPr>
            <p:cNvCxnSpPr>
              <a:cxnSpLocks/>
            </p:cNvCxnSpPr>
            <p:nvPr/>
          </p:nvCxnSpPr>
          <p:spPr>
            <a:xfrm>
              <a:off x="16849991" y="9164489"/>
              <a:ext cx="2583455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25" name="正方形/長方形 77">
              <a:extLst>
                <a:ext uri="{FF2B5EF4-FFF2-40B4-BE49-F238E27FC236}">
                  <a16:creationId xmlns:a16="http://schemas.microsoft.com/office/drawing/2014/main" id="{8EAC29DC-1F99-72A2-D5C5-8024F5F4CB1F}"/>
                </a:ext>
              </a:extLst>
            </p:cNvPr>
            <p:cNvSpPr/>
            <p:nvPr/>
          </p:nvSpPr>
          <p:spPr>
            <a:xfrm rot="16200000">
              <a:off x="18074640" y="8843037"/>
              <a:ext cx="201704" cy="441166"/>
            </a:xfrm>
            <a:prstGeom prst="rect">
              <a:avLst/>
            </a:prstGeom>
            <a:solidFill>
              <a:srgbClr val="FFE5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726" name="正方形/長方形 77">
              <a:extLst>
                <a:ext uri="{FF2B5EF4-FFF2-40B4-BE49-F238E27FC236}">
                  <a16:creationId xmlns:a16="http://schemas.microsoft.com/office/drawing/2014/main" id="{8D3A5FB3-22A7-D05A-F3F2-09CA10C65A35}"/>
                </a:ext>
              </a:extLst>
            </p:cNvPr>
            <p:cNvSpPr/>
            <p:nvPr/>
          </p:nvSpPr>
          <p:spPr>
            <a:xfrm rot="16200000">
              <a:off x="18666304" y="8793114"/>
              <a:ext cx="301548" cy="441166"/>
            </a:xfrm>
            <a:prstGeom prst="rect">
              <a:avLst/>
            </a:prstGeom>
            <a:solidFill>
              <a:srgbClr val="9ADAF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grpSp>
        <p:nvGrpSpPr>
          <p:cNvPr id="740" name="グループ化 739">
            <a:extLst>
              <a:ext uri="{FF2B5EF4-FFF2-40B4-BE49-F238E27FC236}">
                <a16:creationId xmlns:a16="http://schemas.microsoft.com/office/drawing/2014/main" id="{6E405B0D-AF18-44A8-6499-DAA144AC31F4}"/>
              </a:ext>
            </a:extLst>
          </p:cNvPr>
          <p:cNvGrpSpPr/>
          <p:nvPr/>
        </p:nvGrpSpPr>
        <p:grpSpPr>
          <a:xfrm>
            <a:off x="5607030" y="26985862"/>
            <a:ext cx="2052184" cy="769472"/>
            <a:chOff x="16849991" y="8581884"/>
            <a:chExt cx="2583455" cy="582605"/>
          </a:xfrm>
        </p:grpSpPr>
        <p:sp>
          <p:nvSpPr>
            <p:cNvPr id="741" name="正方形/長方形 77">
              <a:extLst>
                <a:ext uri="{FF2B5EF4-FFF2-40B4-BE49-F238E27FC236}">
                  <a16:creationId xmlns:a16="http://schemas.microsoft.com/office/drawing/2014/main" id="{AE3D7466-731D-DDF8-0431-43F7A7A60126}"/>
                </a:ext>
              </a:extLst>
            </p:cNvPr>
            <p:cNvSpPr/>
            <p:nvPr/>
          </p:nvSpPr>
          <p:spPr>
            <a:xfrm rot="16200000">
              <a:off x="17431955" y="8847331"/>
              <a:ext cx="193124" cy="441166"/>
            </a:xfrm>
            <a:prstGeom prst="rect">
              <a:avLst/>
            </a:prstGeom>
            <a:solidFill>
              <a:srgbClr val="FF909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745" name="直線コネクタ 81">
              <a:extLst>
                <a:ext uri="{FF2B5EF4-FFF2-40B4-BE49-F238E27FC236}">
                  <a16:creationId xmlns:a16="http://schemas.microsoft.com/office/drawing/2014/main" id="{824D3D98-657F-01BB-3566-966EC028E0C2}"/>
                </a:ext>
              </a:extLst>
            </p:cNvPr>
            <p:cNvCxnSpPr>
              <a:cxnSpLocks/>
            </p:cNvCxnSpPr>
            <p:nvPr/>
          </p:nvCxnSpPr>
          <p:spPr>
            <a:xfrm>
              <a:off x="16849991" y="9164489"/>
              <a:ext cx="2583455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6" name="正方形/長方形 77">
              <a:extLst>
                <a:ext uri="{FF2B5EF4-FFF2-40B4-BE49-F238E27FC236}">
                  <a16:creationId xmlns:a16="http://schemas.microsoft.com/office/drawing/2014/main" id="{06FA57A4-6982-19A1-53B8-D76A1AF7BA17}"/>
                </a:ext>
              </a:extLst>
            </p:cNvPr>
            <p:cNvSpPr/>
            <p:nvPr/>
          </p:nvSpPr>
          <p:spPr>
            <a:xfrm rot="16200000">
              <a:off x="18024178" y="8792574"/>
              <a:ext cx="302630" cy="441166"/>
            </a:xfrm>
            <a:prstGeom prst="rect">
              <a:avLst/>
            </a:prstGeom>
            <a:solidFill>
              <a:srgbClr val="FFE5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747" name="正方形/長方形 77">
              <a:extLst>
                <a:ext uri="{FF2B5EF4-FFF2-40B4-BE49-F238E27FC236}">
                  <a16:creationId xmlns:a16="http://schemas.microsoft.com/office/drawing/2014/main" id="{A7C2077E-EB0B-E362-16C5-4F14653CF514}"/>
                </a:ext>
              </a:extLst>
            </p:cNvPr>
            <p:cNvSpPr/>
            <p:nvPr/>
          </p:nvSpPr>
          <p:spPr>
            <a:xfrm rot="16200000">
              <a:off x="18525788" y="8652593"/>
              <a:ext cx="582583" cy="441166"/>
            </a:xfrm>
            <a:prstGeom prst="rect">
              <a:avLst/>
            </a:prstGeom>
            <a:solidFill>
              <a:srgbClr val="9ADAF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sp>
        <p:nvSpPr>
          <p:cNvPr id="748" name="角丸四角形 9">
            <a:extLst>
              <a:ext uri="{FF2B5EF4-FFF2-40B4-BE49-F238E27FC236}">
                <a16:creationId xmlns:a16="http://schemas.microsoft.com/office/drawing/2014/main" id="{D71A83E6-BE67-7D86-EBCB-4AAD70913CE1}"/>
              </a:ext>
            </a:extLst>
          </p:cNvPr>
          <p:cNvSpPr/>
          <p:nvPr/>
        </p:nvSpPr>
        <p:spPr>
          <a:xfrm>
            <a:off x="7999342" y="26433927"/>
            <a:ext cx="3423703" cy="14646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4000" i="1" dirty="0">
                <a:solidFill>
                  <a:schemeClr val="tx1"/>
                </a:solidFill>
                <a:latin typeface="Cambria Math" panose="02040503050406030204" pitchFamily="18" charset="0"/>
              </a:rPr>
              <a:t>Soft-max</a:t>
            </a:r>
            <a:r>
              <a:rPr kumimoji="1" lang="en-US" altLang="ja-JP" sz="4000" i="1" dirty="0">
                <a:solidFill>
                  <a:schemeClr val="tx1"/>
                </a:solidFill>
                <a:latin typeface="Cambria Math" panose="02040503050406030204" pitchFamily="18" charset="0"/>
              </a:rPr>
              <a:t> with</a:t>
            </a:r>
          </a:p>
          <a:p>
            <a:pPr algn="ctr"/>
            <a:r>
              <a:rPr kumimoji="1" lang="en-US" altLang="ja-JP" sz="4000" i="1" dirty="0">
                <a:solidFill>
                  <a:schemeClr val="tx1"/>
                </a:solidFill>
                <a:latin typeface="Cambria Math" panose="02040503050406030204" pitchFamily="18" charset="0"/>
              </a:rPr>
              <a:t>Temperature</a:t>
            </a:r>
          </a:p>
        </p:txBody>
      </p:sp>
      <p:sp>
        <p:nvSpPr>
          <p:cNvPr id="749" name="TextBox 28">
            <a:extLst>
              <a:ext uri="{FF2B5EF4-FFF2-40B4-BE49-F238E27FC236}">
                <a16:creationId xmlns:a16="http://schemas.microsoft.com/office/drawing/2014/main" id="{33054477-0F4B-82E6-2389-BA3CD001D134}"/>
              </a:ext>
            </a:extLst>
          </p:cNvPr>
          <p:cNvSpPr txBox="1"/>
          <p:nvPr/>
        </p:nvSpPr>
        <p:spPr>
          <a:xfrm rot="5400000">
            <a:off x="13071787" y="2548965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000" dirty="0">
                <a:solidFill>
                  <a:schemeClr val="bg1">
                    <a:lumMod val="50000"/>
                  </a:schemeClr>
                </a:solidFill>
              </a:rPr>
              <a:t>…</a:t>
            </a:r>
            <a:endParaRPr kumimoji="1" lang="ja-JP" altLang="en-US" sz="6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751" name="直線矢印コネクタ 171">
            <a:extLst>
              <a:ext uri="{FF2B5EF4-FFF2-40B4-BE49-F238E27FC236}">
                <a16:creationId xmlns:a16="http://schemas.microsoft.com/office/drawing/2014/main" id="{E2B84443-0F90-ADB9-2555-0868BC48C8EB}"/>
              </a:ext>
            </a:extLst>
          </p:cNvPr>
          <p:cNvCxnSpPr>
            <a:cxnSpLocks/>
          </p:cNvCxnSpPr>
          <p:nvPr/>
        </p:nvCxnSpPr>
        <p:spPr>
          <a:xfrm>
            <a:off x="19369759" y="25014184"/>
            <a:ext cx="4592360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52" name="角丸四角形 9">
            <a:extLst>
              <a:ext uri="{FF2B5EF4-FFF2-40B4-BE49-F238E27FC236}">
                <a16:creationId xmlns:a16="http://schemas.microsoft.com/office/drawing/2014/main" id="{285B825D-620A-1977-AB1D-0129A2AB82FB}"/>
              </a:ext>
            </a:extLst>
          </p:cNvPr>
          <p:cNvSpPr/>
          <p:nvPr/>
        </p:nvSpPr>
        <p:spPr>
          <a:xfrm>
            <a:off x="19890494" y="24310183"/>
            <a:ext cx="3423703" cy="14646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4000" i="1" dirty="0">
                <a:solidFill>
                  <a:schemeClr val="tx1"/>
                </a:solidFill>
                <a:latin typeface="Cambria Math" panose="02040503050406030204" pitchFamily="18" charset="0"/>
              </a:rPr>
              <a:t>Soft-max</a:t>
            </a:r>
            <a:r>
              <a:rPr kumimoji="1" lang="en-US" altLang="ja-JP" sz="4000" i="1" dirty="0">
                <a:solidFill>
                  <a:schemeClr val="tx1"/>
                </a:solidFill>
                <a:latin typeface="Cambria Math" panose="02040503050406030204" pitchFamily="18" charset="0"/>
              </a:rPr>
              <a:t> with</a:t>
            </a:r>
          </a:p>
          <a:p>
            <a:pPr algn="ctr"/>
            <a:r>
              <a:rPr kumimoji="1" lang="en-US" altLang="ja-JP" sz="4000" i="1" dirty="0">
                <a:solidFill>
                  <a:schemeClr val="tx1"/>
                </a:solidFill>
                <a:latin typeface="Cambria Math" panose="02040503050406030204" pitchFamily="18" charset="0"/>
              </a:rPr>
              <a:t>Temperature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B96CA2FF-5DD6-2AF1-FD10-6BF1B54B7DA5}"/>
                  </a:ext>
                </a:extLst>
              </p:cNvPr>
              <p:cNvSpPr txBox="1"/>
              <p:nvPr/>
            </p:nvSpPr>
            <p:spPr>
              <a:xfrm>
                <a:off x="5914716" y="27792662"/>
                <a:ext cx="1355756" cy="7616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36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ja-JP" sz="3600" i="1" smtClean="0">
                          <a:latin typeface="Cambria Math" panose="02040503050406030204" pitchFamily="18" charset="0"/>
                        </a:rPr>
                        <m:t>(</m:t>
                      </m:r>
                      <m:sSubSup>
                        <m:sSubSupPr>
                          <m:ctrlPr>
                            <a:rPr lang="en-US" altLang="ja-JP" sz="3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ja-JP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  <m:r>
                        <a:rPr lang="en-US" altLang="ja-JP" sz="36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 sz="3600"/>
              </a:p>
            </p:txBody>
          </p:sp>
        </mc:Choice>
        <mc:Fallback xmlns="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B96CA2FF-5DD6-2AF1-FD10-6BF1B54B7D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4716" y="27792662"/>
                <a:ext cx="1355756" cy="761619"/>
              </a:xfrm>
              <a:prstGeom prst="rect">
                <a:avLst/>
              </a:prstGeom>
              <a:blipFill>
                <a:blip r:embed="rId33"/>
                <a:stretch>
                  <a:fillRect l="-4630" r="-4630" b="-1147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3" name="角丸四角形吹き出し 752">
            <a:extLst>
              <a:ext uri="{FF2B5EF4-FFF2-40B4-BE49-F238E27FC236}">
                <a16:creationId xmlns:a16="http://schemas.microsoft.com/office/drawing/2014/main" id="{A46CC5F3-EB1F-68AE-104A-53888E2AF98F}"/>
              </a:ext>
            </a:extLst>
          </p:cNvPr>
          <p:cNvSpPr/>
          <p:nvPr/>
        </p:nvSpPr>
        <p:spPr>
          <a:xfrm>
            <a:off x="18011618" y="11505694"/>
            <a:ext cx="5584191" cy="612648"/>
          </a:xfrm>
          <a:prstGeom prst="wedgeRoundRectCallout">
            <a:avLst>
              <a:gd name="adj1" fmla="val -31558"/>
              <a:gd name="adj2" fmla="val -8129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b="0" i="0" dirty="0">
                <a:solidFill>
                  <a:srgbClr val="0D0D0D"/>
                </a:solidFill>
                <a:effectLst/>
                <a:latin typeface="Söhne"/>
              </a:rPr>
              <a:t>Not suitable for counting</a:t>
            </a:r>
            <a:endParaRPr kumimoji="1" lang="ja-JP" altLang="en-US" sz="4000" b="1">
              <a:solidFill>
                <a:schemeClr val="tx1"/>
              </a:solidFill>
            </a:endParaRPr>
          </a:p>
        </p:txBody>
      </p:sp>
      <p:pic>
        <p:nvPicPr>
          <p:cNvPr id="754" name="図 753">
            <a:extLst>
              <a:ext uri="{FF2B5EF4-FFF2-40B4-BE49-F238E27FC236}">
                <a16:creationId xmlns:a16="http://schemas.microsoft.com/office/drawing/2014/main" id="{ED329707-F9AB-70AE-32E2-161B726245B9}"/>
              </a:ext>
            </a:extLst>
          </p:cNvPr>
          <p:cNvPicPr>
            <a:picLocks noChangeAspect="1"/>
          </p:cNvPicPr>
          <p:nvPr/>
        </p:nvPicPr>
        <p:blipFill rotWithShape="1">
          <a:blip r:embed="rId25"/>
          <a:srcRect t="76556"/>
          <a:stretch/>
        </p:blipFill>
        <p:spPr>
          <a:xfrm flipV="1">
            <a:off x="19210584" y="11308411"/>
            <a:ext cx="2646851" cy="197908"/>
          </a:xfrm>
          <a:prstGeom prst="rect">
            <a:avLst/>
          </a:prstGeom>
        </p:spPr>
      </p:pic>
      <p:sp>
        <p:nvSpPr>
          <p:cNvPr id="755" name="角丸四角形吹き出し 754">
            <a:extLst>
              <a:ext uri="{FF2B5EF4-FFF2-40B4-BE49-F238E27FC236}">
                <a16:creationId xmlns:a16="http://schemas.microsoft.com/office/drawing/2014/main" id="{C82E20BE-4120-1918-6276-B86C846A1C61}"/>
              </a:ext>
            </a:extLst>
          </p:cNvPr>
          <p:cNvSpPr/>
          <p:nvPr/>
        </p:nvSpPr>
        <p:spPr>
          <a:xfrm>
            <a:off x="17847200" y="18555165"/>
            <a:ext cx="4779326" cy="612648"/>
          </a:xfrm>
          <a:prstGeom prst="wedgeRoundRectCallout">
            <a:avLst>
              <a:gd name="adj1" fmla="val -31558"/>
              <a:gd name="adj2" fmla="val -8129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>
                <a:solidFill>
                  <a:srgbClr val="0D0D0D"/>
                </a:solidFill>
                <a:latin typeface="Söhne"/>
              </a:rPr>
              <a:t>S</a:t>
            </a:r>
            <a:r>
              <a:rPr lang="en-US" altLang="ja-JP" sz="4000" b="0" i="0" dirty="0">
                <a:solidFill>
                  <a:srgbClr val="0D0D0D"/>
                </a:solidFill>
                <a:effectLst/>
                <a:latin typeface="Söhne"/>
              </a:rPr>
              <a:t>uitable for counting</a:t>
            </a:r>
            <a:endParaRPr kumimoji="1" lang="ja-JP" altLang="en-US" sz="4000" b="1">
              <a:solidFill>
                <a:schemeClr val="tx1"/>
              </a:solidFill>
            </a:endParaRPr>
          </a:p>
        </p:txBody>
      </p:sp>
      <p:pic>
        <p:nvPicPr>
          <p:cNvPr id="756" name="図 755">
            <a:extLst>
              <a:ext uri="{FF2B5EF4-FFF2-40B4-BE49-F238E27FC236}">
                <a16:creationId xmlns:a16="http://schemas.microsoft.com/office/drawing/2014/main" id="{447A4B08-CDDA-BE22-5532-90E5CE904A3B}"/>
              </a:ext>
            </a:extLst>
          </p:cNvPr>
          <p:cNvPicPr>
            <a:picLocks noChangeAspect="1"/>
          </p:cNvPicPr>
          <p:nvPr/>
        </p:nvPicPr>
        <p:blipFill rotWithShape="1">
          <a:blip r:embed="rId25"/>
          <a:srcRect t="76556"/>
          <a:stretch/>
        </p:blipFill>
        <p:spPr>
          <a:xfrm flipV="1">
            <a:off x="18864987" y="18357882"/>
            <a:ext cx="2646851" cy="197908"/>
          </a:xfrm>
          <a:prstGeom prst="rect">
            <a:avLst/>
          </a:prstGeom>
        </p:spPr>
      </p:pic>
      <p:sp>
        <p:nvSpPr>
          <p:cNvPr id="757" name="テキスト ボックス 756">
            <a:extLst>
              <a:ext uri="{FF2B5EF4-FFF2-40B4-BE49-F238E27FC236}">
                <a16:creationId xmlns:a16="http://schemas.microsoft.com/office/drawing/2014/main" id="{7B3097C3-B38F-3298-906A-5A8F16FDB7D3}"/>
              </a:ext>
            </a:extLst>
          </p:cNvPr>
          <p:cNvSpPr txBox="1"/>
          <p:nvPr/>
        </p:nvSpPr>
        <p:spPr>
          <a:xfrm>
            <a:off x="22834454" y="10227566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b="1" dirty="0"/>
              <a:t>=</a:t>
            </a:r>
            <a:endParaRPr kumimoji="1" lang="ja-JP" altLang="en-US" sz="6000" b="1"/>
          </a:p>
        </p:txBody>
      </p:sp>
      <p:sp>
        <p:nvSpPr>
          <p:cNvPr id="759" name="テキスト ボックス 758">
            <a:extLst>
              <a:ext uri="{FF2B5EF4-FFF2-40B4-BE49-F238E27FC236}">
                <a16:creationId xmlns:a16="http://schemas.microsoft.com/office/drawing/2014/main" id="{8C523875-B260-E977-7915-F2D2D2B877DE}"/>
              </a:ext>
            </a:extLst>
          </p:cNvPr>
          <p:cNvSpPr txBox="1"/>
          <p:nvPr/>
        </p:nvSpPr>
        <p:spPr>
          <a:xfrm>
            <a:off x="22834454" y="12158150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b="1" dirty="0"/>
              <a:t>=</a:t>
            </a:r>
            <a:endParaRPr kumimoji="1" lang="ja-JP" altLang="en-US" sz="6000" b="1"/>
          </a:p>
        </p:txBody>
      </p:sp>
      <p:sp>
        <p:nvSpPr>
          <p:cNvPr id="760" name="テキスト ボックス 759">
            <a:extLst>
              <a:ext uri="{FF2B5EF4-FFF2-40B4-BE49-F238E27FC236}">
                <a16:creationId xmlns:a16="http://schemas.microsoft.com/office/drawing/2014/main" id="{31B058DC-2629-F2B8-9243-6D0698863354}"/>
              </a:ext>
            </a:extLst>
          </p:cNvPr>
          <p:cNvSpPr txBox="1"/>
          <p:nvPr/>
        </p:nvSpPr>
        <p:spPr>
          <a:xfrm>
            <a:off x="22834454" y="17205972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b="1" dirty="0"/>
              <a:t>=</a:t>
            </a:r>
            <a:endParaRPr kumimoji="1" lang="ja-JP" altLang="en-US" sz="6000" b="1"/>
          </a:p>
        </p:txBody>
      </p:sp>
      <p:sp>
        <p:nvSpPr>
          <p:cNvPr id="764" name="テキスト ボックス 763">
            <a:extLst>
              <a:ext uri="{FF2B5EF4-FFF2-40B4-BE49-F238E27FC236}">
                <a16:creationId xmlns:a16="http://schemas.microsoft.com/office/drawing/2014/main" id="{25BDE0AE-7EAD-1151-8F9F-0FD56DDEC511}"/>
              </a:ext>
            </a:extLst>
          </p:cNvPr>
          <p:cNvSpPr txBox="1"/>
          <p:nvPr/>
        </p:nvSpPr>
        <p:spPr>
          <a:xfrm>
            <a:off x="22834454" y="19206559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b="1" dirty="0"/>
              <a:t>=</a:t>
            </a:r>
            <a:endParaRPr kumimoji="1" lang="ja-JP" altLang="en-US" sz="6000" b="1"/>
          </a:p>
        </p:txBody>
      </p:sp>
      <p:sp>
        <p:nvSpPr>
          <p:cNvPr id="765" name="TextBox 28">
            <a:extLst>
              <a:ext uri="{FF2B5EF4-FFF2-40B4-BE49-F238E27FC236}">
                <a16:creationId xmlns:a16="http://schemas.microsoft.com/office/drawing/2014/main" id="{16C0482B-FCDF-E393-F52B-4511CCE374F5}"/>
              </a:ext>
            </a:extLst>
          </p:cNvPr>
          <p:cNvSpPr txBox="1"/>
          <p:nvPr/>
        </p:nvSpPr>
        <p:spPr>
          <a:xfrm rot="5400000">
            <a:off x="9536733" y="25327672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000" dirty="0">
                <a:solidFill>
                  <a:schemeClr val="bg1">
                    <a:lumMod val="50000"/>
                  </a:schemeClr>
                </a:solidFill>
              </a:rPr>
              <a:t>…</a:t>
            </a:r>
            <a:endParaRPr kumimoji="1" lang="ja-JP" altLang="en-US" sz="6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67" name="テキスト ボックス 766">
            <a:extLst>
              <a:ext uri="{FF2B5EF4-FFF2-40B4-BE49-F238E27FC236}">
                <a16:creationId xmlns:a16="http://schemas.microsoft.com/office/drawing/2014/main" id="{027DADD7-DA46-78CC-253D-2C99AAC9DE12}"/>
              </a:ext>
            </a:extLst>
          </p:cNvPr>
          <p:cNvSpPr txBox="1"/>
          <p:nvPr/>
        </p:nvSpPr>
        <p:spPr>
          <a:xfrm>
            <a:off x="8390062" y="22452790"/>
            <a:ext cx="252024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</a:t>
            </a:r>
          </a:p>
          <a:p>
            <a:pPr algn="ctr"/>
            <a:r>
              <a:rPr kumimoji="1" lang="en-US" altLang="ja-JP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</a:t>
            </a:r>
            <a:endParaRPr kumimoji="1" lang="ja-JP" altLang="en-US" sz="4000" b="1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8" name="テキスト ボックス 767">
            <a:extLst>
              <a:ext uri="{FF2B5EF4-FFF2-40B4-BE49-F238E27FC236}">
                <a16:creationId xmlns:a16="http://schemas.microsoft.com/office/drawing/2014/main" id="{2D3CF814-15DF-86E5-FC7E-ED26DC33DB87}"/>
              </a:ext>
            </a:extLst>
          </p:cNvPr>
          <p:cNvSpPr txBox="1"/>
          <p:nvPr/>
        </p:nvSpPr>
        <p:spPr>
          <a:xfrm>
            <a:off x="20260117" y="23552225"/>
            <a:ext cx="26388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Max-class</a:t>
            </a:r>
            <a:endParaRPr kumimoji="1" lang="ja-JP" altLang="en-US" sz="4000" b="1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1" name="角丸四角形吹き出し 770">
            <a:extLst>
              <a:ext uri="{FF2B5EF4-FFF2-40B4-BE49-F238E27FC236}">
                <a16:creationId xmlns:a16="http://schemas.microsoft.com/office/drawing/2014/main" id="{3D7CDE36-CE74-C320-C575-E304E1629BE0}"/>
              </a:ext>
            </a:extLst>
          </p:cNvPr>
          <p:cNvSpPr/>
          <p:nvPr/>
        </p:nvSpPr>
        <p:spPr>
          <a:xfrm>
            <a:off x="19638204" y="26168396"/>
            <a:ext cx="5298274" cy="996056"/>
          </a:xfrm>
          <a:prstGeom prst="wedgeRoundRectCallout">
            <a:avLst>
              <a:gd name="adj1" fmla="val -23785"/>
              <a:gd name="adj2" fmla="val -74877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Obtain largest class!</a:t>
            </a:r>
            <a:endParaRPr kumimoji="1" lang="ja-JP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92D8ADE6-2B88-4D94-F3EE-8ED990E01503}"/>
              </a:ext>
            </a:extLst>
          </p:cNvPr>
          <p:cNvGrpSpPr/>
          <p:nvPr/>
        </p:nvGrpSpPr>
        <p:grpSpPr>
          <a:xfrm>
            <a:off x="10186130" y="7845083"/>
            <a:ext cx="3967095" cy="3127781"/>
            <a:chOff x="10186130" y="7798191"/>
            <a:chExt cx="3385449" cy="2669193"/>
          </a:xfrm>
        </p:grpSpPr>
        <p:grpSp>
          <p:nvGrpSpPr>
            <p:cNvPr id="546" name="グループ化 545">
              <a:extLst>
                <a:ext uri="{FF2B5EF4-FFF2-40B4-BE49-F238E27FC236}">
                  <a16:creationId xmlns:a16="http://schemas.microsoft.com/office/drawing/2014/main" id="{D9E9B381-F82A-6A8D-0BEC-59BA94823B96}"/>
                </a:ext>
              </a:extLst>
            </p:cNvPr>
            <p:cNvGrpSpPr/>
            <p:nvPr/>
          </p:nvGrpSpPr>
          <p:grpSpPr>
            <a:xfrm>
              <a:off x="10186130" y="7798191"/>
              <a:ext cx="3321301" cy="2669193"/>
              <a:chOff x="3831471" y="1888183"/>
              <a:chExt cx="3146162" cy="2390375"/>
            </a:xfrm>
          </p:grpSpPr>
          <p:cxnSp>
            <p:nvCxnSpPr>
              <p:cNvPr id="551" name="直線コネクタ 550">
                <a:extLst>
                  <a:ext uri="{FF2B5EF4-FFF2-40B4-BE49-F238E27FC236}">
                    <a16:creationId xmlns:a16="http://schemas.microsoft.com/office/drawing/2014/main" id="{7BE7800D-F5D2-D1BA-F40A-6CAB13129D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6" y="2161511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2" name="直線コネクタ 551">
                <a:extLst>
                  <a:ext uri="{FF2B5EF4-FFF2-40B4-BE49-F238E27FC236}">
                    <a16:creationId xmlns:a16="http://schemas.microsoft.com/office/drawing/2014/main" id="{D31A721B-3498-7CEA-B8BB-5F50FFE290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6" y="2430540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3" name="直線コネクタ 552">
                <a:extLst>
                  <a:ext uri="{FF2B5EF4-FFF2-40B4-BE49-F238E27FC236}">
                    <a16:creationId xmlns:a16="http://schemas.microsoft.com/office/drawing/2014/main" id="{44F6695A-D4DD-1A51-1787-1AC244A69A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6" y="2709197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4" name="直線コネクタ 553">
                <a:extLst>
                  <a:ext uri="{FF2B5EF4-FFF2-40B4-BE49-F238E27FC236}">
                    <a16:creationId xmlns:a16="http://schemas.microsoft.com/office/drawing/2014/main" id="{9340E65D-C94A-6735-9C82-7171B4AA61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5" y="2980840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5" name="直線コネクタ 554">
                <a:extLst>
                  <a:ext uri="{FF2B5EF4-FFF2-40B4-BE49-F238E27FC236}">
                    <a16:creationId xmlns:a16="http://schemas.microsoft.com/office/drawing/2014/main" id="{BFDAECA7-7A18-BCD0-23A6-C3E9A48A03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5" y="3249869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6" name="直線コネクタ 555">
                <a:extLst>
                  <a:ext uri="{FF2B5EF4-FFF2-40B4-BE49-F238E27FC236}">
                    <a16:creationId xmlns:a16="http://schemas.microsoft.com/office/drawing/2014/main" id="{0336215C-2207-636F-BC8E-47FF615D25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5" y="3528526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7" name="直線コネクタ 556">
                <a:extLst>
                  <a:ext uri="{FF2B5EF4-FFF2-40B4-BE49-F238E27FC236}">
                    <a16:creationId xmlns:a16="http://schemas.microsoft.com/office/drawing/2014/main" id="{25B96945-4B65-7B13-5367-B0F2E74C6C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4" y="3754175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直線コネクタ 557">
                <a:extLst>
                  <a:ext uri="{FF2B5EF4-FFF2-40B4-BE49-F238E27FC236}">
                    <a16:creationId xmlns:a16="http://schemas.microsoft.com/office/drawing/2014/main" id="{4437D562-8583-49C1-4758-704966E7A3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4" y="4023204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直線コネクタ 558">
                <a:extLst>
                  <a:ext uri="{FF2B5EF4-FFF2-40B4-BE49-F238E27FC236}">
                    <a16:creationId xmlns:a16="http://schemas.microsoft.com/office/drawing/2014/main" id="{8CC7480F-6B06-B44B-44DC-201E83F85C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2467" y="189334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直線コネクタ 559">
                <a:extLst>
                  <a:ext uri="{FF2B5EF4-FFF2-40B4-BE49-F238E27FC236}">
                    <a16:creationId xmlns:a16="http://schemas.microsoft.com/office/drawing/2014/main" id="{8A97EB89-6BBF-168D-FF32-F006ECAE19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96183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直線コネクタ 560">
                <a:extLst>
                  <a:ext uri="{FF2B5EF4-FFF2-40B4-BE49-F238E27FC236}">
                    <a16:creationId xmlns:a16="http://schemas.microsoft.com/office/drawing/2014/main" id="{FDD95130-643A-80F1-3D6D-8376C38276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98212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2" name="直線コネクタ 561">
                <a:extLst>
                  <a:ext uri="{FF2B5EF4-FFF2-40B4-BE49-F238E27FC236}">
                    <a16:creationId xmlns:a16="http://schemas.microsoft.com/office/drawing/2014/main" id="{DDCD1837-F7CD-D0B5-4A5D-16B2DF07C1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86384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3" name="直線コネクタ 562">
                <a:extLst>
                  <a:ext uri="{FF2B5EF4-FFF2-40B4-BE49-F238E27FC236}">
                    <a16:creationId xmlns:a16="http://schemas.microsoft.com/office/drawing/2014/main" id="{D36C9088-3DE9-DCD3-1514-52D86309F3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8413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4" name="直線コネクタ 563">
                <a:extLst>
                  <a:ext uri="{FF2B5EF4-FFF2-40B4-BE49-F238E27FC236}">
                    <a16:creationId xmlns:a16="http://schemas.microsoft.com/office/drawing/2014/main" id="{2062E1BC-2616-1BF4-B7CF-7A2DC17C27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90442" y="1902308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5" name="直線コネクタ 564">
                <a:extLst>
                  <a:ext uri="{FF2B5EF4-FFF2-40B4-BE49-F238E27FC236}">
                    <a16:creationId xmlns:a16="http://schemas.microsoft.com/office/drawing/2014/main" id="{1ECCA084-AEC5-3672-C435-507F098E1D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92471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6" name="直線コネクタ 565">
                <a:extLst>
                  <a:ext uri="{FF2B5EF4-FFF2-40B4-BE49-F238E27FC236}">
                    <a16:creationId xmlns:a16="http://schemas.microsoft.com/office/drawing/2014/main" id="{F140F5FE-5C0C-D9CA-8DCC-158DA66085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86188" y="1889181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7" name="直線コネクタ 566">
                <a:extLst>
                  <a:ext uri="{FF2B5EF4-FFF2-40B4-BE49-F238E27FC236}">
                    <a16:creationId xmlns:a16="http://schemas.microsoft.com/office/drawing/2014/main" id="{2F3E202D-A055-99BF-3EA2-3F0EA802E2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71592" y="1888183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直線コネクタ 567">
                <a:extLst>
                  <a:ext uri="{FF2B5EF4-FFF2-40B4-BE49-F238E27FC236}">
                    <a16:creationId xmlns:a16="http://schemas.microsoft.com/office/drawing/2014/main" id="{1B771571-92F3-99AB-92C3-9CC6954053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40370" y="1888183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9" name="直線コネクタ 568">
                <a:extLst>
                  <a:ext uri="{FF2B5EF4-FFF2-40B4-BE49-F238E27FC236}">
                    <a16:creationId xmlns:a16="http://schemas.microsoft.com/office/drawing/2014/main" id="{BF4BF0E9-4C1F-CEC6-E206-1470245D9B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77631" y="1893164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直線コネクタ 569">
                <a:extLst>
                  <a:ext uri="{FF2B5EF4-FFF2-40B4-BE49-F238E27FC236}">
                    <a16:creationId xmlns:a16="http://schemas.microsoft.com/office/drawing/2014/main" id="{110695B6-13B5-8626-0F38-5A1CB64659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8122" y="1888183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直線コネクタ 570">
                <a:extLst>
                  <a:ext uri="{FF2B5EF4-FFF2-40B4-BE49-F238E27FC236}">
                    <a16:creationId xmlns:a16="http://schemas.microsoft.com/office/drawing/2014/main" id="{16424FE8-0ACA-3890-07F9-16E629173D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8122" y="4264433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直線コネクタ 571">
                <a:extLst>
                  <a:ext uri="{FF2B5EF4-FFF2-40B4-BE49-F238E27FC236}">
                    <a16:creationId xmlns:a16="http://schemas.microsoft.com/office/drawing/2014/main" id="{3FCFD192-5870-E993-B5D0-A53C5F13F1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1471" y="1888183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45" name="Picture 85">
              <a:extLst>
                <a:ext uri="{FF2B5EF4-FFF2-40B4-BE49-F238E27FC236}">
                  <a16:creationId xmlns:a16="http://schemas.microsoft.com/office/drawing/2014/main" id="{91E17F42-B30A-9D1E-A8F6-C9DC9E271C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1303" y="7820278"/>
              <a:ext cx="2988050" cy="23260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0" name="正方形/長方形 549">
              <a:extLst>
                <a:ext uri="{FF2B5EF4-FFF2-40B4-BE49-F238E27FC236}">
                  <a16:creationId xmlns:a16="http://schemas.microsoft.com/office/drawing/2014/main" id="{225521FB-A904-17D2-D2A2-0E09EFCBD02E}"/>
                </a:ext>
              </a:extLst>
            </p:cNvPr>
            <p:cNvSpPr/>
            <p:nvPr/>
          </p:nvSpPr>
          <p:spPr>
            <a:xfrm>
              <a:off x="10561301" y="7826006"/>
              <a:ext cx="3010278" cy="231869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72" name="グループ化 771">
              <a:extLst>
                <a:ext uri="{FF2B5EF4-FFF2-40B4-BE49-F238E27FC236}">
                  <a16:creationId xmlns:a16="http://schemas.microsoft.com/office/drawing/2014/main" id="{D1941524-F898-C8D3-7BA5-6D80344D06EC}"/>
                </a:ext>
              </a:extLst>
            </p:cNvPr>
            <p:cNvGrpSpPr/>
            <p:nvPr/>
          </p:nvGrpSpPr>
          <p:grpSpPr>
            <a:xfrm>
              <a:off x="10545388" y="7855535"/>
              <a:ext cx="3021147" cy="2427970"/>
              <a:chOff x="3831471" y="1917880"/>
              <a:chExt cx="3146162" cy="2427970"/>
            </a:xfrm>
          </p:grpSpPr>
          <p:cxnSp>
            <p:nvCxnSpPr>
              <p:cNvPr id="778" name="直線コネクタ 777">
                <a:extLst>
                  <a:ext uri="{FF2B5EF4-FFF2-40B4-BE49-F238E27FC236}">
                    <a16:creationId xmlns:a16="http://schemas.microsoft.com/office/drawing/2014/main" id="{F43A8316-394E-9916-E052-C6173B7351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6" y="2161511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4" name="直線コネクタ 783">
                <a:extLst>
                  <a:ext uri="{FF2B5EF4-FFF2-40B4-BE49-F238E27FC236}">
                    <a16:creationId xmlns:a16="http://schemas.microsoft.com/office/drawing/2014/main" id="{211389BA-B5FF-8AC2-5C90-FF65A62209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6" y="2430540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7" name="直線コネクタ 786">
                <a:extLst>
                  <a:ext uri="{FF2B5EF4-FFF2-40B4-BE49-F238E27FC236}">
                    <a16:creationId xmlns:a16="http://schemas.microsoft.com/office/drawing/2014/main" id="{E7053B44-8C2E-547E-88EE-F05B958217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6" y="2709197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9" name="直線コネクタ 798">
                <a:extLst>
                  <a:ext uri="{FF2B5EF4-FFF2-40B4-BE49-F238E27FC236}">
                    <a16:creationId xmlns:a16="http://schemas.microsoft.com/office/drawing/2014/main" id="{FCFF59F4-E930-AB93-1180-7506243A39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5" y="2980840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0" name="直線コネクタ 799">
                <a:extLst>
                  <a:ext uri="{FF2B5EF4-FFF2-40B4-BE49-F238E27FC236}">
                    <a16:creationId xmlns:a16="http://schemas.microsoft.com/office/drawing/2014/main" id="{715E0FC5-832D-08C7-DD00-0EC8D78C4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5" y="3249869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5" name="直線コネクタ 804">
                <a:extLst>
                  <a:ext uri="{FF2B5EF4-FFF2-40B4-BE49-F238E27FC236}">
                    <a16:creationId xmlns:a16="http://schemas.microsoft.com/office/drawing/2014/main" id="{3FF98A9D-E372-CF6B-AE9B-C04C987A99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5" y="3528526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6" name="直線コネクタ 805">
                <a:extLst>
                  <a:ext uri="{FF2B5EF4-FFF2-40B4-BE49-F238E27FC236}">
                    <a16:creationId xmlns:a16="http://schemas.microsoft.com/office/drawing/2014/main" id="{A0A37B50-5E2D-BAFB-86EB-39B85AAB4E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4" y="3754175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9" name="直線コネクタ 808">
                <a:extLst>
                  <a:ext uri="{FF2B5EF4-FFF2-40B4-BE49-F238E27FC236}">
                    <a16:creationId xmlns:a16="http://schemas.microsoft.com/office/drawing/2014/main" id="{250CE02B-32DA-E4E5-5FA8-75BEA0620B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9714" y="4023204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1" name="直線コネクタ 810">
                <a:extLst>
                  <a:ext uri="{FF2B5EF4-FFF2-40B4-BE49-F238E27FC236}">
                    <a16:creationId xmlns:a16="http://schemas.microsoft.com/office/drawing/2014/main" id="{22D416A4-4424-3663-D872-CEAEA948F6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2467" y="189334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2" name="直線コネクタ 811">
                <a:extLst>
                  <a:ext uri="{FF2B5EF4-FFF2-40B4-BE49-F238E27FC236}">
                    <a16:creationId xmlns:a16="http://schemas.microsoft.com/office/drawing/2014/main" id="{DCA6DD01-C935-0FE4-4885-416951B04A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96183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3" name="直線コネクタ 812">
                <a:extLst>
                  <a:ext uri="{FF2B5EF4-FFF2-40B4-BE49-F238E27FC236}">
                    <a16:creationId xmlns:a16="http://schemas.microsoft.com/office/drawing/2014/main" id="{ADC10BDE-42CF-BBD7-7028-043EA1518F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98212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4" name="直線コネクタ 813">
                <a:extLst>
                  <a:ext uri="{FF2B5EF4-FFF2-40B4-BE49-F238E27FC236}">
                    <a16:creationId xmlns:a16="http://schemas.microsoft.com/office/drawing/2014/main" id="{AE0B0CDF-E800-51D1-BB9A-0170426874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86384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6" name="直線コネクタ 815">
                <a:extLst>
                  <a:ext uri="{FF2B5EF4-FFF2-40B4-BE49-F238E27FC236}">
                    <a16:creationId xmlns:a16="http://schemas.microsoft.com/office/drawing/2014/main" id="{C62E328E-E475-8949-F4F2-B38A7558AE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8413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7" name="直線コネクタ 816">
                <a:extLst>
                  <a:ext uri="{FF2B5EF4-FFF2-40B4-BE49-F238E27FC236}">
                    <a16:creationId xmlns:a16="http://schemas.microsoft.com/office/drawing/2014/main" id="{EB53F999-ABDC-3035-E80D-98900007A8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90442" y="1902308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8" name="直線コネクタ 817">
                <a:extLst>
                  <a:ext uri="{FF2B5EF4-FFF2-40B4-BE49-F238E27FC236}">
                    <a16:creationId xmlns:a16="http://schemas.microsoft.com/office/drawing/2014/main" id="{427FE8B1-D24C-D7BA-9F51-8B81525A44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92471" y="1889010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9" name="直線コネクタ 818">
                <a:extLst>
                  <a:ext uri="{FF2B5EF4-FFF2-40B4-BE49-F238E27FC236}">
                    <a16:creationId xmlns:a16="http://schemas.microsoft.com/office/drawing/2014/main" id="{3991EA8A-9570-20CB-D6A9-E137D5284B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86188" y="1889181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0" name="直線コネクタ 819">
                <a:extLst>
                  <a:ext uri="{FF2B5EF4-FFF2-40B4-BE49-F238E27FC236}">
                    <a16:creationId xmlns:a16="http://schemas.microsoft.com/office/drawing/2014/main" id="{08B8440B-BEE0-06A9-995F-47D2769004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71592" y="1888183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1" name="直線コネクタ 820">
                <a:extLst>
                  <a:ext uri="{FF2B5EF4-FFF2-40B4-BE49-F238E27FC236}">
                    <a16:creationId xmlns:a16="http://schemas.microsoft.com/office/drawing/2014/main" id="{73297FA6-41EF-6A9F-46FB-34EFE4D672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40370" y="1888183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2" name="直線コネクタ 821">
                <a:extLst>
                  <a:ext uri="{FF2B5EF4-FFF2-40B4-BE49-F238E27FC236}">
                    <a16:creationId xmlns:a16="http://schemas.microsoft.com/office/drawing/2014/main" id="{D18A147F-3EDE-203D-9057-761174B464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77631" y="1893164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3" name="直線コネクタ 822">
                <a:extLst>
                  <a:ext uri="{FF2B5EF4-FFF2-40B4-BE49-F238E27FC236}">
                    <a16:creationId xmlns:a16="http://schemas.microsoft.com/office/drawing/2014/main" id="{F0BE7A3C-F8AD-E4F1-8C2C-2417BD166F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8122" y="1888183"/>
                <a:ext cx="0" cy="237625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4" name="直線コネクタ 823">
                <a:extLst>
                  <a:ext uri="{FF2B5EF4-FFF2-40B4-BE49-F238E27FC236}">
                    <a16:creationId xmlns:a16="http://schemas.microsoft.com/office/drawing/2014/main" id="{BE199BB0-C3C0-4FCE-C648-E67BCDACFB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8122" y="4264433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5" name="直線コネクタ 824">
                <a:extLst>
                  <a:ext uri="{FF2B5EF4-FFF2-40B4-BE49-F238E27FC236}">
                    <a16:creationId xmlns:a16="http://schemas.microsoft.com/office/drawing/2014/main" id="{99306BA5-E8E3-7247-A117-8F2A7EDFB0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31471" y="1888183"/>
                <a:ext cx="313791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6" name="正方形/長方形 825">
              <a:extLst>
                <a:ext uri="{FF2B5EF4-FFF2-40B4-BE49-F238E27FC236}">
                  <a16:creationId xmlns:a16="http://schemas.microsoft.com/office/drawing/2014/main" id="{5DCF3D22-CFCB-ADD8-135D-7E8EFAF2B4CD}"/>
                </a:ext>
              </a:extLst>
            </p:cNvPr>
            <p:cNvSpPr/>
            <p:nvPr/>
          </p:nvSpPr>
          <p:spPr>
            <a:xfrm>
              <a:off x="10560036" y="7822550"/>
              <a:ext cx="3009837" cy="232855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547" name="インク 546">
                  <a:extLst>
                    <a:ext uri="{FF2B5EF4-FFF2-40B4-BE49-F238E27FC236}">
                      <a16:creationId xmlns:a16="http://schemas.microsoft.com/office/drawing/2014/main" id="{4D9047AD-379A-CCD2-1C17-842CE02807A2}"/>
                    </a:ext>
                  </a:extLst>
                </p14:cNvPr>
                <p14:cNvContentPartPr/>
                <p14:nvPr/>
              </p14:nvContentPartPr>
              <p14:xfrm>
                <a:off x="10894246" y="9089342"/>
                <a:ext cx="899256" cy="577588"/>
              </p14:xfrm>
            </p:contentPart>
          </mc:Choice>
          <mc:Fallback xmlns="">
            <p:pic>
              <p:nvPicPr>
                <p:cNvPr id="547" name="インク 546">
                  <a:extLst>
                    <a:ext uri="{FF2B5EF4-FFF2-40B4-BE49-F238E27FC236}">
                      <a16:creationId xmlns:a16="http://schemas.microsoft.com/office/drawing/2014/main" id="{4D9047AD-379A-CCD2-1C17-842CE02807A2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10869983" y="9065058"/>
                  <a:ext cx="947781" cy="62615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548" name="インク 547">
                  <a:extLst>
                    <a:ext uri="{FF2B5EF4-FFF2-40B4-BE49-F238E27FC236}">
                      <a16:creationId xmlns:a16="http://schemas.microsoft.com/office/drawing/2014/main" id="{303359E5-789E-919C-BCA1-286F506B2540}"/>
                    </a:ext>
                  </a:extLst>
                </p14:cNvPr>
                <p14:cNvContentPartPr/>
                <p14:nvPr/>
              </p14:nvContentPartPr>
              <p14:xfrm>
                <a:off x="10757320" y="8085218"/>
                <a:ext cx="2563558" cy="1119859"/>
              </p14:xfrm>
            </p:contentPart>
          </mc:Choice>
          <mc:Fallback xmlns="">
            <p:pic>
              <p:nvPicPr>
                <p:cNvPr id="548" name="インク 547">
                  <a:extLst>
                    <a:ext uri="{FF2B5EF4-FFF2-40B4-BE49-F238E27FC236}">
                      <a16:creationId xmlns:a16="http://schemas.microsoft.com/office/drawing/2014/main" id="{303359E5-789E-919C-BCA1-286F506B2540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10733049" y="8060940"/>
                  <a:ext cx="2612101" cy="116841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549" name="インク 548">
                  <a:extLst>
                    <a:ext uri="{FF2B5EF4-FFF2-40B4-BE49-F238E27FC236}">
                      <a16:creationId xmlns:a16="http://schemas.microsoft.com/office/drawing/2014/main" id="{8871708C-424F-7D04-CCB2-1C3BE24D2A6C}"/>
                    </a:ext>
                  </a:extLst>
                </p14:cNvPr>
                <p14:cNvContentPartPr/>
                <p14:nvPr/>
              </p14:nvContentPartPr>
              <p14:xfrm>
                <a:off x="12651463" y="9411552"/>
                <a:ext cx="829163" cy="540640"/>
              </p14:xfrm>
            </p:contentPart>
          </mc:Choice>
          <mc:Fallback xmlns="">
            <p:pic>
              <p:nvPicPr>
                <p:cNvPr id="549" name="インク 548">
                  <a:extLst>
                    <a:ext uri="{FF2B5EF4-FFF2-40B4-BE49-F238E27FC236}">
                      <a16:creationId xmlns:a16="http://schemas.microsoft.com/office/drawing/2014/main" id="{8871708C-424F-7D04-CCB2-1C3BE24D2A6C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12627175" y="9387271"/>
                  <a:ext cx="877738" cy="588895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90" name="テキスト ボックス 389">
            <a:extLst>
              <a:ext uri="{FF2B5EF4-FFF2-40B4-BE49-F238E27FC236}">
                <a16:creationId xmlns:a16="http://schemas.microsoft.com/office/drawing/2014/main" id="{2699DCDE-7116-8511-38BF-0153E90236DD}"/>
              </a:ext>
            </a:extLst>
          </p:cNvPr>
          <p:cNvSpPr txBox="1"/>
          <p:nvPr/>
        </p:nvSpPr>
        <p:spPr>
          <a:xfrm>
            <a:off x="7282019" y="10649572"/>
            <a:ext cx="2467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solidFill>
                  <a:srgbClr val="FF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Subtype B</a:t>
            </a:r>
            <a:endParaRPr kumimoji="1" lang="ja-JP" altLang="en-US" sz="3600" b="1">
              <a:solidFill>
                <a:srgbClr val="FF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3" name="テキスト ボックス 572">
            <a:extLst>
              <a:ext uri="{FF2B5EF4-FFF2-40B4-BE49-F238E27FC236}">
                <a16:creationId xmlns:a16="http://schemas.microsoft.com/office/drawing/2014/main" id="{3B2E9DF9-1B6B-753A-76BC-E2AA5FB8B667}"/>
              </a:ext>
            </a:extLst>
          </p:cNvPr>
          <p:cNvSpPr txBox="1"/>
          <p:nvPr/>
        </p:nvSpPr>
        <p:spPr>
          <a:xfrm>
            <a:off x="11159368" y="10652286"/>
            <a:ext cx="2467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Subtype C</a:t>
            </a:r>
            <a:endParaRPr kumimoji="1" lang="ja-JP" altLang="en-US" sz="3600" b="1">
              <a:solidFill>
                <a:srgbClr val="0432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4" name="テキスト ボックス 573">
            <a:extLst>
              <a:ext uri="{FF2B5EF4-FFF2-40B4-BE49-F238E27FC236}">
                <a16:creationId xmlns:a16="http://schemas.microsoft.com/office/drawing/2014/main" id="{BA7E98D5-DF56-79B8-E5A3-D60A655BA65B}"/>
              </a:ext>
            </a:extLst>
          </p:cNvPr>
          <p:cNvSpPr txBox="1"/>
          <p:nvPr/>
        </p:nvSpPr>
        <p:spPr>
          <a:xfrm>
            <a:off x="2702304" y="10650504"/>
            <a:ext cx="24502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Subtype A</a:t>
            </a:r>
            <a:endParaRPr kumimoji="1" lang="ja-JP" altLang="en-US" sz="36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6" name="角丸四角形吹き出し 835">
            <a:extLst>
              <a:ext uri="{FF2B5EF4-FFF2-40B4-BE49-F238E27FC236}">
                <a16:creationId xmlns:a16="http://schemas.microsoft.com/office/drawing/2014/main" id="{69F34026-D060-E00E-4496-BDE907A94835}"/>
              </a:ext>
            </a:extLst>
          </p:cNvPr>
          <p:cNvSpPr/>
          <p:nvPr/>
        </p:nvSpPr>
        <p:spPr>
          <a:xfrm>
            <a:off x="1783786" y="41186437"/>
            <a:ext cx="12960579" cy="914565"/>
          </a:xfrm>
          <a:prstGeom prst="wedgeRoundRectCallout">
            <a:avLst>
              <a:gd name="adj1" fmla="val -9333"/>
              <a:gd name="adj2" fmla="val -8112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4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Both operations </a:t>
            </a:r>
            <a:r>
              <a:rPr kumimoji="1" lang="en-US" altLang="ja-JP" sz="4400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accuracies</a:t>
            </a:r>
            <a:endParaRPr kumimoji="1" lang="ja-JP" altLang="en-US" sz="4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0" name="テキスト ボックス 849">
            <a:extLst>
              <a:ext uri="{FF2B5EF4-FFF2-40B4-BE49-F238E27FC236}">
                <a16:creationId xmlns:a16="http://schemas.microsoft.com/office/drawing/2014/main" id="{B565244D-74DD-BC19-E9DD-62D206F2A8FC}"/>
              </a:ext>
            </a:extLst>
          </p:cNvPr>
          <p:cNvSpPr txBox="1"/>
          <p:nvPr/>
        </p:nvSpPr>
        <p:spPr>
          <a:xfrm>
            <a:off x="16924782" y="3519186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0</a:t>
            </a:r>
            <a:endParaRPr kumimoji="1" lang="ja-JP" altLang="en-US" sz="3600"/>
          </a:p>
        </p:txBody>
      </p:sp>
      <p:sp>
        <p:nvSpPr>
          <p:cNvPr id="869" name="テキスト ボックス 868">
            <a:extLst>
              <a:ext uri="{FF2B5EF4-FFF2-40B4-BE49-F238E27FC236}">
                <a16:creationId xmlns:a16="http://schemas.microsoft.com/office/drawing/2014/main" id="{D3FBCF06-9C6C-E534-FA1E-957B35C8CA03}"/>
              </a:ext>
            </a:extLst>
          </p:cNvPr>
          <p:cNvSpPr txBox="1"/>
          <p:nvPr/>
        </p:nvSpPr>
        <p:spPr>
          <a:xfrm>
            <a:off x="16737231" y="35872627"/>
            <a:ext cx="793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-20</a:t>
            </a:r>
            <a:endParaRPr kumimoji="1" lang="ja-JP" altLang="en-US" sz="3600"/>
          </a:p>
        </p:txBody>
      </p:sp>
      <p:sp>
        <p:nvSpPr>
          <p:cNvPr id="870" name="テキスト ボックス 869">
            <a:extLst>
              <a:ext uri="{FF2B5EF4-FFF2-40B4-BE49-F238E27FC236}">
                <a16:creationId xmlns:a16="http://schemas.microsoft.com/office/drawing/2014/main" id="{5C743564-159B-27AC-D8D4-2EF0839028E7}"/>
              </a:ext>
            </a:extLst>
          </p:cNvPr>
          <p:cNvSpPr txBox="1"/>
          <p:nvPr/>
        </p:nvSpPr>
        <p:spPr>
          <a:xfrm>
            <a:off x="16807763" y="3383100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40</a:t>
            </a:r>
            <a:endParaRPr kumimoji="1" lang="ja-JP" altLang="en-US" sz="3600"/>
          </a:p>
        </p:txBody>
      </p:sp>
      <p:sp>
        <p:nvSpPr>
          <p:cNvPr id="871" name="テキスト ボックス 870">
            <a:extLst>
              <a:ext uri="{FF2B5EF4-FFF2-40B4-BE49-F238E27FC236}">
                <a16:creationId xmlns:a16="http://schemas.microsoft.com/office/drawing/2014/main" id="{75F10111-24A9-B129-B8EB-BEAD6F5D746B}"/>
              </a:ext>
            </a:extLst>
          </p:cNvPr>
          <p:cNvSpPr txBox="1"/>
          <p:nvPr/>
        </p:nvSpPr>
        <p:spPr>
          <a:xfrm>
            <a:off x="16807763" y="34507787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20</a:t>
            </a:r>
            <a:endParaRPr kumimoji="1" lang="ja-JP" altLang="en-US" sz="3600"/>
          </a:p>
        </p:txBody>
      </p:sp>
      <p:sp>
        <p:nvSpPr>
          <p:cNvPr id="872" name="テキスト ボックス 871">
            <a:extLst>
              <a:ext uri="{FF2B5EF4-FFF2-40B4-BE49-F238E27FC236}">
                <a16:creationId xmlns:a16="http://schemas.microsoft.com/office/drawing/2014/main" id="{7EC902D7-4E57-EC4A-7FC9-80BB49A5D345}"/>
              </a:ext>
            </a:extLst>
          </p:cNvPr>
          <p:cNvSpPr txBox="1"/>
          <p:nvPr/>
        </p:nvSpPr>
        <p:spPr>
          <a:xfrm>
            <a:off x="16807763" y="33156999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60</a:t>
            </a:r>
            <a:endParaRPr kumimoji="1" lang="ja-JP" altLang="en-US" sz="3600"/>
          </a:p>
        </p:txBody>
      </p: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C0B18E38-E6C5-7F88-B820-4CF4AEECF113}"/>
              </a:ext>
            </a:extLst>
          </p:cNvPr>
          <p:cNvGrpSpPr/>
          <p:nvPr/>
        </p:nvGrpSpPr>
        <p:grpSpPr>
          <a:xfrm>
            <a:off x="17421416" y="33299034"/>
            <a:ext cx="4842051" cy="3632406"/>
            <a:chOff x="18189809" y="31760903"/>
            <a:chExt cx="4429125" cy="3322637"/>
          </a:xfrm>
        </p:grpSpPr>
        <p:pic>
          <p:nvPicPr>
            <p:cNvPr id="847" name="図 846">
              <a:extLst>
                <a:ext uri="{FF2B5EF4-FFF2-40B4-BE49-F238E27FC236}">
                  <a16:creationId xmlns:a16="http://schemas.microsoft.com/office/drawing/2014/main" id="{00BA307D-EA21-6097-3EEE-2BB058F6B14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1"/>
            <a:srcRect l="19781" t="32233" r="58501" b="55177"/>
            <a:stretch/>
          </p:blipFill>
          <p:spPr>
            <a:xfrm>
              <a:off x="18189809" y="31760903"/>
              <a:ext cx="4429125" cy="3322637"/>
            </a:xfrm>
            <a:prstGeom prst="rect">
              <a:avLst/>
            </a:prstGeom>
          </p:spPr>
        </p:pic>
        <p:sp>
          <p:nvSpPr>
            <p:cNvPr id="873" name="正方形/長方形 872">
              <a:extLst>
                <a:ext uri="{FF2B5EF4-FFF2-40B4-BE49-F238E27FC236}">
                  <a16:creationId xmlns:a16="http://schemas.microsoft.com/office/drawing/2014/main" id="{3DE46493-EE9F-1152-1C8C-BB9643A652F6}"/>
                </a:ext>
              </a:extLst>
            </p:cNvPr>
            <p:cNvSpPr/>
            <p:nvPr/>
          </p:nvSpPr>
          <p:spPr>
            <a:xfrm>
              <a:off x="20810003" y="31947202"/>
              <a:ext cx="1666055" cy="457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74" name="正方形/長方形 873">
            <a:extLst>
              <a:ext uri="{FF2B5EF4-FFF2-40B4-BE49-F238E27FC236}">
                <a16:creationId xmlns:a16="http://schemas.microsoft.com/office/drawing/2014/main" id="{69AD0D8F-50C4-D856-F7F5-2DD4BDECD0B4}"/>
              </a:ext>
            </a:extLst>
          </p:cNvPr>
          <p:cNvSpPr/>
          <p:nvPr/>
        </p:nvSpPr>
        <p:spPr>
          <a:xfrm>
            <a:off x="22695855" y="33552493"/>
            <a:ext cx="758502" cy="505026"/>
          </a:xfrm>
          <a:prstGeom prst="rect">
            <a:avLst/>
          </a:prstGeom>
          <a:solidFill>
            <a:srgbClr val="85B3A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5" name="正方形/長方形 874">
            <a:extLst>
              <a:ext uri="{FF2B5EF4-FFF2-40B4-BE49-F238E27FC236}">
                <a16:creationId xmlns:a16="http://schemas.microsoft.com/office/drawing/2014/main" id="{0E5966DC-8614-3E1F-D07C-F929B95903B2}"/>
              </a:ext>
            </a:extLst>
          </p:cNvPr>
          <p:cNvSpPr/>
          <p:nvPr/>
        </p:nvSpPr>
        <p:spPr>
          <a:xfrm>
            <a:off x="22695855" y="34303742"/>
            <a:ext cx="758502" cy="505026"/>
          </a:xfrm>
          <a:prstGeom prst="rect">
            <a:avLst/>
          </a:prstGeom>
          <a:solidFill>
            <a:srgbClr val="F5F3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7" name="テキスト ボックス 876">
            <a:extLst>
              <a:ext uri="{FF2B5EF4-FFF2-40B4-BE49-F238E27FC236}">
                <a16:creationId xmlns:a16="http://schemas.microsoft.com/office/drawing/2014/main" id="{F82E5A01-CC5F-67AF-B213-AFA4693A8328}"/>
              </a:ext>
            </a:extLst>
          </p:cNvPr>
          <p:cNvSpPr txBox="1"/>
          <p:nvPr/>
        </p:nvSpPr>
        <p:spPr>
          <a:xfrm>
            <a:off x="23450943" y="33397184"/>
            <a:ext cx="44717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: Ours w/o max-class</a:t>
            </a:r>
            <a:endParaRPr kumimoji="1" lang="ja-JP" altLang="en-US" sz="4000"/>
          </a:p>
        </p:txBody>
      </p:sp>
      <p:sp>
        <p:nvSpPr>
          <p:cNvPr id="879" name="テキスト ボックス 878">
            <a:extLst>
              <a:ext uri="{FF2B5EF4-FFF2-40B4-BE49-F238E27FC236}">
                <a16:creationId xmlns:a16="http://schemas.microsoft.com/office/drawing/2014/main" id="{5489FA04-95C0-5B7E-3E34-A550C18B784A}"/>
              </a:ext>
            </a:extLst>
          </p:cNvPr>
          <p:cNvSpPr txBox="1"/>
          <p:nvPr/>
        </p:nvSpPr>
        <p:spPr>
          <a:xfrm>
            <a:off x="23488494" y="34198262"/>
            <a:ext cx="14182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: Ours</a:t>
            </a:r>
            <a:endParaRPr kumimoji="1" lang="ja-JP" altLang="en-US" sz="4000"/>
          </a:p>
        </p:txBody>
      </p:sp>
      <p:sp>
        <p:nvSpPr>
          <p:cNvPr id="881" name="角丸四角形吹き出し 880">
            <a:extLst>
              <a:ext uri="{FF2B5EF4-FFF2-40B4-BE49-F238E27FC236}">
                <a16:creationId xmlns:a16="http://schemas.microsoft.com/office/drawing/2014/main" id="{58DC34F2-51D7-D970-E300-512BDB48CB82}"/>
              </a:ext>
            </a:extLst>
          </p:cNvPr>
          <p:cNvSpPr/>
          <p:nvPr/>
        </p:nvSpPr>
        <p:spPr>
          <a:xfrm>
            <a:off x="22865632" y="35236843"/>
            <a:ext cx="5839458" cy="1884917"/>
          </a:xfrm>
          <a:prstGeom prst="wedgeRoundRectCallout">
            <a:avLst>
              <a:gd name="adj1" fmla="val -57799"/>
              <a:gd name="adj2" fmla="val -41861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Ours suppress overestimation </a:t>
            </a:r>
          </a:p>
          <a:p>
            <a:pPr algn="ctr"/>
            <a:r>
              <a:rPr kumimoji="1" lang="en-US" altLang="ja-JP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max-class operation</a:t>
            </a:r>
            <a:endParaRPr kumimoji="1" lang="ja-JP" altLang="en-US" sz="4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2" name="テキスト ボックス 891">
            <a:extLst>
              <a:ext uri="{FF2B5EF4-FFF2-40B4-BE49-F238E27FC236}">
                <a16:creationId xmlns:a16="http://schemas.microsoft.com/office/drawing/2014/main" id="{7B27078F-7DF0-E8DD-EC6A-94A06AC80B7D}"/>
              </a:ext>
            </a:extLst>
          </p:cNvPr>
          <p:cNvSpPr txBox="1"/>
          <p:nvPr/>
        </p:nvSpPr>
        <p:spPr>
          <a:xfrm>
            <a:off x="17851541" y="36741127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Small</a:t>
            </a:r>
            <a:endParaRPr kumimoji="1" lang="ja-JP" altLang="en-US" sz="3600"/>
          </a:p>
        </p:txBody>
      </p:sp>
      <p:sp>
        <p:nvSpPr>
          <p:cNvPr id="896" name="テキスト ボックス 895">
            <a:extLst>
              <a:ext uri="{FF2B5EF4-FFF2-40B4-BE49-F238E27FC236}">
                <a16:creationId xmlns:a16="http://schemas.microsoft.com/office/drawing/2014/main" id="{1AEEFBE2-1D67-73D1-E6F0-D907D2420FDA}"/>
              </a:ext>
            </a:extLst>
          </p:cNvPr>
          <p:cNvSpPr txBox="1"/>
          <p:nvPr/>
        </p:nvSpPr>
        <p:spPr>
          <a:xfrm>
            <a:off x="19301321" y="36741127"/>
            <a:ext cx="1574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Various</a:t>
            </a:r>
            <a:endParaRPr kumimoji="1" lang="ja-JP" altLang="en-US" sz="3600"/>
          </a:p>
        </p:txBody>
      </p:sp>
      <p:sp>
        <p:nvSpPr>
          <p:cNvPr id="900" name="テキスト ボックス 899">
            <a:extLst>
              <a:ext uri="{FF2B5EF4-FFF2-40B4-BE49-F238E27FC236}">
                <a16:creationId xmlns:a16="http://schemas.microsoft.com/office/drawing/2014/main" id="{00DE4725-6426-EE3B-0EBB-103547DBE413}"/>
              </a:ext>
            </a:extLst>
          </p:cNvPr>
          <p:cNvSpPr txBox="1"/>
          <p:nvPr/>
        </p:nvSpPr>
        <p:spPr>
          <a:xfrm>
            <a:off x="21132571" y="36741127"/>
            <a:ext cx="1197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Large</a:t>
            </a:r>
            <a:endParaRPr kumimoji="1" lang="ja-JP" altLang="en-US" sz="3600"/>
          </a:p>
        </p:txBody>
      </p:sp>
      <p:sp>
        <p:nvSpPr>
          <p:cNvPr id="902" name="角丸四角形 901">
            <a:extLst>
              <a:ext uri="{FF2B5EF4-FFF2-40B4-BE49-F238E27FC236}">
                <a16:creationId xmlns:a16="http://schemas.microsoft.com/office/drawing/2014/main" id="{8BF49D48-6421-E0BC-5BAE-01D1E9FD3FB0}"/>
              </a:ext>
            </a:extLst>
          </p:cNvPr>
          <p:cNvSpPr/>
          <p:nvPr/>
        </p:nvSpPr>
        <p:spPr>
          <a:xfrm>
            <a:off x="15114944" y="31149101"/>
            <a:ext cx="11973984" cy="875812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b="1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◆</a:t>
            </a:r>
            <a:r>
              <a:rPr kumimoji="1" lang="en-US" altLang="ja-JP" sz="4400" b="1" dirty="0">
                <a:solidFill>
                  <a:schemeClr val="tx1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Effectiveness of max-class operation</a:t>
            </a:r>
            <a:endParaRPr kumimoji="1" lang="ja-JP" altLang="en-US" sz="4400" b="1">
              <a:solidFill>
                <a:schemeClr val="tx1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904" name="角丸四角形吹き出し 903">
            <a:extLst>
              <a:ext uri="{FF2B5EF4-FFF2-40B4-BE49-F238E27FC236}">
                <a16:creationId xmlns:a16="http://schemas.microsoft.com/office/drawing/2014/main" id="{62FE2E59-F820-5DD6-9540-B01D2E1916AC}"/>
              </a:ext>
            </a:extLst>
          </p:cNvPr>
          <p:cNvSpPr/>
          <p:nvPr/>
        </p:nvSpPr>
        <p:spPr>
          <a:xfrm>
            <a:off x="24941553" y="40768900"/>
            <a:ext cx="4220774" cy="1358131"/>
          </a:xfrm>
          <a:prstGeom prst="wedgeRoundRectCallout">
            <a:avLst>
              <a:gd name="adj1" fmla="val -54603"/>
              <a:gd name="adj2" fmla="val 33357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Consistency rate</a:t>
            </a:r>
          </a:p>
          <a:p>
            <a:pPr algn="ctr"/>
            <a:r>
              <a:rPr kumimoji="1" lang="en-US" altLang="ja-JP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improved</a:t>
            </a:r>
            <a:endParaRPr kumimoji="1" lang="ja-JP" altLang="en-US" sz="4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F625D776-77C8-9B6B-D587-AB3880C28538}"/>
              </a:ext>
            </a:extLst>
          </p:cNvPr>
          <p:cNvSpPr txBox="1"/>
          <p:nvPr/>
        </p:nvSpPr>
        <p:spPr>
          <a:xfrm>
            <a:off x="10602380" y="1205345"/>
            <a:ext cx="8565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000" b="1" i="0" dirty="0">
                <a:solidFill>
                  <a:srgbClr val="F8F9F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MLSP-P38.5  #paper number: 7977</a:t>
            </a:r>
            <a:endParaRPr kumimoji="1" lang="ja-JP" altLang="en-US" sz="4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B55D75C7-0D2C-7BB3-A4FF-E925BAED5DA4}"/>
                  </a:ext>
                </a:extLst>
              </p:cNvPr>
              <p:cNvSpPr txBox="1"/>
              <p:nvPr/>
            </p:nvSpPr>
            <p:spPr>
              <a:xfrm>
                <a:off x="15702329" y="31852909"/>
                <a:ext cx="8317809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kumimoji="1" lang="en-US" altLang="ja-JP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ertical axis: Subtraction Value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𝑬𝒔𝒕𝒊𝒎𝒂𝒕𝒆𝒅</m:t>
                      </m:r>
                      <m:r>
                        <a:rPr kumimoji="1" lang="en-US" altLang="ja-JP" sz="4000" b="1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kumimoji="1" lang="en-US" altLang="ja-JP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𝑽𝒂𝒍𝒖𝒆</m:t>
                      </m:r>
                      <m:r>
                        <a:rPr kumimoji="1" lang="en-US" altLang="ja-JP" sz="4000" b="1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kumimoji="1" lang="en-US" altLang="ja-JP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 </m:t>
                      </m:r>
                      <m:r>
                        <a:rPr kumimoji="1" lang="en-US" altLang="ja-JP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𝑮𝒓𝒐𝒖𝒏𝒅</m:t>
                      </m:r>
                      <m:r>
                        <a:rPr kumimoji="1" lang="en-US" altLang="ja-JP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kumimoji="1" lang="en-US" altLang="ja-JP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𝑻𝒓𝒖𝒕𝒉</m:t>
                      </m:r>
                    </m:oMath>
                  </m:oMathPara>
                </a14:m>
                <a:endParaRPr kumimoji="1" lang="ja-JP" altLang="en-US" sz="4000" b="1" i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B55D75C7-0D2C-7BB3-A4FF-E925BAED5D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02329" y="31852909"/>
                <a:ext cx="8317809" cy="1323439"/>
              </a:xfrm>
              <a:prstGeom prst="rect">
                <a:avLst/>
              </a:prstGeom>
              <a:blipFill>
                <a:blip r:embed="rId42"/>
                <a:stretch>
                  <a:fillRect l="-2591" t="-8571" r="-1372" b="-142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6145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45754</TotalTime>
  <Words>529</Words>
  <Application>Microsoft Macintosh PowerPoint</Application>
  <PresentationFormat>ユーザー設定</PresentationFormat>
  <Paragraphs>191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Google Sans</vt:lpstr>
      <vt:lpstr>Söhne</vt:lpstr>
      <vt:lpstr>Meiryo</vt:lpstr>
      <vt:lpstr>游ゴシック</vt:lpstr>
      <vt:lpstr>Arial</vt:lpstr>
      <vt:lpstr>Calibri</vt:lpstr>
      <vt:lpstr>Cambria Math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shigeyasu yuki</dc:creator>
  <cp:lastModifiedBy>Shiku Kaito</cp:lastModifiedBy>
  <cp:revision>71</cp:revision>
  <dcterms:created xsi:type="dcterms:W3CDTF">2022-04-22T12:56:12Z</dcterms:created>
  <dcterms:modified xsi:type="dcterms:W3CDTF">2024-04-13T13:22:39Z</dcterms:modified>
</cp:coreProperties>
</file>