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60" r:id="rId4"/>
    <p:sldId id="266" r:id="rId5"/>
    <p:sldId id="262" r:id="rId6"/>
    <p:sldId id="265"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EC5ECC-F7DB-1949-8739-1118FA5F77F3}">
          <p14:sldIdLst>
            <p14:sldId id="258"/>
            <p14:sldId id="259"/>
            <p14:sldId id="260"/>
            <p14:sldId id="266"/>
            <p14:sldId id="262"/>
            <p14:sldId id="265"/>
            <p14:sldId id="263"/>
          </p14:sldIdLst>
        </p14:section>
        <p14:section name="Extra" id="{DD1E1EF7-8F11-1643-BFF6-AF4BA54093A6}">
          <p14:sldIdLst>
            <p14:sldId id="261"/>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014"/>
    <a:srgbClr val="233644"/>
    <a:srgbClr val="6DACDE"/>
    <a:srgbClr val="F4B762"/>
    <a:srgbClr val="FCB318"/>
    <a:srgbClr val="C0D72F"/>
    <a:srgbClr val="000000"/>
    <a:srgbClr val="384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31B54-290C-BB46-9602-01EE8D2A63BF}" v="4" dt="2024-04-14T03:51:52.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ardo Focante" userId="17e9c0c6-1701-45e9-b08e-36e488640289" providerId="ADAL" clId="{CAA9BDDE-717C-3147-AD21-0945A431F2BB}"/>
    <pc:docChg chg="undo redo custSel addSld delSld modSld sldOrd addSection modSection">
      <pc:chgData name="Edoardo Focante" userId="17e9c0c6-1701-45e9-b08e-36e488640289" providerId="ADAL" clId="{CAA9BDDE-717C-3147-AD21-0945A431F2BB}" dt="2024-04-11T09:33:25.911" v="7661" actId="20577"/>
      <pc:docMkLst>
        <pc:docMk/>
      </pc:docMkLst>
      <pc:sldChg chg="modSp mod modNotesTx">
        <pc:chgData name="Edoardo Focante" userId="17e9c0c6-1701-45e9-b08e-36e488640289" providerId="ADAL" clId="{CAA9BDDE-717C-3147-AD21-0945A431F2BB}" dt="2024-04-09T13:01:00.315" v="5973" actId="20577"/>
        <pc:sldMkLst>
          <pc:docMk/>
          <pc:sldMk cId="906643079" sldId="258"/>
        </pc:sldMkLst>
        <pc:spChg chg="mod">
          <ac:chgData name="Edoardo Focante" userId="17e9c0c6-1701-45e9-b08e-36e488640289" providerId="ADAL" clId="{CAA9BDDE-717C-3147-AD21-0945A431F2BB}" dt="2024-04-09T07:11:02.320" v="9" actId="1076"/>
          <ac:spMkLst>
            <pc:docMk/>
            <pc:sldMk cId="906643079" sldId="258"/>
            <ac:spMk id="9" creationId="{5EF07D39-8854-CEA7-20DD-C5B9E5B33A95}"/>
          </ac:spMkLst>
        </pc:spChg>
        <pc:picChg chg="mod">
          <ac:chgData name="Edoardo Focante" userId="17e9c0c6-1701-45e9-b08e-36e488640289" providerId="ADAL" clId="{CAA9BDDE-717C-3147-AD21-0945A431F2BB}" dt="2024-04-09T07:10:45.340" v="7" actId="1038"/>
          <ac:picMkLst>
            <pc:docMk/>
            <pc:sldMk cId="906643079" sldId="258"/>
            <ac:picMk id="4" creationId="{4D7938EB-B073-B57A-924D-FB3780A2456A}"/>
          </ac:picMkLst>
        </pc:picChg>
        <pc:picChg chg="mod">
          <ac:chgData name="Edoardo Focante" userId="17e9c0c6-1701-45e9-b08e-36e488640289" providerId="ADAL" clId="{CAA9BDDE-717C-3147-AD21-0945A431F2BB}" dt="2024-04-09T07:10:58.010" v="8" actId="14100"/>
          <ac:picMkLst>
            <pc:docMk/>
            <pc:sldMk cId="906643079" sldId="258"/>
            <ac:picMk id="7" creationId="{FCD92925-4904-AFC6-ECF0-C38D0195CA93}"/>
          </ac:picMkLst>
        </pc:picChg>
      </pc:sldChg>
      <pc:sldChg chg="addSp delSp modSp mod delAnim modAnim modNotesTx">
        <pc:chgData name="Edoardo Focante" userId="17e9c0c6-1701-45e9-b08e-36e488640289" providerId="ADAL" clId="{CAA9BDDE-717C-3147-AD21-0945A431F2BB}" dt="2024-04-09T14:08:43.928" v="7418" actId="1036"/>
        <pc:sldMkLst>
          <pc:docMk/>
          <pc:sldMk cId="3365995456" sldId="259"/>
        </pc:sldMkLst>
        <pc:spChg chg="del">
          <ac:chgData name="Edoardo Focante" userId="17e9c0c6-1701-45e9-b08e-36e488640289" providerId="ADAL" clId="{CAA9BDDE-717C-3147-AD21-0945A431F2BB}" dt="2024-04-09T12:05:54.761" v="3637" actId="478"/>
          <ac:spMkLst>
            <pc:docMk/>
            <pc:sldMk cId="3365995456" sldId="259"/>
            <ac:spMk id="2" creationId="{E18DEF36-77DE-C215-C323-820ED27FE98C}"/>
          </ac:spMkLst>
        </pc:spChg>
        <pc:spChg chg="mod">
          <ac:chgData name="Edoardo Focante" userId="17e9c0c6-1701-45e9-b08e-36e488640289" providerId="ADAL" clId="{CAA9BDDE-717C-3147-AD21-0945A431F2BB}" dt="2024-04-09T13:59:32.701" v="7404" actId="1076"/>
          <ac:spMkLst>
            <pc:docMk/>
            <pc:sldMk cId="3365995456" sldId="259"/>
            <ac:spMk id="3" creationId="{9270FB54-9CF6-2BAB-0569-45FA95AB6844}"/>
          </ac:spMkLst>
        </pc:spChg>
        <pc:spChg chg="del mod">
          <ac:chgData name="Edoardo Focante" userId="17e9c0c6-1701-45e9-b08e-36e488640289" providerId="ADAL" clId="{CAA9BDDE-717C-3147-AD21-0945A431F2BB}" dt="2024-04-09T11:18:39.304" v="2518" actId="478"/>
          <ac:spMkLst>
            <pc:docMk/>
            <pc:sldMk cId="3365995456" sldId="259"/>
            <ac:spMk id="5" creationId="{90299D1A-FF87-23EE-BBB7-3E2E12F16E35}"/>
          </ac:spMkLst>
        </pc:spChg>
        <pc:spChg chg="mod">
          <ac:chgData name="Edoardo Focante" userId="17e9c0c6-1701-45e9-b08e-36e488640289" providerId="ADAL" clId="{CAA9BDDE-717C-3147-AD21-0945A431F2BB}" dt="2024-04-09T13:01:22.940" v="6004" actId="20577"/>
          <ac:spMkLst>
            <pc:docMk/>
            <pc:sldMk cId="3365995456" sldId="259"/>
            <ac:spMk id="9" creationId="{5EF07D39-8854-CEA7-20DD-C5B9E5B33A95}"/>
          </ac:spMkLst>
        </pc:spChg>
        <pc:spChg chg="mod">
          <ac:chgData name="Edoardo Focante" userId="17e9c0c6-1701-45e9-b08e-36e488640289" providerId="ADAL" clId="{CAA9BDDE-717C-3147-AD21-0945A431F2BB}" dt="2024-04-09T07:59:07.208" v="877" actId="1036"/>
          <ac:spMkLst>
            <pc:docMk/>
            <pc:sldMk cId="3365995456" sldId="259"/>
            <ac:spMk id="10" creationId="{2F0DC75E-AFFF-C0F6-52B4-3B0B86ADB7AF}"/>
          </ac:spMkLst>
        </pc:spChg>
        <pc:spChg chg="mod">
          <ac:chgData name="Edoardo Focante" userId="17e9c0c6-1701-45e9-b08e-36e488640289" providerId="ADAL" clId="{CAA9BDDE-717C-3147-AD21-0945A431F2BB}" dt="2024-04-09T07:59:07.208" v="877" actId="1036"/>
          <ac:spMkLst>
            <pc:docMk/>
            <pc:sldMk cId="3365995456" sldId="259"/>
            <ac:spMk id="11" creationId="{F7E6922F-1837-3B4D-A68C-AFE35B3AB7C6}"/>
          </ac:spMkLst>
        </pc:spChg>
        <pc:spChg chg="mod">
          <ac:chgData name="Edoardo Focante" userId="17e9c0c6-1701-45e9-b08e-36e488640289" providerId="ADAL" clId="{CAA9BDDE-717C-3147-AD21-0945A431F2BB}" dt="2024-04-09T07:59:07.208" v="877" actId="1036"/>
          <ac:spMkLst>
            <pc:docMk/>
            <pc:sldMk cId="3365995456" sldId="259"/>
            <ac:spMk id="12" creationId="{38CA17E8-5D33-110C-DBEA-EFC5715F00F7}"/>
          </ac:spMkLst>
        </pc:spChg>
        <pc:spChg chg="mod">
          <ac:chgData name="Edoardo Focante" userId="17e9c0c6-1701-45e9-b08e-36e488640289" providerId="ADAL" clId="{CAA9BDDE-717C-3147-AD21-0945A431F2BB}" dt="2024-04-09T07:59:07.208" v="877" actId="1036"/>
          <ac:spMkLst>
            <pc:docMk/>
            <pc:sldMk cId="3365995456" sldId="259"/>
            <ac:spMk id="13" creationId="{8EE64E9E-0247-252E-1C0F-5BE1294E016B}"/>
          </ac:spMkLst>
        </pc:spChg>
        <pc:spChg chg="mod">
          <ac:chgData name="Edoardo Focante" userId="17e9c0c6-1701-45e9-b08e-36e488640289" providerId="ADAL" clId="{CAA9BDDE-717C-3147-AD21-0945A431F2BB}" dt="2024-04-09T07:59:07.208" v="877" actId="1036"/>
          <ac:spMkLst>
            <pc:docMk/>
            <pc:sldMk cId="3365995456" sldId="259"/>
            <ac:spMk id="14" creationId="{AE4714C5-79E4-6E50-65A8-EA93E5F09588}"/>
          </ac:spMkLst>
        </pc:spChg>
        <pc:spChg chg="mod">
          <ac:chgData name="Edoardo Focante" userId="17e9c0c6-1701-45e9-b08e-36e488640289" providerId="ADAL" clId="{CAA9BDDE-717C-3147-AD21-0945A431F2BB}" dt="2024-04-09T07:59:07.208" v="877" actId="1036"/>
          <ac:spMkLst>
            <pc:docMk/>
            <pc:sldMk cId="3365995456" sldId="259"/>
            <ac:spMk id="15" creationId="{7B503F4B-5EA7-6578-3B12-6C3AE81FB859}"/>
          </ac:spMkLst>
        </pc:spChg>
        <pc:spChg chg="mod">
          <ac:chgData name="Edoardo Focante" userId="17e9c0c6-1701-45e9-b08e-36e488640289" providerId="ADAL" clId="{CAA9BDDE-717C-3147-AD21-0945A431F2BB}" dt="2024-04-09T07:59:07.208" v="877" actId="1036"/>
          <ac:spMkLst>
            <pc:docMk/>
            <pc:sldMk cId="3365995456" sldId="259"/>
            <ac:spMk id="16" creationId="{CCF19187-75FC-9291-5296-B19E6ACD5561}"/>
          </ac:spMkLst>
        </pc:spChg>
        <pc:spChg chg="mod">
          <ac:chgData name="Edoardo Focante" userId="17e9c0c6-1701-45e9-b08e-36e488640289" providerId="ADAL" clId="{CAA9BDDE-717C-3147-AD21-0945A431F2BB}" dt="2024-04-09T07:59:07.208" v="877" actId="1036"/>
          <ac:spMkLst>
            <pc:docMk/>
            <pc:sldMk cId="3365995456" sldId="259"/>
            <ac:spMk id="17" creationId="{962868A9-A49E-8AE0-F7EE-CE1BF92AC505}"/>
          </ac:spMkLst>
        </pc:spChg>
        <pc:spChg chg="mod">
          <ac:chgData name="Edoardo Focante" userId="17e9c0c6-1701-45e9-b08e-36e488640289" providerId="ADAL" clId="{CAA9BDDE-717C-3147-AD21-0945A431F2BB}" dt="2024-04-09T07:59:07.208" v="877" actId="1036"/>
          <ac:spMkLst>
            <pc:docMk/>
            <pc:sldMk cId="3365995456" sldId="259"/>
            <ac:spMk id="18" creationId="{87DDD579-8EBB-4992-A091-2E2B3DE5330B}"/>
          </ac:spMkLst>
        </pc:spChg>
        <pc:spChg chg="mod">
          <ac:chgData name="Edoardo Focante" userId="17e9c0c6-1701-45e9-b08e-36e488640289" providerId="ADAL" clId="{CAA9BDDE-717C-3147-AD21-0945A431F2BB}" dt="2024-04-09T07:59:07.208" v="877" actId="1036"/>
          <ac:spMkLst>
            <pc:docMk/>
            <pc:sldMk cId="3365995456" sldId="259"/>
            <ac:spMk id="19" creationId="{2EA473E6-604E-FB3E-9754-072F1E05A1D4}"/>
          </ac:spMkLst>
        </pc:spChg>
        <pc:spChg chg="mod">
          <ac:chgData name="Edoardo Focante" userId="17e9c0c6-1701-45e9-b08e-36e488640289" providerId="ADAL" clId="{CAA9BDDE-717C-3147-AD21-0945A431F2BB}" dt="2024-04-09T07:59:07.208" v="877" actId="1036"/>
          <ac:spMkLst>
            <pc:docMk/>
            <pc:sldMk cId="3365995456" sldId="259"/>
            <ac:spMk id="20" creationId="{C5E37C20-6EAF-FEF1-1415-366787290EAC}"/>
          </ac:spMkLst>
        </pc:spChg>
        <pc:spChg chg="mod">
          <ac:chgData name="Edoardo Focante" userId="17e9c0c6-1701-45e9-b08e-36e488640289" providerId="ADAL" clId="{CAA9BDDE-717C-3147-AD21-0945A431F2BB}" dt="2024-04-09T07:59:07.208" v="877" actId="1036"/>
          <ac:spMkLst>
            <pc:docMk/>
            <pc:sldMk cId="3365995456" sldId="259"/>
            <ac:spMk id="21" creationId="{FFB566A8-9009-0A35-B5F9-21954DDE8CEE}"/>
          </ac:spMkLst>
        </pc:spChg>
        <pc:spChg chg="mod">
          <ac:chgData name="Edoardo Focante" userId="17e9c0c6-1701-45e9-b08e-36e488640289" providerId="ADAL" clId="{CAA9BDDE-717C-3147-AD21-0945A431F2BB}" dt="2024-04-09T07:59:07.208" v="877" actId="1036"/>
          <ac:spMkLst>
            <pc:docMk/>
            <pc:sldMk cId="3365995456" sldId="259"/>
            <ac:spMk id="22" creationId="{CB149376-E9AC-D648-3C3F-D6203B59658B}"/>
          </ac:spMkLst>
        </pc:spChg>
        <pc:spChg chg="mod">
          <ac:chgData name="Edoardo Focante" userId="17e9c0c6-1701-45e9-b08e-36e488640289" providerId="ADAL" clId="{CAA9BDDE-717C-3147-AD21-0945A431F2BB}" dt="2024-04-09T07:59:07.208" v="877" actId="1036"/>
          <ac:spMkLst>
            <pc:docMk/>
            <pc:sldMk cId="3365995456" sldId="259"/>
            <ac:spMk id="23" creationId="{357D74C2-7F02-9ED6-7621-FE9E1D0BE13D}"/>
          </ac:spMkLst>
        </pc:spChg>
        <pc:spChg chg="mod">
          <ac:chgData name="Edoardo Focante" userId="17e9c0c6-1701-45e9-b08e-36e488640289" providerId="ADAL" clId="{CAA9BDDE-717C-3147-AD21-0945A431F2BB}" dt="2024-04-09T07:59:07.208" v="877" actId="1036"/>
          <ac:spMkLst>
            <pc:docMk/>
            <pc:sldMk cId="3365995456" sldId="259"/>
            <ac:spMk id="24" creationId="{095D6E30-12E3-7CDD-E556-14E15521B627}"/>
          </ac:spMkLst>
        </pc:spChg>
        <pc:spChg chg="mod">
          <ac:chgData name="Edoardo Focante" userId="17e9c0c6-1701-45e9-b08e-36e488640289" providerId="ADAL" clId="{CAA9BDDE-717C-3147-AD21-0945A431F2BB}" dt="2024-04-09T07:59:07.208" v="877" actId="1036"/>
          <ac:spMkLst>
            <pc:docMk/>
            <pc:sldMk cId="3365995456" sldId="259"/>
            <ac:spMk id="25" creationId="{20D4190E-3F8A-BB10-C362-88670FA72D50}"/>
          </ac:spMkLst>
        </pc:spChg>
        <pc:spChg chg="mod">
          <ac:chgData name="Edoardo Focante" userId="17e9c0c6-1701-45e9-b08e-36e488640289" providerId="ADAL" clId="{CAA9BDDE-717C-3147-AD21-0945A431F2BB}" dt="2024-04-09T09:31:03.510" v="1923" actId="1036"/>
          <ac:spMkLst>
            <pc:docMk/>
            <pc:sldMk cId="3365995456" sldId="259"/>
            <ac:spMk id="30" creationId="{FDB5C052-7FA8-1FDD-88D5-8283271B3654}"/>
          </ac:spMkLst>
        </pc:spChg>
        <pc:spChg chg="mod">
          <ac:chgData name="Edoardo Focante" userId="17e9c0c6-1701-45e9-b08e-36e488640289" providerId="ADAL" clId="{CAA9BDDE-717C-3147-AD21-0945A431F2BB}" dt="2024-04-09T13:57:31.710" v="7377" actId="20577"/>
          <ac:spMkLst>
            <pc:docMk/>
            <pc:sldMk cId="3365995456" sldId="259"/>
            <ac:spMk id="32" creationId="{86844DBF-6829-D2F7-E497-FF797CADAAE0}"/>
          </ac:spMkLst>
        </pc:spChg>
        <pc:spChg chg="mod">
          <ac:chgData name="Edoardo Focante" userId="17e9c0c6-1701-45e9-b08e-36e488640289" providerId="ADAL" clId="{CAA9BDDE-717C-3147-AD21-0945A431F2BB}" dt="2024-04-09T07:58:34.841" v="845" actId="1035"/>
          <ac:spMkLst>
            <pc:docMk/>
            <pc:sldMk cId="3365995456" sldId="259"/>
            <ac:spMk id="35" creationId="{A424C869-CF4B-D13E-4D9D-98C849F95B56}"/>
          </ac:spMkLst>
        </pc:spChg>
        <pc:spChg chg="mod">
          <ac:chgData name="Edoardo Focante" userId="17e9c0c6-1701-45e9-b08e-36e488640289" providerId="ADAL" clId="{CAA9BDDE-717C-3147-AD21-0945A431F2BB}" dt="2024-04-09T07:58:34.841" v="845" actId="1035"/>
          <ac:spMkLst>
            <pc:docMk/>
            <pc:sldMk cId="3365995456" sldId="259"/>
            <ac:spMk id="36" creationId="{2245DC2F-D090-8FA0-3DCC-4CFC2A010FE6}"/>
          </ac:spMkLst>
        </pc:spChg>
        <pc:spChg chg="mod">
          <ac:chgData name="Edoardo Focante" userId="17e9c0c6-1701-45e9-b08e-36e488640289" providerId="ADAL" clId="{CAA9BDDE-717C-3147-AD21-0945A431F2BB}" dt="2024-04-09T07:59:10" v="882" actId="1036"/>
          <ac:spMkLst>
            <pc:docMk/>
            <pc:sldMk cId="3365995456" sldId="259"/>
            <ac:spMk id="38" creationId="{7DFC1EC2-90C2-D8F2-1F0D-B48032634024}"/>
          </ac:spMkLst>
        </pc:spChg>
        <pc:spChg chg="mod">
          <ac:chgData name="Edoardo Focante" userId="17e9c0c6-1701-45e9-b08e-36e488640289" providerId="ADAL" clId="{CAA9BDDE-717C-3147-AD21-0945A431F2BB}" dt="2024-04-09T07:59:07.208" v="877" actId="1036"/>
          <ac:spMkLst>
            <pc:docMk/>
            <pc:sldMk cId="3365995456" sldId="259"/>
            <ac:spMk id="39" creationId="{C8F3493F-34FB-4A6A-F2B0-5BD7691EEF2F}"/>
          </ac:spMkLst>
        </pc:spChg>
        <pc:spChg chg="mod">
          <ac:chgData name="Edoardo Focante" userId="17e9c0c6-1701-45e9-b08e-36e488640289" providerId="ADAL" clId="{CAA9BDDE-717C-3147-AD21-0945A431F2BB}" dt="2024-04-09T07:59:07.208" v="877" actId="1036"/>
          <ac:spMkLst>
            <pc:docMk/>
            <pc:sldMk cId="3365995456" sldId="259"/>
            <ac:spMk id="40" creationId="{356F8464-FBE1-7C83-8029-7FF4BF3E6D9F}"/>
          </ac:spMkLst>
        </pc:spChg>
        <pc:spChg chg="mod">
          <ac:chgData name="Edoardo Focante" userId="17e9c0c6-1701-45e9-b08e-36e488640289" providerId="ADAL" clId="{CAA9BDDE-717C-3147-AD21-0945A431F2BB}" dt="2024-04-09T07:59:07.208" v="877" actId="1036"/>
          <ac:spMkLst>
            <pc:docMk/>
            <pc:sldMk cId="3365995456" sldId="259"/>
            <ac:spMk id="41" creationId="{8EE906D2-C7AA-12F2-5E3C-1E528E3B6B5A}"/>
          </ac:spMkLst>
        </pc:spChg>
        <pc:spChg chg="mod">
          <ac:chgData name="Edoardo Focante" userId="17e9c0c6-1701-45e9-b08e-36e488640289" providerId="ADAL" clId="{CAA9BDDE-717C-3147-AD21-0945A431F2BB}" dt="2024-04-09T07:59:07.208" v="877" actId="1036"/>
          <ac:spMkLst>
            <pc:docMk/>
            <pc:sldMk cId="3365995456" sldId="259"/>
            <ac:spMk id="42" creationId="{B204E5CD-F31D-6EBE-D887-B6E29FAED91D}"/>
          </ac:spMkLst>
        </pc:spChg>
        <pc:spChg chg="mod">
          <ac:chgData name="Edoardo Focante" userId="17e9c0c6-1701-45e9-b08e-36e488640289" providerId="ADAL" clId="{CAA9BDDE-717C-3147-AD21-0945A431F2BB}" dt="2024-04-09T07:59:07.208" v="877" actId="1036"/>
          <ac:spMkLst>
            <pc:docMk/>
            <pc:sldMk cId="3365995456" sldId="259"/>
            <ac:spMk id="43" creationId="{BDC60CA1-C11A-B9B4-D76F-464EA04D0287}"/>
          </ac:spMkLst>
        </pc:spChg>
        <pc:spChg chg="add mod">
          <ac:chgData name="Edoardo Focante" userId="17e9c0c6-1701-45e9-b08e-36e488640289" providerId="ADAL" clId="{CAA9BDDE-717C-3147-AD21-0945A431F2BB}" dt="2024-04-09T11:21:42.814" v="2537" actId="1076"/>
          <ac:spMkLst>
            <pc:docMk/>
            <pc:sldMk cId="3365995456" sldId="259"/>
            <ac:spMk id="48" creationId="{1EEB2503-EB9D-7B06-7AA8-967F69A83B00}"/>
          </ac:spMkLst>
        </pc:spChg>
        <pc:spChg chg="add mod">
          <ac:chgData name="Edoardo Focante" userId="17e9c0c6-1701-45e9-b08e-36e488640289" providerId="ADAL" clId="{CAA9BDDE-717C-3147-AD21-0945A431F2BB}" dt="2024-04-09T13:40:18.685" v="7214" actId="1076"/>
          <ac:spMkLst>
            <pc:docMk/>
            <pc:sldMk cId="3365995456" sldId="259"/>
            <ac:spMk id="49" creationId="{83E7AE95-FB50-9BAB-C9AC-044F28AAE1E7}"/>
          </ac:spMkLst>
        </pc:spChg>
        <pc:spChg chg="add del mod">
          <ac:chgData name="Edoardo Focante" userId="17e9c0c6-1701-45e9-b08e-36e488640289" providerId="ADAL" clId="{CAA9BDDE-717C-3147-AD21-0945A431F2BB}" dt="2024-04-09T11:37:26.992" v="2902" actId="478"/>
          <ac:spMkLst>
            <pc:docMk/>
            <pc:sldMk cId="3365995456" sldId="259"/>
            <ac:spMk id="50" creationId="{72AD15B9-F460-228A-1D5F-A82AD1FF6ED8}"/>
          </ac:spMkLst>
        </pc:spChg>
        <pc:spChg chg="add del mod">
          <ac:chgData name="Edoardo Focante" userId="17e9c0c6-1701-45e9-b08e-36e488640289" providerId="ADAL" clId="{CAA9BDDE-717C-3147-AD21-0945A431F2BB}" dt="2024-04-09T14:08:43.928" v="7418" actId="1036"/>
          <ac:spMkLst>
            <pc:docMk/>
            <pc:sldMk cId="3365995456" sldId="259"/>
            <ac:spMk id="52" creationId="{3D495EF4-6A99-5B03-6761-C8F69F62CEC2}"/>
          </ac:spMkLst>
        </pc:spChg>
        <pc:grpChg chg="add">
          <ac:chgData name="Edoardo Focante" userId="17e9c0c6-1701-45e9-b08e-36e488640289" providerId="ADAL" clId="{CAA9BDDE-717C-3147-AD21-0945A431F2BB}" dt="2024-04-09T11:19:26.458" v="2522" actId="164"/>
          <ac:grpSpMkLst>
            <pc:docMk/>
            <pc:sldMk cId="3365995456" sldId="259"/>
            <ac:grpSpMk id="47" creationId="{42ECA54F-9C92-01AA-18F5-31B802E9F329}"/>
          </ac:grpSpMkLst>
        </pc:grpChg>
        <pc:grpChg chg="add mod">
          <ac:chgData name="Edoardo Focante" userId="17e9c0c6-1701-45e9-b08e-36e488640289" providerId="ADAL" clId="{CAA9BDDE-717C-3147-AD21-0945A431F2BB}" dt="2024-04-09T14:08:38.273" v="7416" actId="1076"/>
          <ac:grpSpMkLst>
            <pc:docMk/>
            <pc:sldMk cId="3365995456" sldId="259"/>
            <ac:grpSpMk id="63" creationId="{1C0A70DB-D356-0DAD-1B91-B9B76BF8BFBC}"/>
          </ac:grpSpMkLst>
        </pc:grpChg>
        <pc:picChg chg="add mod">
          <ac:chgData name="Edoardo Focante" userId="17e9c0c6-1701-45e9-b08e-36e488640289" providerId="ADAL" clId="{CAA9BDDE-717C-3147-AD21-0945A431F2BB}" dt="2024-04-09T14:08:31.617" v="7414" actId="1076"/>
          <ac:picMkLst>
            <pc:docMk/>
            <pc:sldMk cId="3365995456" sldId="259"/>
            <ac:picMk id="54" creationId="{F9F03BE1-CE4F-1EB4-5755-3B766C4A2817}"/>
          </ac:picMkLst>
        </pc:picChg>
        <pc:picChg chg="add mod">
          <ac:chgData name="Edoardo Focante" userId="17e9c0c6-1701-45e9-b08e-36e488640289" providerId="ADAL" clId="{CAA9BDDE-717C-3147-AD21-0945A431F2BB}" dt="2024-04-09T14:08:31.617" v="7414" actId="1076"/>
          <ac:picMkLst>
            <pc:docMk/>
            <pc:sldMk cId="3365995456" sldId="259"/>
            <ac:picMk id="56" creationId="{E6C2CA91-C36F-5889-E137-CAAF4E41C73F}"/>
          </ac:picMkLst>
        </pc:picChg>
        <pc:picChg chg="add mod">
          <ac:chgData name="Edoardo Focante" userId="17e9c0c6-1701-45e9-b08e-36e488640289" providerId="ADAL" clId="{CAA9BDDE-717C-3147-AD21-0945A431F2BB}" dt="2024-04-09T14:08:31.617" v="7414" actId="1076"/>
          <ac:picMkLst>
            <pc:docMk/>
            <pc:sldMk cId="3365995456" sldId="259"/>
            <ac:picMk id="58" creationId="{3AB290E5-BD77-8689-84B5-2861BFC184B5}"/>
          </ac:picMkLst>
        </pc:picChg>
        <pc:picChg chg="add mod">
          <ac:chgData name="Edoardo Focante" userId="17e9c0c6-1701-45e9-b08e-36e488640289" providerId="ADAL" clId="{CAA9BDDE-717C-3147-AD21-0945A431F2BB}" dt="2024-04-09T14:08:31.617" v="7414" actId="1076"/>
          <ac:picMkLst>
            <pc:docMk/>
            <pc:sldMk cId="3365995456" sldId="259"/>
            <ac:picMk id="60" creationId="{0DE4064C-49B8-4F26-6FA0-D192857EDD0B}"/>
          </ac:picMkLst>
        </pc:picChg>
        <pc:picChg chg="add mod">
          <ac:chgData name="Edoardo Focante" userId="17e9c0c6-1701-45e9-b08e-36e488640289" providerId="ADAL" clId="{CAA9BDDE-717C-3147-AD21-0945A431F2BB}" dt="2024-04-09T14:08:31.617" v="7414" actId="1076"/>
          <ac:picMkLst>
            <pc:docMk/>
            <pc:sldMk cId="3365995456" sldId="259"/>
            <ac:picMk id="62" creationId="{507252C2-43F9-3E68-B45C-DBE21F6AC50C}"/>
          </ac:picMkLst>
        </pc:picChg>
        <pc:cxnChg chg="mod">
          <ac:chgData name="Edoardo Focante" userId="17e9c0c6-1701-45e9-b08e-36e488640289" providerId="ADAL" clId="{CAA9BDDE-717C-3147-AD21-0945A431F2BB}" dt="2024-04-09T07:59:07.208" v="877" actId="1036"/>
          <ac:cxnSpMkLst>
            <pc:docMk/>
            <pc:sldMk cId="3365995456" sldId="259"/>
            <ac:cxnSpMk id="34" creationId="{DC621425-F506-07A1-53C4-A0538EDCBC39}"/>
          </ac:cxnSpMkLst>
        </pc:cxnChg>
      </pc:sldChg>
      <pc:sldChg chg="addSp delSp modSp mod modAnim modNotesTx">
        <pc:chgData name="Edoardo Focante" userId="17e9c0c6-1701-45e9-b08e-36e488640289" providerId="ADAL" clId="{CAA9BDDE-717C-3147-AD21-0945A431F2BB}" dt="2024-04-09T13:43:42.449" v="7365" actId="20577"/>
        <pc:sldMkLst>
          <pc:docMk/>
          <pc:sldMk cId="1675611582" sldId="260"/>
        </pc:sldMkLst>
        <pc:spChg chg="del mod">
          <ac:chgData name="Edoardo Focante" userId="17e9c0c6-1701-45e9-b08e-36e488640289" providerId="ADAL" clId="{CAA9BDDE-717C-3147-AD21-0945A431F2BB}" dt="2024-04-09T12:05:51.845" v="3636" actId="478"/>
          <ac:spMkLst>
            <pc:docMk/>
            <pc:sldMk cId="1675611582" sldId="260"/>
            <ac:spMk id="2" creationId="{E18DEF36-77DE-C215-C323-820ED27FE98C}"/>
          </ac:spMkLst>
        </pc:spChg>
        <pc:spChg chg="mod">
          <ac:chgData name="Edoardo Focante" userId="17e9c0c6-1701-45e9-b08e-36e488640289" providerId="ADAL" clId="{CAA9BDDE-717C-3147-AD21-0945A431F2BB}" dt="2024-04-09T12:06:06.981" v="3648" actId="20577"/>
          <ac:spMkLst>
            <pc:docMk/>
            <pc:sldMk cId="1675611582" sldId="260"/>
            <ac:spMk id="9" creationId="{5EF07D39-8854-CEA7-20DD-C5B9E5B33A95}"/>
          </ac:spMkLst>
        </pc:spChg>
        <pc:spChg chg="mod">
          <ac:chgData name="Edoardo Focante" userId="17e9c0c6-1701-45e9-b08e-36e488640289" providerId="ADAL" clId="{CAA9BDDE-717C-3147-AD21-0945A431F2BB}" dt="2024-04-09T07:11:49.216" v="14" actId="113"/>
          <ac:spMkLst>
            <pc:docMk/>
            <pc:sldMk cId="1675611582" sldId="260"/>
            <ac:spMk id="59" creationId="{5BBC3DC2-FBC2-80AA-5551-7FE3431EA58A}"/>
          </ac:spMkLst>
        </pc:spChg>
        <pc:grpChg chg="add">
          <ac:chgData name="Edoardo Focante" userId="17e9c0c6-1701-45e9-b08e-36e488640289" providerId="ADAL" clId="{CAA9BDDE-717C-3147-AD21-0945A431F2BB}" dt="2024-04-09T11:22:14.777" v="2541" actId="164"/>
          <ac:grpSpMkLst>
            <pc:docMk/>
            <pc:sldMk cId="1675611582" sldId="260"/>
            <ac:grpSpMk id="99" creationId="{70C9C3E6-23B4-F499-6375-D9707988BAB1}"/>
          </ac:grpSpMkLst>
        </pc:grpChg>
      </pc:sldChg>
      <pc:sldChg chg="addSp delSp modSp mod ord addAnim delAnim modAnim modNotesTx">
        <pc:chgData name="Edoardo Focante" userId="17e9c0c6-1701-45e9-b08e-36e488640289" providerId="ADAL" clId="{CAA9BDDE-717C-3147-AD21-0945A431F2BB}" dt="2024-04-09T12:53:10.460" v="5097" actId="20578"/>
        <pc:sldMkLst>
          <pc:docMk/>
          <pc:sldMk cId="2895008249" sldId="261"/>
        </pc:sldMkLst>
        <pc:spChg chg="del">
          <ac:chgData name="Edoardo Focante" userId="17e9c0c6-1701-45e9-b08e-36e488640289" providerId="ADAL" clId="{CAA9BDDE-717C-3147-AD21-0945A431F2BB}" dt="2024-04-09T09:33:17.387" v="1924" actId="478"/>
          <ac:spMkLst>
            <pc:docMk/>
            <pc:sldMk cId="2895008249" sldId="261"/>
            <ac:spMk id="2" creationId="{E18DEF36-77DE-C215-C323-820ED27FE98C}"/>
          </ac:spMkLst>
        </pc:spChg>
        <pc:spChg chg="add del mod">
          <ac:chgData name="Edoardo Focante" userId="17e9c0c6-1701-45e9-b08e-36e488640289" providerId="ADAL" clId="{CAA9BDDE-717C-3147-AD21-0945A431F2BB}" dt="2024-04-09T07:28:53.999" v="235" actId="478"/>
          <ac:spMkLst>
            <pc:docMk/>
            <pc:sldMk cId="2895008249" sldId="261"/>
            <ac:spMk id="4" creationId="{CED70207-66D5-7C92-561E-D407AD04DAE5}"/>
          </ac:spMkLst>
        </pc:spChg>
        <pc:spChg chg="add del mod">
          <ac:chgData name="Edoardo Focante" userId="17e9c0c6-1701-45e9-b08e-36e488640289" providerId="ADAL" clId="{CAA9BDDE-717C-3147-AD21-0945A431F2BB}" dt="2024-04-09T07:30:38.003" v="254" actId="478"/>
          <ac:spMkLst>
            <pc:docMk/>
            <pc:sldMk cId="2895008249" sldId="261"/>
            <ac:spMk id="6" creationId="{33A74410-338B-65D6-913D-D94D40966063}"/>
          </ac:spMkLst>
        </pc:spChg>
        <pc:spChg chg="add mod">
          <ac:chgData name="Edoardo Focante" userId="17e9c0c6-1701-45e9-b08e-36e488640289" providerId="ADAL" clId="{CAA9BDDE-717C-3147-AD21-0945A431F2BB}" dt="2024-04-09T09:08:11.880" v="1809" actId="12789"/>
          <ac:spMkLst>
            <pc:docMk/>
            <pc:sldMk cId="2895008249" sldId="261"/>
            <ac:spMk id="7" creationId="{B0CB5846-7D0E-5093-0073-720C49D3386B}"/>
          </ac:spMkLst>
        </pc:spChg>
        <pc:spChg chg="add mod">
          <ac:chgData name="Edoardo Focante" userId="17e9c0c6-1701-45e9-b08e-36e488640289" providerId="ADAL" clId="{CAA9BDDE-717C-3147-AD21-0945A431F2BB}" dt="2024-04-09T09:08:11.880" v="1809" actId="12789"/>
          <ac:spMkLst>
            <pc:docMk/>
            <pc:sldMk cId="2895008249" sldId="261"/>
            <ac:spMk id="8" creationId="{00205DB8-1213-556A-1506-8AF10F4741E8}"/>
          </ac:spMkLst>
        </pc:spChg>
        <pc:spChg chg="mod">
          <ac:chgData name="Edoardo Focante" userId="17e9c0c6-1701-45e9-b08e-36e488640289" providerId="ADAL" clId="{CAA9BDDE-717C-3147-AD21-0945A431F2BB}" dt="2024-04-09T07:20:22.878" v="45" actId="20577"/>
          <ac:spMkLst>
            <pc:docMk/>
            <pc:sldMk cId="2895008249" sldId="261"/>
            <ac:spMk id="9" creationId="{5EF07D39-8854-CEA7-20DD-C5B9E5B33A95}"/>
          </ac:spMkLst>
        </pc:spChg>
        <pc:spChg chg="add mod">
          <ac:chgData name="Edoardo Focante" userId="17e9c0c6-1701-45e9-b08e-36e488640289" providerId="ADAL" clId="{CAA9BDDE-717C-3147-AD21-0945A431F2BB}" dt="2024-04-09T12:36:08.734" v="4496" actId="207"/>
          <ac:spMkLst>
            <pc:docMk/>
            <pc:sldMk cId="2895008249" sldId="261"/>
            <ac:spMk id="28" creationId="{1E2EA180-D372-27DB-D898-DF803A7FC79A}"/>
          </ac:spMkLst>
        </pc:spChg>
        <pc:spChg chg="add mod">
          <ac:chgData name="Edoardo Focante" userId="17e9c0c6-1701-45e9-b08e-36e488640289" providerId="ADAL" clId="{CAA9BDDE-717C-3147-AD21-0945A431F2BB}" dt="2024-04-09T07:22:33.977" v="65" actId="1076"/>
          <ac:spMkLst>
            <pc:docMk/>
            <pc:sldMk cId="2895008249" sldId="261"/>
            <ac:spMk id="31" creationId="{AB75F943-F553-9CD4-7FC7-2605EBE7B188}"/>
          </ac:spMkLst>
        </pc:spChg>
        <pc:spChg chg="add mod">
          <ac:chgData name="Edoardo Focante" userId="17e9c0c6-1701-45e9-b08e-36e488640289" providerId="ADAL" clId="{CAA9BDDE-717C-3147-AD21-0945A431F2BB}" dt="2024-04-09T11:30:29.310" v="2588" actId="255"/>
          <ac:spMkLst>
            <pc:docMk/>
            <pc:sldMk cId="2895008249" sldId="261"/>
            <ac:spMk id="37" creationId="{05F6C3EF-5222-A261-4D22-41111363CF7C}"/>
          </ac:spMkLst>
        </pc:spChg>
        <pc:spChg chg="add mod">
          <ac:chgData name="Edoardo Focante" userId="17e9c0c6-1701-45e9-b08e-36e488640289" providerId="ADAL" clId="{CAA9BDDE-717C-3147-AD21-0945A431F2BB}" dt="2024-04-09T11:30:32.815" v="2589" actId="255"/>
          <ac:spMkLst>
            <pc:docMk/>
            <pc:sldMk cId="2895008249" sldId="261"/>
            <ac:spMk id="44" creationId="{AE412B1F-CA6F-E30C-D41F-4916C75DC47E}"/>
          </ac:spMkLst>
        </pc:spChg>
        <pc:spChg chg="add mod">
          <ac:chgData name="Edoardo Focante" userId="17e9c0c6-1701-45e9-b08e-36e488640289" providerId="ADAL" clId="{CAA9BDDE-717C-3147-AD21-0945A431F2BB}" dt="2024-04-09T11:30:24.203" v="2587" actId="255"/>
          <ac:spMkLst>
            <pc:docMk/>
            <pc:sldMk cId="2895008249" sldId="261"/>
            <ac:spMk id="47" creationId="{DB23B135-E9E3-556A-62BD-E7CA61997D23}"/>
          </ac:spMkLst>
        </pc:spChg>
        <pc:spChg chg="add mod">
          <ac:chgData name="Edoardo Focante" userId="17e9c0c6-1701-45e9-b08e-36e488640289" providerId="ADAL" clId="{CAA9BDDE-717C-3147-AD21-0945A431F2BB}" dt="2024-04-09T09:35:51.317" v="1956" actId="1076"/>
          <ac:spMkLst>
            <pc:docMk/>
            <pc:sldMk cId="2895008249" sldId="261"/>
            <ac:spMk id="49" creationId="{5E4E6B09-C611-65E6-5E96-884ADE2FF0ED}"/>
          </ac:spMkLst>
        </pc:spChg>
        <pc:spChg chg="add mod">
          <ac:chgData name="Edoardo Focante" userId="17e9c0c6-1701-45e9-b08e-36e488640289" providerId="ADAL" clId="{CAA9BDDE-717C-3147-AD21-0945A431F2BB}" dt="2024-04-09T11:30:20.442" v="2586" actId="255"/>
          <ac:spMkLst>
            <pc:docMk/>
            <pc:sldMk cId="2895008249" sldId="261"/>
            <ac:spMk id="50" creationId="{2C110EBA-16D8-DAC2-2AE5-610BAE709754}"/>
          </ac:spMkLst>
        </pc:spChg>
        <pc:spChg chg="add mod">
          <ac:chgData name="Edoardo Focante" userId="17e9c0c6-1701-45e9-b08e-36e488640289" providerId="ADAL" clId="{CAA9BDDE-717C-3147-AD21-0945A431F2BB}" dt="2024-04-09T11:31:55.301" v="2658" actId="1076"/>
          <ac:spMkLst>
            <pc:docMk/>
            <pc:sldMk cId="2895008249" sldId="261"/>
            <ac:spMk id="52" creationId="{3897B33A-B78B-0D60-F28D-E01B87BAECC3}"/>
          </ac:spMkLst>
        </pc:spChg>
        <pc:spChg chg="add mod">
          <ac:chgData name="Edoardo Focante" userId="17e9c0c6-1701-45e9-b08e-36e488640289" providerId="ADAL" clId="{CAA9BDDE-717C-3147-AD21-0945A431F2BB}" dt="2024-04-09T09:07:35.031" v="1801" actId="1035"/>
          <ac:spMkLst>
            <pc:docMk/>
            <pc:sldMk cId="2895008249" sldId="261"/>
            <ac:spMk id="53" creationId="{A9C004B7-E8D3-54B1-D583-37AB931F20A5}"/>
          </ac:spMkLst>
        </pc:spChg>
        <pc:spChg chg="add mod">
          <ac:chgData name="Edoardo Focante" userId="17e9c0c6-1701-45e9-b08e-36e488640289" providerId="ADAL" clId="{CAA9BDDE-717C-3147-AD21-0945A431F2BB}" dt="2024-04-09T11:30:39.425" v="2591" actId="1035"/>
          <ac:spMkLst>
            <pc:docMk/>
            <pc:sldMk cId="2895008249" sldId="261"/>
            <ac:spMk id="55" creationId="{1BC5F4DA-13A9-F775-A970-BD7067FFEE56}"/>
          </ac:spMkLst>
        </pc:spChg>
        <pc:spChg chg="add mod">
          <ac:chgData name="Edoardo Focante" userId="17e9c0c6-1701-45e9-b08e-36e488640289" providerId="ADAL" clId="{CAA9BDDE-717C-3147-AD21-0945A431F2BB}" dt="2024-04-09T11:30:55.386" v="2593" actId="1035"/>
          <ac:spMkLst>
            <pc:docMk/>
            <pc:sldMk cId="2895008249" sldId="261"/>
            <ac:spMk id="57" creationId="{A3A43348-1721-0568-5836-59B7183FE982}"/>
          </ac:spMkLst>
        </pc:spChg>
        <pc:spChg chg="add mod">
          <ac:chgData name="Edoardo Focante" userId="17e9c0c6-1701-45e9-b08e-36e488640289" providerId="ADAL" clId="{CAA9BDDE-717C-3147-AD21-0945A431F2BB}" dt="2024-04-09T07:24:14.281" v="108" actId="1076"/>
          <ac:spMkLst>
            <pc:docMk/>
            <pc:sldMk cId="2895008249" sldId="261"/>
            <ac:spMk id="58" creationId="{D049614A-2E2B-00B0-5458-C59C924A3959}"/>
          </ac:spMkLst>
        </pc:spChg>
        <pc:spChg chg="add mod">
          <ac:chgData name="Edoardo Focante" userId="17e9c0c6-1701-45e9-b08e-36e488640289" providerId="ADAL" clId="{CAA9BDDE-717C-3147-AD21-0945A431F2BB}" dt="2024-04-09T07:24:14.281" v="108" actId="1076"/>
          <ac:spMkLst>
            <pc:docMk/>
            <pc:sldMk cId="2895008249" sldId="261"/>
            <ac:spMk id="59" creationId="{6C073B04-3EEF-CA67-20EC-B02B440EA740}"/>
          </ac:spMkLst>
        </pc:spChg>
        <pc:spChg chg="add mod">
          <ac:chgData name="Edoardo Focante" userId="17e9c0c6-1701-45e9-b08e-36e488640289" providerId="ADAL" clId="{CAA9BDDE-717C-3147-AD21-0945A431F2BB}" dt="2024-04-09T07:24:14.281" v="108" actId="1076"/>
          <ac:spMkLst>
            <pc:docMk/>
            <pc:sldMk cId="2895008249" sldId="261"/>
            <ac:spMk id="60" creationId="{E9C9EA33-E676-6216-3D56-9550253F5EBE}"/>
          </ac:spMkLst>
        </pc:spChg>
        <pc:spChg chg="add mod">
          <ac:chgData name="Edoardo Focante" userId="17e9c0c6-1701-45e9-b08e-36e488640289" providerId="ADAL" clId="{CAA9BDDE-717C-3147-AD21-0945A431F2BB}" dt="2024-04-09T07:24:14.281" v="108" actId="1076"/>
          <ac:spMkLst>
            <pc:docMk/>
            <pc:sldMk cId="2895008249" sldId="261"/>
            <ac:spMk id="61" creationId="{FAAB5B48-E709-5989-CAAC-AC5857CC4DB1}"/>
          </ac:spMkLst>
        </pc:spChg>
        <pc:spChg chg="add mod">
          <ac:chgData name="Edoardo Focante" userId="17e9c0c6-1701-45e9-b08e-36e488640289" providerId="ADAL" clId="{CAA9BDDE-717C-3147-AD21-0945A431F2BB}" dt="2024-04-09T07:24:14.281" v="108" actId="1076"/>
          <ac:spMkLst>
            <pc:docMk/>
            <pc:sldMk cId="2895008249" sldId="261"/>
            <ac:spMk id="62" creationId="{A98518E1-AAF1-02FA-C5A7-CC99EE15675D}"/>
          </ac:spMkLst>
        </pc:spChg>
        <pc:spChg chg="add mod">
          <ac:chgData name="Edoardo Focante" userId="17e9c0c6-1701-45e9-b08e-36e488640289" providerId="ADAL" clId="{CAA9BDDE-717C-3147-AD21-0945A431F2BB}" dt="2024-04-09T07:24:14.281" v="108" actId="1076"/>
          <ac:spMkLst>
            <pc:docMk/>
            <pc:sldMk cId="2895008249" sldId="261"/>
            <ac:spMk id="63" creationId="{03DEBA27-B206-FA49-B2FB-EA0CD9567605}"/>
          </ac:spMkLst>
        </pc:spChg>
        <pc:spChg chg="add mod">
          <ac:chgData name="Edoardo Focante" userId="17e9c0c6-1701-45e9-b08e-36e488640289" providerId="ADAL" clId="{CAA9BDDE-717C-3147-AD21-0945A431F2BB}" dt="2024-04-09T07:24:14.281" v="108" actId="1076"/>
          <ac:spMkLst>
            <pc:docMk/>
            <pc:sldMk cId="2895008249" sldId="261"/>
            <ac:spMk id="64" creationId="{EEC7D4E1-F562-A85E-ACD2-E0FB7DB7DD77}"/>
          </ac:spMkLst>
        </pc:spChg>
        <pc:spChg chg="add mod">
          <ac:chgData name="Edoardo Focante" userId="17e9c0c6-1701-45e9-b08e-36e488640289" providerId="ADAL" clId="{CAA9BDDE-717C-3147-AD21-0945A431F2BB}" dt="2024-04-09T07:24:14.281" v="108" actId="1076"/>
          <ac:spMkLst>
            <pc:docMk/>
            <pc:sldMk cId="2895008249" sldId="261"/>
            <ac:spMk id="65" creationId="{743DAA21-2A53-79E7-3B55-A8C7193544F4}"/>
          </ac:spMkLst>
        </pc:spChg>
        <pc:spChg chg="add mod">
          <ac:chgData name="Edoardo Focante" userId="17e9c0c6-1701-45e9-b08e-36e488640289" providerId="ADAL" clId="{CAA9BDDE-717C-3147-AD21-0945A431F2BB}" dt="2024-04-09T07:24:14.281" v="108" actId="1076"/>
          <ac:spMkLst>
            <pc:docMk/>
            <pc:sldMk cId="2895008249" sldId="261"/>
            <ac:spMk id="66" creationId="{DF8C8D53-3BE8-03F0-E5A1-82C187241526}"/>
          </ac:spMkLst>
        </pc:spChg>
        <pc:spChg chg="add mod">
          <ac:chgData name="Edoardo Focante" userId="17e9c0c6-1701-45e9-b08e-36e488640289" providerId="ADAL" clId="{CAA9BDDE-717C-3147-AD21-0945A431F2BB}" dt="2024-04-09T07:24:14.281" v="108" actId="1076"/>
          <ac:spMkLst>
            <pc:docMk/>
            <pc:sldMk cId="2895008249" sldId="261"/>
            <ac:spMk id="67" creationId="{43762883-DD33-4E90-B3E2-5F82155C15FA}"/>
          </ac:spMkLst>
        </pc:spChg>
        <pc:spChg chg="add mod">
          <ac:chgData name="Edoardo Focante" userId="17e9c0c6-1701-45e9-b08e-36e488640289" providerId="ADAL" clId="{CAA9BDDE-717C-3147-AD21-0945A431F2BB}" dt="2024-04-09T07:24:14.281" v="108" actId="1076"/>
          <ac:spMkLst>
            <pc:docMk/>
            <pc:sldMk cId="2895008249" sldId="261"/>
            <ac:spMk id="68" creationId="{8F411E68-9813-6F12-CEE9-B0C66C70C9E9}"/>
          </ac:spMkLst>
        </pc:spChg>
        <pc:spChg chg="add mod">
          <ac:chgData name="Edoardo Focante" userId="17e9c0c6-1701-45e9-b08e-36e488640289" providerId="ADAL" clId="{CAA9BDDE-717C-3147-AD21-0945A431F2BB}" dt="2024-04-09T07:24:14.281" v="108" actId="1076"/>
          <ac:spMkLst>
            <pc:docMk/>
            <pc:sldMk cId="2895008249" sldId="261"/>
            <ac:spMk id="69" creationId="{7A4AC8B3-A47B-4A3B-EF5F-9E0DF217D21F}"/>
          </ac:spMkLst>
        </pc:spChg>
        <pc:spChg chg="add mod">
          <ac:chgData name="Edoardo Focante" userId="17e9c0c6-1701-45e9-b08e-36e488640289" providerId="ADAL" clId="{CAA9BDDE-717C-3147-AD21-0945A431F2BB}" dt="2024-04-09T07:24:14.281" v="108" actId="1076"/>
          <ac:spMkLst>
            <pc:docMk/>
            <pc:sldMk cId="2895008249" sldId="261"/>
            <ac:spMk id="70" creationId="{CC05F18E-E813-ACC6-1BC1-936C2713C169}"/>
          </ac:spMkLst>
        </pc:spChg>
        <pc:spChg chg="add mod">
          <ac:chgData name="Edoardo Focante" userId="17e9c0c6-1701-45e9-b08e-36e488640289" providerId="ADAL" clId="{CAA9BDDE-717C-3147-AD21-0945A431F2BB}" dt="2024-04-09T07:24:14.281" v="108" actId="1076"/>
          <ac:spMkLst>
            <pc:docMk/>
            <pc:sldMk cId="2895008249" sldId="261"/>
            <ac:spMk id="71" creationId="{3E3165AC-0269-CDB6-DE10-BA3151B3BED4}"/>
          </ac:spMkLst>
        </pc:spChg>
        <pc:spChg chg="add mod">
          <ac:chgData name="Edoardo Focante" userId="17e9c0c6-1701-45e9-b08e-36e488640289" providerId="ADAL" clId="{CAA9BDDE-717C-3147-AD21-0945A431F2BB}" dt="2024-04-09T07:24:14.281" v="108" actId="1076"/>
          <ac:spMkLst>
            <pc:docMk/>
            <pc:sldMk cId="2895008249" sldId="261"/>
            <ac:spMk id="72" creationId="{655F6021-AD00-5F4A-A83B-49C6A0DDB12F}"/>
          </ac:spMkLst>
        </pc:spChg>
        <pc:spChg chg="add mod">
          <ac:chgData name="Edoardo Focante" userId="17e9c0c6-1701-45e9-b08e-36e488640289" providerId="ADAL" clId="{CAA9BDDE-717C-3147-AD21-0945A431F2BB}" dt="2024-04-09T07:24:14.281" v="108" actId="1076"/>
          <ac:spMkLst>
            <pc:docMk/>
            <pc:sldMk cId="2895008249" sldId="261"/>
            <ac:spMk id="73" creationId="{7ACDCC83-649B-C83D-A7A3-012652DA8B28}"/>
          </ac:spMkLst>
        </pc:spChg>
        <pc:spChg chg="add mod">
          <ac:chgData name="Edoardo Focante" userId="17e9c0c6-1701-45e9-b08e-36e488640289" providerId="ADAL" clId="{CAA9BDDE-717C-3147-AD21-0945A431F2BB}" dt="2024-04-09T07:24:14.281" v="108" actId="1076"/>
          <ac:spMkLst>
            <pc:docMk/>
            <pc:sldMk cId="2895008249" sldId="261"/>
            <ac:spMk id="75" creationId="{F1426EF6-861A-DDBF-728D-ACF9D5686DD1}"/>
          </ac:spMkLst>
        </pc:spChg>
        <pc:spChg chg="add mod">
          <ac:chgData name="Edoardo Focante" userId="17e9c0c6-1701-45e9-b08e-36e488640289" providerId="ADAL" clId="{CAA9BDDE-717C-3147-AD21-0945A431F2BB}" dt="2024-04-09T07:24:14.281" v="108" actId="1076"/>
          <ac:spMkLst>
            <pc:docMk/>
            <pc:sldMk cId="2895008249" sldId="261"/>
            <ac:spMk id="77" creationId="{09E20856-868E-1D7B-35A8-988B5CAD1A6C}"/>
          </ac:spMkLst>
        </pc:spChg>
        <pc:spChg chg="add mod">
          <ac:chgData name="Edoardo Focante" userId="17e9c0c6-1701-45e9-b08e-36e488640289" providerId="ADAL" clId="{CAA9BDDE-717C-3147-AD21-0945A431F2BB}" dt="2024-04-09T07:24:14.281" v="108" actId="1076"/>
          <ac:spMkLst>
            <pc:docMk/>
            <pc:sldMk cId="2895008249" sldId="261"/>
            <ac:spMk id="78" creationId="{1F997613-B699-8A53-0029-0BDF72FE00EF}"/>
          </ac:spMkLst>
        </pc:spChg>
        <pc:spChg chg="add mod">
          <ac:chgData name="Edoardo Focante" userId="17e9c0c6-1701-45e9-b08e-36e488640289" providerId="ADAL" clId="{CAA9BDDE-717C-3147-AD21-0945A431F2BB}" dt="2024-04-09T07:24:14.281" v="108" actId="1076"/>
          <ac:spMkLst>
            <pc:docMk/>
            <pc:sldMk cId="2895008249" sldId="261"/>
            <ac:spMk id="80" creationId="{3571BCB3-E927-57BE-4A9F-7EB210668ECC}"/>
          </ac:spMkLst>
        </pc:spChg>
        <pc:spChg chg="add mod">
          <ac:chgData name="Edoardo Focante" userId="17e9c0c6-1701-45e9-b08e-36e488640289" providerId="ADAL" clId="{CAA9BDDE-717C-3147-AD21-0945A431F2BB}" dt="2024-04-09T07:24:14.281" v="108" actId="1076"/>
          <ac:spMkLst>
            <pc:docMk/>
            <pc:sldMk cId="2895008249" sldId="261"/>
            <ac:spMk id="82" creationId="{CCBEBB16-131A-FFEC-12DE-48676BC8A488}"/>
          </ac:spMkLst>
        </pc:spChg>
        <pc:spChg chg="add del mod">
          <ac:chgData name="Edoardo Focante" userId="17e9c0c6-1701-45e9-b08e-36e488640289" providerId="ADAL" clId="{CAA9BDDE-717C-3147-AD21-0945A431F2BB}" dt="2024-04-09T08:12:43.018" v="982" actId="1076"/>
          <ac:spMkLst>
            <pc:docMk/>
            <pc:sldMk cId="2895008249" sldId="261"/>
            <ac:spMk id="83" creationId="{A2DB18B6-AF3D-4E6E-D048-8A55C9F94EC4}"/>
          </ac:spMkLst>
        </pc:spChg>
        <pc:spChg chg="add mod">
          <ac:chgData name="Edoardo Focante" userId="17e9c0c6-1701-45e9-b08e-36e488640289" providerId="ADAL" clId="{CAA9BDDE-717C-3147-AD21-0945A431F2BB}" dt="2024-04-09T09:06:54.158" v="1784" actId="1076"/>
          <ac:spMkLst>
            <pc:docMk/>
            <pc:sldMk cId="2895008249" sldId="261"/>
            <ac:spMk id="84" creationId="{2633CD5F-C776-D8F8-84ED-EAE853176150}"/>
          </ac:spMkLst>
        </pc:spChg>
        <pc:spChg chg="add mod">
          <ac:chgData name="Edoardo Focante" userId="17e9c0c6-1701-45e9-b08e-36e488640289" providerId="ADAL" clId="{CAA9BDDE-717C-3147-AD21-0945A431F2BB}" dt="2024-04-09T09:35:28.965" v="1953" actId="20577"/>
          <ac:spMkLst>
            <pc:docMk/>
            <pc:sldMk cId="2895008249" sldId="261"/>
            <ac:spMk id="85" creationId="{09CC9453-5C4B-3EE2-5BCA-4B8188FF9C89}"/>
          </ac:spMkLst>
        </pc:spChg>
        <pc:spChg chg="add del mod">
          <ac:chgData name="Edoardo Focante" userId="17e9c0c6-1701-45e9-b08e-36e488640289" providerId="ADAL" clId="{CAA9BDDE-717C-3147-AD21-0945A431F2BB}" dt="2024-04-09T07:28:54.498" v="237"/>
          <ac:spMkLst>
            <pc:docMk/>
            <pc:sldMk cId="2895008249" sldId="261"/>
            <ac:spMk id="86" creationId="{04204E57-CF5C-EC37-0E5D-7E9A3EE50A57}"/>
          </ac:spMkLst>
        </pc:spChg>
        <pc:spChg chg="add del mod">
          <ac:chgData name="Edoardo Focante" userId="17e9c0c6-1701-45e9-b08e-36e488640289" providerId="ADAL" clId="{CAA9BDDE-717C-3147-AD21-0945A431F2BB}" dt="2024-04-09T07:27:46.970" v="212" actId="478"/>
          <ac:spMkLst>
            <pc:docMk/>
            <pc:sldMk cId="2895008249" sldId="261"/>
            <ac:spMk id="87" creationId="{36A91AF2-60C8-68B6-63FA-F3CC48231EFD}"/>
          </ac:spMkLst>
        </pc:spChg>
        <pc:spChg chg="add del mod">
          <ac:chgData name="Edoardo Focante" userId="17e9c0c6-1701-45e9-b08e-36e488640289" providerId="ADAL" clId="{CAA9BDDE-717C-3147-AD21-0945A431F2BB}" dt="2024-04-09T07:24:43.546" v="112" actId="478"/>
          <ac:spMkLst>
            <pc:docMk/>
            <pc:sldMk cId="2895008249" sldId="261"/>
            <ac:spMk id="88" creationId="{E8F08171-F624-FA98-230E-1C5193DF9AD7}"/>
          </ac:spMkLst>
        </pc:spChg>
        <pc:spChg chg="add del mod">
          <ac:chgData name="Edoardo Focante" userId="17e9c0c6-1701-45e9-b08e-36e488640289" providerId="ADAL" clId="{CAA9BDDE-717C-3147-AD21-0945A431F2BB}" dt="2024-04-09T07:27:48.416" v="214" actId="478"/>
          <ac:spMkLst>
            <pc:docMk/>
            <pc:sldMk cId="2895008249" sldId="261"/>
            <ac:spMk id="89" creationId="{303FB873-697E-9DD7-4705-B51CFD7455FA}"/>
          </ac:spMkLst>
        </pc:spChg>
        <pc:spChg chg="add del mod">
          <ac:chgData name="Edoardo Focante" userId="17e9c0c6-1701-45e9-b08e-36e488640289" providerId="ADAL" clId="{CAA9BDDE-717C-3147-AD21-0945A431F2BB}" dt="2024-04-09T07:27:55.890" v="220" actId="478"/>
          <ac:spMkLst>
            <pc:docMk/>
            <pc:sldMk cId="2895008249" sldId="261"/>
            <ac:spMk id="90" creationId="{EE4D6BB1-E836-77D8-8D61-6BDCE5CDE5C2}"/>
          </ac:spMkLst>
        </pc:spChg>
        <pc:spChg chg="add del mod">
          <ac:chgData name="Edoardo Focante" userId="17e9c0c6-1701-45e9-b08e-36e488640289" providerId="ADAL" clId="{CAA9BDDE-717C-3147-AD21-0945A431F2BB}" dt="2024-04-09T07:27:49.855" v="215" actId="478"/>
          <ac:spMkLst>
            <pc:docMk/>
            <pc:sldMk cId="2895008249" sldId="261"/>
            <ac:spMk id="91" creationId="{14D2C4E5-C625-7ED3-678A-60F436C4C30D}"/>
          </ac:spMkLst>
        </pc:spChg>
        <pc:spChg chg="add del mod">
          <ac:chgData name="Edoardo Focante" userId="17e9c0c6-1701-45e9-b08e-36e488640289" providerId="ADAL" clId="{CAA9BDDE-717C-3147-AD21-0945A431F2BB}" dt="2024-04-09T07:34:30.861" v="347" actId="478"/>
          <ac:spMkLst>
            <pc:docMk/>
            <pc:sldMk cId="2895008249" sldId="261"/>
            <ac:spMk id="92" creationId="{13F9D05B-F24B-4D84-1048-001C979007AC}"/>
          </ac:spMkLst>
        </pc:spChg>
        <pc:spChg chg="add del mod">
          <ac:chgData name="Edoardo Focante" userId="17e9c0c6-1701-45e9-b08e-36e488640289" providerId="ADAL" clId="{CAA9BDDE-717C-3147-AD21-0945A431F2BB}" dt="2024-04-09T07:27:50.777" v="216" actId="478"/>
          <ac:spMkLst>
            <pc:docMk/>
            <pc:sldMk cId="2895008249" sldId="261"/>
            <ac:spMk id="93" creationId="{10EB33BC-027A-B0B7-9BEF-31A1040C7945}"/>
          </ac:spMkLst>
        </pc:spChg>
        <pc:spChg chg="add del mod">
          <ac:chgData name="Edoardo Focante" userId="17e9c0c6-1701-45e9-b08e-36e488640289" providerId="ADAL" clId="{CAA9BDDE-717C-3147-AD21-0945A431F2BB}" dt="2024-04-09T07:24:53.455" v="116" actId="478"/>
          <ac:spMkLst>
            <pc:docMk/>
            <pc:sldMk cId="2895008249" sldId="261"/>
            <ac:spMk id="94" creationId="{0068948A-A7BB-7E15-D2BA-AF8BB3862BAC}"/>
          </ac:spMkLst>
        </pc:spChg>
        <pc:spChg chg="add del mod">
          <ac:chgData name="Edoardo Focante" userId="17e9c0c6-1701-45e9-b08e-36e488640289" providerId="ADAL" clId="{CAA9BDDE-717C-3147-AD21-0945A431F2BB}" dt="2024-04-09T07:26:05.832" v="152" actId="478"/>
          <ac:spMkLst>
            <pc:docMk/>
            <pc:sldMk cId="2895008249" sldId="261"/>
            <ac:spMk id="95" creationId="{8256A564-6971-A37D-A9A2-C1388F98EB96}"/>
          </ac:spMkLst>
        </pc:spChg>
        <pc:spChg chg="add del mod">
          <ac:chgData name="Edoardo Focante" userId="17e9c0c6-1701-45e9-b08e-36e488640289" providerId="ADAL" clId="{CAA9BDDE-717C-3147-AD21-0945A431F2BB}" dt="2024-04-09T07:24:45.555" v="114" actId="478"/>
          <ac:spMkLst>
            <pc:docMk/>
            <pc:sldMk cId="2895008249" sldId="261"/>
            <ac:spMk id="96" creationId="{702EB6D4-EAA3-2C75-8B26-DE3568B3F47A}"/>
          </ac:spMkLst>
        </pc:spChg>
        <pc:spChg chg="add mod">
          <ac:chgData name="Edoardo Focante" userId="17e9c0c6-1701-45e9-b08e-36e488640289" providerId="ADAL" clId="{CAA9BDDE-717C-3147-AD21-0945A431F2BB}" dt="2024-04-09T07:41:23.471" v="614" actId="1076"/>
          <ac:spMkLst>
            <pc:docMk/>
            <pc:sldMk cId="2895008249" sldId="261"/>
            <ac:spMk id="97" creationId="{74B2E4AF-BE15-D9A0-B3C3-498B3422985B}"/>
          </ac:spMkLst>
        </pc:spChg>
        <pc:spChg chg="add mod">
          <ac:chgData name="Edoardo Focante" userId="17e9c0c6-1701-45e9-b08e-36e488640289" providerId="ADAL" clId="{CAA9BDDE-717C-3147-AD21-0945A431F2BB}" dt="2024-04-09T07:41:19.466" v="613" actId="1076"/>
          <ac:spMkLst>
            <pc:docMk/>
            <pc:sldMk cId="2895008249" sldId="261"/>
            <ac:spMk id="98" creationId="{41E719AC-6838-6088-38BF-3A8026863CA3}"/>
          </ac:spMkLst>
        </pc:spChg>
        <pc:spChg chg="add mod">
          <ac:chgData name="Edoardo Focante" userId="17e9c0c6-1701-45e9-b08e-36e488640289" providerId="ADAL" clId="{CAA9BDDE-717C-3147-AD21-0945A431F2BB}" dt="2024-04-09T07:24:34.024" v="111" actId="1076"/>
          <ac:spMkLst>
            <pc:docMk/>
            <pc:sldMk cId="2895008249" sldId="261"/>
            <ac:spMk id="99" creationId="{95E21B92-43A4-18B5-F9C0-91D80076CEB1}"/>
          </ac:spMkLst>
        </pc:spChg>
        <pc:spChg chg="add mod">
          <ac:chgData name="Edoardo Focante" userId="17e9c0c6-1701-45e9-b08e-36e488640289" providerId="ADAL" clId="{CAA9BDDE-717C-3147-AD21-0945A431F2BB}" dt="2024-04-09T07:41:26.713" v="615" actId="1076"/>
          <ac:spMkLst>
            <pc:docMk/>
            <pc:sldMk cId="2895008249" sldId="261"/>
            <ac:spMk id="101" creationId="{CE4768C9-2680-AC9B-D4C3-6C4744BC2960}"/>
          </ac:spMkLst>
        </pc:spChg>
        <pc:spChg chg="add del mod">
          <ac:chgData name="Edoardo Focante" userId="17e9c0c6-1701-45e9-b08e-36e488640289" providerId="ADAL" clId="{CAA9BDDE-717C-3147-AD21-0945A431F2BB}" dt="2024-04-09T07:24:44.779" v="113" actId="478"/>
          <ac:spMkLst>
            <pc:docMk/>
            <pc:sldMk cId="2895008249" sldId="261"/>
            <ac:spMk id="103" creationId="{31B99883-6EBD-9304-8A9D-5D0C8057BE8D}"/>
          </ac:spMkLst>
        </pc:spChg>
        <pc:spChg chg="add mod">
          <ac:chgData name="Edoardo Focante" userId="17e9c0c6-1701-45e9-b08e-36e488640289" providerId="ADAL" clId="{CAA9BDDE-717C-3147-AD21-0945A431F2BB}" dt="2024-04-09T07:40:45.524" v="603" actId="1037"/>
          <ac:spMkLst>
            <pc:docMk/>
            <pc:sldMk cId="2895008249" sldId="261"/>
            <ac:spMk id="104" creationId="{13C08ECE-D340-3629-9919-8A502307CB65}"/>
          </ac:spMkLst>
        </pc:spChg>
        <pc:spChg chg="add mod">
          <ac:chgData name="Edoardo Focante" userId="17e9c0c6-1701-45e9-b08e-36e488640289" providerId="ADAL" clId="{CAA9BDDE-717C-3147-AD21-0945A431F2BB}" dt="2024-04-09T11:29:31.032" v="2582" actId="166"/>
          <ac:spMkLst>
            <pc:docMk/>
            <pc:sldMk cId="2895008249" sldId="261"/>
            <ac:spMk id="106" creationId="{A1AB787B-D9D8-324E-56FC-3E9EB6D681CB}"/>
          </ac:spMkLst>
        </pc:spChg>
        <pc:spChg chg="add mod">
          <ac:chgData name="Edoardo Focante" userId="17e9c0c6-1701-45e9-b08e-36e488640289" providerId="ADAL" clId="{CAA9BDDE-717C-3147-AD21-0945A431F2BB}" dt="2024-04-09T09:35:58.154" v="1958" actId="14100"/>
          <ac:spMkLst>
            <pc:docMk/>
            <pc:sldMk cId="2895008249" sldId="261"/>
            <ac:spMk id="108" creationId="{37CD74A5-C68F-9B96-692E-D032420B82EE}"/>
          </ac:spMkLst>
        </pc:spChg>
        <pc:spChg chg="add del mod">
          <ac:chgData name="Edoardo Focante" userId="17e9c0c6-1701-45e9-b08e-36e488640289" providerId="ADAL" clId="{CAA9BDDE-717C-3147-AD21-0945A431F2BB}" dt="2024-04-09T07:34:32.844" v="348" actId="478"/>
          <ac:spMkLst>
            <pc:docMk/>
            <pc:sldMk cId="2895008249" sldId="261"/>
            <ac:spMk id="109" creationId="{9232DDB3-161F-26B7-C199-01B796E886CF}"/>
          </ac:spMkLst>
        </pc:spChg>
        <pc:spChg chg="add mod topLvl">
          <ac:chgData name="Edoardo Focante" userId="17e9c0c6-1701-45e9-b08e-36e488640289" providerId="ADAL" clId="{CAA9BDDE-717C-3147-AD21-0945A431F2BB}" dt="2024-04-09T12:27:27.093" v="4407" actId="165"/>
          <ac:spMkLst>
            <pc:docMk/>
            <pc:sldMk cId="2895008249" sldId="261"/>
            <ac:spMk id="111" creationId="{B7AB3477-9E74-16E7-B184-2113D1D55225}"/>
          </ac:spMkLst>
        </pc:spChg>
        <pc:spChg chg="add del mod">
          <ac:chgData name="Edoardo Focante" userId="17e9c0c6-1701-45e9-b08e-36e488640289" providerId="ADAL" clId="{CAA9BDDE-717C-3147-AD21-0945A431F2BB}" dt="2024-04-09T09:33:44.377" v="1928" actId="478"/>
          <ac:spMkLst>
            <pc:docMk/>
            <pc:sldMk cId="2895008249" sldId="261"/>
            <ac:spMk id="117" creationId="{AC4F638D-CC2A-AD6A-9B10-E150DDC5B8F4}"/>
          </ac:spMkLst>
        </pc:spChg>
        <pc:spChg chg="add del mod">
          <ac:chgData name="Edoardo Focante" userId="17e9c0c6-1701-45e9-b08e-36e488640289" providerId="ADAL" clId="{CAA9BDDE-717C-3147-AD21-0945A431F2BB}" dt="2024-04-09T09:33:44.377" v="1928" actId="478"/>
          <ac:spMkLst>
            <pc:docMk/>
            <pc:sldMk cId="2895008249" sldId="261"/>
            <ac:spMk id="118" creationId="{6C9880C0-0E5D-D781-6300-5FF5C11A19D5}"/>
          </ac:spMkLst>
        </pc:spChg>
        <pc:spChg chg="add del mod">
          <ac:chgData name="Edoardo Focante" userId="17e9c0c6-1701-45e9-b08e-36e488640289" providerId="ADAL" clId="{CAA9BDDE-717C-3147-AD21-0945A431F2BB}" dt="2024-04-09T09:33:44.377" v="1928" actId="478"/>
          <ac:spMkLst>
            <pc:docMk/>
            <pc:sldMk cId="2895008249" sldId="261"/>
            <ac:spMk id="119" creationId="{377A0069-5048-0346-0B04-1C52419425E1}"/>
          </ac:spMkLst>
        </pc:spChg>
        <pc:spChg chg="add del mod">
          <ac:chgData name="Edoardo Focante" userId="17e9c0c6-1701-45e9-b08e-36e488640289" providerId="ADAL" clId="{CAA9BDDE-717C-3147-AD21-0945A431F2BB}" dt="2024-04-09T09:33:44.377" v="1928" actId="478"/>
          <ac:spMkLst>
            <pc:docMk/>
            <pc:sldMk cId="2895008249" sldId="261"/>
            <ac:spMk id="120" creationId="{9EB7E46C-70A6-6803-7B74-11C707780E65}"/>
          </ac:spMkLst>
        </pc:spChg>
        <pc:spChg chg="add del mod">
          <ac:chgData name="Edoardo Focante" userId="17e9c0c6-1701-45e9-b08e-36e488640289" providerId="ADAL" clId="{CAA9BDDE-717C-3147-AD21-0945A431F2BB}" dt="2024-04-09T09:33:44.377" v="1928" actId="478"/>
          <ac:spMkLst>
            <pc:docMk/>
            <pc:sldMk cId="2895008249" sldId="261"/>
            <ac:spMk id="121" creationId="{15141093-4CDE-E1FE-FE0C-7452065180C3}"/>
          </ac:spMkLst>
        </pc:spChg>
        <pc:spChg chg="add del mod">
          <ac:chgData name="Edoardo Focante" userId="17e9c0c6-1701-45e9-b08e-36e488640289" providerId="ADAL" clId="{CAA9BDDE-717C-3147-AD21-0945A431F2BB}" dt="2024-04-09T09:33:44.377" v="1928" actId="478"/>
          <ac:spMkLst>
            <pc:docMk/>
            <pc:sldMk cId="2895008249" sldId="261"/>
            <ac:spMk id="122" creationId="{DF5DA872-3EAF-BB36-CBBB-64E945BE2268}"/>
          </ac:spMkLst>
        </pc:spChg>
        <pc:spChg chg="add del mod">
          <ac:chgData name="Edoardo Focante" userId="17e9c0c6-1701-45e9-b08e-36e488640289" providerId="ADAL" clId="{CAA9BDDE-717C-3147-AD21-0945A431F2BB}" dt="2024-04-09T09:33:44.377" v="1928" actId="478"/>
          <ac:spMkLst>
            <pc:docMk/>
            <pc:sldMk cId="2895008249" sldId="261"/>
            <ac:spMk id="123" creationId="{B0DF802D-9F48-7A26-AA18-F92E185C8932}"/>
          </ac:spMkLst>
        </pc:spChg>
        <pc:spChg chg="add del mod">
          <ac:chgData name="Edoardo Focante" userId="17e9c0c6-1701-45e9-b08e-36e488640289" providerId="ADAL" clId="{CAA9BDDE-717C-3147-AD21-0945A431F2BB}" dt="2024-04-09T09:33:44.377" v="1928" actId="478"/>
          <ac:spMkLst>
            <pc:docMk/>
            <pc:sldMk cId="2895008249" sldId="261"/>
            <ac:spMk id="124" creationId="{F81F03E9-8E03-9676-7349-4D0BD2A0D438}"/>
          </ac:spMkLst>
        </pc:spChg>
        <pc:spChg chg="add del mod">
          <ac:chgData name="Edoardo Focante" userId="17e9c0c6-1701-45e9-b08e-36e488640289" providerId="ADAL" clId="{CAA9BDDE-717C-3147-AD21-0945A431F2BB}" dt="2024-04-09T09:33:44.377" v="1928" actId="478"/>
          <ac:spMkLst>
            <pc:docMk/>
            <pc:sldMk cId="2895008249" sldId="261"/>
            <ac:spMk id="125" creationId="{11CFD69C-63EE-7326-2CFD-61406AA9D5C1}"/>
          </ac:spMkLst>
        </pc:spChg>
        <pc:spChg chg="add del mod">
          <ac:chgData name="Edoardo Focante" userId="17e9c0c6-1701-45e9-b08e-36e488640289" providerId="ADAL" clId="{CAA9BDDE-717C-3147-AD21-0945A431F2BB}" dt="2024-04-09T09:33:44.377" v="1928" actId="478"/>
          <ac:spMkLst>
            <pc:docMk/>
            <pc:sldMk cId="2895008249" sldId="261"/>
            <ac:spMk id="126" creationId="{18682D97-7ABD-9282-9021-1E17912B362A}"/>
          </ac:spMkLst>
        </pc:spChg>
        <pc:spChg chg="add del mod">
          <ac:chgData name="Edoardo Focante" userId="17e9c0c6-1701-45e9-b08e-36e488640289" providerId="ADAL" clId="{CAA9BDDE-717C-3147-AD21-0945A431F2BB}" dt="2024-04-09T09:33:44.377" v="1928" actId="478"/>
          <ac:spMkLst>
            <pc:docMk/>
            <pc:sldMk cId="2895008249" sldId="261"/>
            <ac:spMk id="127" creationId="{6A9D679A-C599-5783-B6BD-D374DF50D8D0}"/>
          </ac:spMkLst>
        </pc:spChg>
        <pc:spChg chg="add del mod">
          <ac:chgData name="Edoardo Focante" userId="17e9c0c6-1701-45e9-b08e-36e488640289" providerId="ADAL" clId="{CAA9BDDE-717C-3147-AD21-0945A431F2BB}" dt="2024-04-09T09:33:44.377" v="1928" actId="478"/>
          <ac:spMkLst>
            <pc:docMk/>
            <pc:sldMk cId="2895008249" sldId="261"/>
            <ac:spMk id="128" creationId="{FB9774D6-D0F0-ED6B-CD89-C9E7FF5F8A81}"/>
          </ac:spMkLst>
        </pc:spChg>
        <pc:spChg chg="add del mod">
          <ac:chgData name="Edoardo Focante" userId="17e9c0c6-1701-45e9-b08e-36e488640289" providerId="ADAL" clId="{CAA9BDDE-717C-3147-AD21-0945A431F2BB}" dt="2024-04-09T09:33:44.377" v="1928" actId="478"/>
          <ac:spMkLst>
            <pc:docMk/>
            <pc:sldMk cId="2895008249" sldId="261"/>
            <ac:spMk id="129" creationId="{ED2FB876-2989-0471-E342-EA9651776A53}"/>
          </ac:spMkLst>
        </pc:spChg>
        <pc:spChg chg="add del mod">
          <ac:chgData name="Edoardo Focante" userId="17e9c0c6-1701-45e9-b08e-36e488640289" providerId="ADAL" clId="{CAA9BDDE-717C-3147-AD21-0945A431F2BB}" dt="2024-04-09T09:33:44.377" v="1928" actId="478"/>
          <ac:spMkLst>
            <pc:docMk/>
            <pc:sldMk cId="2895008249" sldId="261"/>
            <ac:spMk id="130" creationId="{43E22379-BFA4-03D0-5894-EBFA8526642E}"/>
          </ac:spMkLst>
        </pc:spChg>
        <pc:spChg chg="add del mod">
          <ac:chgData name="Edoardo Focante" userId="17e9c0c6-1701-45e9-b08e-36e488640289" providerId="ADAL" clId="{CAA9BDDE-717C-3147-AD21-0945A431F2BB}" dt="2024-04-09T09:33:44.377" v="1928" actId="478"/>
          <ac:spMkLst>
            <pc:docMk/>
            <pc:sldMk cId="2895008249" sldId="261"/>
            <ac:spMk id="131" creationId="{AA95F702-5F1C-AAA0-D600-40384456757A}"/>
          </ac:spMkLst>
        </pc:spChg>
        <pc:spChg chg="add del mod">
          <ac:chgData name="Edoardo Focante" userId="17e9c0c6-1701-45e9-b08e-36e488640289" providerId="ADAL" clId="{CAA9BDDE-717C-3147-AD21-0945A431F2BB}" dt="2024-04-09T09:33:44.377" v="1928" actId="478"/>
          <ac:spMkLst>
            <pc:docMk/>
            <pc:sldMk cId="2895008249" sldId="261"/>
            <ac:spMk id="132" creationId="{559F4FDA-46D2-6335-C857-23661D471661}"/>
          </ac:spMkLst>
        </pc:spChg>
        <pc:spChg chg="add del mod">
          <ac:chgData name="Edoardo Focante" userId="17e9c0c6-1701-45e9-b08e-36e488640289" providerId="ADAL" clId="{CAA9BDDE-717C-3147-AD21-0945A431F2BB}" dt="2024-04-09T09:33:44.377" v="1928" actId="478"/>
          <ac:spMkLst>
            <pc:docMk/>
            <pc:sldMk cId="2895008249" sldId="261"/>
            <ac:spMk id="133" creationId="{16BE474B-BA6C-260D-01E4-CF3ECE38142A}"/>
          </ac:spMkLst>
        </pc:spChg>
        <pc:spChg chg="add del mod">
          <ac:chgData name="Edoardo Focante" userId="17e9c0c6-1701-45e9-b08e-36e488640289" providerId="ADAL" clId="{CAA9BDDE-717C-3147-AD21-0945A431F2BB}" dt="2024-04-09T09:33:44.377" v="1928" actId="478"/>
          <ac:spMkLst>
            <pc:docMk/>
            <pc:sldMk cId="2895008249" sldId="261"/>
            <ac:spMk id="134" creationId="{C1EB777A-F977-C2F6-D088-84B54B01AFBC}"/>
          </ac:spMkLst>
        </pc:spChg>
        <pc:spChg chg="add del mod">
          <ac:chgData name="Edoardo Focante" userId="17e9c0c6-1701-45e9-b08e-36e488640289" providerId="ADAL" clId="{CAA9BDDE-717C-3147-AD21-0945A431F2BB}" dt="2024-04-09T09:33:44.377" v="1928" actId="478"/>
          <ac:spMkLst>
            <pc:docMk/>
            <pc:sldMk cId="2895008249" sldId="261"/>
            <ac:spMk id="135" creationId="{7B617418-5BCF-8CA3-9128-E29F6AA3D082}"/>
          </ac:spMkLst>
        </pc:spChg>
        <pc:spChg chg="add del mod">
          <ac:chgData name="Edoardo Focante" userId="17e9c0c6-1701-45e9-b08e-36e488640289" providerId="ADAL" clId="{CAA9BDDE-717C-3147-AD21-0945A431F2BB}" dt="2024-04-09T09:33:44.377" v="1928" actId="478"/>
          <ac:spMkLst>
            <pc:docMk/>
            <pc:sldMk cId="2895008249" sldId="261"/>
            <ac:spMk id="136" creationId="{554C52A8-4F01-E43A-85B5-EDE838ADBAED}"/>
          </ac:spMkLst>
        </pc:spChg>
        <pc:spChg chg="add del mod">
          <ac:chgData name="Edoardo Focante" userId="17e9c0c6-1701-45e9-b08e-36e488640289" providerId="ADAL" clId="{CAA9BDDE-717C-3147-AD21-0945A431F2BB}" dt="2024-04-09T09:33:44.377" v="1928" actId="478"/>
          <ac:spMkLst>
            <pc:docMk/>
            <pc:sldMk cId="2895008249" sldId="261"/>
            <ac:spMk id="137" creationId="{CBAB4A34-A05B-4E0F-4421-9310A7F73D03}"/>
          </ac:spMkLst>
        </pc:spChg>
        <pc:spChg chg="add del mod">
          <ac:chgData name="Edoardo Focante" userId="17e9c0c6-1701-45e9-b08e-36e488640289" providerId="ADAL" clId="{CAA9BDDE-717C-3147-AD21-0945A431F2BB}" dt="2024-04-09T09:33:44.377" v="1928" actId="478"/>
          <ac:spMkLst>
            <pc:docMk/>
            <pc:sldMk cId="2895008249" sldId="261"/>
            <ac:spMk id="138" creationId="{CCB426C6-5D55-3CBF-4F88-08C73AA291F0}"/>
          </ac:spMkLst>
        </pc:spChg>
        <pc:spChg chg="add del mod">
          <ac:chgData name="Edoardo Focante" userId="17e9c0c6-1701-45e9-b08e-36e488640289" providerId="ADAL" clId="{CAA9BDDE-717C-3147-AD21-0945A431F2BB}" dt="2024-04-09T09:33:44.377" v="1928" actId="478"/>
          <ac:spMkLst>
            <pc:docMk/>
            <pc:sldMk cId="2895008249" sldId="261"/>
            <ac:spMk id="139" creationId="{62BF3E61-38BA-FF08-1943-64C631EE0296}"/>
          </ac:spMkLst>
        </pc:spChg>
        <pc:spChg chg="add del mod">
          <ac:chgData name="Edoardo Focante" userId="17e9c0c6-1701-45e9-b08e-36e488640289" providerId="ADAL" clId="{CAA9BDDE-717C-3147-AD21-0945A431F2BB}" dt="2024-04-09T09:33:44.377" v="1928" actId="478"/>
          <ac:spMkLst>
            <pc:docMk/>
            <pc:sldMk cId="2895008249" sldId="261"/>
            <ac:spMk id="140" creationId="{4BC57E75-A8A7-E9CB-F35C-3A5592253ED6}"/>
          </ac:spMkLst>
        </pc:spChg>
        <pc:spChg chg="add del">
          <ac:chgData name="Edoardo Focante" userId="17e9c0c6-1701-45e9-b08e-36e488640289" providerId="ADAL" clId="{CAA9BDDE-717C-3147-AD21-0945A431F2BB}" dt="2024-04-09T09:35:53.743" v="1957" actId="478"/>
          <ac:spMkLst>
            <pc:docMk/>
            <pc:sldMk cId="2895008249" sldId="261"/>
            <ac:spMk id="148" creationId="{C8A18064-2891-7049-6E4F-B31A3B3790C5}"/>
          </ac:spMkLst>
        </pc:spChg>
        <pc:spChg chg="add mod">
          <ac:chgData name="Edoardo Focante" userId="17e9c0c6-1701-45e9-b08e-36e488640289" providerId="ADAL" clId="{CAA9BDDE-717C-3147-AD21-0945A431F2BB}" dt="2024-04-09T09:36:36.532" v="1993" actId="1076"/>
          <ac:spMkLst>
            <pc:docMk/>
            <pc:sldMk cId="2895008249" sldId="261"/>
            <ac:spMk id="149" creationId="{F525F355-026D-21F3-40CA-9D9279A9815E}"/>
          </ac:spMkLst>
        </pc:spChg>
        <pc:spChg chg="add mod">
          <ac:chgData name="Edoardo Focante" userId="17e9c0c6-1701-45e9-b08e-36e488640289" providerId="ADAL" clId="{CAA9BDDE-717C-3147-AD21-0945A431F2BB}" dt="2024-04-09T11:32:21.506" v="2680" actId="20577"/>
          <ac:spMkLst>
            <pc:docMk/>
            <pc:sldMk cId="2895008249" sldId="261"/>
            <ac:spMk id="155" creationId="{221275C1-D2FA-6A09-198D-3EE95226C767}"/>
          </ac:spMkLst>
        </pc:spChg>
        <pc:grpChg chg="add mod">
          <ac:chgData name="Edoardo Focante" userId="17e9c0c6-1701-45e9-b08e-36e488640289" providerId="ADAL" clId="{CAA9BDDE-717C-3147-AD21-0945A431F2BB}" dt="2024-04-09T11:29:35.157" v="2584" actId="1076"/>
          <ac:grpSpMkLst>
            <pc:docMk/>
            <pc:sldMk cId="2895008249" sldId="261"/>
            <ac:grpSpMk id="153" creationId="{95943ADA-FE51-175A-8B8A-A19945335D06}"/>
          </ac:grpSpMkLst>
        </pc:grpChg>
        <pc:grpChg chg="add topLvl">
          <ac:chgData name="Edoardo Focante" userId="17e9c0c6-1701-45e9-b08e-36e488640289" providerId="ADAL" clId="{CAA9BDDE-717C-3147-AD21-0945A431F2BB}" dt="2024-04-09T12:27:27.093" v="4407" actId="165"/>
          <ac:grpSpMkLst>
            <pc:docMk/>
            <pc:sldMk cId="2895008249" sldId="261"/>
            <ac:grpSpMk id="154" creationId="{517E7FC1-85F6-2737-F12E-22CE05192253}"/>
          </ac:grpSpMkLst>
        </pc:grpChg>
        <pc:grpChg chg="add">
          <ac:chgData name="Edoardo Focante" userId="17e9c0c6-1701-45e9-b08e-36e488640289" providerId="ADAL" clId="{CAA9BDDE-717C-3147-AD21-0945A431F2BB}" dt="2024-04-09T11:32:29.416" v="2681" actId="164"/>
          <ac:grpSpMkLst>
            <pc:docMk/>
            <pc:sldMk cId="2895008249" sldId="261"/>
            <ac:grpSpMk id="156" creationId="{A4EAE5D2-7D86-6395-A81C-C5BB2D871BB4}"/>
          </ac:grpSpMkLst>
        </pc:grpChg>
        <pc:grpChg chg="add del mod topLvl">
          <ac:chgData name="Edoardo Focante" userId="17e9c0c6-1701-45e9-b08e-36e488640289" providerId="ADAL" clId="{CAA9BDDE-717C-3147-AD21-0945A431F2BB}" dt="2024-04-09T12:27:27.093" v="4407" actId="165"/>
          <ac:grpSpMkLst>
            <pc:docMk/>
            <pc:sldMk cId="2895008249" sldId="261"/>
            <ac:grpSpMk id="157" creationId="{2CFFDAB3-BB2A-BBAF-5617-E54C0ADC696D}"/>
          </ac:grpSpMkLst>
        </pc:grpChg>
        <pc:grpChg chg="add del mod">
          <ac:chgData name="Edoardo Focante" userId="17e9c0c6-1701-45e9-b08e-36e488640289" providerId="ADAL" clId="{CAA9BDDE-717C-3147-AD21-0945A431F2BB}" dt="2024-04-09T12:27:10.305" v="4404" actId="165"/>
          <ac:grpSpMkLst>
            <pc:docMk/>
            <pc:sldMk cId="2895008249" sldId="261"/>
            <ac:grpSpMk id="161" creationId="{D47CE04C-7D9C-CD67-69CC-CE6D0851D185}"/>
          </ac:grpSpMkLst>
        </pc:grpChg>
        <pc:grpChg chg="add">
          <ac:chgData name="Edoardo Focante" userId="17e9c0c6-1701-45e9-b08e-36e488640289" providerId="ADAL" clId="{CAA9BDDE-717C-3147-AD21-0945A431F2BB}" dt="2024-04-09T12:27:34.031" v="4408" actId="164"/>
          <ac:grpSpMkLst>
            <pc:docMk/>
            <pc:sldMk cId="2895008249" sldId="261"/>
            <ac:grpSpMk id="162" creationId="{8034D3C2-6C29-E3B7-BE89-DB079751796D}"/>
          </ac:grpSpMkLst>
        </pc:grpChg>
        <pc:picChg chg="add mod topLvl">
          <ac:chgData name="Edoardo Focante" userId="17e9c0c6-1701-45e9-b08e-36e488640289" providerId="ADAL" clId="{CAA9BDDE-717C-3147-AD21-0945A431F2BB}" dt="2024-04-09T12:27:27.093" v="4407" actId="165"/>
          <ac:picMkLst>
            <pc:docMk/>
            <pc:sldMk cId="2895008249" sldId="261"/>
            <ac:picMk id="144" creationId="{C739C72C-F16E-B92B-BAC1-374838B7F0D0}"/>
          </ac:picMkLst>
        </pc:picChg>
        <pc:cxnChg chg="add mod">
          <ac:chgData name="Edoardo Focante" userId="17e9c0c6-1701-45e9-b08e-36e488640289" providerId="ADAL" clId="{CAA9BDDE-717C-3147-AD21-0945A431F2BB}" dt="2024-04-09T09:26:08.394" v="1862" actId="1038"/>
          <ac:cxnSpMkLst>
            <pc:docMk/>
            <pc:sldMk cId="2895008249" sldId="261"/>
            <ac:cxnSpMk id="33" creationId="{D36EC9DA-B319-B6CC-2EF9-4312697A6B2E}"/>
          </ac:cxnSpMkLst>
        </pc:cxnChg>
        <pc:cxnChg chg="add mod">
          <ac:chgData name="Edoardo Focante" userId="17e9c0c6-1701-45e9-b08e-36e488640289" providerId="ADAL" clId="{CAA9BDDE-717C-3147-AD21-0945A431F2BB}" dt="2024-04-09T09:26:02.587" v="1855" actId="1036"/>
          <ac:cxnSpMkLst>
            <pc:docMk/>
            <pc:sldMk cId="2895008249" sldId="261"/>
            <ac:cxnSpMk id="45" creationId="{EB9E126C-627B-7E42-50A7-5E988DFC5F3F}"/>
          </ac:cxnSpMkLst>
        </pc:cxnChg>
        <pc:cxnChg chg="add mod">
          <ac:chgData name="Edoardo Focante" userId="17e9c0c6-1701-45e9-b08e-36e488640289" providerId="ADAL" clId="{CAA9BDDE-717C-3147-AD21-0945A431F2BB}" dt="2024-04-09T09:08:45.888" v="1821" actId="1076"/>
          <ac:cxnSpMkLst>
            <pc:docMk/>
            <pc:sldMk cId="2895008249" sldId="261"/>
            <ac:cxnSpMk id="46" creationId="{242BD5CA-7A6D-C28E-1F54-41229344933D}"/>
          </ac:cxnSpMkLst>
        </pc:cxnChg>
        <pc:cxnChg chg="add mod">
          <ac:chgData name="Edoardo Focante" userId="17e9c0c6-1701-45e9-b08e-36e488640289" providerId="ADAL" clId="{CAA9BDDE-717C-3147-AD21-0945A431F2BB}" dt="2024-04-09T09:09:27.934" v="1836" actId="14100"/>
          <ac:cxnSpMkLst>
            <pc:docMk/>
            <pc:sldMk cId="2895008249" sldId="261"/>
            <ac:cxnSpMk id="48" creationId="{EEA3FA84-BDEE-B0BF-9C25-EE298565BD23}"/>
          </ac:cxnSpMkLst>
        </pc:cxnChg>
        <pc:cxnChg chg="add mod">
          <ac:chgData name="Edoardo Focante" userId="17e9c0c6-1701-45e9-b08e-36e488640289" providerId="ADAL" clId="{CAA9BDDE-717C-3147-AD21-0945A431F2BB}" dt="2024-04-09T09:08:53.528" v="1823" actId="1076"/>
          <ac:cxnSpMkLst>
            <pc:docMk/>
            <pc:sldMk cId="2895008249" sldId="261"/>
            <ac:cxnSpMk id="51" creationId="{1396BE9B-A2F3-87DB-35FB-CBBC88E45349}"/>
          </ac:cxnSpMkLst>
        </pc:cxnChg>
        <pc:cxnChg chg="add mod">
          <ac:chgData name="Edoardo Focante" userId="17e9c0c6-1701-45e9-b08e-36e488640289" providerId="ADAL" clId="{CAA9BDDE-717C-3147-AD21-0945A431F2BB}" dt="2024-04-09T09:08:33.047" v="1817" actId="1036"/>
          <ac:cxnSpMkLst>
            <pc:docMk/>
            <pc:sldMk cId="2895008249" sldId="261"/>
            <ac:cxnSpMk id="54" creationId="{3293647D-B2E4-C3BA-800A-0A224B49F0C5}"/>
          </ac:cxnSpMkLst>
        </pc:cxnChg>
        <pc:cxnChg chg="add mod">
          <ac:chgData name="Edoardo Focante" userId="17e9c0c6-1701-45e9-b08e-36e488640289" providerId="ADAL" clId="{CAA9BDDE-717C-3147-AD21-0945A431F2BB}" dt="2024-04-09T09:09:33.648" v="1849" actId="1037"/>
          <ac:cxnSpMkLst>
            <pc:docMk/>
            <pc:sldMk cId="2895008249" sldId="261"/>
            <ac:cxnSpMk id="56" creationId="{D94DDEB3-2BD3-4D3E-440E-450BF76FF2E2}"/>
          </ac:cxnSpMkLst>
        </pc:cxnChg>
        <pc:cxnChg chg="add mod">
          <ac:chgData name="Edoardo Focante" userId="17e9c0c6-1701-45e9-b08e-36e488640289" providerId="ADAL" clId="{CAA9BDDE-717C-3147-AD21-0945A431F2BB}" dt="2024-04-09T07:24:14.281" v="108" actId="1076"/>
          <ac:cxnSpMkLst>
            <pc:docMk/>
            <pc:sldMk cId="2895008249" sldId="261"/>
            <ac:cxnSpMk id="74" creationId="{C6DC2D8F-FE4D-AECC-FC6C-307AE406DB03}"/>
          </ac:cxnSpMkLst>
        </pc:cxnChg>
        <pc:cxnChg chg="add mod">
          <ac:chgData name="Edoardo Focante" userId="17e9c0c6-1701-45e9-b08e-36e488640289" providerId="ADAL" clId="{CAA9BDDE-717C-3147-AD21-0945A431F2BB}" dt="2024-04-09T07:24:14.281" v="108" actId="1076"/>
          <ac:cxnSpMkLst>
            <pc:docMk/>
            <pc:sldMk cId="2895008249" sldId="261"/>
            <ac:cxnSpMk id="76" creationId="{08699270-1D23-44A8-8242-34E5B9B72047}"/>
          </ac:cxnSpMkLst>
        </pc:cxnChg>
        <pc:cxnChg chg="add mod">
          <ac:chgData name="Edoardo Focante" userId="17e9c0c6-1701-45e9-b08e-36e488640289" providerId="ADAL" clId="{CAA9BDDE-717C-3147-AD21-0945A431F2BB}" dt="2024-04-09T07:24:14.281" v="108" actId="1076"/>
          <ac:cxnSpMkLst>
            <pc:docMk/>
            <pc:sldMk cId="2895008249" sldId="261"/>
            <ac:cxnSpMk id="79" creationId="{057DE25F-4D4E-2B1A-15B2-CAC8F98336CE}"/>
          </ac:cxnSpMkLst>
        </pc:cxnChg>
        <pc:cxnChg chg="add mod">
          <ac:chgData name="Edoardo Focante" userId="17e9c0c6-1701-45e9-b08e-36e488640289" providerId="ADAL" clId="{CAA9BDDE-717C-3147-AD21-0945A431F2BB}" dt="2024-04-09T07:24:14.281" v="108" actId="1076"/>
          <ac:cxnSpMkLst>
            <pc:docMk/>
            <pc:sldMk cId="2895008249" sldId="261"/>
            <ac:cxnSpMk id="81" creationId="{6991E766-06EA-D5B0-9B25-C50F4D850CB7}"/>
          </ac:cxnSpMkLst>
        </pc:cxnChg>
        <pc:cxnChg chg="add mod">
          <ac:chgData name="Edoardo Focante" userId="17e9c0c6-1701-45e9-b08e-36e488640289" providerId="ADAL" clId="{CAA9BDDE-717C-3147-AD21-0945A431F2BB}" dt="2024-04-09T07:41:37.362" v="631" actId="1076"/>
          <ac:cxnSpMkLst>
            <pc:docMk/>
            <pc:sldMk cId="2895008249" sldId="261"/>
            <ac:cxnSpMk id="100" creationId="{5DFF41FA-ED62-D04D-8DB5-2B1855377574}"/>
          </ac:cxnSpMkLst>
        </pc:cxnChg>
        <pc:cxnChg chg="add del mod">
          <ac:chgData name="Edoardo Focante" userId="17e9c0c6-1701-45e9-b08e-36e488640289" providerId="ADAL" clId="{CAA9BDDE-717C-3147-AD21-0945A431F2BB}" dt="2024-04-09T07:24:47.364" v="115" actId="478"/>
          <ac:cxnSpMkLst>
            <pc:docMk/>
            <pc:sldMk cId="2895008249" sldId="261"/>
            <ac:cxnSpMk id="102" creationId="{179B861F-20A8-EB84-22E6-47BB1200FB5E}"/>
          </ac:cxnSpMkLst>
        </pc:cxnChg>
        <pc:cxnChg chg="add mod">
          <ac:chgData name="Edoardo Focante" userId="17e9c0c6-1701-45e9-b08e-36e488640289" providerId="ADAL" clId="{CAA9BDDE-717C-3147-AD21-0945A431F2BB}" dt="2024-04-09T07:41:04.026" v="609" actId="1076"/>
          <ac:cxnSpMkLst>
            <pc:docMk/>
            <pc:sldMk cId="2895008249" sldId="261"/>
            <ac:cxnSpMk id="105" creationId="{E5256969-E0A7-FBF9-96D6-819480724A3B}"/>
          </ac:cxnSpMkLst>
        </pc:cxnChg>
        <pc:cxnChg chg="add mod">
          <ac:chgData name="Edoardo Focante" userId="17e9c0c6-1701-45e9-b08e-36e488640289" providerId="ADAL" clId="{CAA9BDDE-717C-3147-AD21-0945A431F2BB}" dt="2024-04-09T07:41:30.855" v="629" actId="1038"/>
          <ac:cxnSpMkLst>
            <pc:docMk/>
            <pc:sldMk cId="2895008249" sldId="261"/>
            <ac:cxnSpMk id="107" creationId="{EF9704CD-7D27-0F09-BDA2-EFBF3436A709}"/>
          </ac:cxnSpMkLst>
        </pc:cxnChg>
        <pc:cxnChg chg="add del mod">
          <ac:chgData name="Edoardo Focante" userId="17e9c0c6-1701-45e9-b08e-36e488640289" providerId="ADAL" clId="{CAA9BDDE-717C-3147-AD21-0945A431F2BB}" dt="2024-04-09T09:33:44.377" v="1928" actId="478"/>
          <ac:cxnSpMkLst>
            <pc:docMk/>
            <pc:sldMk cId="2895008249" sldId="261"/>
            <ac:cxnSpMk id="141" creationId="{44D5452D-849D-9CEF-6E2B-2EF9A2215C09}"/>
          </ac:cxnSpMkLst>
        </pc:cxnChg>
        <pc:cxnChg chg="add del mod">
          <ac:chgData name="Edoardo Focante" userId="17e9c0c6-1701-45e9-b08e-36e488640289" providerId="ADAL" clId="{CAA9BDDE-717C-3147-AD21-0945A431F2BB}" dt="2024-04-09T12:26:54.273" v="4402" actId="478"/>
          <ac:cxnSpMkLst>
            <pc:docMk/>
            <pc:sldMk cId="2895008249" sldId="261"/>
            <ac:cxnSpMk id="145" creationId="{ECE48BF3-15CA-1D62-7DF3-003FEDFE0E4D}"/>
          </ac:cxnSpMkLst>
        </pc:cxnChg>
        <pc:cxnChg chg="add mod">
          <ac:chgData name="Edoardo Focante" userId="17e9c0c6-1701-45e9-b08e-36e488640289" providerId="ADAL" clId="{CAA9BDDE-717C-3147-AD21-0945A431F2BB}" dt="2024-04-09T09:36:22.973" v="1991" actId="1076"/>
          <ac:cxnSpMkLst>
            <pc:docMk/>
            <pc:sldMk cId="2895008249" sldId="261"/>
            <ac:cxnSpMk id="150" creationId="{4D72634F-2E6B-3308-985B-B76D812F33DE}"/>
          </ac:cxnSpMkLst>
        </pc:cxnChg>
        <pc:cxnChg chg="add mod">
          <ac:chgData name="Edoardo Focante" userId="17e9c0c6-1701-45e9-b08e-36e488640289" providerId="ADAL" clId="{CAA9BDDE-717C-3147-AD21-0945A431F2BB}" dt="2024-04-09T09:37:21.068" v="2002" actId="1038"/>
          <ac:cxnSpMkLst>
            <pc:docMk/>
            <pc:sldMk cId="2895008249" sldId="261"/>
            <ac:cxnSpMk id="152" creationId="{1B0BB182-D783-9784-BA90-AF497AFBD2BC}"/>
          </ac:cxnSpMkLst>
        </pc:cxnChg>
        <pc:cxnChg chg="add mod topLvl">
          <ac:chgData name="Edoardo Focante" userId="17e9c0c6-1701-45e9-b08e-36e488640289" providerId="ADAL" clId="{CAA9BDDE-717C-3147-AD21-0945A431F2BB}" dt="2024-04-09T12:27:10.305" v="4404" actId="165"/>
          <ac:cxnSpMkLst>
            <pc:docMk/>
            <pc:sldMk cId="2895008249" sldId="261"/>
            <ac:cxnSpMk id="158" creationId="{A458A61B-2150-28D4-8465-479F8AF295B9}"/>
          </ac:cxnSpMkLst>
        </pc:cxnChg>
      </pc:sldChg>
      <pc:sldChg chg="addSp delSp modSp add mod modAnim modNotesTx">
        <pc:chgData name="Edoardo Focante" userId="17e9c0c6-1701-45e9-b08e-36e488640289" providerId="ADAL" clId="{CAA9BDDE-717C-3147-AD21-0945A431F2BB}" dt="2024-04-11T09:33:25.911" v="7661" actId="20577"/>
        <pc:sldMkLst>
          <pc:docMk/>
          <pc:sldMk cId="4213754406" sldId="262"/>
        </pc:sldMkLst>
        <pc:spChg chg="del">
          <ac:chgData name="Edoardo Focante" userId="17e9c0c6-1701-45e9-b08e-36e488640289" providerId="ADAL" clId="{CAA9BDDE-717C-3147-AD21-0945A431F2BB}" dt="2024-04-09T08:13:08.189" v="987" actId="478"/>
          <ac:spMkLst>
            <pc:docMk/>
            <pc:sldMk cId="4213754406" sldId="262"/>
            <ac:spMk id="2" creationId="{E18DEF36-77DE-C215-C323-820ED27FE98C}"/>
          </ac:spMkLst>
        </pc:spChg>
        <pc:spChg chg="add del mod">
          <ac:chgData name="Edoardo Focante" userId="17e9c0c6-1701-45e9-b08e-36e488640289" providerId="ADAL" clId="{CAA9BDDE-717C-3147-AD21-0945A431F2BB}" dt="2024-04-09T07:49:32.399" v="748" actId="478"/>
          <ac:spMkLst>
            <pc:docMk/>
            <pc:sldMk cId="4213754406" sldId="262"/>
            <ac:spMk id="3" creationId="{173AB530-F7F4-E598-5058-0013551856B7}"/>
          </ac:spMkLst>
        </pc:spChg>
        <pc:spChg chg="del">
          <ac:chgData name="Edoardo Focante" userId="17e9c0c6-1701-45e9-b08e-36e488640289" providerId="ADAL" clId="{CAA9BDDE-717C-3147-AD21-0945A431F2BB}" dt="2024-04-09T07:20:37.119" v="60" actId="478"/>
          <ac:spMkLst>
            <pc:docMk/>
            <pc:sldMk cId="4213754406" sldId="262"/>
            <ac:spMk id="5" creationId="{90299D1A-FF87-23EE-BBB7-3E2E12F16E35}"/>
          </ac:spMkLst>
        </pc:spChg>
        <pc:spChg chg="mod">
          <ac:chgData name="Edoardo Focante" userId="17e9c0c6-1701-45e9-b08e-36e488640289" providerId="ADAL" clId="{CAA9BDDE-717C-3147-AD21-0945A431F2BB}" dt="2024-04-09T07:20:35.072" v="59" actId="20577"/>
          <ac:spMkLst>
            <pc:docMk/>
            <pc:sldMk cId="4213754406" sldId="262"/>
            <ac:spMk id="9" creationId="{5EF07D39-8854-CEA7-20DD-C5B9E5B33A95}"/>
          </ac:spMkLst>
        </pc:spChg>
        <pc:spChg chg="add del mod">
          <ac:chgData name="Edoardo Focante" userId="17e9c0c6-1701-45e9-b08e-36e488640289" providerId="ADAL" clId="{CAA9BDDE-717C-3147-AD21-0945A431F2BB}" dt="2024-04-09T09:38:13.998" v="2005" actId="21"/>
          <ac:spMkLst>
            <pc:docMk/>
            <pc:sldMk cId="4213754406" sldId="262"/>
            <ac:spMk id="10" creationId="{881985B6-8D79-4F4A-37AC-A23727A2C10F}"/>
          </ac:spMkLst>
        </pc:spChg>
        <pc:spChg chg="add mod">
          <ac:chgData name="Edoardo Focante" userId="17e9c0c6-1701-45e9-b08e-36e488640289" providerId="ADAL" clId="{CAA9BDDE-717C-3147-AD21-0945A431F2BB}" dt="2024-04-09T07:53:09.854" v="793" actId="171"/>
          <ac:spMkLst>
            <pc:docMk/>
            <pc:sldMk cId="4213754406" sldId="262"/>
            <ac:spMk id="11" creationId="{97859E49-62BF-3D13-65DE-4EB1474C0F06}"/>
          </ac:spMkLst>
        </pc:spChg>
        <pc:spChg chg="add mod">
          <ac:chgData name="Edoardo Focante" userId="17e9c0c6-1701-45e9-b08e-36e488640289" providerId="ADAL" clId="{CAA9BDDE-717C-3147-AD21-0945A431F2BB}" dt="2024-04-09T08:03:42.592" v="923" actId="171"/>
          <ac:spMkLst>
            <pc:docMk/>
            <pc:sldMk cId="4213754406" sldId="262"/>
            <ac:spMk id="15" creationId="{4FD3E8E7-D211-DCF1-8FED-0D0D71D63EBB}"/>
          </ac:spMkLst>
        </pc:spChg>
        <pc:spChg chg="add mod">
          <ac:chgData name="Edoardo Focante" userId="17e9c0c6-1701-45e9-b08e-36e488640289" providerId="ADAL" clId="{CAA9BDDE-717C-3147-AD21-0945A431F2BB}" dt="2024-04-09T11:47:07.529" v="3541" actId="12789"/>
          <ac:spMkLst>
            <pc:docMk/>
            <pc:sldMk cId="4213754406" sldId="262"/>
            <ac:spMk id="16" creationId="{14876D05-72E1-C93E-5DB0-D109B4C7F8DD}"/>
          </ac:spMkLst>
        </pc:spChg>
        <pc:spChg chg="add mod">
          <ac:chgData name="Edoardo Focante" userId="17e9c0c6-1701-45e9-b08e-36e488640289" providerId="ADAL" clId="{CAA9BDDE-717C-3147-AD21-0945A431F2BB}" dt="2024-04-09T13:12:48.153" v="6770" actId="1076"/>
          <ac:spMkLst>
            <pc:docMk/>
            <pc:sldMk cId="4213754406" sldId="262"/>
            <ac:spMk id="18" creationId="{9AD910B6-9AD9-B37D-9B93-6641420FEC51}"/>
          </ac:spMkLst>
        </pc:spChg>
        <pc:spChg chg="add mod">
          <ac:chgData name="Edoardo Focante" userId="17e9c0c6-1701-45e9-b08e-36e488640289" providerId="ADAL" clId="{CAA9BDDE-717C-3147-AD21-0945A431F2BB}" dt="2024-04-09T13:39:18.698" v="7213" actId="113"/>
          <ac:spMkLst>
            <pc:docMk/>
            <pc:sldMk cId="4213754406" sldId="262"/>
            <ac:spMk id="19" creationId="{E0E35230-9A81-08DD-F751-EC54D8C25D79}"/>
          </ac:spMkLst>
        </pc:spChg>
        <pc:spChg chg="add mod">
          <ac:chgData name="Edoardo Focante" userId="17e9c0c6-1701-45e9-b08e-36e488640289" providerId="ADAL" clId="{CAA9BDDE-717C-3147-AD21-0945A431F2BB}" dt="2024-04-09T09:54:19.706" v="2376" actId="14100"/>
          <ac:spMkLst>
            <pc:docMk/>
            <pc:sldMk cId="4213754406" sldId="262"/>
            <ac:spMk id="20" creationId="{139224A3-4806-8555-6352-84C6A27BC65C}"/>
          </ac:spMkLst>
        </pc:spChg>
        <pc:spChg chg="add mod">
          <ac:chgData name="Edoardo Focante" userId="17e9c0c6-1701-45e9-b08e-36e488640289" providerId="ADAL" clId="{CAA9BDDE-717C-3147-AD21-0945A431F2BB}" dt="2024-04-09T09:54:23.050" v="2377" actId="14100"/>
          <ac:spMkLst>
            <pc:docMk/>
            <pc:sldMk cId="4213754406" sldId="262"/>
            <ac:spMk id="21" creationId="{33DE7A74-9425-82B3-15A8-5A3187FEC009}"/>
          </ac:spMkLst>
        </pc:spChg>
        <pc:spChg chg="add mod">
          <ac:chgData name="Edoardo Focante" userId="17e9c0c6-1701-45e9-b08e-36e488640289" providerId="ADAL" clId="{CAA9BDDE-717C-3147-AD21-0945A431F2BB}" dt="2024-04-09T09:54:32.293" v="2380" actId="14100"/>
          <ac:spMkLst>
            <pc:docMk/>
            <pc:sldMk cId="4213754406" sldId="262"/>
            <ac:spMk id="22" creationId="{86CB4CF0-EDC2-2AF6-3A8A-6A200F479092}"/>
          </ac:spMkLst>
        </pc:spChg>
        <pc:spChg chg="add mod">
          <ac:chgData name="Edoardo Focante" userId="17e9c0c6-1701-45e9-b08e-36e488640289" providerId="ADAL" clId="{CAA9BDDE-717C-3147-AD21-0945A431F2BB}" dt="2024-04-09T09:54:42.948" v="2383" actId="14100"/>
          <ac:spMkLst>
            <pc:docMk/>
            <pc:sldMk cId="4213754406" sldId="262"/>
            <ac:spMk id="23" creationId="{1EECF58D-042E-41F1-ED90-CF237492FCCF}"/>
          </ac:spMkLst>
        </pc:spChg>
        <pc:spChg chg="add mod">
          <ac:chgData name="Edoardo Focante" userId="17e9c0c6-1701-45e9-b08e-36e488640289" providerId="ADAL" clId="{CAA9BDDE-717C-3147-AD21-0945A431F2BB}" dt="2024-04-09T11:23:23.590" v="2553" actId="1036"/>
          <ac:spMkLst>
            <pc:docMk/>
            <pc:sldMk cId="4213754406" sldId="262"/>
            <ac:spMk id="24" creationId="{63F59811-E8C9-9647-D64C-63B0BD96FE9E}"/>
          </ac:spMkLst>
        </pc:spChg>
        <pc:spChg chg="add mod">
          <ac:chgData name="Edoardo Focante" userId="17e9c0c6-1701-45e9-b08e-36e488640289" providerId="ADAL" clId="{CAA9BDDE-717C-3147-AD21-0945A431F2BB}" dt="2024-04-09T11:23:23.590" v="2553" actId="1036"/>
          <ac:spMkLst>
            <pc:docMk/>
            <pc:sldMk cId="4213754406" sldId="262"/>
            <ac:spMk id="25" creationId="{558F35CB-C748-E2EE-B4BA-92A869F9FD53}"/>
          </ac:spMkLst>
        </pc:spChg>
        <pc:spChg chg="add mod">
          <ac:chgData name="Edoardo Focante" userId="17e9c0c6-1701-45e9-b08e-36e488640289" providerId="ADAL" clId="{CAA9BDDE-717C-3147-AD21-0945A431F2BB}" dt="2024-04-09T11:23:23.590" v="2553" actId="1036"/>
          <ac:spMkLst>
            <pc:docMk/>
            <pc:sldMk cId="4213754406" sldId="262"/>
            <ac:spMk id="26" creationId="{3B1937BC-90B2-C830-8173-94C47B5B9C12}"/>
          </ac:spMkLst>
        </pc:spChg>
        <pc:spChg chg="add mod">
          <ac:chgData name="Edoardo Focante" userId="17e9c0c6-1701-45e9-b08e-36e488640289" providerId="ADAL" clId="{CAA9BDDE-717C-3147-AD21-0945A431F2BB}" dt="2024-04-09T11:23:23.590" v="2553" actId="1036"/>
          <ac:spMkLst>
            <pc:docMk/>
            <pc:sldMk cId="4213754406" sldId="262"/>
            <ac:spMk id="27" creationId="{185AD0FB-3421-4698-36E6-62FD8D963C6E}"/>
          </ac:spMkLst>
        </pc:spChg>
        <pc:spChg chg="add mod">
          <ac:chgData name="Edoardo Focante" userId="17e9c0c6-1701-45e9-b08e-36e488640289" providerId="ADAL" clId="{CAA9BDDE-717C-3147-AD21-0945A431F2BB}" dt="2024-04-09T11:24:52.513" v="2560" actId="767"/>
          <ac:spMkLst>
            <pc:docMk/>
            <pc:sldMk cId="4213754406" sldId="262"/>
            <ac:spMk id="33" creationId="{8762AECB-4E0D-7E05-800F-669E9DFC7619}"/>
          </ac:spMkLst>
        </pc:spChg>
        <pc:grpChg chg="add del mod">
          <ac:chgData name="Edoardo Focante" userId="17e9c0c6-1701-45e9-b08e-36e488640289" providerId="ADAL" clId="{CAA9BDDE-717C-3147-AD21-0945A431F2BB}" dt="2024-04-09T09:38:13.998" v="2005" actId="21"/>
          <ac:grpSpMkLst>
            <pc:docMk/>
            <pc:sldMk cId="4213754406" sldId="262"/>
            <ac:grpSpMk id="12" creationId="{0139C4E8-66B1-2FAB-8731-1DBDC4B900B3}"/>
          </ac:grpSpMkLst>
        </pc:grpChg>
        <pc:grpChg chg="add mod">
          <ac:chgData name="Edoardo Focante" userId="17e9c0c6-1701-45e9-b08e-36e488640289" providerId="ADAL" clId="{CAA9BDDE-717C-3147-AD21-0945A431F2BB}" dt="2024-04-09T09:53:53.737" v="2363" actId="1035"/>
          <ac:grpSpMkLst>
            <pc:docMk/>
            <pc:sldMk cId="4213754406" sldId="262"/>
            <ac:grpSpMk id="17" creationId="{06E98F12-27A3-4DDD-3552-1A31C8FDBE54}"/>
          </ac:grpSpMkLst>
        </pc:grpChg>
        <pc:picChg chg="add del mod">
          <ac:chgData name="Edoardo Focante" userId="17e9c0c6-1701-45e9-b08e-36e488640289" providerId="ADAL" clId="{CAA9BDDE-717C-3147-AD21-0945A431F2BB}" dt="2024-04-09T07:53:39.030" v="799" actId="478"/>
          <ac:picMkLst>
            <pc:docMk/>
            <pc:sldMk cId="4213754406" sldId="262"/>
            <ac:picMk id="6" creationId="{F9E965EC-7BAF-1339-689E-B73CB0B40334}"/>
          </ac:picMkLst>
        </pc:picChg>
        <pc:picChg chg="add mod">
          <ac:chgData name="Edoardo Focante" userId="17e9c0c6-1701-45e9-b08e-36e488640289" providerId="ADAL" clId="{CAA9BDDE-717C-3147-AD21-0945A431F2BB}" dt="2024-04-09T07:53:05.802" v="792" actId="171"/>
          <ac:picMkLst>
            <pc:docMk/>
            <pc:sldMk cId="4213754406" sldId="262"/>
            <ac:picMk id="8" creationId="{EE382C27-5FE7-B068-7757-133C90FC2C94}"/>
          </ac:picMkLst>
        </pc:picChg>
        <pc:picChg chg="add mod">
          <ac:chgData name="Edoardo Focante" userId="17e9c0c6-1701-45e9-b08e-36e488640289" providerId="ADAL" clId="{CAA9BDDE-717C-3147-AD21-0945A431F2BB}" dt="2024-04-09T08:03:22.620" v="921" actId="167"/>
          <ac:picMkLst>
            <pc:docMk/>
            <pc:sldMk cId="4213754406" sldId="262"/>
            <ac:picMk id="14" creationId="{A6EF234B-2AEB-1A78-B771-A2054D9E1789}"/>
          </ac:picMkLst>
        </pc:picChg>
        <pc:cxnChg chg="add mod">
          <ac:chgData name="Edoardo Focante" userId="17e9c0c6-1701-45e9-b08e-36e488640289" providerId="ADAL" clId="{CAA9BDDE-717C-3147-AD21-0945A431F2BB}" dt="2024-04-09T09:55:44.153" v="2405" actId="1035"/>
          <ac:cxnSpMkLst>
            <pc:docMk/>
            <pc:sldMk cId="4213754406" sldId="262"/>
            <ac:cxnSpMk id="29" creationId="{4E9C7EB7-7C81-F681-8493-8754FAB39E8F}"/>
          </ac:cxnSpMkLst>
        </pc:cxnChg>
        <pc:cxnChg chg="add mod">
          <ac:chgData name="Edoardo Focante" userId="17e9c0c6-1701-45e9-b08e-36e488640289" providerId="ADAL" clId="{CAA9BDDE-717C-3147-AD21-0945A431F2BB}" dt="2024-04-09T09:55:29.639" v="2390" actId="1076"/>
          <ac:cxnSpMkLst>
            <pc:docMk/>
            <pc:sldMk cId="4213754406" sldId="262"/>
            <ac:cxnSpMk id="30" creationId="{EFAC93B5-2244-DA9C-49A0-ED3609971DA4}"/>
          </ac:cxnSpMkLst>
        </pc:cxnChg>
        <pc:cxnChg chg="add mod">
          <ac:chgData name="Edoardo Focante" userId="17e9c0c6-1701-45e9-b08e-36e488640289" providerId="ADAL" clId="{CAA9BDDE-717C-3147-AD21-0945A431F2BB}" dt="2024-04-09T09:55:32.841" v="2392" actId="1076"/>
          <ac:cxnSpMkLst>
            <pc:docMk/>
            <pc:sldMk cId="4213754406" sldId="262"/>
            <ac:cxnSpMk id="31" creationId="{A017F90C-5F78-784E-C162-CCE665974257}"/>
          </ac:cxnSpMkLst>
        </pc:cxnChg>
        <pc:cxnChg chg="add mod">
          <ac:chgData name="Edoardo Focante" userId="17e9c0c6-1701-45e9-b08e-36e488640289" providerId="ADAL" clId="{CAA9BDDE-717C-3147-AD21-0945A431F2BB}" dt="2024-04-09T09:55:40.022" v="2398" actId="1035"/>
          <ac:cxnSpMkLst>
            <pc:docMk/>
            <pc:sldMk cId="4213754406" sldId="262"/>
            <ac:cxnSpMk id="32" creationId="{84E81CB3-4255-E0E4-B404-7C7099C6BF5A}"/>
          </ac:cxnSpMkLst>
        </pc:cxnChg>
      </pc:sldChg>
      <pc:sldChg chg="addSp delSp modSp new mod modNotesTx">
        <pc:chgData name="Edoardo Focante" userId="17e9c0c6-1701-45e9-b08e-36e488640289" providerId="ADAL" clId="{CAA9BDDE-717C-3147-AD21-0945A431F2BB}" dt="2024-04-09T12:47:00.632" v="5095" actId="20577"/>
        <pc:sldMkLst>
          <pc:docMk/>
          <pc:sldMk cId="3912046823" sldId="263"/>
        </pc:sldMkLst>
        <pc:spChg chg="del">
          <ac:chgData name="Edoardo Focante" userId="17e9c0c6-1701-45e9-b08e-36e488640289" providerId="ADAL" clId="{CAA9BDDE-717C-3147-AD21-0945A431F2BB}" dt="2024-04-09T07:20:44.262" v="62" actId="478"/>
          <ac:spMkLst>
            <pc:docMk/>
            <pc:sldMk cId="3912046823" sldId="263"/>
            <ac:spMk id="2" creationId="{5FD4E58C-FF4C-0779-86D0-FEA37C2EEB37}"/>
          </ac:spMkLst>
        </pc:spChg>
        <pc:spChg chg="del">
          <ac:chgData name="Edoardo Focante" userId="17e9c0c6-1701-45e9-b08e-36e488640289" providerId="ADAL" clId="{CAA9BDDE-717C-3147-AD21-0945A431F2BB}" dt="2024-04-09T07:20:45.544" v="63" actId="478"/>
          <ac:spMkLst>
            <pc:docMk/>
            <pc:sldMk cId="3912046823" sldId="263"/>
            <ac:spMk id="3" creationId="{B3761C4E-E6A8-FFC7-08A9-1AA7B67948E3}"/>
          </ac:spMkLst>
        </pc:spChg>
        <pc:spChg chg="add del mod">
          <ac:chgData name="Edoardo Focante" userId="17e9c0c6-1701-45e9-b08e-36e488640289" providerId="ADAL" clId="{CAA9BDDE-717C-3147-AD21-0945A431F2BB}" dt="2024-04-09T08:54:00.330" v="1456" actId="478"/>
          <ac:spMkLst>
            <pc:docMk/>
            <pc:sldMk cId="3912046823" sldId="263"/>
            <ac:spMk id="4" creationId="{9E58F34C-D206-06F4-0034-54FE598FB4B7}"/>
          </ac:spMkLst>
        </pc:spChg>
        <pc:spChg chg="add del mod">
          <ac:chgData name="Edoardo Focante" userId="17e9c0c6-1701-45e9-b08e-36e488640289" providerId="ADAL" clId="{CAA9BDDE-717C-3147-AD21-0945A431F2BB}" dt="2024-04-09T08:54:02.089" v="1457" actId="478"/>
          <ac:spMkLst>
            <pc:docMk/>
            <pc:sldMk cId="3912046823" sldId="263"/>
            <ac:spMk id="5" creationId="{7514A3B9-DAD3-07B9-B1F5-B495F337B557}"/>
          </ac:spMkLst>
        </pc:spChg>
        <pc:spChg chg="add mod">
          <ac:chgData name="Edoardo Focante" userId="17e9c0c6-1701-45e9-b08e-36e488640289" providerId="ADAL" clId="{CAA9BDDE-717C-3147-AD21-0945A431F2BB}" dt="2024-04-09T09:42:00.345" v="2087" actId="1076"/>
          <ac:spMkLst>
            <pc:docMk/>
            <pc:sldMk cId="3912046823" sldId="263"/>
            <ac:spMk id="6" creationId="{4E19993E-6B89-E876-81E9-AFF1CA064F82}"/>
          </ac:spMkLst>
        </pc:spChg>
        <pc:spChg chg="add del mod">
          <ac:chgData name="Edoardo Focante" userId="17e9c0c6-1701-45e9-b08e-36e488640289" providerId="ADAL" clId="{CAA9BDDE-717C-3147-AD21-0945A431F2BB}" dt="2024-04-09T08:52:15.963" v="1379"/>
          <ac:spMkLst>
            <pc:docMk/>
            <pc:sldMk cId="3912046823" sldId="263"/>
            <ac:spMk id="7" creationId="{3E22C29E-1AF2-AA81-50C9-3D5F11325F99}"/>
          </ac:spMkLst>
        </pc:spChg>
        <pc:spChg chg="add mod">
          <ac:chgData name="Edoardo Focante" userId="17e9c0c6-1701-45e9-b08e-36e488640289" providerId="ADAL" clId="{CAA9BDDE-717C-3147-AD21-0945A431F2BB}" dt="2024-04-09T09:40:33.355" v="2076" actId="20577"/>
          <ac:spMkLst>
            <pc:docMk/>
            <pc:sldMk cId="3912046823" sldId="263"/>
            <ac:spMk id="10" creationId="{8A0139CC-C9BB-D320-A826-E1E82FAAA0ED}"/>
          </ac:spMkLst>
        </pc:spChg>
        <pc:spChg chg="add mod">
          <ac:chgData name="Edoardo Focante" userId="17e9c0c6-1701-45e9-b08e-36e488640289" providerId="ADAL" clId="{CAA9BDDE-717C-3147-AD21-0945A431F2BB}" dt="2024-04-09T09:42:00.345" v="2087" actId="1076"/>
          <ac:spMkLst>
            <pc:docMk/>
            <pc:sldMk cId="3912046823" sldId="263"/>
            <ac:spMk id="11" creationId="{6C3245A1-3E41-4B85-992D-D642EF1D984F}"/>
          </ac:spMkLst>
        </pc:spChg>
        <pc:spChg chg="add mod">
          <ac:chgData name="Edoardo Focante" userId="17e9c0c6-1701-45e9-b08e-36e488640289" providerId="ADAL" clId="{CAA9BDDE-717C-3147-AD21-0945A431F2BB}" dt="2024-04-09T09:40:22.116" v="2034" actId="767"/>
          <ac:spMkLst>
            <pc:docMk/>
            <pc:sldMk cId="3912046823" sldId="263"/>
            <ac:spMk id="18" creationId="{A4F8C53E-D10E-C596-32D8-AEC0624AA498}"/>
          </ac:spMkLst>
        </pc:spChg>
        <pc:spChg chg="add mod">
          <ac:chgData name="Edoardo Focante" userId="17e9c0c6-1701-45e9-b08e-36e488640289" providerId="ADAL" clId="{CAA9BDDE-717C-3147-AD21-0945A431F2BB}" dt="2024-04-09T09:40:21.691" v="2033" actId="767"/>
          <ac:spMkLst>
            <pc:docMk/>
            <pc:sldMk cId="3912046823" sldId="263"/>
            <ac:spMk id="19" creationId="{336494A5-C2D9-F93D-CAE0-B9804F0FF10A}"/>
          </ac:spMkLst>
        </pc:spChg>
        <pc:spChg chg="add del mod">
          <ac:chgData name="Edoardo Focante" userId="17e9c0c6-1701-45e9-b08e-36e488640289" providerId="ADAL" clId="{CAA9BDDE-717C-3147-AD21-0945A431F2BB}" dt="2024-04-09T09:41:53.580" v="2086"/>
          <ac:spMkLst>
            <pc:docMk/>
            <pc:sldMk cId="3912046823" sldId="263"/>
            <ac:spMk id="20" creationId="{3D443B23-48BF-31F8-8CC6-075FAFA704A3}"/>
          </ac:spMkLst>
        </pc:spChg>
        <pc:picChg chg="add mod">
          <ac:chgData name="Edoardo Focante" userId="17e9c0c6-1701-45e9-b08e-36e488640289" providerId="ADAL" clId="{CAA9BDDE-717C-3147-AD21-0945A431F2BB}" dt="2024-04-09T09:41:46.155" v="2083" actId="1076"/>
          <ac:picMkLst>
            <pc:docMk/>
            <pc:sldMk cId="3912046823" sldId="263"/>
            <ac:picMk id="9" creationId="{6196B3BD-2B54-4DFF-B4F1-3AC3D8151515}"/>
          </ac:picMkLst>
        </pc:picChg>
        <pc:picChg chg="add del mod">
          <ac:chgData name="Edoardo Focante" userId="17e9c0c6-1701-45e9-b08e-36e488640289" providerId="ADAL" clId="{CAA9BDDE-717C-3147-AD21-0945A431F2BB}" dt="2024-04-09T09:02:24.365" v="1661" actId="478"/>
          <ac:picMkLst>
            <pc:docMk/>
            <pc:sldMk cId="3912046823" sldId="263"/>
            <ac:picMk id="13" creationId="{009D1F46-A810-B4AB-3881-ACA3061B65B6}"/>
          </ac:picMkLst>
        </pc:picChg>
        <pc:picChg chg="add mod">
          <ac:chgData name="Edoardo Focante" userId="17e9c0c6-1701-45e9-b08e-36e488640289" providerId="ADAL" clId="{CAA9BDDE-717C-3147-AD21-0945A431F2BB}" dt="2024-04-09T09:42:00.345" v="2087" actId="1076"/>
          <ac:picMkLst>
            <pc:docMk/>
            <pc:sldMk cId="3912046823" sldId="263"/>
            <ac:picMk id="15" creationId="{DA41C145-AE30-EE44-1FA4-5CF1413DE322}"/>
          </ac:picMkLst>
        </pc:picChg>
        <pc:cxnChg chg="add mod">
          <ac:chgData name="Edoardo Focante" userId="17e9c0c6-1701-45e9-b08e-36e488640289" providerId="ADAL" clId="{CAA9BDDE-717C-3147-AD21-0945A431F2BB}" dt="2024-04-09T09:42:00.345" v="2087" actId="1076"/>
          <ac:cxnSpMkLst>
            <pc:docMk/>
            <pc:sldMk cId="3912046823" sldId="263"/>
            <ac:cxnSpMk id="17" creationId="{0E02BF48-A968-E2E4-D614-9137196A7B83}"/>
          </ac:cxnSpMkLst>
        </pc:cxnChg>
      </pc:sldChg>
      <pc:sldChg chg="addSp delSp modSp new mod">
        <pc:chgData name="Edoardo Focante" userId="17e9c0c6-1701-45e9-b08e-36e488640289" providerId="ADAL" clId="{CAA9BDDE-717C-3147-AD21-0945A431F2BB}" dt="2024-04-09T09:38:29.015" v="2012" actId="1076"/>
        <pc:sldMkLst>
          <pc:docMk/>
          <pc:sldMk cId="1533223827" sldId="264"/>
        </pc:sldMkLst>
        <pc:spChg chg="del">
          <ac:chgData name="Edoardo Focante" userId="17e9c0c6-1701-45e9-b08e-36e488640289" providerId="ADAL" clId="{CAA9BDDE-717C-3147-AD21-0945A431F2BB}" dt="2024-04-09T09:38:26.478" v="2010" actId="478"/>
          <ac:spMkLst>
            <pc:docMk/>
            <pc:sldMk cId="1533223827" sldId="264"/>
            <ac:spMk id="2" creationId="{976BC5A3-6B9E-110B-B7F3-459DF3E746BD}"/>
          </ac:spMkLst>
        </pc:spChg>
        <pc:spChg chg="del">
          <ac:chgData name="Edoardo Focante" userId="17e9c0c6-1701-45e9-b08e-36e488640289" providerId="ADAL" clId="{CAA9BDDE-717C-3147-AD21-0945A431F2BB}" dt="2024-04-09T09:38:25.908" v="2009" actId="478"/>
          <ac:spMkLst>
            <pc:docMk/>
            <pc:sldMk cId="1533223827" sldId="264"/>
            <ac:spMk id="3" creationId="{480BA65A-9B30-81F7-3DCA-880CD9D01330}"/>
          </ac:spMkLst>
        </pc:spChg>
        <pc:spChg chg="add mod">
          <ac:chgData name="Edoardo Focante" userId="17e9c0c6-1701-45e9-b08e-36e488640289" providerId="ADAL" clId="{CAA9BDDE-717C-3147-AD21-0945A431F2BB}" dt="2024-04-09T09:38:29.015" v="2012" actId="1076"/>
          <ac:spMkLst>
            <pc:docMk/>
            <pc:sldMk cId="1533223827" sldId="264"/>
            <ac:spMk id="4" creationId="{F43423C6-EB87-28D7-99C9-3E15EC644694}"/>
          </ac:spMkLst>
        </pc:spChg>
        <pc:spChg chg="mod">
          <ac:chgData name="Edoardo Focante" userId="17e9c0c6-1701-45e9-b08e-36e488640289" providerId="ADAL" clId="{CAA9BDDE-717C-3147-AD21-0945A431F2BB}" dt="2024-04-09T09:38:27.442" v="2011"/>
          <ac:spMkLst>
            <pc:docMk/>
            <pc:sldMk cId="1533223827" sldId="264"/>
            <ac:spMk id="6" creationId="{6585ECB2-C590-1C80-1CC7-50D5B4F4D3E2}"/>
          </ac:spMkLst>
        </pc:spChg>
        <pc:grpChg chg="add mod">
          <ac:chgData name="Edoardo Focante" userId="17e9c0c6-1701-45e9-b08e-36e488640289" providerId="ADAL" clId="{CAA9BDDE-717C-3147-AD21-0945A431F2BB}" dt="2024-04-09T09:38:29.015" v="2012" actId="1076"/>
          <ac:grpSpMkLst>
            <pc:docMk/>
            <pc:sldMk cId="1533223827" sldId="264"/>
            <ac:grpSpMk id="5" creationId="{1FBD5042-D62E-14B3-DFA6-1C1BAD5E31A0}"/>
          </ac:grpSpMkLst>
        </pc:grpChg>
        <pc:picChg chg="mod">
          <ac:chgData name="Edoardo Focante" userId="17e9c0c6-1701-45e9-b08e-36e488640289" providerId="ADAL" clId="{CAA9BDDE-717C-3147-AD21-0945A431F2BB}" dt="2024-04-09T09:38:27.442" v="2011"/>
          <ac:picMkLst>
            <pc:docMk/>
            <pc:sldMk cId="1533223827" sldId="264"/>
            <ac:picMk id="7" creationId="{BFAEA093-F1D6-5AFB-5F2B-90B9DE45DC1B}"/>
          </ac:picMkLst>
        </pc:picChg>
      </pc:sldChg>
      <pc:sldChg chg="new del">
        <pc:chgData name="Edoardo Focante" userId="17e9c0c6-1701-45e9-b08e-36e488640289" providerId="ADAL" clId="{CAA9BDDE-717C-3147-AD21-0945A431F2BB}" dt="2024-04-09T11:51:57.441" v="3555" actId="2696"/>
        <pc:sldMkLst>
          <pc:docMk/>
          <pc:sldMk cId="545399032" sldId="265"/>
        </pc:sldMkLst>
      </pc:sldChg>
      <pc:sldChg chg="addSp delSp modSp add mod delAnim modAnim modNotesTx">
        <pc:chgData name="Edoardo Focante" userId="17e9c0c6-1701-45e9-b08e-36e488640289" providerId="ADAL" clId="{CAA9BDDE-717C-3147-AD21-0945A431F2BB}" dt="2024-04-09T12:54:53.367" v="5408" actId="20577"/>
        <pc:sldMkLst>
          <pc:docMk/>
          <pc:sldMk cId="758231972" sldId="265"/>
        </pc:sldMkLst>
        <pc:spChg chg="mod">
          <ac:chgData name="Edoardo Focante" userId="17e9c0c6-1701-45e9-b08e-36e488640289" providerId="ADAL" clId="{CAA9BDDE-717C-3147-AD21-0945A431F2BB}" dt="2024-04-09T11:53:25.467" v="3594"/>
          <ac:spMkLst>
            <pc:docMk/>
            <pc:sldMk cId="758231972" sldId="265"/>
            <ac:spMk id="3" creationId="{51184BBA-C180-D702-F36C-CAD0B2E79E98}"/>
          </ac:spMkLst>
        </pc:spChg>
        <pc:spChg chg="mod">
          <ac:chgData name="Edoardo Focante" userId="17e9c0c6-1701-45e9-b08e-36e488640289" providerId="ADAL" clId="{CAA9BDDE-717C-3147-AD21-0945A431F2BB}" dt="2024-04-09T11:53:25.467" v="3594"/>
          <ac:spMkLst>
            <pc:docMk/>
            <pc:sldMk cId="758231972" sldId="265"/>
            <ac:spMk id="4" creationId="{247AEBF1-9E7B-E67E-4013-4326AE71FD48}"/>
          </ac:spMkLst>
        </pc:spChg>
        <pc:spChg chg="mod">
          <ac:chgData name="Edoardo Focante" userId="17e9c0c6-1701-45e9-b08e-36e488640289" providerId="ADAL" clId="{CAA9BDDE-717C-3147-AD21-0945A431F2BB}" dt="2024-04-09T11:53:25.467" v="3594"/>
          <ac:spMkLst>
            <pc:docMk/>
            <pc:sldMk cId="758231972" sldId="265"/>
            <ac:spMk id="5" creationId="{2CCD88BC-43EF-C7C9-0891-00B6F2F60CA8}"/>
          </ac:spMkLst>
        </pc:spChg>
        <pc:spChg chg="mod">
          <ac:chgData name="Edoardo Focante" userId="17e9c0c6-1701-45e9-b08e-36e488640289" providerId="ADAL" clId="{CAA9BDDE-717C-3147-AD21-0945A431F2BB}" dt="2024-04-09T11:53:25.467" v="3594"/>
          <ac:spMkLst>
            <pc:docMk/>
            <pc:sldMk cId="758231972" sldId="265"/>
            <ac:spMk id="6" creationId="{D9B8D606-0860-1589-3D99-C566934A1BC9}"/>
          </ac:spMkLst>
        </pc:spChg>
        <pc:spChg chg="mod">
          <ac:chgData name="Edoardo Focante" userId="17e9c0c6-1701-45e9-b08e-36e488640289" providerId="ADAL" clId="{CAA9BDDE-717C-3147-AD21-0945A431F2BB}" dt="2024-04-09T11:53:25.467" v="3594"/>
          <ac:spMkLst>
            <pc:docMk/>
            <pc:sldMk cId="758231972" sldId="265"/>
            <ac:spMk id="7" creationId="{17AEE7A9-28CD-EEBA-D9C0-95F1B7E493DE}"/>
          </ac:spMkLst>
        </pc:spChg>
        <pc:spChg chg="mod">
          <ac:chgData name="Edoardo Focante" userId="17e9c0c6-1701-45e9-b08e-36e488640289" providerId="ADAL" clId="{CAA9BDDE-717C-3147-AD21-0945A431F2BB}" dt="2024-04-09T11:53:25.467" v="3594"/>
          <ac:spMkLst>
            <pc:docMk/>
            <pc:sldMk cId="758231972" sldId="265"/>
            <ac:spMk id="8" creationId="{C91AC4C2-7178-FB8A-E810-5443B797A755}"/>
          </ac:spMkLst>
        </pc:spChg>
        <pc:spChg chg="mod">
          <ac:chgData name="Edoardo Focante" userId="17e9c0c6-1701-45e9-b08e-36e488640289" providerId="ADAL" clId="{CAA9BDDE-717C-3147-AD21-0945A431F2BB}" dt="2024-04-09T11:52:43.644" v="3587" actId="20577"/>
          <ac:spMkLst>
            <pc:docMk/>
            <pc:sldMk cId="758231972" sldId="265"/>
            <ac:spMk id="9" creationId="{5EF07D39-8854-CEA7-20DD-C5B9E5B33A95}"/>
          </ac:spMkLst>
        </pc:spChg>
        <pc:spChg chg="mod">
          <ac:chgData name="Edoardo Focante" userId="17e9c0c6-1701-45e9-b08e-36e488640289" providerId="ADAL" clId="{CAA9BDDE-717C-3147-AD21-0945A431F2BB}" dt="2024-04-09T11:53:25.467" v="3594"/>
          <ac:spMkLst>
            <pc:docMk/>
            <pc:sldMk cId="758231972" sldId="265"/>
            <ac:spMk id="10" creationId="{15621204-65E1-7B4D-C070-F3DEC4D3A688}"/>
          </ac:spMkLst>
        </pc:spChg>
        <pc:spChg chg="mod">
          <ac:chgData name="Edoardo Focante" userId="17e9c0c6-1701-45e9-b08e-36e488640289" providerId="ADAL" clId="{CAA9BDDE-717C-3147-AD21-0945A431F2BB}" dt="2024-04-09T11:53:25.467" v="3594"/>
          <ac:spMkLst>
            <pc:docMk/>
            <pc:sldMk cId="758231972" sldId="265"/>
            <ac:spMk id="11" creationId="{EB7754F0-C5A3-F56B-CEE9-EBD6BD4B6305}"/>
          </ac:spMkLst>
        </pc:spChg>
        <pc:spChg chg="mod">
          <ac:chgData name="Edoardo Focante" userId="17e9c0c6-1701-45e9-b08e-36e488640289" providerId="ADAL" clId="{CAA9BDDE-717C-3147-AD21-0945A431F2BB}" dt="2024-04-09T11:53:25.467" v="3594"/>
          <ac:spMkLst>
            <pc:docMk/>
            <pc:sldMk cId="758231972" sldId="265"/>
            <ac:spMk id="12" creationId="{3C7AA216-3547-D01C-7A6C-4A470793141B}"/>
          </ac:spMkLst>
        </pc:spChg>
        <pc:spChg chg="mod">
          <ac:chgData name="Edoardo Focante" userId="17e9c0c6-1701-45e9-b08e-36e488640289" providerId="ADAL" clId="{CAA9BDDE-717C-3147-AD21-0945A431F2BB}" dt="2024-04-09T11:53:25.467" v="3594"/>
          <ac:spMkLst>
            <pc:docMk/>
            <pc:sldMk cId="758231972" sldId="265"/>
            <ac:spMk id="13" creationId="{5CEEF06C-7694-5C0B-EF6F-8B3BC612A1DC}"/>
          </ac:spMkLst>
        </pc:spChg>
        <pc:spChg chg="del mod">
          <ac:chgData name="Edoardo Focante" userId="17e9c0c6-1701-45e9-b08e-36e488640289" providerId="ADAL" clId="{CAA9BDDE-717C-3147-AD21-0945A431F2BB}" dt="2024-04-09T11:53:44.785" v="3601" actId="478"/>
          <ac:spMkLst>
            <pc:docMk/>
            <pc:sldMk cId="758231972" sldId="265"/>
            <ac:spMk id="16" creationId="{14876D05-72E1-C93E-5DB0-D109B4C7F8DD}"/>
          </ac:spMkLst>
        </pc:spChg>
        <pc:spChg chg="del">
          <ac:chgData name="Edoardo Focante" userId="17e9c0c6-1701-45e9-b08e-36e488640289" providerId="ADAL" clId="{CAA9BDDE-717C-3147-AD21-0945A431F2BB}" dt="2024-04-09T11:52:03.062" v="3557" actId="478"/>
          <ac:spMkLst>
            <pc:docMk/>
            <pc:sldMk cId="758231972" sldId="265"/>
            <ac:spMk id="18" creationId="{9AD910B6-9AD9-B37D-9B93-6641420FEC51}"/>
          </ac:spMkLst>
        </pc:spChg>
        <pc:spChg chg="del">
          <ac:chgData name="Edoardo Focante" userId="17e9c0c6-1701-45e9-b08e-36e488640289" providerId="ADAL" clId="{CAA9BDDE-717C-3147-AD21-0945A431F2BB}" dt="2024-04-09T11:52:04.231" v="3558" actId="478"/>
          <ac:spMkLst>
            <pc:docMk/>
            <pc:sldMk cId="758231972" sldId="265"/>
            <ac:spMk id="19" creationId="{E0E35230-9A81-08DD-F751-EC54D8C25D79}"/>
          </ac:spMkLst>
        </pc:spChg>
        <pc:spChg chg="del">
          <ac:chgData name="Edoardo Focante" userId="17e9c0c6-1701-45e9-b08e-36e488640289" providerId="ADAL" clId="{CAA9BDDE-717C-3147-AD21-0945A431F2BB}" dt="2024-04-09T11:52:17.214" v="3564" actId="478"/>
          <ac:spMkLst>
            <pc:docMk/>
            <pc:sldMk cId="758231972" sldId="265"/>
            <ac:spMk id="20" creationId="{139224A3-4806-8555-6352-84C6A27BC65C}"/>
          </ac:spMkLst>
        </pc:spChg>
        <pc:spChg chg="del">
          <ac:chgData name="Edoardo Focante" userId="17e9c0c6-1701-45e9-b08e-36e488640289" providerId="ADAL" clId="{CAA9BDDE-717C-3147-AD21-0945A431F2BB}" dt="2024-04-09T11:52:20.164" v="3567" actId="478"/>
          <ac:spMkLst>
            <pc:docMk/>
            <pc:sldMk cId="758231972" sldId="265"/>
            <ac:spMk id="21" creationId="{33DE7A74-9425-82B3-15A8-5A3187FEC009}"/>
          </ac:spMkLst>
        </pc:spChg>
        <pc:spChg chg="del">
          <ac:chgData name="Edoardo Focante" userId="17e9c0c6-1701-45e9-b08e-36e488640289" providerId="ADAL" clId="{CAA9BDDE-717C-3147-AD21-0945A431F2BB}" dt="2024-04-09T11:52:09.979" v="3560" actId="478"/>
          <ac:spMkLst>
            <pc:docMk/>
            <pc:sldMk cId="758231972" sldId="265"/>
            <ac:spMk id="22" creationId="{86CB4CF0-EDC2-2AF6-3A8A-6A200F479092}"/>
          </ac:spMkLst>
        </pc:spChg>
        <pc:spChg chg="del">
          <ac:chgData name="Edoardo Focante" userId="17e9c0c6-1701-45e9-b08e-36e488640289" providerId="ADAL" clId="{CAA9BDDE-717C-3147-AD21-0945A431F2BB}" dt="2024-04-09T11:52:24.491" v="3570" actId="478"/>
          <ac:spMkLst>
            <pc:docMk/>
            <pc:sldMk cId="758231972" sldId="265"/>
            <ac:spMk id="23" creationId="{1EECF58D-042E-41F1-ED90-CF237492FCCF}"/>
          </ac:spMkLst>
        </pc:spChg>
        <pc:spChg chg="del">
          <ac:chgData name="Edoardo Focante" userId="17e9c0c6-1701-45e9-b08e-36e488640289" providerId="ADAL" clId="{CAA9BDDE-717C-3147-AD21-0945A431F2BB}" dt="2024-04-09T11:52:40.727" v="3577" actId="478"/>
          <ac:spMkLst>
            <pc:docMk/>
            <pc:sldMk cId="758231972" sldId="265"/>
            <ac:spMk id="24" creationId="{63F59811-E8C9-9647-D64C-63B0BD96FE9E}"/>
          </ac:spMkLst>
        </pc:spChg>
        <pc:spChg chg="del">
          <ac:chgData name="Edoardo Focante" userId="17e9c0c6-1701-45e9-b08e-36e488640289" providerId="ADAL" clId="{CAA9BDDE-717C-3147-AD21-0945A431F2BB}" dt="2024-04-09T11:52:39.563" v="3575" actId="478"/>
          <ac:spMkLst>
            <pc:docMk/>
            <pc:sldMk cId="758231972" sldId="265"/>
            <ac:spMk id="25" creationId="{558F35CB-C748-E2EE-B4BA-92A869F9FD53}"/>
          </ac:spMkLst>
        </pc:spChg>
        <pc:spChg chg="del">
          <ac:chgData name="Edoardo Focante" userId="17e9c0c6-1701-45e9-b08e-36e488640289" providerId="ADAL" clId="{CAA9BDDE-717C-3147-AD21-0945A431F2BB}" dt="2024-04-09T11:52:40.173" v="3576" actId="478"/>
          <ac:spMkLst>
            <pc:docMk/>
            <pc:sldMk cId="758231972" sldId="265"/>
            <ac:spMk id="26" creationId="{3B1937BC-90B2-C830-8173-94C47B5B9C12}"/>
          </ac:spMkLst>
        </pc:spChg>
        <pc:spChg chg="del mod">
          <ac:chgData name="Edoardo Focante" userId="17e9c0c6-1701-45e9-b08e-36e488640289" providerId="ADAL" clId="{CAA9BDDE-717C-3147-AD21-0945A431F2BB}" dt="2024-04-09T11:52:38.846" v="3574" actId="478"/>
          <ac:spMkLst>
            <pc:docMk/>
            <pc:sldMk cId="758231972" sldId="265"/>
            <ac:spMk id="27" creationId="{185AD0FB-3421-4698-36E6-62FD8D963C6E}"/>
          </ac:spMkLst>
        </pc:spChg>
        <pc:spChg chg="mod">
          <ac:chgData name="Edoardo Focante" userId="17e9c0c6-1701-45e9-b08e-36e488640289" providerId="ADAL" clId="{CAA9BDDE-717C-3147-AD21-0945A431F2BB}" dt="2024-04-09T11:53:25.467" v="3594"/>
          <ac:spMkLst>
            <pc:docMk/>
            <pc:sldMk cId="758231972" sldId="265"/>
            <ac:spMk id="28" creationId="{7B607C34-B44E-94FD-03D0-D18106D2AF70}"/>
          </ac:spMkLst>
        </pc:spChg>
        <pc:spChg chg="mod">
          <ac:chgData name="Edoardo Focante" userId="17e9c0c6-1701-45e9-b08e-36e488640289" providerId="ADAL" clId="{CAA9BDDE-717C-3147-AD21-0945A431F2BB}" dt="2024-04-09T11:53:25.467" v="3594"/>
          <ac:spMkLst>
            <pc:docMk/>
            <pc:sldMk cId="758231972" sldId="265"/>
            <ac:spMk id="34" creationId="{4208B3BD-028A-D377-E8A4-9F4D37B27462}"/>
          </ac:spMkLst>
        </pc:spChg>
        <pc:spChg chg="mod">
          <ac:chgData name="Edoardo Focante" userId="17e9c0c6-1701-45e9-b08e-36e488640289" providerId="ADAL" clId="{CAA9BDDE-717C-3147-AD21-0945A431F2BB}" dt="2024-04-09T11:53:25.467" v="3594"/>
          <ac:spMkLst>
            <pc:docMk/>
            <pc:sldMk cId="758231972" sldId="265"/>
            <ac:spMk id="35" creationId="{CC1C99A3-766A-DB85-AAD7-1819FD33FCC6}"/>
          </ac:spMkLst>
        </pc:spChg>
        <pc:spChg chg="mod">
          <ac:chgData name="Edoardo Focante" userId="17e9c0c6-1701-45e9-b08e-36e488640289" providerId="ADAL" clId="{CAA9BDDE-717C-3147-AD21-0945A431F2BB}" dt="2024-04-09T11:53:25.467" v="3594"/>
          <ac:spMkLst>
            <pc:docMk/>
            <pc:sldMk cId="758231972" sldId="265"/>
            <ac:spMk id="36" creationId="{025F620A-C3ED-C996-4909-BD93E2046560}"/>
          </ac:spMkLst>
        </pc:spChg>
        <pc:spChg chg="mod">
          <ac:chgData name="Edoardo Focante" userId="17e9c0c6-1701-45e9-b08e-36e488640289" providerId="ADAL" clId="{CAA9BDDE-717C-3147-AD21-0945A431F2BB}" dt="2024-04-09T11:53:25.467" v="3594"/>
          <ac:spMkLst>
            <pc:docMk/>
            <pc:sldMk cId="758231972" sldId="265"/>
            <ac:spMk id="37" creationId="{B6E1D784-861D-3CAC-439B-F813B6F73E32}"/>
          </ac:spMkLst>
        </pc:spChg>
        <pc:spChg chg="mod">
          <ac:chgData name="Edoardo Focante" userId="17e9c0c6-1701-45e9-b08e-36e488640289" providerId="ADAL" clId="{CAA9BDDE-717C-3147-AD21-0945A431F2BB}" dt="2024-04-09T11:53:25.467" v="3594"/>
          <ac:spMkLst>
            <pc:docMk/>
            <pc:sldMk cId="758231972" sldId="265"/>
            <ac:spMk id="38" creationId="{91FF6191-6498-60C4-722A-593E09D97814}"/>
          </ac:spMkLst>
        </pc:spChg>
        <pc:spChg chg="mod">
          <ac:chgData name="Edoardo Focante" userId="17e9c0c6-1701-45e9-b08e-36e488640289" providerId="ADAL" clId="{CAA9BDDE-717C-3147-AD21-0945A431F2BB}" dt="2024-04-09T11:53:25.467" v="3594"/>
          <ac:spMkLst>
            <pc:docMk/>
            <pc:sldMk cId="758231972" sldId="265"/>
            <ac:spMk id="39" creationId="{26392343-3E46-4061-9BFD-66DF31C5144E}"/>
          </ac:spMkLst>
        </pc:spChg>
        <pc:spChg chg="mod">
          <ac:chgData name="Edoardo Focante" userId="17e9c0c6-1701-45e9-b08e-36e488640289" providerId="ADAL" clId="{CAA9BDDE-717C-3147-AD21-0945A431F2BB}" dt="2024-04-09T11:53:25.467" v="3594"/>
          <ac:spMkLst>
            <pc:docMk/>
            <pc:sldMk cId="758231972" sldId="265"/>
            <ac:spMk id="40" creationId="{09B90682-26A5-FD58-B336-0FA4AC1B487A}"/>
          </ac:spMkLst>
        </pc:spChg>
        <pc:spChg chg="mod">
          <ac:chgData name="Edoardo Focante" userId="17e9c0c6-1701-45e9-b08e-36e488640289" providerId="ADAL" clId="{CAA9BDDE-717C-3147-AD21-0945A431F2BB}" dt="2024-04-09T11:53:25.467" v="3594"/>
          <ac:spMkLst>
            <pc:docMk/>
            <pc:sldMk cId="758231972" sldId="265"/>
            <ac:spMk id="41" creationId="{BFE27F84-578E-CEF5-C4DC-7E87197FCFCE}"/>
          </ac:spMkLst>
        </pc:spChg>
        <pc:spChg chg="mod">
          <ac:chgData name="Edoardo Focante" userId="17e9c0c6-1701-45e9-b08e-36e488640289" providerId="ADAL" clId="{CAA9BDDE-717C-3147-AD21-0945A431F2BB}" dt="2024-04-09T11:53:25.467" v="3594"/>
          <ac:spMkLst>
            <pc:docMk/>
            <pc:sldMk cId="758231972" sldId="265"/>
            <ac:spMk id="42" creationId="{6EB5DB3D-27FA-32F5-BA41-096979318738}"/>
          </ac:spMkLst>
        </pc:spChg>
        <pc:spChg chg="mod">
          <ac:chgData name="Edoardo Focante" userId="17e9c0c6-1701-45e9-b08e-36e488640289" providerId="ADAL" clId="{CAA9BDDE-717C-3147-AD21-0945A431F2BB}" dt="2024-04-09T11:53:25.467" v="3594"/>
          <ac:spMkLst>
            <pc:docMk/>
            <pc:sldMk cId="758231972" sldId="265"/>
            <ac:spMk id="43" creationId="{3F75282B-FECE-CE17-32DA-CD209114F598}"/>
          </ac:spMkLst>
        </pc:spChg>
        <pc:spChg chg="mod">
          <ac:chgData name="Edoardo Focante" userId="17e9c0c6-1701-45e9-b08e-36e488640289" providerId="ADAL" clId="{CAA9BDDE-717C-3147-AD21-0945A431F2BB}" dt="2024-04-09T11:53:25.467" v="3594"/>
          <ac:spMkLst>
            <pc:docMk/>
            <pc:sldMk cId="758231972" sldId="265"/>
            <ac:spMk id="44" creationId="{8CF181E1-5D00-7ECE-3B6E-1D1094E82697}"/>
          </ac:spMkLst>
        </pc:spChg>
        <pc:spChg chg="mod">
          <ac:chgData name="Edoardo Focante" userId="17e9c0c6-1701-45e9-b08e-36e488640289" providerId="ADAL" clId="{CAA9BDDE-717C-3147-AD21-0945A431F2BB}" dt="2024-04-09T11:53:54.696" v="3602"/>
          <ac:spMkLst>
            <pc:docMk/>
            <pc:sldMk cId="758231972" sldId="265"/>
            <ac:spMk id="47" creationId="{03B6043D-8E5F-1DC2-2080-0C495AAB663B}"/>
          </ac:spMkLst>
        </pc:spChg>
        <pc:spChg chg="mod">
          <ac:chgData name="Edoardo Focante" userId="17e9c0c6-1701-45e9-b08e-36e488640289" providerId="ADAL" clId="{CAA9BDDE-717C-3147-AD21-0945A431F2BB}" dt="2024-04-09T11:53:54.696" v="3602"/>
          <ac:spMkLst>
            <pc:docMk/>
            <pc:sldMk cId="758231972" sldId="265"/>
            <ac:spMk id="50" creationId="{C70C8B36-F112-E83D-47EB-790B56F15DCA}"/>
          </ac:spMkLst>
        </pc:spChg>
        <pc:spChg chg="mod">
          <ac:chgData name="Edoardo Focante" userId="17e9c0c6-1701-45e9-b08e-36e488640289" providerId="ADAL" clId="{CAA9BDDE-717C-3147-AD21-0945A431F2BB}" dt="2024-04-09T11:53:54.696" v="3602"/>
          <ac:spMkLst>
            <pc:docMk/>
            <pc:sldMk cId="758231972" sldId="265"/>
            <ac:spMk id="52" creationId="{86812DBA-4766-5362-0509-F75ED9193E0F}"/>
          </ac:spMkLst>
        </pc:spChg>
        <pc:spChg chg="mod">
          <ac:chgData name="Edoardo Focante" userId="17e9c0c6-1701-45e9-b08e-36e488640289" providerId="ADAL" clId="{CAA9BDDE-717C-3147-AD21-0945A431F2BB}" dt="2024-04-09T11:53:54.696" v="3602"/>
          <ac:spMkLst>
            <pc:docMk/>
            <pc:sldMk cId="758231972" sldId="265"/>
            <ac:spMk id="53" creationId="{061E1ADF-7132-8AA4-8799-DB9366D94AD2}"/>
          </ac:spMkLst>
        </pc:spChg>
        <pc:spChg chg="mod">
          <ac:chgData name="Edoardo Focante" userId="17e9c0c6-1701-45e9-b08e-36e488640289" providerId="ADAL" clId="{CAA9BDDE-717C-3147-AD21-0945A431F2BB}" dt="2024-04-09T11:53:54.696" v="3602"/>
          <ac:spMkLst>
            <pc:docMk/>
            <pc:sldMk cId="758231972" sldId="265"/>
            <ac:spMk id="54" creationId="{42198906-E963-24DF-AA49-A63105579EEB}"/>
          </ac:spMkLst>
        </pc:spChg>
        <pc:spChg chg="mod">
          <ac:chgData name="Edoardo Focante" userId="17e9c0c6-1701-45e9-b08e-36e488640289" providerId="ADAL" clId="{CAA9BDDE-717C-3147-AD21-0945A431F2BB}" dt="2024-04-09T11:53:54.696" v="3602"/>
          <ac:spMkLst>
            <pc:docMk/>
            <pc:sldMk cId="758231972" sldId="265"/>
            <ac:spMk id="55" creationId="{8FC05524-CAE2-3252-6827-037771F80A31}"/>
          </ac:spMkLst>
        </pc:spChg>
        <pc:spChg chg="mod">
          <ac:chgData name="Edoardo Focante" userId="17e9c0c6-1701-45e9-b08e-36e488640289" providerId="ADAL" clId="{CAA9BDDE-717C-3147-AD21-0945A431F2BB}" dt="2024-04-09T11:53:54.696" v="3602"/>
          <ac:spMkLst>
            <pc:docMk/>
            <pc:sldMk cId="758231972" sldId="265"/>
            <ac:spMk id="56" creationId="{279325BF-2E52-FDE5-3E9B-56C2837032F6}"/>
          </ac:spMkLst>
        </pc:spChg>
        <pc:spChg chg="mod">
          <ac:chgData name="Edoardo Focante" userId="17e9c0c6-1701-45e9-b08e-36e488640289" providerId="ADAL" clId="{CAA9BDDE-717C-3147-AD21-0945A431F2BB}" dt="2024-04-09T11:53:54.696" v="3602"/>
          <ac:spMkLst>
            <pc:docMk/>
            <pc:sldMk cId="758231972" sldId="265"/>
            <ac:spMk id="57" creationId="{4B1DCDC2-542B-E311-8989-B00A8EE5A5A9}"/>
          </ac:spMkLst>
        </pc:spChg>
        <pc:spChg chg="mod">
          <ac:chgData name="Edoardo Focante" userId="17e9c0c6-1701-45e9-b08e-36e488640289" providerId="ADAL" clId="{CAA9BDDE-717C-3147-AD21-0945A431F2BB}" dt="2024-04-09T11:53:54.696" v="3602"/>
          <ac:spMkLst>
            <pc:docMk/>
            <pc:sldMk cId="758231972" sldId="265"/>
            <ac:spMk id="58" creationId="{EB0EE680-1680-7E6F-5959-230709FF00EA}"/>
          </ac:spMkLst>
        </pc:spChg>
        <pc:spChg chg="mod">
          <ac:chgData name="Edoardo Focante" userId="17e9c0c6-1701-45e9-b08e-36e488640289" providerId="ADAL" clId="{CAA9BDDE-717C-3147-AD21-0945A431F2BB}" dt="2024-04-09T11:53:54.696" v="3602"/>
          <ac:spMkLst>
            <pc:docMk/>
            <pc:sldMk cId="758231972" sldId="265"/>
            <ac:spMk id="59" creationId="{C0463B57-65C3-8C6D-8A77-23D74035C536}"/>
          </ac:spMkLst>
        </pc:spChg>
        <pc:spChg chg="mod">
          <ac:chgData name="Edoardo Focante" userId="17e9c0c6-1701-45e9-b08e-36e488640289" providerId="ADAL" clId="{CAA9BDDE-717C-3147-AD21-0945A431F2BB}" dt="2024-04-09T11:53:54.696" v="3602"/>
          <ac:spMkLst>
            <pc:docMk/>
            <pc:sldMk cId="758231972" sldId="265"/>
            <ac:spMk id="60" creationId="{8EFCA2F4-88DF-1CB2-4271-F46C351DEF5B}"/>
          </ac:spMkLst>
        </pc:spChg>
        <pc:spChg chg="mod">
          <ac:chgData name="Edoardo Focante" userId="17e9c0c6-1701-45e9-b08e-36e488640289" providerId="ADAL" clId="{CAA9BDDE-717C-3147-AD21-0945A431F2BB}" dt="2024-04-09T11:53:54.696" v="3602"/>
          <ac:spMkLst>
            <pc:docMk/>
            <pc:sldMk cId="758231972" sldId="265"/>
            <ac:spMk id="61" creationId="{A8F6A77A-0498-F447-8571-A59E91EE57F8}"/>
          </ac:spMkLst>
        </pc:spChg>
        <pc:spChg chg="add mod">
          <ac:chgData name="Edoardo Focante" userId="17e9c0c6-1701-45e9-b08e-36e488640289" providerId="ADAL" clId="{CAA9BDDE-717C-3147-AD21-0945A431F2BB}" dt="2024-04-09T12:05:37.606" v="3632" actId="1076"/>
          <ac:spMkLst>
            <pc:docMk/>
            <pc:sldMk cId="758231972" sldId="265"/>
            <ac:spMk id="62" creationId="{606CE10B-2AEB-2286-3BEB-DAC85F492F82}"/>
          </ac:spMkLst>
        </pc:spChg>
        <pc:spChg chg="add del mod">
          <ac:chgData name="Edoardo Focante" userId="17e9c0c6-1701-45e9-b08e-36e488640289" providerId="ADAL" clId="{CAA9BDDE-717C-3147-AD21-0945A431F2BB}" dt="2024-04-09T12:07:06.486" v="3662" actId="478"/>
          <ac:spMkLst>
            <pc:docMk/>
            <pc:sldMk cId="758231972" sldId="265"/>
            <ac:spMk id="64" creationId="{915B6EAE-3F4B-6C6E-FD66-10C80B76F55F}"/>
          </ac:spMkLst>
        </pc:spChg>
        <pc:spChg chg="add mod">
          <ac:chgData name="Edoardo Focante" userId="17e9c0c6-1701-45e9-b08e-36e488640289" providerId="ADAL" clId="{CAA9BDDE-717C-3147-AD21-0945A431F2BB}" dt="2024-04-09T12:05:41.676" v="3633" actId="1076"/>
          <ac:spMkLst>
            <pc:docMk/>
            <pc:sldMk cId="758231972" sldId="265"/>
            <ac:spMk id="65" creationId="{4FEECB8A-DB72-F0EE-7C84-34562A6AC148}"/>
          </ac:spMkLst>
        </pc:spChg>
        <pc:spChg chg="add mod">
          <ac:chgData name="Edoardo Focante" userId="17e9c0c6-1701-45e9-b08e-36e488640289" providerId="ADAL" clId="{CAA9BDDE-717C-3147-AD21-0945A431F2BB}" dt="2024-04-09T12:08:42.269" v="3820" actId="113"/>
          <ac:spMkLst>
            <pc:docMk/>
            <pc:sldMk cId="758231972" sldId="265"/>
            <ac:spMk id="66" creationId="{49EEE9DB-0573-E426-D2F2-8EDE9BADFED6}"/>
          </ac:spMkLst>
        </pc:spChg>
        <pc:grpChg chg="add mod">
          <ac:chgData name="Edoardo Focante" userId="17e9c0c6-1701-45e9-b08e-36e488640289" providerId="ADAL" clId="{CAA9BDDE-717C-3147-AD21-0945A431F2BB}" dt="2024-04-09T12:05:37.606" v="3632" actId="1076"/>
          <ac:grpSpMkLst>
            <pc:docMk/>
            <pc:sldMk cId="758231972" sldId="265"/>
            <ac:grpSpMk id="2" creationId="{9830D4C6-84E9-649E-4CE3-426B1393F984}"/>
          </ac:grpSpMkLst>
        </pc:grpChg>
        <pc:grpChg chg="add del mod">
          <ac:chgData name="Edoardo Focante" userId="17e9c0c6-1701-45e9-b08e-36e488640289" providerId="ADAL" clId="{CAA9BDDE-717C-3147-AD21-0945A431F2BB}" dt="2024-04-09T11:53:44.174" v="3600" actId="478"/>
          <ac:grpSpMkLst>
            <pc:docMk/>
            <pc:sldMk cId="758231972" sldId="265"/>
            <ac:grpSpMk id="17" creationId="{06E98F12-27A3-4DDD-3552-1A31C8FDBE54}"/>
          </ac:grpSpMkLst>
        </pc:grpChg>
        <pc:grpChg chg="add mod">
          <ac:chgData name="Edoardo Focante" userId="17e9c0c6-1701-45e9-b08e-36e488640289" providerId="ADAL" clId="{CAA9BDDE-717C-3147-AD21-0945A431F2BB}" dt="2024-04-09T12:05:37.606" v="3632" actId="1076"/>
          <ac:grpSpMkLst>
            <pc:docMk/>
            <pc:sldMk cId="758231972" sldId="265"/>
            <ac:grpSpMk id="46" creationId="{C4454A95-353B-459F-8BD9-2EFDC182AD44}"/>
          </ac:grpSpMkLst>
        </pc:grpChg>
        <pc:grpChg chg="mod">
          <ac:chgData name="Edoardo Focante" userId="17e9c0c6-1701-45e9-b08e-36e488640289" providerId="ADAL" clId="{CAA9BDDE-717C-3147-AD21-0945A431F2BB}" dt="2024-04-09T11:53:54.696" v="3602"/>
          <ac:grpSpMkLst>
            <pc:docMk/>
            <pc:sldMk cId="758231972" sldId="265"/>
            <ac:grpSpMk id="51" creationId="{5CB7CF7D-2774-DAF3-8A40-D3FBE0904699}"/>
          </ac:grpSpMkLst>
        </pc:grpChg>
        <pc:picChg chg="mod modCrop">
          <ac:chgData name="Edoardo Focante" userId="17e9c0c6-1701-45e9-b08e-36e488640289" providerId="ADAL" clId="{CAA9BDDE-717C-3147-AD21-0945A431F2BB}" dt="2024-04-09T11:53:03.463" v="3593" actId="732"/>
          <ac:picMkLst>
            <pc:docMk/>
            <pc:sldMk cId="758231972" sldId="265"/>
            <ac:picMk id="14" creationId="{A6EF234B-2AEB-1A78-B771-A2054D9E1789}"/>
          </ac:picMkLst>
        </pc:picChg>
        <pc:picChg chg="mod">
          <ac:chgData name="Edoardo Focante" userId="17e9c0c6-1701-45e9-b08e-36e488640289" providerId="ADAL" clId="{CAA9BDDE-717C-3147-AD21-0945A431F2BB}" dt="2024-04-09T11:53:54.696" v="3602"/>
          <ac:picMkLst>
            <pc:docMk/>
            <pc:sldMk cId="758231972" sldId="265"/>
            <ac:picMk id="48" creationId="{D664800A-3A87-DBA6-0F9F-7C66D2095B94}"/>
          </ac:picMkLst>
        </pc:picChg>
        <pc:picChg chg="mod">
          <ac:chgData name="Edoardo Focante" userId="17e9c0c6-1701-45e9-b08e-36e488640289" providerId="ADAL" clId="{CAA9BDDE-717C-3147-AD21-0945A431F2BB}" dt="2024-04-09T11:53:54.696" v="3602"/>
          <ac:picMkLst>
            <pc:docMk/>
            <pc:sldMk cId="758231972" sldId="265"/>
            <ac:picMk id="49" creationId="{CAA6B0A8-1D81-2193-A2B7-9FBF66B4B29D}"/>
          </ac:picMkLst>
        </pc:picChg>
        <pc:cxnChg chg="del">
          <ac:chgData name="Edoardo Focante" userId="17e9c0c6-1701-45e9-b08e-36e488640289" providerId="ADAL" clId="{CAA9BDDE-717C-3147-AD21-0945A431F2BB}" dt="2024-04-09T11:52:09.460" v="3559" actId="478"/>
          <ac:cxnSpMkLst>
            <pc:docMk/>
            <pc:sldMk cId="758231972" sldId="265"/>
            <ac:cxnSpMk id="29" creationId="{4E9C7EB7-7C81-F681-8493-8754FAB39E8F}"/>
          </ac:cxnSpMkLst>
        </pc:cxnChg>
        <pc:cxnChg chg="del">
          <ac:chgData name="Edoardo Focante" userId="17e9c0c6-1701-45e9-b08e-36e488640289" providerId="ADAL" clId="{CAA9BDDE-717C-3147-AD21-0945A431F2BB}" dt="2024-04-09T11:52:13.250" v="3563" actId="478"/>
          <ac:cxnSpMkLst>
            <pc:docMk/>
            <pc:sldMk cId="758231972" sldId="265"/>
            <ac:cxnSpMk id="30" creationId="{EFAC93B5-2244-DA9C-49A0-ED3609971DA4}"/>
          </ac:cxnSpMkLst>
        </pc:cxnChg>
        <pc:cxnChg chg="del">
          <ac:chgData name="Edoardo Focante" userId="17e9c0c6-1701-45e9-b08e-36e488640289" providerId="ADAL" clId="{CAA9BDDE-717C-3147-AD21-0945A431F2BB}" dt="2024-04-09T11:52:22.221" v="3569" actId="478"/>
          <ac:cxnSpMkLst>
            <pc:docMk/>
            <pc:sldMk cId="758231972" sldId="265"/>
            <ac:cxnSpMk id="31" creationId="{A017F90C-5F78-784E-C162-CCE665974257}"/>
          </ac:cxnSpMkLst>
        </pc:cxnChg>
        <pc:cxnChg chg="del">
          <ac:chgData name="Edoardo Focante" userId="17e9c0c6-1701-45e9-b08e-36e488640289" providerId="ADAL" clId="{CAA9BDDE-717C-3147-AD21-0945A431F2BB}" dt="2024-04-09T11:52:21.195" v="3568" actId="478"/>
          <ac:cxnSpMkLst>
            <pc:docMk/>
            <pc:sldMk cId="758231972" sldId="265"/>
            <ac:cxnSpMk id="32" creationId="{84E81CB3-4255-E0E4-B404-7C7099C6BF5A}"/>
          </ac:cxnSpMkLst>
        </pc:cxnChg>
        <pc:cxnChg chg="mod">
          <ac:chgData name="Edoardo Focante" userId="17e9c0c6-1701-45e9-b08e-36e488640289" providerId="ADAL" clId="{CAA9BDDE-717C-3147-AD21-0945A431F2BB}" dt="2024-04-09T11:53:25.467" v="3594"/>
          <ac:cxnSpMkLst>
            <pc:docMk/>
            <pc:sldMk cId="758231972" sldId="265"/>
            <ac:cxnSpMk id="45" creationId="{EF24F0BF-C7E9-6114-69A5-20A13DC44D89}"/>
          </ac:cxnSpMkLst>
        </pc:cxnChg>
      </pc:sldChg>
      <pc:sldChg chg="addSp delSp modSp add mod ord addAnim delAnim modAnim modNotesTx">
        <pc:chgData name="Edoardo Focante" userId="17e9c0c6-1701-45e9-b08e-36e488640289" providerId="ADAL" clId="{CAA9BDDE-717C-3147-AD21-0945A431F2BB}" dt="2024-04-09T14:09:41.160" v="7431" actId="208"/>
        <pc:sldMkLst>
          <pc:docMk/>
          <pc:sldMk cId="3941673337" sldId="266"/>
        </pc:sldMkLst>
        <pc:spChg chg="add mod">
          <ac:chgData name="Edoardo Focante" userId="17e9c0c6-1701-45e9-b08e-36e488640289" providerId="ADAL" clId="{CAA9BDDE-717C-3147-AD21-0945A431F2BB}" dt="2024-04-09T12:56:39.749" v="5551" actId="1035"/>
          <ac:spMkLst>
            <pc:docMk/>
            <pc:sldMk cId="3941673337" sldId="266"/>
            <ac:spMk id="3" creationId="{754AD2D4-A2C8-746D-DF37-DF336EFE1BFD}"/>
          </ac:spMkLst>
        </pc:spChg>
        <pc:spChg chg="mod">
          <ac:chgData name="Edoardo Focante" userId="17e9c0c6-1701-45e9-b08e-36e488640289" providerId="ADAL" clId="{CAA9BDDE-717C-3147-AD21-0945A431F2BB}" dt="2024-04-09T12:56:39.749" v="5551" actId="1035"/>
          <ac:spMkLst>
            <pc:docMk/>
            <pc:sldMk cId="3941673337" sldId="266"/>
            <ac:spMk id="5" creationId="{90299D1A-FF87-23EE-BBB7-3E2E12F16E35}"/>
          </ac:spMkLst>
        </pc:spChg>
        <pc:spChg chg="del">
          <ac:chgData name="Edoardo Focante" userId="17e9c0c6-1701-45e9-b08e-36e488640289" providerId="ADAL" clId="{CAA9BDDE-717C-3147-AD21-0945A431F2BB}" dt="2024-04-09T12:36:32.170" v="4499" actId="478"/>
          <ac:spMkLst>
            <pc:docMk/>
            <pc:sldMk cId="3941673337" sldId="266"/>
            <ac:spMk id="7" creationId="{B0CB5846-7D0E-5093-0073-720C49D3386B}"/>
          </ac:spMkLst>
        </pc:spChg>
        <pc:spChg chg="del">
          <ac:chgData name="Edoardo Focante" userId="17e9c0c6-1701-45e9-b08e-36e488640289" providerId="ADAL" clId="{CAA9BDDE-717C-3147-AD21-0945A431F2BB}" dt="2024-04-09T12:36:39.209" v="4504" actId="478"/>
          <ac:spMkLst>
            <pc:docMk/>
            <pc:sldMk cId="3941673337" sldId="266"/>
            <ac:spMk id="8" creationId="{00205DB8-1213-556A-1506-8AF10F4741E8}"/>
          </ac:spMkLst>
        </pc:spChg>
        <pc:spChg chg="mod">
          <ac:chgData name="Edoardo Focante" userId="17e9c0c6-1701-45e9-b08e-36e488640289" providerId="ADAL" clId="{CAA9BDDE-717C-3147-AD21-0945A431F2BB}" dt="2024-04-09T12:43:53.756" v="4814" actId="1076"/>
          <ac:spMkLst>
            <pc:docMk/>
            <pc:sldMk cId="3941673337" sldId="266"/>
            <ac:spMk id="28" creationId="{1E2EA180-D372-27DB-D898-DF803A7FC79A}"/>
          </ac:spMkLst>
        </pc:spChg>
        <pc:spChg chg="add del">
          <ac:chgData name="Edoardo Focante" userId="17e9c0c6-1701-45e9-b08e-36e488640289" providerId="ADAL" clId="{CAA9BDDE-717C-3147-AD21-0945A431F2BB}" dt="2024-04-09T12:37:05.911" v="4514" actId="478"/>
          <ac:spMkLst>
            <pc:docMk/>
            <pc:sldMk cId="3941673337" sldId="266"/>
            <ac:spMk id="37" creationId="{05F6C3EF-5222-A261-4D22-41111363CF7C}"/>
          </ac:spMkLst>
        </pc:spChg>
        <pc:spChg chg="mod">
          <ac:chgData name="Edoardo Focante" userId="17e9c0c6-1701-45e9-b08e-36e488640289" providerId="ADAL" clId="{CAA9BDDE-717C-3147-AD21-0945A431F2BB}" dt="2024-04-09T12:56:39.749" v="5551" actId="1035"/>
          <ac:spMkLst>
            <pc:docMk/>
            <pc:sldMk cId="3941673337" sldId="266"/>
            <ac:spMk id="44" creationId="{AE412B1F-CA6F-E30C-D41F-4916C75DC47E}"/>
          </ac:spMkLst>
        </pc:spChg>
        <pc:spChg chg="del">
          <ac:chgData name="Edoardo Focante" userId="17e9c0c6-1701-45e9-b08e-36e488640289" providerId="ADAL" clId="{CAA9BDDE-717C-3147-AD21-0945A431F2BB}" dt="2024-04-09T12:36:32.967" v="4500" actId="478"/>
          <ac:spMkLst>
            <pc:docMk/>
            <pc:sldMk cId="3941673337" sldId="266"/>
            <ac:spMk id="47" creationId="{DB23B135-E9E3-556A-62BD-E7CA61997D23}"/>
          </ac:spMkLst>
        </pc:spChg>
        <pc:spChg chg="mod">
          <ac:chgData name="Edoardo Focante" userId="17e9c0c6-1701-45e9-b08e-36e488640289" providerId="ADAL" clId="{CAA9BDDE-717C-3147-AD21-0945A431F2BB}" dt="2024-04-09T12:44:06.954" v="4818" actId="1076"/>
          <ac:spMkLst>
            <pc:docMk/>
            <pc:sldMk cId="3941673337" sldId="266"/>
            <ac:spMk id="50" creationId="{2C110EBA-16D8-DAC2-2AE5-610BAE709754}"/>
          </ac:spMkLst>
        </pc:spChg>
        <pc:spChg chg="mod">
          <ac:chgData name="Edoardo Focante" userId="17e9c0c6-1701-45e9-b08e-36e488640289" providerId="ADAL" clId="{CAA9BDDE-717C-3147-AD21-0945A431F2BB}" dt="2024-04-09T12:56:39.749" v="5551" actId="1035"/>
          <ac:spMkLst>
            <pc:docMk/>
            <pc:sldMk cId="3941673337" sldId="266"/>
            <ac:spMk id="52" creationId="{3897B33A-B78B-0D60-F28D-E01B87BAECC3}"/>
          </ac:spMkLst>
        </pc:spChg>
        <pc:spChg chg="mod">
          <ac:chgData name="Edoardo Focante" userId="17e9c0c6-1701-45e9-b08e-36e488640289" providerId="ADAL" clId="{CAA9BDDE-717C-3147-AD21-0945A431F2BB}" dt="2024-04-09T13:16:07.229" v="6859" actId="14100"/>
          <ac:spMkLst>
            <pc:docMk/>
            <pc:sldMk cId="3941673337" sldId="266"/>
            <ac:spMk id="53" creationId="{A9C004B7-E8D3-54B1-D583-37AB931F20A5}"/>
          </ac:spMkLst>
        </pc:spChg>
        <pc:spChg chg="del">
          <ac:chgData name="Edoardo Focante" userId="17e9c0c6-1701-45e9-b08e-36e488640289" providerId="ADAL" clId="{CAA9BDDE-717C-3147-AD21-0945A431F2BB}" dt="2024-04-09T12:37:07.362" v="4516" actId="478"/>
          <ac:spMkLst>
            <pc:docMk/>
            <pc:sldMk cId="3941673337" sldId="266"/>
            <ac:spMk id="55" creationId="{1BC5F4DA-13A9-F775-A970-BD7067FFEE56}"/>
          </ac:spMkLst>
        </pc:spChg>
        <pc:spChg chg="del mod">
          <ac:chgData name="Edoardo Focante" userId="17e9c0c6-1701-45e9-b08e-36e488640289" providerId="ADAL" clId="{CAA9BDDE-717C-3147-AD21-0945A431F2BB}" dt="2024-04-09T12:36:46.321" v="4507" actId="478"/>
          <ac:spMkLst>
            <pc:docMk/>
            <pc:sldMk cId="3941673337" sldId="266"/>
            <ac:spMk id="57" creationId="{A3A43348-1721-0568-5836-59B7183FE982}"/>
          </ac:spMkLst>
        </pc:spChg>
        <pc:spChg chg="mod">
          <ac:chgData name="Edoardo Focante" userId="17e9c0c6-1701-45e9-b08e-36e488640289" providerId="ADAL" clId="{CAA9BDDE-717C-3147-AD21-0945A431F2BB}" dt="2024-04-09T12:57:35.880" v="5580" actId="1036"/>
          <ac:spMkLst>
            <pc:docMk/>
            <pc:sldMk cId="3941673337" sldId="266"/>
            <ac:spMk id="84" creationId="{2633CD5F-C776-D8F8-84ED-EAE853176150}"/>
          </ac:spMkLst>
        </pc:spChg>
        <pc:spChg chg="mod">
          <ac:chgData name="Edoardo Focante" userId="17e9c0c6-1701-45e9-b08e-36e488640289" providerId="ADAL" clId="{CAA9BDDE-717C-3147-AD21-0945A431F2BB}" dt="2024-04-09T14:09:01.618" v="7421" actId="20577"/>
          <ac:spMkLst>
            <pc:docMk/>
            <pc:sldMk cId="3941673337" sldId="266"/>
            <ac:spMk id="85" creationId="{09CC9453-5C4B-3EE2-5BCA-4B8188FF9C89}"/>
          </ac:spMkLst>
        </pc:spChg>
        <pc:spChg chg="mod">
          <ac:chgData name="Edoardo Focante" userId="17e9c0c6-1701-45e9-b08e-36e488640289" providerId="ADAL" clId="{CAA9BDDE-717C-3147-AD21-0945A431F2BB}" dt="2024-04-09T12:45:55.478" v="4837" actId="2711"/>
          <ac:spMkLst>
            <pc:docMk/>
            <pc:sldMk cId="3941673337" sldId="266"/>
            <ac:spMk id="101" creationId="{CE4768C9-2680-AC9B-D4C3-6C4744BC2960}"/>
          </ac:spMkLst>
        </pc:spChg>
        <pc:spChg chg="mod">
          <ac:chgData name="Edoardo Focante" userId="17e9c0c6-1701-45e9-b08e-36e488640289" providerId="ADAL" clId="{CAA9BDDE-717C-3147-AD21-0945A431F2BB}" dt="2024-04-09T12:57:04.261" v="5567" actId="1038"/>
          <ac:spMkLst>
            <pc:docMk/>
            <pc:sldMk cId="3941673337" sldId="266"/>
            <ac:spMk id="104" creationId="{13C08ECE-D340-3629-9919-8A502307CB65}"/>
          </ac:spMkLst>
        </pc:spChg>
        <pc:spChg chg="mod">
          <ac:chgData name="Edoardo Focante" userId="17e9c0c6-1701-45e9-b08e-36e488640289" providerId="ADAL" clId="{CAA9BDDE-717C-3147-AD21-0945A431F2BB}" dt="2024-04-09T13:06:51.272" v="6333" actId="1035"/>
          <ac:spMkLst>
            <pc:docMk/>
            <pc:sldMk cId="3941673337" sldId="266"/>
            <ac:spMk id="106" creationId="{A1AB787B-D9D8-324E-56FC-3E9EB6D681CB}"/>
          </ac:spMkLst>
        </pc:spChg>
        <pc:spChg chg="mod">
          <ac:chgData name="Edoardo Focante" userId="17e9c0c6-1701-45e9-b08e-36e488640289" providerId="ADAL" clId="{CAA9BDDE-717C-3147-AD21-0945A431F2BB}" dt="2024-04-09T12:57:12.903" v="5571" actId="1035"/>
          <ac:spMkLst>
            <pc:docMk/>
            <pc:sldMk cId="3941673337" sldId="266"/>
            <ac:spMk id="108" creationId="{37CD74A5-C68F-9B96-692E-D032420B82EE}"/>
          </ac:spMkLst>
        </pc:spChg>
        <pc:spChg chg="mod">
          <ac:chgData name="Edoardo Focante" userId="17e9c0c6-1701-45e9-b08e-36e488640289" providerId="ADAL" clId="{CAA9BDDE-717C-3147-AD21-0945A431F2BB}" dt="2024-04-09T14:09:25.001" v="7427" actId="166"/>
          <ac:spMkLst>
            <pc:docMk/>
            <pc:sldMk cId="3941673337" sldId="266"/>
            <ac:spMk id="111" creationId="{B7AB3477-9E74-16E7-B184-2113D1D55225}"/>
          </ac:spMkLst>
        </pc:spChg>
        <pc:spChg chg="mod">
          <ac:chgData name="Edoardo Focante" userId="17e9c0c6-1701-45e9-b08e-36e488640289" providerId="ADAL" clId="{CAA9BDDE-717C-3147-AD21-0945A431F2BB}" dt="2024-04-09T12:57:23.456" v="5572" actId="255"/>
          <ac:spMkLst>
            <pc:docMk/>
            <pc:sldMk cId="3941673337" sldId="266"/>
            <ac:spMk id="149" creationId="{F525F355-026D-21F3-40CA-9D9279A9815E}"/>
          </ac:spMkLst>
        </pc:spChg>
        <pc:spChg chg="add del mod">
          <ac:chgData name="Edoardo Focante" userId="17e9c0c6-1701-45e9-b08e-36e488640289" providerId="ADAL" clId="{CAA9BDDE-717C-3147-AD21-0945A431F2BB}" dt="2024-04-09T12:44:18.407" v="4822" actId="1076"/>
          <ac:spMkLst>
            <pc:docMk/>
            <pc:sldMk cId="3941673337" sldId="266"/>
            <ac:spMk id="155" creationId="{221275C1-D2FA-6A09-198D-3EE95226C767}"/>
          </ac:spMkLst>
        </pc:spChg>
        <pc:grpChg chg="mod">
          <ac:chgData name="Edoardo Focante" userId="17e9c0c6-1701-45e9-b08e-36e488640289" providerId="ADAL" clId="{CAA9BDDE-717C-3147-AD21-0945A431F2BB}" dt="2024-04-09T13:36:27.728" v="7051" actId="1076"/>
          <ac:grpSpMkLst>
            <pc:docMk/>
            <pc:sldMk cId="3941673337" sldId="266"/>
            <ac:grpSpMk id="153" creationId="{95943ADA-FE51-175A-8B8A-A19945335D06}"/>
          </ac:grpSpMkLst>
        </pc:grpChg>
        <pc:grpChg chg="add del mod">
          <ac:chgData name="Edoardo Focante" userId="17e9c0c6-1701-45e9-b08e-36e488640289" providerId="ADAL" clId="{CAA9BDDE-717C-3147-AD21-0945A431F2BB}" dt="2024-04-09T14:08:54.843" v="7419" actId="478"/>
          <ac:grpSpMkLst>
            <pc:docMk/>
            <pc:sldMk cId="3941673337" sldId="266"/>
            <ac:grpSpMk id="154" creationId="{517E7FC1-85F6-2737-F12E-22CE05192253}"/>
          </ac:grpSpMkLst>
        </pc:grpChg>
        <pc:grpChg chg="add del mod">
          <ac:chgData name="Edoardo Focante" userId="17e9c0c6-1701-45e9-b08e-36e488640289" providerId="ADAL" clId="{CAA9BDDE-717C-3147-AD21-0945A431F2BB}" dt="2024-04-09T12:56:39.749" v="5551" actId="1035"/>
          <ac:grpSpMkLst>
            <pc:docMk/>
            <pc:sldMk cId="3941673337" sldId="266"/>
            <ac:grpSpMk id="156" creationId="{A4EAE5D2-7D86-6395-A81C-C5BB2D871BB4}"/>
          </ac:grpSpMkLst>
        </pc:grpChg>
        <pc:grpChg chg="mod">
          <ac:chgData name="Edoardo Focante" userId="17e9c0c6-1701-45e9-b08e-36e488640289" providerId="ADAL" clId="{CAA9BDDE-717C-3147-AD21-0945A431F2BB}" dt="2024-04-09T13:40:39.788" v="7217" actId="14100"/>
          <ac:grpSpMkLst>
            <pc:docMk/>
            <pc:sldMk cId="3941673337" sldId="266"/>
            <ac:grpSpMk id="162" creationId="{8034D3C2-6C29-E3B7-BE89-DB079751796D}"/>
          </ac:grpSpMkLst>
        </pc:grpChg>
        <pc:cxnChg chg="add mod">
          <ac:chgData name="Edoardo Focante" userId="17e9c0c6-1701-45e9-b08e-36e488640289" providerId="ADAL" clId="{CAA9BDDE-717C-3147-AD21-0945A431F2BB}" dt="2024-04-09T14:09:41.160" v="7431" actId="208"/>
          <ac:cxnSpMkLst>
            <pc:docMk/>
            <pc:sldMk cId="3941673337" sldId="266"/>
            <ac:cxnSpMk id="11" creationId="{E9FD3447-3BBA-22A3-C73F-B23565A5C9B6}"/>
          </ac:cxnSpMkLst>
        </pc:cxnChg>
        <pc:cxnChg chg="del">
          <ac:chgData name="Edoardo Focante" userId="17e9c0c6-1701-45e9-b08e-36e488640289" providerId="ADAL" clId="{CAA9BDDE-717C-3147-AD21-0945A431F2BB}" dt="2024-04-09T12:37:06.655" v="4515" actId="478"/>
          <ac:cxnSpMkLst>
            <pc:docMk/>
            <pc:sldMk cId="3941673337" sldId="266"/>
            <ac:cxnSpMk id="33" creationId="{D36EC9DA-B319-B6CC-2EF9-4312697A6B2E}"/>
          </ac:cxnSpMkLst>
        </pc:cxnChg>
        <pc:cxnChg chg="mod">
          <ac:chgData name="Edoardo Focante" userId="17e9c0c6-1701-45e9-b08e-36e488640289" providerId="ADAL" clId="{CAA9BDDE-717C-3147-AD21-0945A431F2BB}" dt="2024-04-09T12:56:39.749" v="5551" actId="1035"/>
          <ac:cxnSpMkLst>
            <pc:docMk/>
            <pc:sldMk cId="3941673337" sldId="266"/>
            <ac:cxnSpMk id="45" creationId="{EB9E126C-627B-7E42-50A7-5E988DFC5F3F}"/>
          </ac:cxnSpMkLst>
        </pc:cxnChg>
        <pc:cxnChg chg="del">
          <ac:chgData name="Edoardo Focante" userId="17e9c0c6-1701-45e9-b08e-36e488640289" providerId="ADAL" clId="{CAA9BDDE-717C-3147-AD21-0945A431F2BB}" dt="2024-04-09T12:36:33.546" v="4501" actId="478"/>
          <ac:cxnSpMkLst>
            <pc:docMk/>
            <pc:sldMk cId="3941673337" sldId="266"/>
            <ac:cxnSpMk id="46" creationId="{242BD5CA-7A6D-C28E-1F54-41229344933D}"/>
          </ac:cxnSpMkLst>
        </pc:cxnChg>
        <pc:cxnChg chg="del">
          <ac:chgData name="Edoardo Focante" userId="17e9c0c6-1701-45e9-b08e-36e488640289" providerId="ADAL" clId="{CAA9BDDE-717C-3147-AD21-0945A431F2BB}" dt="2024-04-09T12:42:51.645" v="4788" actId="478"/>
          <ac:cxnSpMkLst>
            <pc:docMk/>
            <pc:sldMk cId="3941673337" sldId="266"/>
            <ac:cxnSpMk id="48" creationId="{EEA3FA84-BDEE-B0BF-9C25-EE298565BD23}"/>
          </ac:cxnSpMkLst>
        </pc:cxnChg>
        <pc:cxnChg chg="mod">
          <ac:chgData name="Edoardo Focante" userId="17e9c0c6-1701-45e9-b08e-36e488640289" providerId="ADAL" clId="{CAA9BDDE-717C-3147-AD21-0945A431F2BB}" dt="2024-04-09T12:44:13.687" v="4821" actId="1076"/>
          <ac:cxnSpMkLst>
            <pc:docMk/>
            <pc:sldMk cId="3941673337" sldId="266"/>
            <ac:cxnSpMk id="51" creationId="{1396BE9B-A2F3-87DB-35FB-CBBC88E45349}"/>
          </ac:cxnSpMkLst>
        </pc:cxnChg>
        <pc:cxnChg chg="del">
          <ac:chgData name="Edoardo Focante" userId="17e9c0c6-1701-45e9-b08e-36e488640289" providerId="ADAL" clId="{CAA9BDDE-717C-3147-AD21-0945A431F2BB}" dt="2024-04-09T12:37:07.894" v="4517" actId="478"/>
          <ac:cxnSpMkLst>
            <pc:docMk/>
            <pc:sldMk cId="3941673337" sldId="266"/>
            <ac:cxnSpMk id="54" creationId="{3293647D-B2E4-C3BA-800A-0A224B49F0C5}"/>
          </ac:cxnSpMkLst>
        </pc:cxnChg>
        <pc:cxnChg chg="mod">
          <ac:chgData name="Edoardo Focante" userId="17e9c0c6-1701-45e9-b08e-36e488640289" providerId="ADAL" clId="{CAA9BDDE-717C-3147-AD21-0945A431F2BB}" dt="2024-04-09T12:44:21.221" v="4823" actId="1076"/>
          <ac:cxnSpMkLst>
            <pc:docMk/>
            <pc:sldMk cId="3941673337" sldId="266"/>
            <ac:cxnSpMk id="56" creationId="{D94DDEB3-2BD3-4D3E-440E-450BF76FF2E2}"/>
          </ac:cxnSpMkLst>
        </pc:cxnChg>
        <pc:cxnChg chg="mod">
          <ac:chgData name="Edoardo Focante" userId="17e9c0c6-1701-45e9-b08e-36e488640289" providerId="ADAL" clId="{CAA9BDDE-717C-3147-AD21-0945A431F2BB}" dt="2024-04-09T12:57:26.918" v="5574" actId="14100"/>
          <ac:cxnSpMkLst>
            <pc:docMk/>
            <pc:sldMk cId="3941673337" sldId="266"/>
            <ac:cxnSpMk id="150" creationId="{4D72634F-2E6B-3308-985B-B76D812F33DE}"/>
          </ac:cxnSpMkLst>
        </pc:cxnChg>
      </pc:sldChg>
    </pc:docChg>
  </pc:docChgLst>
  <pc:docChgLst>
    <pc:chgData name="Edoardo Focante" userId="17e9c0c6-1701-45e9-b08e-36e488640289" providerId="ADAL" clId="{79931B54-290C-BB46-9602-01EE8D2A63BF}"/>
    <pc:docChg chg="undo custSel modSld">
      <pc:chgData name="Edoardo Focante" userId="17e9c0c6-1701-45e9-b08e-36e488640289" providerId="ADAL" clId="{79931B54-290C-BB46-9602-01EE8D2A63BF}" dt="2024-04-14T03:53:32.056" v="228" actId="20577"/>
      <pc:docMkLst>
        <pc:docMk/>
      </pc:docMkLst>
      <pc:sldChg chg="addSp delSp modSp mod">
        <pc:chgData name="Edoardo Focante" userId="17e9c0c6-1701-45e9-b08e-36e488640289" providerId="ADAL" clId="{79931B54-290C-BB46-9602-01EE8D2A63BF}" dt="2024-04-14T03:53:32.056" v="228" actId="20577"/>
        <pc:sldMkLst>
          <pc:docMk/>
          <pc:sldMk cId="906643079" sldId="258"/>
        </pc:sldMkLst>
        <pc:spChg chg="mod">
          <ac:chgData name="Edoardo Focante" userId="17e9c0c6-1701-45e9-b08e-36e488640289" providerId="ADAL" clId="{79931B54-290C-BB46-9602-01EE8D2A63BF}" dt="2024-04-14T03:52:38.869" v="192" actId="1035"/>
          <ac:spMkLst>
            <pc:docMk/>
            <pc:sldMk cId="906643079" sldId="258"/>
            <ac:spMk id="2" creationId="{E18DEF36-77DE-C215-C323-820ED27FE98C}"/>
          </ac:spMkLst>
        </pc:spChg>
        <pc:spChg chg="add mod">
          <ac:chgData name="Edoardo Focante" userId="17e9c0c6-1701-45e9-b08e-36e488640289" providerId="ADAL" clId="{79931B54-290C-BB46-9602-01EE8D2A63BF}" dt="2024-04-14T03:53:06.742" v="222" actId="1036"/>
          <ac:spMkLst>
            <pc:docMk/>
            <pc:sldMk cId="906643079" sldId="258"/>
            <ac:spMk id="6" creationId="{CEF90ACB-86A4-003B-F4CF-D38A63DB834D}"/>
          </ac:spMkLst>
        </pc:spChg>
        <pc:spChg chg="mod">
          <ac:chgData name="Edoardo Focante" userId="17e9c0c6-1701-45e9-b08e-36e488640289" providerId="ADAL" clId="{79931B54-290C-BB46-9602-01EE8D2A63BF}" dt="2024-04-14T03:53:13.707" v="227" actId="1035"/>
          <ac:spMkLst>
            <pc:docMk/>
            <pc:sldMk cId="906643079" sldId="258"/>
            <ac:spMk id="9" creationId="{5EF07D39-8854-CEA7-20DD-C5B9E5B33A95}"/>
          </ac:spMkLst>
        </pc:spChg>
        <pc:spChg chg="add del mod">
          <ac:chgData name="Edoardo Focante" userId="17e9c0c6-1701-45e9-b08e-36e488640289" providerId="ADAL" clId="{79931B54-290C-BB46-9602-01EE8D2A63BF}" dt="2024-04-14T03:51:37.545" v="122" actId="478"/>
          <ac:spMkLst>
            <pc:docMk/>
            <pc:sldMk cId="906643079" sldId="258"/>
            <ac:spMk id="10" creationId="{04BD7BE6-8651-3B3A-D42A-2239266B3943}"/>
          </ac:spMkLst>
        </pc:spChg>
        <pc:spChg chg="add mod">
          <ac:chgData name="Edoardo Focante" userId="17e9c0c6-1701-45e9-b08e-36e488640289" providerId="ADAL" clId="{79931B54-290C-BB46-9602-01EE8D2A63BF}" dt="2024-04-14T03:53:32.056" v="228" actId="20577"/>
          <ac:spMkLst>
            <pc:docMk/>
            <pc:sldMk cId="906643079" sldId="258"/>
            <ac:spMk id="11" creationId="{B25B3603-45D1-B2D7-6BEC-38DCB02F8EAE}"/>
          </ac:spMkLst>
        </pc:spChg>
        <pc:spChg chg="add mod">
          <ac:chgData name="Edoardo Focante" userId="17e9c0c6-1701-45e9-b08e-36e488640289" providerId="ADAL" clId="{79931B54-290C-BB46-9602-01EE8D2A63BF}" dt="2024-04-14T03:53:06.742" v="222" actId="1036"/>
          <ac:spMkLst>
            <pc:docMk/>
            <pc:sldMk cId="906643079" sldId="258"/>
            <ac:spMk id="12" creationId="{BFB9CB31-2B58-68BA-D9B4-E04DC61D016C}"/>
          </ac:spMkLst>
        </pc:spChg>
        <pc:picChg chg="mod">
          <ac:chgData name="Edoardo Focante" userId="17e9c0c6-1701-45e9-b08e-36e488640289" providerId="ADAL" clId="{79931B54-290C-BB46-9602-01EE8D2A63BF}" dt="2024-04-14T03:52:38.869" v="192" actId="1035"/>
          <ac:picMkLst>
            <pc:docMk/>
            <pc:sldMk cId="906643079" sldId="258"/>
            <ac:picMk id="4" creationId="{4D7938EB-B073-B57A-924D-FB3780A2456A}"/>
          </ac:picMkLst>
        </pc:picChg>
        <pc:picChg chg="mod">
          <ac:chgData name="Edoardo Focante" userId="17e9c0c6-1701-45e9-b08e-36e488640289" providerId="ADAL" clId="{79931B54-290C-BB46-9602-01EE8D2A63BF}" dt="2024-04-14T03:52:38.869" v="192" actId="1035"/>
          <ac:picMkLst>
            <pc:docMk/>
            <pc:sldMk cId="906643079" sldId="258"/>
            <ac:picMk id="7" creationId="{FCD92925-4904-AFC6-ECF0-C38D0195CA93}"/>
          </ac:picMkLst>
        </pc:picChg>
      </pc:sldChg>
      <pc:sldChg chg="modNotesTx">
        <pc:chgData name="Edoardo Focante" userId="17e9c0c6-1701-45e9-b08e-36e488640289" providerId="ADAL" clId="{79931B54-290C-BB46-9602-01EE8D2A63BF}" dt="2024-04-13T15:52:19.626" v="91" actId="20577"/>
        <pc:sldMkLst>
          <pc:docMk/>
          <pc:sldMk cId="3941673337"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4E838-09CB-5043-905C-17B619CEF339}" type="datetimeFigureOut">
              <a:rPr lang="en-US" smtClean="0"/>
              <a:t>4/14/24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0423F-5BAD-2341-80A1-5BE8B5A1C673}" type="slidenum">
              <a:rPr lang="en-US" smtClean="0"/>
              <a:t>‹#›</a:t>
            </a:fld>
            <a:endParaRPr lang="en-US"/>
          </a:p>
        </p:txBody>
      </p:sp>
    </p:spTree>
    <p:extLst>
      <p:ext uri="{BB962C8B-B14F-4D97-AF65-F5344CB8AC3E}">
        <p14:creationId xmlns:p14="http://schemas.microsoft.com/office/powerpoint/2010/main" val="239690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My name is Edoardo Focante and I am a PhD student at Delft University of Technology. Today, I will discuss Situation Aware Beamforming for automotive radars. But what is and why situation awareness?</a:t>
            </a:r>
          </a:p>
        </p:txBody>
      </p:sp>
      <p:sp>
        <p:nvSpPr>
          <p:cNvPr id="4" name="Slide Number Placeholder 3"/>
          <p:cNvSpPr>
            <a:spLocks noGrp="1"/>
          </p:cNvSpPr>
          <p:nvPr>
            <p:ph type="sldNum" sz="quarter" idx="5"/>
          </p:nvPr>
        </p:nvSpPr>
        <p:spPr/>
        <p:txBody>
          <a:bodyPr/>
          <a:lstStyle/>
          <a:p>
            <a:fld id="{42B61D5A-479C-9D4C-A648-23BC0AFB0618}" type="slidenum">
              <a:rPr lang="en-US" smtClean="0"/>
              <a:t>1</a:t>
            </a:fld>
            <a:endParaRPr lang="en-US"/>
          </a:p>
        </p:txBody>
      </p:sp>
    </p:spTree>
    <p:extLst>
      <p:ext uri="{BB962C8B-B14F-4D97-AF65-F5344CB8AC3E}">
        <p14:creationId xmlns:p14="http://schemas.microsoft.com/office/powerpoint/2010/main" val="5943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automotive vehicle acquires information on the environment (the situation) using different sensors : Radars, Lidars, Cameras </a:t>
            </a:r>
          </a:p>
          <a:p>
            <a:endParaRPr lang="en-US"/>
          </a:p>
          <a:p>
            <a:r>
              <a:rPr lang="en-US"/>
              <a:t>All of these are used to build a representation of the environment, </a:t>
            </a:r>
            <a:r>
              <a:rPr lang="en-US" dirty="0"/>
              <a:t>and this representation can be in the form of </a:t>
            </a:r>
            <a:r>
              <a:rPr lang="en-US"/>
              <a:t>an Occupancy Grid Map. (click) The occupancy grid is a grid like </a:t>
            </a:r>
            <a:r>
              <a:rPr lang="en-US" dirty="0"/>
              <a:t>map </a:t>
            </a:r>
            <a:r>
              <a:rPr lang="en-US"/>
              <a:t>of space where every </a:t>
            </a:r>
            <a:r>
              <a:rPr lang="en-US" dirty="0"/>
              <a:t>cell</a:t>
            </a:r>
            <a:r>
              <a:rPr lang="en-US"/>
              <a:t> contains the probability of a target being present.</a:t>
            </a:r>
          </a:p>
          <a:p>
            <a:endParaRPr lang="en-US"/>
          </a:p>
          <a:p>
            <a:r>
              <a:rPr lang="en-US"/>
              <a:t>The occupancy map is used to plan the vehicle actions and to avoid collision, but it could also be used to improve sensing. (click)</a:t>
            </a:r>
          </a:p>
          <a:p>
            <a:endParaRPr lang="en-US"/>
          </a:p>
          <a:p>
            <a:r>
              <a:rPr lang="en-US"/>
              <a:t>And the question for today is</a:t>
            </a:r>
          </a:p>
        </p:txBody>
      </p:sp>
      <p:sp>
        <p:nvSpPr>
          <p:cNvPr id="4" name="Slide Number Placeholder 3"/>
          <p:cNvSpPr>
            <a:spLocks noGrp="1"/>
          </p:cNvSpPr>
          <p:nvPr>
            <p:ph type="sldNum" sz="quarter" idx="5"/>
          </p:nvPr>
        </p:nvSpPr>
        <p:spPr/>
        <p:txBody>
          <a:bodyPr/>
          <a:lstStyle/>
          <a:p>
            <a:fld id="{42B61D5A-479C-9D4C-A648-23BC0AFB0618}" type="slidenum">
              <a:rPr lang="en-US" smtClean="0"/>
              <a:t>2</a:t>
            </a:fld>
            <a:endParaRPr lang="en-US"/>
          </a:p>
        </p:txBody>
      </p:sp>
    </p:spTree>
    <p:extLst>
      <p:ext uri="{BB962C8B-B14F-4D97-AF65-F5344CB8AC3E}">
        <p14:creationId xmlns:p14="http://schemas.microsoft.com/office/powerpoint/2010/main" val="260884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typical automotive radar treats every direction alike, by performing exhaustive beam-search or using an omni-directional beam. But if we have knowledge of the surrounding environment we could shape the radar beam using a transmit beamformers that adapts to the occupancy map.</a:t>
            </a:r>
          </a:p>
          <a:p>
            <a:endParaRPr lang="en-US"/>
          </a:p>
          <a:p>
            <a:r>
              <a:rPr lang="en-US"/>
              <a:t>But how do we do this?</a:t>
            </a:r>
          </a:p>
        </p:txBody>
      </p:sp>
      <p:sp>
        <p:nvSpPr>
          <p:cNvPr id="4" name="Slide Number Placeholder 3"/>
          <p:cNvSpPr>
            <a:spLocks noGrp="1"/>
          </p:cNvSpPr>
          <p:nvPr>
            <p:ph type="sldNum" sz="quarter" idx="5"/>
          </p:nvPr>
        </p:nvSpPr>
        <p:spPr/>
        <p:txBody>
          <a:bodyPr/>
          <a:lstStyle/>
          <a:p>
            <a:fld id="{42B61D5A-479C-9D4C-A648-23BC0AFB0618}" type="slidenum">
              <a:rPr lang="en-US" smtClean="0"/>
              <a:t>3</a:t>
            </a:fld>
            <a:endParaRPr lang="en-US"/>
          </a:p>
        </p:txBody>
      </p:sp>
    </p:spTree>
    <p:extLst>
      <p:ext uri="{BB962C8B-B14F-4D97-AF65-F5344CB8AC3E}">
        <p14:creationId xmlns:p14="http://schemas.microsoft.com/office/powerpoint/2010/main" val="36113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so, we consider the cell of interest at distance r and angle theta, and the probability of detection. This probability increases with the beamforming gain along the direction theta. Note that the beamformer w controls the received power at different angles, so that we can enhance</a:t>
            </a:r>
          </a:p>
          <a:p>
            <a:endParaRPr lang="en-US" dirty="0"/>
          </a:p>
          <a:p>
            <a:endParaRPr lang="en-US" dirty="0"/>
          </a:p>
          <a:p>
            <a:r>
              <a:rPr lang="en-US" dirty="0"/>
              <a:t>Given this expression what we can do then is design the </a:t>
            </a:r>
            <a:r>
              <a:rPr lang="en-US" dirty="0" err="1"/>
              <a:t>beafmormer</a:t>
            </a:r>
            <a:r>
              <a:rPr lang="en-US" dirty="0"/>
              <a:t> w that maxims the cumulative probability of detection over the map, (summation). TO incorporate occupancy information, we weigh the probability of detection at each cell by the information entropy(click) at each cell. This measure the uncertainty on the </a:t>
            </a:r>
            <a:r>
              <a:rPr lang="en-US" dirty="0" err="1"/>
              <a:t>etarget</a:t>
            </a:r>
            <a:r>
              <a:rPr lang="en-US" dirty="0"/>
              <a:t> presence at each cell.</a:t>
            </a:r>
          </a:p>
          <a:p>
            <a:endParaRPr lang="en-US" dirty="0"/>
          </a:p>
          <a:p>
            <a:r>
              <a:rPr lang="en-US" dirty="0"/>
              <a:t>The designed beamformer will increase the probability of detection when there is </a:t>
            </a:r>
            <a:r>
              <a:rPr lang="en-US" dirty="0" err="1"/>
              <a:t>uncertaianty</a:t>
            </a:r>
            <a:r>
              <a:rPr lang="en-US"/>
              <a:t> on the target presence.</a:t>
            </a:r>
            <a:endParaRPr lang="en-US" dirty="0"/>
          </a:p>
        </p:txBody>
      </p:sp>
      <p:sp>
        <p:nvSpPr>
          <p:cNvPr id="4" name="Slide Number Placeholder 3"/>
          <p:cNvSpPr>
            <a:spLocks noGrp="1"/>
          </p:cNvSpPr>
          <p:nvPr>
            <p:ph type="sldNum" sz="quarter" idx="5"/>
          </p:nvPr>
        </p:nvSpPr>
        <p:spPr/>
        <p:txBody>
          <a:bodyPr/>
          <a:lstStyle/>
          <a:p>
            <a:fld id="{42B61D5A-479C-9D4C-A648-23BC0AFB0618}" type="slidenum">
              <a:rPr lang="en-US" smtClean="0"/>
              <a:t>4</a:t>
            </a:fld>
            <a:endParaRPr lang="en-US"/>
          </a:p>
        </p:txBody>
      </p:sp>
    </p:spTree>
    <p:extLst>
      <p:ext uri="{BB962C8B-B14F-4D97-AF65-F5344CB8AC3E}">
        <p14:creationId xmlns:p14="http://schemas.microsoft.com/office/powerpoint/2010/main" val="408661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on the top we have </a:t>
            </a:r>
            <a:r>
              <a:rPr lang="en-US"/>
              <a:t>an occupancy map. We see two extended regions of uncertainty</a:t>
            </a:r>
            <a:r>
              <a:rPr lang="en-US" dirty="0"/>
              <a:t>. (click). We also see that our</a:t>
            </a:r>
            <a:r>
              <a:rPr lang="en-US"/>
              <a:t> beamformer </a:t>
            </a:r>
            <a:r>
              <a:rPr lang="en-US" dirty="0"/>
              <a:t>focuses </a:t>
            </a:r>
            <a:r>
              <a:rPr lang="en-US"/>
              <a:t>more power </a:t>
            </a:r>
            <a:r>
              <a:rPr lang="en-US" dirty="0"/>
              <a:t>in those directions, thus achieve a greater probability of detection is those directions.</a:t>
            </a:r>
            <a:endParaRPr lang="en-US"/>
          </a:p>
        </p:txBody>
      </p:sp>
      <p:sp>
        <p:nvSpPr>
          <p:cNvPr id="4" name="Slide Number Placeholder 3"/>
          <p:cNvSpPr>
            <a:spLocks noGrp="1"/>
          </p:cNvSpPr>
          <p:nvPr>
            <p:ph type="sldNum" sz="quarter" idx="5"/>
          </p:nvPr>
        </p:nvSpPr>
        <p:spPr/>
        <p:txBody>
          <a:bodyPr/>
          <a:lstStyle/>
          <a:p>
            <a:fld id="{42B61D5A-479C-9D4C-A648-23BC0AFB0618}" type="slidenum">
              <a:rPr lang="en-US" smtClean="0"/>
              <a:t>5</a:t>
            </a:fld>
            <a:endParaRPr lang="en-US"/>
          </a:p>
        </p:txBody>
      </p:sp>
    </p:spTree>
    <p:extLst>
      <p:ext uri="{BB962C8B-B14F-4D97-AF65-F5344CB8AC3E}">
        <p14:creationId xmlns:p14="http://schemas.microsoft.com/office/powerpoint/2010/main" val="13694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were able to show how from the occupancy information, we can design beamformers that adapt to the environment and improve detection capabilities.</a:t>
            </a:r>
          </a:p>
        </p:txBody>
      </p:sp>
      <p:sp>
        <p:nvSpPr>
          <p:cNvPr id="4" name="Slide Number Placeholder 3"/>
          <p:cNvSpPr>
            <a:spLocks noGrp="1"/>
          </p:cNvSpPr>
          <p:nvPr>
            <p:ph type="sldNum" sz="quarter" idx="5"/>
          </p:nvPr>
        </p:nvSpPr>
        <p:spPr/>
        <p:txBody>
          <a:bodyPr/>
          <a:lstStyle/>
          <a:p>
            <a:fld id="{42B61D5A-479C-9D4C-A648-23BC0AFB0618}" type="slidenum">
              <a:rPr lang="en-US" smtClean="0"/>
              <a:t>6</a:t>
            </a:fld>
            <a:endParaRPr lang="en-US"/>
          </a:p>
        </p:txBody>
      </p:sp>
    </p:spTree>
    <p:extLst>
      <p:ext uri="{BB962C8B-B14F-4D97-AF65-F5344CB8AC3E}">
        <p14:creationId xmlns:p14="http://schemas.microsoft.com/office/powerpoint/2010/main" val="118255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my presentation. Feel free to ask questions now and visit my poster session on Friday Morning. Also here you may find my contact information and the link to the full paper.</a:t>
            </a:r>
          </a:p>
        </p:txBody>
      </p:sp>
      <p:sp>
        <p:nvSpPr>
          <p:cNvPr id="4" name="Slide Number Placeholder 3"/>
          <p:cNvSpPr>
            <a:spLocks noGrp="1"/>
          </p:cNvSpPr>
          <p:nvPr>
            <p:ph type="sldNum" sz="quarter" idx="5"/>
          </p:nvPr>
        </p:nvSpPr>
        <p:spPr/>
        <p:txBody>
          <a:bodyPr/>
          <a:lstStyle/>
          <a:p>
            <a:fld id="{AC60423F-5BAD-2341-80A1-5BE8B5A1C673}" type="slidenum">
              <a:rPr lang="en-US" smtClean="0"/>
              <a:t>7</a:t>
            </a:fld>
            <a:endParaRPr lang="en-US"/>
          </a:p>
        </p:txBody>
      </p:sp>
    </p:spTree>
    <p:extLst>
      <p:ext uri="{BB962C8B-B14F-4D97-AF65-F5344CB8AC3E}">
        <p14:creationId xmlns:p14="http://schemas.microsoft.com/office/powerpoint/2010/main" val="273198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so, we consider the following </a:t>
            </a:r>
            <a:r>
              <a:rPr lang="en-US" err="1"/>
              <a:t>hyphothesis</a:t>
            </a:r>
            <a:r>
              <a:rPr lang="en-US"/>
              <a:t> test: we have noise for one </a:t>
            </a:r>
            <a:r>
              <a:rPr lang="en-US" err="1"/>
              <a:t>hyphothesis</a:t>
            </a:r>
            <a:r>
              <a:rPr lang="en-US"/>
              <a:t> and noise + signal on the second. Note how the beamformer w can control the amplitude of the received signal. From this, we can derive the probability of detection for a fixed probability of false alarm.</a:t>
            </a:r>
          </a:p>
          <a:p>
            <a:endParaRPr lang="en-US"/>
          </a:p>
          <a:p>
            <a:r>
              <a:rPr lang="en-US"/>
              <a:t>What we can do then is find the </a:t>
            </a:r>
            <a:r>
              <a:rPr lang="en-US" err="1"/>
              <a:t>beafmormr</a:t>
            </a:r>
            <a:r>
              <a:rPr lang="en-US"/>
              <a:t> w that maxims the probability of detection over the map, (summation). But we weight the probability of detection using occupancy information</a:t>
            </a:r>
          </a:p>
        </p:txBody>
      </p:sp>
      <p:sp>
        <p:nvSpPr>
          <p:cNvPr id="4" name="Slide Number Placeholder 3"/>
          <p:cNvSpPr>
            <a:spLocks noGrp="1"/>
          </p:cNvSpPr>
          <p:nvPr>
            <p:ph type="sldNum" sz="quarter" idx="5"/>
          </p:nvPr>
        </p:nvSpPr>
        <p:spPr/>
        <p:txBody>
          <a:bodyPr/>
          <a:lstStyle/>
          <a:p>
            <a:fld id="{42B61D5A-479C-9D4C-A648-23BC0AFB0618}" type="slidenum">
              <a:rPr lang="en-US" smtClean="0"/>
              <a:t>8</a:t>
            </a:fld>
            <a:endParaRPr lang="en-US"/>
          </a:p>
        </p:txBody>
      </p:sp>
    </p:spTree>
    <p:extLst>
      <p:ext uri="{BB962C8B-B14F-4D97-AF65-F5344CB8AC3E}">
        <p14:creationId xmlns:p14="http://schemas.microsoft.com/office/powerpoint/2010/main" val="215847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7442-CF31-41D5-B27B-2C3FE5EC3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F3CD5A-38C4-DD30-33F7-AA65AB170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DA84E-655E-345A-3442-0DD51EDB5EC5}"/>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B73E2C28-FCB3-407F-A4B2-059BC6F22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85617-4F61-78B7-0A8B-D51B0D181916}"/>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146361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D4D-6551-3E79-5B88-AB2DB3852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8465C-8089-177B-A198-6EA5DD5C1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88C9D-87BE-0F6A-E9D0-EBA821A80A87}"/>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9CF51DAE-E56F-E61C-7D80-DD239BD13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26374-E81F-AE9F-613F-9D95C3C68DBE}"/>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189427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362C4-66B3-41B6-DFAB-284A0B42D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692EE-0D1C-A0E9-51A9-3C887B400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EEA98-A973-D2FD-9D7A-61EA79B3B3F8}"/>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0B872195-492F-C8A5-A432-9A71EE092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AA675-E0AF-56DB-92F7-AE2B03F45B0D}"/>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193644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1176-FC63-CE72-159B-9CF5BE106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ED86B-38B3-CFF2-DC94-64DA6EAC0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6801-8AFB-3890-8BD5-71A69B6398A2}"/>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2B732085-0084-6C84-94C9-1AD675FF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68E21-3356-EC89-7AE9-F72B664D9E7A}"/>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360993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8367-2594-5611-C0F0-7832BA6C5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9189EC-B2EF-73FF-8015-8E27ED616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E0AA7-193E-5947-6C8C-8296E4A1A655}"/>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5D1600FA-B49A-B982-89CB-FFDA9FDFE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25952-5EF5-6936-6693-141EA7B40D29}"/>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134634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9EAC-DB9F-01A8-0F3E-4C35CA4E8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77016-31EA-E12C-BD99-5042D1BF7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3DBBE-AF56-6606-00E5-ECD937DD7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79054-72B0-F85B-687F-0CB3D030CA5F}"/>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6" name="Footer Placeholder 5">
            <a:extLst>
              <a:ext uri="{FF2B5EF4-FFF2-40B4-BE49-F238E27FC236}">
                <a16:creationId xmlns:a16="http://schemas.microsoft.com/office/drawing/2014/main" id="{D48F099E-11FC-500A-2C4A-04022C8A9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6FF3D-C613-CB38-38D5-71E179DE72B7}"/>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236378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8E29-EA1C-8615-431F-A9D32FAFF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4E984D-E5A1-BF15-86EB-913CB4713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5773E-3E54-F1CF-D1C1-D16928E79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5E637-78B7-0FD4-498E-F08B4FBA7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9C9E6A-4601-F6C6-379E-E36C9DA48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FB5A14-DC3C-1ADA-3862-FD4365BCD58E}"/>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8" name="Footer Placeholder 7">
            <a:extLst>
              <a:ext uri="{FF2B5EF4-FFF2-40B4-BE49-F238E27FC236}">
                <a16:creationId xmlns:a16="http://schemas.microsoft.com/office/drawing/2014/main" id="{B14B6E3A-8EB1-D62E-347D-D1FA7FC88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FD242-F002-D77D-3841-B1AB275E1060}"/>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207943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6AB4-37E1-914F-7B5D-83D26924E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9D4F82-1717-D4E5-74E9-06019058B2C9}"/>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4" name="Footer Placeholder 3">
            <a:extLst>
              <a:ext uri="{FF2B5EF4-FFF2-40B4-BE49-F238E27FC236}">
                <a16:creationId xmlns:a16="http://schemas.microsoft.com/office/drawing/2014/main" id="{25E411A2-75DB-0C47-4486-AA327DB433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B96A7-F941-516A-3650-C7C2944C681E}"/>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26144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82690-2860-F2DF-DB2A-FC86F92539A7}"/>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3" name="Footer Placeholder 2">
            <a:extLst>
              <a:ext uri="{FF2B5EF4-FFF2-40B4-BE49-F238E27FC236}">
                <a16:creationId xmlns:a16="http://schemas.microsoft.com/office/drawing/2014/main" id="{66EE5059-5FA1-A8E6-5D3C-ABD89A5CA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C1F657-A88E-B6AD-A64D-BD51FE630340}"/>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355269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FBA-EF2C-F1B3-E7F0-490052F0F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D8A53-C82D-B05D-2942-7ABF8B56A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45025-4C3A-3FEF-0582-36CCC610A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865F4-813D-8815-4AB9-682CD53CDB60}"/>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6" name="Footer Placeholder 5">
            <a:extLst>
              <a:ext uri="{FF2B5EF4-FFF2-40B4-BE49-F238E27FC236}">
                <a16:creationId xmlns:a16="http://schemas.microsoft.com/office/drawing/2014/main" id="{54C8FD48-A924-4090-C51C-D6DB70CCC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AA914-A0D3-61F0-D312-80B5BAF00BB3}"/>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64714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21E3-0CE1-0C6C-EFBA-8C8794A54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105B06-415F-BAE9-116A-BDFD02408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599983-1DA1-227F-2491-731431FC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839F9-AD8C-2AAA-04FD-09E1F09C7CEE}"/>
              </a:ext>
            </a:extLst>
          </p:cNvPr>
          <p:cNvSpPr>
            <a:spLocks noGrp="1"/>
          </p:cNvSpPr>
          <p:nvPr>
            <p:ph type="dt" sz="half" idx="10"/>
          </p:nvPr>
        </p:nvSpPr>
        <p:spPr/>
        <p:txBody>
          <a:bodyPr/>
          <a:lstStyle/>
          <a:p>
            <a:fld id="{D74D5EBA-9397-CB4D-9935-8220C9BC91FC}" type="datetimeFigureOut">
              <a:rPr lang="en-US" smtClean="0"/>
              <a:t>4/14/24</a:t>
            </a:fld>
            <a:endParaRPr lang="en-US"/>
          </a:p>
        </p:txBody>
      </p:sp>
      <p:sp>
        <p:nvSpPr>
          <p:cNvPr id="6" name="Footer Placeholder 5">
            <a:extLst>
              <a:ext uri="{FF2B5EF4-FFF2-40B4-BE49-F238E27FC236}">
                <a16:creationId xmlns:a16="http://schemas.microsoft.com/office/drawing/2014/main" id="{D71F79E6-B45A-A677-BF8F-F0724CB38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6B387-E3C6-EA72-096D-2C8CBA45703D}"/>
              </a:ext>
            </a:extLst>
          </p:cNvPr>
          <p:cNvSpPr>
            <a:spLocks noGrp="1"/>
          </p:cNvSpPr>
          <p:nvPr>
            <p:ph type="sldNum" sz="quarter" idx="12"/>
          </p:nvPr>
        </p:nvSpPr>
        <p:spPr/>
        <p:txBody>
          <a:bodyPr/>
          <a:lstStyle/>
          <a:p>
            <a:fld id="{25F0A95E-14EE-CB41-B1FD-2E9EAD52E037}" type="slidenum">
              <a:rPr lang="en-US" smtClean="0"/>
              <a:t>‹#›</a:t>
            </a:fld>
            <a:endParaRPr lang="en-US"/>
          </a:p>
        </p:txBody>
      </p:sp>
    </p:spTree>
    <p:extLst>
      <p:ext uri="{BB962C8B-B14F-4D97-AF65-F5344CB8AC3E}">
        <p14:creationId xmlns:p14="http://schemas.microsoft.com/office/powerpoint/2010/main" val="371108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64485-9EFB-E23C-A2BE-5E6DEA98B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869BE-6B2A-452D-113A-47D8F7FF6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EB2F4-5E86-8982-7CFB-7CFF1A0B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4D5EBA-9397-CB4D-9935-8220C9BC91FC}" type="datetimeFigureOut">
              <a:rPr lang="en-US" smtClean="0"/>
              <a:t>4/14/24</a:t>
            </a:fld>
            <a:endParaRPr lang="en-US"/>
          </a:p>
        </p:txBody>
      </p:sp>
      <p:sp>
        <p:nvSpPr>
          <p:cNvPr id="5" name="Footer Placeholder 4">
            <a:extLst>
              <a:ext uri="{FF2B5EF4-FFF2-40B4-BE49-F238E27FC236}">
                <a16:creationId xmlns:a16="http://schemas.microsoft.com/office/drawing/2014/main" id="{1730EA30-26B0-90AA-1906-06DA4B147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054895-1A03-D512-BE15-2F7F86C86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F0A95E-14EE-CB41-B1FD-2E9EAD52E037}" type="slidenum">
              <a:rPr lang="en-US" smtClean="0"/>
              <a:t>‹#›</a:t>
            </a:fld>
            <a:endParaRPr lang="en-US"/>
          </a:p>
        </p:txBody>
      </p:sp>
    </p:spTree>
    <p:extLst>
      <p:ext uri="{BB962C8B-B14F-4D97-AF65-F5344CB8AC3E}">
        <p14:creationId xmlns:p14="http://schemas.microsoft.com/office/powerpoint/2010/main" val="326478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0299D1A-FF87-23EE-BBB7-3E2E12F16E35}"/>
              </a:ext>
            </a:extLst>
          </p:cNvPr>
          <p:cNvSpPr txBox="1">
            <a:spLocks/>
          </p:cNvSpPr>
          <p:nvPr/>
        </p:nvSpPr>
        <p:spPr>
          <a:xfrm>
            <a:off x="142406" y="1087847"/>
            <a:ext cx="11907187" cy="1790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b="1">
                <a:latin typeface="Gill Sans MT" panose="020B0502020104020203" pitchFamily="34" charset="77"/>
              </a:rPr>
            </a:br>
            <a:br>
              <a:rPr lang="en-US" sz="1600"/>
            </a:br>
            <a:endParaRPr lang="en-US" sz="3600"/>
          </a:p>
        </p:txBody>
      </p:sp>
      <p:pic>
        <p:nvPicPr>
          <p:cNvPr id="7" name="Picture 2" descr="NXP Semiconductors - Wikipedia">
            <a:extLst>
              <a:ext uri="{FF2B5EF4-FFF2-40B4-BE49-F238E27FC236}">
                <a16:creationId xmlns:a16="http://schemas.microsoft.com/office/drawing/2014/main" id="{FCD92925-4904-AFC6-ECF0-C38D0195C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217" y="5686865"/>
            <a:ext cx="2048819" cy="7376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5EF07D39-8854-CEA7-20DD-C5B9E5B33A95}"/>
              </a:ext>
            </a:extLst>
          </p:cNvPr>
          <p:cNvSpPr txBox="1">
            <a:spLocks/>
          </p:cNvSpPr>
          <p:nvPr/>
        </p:nvSpPr>
        <p:spPr>
          <a:xfrm>
            <a:off x="142406" y="-402749"/>
            <a:ext cx="11907187" cy="6684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effectLst/>
                <a:latin typeface="Gill Sans MT" panose="020B0502020104020203" pitchFamily="34" charset="77"/>
              </a:rPr>
              <a:t>Situation-Aware </a:t>
            </a:r>
            <a:r>
              <a:rPr lang="en-US" sz="3200" b="1" dirty="0">
                <a:latin typeface="Gill Sans MT" panose="020B0502020104020203" pitchFamily="34" charset="77"/>
              </a:rPr>
              <a:t>Adaptive Transmit Beamforming </a:t>
            </a:r>
          </a:p>
          <a:p>
            <a:pPr algn="ctr"/>
            <a:r>
              <a:rPr lang="en-US" sz="3200" b="1" dirty="0">
                <a:latin typeface="Gill Sans MT" panose="020B0502020104020203" pitchFamily="34" charset="77"/>
              </a:rPr>
              <a:t>for Automotive Radars</a:t>
            </a:r>
            <a:endParaRPr lang="en-US" sz="3200" b="1" dirty="0">
              <a:effectLst/>
              <a:latin typeface="Gill Sans MT" panose="020B0502020104020203" pitchFamily="34" charset="77"/>
            </a:endParaRPr>
          </a:p>
          <a:p>
            <a:pPr algn="ctr"/>
            <a:endParaRPr lang="en-US" sz="3200" b="1" dirty="0">
              <a:latin typeface="Gill Sans MT" panose="020B0502020104020203" pitchFamily="34" charset="77"/>
            </a:endParaRPr>
          </a:p>
          <a:p>
            <a:pPr algn="ctr"/>
            <a:r>
              <a:rPr lang="en-US" sz="3600" dirty="0">
                <a:latin typeface="Gill Sans MT" panose="020B0502020104020203" pitchFamily="34" charset="77"/>
              </a:rPr>
              <a:t>Edoardo Focante</a:t>
            </a:r>
          </a:p>
          <a:p>
            <a:pPr algn="ctr"/>
            <a:r>
              <a:rPr lang="en-US" sz="1600" dirty="0">
                <a:latin typeface="Gill Sans MT" panose="020B0502020104020203" pitchFamily="34" charset="77"/>
              </a:rPr>
              <a:t>Delft University of Technology</a:t>
            </a:r>
          </a:p>
          <a:p>
            <a:pPr algn="ctr"/>
            <a:r>
              <a:rPr lang="en-US" sz="1600" dirty="0">
                <a:latin typeface="Gill Sans MT" panose="020B0502020104020203" pitchFamily="34" charset="77"/>
              </a:rPr>
              <a:t>The Netherlands</a:t>
            </a:r>
          </a:p>
          <a:p>
            <a:pPr algn="ctr"/>
            <a:endParaRPr lang="en-US" sz="1600" dirty="0">
              <a:latin typeface="Gill Sans MT" panose="020B0502020104020203" pitchFamily="34" charset="77"/>
            </a:endParaRPr>
          </a:p>
          <a:p>
            <a:pPr algn="ctr"/>
            <a:endParaRPr lang="en-US" sz="1600" dirty="0">
              <a:latin typeface="Gill Sans MT" panose="020B0502020104020203" pitchFamily="34" charset="77"/>
            </a:endParaRPr>
          </a:p>
          <a:p>
            <a:pPr algn="ctr"/>
            <a:endParaRPr lang="en-US" sz="1600" dirty="0">
              <a:latin typeface="Gill Sans MT" panose="020B0502020104020203" pitchFamily="34" charset="77"/>
            </a:endParaRPr>
          </a:p>
        </p:txBody>
      </p:sp>
      <p:sp>
        <p:nvSpPr>
          <p:cNvPr id="2" name="Slide Number Placeholder 1">
            <a:extLst>
              <a:ext uri="{FF2B5EF4-FFF2-40B4-BE49-F238E27FC236}">
                <a16:creationId xmlns:a16="http://schemas.microsoft.com/office/drawing/2014/main" id="{E18DEF36-77DE-C215-C323-820ED27FE98C}"/>
              </a:ext>
            </a:extLst>
          </p:cNvPr>
          <p:cNvSpPr>
            <a:spLocks noGrp="1"/>
          </p:cNvSpPr>
          <p:nvPr>
            <p:ph type="sldNum" sz="quarter" idx="12"/>
          </p:nvPr>
        </p:nvSpPr>
        <p:spPr>
          <a:xfrm>
            <a:off x="8610600" y="6243616"/>
            <a:ext cx="2743200" cy="365125"/>
          </a:xfrm>
        </p:spPr>
        <p:txBody>
          <a:bodyPr/>
          <a:lstStyle/>
          <a:p>
            <a:fld id="{14C3886E-317C-8249-AAD8-CF6CB030E853}" type="slidenum">
              <a:rPr lang="en-US" smtClean="0"/>
              <a:t>1</a:t>
            </a:fld>
            <a:endParaRPr lang="en-US"/>
          </a:p>
        </p:txBody>
      </p:sp>
      <p:pic>
        <p:nvPicPr>
          <p:cNvPr id="4" name="Graphic 3">
            <a:extLst>
              <a:ext uri="{FF2B5EF4-FFF2-40B4-BE49-F238E27FC236}">
                <a16:creationId xmlns:a16="http://schemas.microsoft.com/office/drawing/2014/main" id="{4D7938EB-B073-B57A-924D-FB3780A2456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438" t="30277" r="78704" b="62444"/>
          <a:stretch/>
        </p:blipFill>
        <p:spPr>
          <a:xfrm>
            <a:off x="1976608" y="5262633"/>
            <a:ext cx="3129348" cy="1161860"/>
          </a:xfrm>
          <a:prstGeom prst="rect">
            <a:avLst/>
          </a:prstGeom>
        </p:spPr>
      </p:pic>
      <p:sp>
        <p:nvSpPr>
          <p:cNvPr id="6" name="TextBox 5">
            <a:extLst>
              <a:ext uri="{FF2B5EF4-FFF2-40B4-BE49-F238E27FC236}">
                <a16:creationId xmlns:a16="http://schemas.microsoft.com/office/drawing/2014/main" id="{CEF90ACB-86A4-003B-F4CF-D38A63DB834D}"/>
              </a:ext>
            </a:extLst>
          </p:cNvPr>
          <p:cNvSpPr txBox="1"/>
          <p:nvPr/>
        </p:nvSpPr>
        <p:spPr>
          <a:xfrm>
            <a:off x="622126" y="4298501"/>
            <a:ext cx="6100174" cy="738664"/>
          </a:xfrm>
          <a:prstGeom prst="rect">
            <a:avLst/>
          </a:prstGeom>
          <a:noFill/>
        </p:spPr>
        <p:txBody>
          <a:bodyPr wrap="square">
            <a:spAutoFit/>
          </a:bodyPr>
          <a:lstStyle/>
          <a:p>
            <a:pPr algn="ctr"/>
            <a:r>
              <a:rPr lang="en-US" dirty="0">
                <a:latin typeface="Gill Sans MT" panose="020B0502020104020203" pitchFamily="34" charset="77"/>
              </a:rPr>
              <a:t>Nitin J. Myers</a:t>
            </a:r>
          </a:p>
          <a:p>
            <a:pPr algn="ctr"/>
            <a:r>
              <a:rPr lang="en-US" sz="1200" dirty="0">
                <a:latin typeface="Gill Sans MT" panose="020B0502020104020203" pitchFamily="34" charset="77"/>
              </a:rPr>
              <a:t>Delft University of Technology</a:t>
            </a:r>
          </a:p>
          <a:p>
            <a:pPr algn="ctr"/>
            <a:r>
              <a:rPr lang="en-US" sz="1200" dirty="0">
                <a:latin typeface="Gill Sans MT" panose="020B0502020104020203" pitchFamily="34" charset="77"/>
              </a:rPr>
              <a:t>The Netherlands</a:t>
            </a:r>
          </a:p>
        </p:txBody>
      </p:sp>
      <p:sp>
        <p:nvSpPr>
          <p:cNvPr id="11" name="TextBox 10">
            <a:extLst>
              <a:ext uri="{FF2B5EF4-FFF2-40B4-BE49-F238E27FC236}">
                <a16:creationId xmlns:a16="http://schemas.microsoft.com/office/drawing/2014/main" id="{B25B3603-45D1-B2D7-6BEC-38DCB02F8EAE}"/>
              </a:ext>
            </a:extLst>
          </p:cNvPr>
          <p:cNvSpPr txBox="1"/>
          <p:nvPr/>
        </p:nvSpPr>
        <p:spPr>
          <a:xfrm>
            <a:off x="3045912" y="4298501"/>
            <a:ext cx="6100174" cy="738664"/>
          </a:xfrm>
          <a:prstGeom prst="rect">
            <a:avLst/>
          </a:prstGeom>
          <a:noFill/>
        </p:spPr>
        <p:txBody>
          <a:bodyPr wrap="square">
            <a:spAutoFit/>
          </a:bodyPr>
          <a:lstStyle/>
          <a:p>
            <a:pPr algn="ctr"/>
            <a:r>
              <a:rPr lang="en-US" dirty="0" err="1">
                <a:latin typeface="Gill Sans MT" panose="020B0502020104020203" pitchFamily="34" charset="77"/>
              </a:rPr>
              <a:t>Geethu</a:t>
            </a:r>
            <a:r>
              <a:rPr lang="en-US" dirty="0">
                <a:latin typeface="Gill Sans MT" panose="020B0502020104020203" pitchFamily="34" charset="77"/>
              </a:rPr>
              <a:t> Joseph</a:t>
            </a:r>
          </a:p>
          <a:p>
            <a:pPr algn="ctr"/>
            <a:r>
              <a:rPr lang="en-US" sz="1200" dirty="0">
                <a:latin typeface="Gill Sans MT" panose="020B0502020104020203" pitchFamily="34" charset="77"/>
              </a:rPr>
              <a:t>Delft University of Technology</a:t>
            </a:r>
          </a:p>
          <a:p>
            <a:pPr algn="ctr"/>
            <a:r>
              <a:rPr lang="en-US" sz="1200" dirty="0">
                <a:latin typeface="Gill Sans MT" panose="020B0502020104020203" pitchFamily="34" charset="77"/>
              </a:rPr>
              <a:t>The Netherlands</a:t>
            </a:r>
          </a:p>
        </p:txBody>
      </p:sp>
      <p:sp>
        <p:nvSpPr>
          <p:cNvPr id="12" name="TextBox 11">
            <a:extLst>
              <a:ext uri="{FF2B5EF4-FFF2-40B4-BE49-F238E27FC236}">
                <a16:creationId xmlns:a16="http://schemas.microsoft.com/office/drawing/2014/main" id="{BFB9CB31-2B58-68BA-D9B4-E04DC61D016C}"/>
              </a:ext>
            </a:extLst>
          </p:cNvPr>
          <p:cNvSpPr txBox="1"/>
          <p:nvPr/>
        </p:nvSpPr>
        <p:spPr>
          <a:xfrm>
            <a:off x="5575285" y="4298501"/>
            <a:ext cx="6100174" cy="738664"/>
          </a:xfrm>
          <a:prstGeom prst="rect">
            <a:avLst/>
          </a:prstGeom>
          <a:noFill/>
        </p:spPr>
        <p:txBody>
          <a:bodyPr wrap="square">
            <a:spAutoFit/>
          </a:bodyPr>
          <a:lstStyle/>
          <a:p>
            <a:pPr algn="ctr"/>
            <a:r>
              <a:rPr lang="en-US" dirty="0">
                <a:latin typeface="Gill Sans MT" panose="020B0502020104020203" pitchFamily="34" charset="77"/>
              </a:rPr>
              <a:t>Ashish </a:t>
            </a:r>
            <a:r>
              <a:rPr lang="en-US" dirty="0" err="1">
                <a:latin typeface="Gill Sans MT" panose="020B0502020104020203" pitchFamily="34" charset="77"/>
              </a:rPr>
              <a:t>Pandharaipande</a:t>
            </a:r>
            <a:endParaRPr lang="en-US" dirty="0">
              <a:latin typeface="Gill Sans MT" panose="020B0502020104020203" pitchFamily="34" charset="77"/>
            </a:endParaRPr>
          </a:p>
          <a:p>
            <a:pPr algn="ctr"/>
            <a:r>
              <a:rPr lang="en-US" sz="1200" dirty="0">
                <a:latin typeface="Gill Sans MT" panose="020B0502020104020203" pitchFamily="34" charset="77"/>
              </a:rPr>
              <a:t>NXP Semiconductors</a:t>
            </a:r>
          </a:p>
          <a:p>
            <a:pPr algn="ctr"/>
            <a:r>
              <a:rPr lang="en-US" sz="1200" dirty="0">
                <a:latin typeface="Gill Sans MT" panose="020B0502020104020203" pitchFamily="34" charset="77"/>
              </a:rPr>
              <a:t>The Netherlands</a:t>
            </a:r>
          </a:p>
        </p:txBody>
      </p:sp>
    </p:spTree>
    <p:extLst>
      <p:ext uri="{BB962C8B-B14F-4D97-AF65-F5344CB8AC3E}">
        <p14:creationId xmlns:p14="http://schemas.microsoft.com/office/powerpoint/2010/main" val="90664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Gill Sans MT" panose="020B0502020104020203" pitchFamily="34" charset="77"/>
              </a:rPr>
              <a:t>S</a:t>
            </a:r>
            <a:r>
              <a:rPr lang="en-US" sz="3200" b="1">
                <a:effectLst/>
                <a:latin typeface="Gill Sans MT" panose="020B0502020104020203" pitchFamily="34" charset="77"/>
              </a:rPr>
              <a:t>ituation Awareness</a:t>
            </a:r>
            <a:endParaRPr lang="en-US" sz="1600">
              <a:latin typeface="Gill Sans MT" panose="020B0502020104020203" pitchFamily="34" charset="77"/>
            </a:endParaRPr>
          </a:p>
        </p:txBody>
      </p:sp>
      <p:sp>
        <p:nvSpPr>
          <p:cNvPr id="3" name="Rectangle 2">
            <a:extLst>
              <a:ext uri="{FF2B5EF4-FFF2-40B4-BE49-F238E27FC236}">
                <a16:creationId xmlns:a16="http://schemas.microsoft.com/office/drawing/2014/main" id="{9270FB54-9CF6-2BAB-0569-45FA95AB6844}"/>
              </a:ext>
            </a:extLst>
          </p:cNvPr>
          <p:cNvSpPr/>
          <p:nvPr/>
        </p:nvSpPr>
        <p:spPr>
          <a:xfrm>
            <a:off x="564446" y="1210375"/>
            <a:ext cx="4518314" cy="3659522"/>
          </a:xfrm>
          <a:prstGeom prst="rect">
            <a:avLst/>
          </a:prstGeom>
          <a:solidFill>
            <a:srgbClr val="FCB318">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rgbClr val="5B3014"/>
              </a:solidFill>
            </a:endParaRPr>
          </a:p>
        </p:txBody>
      </p:sp>
      <p:sp>
        <p:nvSpPr>
          <p:cNvPr id="26" name="Rectangle 25">
            <a:extLst>
              <a:ext uri="{FF2B5EF4-FFF2-40B4-BE49-F238E27FC236}">
                <a16:creationId xmlns:a16="http://schemas.microsoft.com/office/drawing/2014/main" id="{989C2665-D18C-837C-95F9-CC4522E8C780}"/>
              </a:ext>
            </a:extLst>
          </p:cNvPr>
          <p:cNvSpPr/>
          <p:nvPr/>
        </p:nvSpPr>
        <p:spPr>
          <a:xfrm>
            <a:off x="685427" y="5204282"/>
            <a:ext cx="10503321" cy="1152064"/>
          </a:xfrm>
          <a:prstGeom prst="rect">
            <a:avLst/>
          </a:prstGeom>
          <a:solidFill>
            <a:srgbClr val="6DACD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a:extLst>
              <a:ext uri="{FF2B5EF4-FFF2-40B4-BE49-F238E27FC236}">
                <a16:creationId xmlns:a16="http://schemas.microsoft.com/office/drawing/2014/main" id="{4379DD95-D597-CA5B-77D7-1228B87F2A0A}"/>
              </a:ext>
            </a:extLst>
          </p:cNvPr>
          <p:cNvSpPr txBox="1">
            <a:spLocks/>
          </p:cNvSpPr>
          <p:nvPr/>
        </p:nvSpPr>
        <p:spPr>
          <a:xfrm>
            <a:off x="685427" y="1171675"/>
            <a:ext cx="4518315" cy="324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a:latin typeface="Gill Sans MT" panose="020B0502020104020203" pitchFamily="34" charset="77"/>
            </a:endParaRPr>
          </a:p>
        </p:txBody>
      </p:sp>
      <p:sp>
        <p:nvSpPr>
          <p:cNvPr id="29" name="TextBox 28">
            <a:extLst>
              <a:ext uri="{FF2B5EF4-FFF2-40B4-BE49-F238E27FC236}">
                <a16:creationId xmlns:a16="http://schemas.microsoft.com/office/drawing/2014/main" id="{C92D7124-ABCD-1794-5DAE-7239FD37D4D0}"/>
              </a:ext>
            </a:extLst>
          </p:cNvPr>
          <p:cNvSpPr txBox="1"/>
          <p:nvPr/>
        </p:nvSpPr>
        <p:spPr>
          <a:xfrm>
            <a:off x="6673568" y="1158521"/>
            <a:ext cx="4518314" cy="584775"/>
          </a:xfrm>
          <a:prstGeom prst="rect">
            <a:avLst/>
          </a:prstGeom>
          <a:noFill/>
        </p:spPr>
        <p:txBody>
          <a:bodyPr wrap="square">
            <a:spAutoFit/>
          </a:bodyPr>
          <a:lstStyle/>
          <a:p>
            <a:pPr algn="ctr"/>
            <a:r>
              <a:rPr lang="en-US" sz="3200">
                <a:solidFill>
                  <a:srgbClr val="384117"/>
                </a:solidFill>
                <a:latin typeface="Gill Sans MT" panose="020B0502020104020203" pitchFamily="34" charset="77"/>
              </a:rPr>
              <a:t>Occupancy Grid Map</a:t>
            </a:r>
          </a:p>
        </p:txBody>
      </p:sp>
      <p:sp>
        <p:nvSpPr>
          <p:cNvPr id="30" name="TextBox 29">
            <a:extLst>
              <a:ext uri="{FF2B5EF4-FFF2-40B4-BE49-F238E27FC236}">
                <a16:creationId xmlns:a16="http://schemas.microsoft.com/office/drawing/2014/main" id="{FDB5C052-7FA8-1FDD-88D5-8283271B3654}"/>
              </a:ext>
            </a:extLst>
          </p:cNvPr>
          <p:cNvSpPr txBox="1"/>
          <p:nvPr/>
        </p:nvSpPr>
        <p:spPr>
          <a:xfrm>
            <a:off x="667574" y="5284853"/>
            <a:ext cx="10503321" cy="954107"/>
          </a:xfrm>
          <a:prstGeom prst="rect">
            <a:avLst/>
          </a:prstGeom>
          <a:noFill/>
        </p:spPr>
        <p:txBody>
          <a:bodyPr wrap="square">
            <a:spAutoFit/>
          </a:bodyPr>
          <a:lstStyle/>
          <a:p>
            <a:pPr algn="ctr"/>
            <a:r>
              <a:rPr lang="en-US" sz="2800">
                <a:solidFill>
                  <a:srgbClr val="233644"/>
                </a:solidFill>
                <a:latin typeface="Gill Sans MT" panose="020B0502020104020203" pitchFamily="34" charset="77"/>
              </a:rPr>
              <a:t>How can we leverage </a:t>
            </a:r>
            <a:r>
              <a:rPr lang="en-US" sz="2800" b="1">
                <a:solidFill>
                  <a:srgbClr val="233644"/>
                </a:solidFill>
                <a:latin typeface="Gill Sans MT" panose="020B0502020104020203" pitchFamily="34" charset="77"/>
              </a:rPr>
              <a:t>occupancy</a:t>
            </a:r>
            <a:r>
              <a:rPr lang="en-US" sz="2800">
                <a:solidFill>
                  <a:srgbClr val="233644"/>
                </a:solidFill>
                <a:latin typeface="Gill Sans MT" panose="020B0502020104020203" pitchFamily="34" charset="77"/>
              </a:rPr>
              <a:t> information </a:t>
            </a:r>
          </a:p>
          <a:p>
            <a:pPr algn="ctr"/>
            <a:r>
              <a:rPr lang="en-US" sz="2800">
                <a:solidFill>
                  <a:srgbClr val="233644"/>
                </a:solidFill>
                <a:latin typeface="Gill Sans MT" panose="020B0502020104020203" pitchFamily="34" charset="77"/>
              </a:rPr>
              <a:t>to improve </a:t>
            </a:r>
            <a:r>
              <a:rPr lang="en-US" sz="2800" b="1">
                <a:solidFill>
                  <a:srgbClr val="233644"/>
                </a:solidFill>
                <a:latin typeface="Gill Sans MT" panose="020B0502020104020203" pitchFamily="34" charset="77"/>
              </a:rPr>
              <a:t>target detection </a:t>
            </a:r>
            <a:r>
              <a:rPr lang="en-US" sz="2800">
                <a:solidFill>
                  <a:srgbClr val="233644"/>
                </a:solidFill>
                <a:latin typeface="Gill Sans MT" panose="020B0502020104020203" pitchFamily="34" charset="77"/>
              </a:rPr>
              <a:t>with radar? </a:t>
            </a:r>
          </a:p>
        </p:txBody>
      </p:sp>
      <p:sp>
        <p:nvSpPr>
          <p:cNvPr id="32" name="TextBox 31">
            <a:extLst>
              <a:ext uri="{FF2B5EF4-FFF2-40B4-BE49-F238E27FC236}">
                <a16:creationId xmlns:a16="http://schemas.microsoft.com/office/drawing/2014/main" id="{86844DBF-6829-D2F7-E497-FF797CADAAE0}"/>
              </a:ext>
            </a:extLst>
          </p:cNvPr>
          <p:cNvSpPr txBox="1"/>
          <p:nvPr/>
        </p:nvSpPr>
        <p:spPr>
          <a:xfrm>
            <a:off x="685426" y="1176839"/>
            <a:ext cx="4463825" cy="1446550"/>
          </a:xfrm>
          <a:prstGeom prst="rect">
            <a:avLst/>
          </a:prstGeom>
          <a:noFill/>
        </p:spPr>
        <p:txBody>
          <a:bodyPr wrap="square">
            <a:spAutoFit/>
          </a:bodyPr>
          <a:lstStyle/>
          <a:p>
            <a:pPr algn="ctr"/>
            <a:r>
              <a:rPr lang="en-US" sz="3200">
                <a:solidFill>
                  <a:srgbClr val="5B3014"/>
                </a:solidFill>
              </a:rPr>
              <a:t>Situation information from</a:t>
            </a:r>
          </a:p>
          <a:p>
            <a:endParaRPr lang="en-US" sz="2400">
              <a:solidFill>
                <a:srgbClr val="5B3014"/>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424C869-CF4B-D13E-4D9D-98C849F95B56}"/>
                  </a:ext>
                </a:extLst>
              </p:cNvPr>
              <p:cNvSpPr txBox="1"/>
              <p:nvPr/>
            </p:nvSpPr>
            <p:spPr>
              <a:xfrm>
                <a:off x="7575774" y="1990238"/>
                <a:ext cx="1427680" cy="400110"/>
              </a:xfrm>
              <a:prstGeom prst="rect">
                <a:avLst/>
              </a:prstGeom>
              <a:noFill/>
            </p:spPr>
            <p:txBody>
              <a:bodyPr wrap="square" rtlCol="0">
                <a:spAutoFit/>
              </a:bodyPr>
              <a:lstStyle/>
              <a:p>
                <a14:m>
                  <m:oMath xmlns:m="http://schemas.openxmlformats.org/officeDocument/2006/math">
                    <m:r>
                      <a:rPr lang="nl-NL" sz="2000" b="0" i="1" smtClean="0">
                        <a:solidFill>
                          <a:srgbClr val="384117"/>
                        </a:solidFill>
                        <a:latin typeface="Cambria Math" panose="02040503050406030204" pitchFamily="18" charset="0"/>
                      </a:rPr>
                      <m:t>𝑝</m:t>
                    </m:r>
                    <m:d>
                      <m:dPr>
                        <m:ctrlPr>
                          <a:rPr lang="nl-NL" sz="2000" b="0" i="1" smtClean="0">
                            <a:solidFill>
                              <a:srgbClr val="384117"/>
                            </a:solidFill>
                            <a:latin typeface="Cambria Math" panose="02040503050406030204" pitchFamily="18" charset="0"/>
                          </a:rPr>
                        </m:ctrlPr>
                      </m:dPr>
                      <m:e>
                        <m:sSub>
                          <m:sSubPr>
                            <m:ctrlPr>
                              <a:rPr lang="nl-NL" sz="2000" b="0" i="1" smtClean="0">
                                <a:solidFill>
                                  <a:srgbClr val="384117"/>
                                </a:solidFill>
                                <a:latin typeface="Cambria Math" panose="02040503050406030204" pitchFamily="18" charset="0"/>
                              </a:rPr>
                            </m:ctrlPr>
                          </m:sSubPr>
                          <m:e>
                            <m:r>
                              <a:rPr lang="nl-NL" sz="2000" b="0" i="1" smtClean="0">
                                <a:solidFill>
                                  <a:srgbClr val="384117"/>
                                </a:solidFill>
                                <a:latin typeface="Cambria Math" panose="02040503050406030204" pitchFamily="18" charset="0"/>
                              </a:rPr>
                              <m:t>𝑟</m:t>
                            </m:r>
                          </m:e>
                          <m:sub>
                            <m:r>
                              <a:rPr lang="nl-NL" sz="2000" b="0" i="1" smtClean="0">
                                <a:solidFill>
                                  <a:srgbClr val="384117"/>
                                </a:solidFill>
                                <a:latin typeface="Cambria Math" panose="02040503050406030204" pitchFamily="18" charset="0"/>
                              </a:rPr>
                              <m:t>𝑇</m:t>
                            </m:r>
                          </m:sub>
                        </m:sSub>
                        <m:r>
                          <a:rPr lang="nl-NL" sz="2000" b="0" i="1" smtClean="0">
                            <a:solidFill>
                              <a:srgbClr val="384117"/>
                            </a:solidFill>
                            <a:latin typeface="Cambria Math" panose="02040503050406030204" pitchFamily="18" charset="0"/>
                          </a:rPr>
                          <m:t>,</m:t>
                        </m:r>
                        <m:sSub>
                          <m:sSubPr>
                            <m:ctrlPr>
                              <a:rPr lang="nl-NL" sz="2000" b="0" i="1" smtClean="0">
                                <a:solidFill>
                                  <a:srgbClr val="384117"/>
                                </a:solidFill>
                                <a:latin typeface="Cambria Math" panose="02040503050406030204" pitchFamily="18" charset="0"/>
                              </a:rPr>
                            </m:ctrlPr>
                          </m:sSubPr>
                          <m:e>
                            <m:r>
                              <a:rPr lang="nl-NL" sz="2000" b="0" i="1" smtClean="0">
                                <a:solidFill>
                                  <a:srgbClr val="384117"/>
                                </a:solidFill>
                                <a:latin typeface="Cambria Math" panose="02040503050406030204" pitchFamily="18" charset="0"/>
                              </a:rPr>
                              <m:t>𝜃</m:t>
                            </m:r>
                          </m:e>
                          <m:sub>
                            <m:r>
                              <a:rPr lang="nl-NL" sz="2000" b="0" i="1" smtClean="0">
                                <a:solidFill>
                                  <a:srgbClr val="384117"/>
                                </a:solidFill>
                                <a:latin typeface="Cambria Math" panose="02040503050406030204" pitchFamily="18" charset="0"/>
                              </a:rPr>
                              <m:t>𝑇</m:t>
                            </m:r>
                          </m:sub>
                        </m:sSub>
                      </m:e>
                    </m:d>
                  </m:oMath>
                </a14:m>
                <a:r>
                  <a:rPr lang="en-US" sz="2000">
                    <a:solidFill>
                      <a:srgbClr val="384117"/>
                    </a:solidFill>
                  </a:rPr>
                  <a:t> =</a:t>
                </a:r>
              </a:p>
            </p:txBody>
          </p:sp>
        </mc:Choice>
        <mc:Fallback xmlns="">
          <p:sp>
            <p:nvSpPr>
              <p:cNvPr id="35" name="TextBox 34">
                <a:extLst>
                  <a:ext uri="{FF2B5EF4-FFF2-40B4-BE49-F238E27FC236}">
                    <a16:creationId xmlns:a16="http://schemas.microsoft.com/office/drawing/2014/main" id="{A424C869-CF4B-D13E-4D9D-98C849F95B56}"/>
                  </a:ext>
                </a:extLst>
              </p:cNvPr>
              <p:cNvSpPr txBox="1">
                <a:spLocks noRot="1" noChangeAspect="1" noMove="1" noResize="1" noEditPoints="1" noAdjustHandles="1" noChangeArrowheads="1" noChangeShapeType="1" noTextEdit="1"/>
              </p:cNvSpPr>
              <p:nvPr/>
            </p:nvSpPr>
            <p:spPr>
              <a:xfrm>
                <a:off x="7575774" y="1990238"/>
                <a:ext cx="1427680" cy="400110"/>
              </a:xfrm>
              <a:prstGeom prst="rect">
                <a:avLst/>
              </a:prstGeom>
              <a:blipFill>
                <a:blip r:embed="rId3"/>
                <a:stretch>
                  <a:fillRect t="-303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245DC2F-D090-8FA0-3DCC-4CFC2A010FE6}"/>
                  </a:ext>
                </a:extLst>
              </p:cNvPr>
              <p:cNvSpPr txBox="1"/>
              <p:nvPr/>
            </p:nvSpPr>
            <p:spPr>
              <a:xfrm>
                <a:off x="8572598" y="1836350"/>
                <a:ext cx="2998334" cy="707886"/>
              </a:xfrm>
              <a:prstGeom prst="rect">
                <a:avLst/>
              </a:prstGeom>
              <a:noFill/>
            </p:spPr>
            <p:txBody>
              <a:bodyPr wrap="square">
                <a:spAutoFit/>
              </a:bodyPr>
              <a:lstStyle/>
              <a:p>
                <a:pPr algn="ctr"/>
                <a:r>
                  <a:rPr lang="en-US" sz="2000">
                    <a:solidFill>
                      <a:srgbClr val="384117"/>
                    </a:solidFill>
                    <a:latin typeface="Gill Sans MT" panose="020B0502020104020203" pitchFamily="34" charset="77"/>
                  </a:rPr>
                  <a:t>Probability a target is present in </a:t>
                </a:r>
                <a14:m>
                  <m:oMath xmlns:m="http://schemas.openxmlformats.org/officeDocument/2006/math">
                    <m:d>
                      <m:dPr>
                        <m:ctrlPr>
                          <a:rPr lang="nl-NL" sz="2000" b="0" i="1" smtClean="0">
                            <a:solidFill>
                              <a:srgbClr val="384117"/>
                            </a:solidFill>
                            <a:latin typeface="Cambria Math" panose="02040503050406030204" pitchFamily="18" charset="0"/>
                          </a:rPr>
                        </m:ctrlPr>
                      </m:dPr>
                      <m:e>
                        <m:sSub>
                          <m:sSubPr>
                            <m:ctrlPr>
                              <a:rPr lang="nl-NL" sz="2000" b="0" i="1" smtClean="0">
                                <a:solidFill>
                                  <a:srgbClr val="384117"/>
                                </a:solidFill>
                                <a:latin typeface="Cambria Math" panose="02040503050406030204" pitchFamily="18" charset="0"/>
                              </a:rPr>
                            </m:ctrlPr>
                          </m:sSubPr>
                          <m:e>
                            <m:r>
                              <a:rPr lang="nl-NL" sz="2000" b="0" i="1" smtClean="0">
                                <a:solidFill>
                                  <a:srgbClr val="384117"/>
                                </a:solidFill>
                                <a:latin typeface="Cambria Math" panose="02040503050406030204" pitchFamily="18" charset="0"/>
                              </a:rPr>
                              <m:t>𝑟</m:t>
                            </m:r>
                          </m:e>
                          <m:sub>
                            <m:r>
                              <a:rPr lang="nl-NL" sz="2000" b="0" i="1" smtClean="0">
                                <a:solidFill>
                                  <a:srgbClr val="384117"/>
                                </a:solidFill>
                                <a:latin typeface="Cambria Math" panose="02040503050406030204" pitchFamily="18" charset="0"/>
                              </a:rPr>
                              <m:t>𝑇</m:t>
                            </m:r>
                          </m:sub>
                        </m:sSub>
                        <m:r>
                          <a:rPr lang="nl-NL" sz="2000" b="0" i="1" smtClean="0">
                            <a:solidFill>
                              <a:srgbClr val="384117"/>
                            </a:solidFill>
                            <a:latin typeface="Cambria Math" panose="02040503050406030204" pitchFamily="18" charset="0"/>
                          </a:rPr>
                          <m:t>,</m:t>
                        </m:r>
                        <m:sSub>
                          <m:sSubPr>
                            <m:ctrlPr>
                              <a:rPr lang="nl-NL" sz="2000" b="0" i="1" smtClean="0">
                                <a:solidFill>
                                  <a:srgbClr val="384117"/>
                                </a:solidFill>
                                <a:latin typeface="Cambria Math" panose="02040503050406030204" pitchFamily="18" charset="0"/>
                              </a:rPr>
                            </m:ctrlPr>
                          </m:sSubPr>
                          <m:e>
                            <m:r>
                              <a:rPr lang="nl-NL" sz="2000" b="0" i="1" smtClean="0">
                                <a:solidFill>
                                  <a:srgbClr val="384117"/>
                                </a:solidFill>
                                <a:latin typeface="Cambria Math" panose="02040503050406030204" pitchFamily="18" charset="0"/>
                              </a:rPr>
                              <m:t>𝜃</m:t>
                            </m:r>
                          </m:e>
                          <m:sub>
                            <m:r>
                              <a:rPr lang="nl-NL" sz="2000" b="0" i="1" smtClean="0">
                                <a:solidFill>
                                  <a:srgbClr val="384117"/>
                                </a:solidFill>
                                <a:latin typeface="Cambria Math" panose="02040503050406030204" pitchFamily="18" charset="0"/>
                              </a:rPr>
                              <m:t>𝑇</m:t>
                            </m:r>
                          </m:sub>
                        </m:sSub>
                      </m:e>
                    </m:d>
                  </m:oMath>
                </a14:m>
                <a:r>
                  <a:rPr lang="en-US" sz="2000">
                    <a:solidFill>
                      <a:srgbClr val="384117"/>
                    </a:solidFill>
                    <a:latin typeface="Gill Sans MT" panose="020B0502020104020203" pitchFamily="34" charset="77"/>
                  </a:rPr>
                  <a:t> </a:t>
                </a:r>
              </a:p>
            </p:txBody>
          </p:sp>
        </mc:Choice>
        <mc:Fallback xmlns="">
          <p:sp>
            <p:nvSpPr>
              <p:cNvPr id="36" name="TextBox 35">
                <a:extLst>
                  <a:ext uri="{FF2B5EF4-FFF2-40B4-BE49-F238E27FC236}">
                    <a16:creationId xmlns:a16="http://schemas.microsoft.com/office/drawing/2014/main" id="{2245DC2F-D090-8FA0-3DCC-4CFC2A010FE6}"/>
                  </a:ext>
                </a:extLst>
              </p:cNvPr>
              <p:cNvSpPr txBox="1">
                <a:spLocks noRot="1" noChangeAspect="1" noMove="1" noResize="1" noEditPoints="1" noAdjustHandles="1" noChangeArrowheads="1" noChangeShapeType="1" noTextEdit="1"/>
              </p:cNvSpPr>
              <p:nvPr/>
            </p:nvSpPr>
            <p:spPr>
              <a:xfrm>
                <a:off x="8572598" y="1836350"/>
                <a:ext cx="2998334" cy="707886"/>
              </a:xfrm>
              <a:prstGeom prst="rect">
                <a:avLst/>
              </a:prstGeom>
              <a:blipFill>
                <a:blip r:embed="rId4"/>
                <a:stretch>
                  <a:fillRect t="-3509" b="-14035"/>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42ECA54F-9C92-01AA-18F5-31B802E9F329}"/>
              </a:ext>
            </a:extLst>
          </p:cNvPr>
          <p:cNvGrpSpPr/>
          <p:nvPr/>
        </p:nvGrpSpPr>
        <p:grpSpPr>
          <a:xfrm>
            <a:off x="6530197" y="2440836"/>
            <a:ext cx="4731964" cy="2538556"/>
            <a:chOff x="6530197" y="2440836"/>
            <a:chExt cx="4731964" cy="2538556"/>
          </a:xfrm>
        </p:grpSpPr>
        <p:sp>
          <p:nvSpPr>
            <p:cNvPr id="10" name="Parallelogram 9">
              <a:extLst>
                <a:ext uri="{FF2B5EF4-FFF2-40B4-BE49-F238E27FC236}">
                  <a16:creationId xmlns:a16="http://schemas.microsoft.com/office/drawing/2014/main" id="{2F0DC75E-AFFF-C0F6-52B4-3B0B86ADB7AF}"/>
                </a:ext>
              </a:extLst>
            </p:cNvPr>
            <p:cNvSpPr/>
            <p:nvPr/>
          </p:nvSpPr>
          <p:spPr>
            <a:xfrm>
              <a:off x="7794554" y="3656694"/>
              <a:ext cx="1130361" cy="384659"/>
            </a:xfrm>
            <a:prstGeom prst="parallelogram">
              <a:avLst>
                <a:gd name="adj" fmla="val 64151"/>
              </a:avLst>
            </a:prstGeom>
            <a:solidFill>
              <a:srgbClr val="C0D72F">
                <a:alpha val="60000"/>
              </a:srgbClr>
            </a:solid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1" name="Parallelogram 10">
              <a:extLst>
                <a:ext uri="{FF2B5EF4-FFF2-40B4-BE49-F238E27FC236}">
                  <a16:creationId xmlns:a16="http://schemas.microsoft.com/office/drawing/2014/main" id="{F7E6922F-1837-3B4D-A68C-AFE35B3AB7C6}"/>
                </a:ext>
              </a:extLst>
            </p:cNvPr>
            <p:cNvSpPr/>
            <p:nvPr/>
          </p:nvSpPr>
          <p:spPr>
            <a:xfrm>
              <a:off x="6670434" y="404135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2" name="Parallelogram 11">
              <a:extLst>
                <a:ext uri="{FF2B5EF4-FFF2-40B4-BE49-F238E27FC236}">
                  <a16:creationId xmlns:a16="http://schemas.microsoft.com/office/drawing/2014/main" id="{38CA17E8-5D33-110C-DBEA-EFC5715F00F7}"/>
                </a:ext>
              </a:extLst>
            </p:cNvPr>
            <p:cNvSpPr/>
            <p:nvPr/>
          </p:nvSpPr>
          <p:spPr>
            <a:xfrm>
              <a:off x="7554354" y="404135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3" name="Parallelogram 12">
              <a:extLst>
                <a:ext uri="{FF2B5EF4-FFF2-40B4-BE49-F238E27FC236}">
                  <a16:creationId xmlns:a16="http://schemas.microsoft.com/office/drawing/2014/main" id="{8EE64E9E-0247-252E-1C0F-5BE1294E016B}"/>
                </a:ext>
              </a:extLst>
            </p:cNvPr>
            <p:cNvSpPr/>
            <p:nvPr/>
          </p:nvSpPr>
          <p:spPr>
            <a:xfrm>
              <a:off x="6916875" y="365669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4" name="Parallelogram 13">
              <a:extLst>
                <a:ext uri="{FF2B5EF4-FFF2-40B4-BE49-F238E27FC236}">
                  <a16:creationId xmlns:a16="http://schemas.microsoft.com/office/drawing/2014/main" id="{AE4714C5-79E4-6E50-65A8-EA93E5F09588}"/>
                </a:ext>
              </a:extLst>
            </p:cNvPr>
            <p:cNvSpPr/>
            <p:nvPr/>
          </p:nvSpPr>
          <p:spPr>
            <a:xfrm>
              <a:off x="7157075" y="327203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5" name="Parallelogram 14">
              <a:extLst>
                <a:ext uri="{FF2B5EF4-FFF2-40B4-BE49-F238E27FC236}">
                  <a16:creationId xmlns:a16="http://schemas.microsoft.com/office/drawing/2014/main" id="{7B503F4B-5EA7-6578-3B12-6C3AE81FB859}"/>
                </a:ext>
              </a:extLst>
            </p:cNvPr>
            <p:cNvSpPr/>
            <p:nvPr/>
          </p:nvSpPr>
          <p:spPr>
            <a:xfrm>
              <a:off x="7404137" y="288737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6" name="Parallelogram 15">
              <a:extLst>
                <a:ext uri="{FF2B5EF4-FFF2-40B4-BE49-F238E27FC236}">
                  <a16:creationId xmlns:a16="http://schemas.microsoft.com/office/drawing/2014/main" id="{CCF19187-75FC-9291-5296-B19E6ACD5561}"/>
                </a:ext>
              </a:extLst>
            </p:cNvPr>
            <p:cNvSpPr/>
            <p:nvPr/>
          </p:nvSpPr>
          <p:spPr>
            <a:xfrm>
              <a:off x="8044544" y="3271526"/>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7" name="Parallelogram 16">
              <a:extLst>
                <a:ext uri="{FF2B5EF4-FFF2-40B4-BE49-F238E27FC236}">
                  <a16:creationId xmlns:a16="http://schemas.microsoft.com/office/drawing/2014/main" id="{962868A9-A49E-8AE0-F7EE-CE1BF92AC505}"/>
                </a:ext>
              </a:extLst>
            </p:cNvPr>
            <p:cNvSpPr/>
            <p:nvPr/>
          </p:nvSpPr>
          <p:spPr>
            <a:xfrm>
              <a:off x="8438274" y="404135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8" name="Parallelogram 17">
              <a:extLst>
                <a:ext uri="{FF2B5EF4-FFF2-40B4-BE49-F238E27FC236}">
                  <a16:creationId xmlns:a16="http://schemas.microsoft.com/office/drawing/2014/main" id="{87DDD579-8EBB-4992-A091-2E2B3DE5330B}"/>
                </a:ext>
              </a:extLst>
            </p:cNvPr>
            <p:cNvSpPr/>
            <p:nvPr/>
          </p:nvSpPr>
          <p:spPr>
            <a:xfrm>
              <a:off x="8678474" y="365891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9" name="Parallelogram 18">
              <a:extLst>
                <a:ext uri="{FF2B5EF4-FFF2-40B4-BE49-F238E27FC236}">
                  <a16:creationId xmlns:a16="http://schemas.microsoft.com/office/drawing/2014/main" id="{2EA473E6-604E-FB3E-9754-072F1E05A1D4}"/>
                </a:ext>
              </a:extLst>
            </p:cNvPr>
            <p:cNvSpPr/>
            <p:nvPr/>
          </p:nvSpPr>
          <p:spPr>
            <a:xfrm>
              <a:off x="8925536" y="3272030"/>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0" name="Parallelogram 19">
              <a:extLst>
                <a:ext uri="{FF2B5EF4-FFF2-40B4-BE49-F238E27FC236}">
                  <a16:creationId xmlns:a16="http://schemas.microsoft.com/office/drawing/2014/main" id="{C5E37C20-6EAF-FEF1-1415-366787290EAC}"/>
                </a:ext>
              </a:extLst>
            </p:cNvPr>
            <p:cNvSpPr/>
            <p:nvPr/>
          </p:nvSpPr>
          <p:spPr>
            <a:xfrm>
              <a:off x="8287436" y="2887368"/>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1" name="Parallelogram 20">
              <a:extLst>
                <a:ext uri="{FF2B5EF4-FFF2-40B4-BE49-F238E27FC236}">
                  <a16:creationId xmlns:a16="http://schemas.microsoft.com/office/drawing/2014/main" id="{FFB566A8-9009-0A35-B5F9-21954DDE8CEE}"/>
                </a:ext>
              </a:extLst>
            </p:cNvPr>
            <p:cNvSpPr/>
            <p:nvPr/>
          </p:nvSpPr>
          <p:spPr>
            <a:xfrm>
              <a:off x="9171977" y="2888869"/>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2" name="Parallelogram 21">
              <a:extLst>
                <a:ext uri="{FF2B5EF4-FFF2-40B4-BE49-F238E27FC236}">
                  <a16:creationId xmlns:a16="http://schemas.microsoft.com/office/drawing/2014/main" id="{CB149376-E9AC-D648-3C3F-D6203B59658B}"/>
                </a:ext>
              </a:extLst>
            </p:cNvPr>
            <p:cNvSpPr/>
            <p:nvPr/>
          </p:nvSpPr>
          <p:spPr>
            <a:xfrm>
              <a:off x="10062138" y="2882872"/>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3" name="Parallelogram 22">
              <a:extLst>
                <a:ext uri="{FF2B5EF4-FFF2-40B4-BE49-F238E27FC236}">
                  <a16:creationId xmlns:a16="http://schemas.microsoft.com/office/drawing/2014/main" id="{357D74C2-7F02-9ED6-7621-FE9E1D0BE13D}"/>
                </a:ext>
              </a:extLst>
            </p:cNvPr>
            <p:cNvSpPr/>
            <p:nvPr/>
          </p:nvSpPr>
          <p:spPr>
            <a:xfrm>
              <a:off x="9815697" y="326978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4" name="Parallelogram 23">
              <a:extLst>
                <a:ext uri="{FF2B5EF4-FFF2-40B4-BE49-F238E27FC236}">
                  <a16:creationId xmlns:a16="http://schemas.microsoft.com/office/drawing/2014/main" id="{095D6E30-12E3-7CDD-E556-14E15521B627}"/>
                </a:ext>
              </a:extLst>
            </p:cNvPr>
            <p:cNvSpPr/>
            <p:nvPr/>
          </p:nvSpPr>
          <p:spPr>
            <a:xfrm>
              <a:off x="9565707" y="3656689"/>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5" name="Parallelogram 24">
              <a:extLst>
                <a:ext uri="{FF2B5EF4-FFF2-40B4-BE49-F238E27FC236}">
                  <a16:creationId xmlns:a16="http://schemas.microsoft.com/office/drawing/2014/main" id="{20D4190E-3F8A-BB10-C362-88670FA72D50}"/>
                </a:ext>
              </a:extLst>
            </p:cNvPr>
            <p:cNvSpPr/>
            <p:nvPr/>
          </p:nvSpPr>
          <p:spPr>
            <a:xfrm>
              <a:off x="9322194" y="4041350"/>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DFC1EC2-90C2-D8F2-1F0D-B48032634024}"/>
                    </a:ext>
                  </a:extLst>
                </p:cNvPr>
                <p:cNvSpPr txBox="1"/>
                <p:nvPr/>
              </p:nvSpPr>
              <p:spPr>
                <a:xfrm>
                  <a:off x="8175940" y="4394617"/>
                  <a:ext cx="7911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nl-NL" sz="3200" b="0" i="1" smtClean="0">
                            <a:latin typeface="Cambria Math" panose="02040503050406030204" pitchFamily="18" charset="0"/>
                          </a:rPr>
                          <m:t>θ</m:t>
                        </m:r>
                      </m:oMath>
                    </m:oMathPara>
                  </a14:m>
                  <a:endParaRPr lang="nl-NL" sz="3200" b="0"/>
                </a:p>
              </p:txBody>
            </p:sp>
          </mc:Choice>
          <mc:Fallback xmlns="">
            <p:sp>
              <p:nvSpPr>
                <p:cNvPr id="38" name="TextBox 37">
                  <a:extLst>
                    <a:ext uri="{FF2B5EF4-FFF2-40B4-BE49-F238E27FC236}">
                      <a16:creationId xmlns:a16="http://schemas.microsoft.com/office/drawing/2014/main" id="{7DFC1EC2-90C2-D8F2-1F0D-B48032634024}"/>
                    </a:ext>
                  </a:extLst>
                </p:cNvPr>
                <p:cNvSpPr txBox="1">
                  <a:spLocks noRot="1" noChangeAspect="1" noMove="1" noResize="1" noEditPoints="1" noAdjustHandles="1" noChangeArrowheads="1" noChangeShapeType="1" noTextEdit="1"/>
                </p:cNvSpPr>
                <p:nvPr/>
              </p:nvSpPr>
              <p:spPr>
                <a:xfrm>
                  <a:off x="8175940" y="4394617"/>
                  <a:ext cx="791179" cy="584775"/>
                </a:xfrm>
                <a:prstGeom prst="rect">
                  <a:avLst/>
                </a:prstGeom>
                <a:blipFill>
                  <a:blip r:embed="rId5"/>
                  <a:stretch>
                    <a:fillRect/>
                  </a:stretch>
                </a:blipFill>
              </p:spPr>
              <p:txBody>
                <a:bodyPr/>
                <a:lstStyle/>
                <a:p>
                  <a:r>
                    <a:rPr lang="en-US">
                      <a:noFill/>
                    </a:rPr>
                    <a:t> </a:t>
                  </a:r>
                </a:p>
              </p:txBody>
            </p:sp>
          </mc:Fallback>
        </mc:AlternateContent>
        <p:sp>
          <p:nvSpPr>
            <p:cNvPr id="39" name="Parallelogram 38">
              <a:extLst>
                <a:ext uri="{FF2B5EF4-FFF2-40B4-BE49-F238E27FC236}">
                  <a16:creationId xmlns:a16="http://schemas.microsoft.com/office/drawing/2014/main" id="{C8F3493F-34FB-4A6A-F2B0-5BD7691EEF2F}"/>
                </a:ext>
              </a:extLst>
            </p:cNvPr>
            <p:cNvSpPr/>
            <p:nvPr/>
          </p:nvSpPr>
          <p:spPr>
            <a:xfrm>
              <a:off x="7542108" y="2882872"/>
              <a:ext cx="1882551" cy="1542979"/>
            </a:xfrm>
            <a:prstGeom prst="parallelogram">
              <a:avLst>
                <a:gd name="adj" fmla="val 64151"/>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Parallelogram 39">
              <a:extLst>
                <a:ext uri="{FF2B5EF4-FFF2-40B4-BE49-F238E27FC236}">
                  <a16:creationId xmlns:a16="http://schemas.microsoft.com/office/drawing/2014/main" id="{356F8464-FBE1-7C83-8029-7FF4BF3E6D9F}"/>
                </a:ext>
              </a:extLst>
            </p:cNvPr>
            <p:cNvSpPr/>
            <p:nvPr/>
          </p:nvSpPr>
          <p:spPr>
            <a:xfrm>
              <a:off x="6928638" y="3644763"/>
              <a:ext cx="3767430" cy="384659"/>
            </a:xfrm>
            <a:prstGeom prst="parallelogram">
              <a:avLst>
                <a:gd name="adj" fmla="val 64151"/>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EE906D2-C7AA-12F2-5E3C-1E528E3B6B5A}"/>
                    </a:ext>
                  </a:extLst>
                </p:cNvPr>
                <p:cNvSpPr txBox="1"/>
                <p:nvPr/>
              </p:nvSpPr>
              <p:spPr>
                <a:xfrm>
                  <a:off x="10470982" y="3607549"/>
                  <a:ext cx="791179"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solidFill>
                                  <a:srgbClr val="C00000"/>
                                </a:solidFill>
                                <a:latin typeface="Cambria Math" panose="02040503050406030204" pitchFamily="18" charset="0"/>
                              </a:rPr>
                            </m:ctrlPr>
                          </m:sSubPr>
                          <m:e>
                            <m:r>
                              <a:rPr lang="nl-NL" sz="2400" b="0" i="1" smtClean="0">
                                <a:solidFill>
                                  <a:srgbClr val="C00000"/>
                                </a:solidFill>
                                <a:latin typeface="Cambria Math" panose="02040503050406030204" pitchFamily="18" charset="0"/>
                              </a:rPr>
                              <m:t>𝑟</m:t>
                            </m:r>
                          </m:e>
                          <m:sub>
                            <m:r>
                              <m:rPr>
                                <m:sty m:val="p"/>
                              </m:rPr>
                              <a:rPr lang="nl-NL" sz="2400" b="0" i="0" smtClean="0">
                                <a:solidFill>
                                  <a:srgbClr val="C00000"/>
                                </a:solidFill>
                                <a:latin typeface="Cambria Math" panose="02040503050406030204" pitchFamily="18" charset="0"/>
                              </a:rPr>
                              <m:t>T</m:t>
                            </m:r>
                          </m:sub>
                        </m:sSub>
                      </m:oMath>
                    </m:oMathPara>
                  </a14:m>
                  <a:endParaRPr lang="en-US" sz="2400"/>
                </a:p>
              </p:txBody>
            </p:sp>
          </mc:Choice>
          <mc:Fallback xmlns="">
            <p:sp>
              <p:nvSpPr>
                <p:cNvPr id="41" name="TextBox 40">
                  <a:extLst>
                    <a:ext uri="{FF2B5EF4-FFF2-40B4-BE49-F238E27FC236}">
                      <a16:creationId xmlns:a16="http://schemas.microsoft.com/office/drawing/2014/main" id="{8EE906D2-C7AA-12F2-5E3C-1E528E3B6B5A}"/>
                    </a:ext>
                  </a:extLst>
                </p:cNvPr>
                <p:cNvSpPr txBox="1">
                  <a:spLocks noRot="1" noChangeAspect="1" noMove="1" noResize="1" noEditPoints="1" noAdjustHandles="1" noChangeArrowheads="1" noChangeShapeType="1" noTextEdit="1"/>
                </p:cNvSpPr>
                <p:nvPr/>
              </p:nvSpPr>
              <p:spPr>
                <a:xfrm>
                  <a:off x="10470982" y="3607549"/>
                  <a:ext cx="791179" cy="46166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204E5CD-F31D-6EBE-D887-B6E29FAED91D}"/>
                    </a:ext>
                  </a:extLst>
                </p:cNvPr>
                <p:cNvSpPr txBox="1"/>
                <p:nvPr/>
              </p:nvSpPr>
              <p:spPr>
                <a:xfrm>
                  <a:off x="6530197" y="3184578"/>
                  <a:ext cx="7911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sz="3200" b="0" i="1" smtClean="0">
                            <a:solidFill>
                              <a:srgbClr val="384117"/>
                            </a:solidFill>
                            <a:latin typeface="Cambria Math" panose="02040503050406030204" pitchFamily="18" charset="0"/>
                          </a:rPr>
                          <m:t>𝑟</m:t>
                        </m:r>
                      </m:oMath>
                    </m:oMathPara>
                  </a14:m>
                  <a:endParaRPr lang="en-US" sz="3200"/>
                </a:p>
              </p:txBody>
            </p:sp>
          </mc:Choice>
          <mc:Fallback xmlns="">
            <p:sp>
              <p:nvSpPr>
                <p:cNvPr id="42" name="TextBox 41">
                  <a:extLst>
                    <a:ext uri="{FF2B5EF4-FFF2-40B4-BE49-F238E27FC236}">
                      <a16:creationId xmlns:a16="http://schemas.microsoft.com/office/drawing/2014/main" id="{B204E5CD-F31D-6EBE-D887-B6E29FAED91D}"/>
                    </a:ext>
                  </a:extLst>
                </p:cNvPr>
                <p:cNvSpPr txBox="1">
                  <a:spLocks noRot="1" noChangeAspect="1" noMove="1" noResize="1" noEditPoints="1" noAdjustHandles="1" noChangeArrowheads="1" noChangeShapeType="1" noTextEdit="1"/>
                </p:cNvSpPr>
                <p:nvPr/>
              </p:nvSpPr>
              <p:spPr>
                <a:xfrm>
                  <a:off x="6530197" y="3184578"/>
                  <a:ext cx="791179"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DC60CA1-C11A-B9B4-D76F-464EA04D0287}"/>
                    </a:ext>
                  </a:extLst>
                </p:cNvPr>
                <p:cNvSpPr txBox="1"/>
                <p:nvPr/>
              </p:nvSpPr>
              <p:spPr>
                <a:xfrm>
                  <a:off x="8454528" y="2440836"/>
                  <a:ext cx="791179"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solidFill>
                                  <a:srgbClr val="C00000"/>
                                </a:solidFill>
                                <a:latin typeface="Cambria Math" panose="02040503050406030204" pitchFamily="18" charset="0"/>
                              </a:rPr>
                            </m:ctrlPr>
                          </m:sSubPr>
                          <m:e>
                            <m:r>
                              <a:rPr lang="nl-NL" sz="2400" b="0" i="1" smtClean="0">
                                <a:solidFill>
                                  <a:srgbClr val="C00000"/>
                                </a:solidFill>
                                <a:latin typeface="Cambria Math" panose="02040503050406030204" pitchFamily="18" charset="0"/>
                              </a:rPr>
                              <m:t>𝜃</m:t>
                            </m:r>
                          </m:e>
                          <m:sub>
                            <m:r>
                              <m:rPr>
                                <m:sty m:val="p"/>
                              </m:rPr>
                              <a:rPr lang="nl-NL" sz="2400" b="0" i="0" smtClean="0">
                                <a:solidFill>
                                  <a:srgbClr val="C00000"/>
                                </a:solidFill>
                                <a:latin typeface="Cambria Math" panose="02040503050406030204" pitchFamily="18" charset="0"/>
                              </a:rPr>
                              <m:t>T</m:t>
                            </m:r>
                          </m:sub>
                        </m:sSub>
                      </m:oMath>
                    </m:oMathPara>
                  </a14:m>
                  <a:endParaRPr lang="en-US" sz="2400"/>
                </a:p>
              </p:txBody>
            </p:sp>
          </mc:Choice>
          <mc:Fallback xmlns="">
            <p:sp>
              <p:nvSpPr>
                <p:cNvPr id="43" name="TextBox 42">
                  <a:extLst>
                    <a:ext uri="{FF2B5EF4-FFF2-40B4-BE49-F238E27FC236}">
                      <a16:creationId xmlns:a16="http://schemas.microsoft.com/office/drawing/2014/main" id="{BDC60CA1-C11A-B9B4-D76F-464EA04D0287}"/>
                    </a:ext>
                  </a:extLst>
                </p:cNvPr>
                <p:cNvSpPr txBox="1">
                  <a:spLocks noRot="1" noChangeAspect="1" noMove="1" noResize="1" noEditPoints="1" noAdjustHandles="1" noChangeArrowheads="1" noChangeShapeType="1" noTextEdit="1"/>
                </p:cNvSpPr>
                <p:nvPr/>
              </p:nvSpPr>
              <p:spPr>
                <a:xfrm>
                  <a:off x="8454528" y="2440836"/>
                  <a:ext cx="791179" cy="461665"/>
                </a:xfrm>
                <a:prstGeom prst="rect">
                  <a:avLst/>
                </a:prstGeom>
                <a:blipFill>
                  <a:blip r:embed="rId8"/>
                  <a:stretch>
                    <a:fillRect/>
                  </a:stretch>
                </a:blipFill>
                <a:ln>
                  <a:noFill/>
                </a:ln>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DC621425-F506-07A1-53C4-A0538EDCBC39}"/>
                </a:ext>
              </a:extLst>
            </p:cNvPr>
            <p:cNvCxnSpPr>
              <a:cxnSpLocks/>
            </p:cNvCxnSpPr>
            <p:nvPr/>
          </p:nvCxnSpPr>
          <p:spPr>
            <a:xfrm flipV="1">
              <a:off x="8359734" y="2559164"/>
              <a:ext cx="0" cy="1289854"/>
            </a:xfrm>
            <a:prstGeom prst="straightConnector1">
              <a:avLst/>
            </a:prstGeom>
            <a:ln w="57150">
              <a:solidFill>
                <a:srgbClr val="384117"/>
              </a:solidFill>
              <a:tailEnd type="triangle"/>
            </a:ln>
          </p:spPr>
          <p:style>
            <a:lnRef idx="2">
              <a:schemeClr val="accent1"/>
            </a:lnRef>
            <a:fillRef idx="0">
              <a:schemeClr val="accent1"/>
            </a:fillRef>
            <a:effectRef idx="1">
              <a:schemeClr val="accent1"/>
            </a:effectRef>
            <a:fontRef idx="minor">
              <a:schemeClr val="tx1"/>
            </a:fontRef>
          </p:style>
        </p:cxnSp>
      </p:grpSp>
      <p:sp>
        <p:nvSpPr>
          <p:cNvPr id="48" name="Right Arrow 47">
            <a:extLst>
              <a:ext uri="{FF2B5EF4-FFF2-40B4-BE49-F238E27FC236}">
                <a16:creationId xmlns:a16="http://schemas.microsoft.com/office/drawing/2014/main" id="{1EEB2503-EB9D-7B06-7AA8-967F69A83B00}"/>
              </a:ext>
            </a:extLst>
          </p:cNvPr>
          <p:cNvSpPr/>
          <p:nvPr/>
        </p:nvSpPr>
        <p:spPr>
          <a:xfrm>
            <a:off x="5516239" y="2900388"/>
            <a:ext cx="884420" cy="546128"/>
          </a:xfrm>
          <a:prstGeom prst="rightArrow">
            <a:avLst/>
          </a:prstGeom>
          <a:solidFill>
            <a:srgbClr val="6DA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83E7AE95-FB50-9BAB-C9AC-044F28AAE1E7}"/>
              </a:ext>
            </a:extLst>
          </p:cNvPr>
          <p:cNvSpPr/>
          <p:nvPr/>
        </p:nvSpPr>
        <p:spPr>
          <a:xfrm rot="10800000">
            <a:off x="5516239" y="3796150"/>
            <a:ext cx="884420" cy="546128"/>
          </a:xfrm>
          <a:prstGeom prst="rightArrow">
            <a:avLst/>
          </a:prstGeom>
          <a:solidFill>
            <a:srgbClr val="6DA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D495EF4-6A99-5B03-6761-C8F69F62CEC2}"/>
              </a:ext>
            </a:extLst>
          </p:cNvPr>
          <p:cNvSpPr txBox="1"/>
          <p:nvPr/>
        </p:nvSpPr>
        <p:spPr>
          <a:xfrm>
            <a:off x="5252796" y="4272377"/>
            <a:ext cx="1506023" cy="707886"/>
          </a:xfrm>
          <a:prstGeom prst="rect">
            <a:avLst/>
          </a:prstGeom>
          <a:noFill/>
        </p:spPr>
        <p:txBody>
          <a:bodyPr wrap="square">
            <a:spAutoFit/>
          </a:bodyPr>
          <a:lstStyle/>
          <a:p>
            <a:pPr algn="ctr"/>
            <a:r>
              <a:rPr lang="en-US" sz="2000">
                <a:solidFill>
                  <a:srgbClr val="233644"/>
                </a:solidFill>
                <a:latin typeface="Gill Sans MT" panose="020B0502020104020203" pitchFamily="34" charset="77"/>
              </a:rPr>
              <a:t>Improve sensing</a:t>
            </a:r>
          </a:p>
        </p:txBody>
      </p:sp>
      <p:grpSp>
        <p:nvGrpSpPr>
          <p:cNvPr id="63" name="Group 62">
            <a:extLst>
              <a:ext uri="{FF2B5EF4-FFF2-40B4-BE49-F238E27FC236}">
                <a16:creationId xmlns:a16="http://schemas.microsoft.com/office/drawing/2014/main" id="{1C0A70DB-D356-0DAD-1B91-B9B76BF8BFBC}"/>
              </a:ext>
            </a:extLst>
          </p:cNvPr>
          <p:cNvGrpSpPr/>
          <p:nvPr/>
        </p:nvGrpSpPr>
        <p:grpSpPr>
          <a:xfrm>
            <a:off x="1345062" y="2408421"/>
            <a:ext cx="3205190" cy="1850101"/>
            <a:chOff x="1274835" y="2405112"/>
            <a:chExt cx="3205190" cy="1850101"/>
          </a:xfrm>
        </p:grpSpPr>
        <p:pic>
          <p:nvPicPr>
            <p:cNvPr id="54" name="Graphic 53" descr="Marker with solid fill">
              <a:extLst>
                <a:ext uri="{FF2B5EF4-FFF2-40B4-BE49-F238E27FC236}">
                  <a16:creationId xmlns:a16="http://schemas.microsoft.com/office/drawing/2014/main" id="{F9F03BE1-CE4F-1EB4-5755-3B766C4A28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65625" y="2442729"/>
              <a:ext cx="914400" cy="914400"/>
            </a:xfrm>
            <a:prstGeom prst="rect">
              <a:avLst/>
            </a:prstGeom>
          </p:spPr>
        </p:pic>
        <p:pic>
          <p:nvPicPr>
            <p:cNvPr id="56" name="Graphic 55" descr="Camera with solid fill">
              <a:extLst>
                <a:ext uri="{FF2B5EF4-FFF2-40B4-BE49-F238E27FC236}">
                  <a16:creationId xmlns:a16="http://schemas.microsoft.com/office/drawing/2014/main" id="{E6C2CA91-C36F-5889-E137-CAAF4E41C7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36055" y="3340813"/>
              <a:ext cx="914400" cy="914400"/>
            </a:xfrm>
            <a:prstGeom prst="rect">
              <a:avLst/>
            </a:prstGeom>
          </p:spPr>
        </p:pic>
        <p:pic>
          <p:nvPicPr>
            <p:cNvPr id="58" name="Graphic 57" descr="Satellite dish outline">
              <a:extLst>
                <a:ext uri="{FF2B5EF4-FFF2-40B4-BE49-F238E27FC236}">
                  <a16:creationId xmlns:a16="http://schemas.microsoft.com/office/drawing/2014/main" id="{3AB290E5-BD77-8689-84B5-2861BFC184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74835" y="2408798"/>
              <a:ext cx="914400" cy="914400"/>
            </a:xfrm>
            <a:prstGeom prst="rect">
              <a:avLst/>
            </a:prstGeom>
          </p:spPr>
        </p:pic>
        <p:pic>
          <p:nvPicPr>
            <p:cNvPr id="60" name="Graphic 59" descr="Wi-Fi with solid fill">
              <a:extLst>
                <a:ext uri="{FF2B5EF4-FFF2-40B4-BE49-F238E27FC236}">
                  <a16:creationId xmlns:a16="http://schemas.microsoft.com/office/drawing/2014/main" id="{0DE4064C-49B8-4F26-6FA0-D192857EDD0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98549" y="2405112"/>
              <a:ext cx="914400" cy="914400"/>
            </a:xfrm>
            <a:prstGeom prst="rect">
              <a:avLst/>
            </a:prstGeom>
          </p:spPr>
        </p:pic>
        <p:pic>
          <p:nvPicPr>
            <p:cNvPr id="62" name="Graphic 61" descr="Map with pin with solid fill">
              <a:extLst>
                <a:ext uri="{FF2B5EF4-FFF2-40B4-BE49-F238E27FC236}">
                  <a16:creationId xmlns:a16="http://schemas.microsoft.com/office/drawing/2014/main" id="{507252C2-43F9-3E68-B45C-DBE21F6AC50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47935" y="3328319"/>
              <a:ext cx="914400" cy="914400"/>
            </a:xfrm>
            <a:prstGeom prst="rect">
              <a:avLst/>
            </a:prstGeom>
          </p:spPr>
        </p:pic>
      </p:grpSp>
    </p:spTree>
    <p:extLst>
      <p:ext uri="{BB962C8B-B14F-4D97-AF65-F5344CB8AC3E}">
        <p14:creationId xmlns:p14="http://schemas.microsoft.com/office/powerpoint/2010/main" val="33659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35" grpId="0"/>
      <p:bldP spid="36" grpId="0"/>
      <p:bldP spid="48" grpId="0" animBg="1"/>
      <p:bldP spid="49"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1C8DC6BA-4E2E-F146-2098-EAE922430189}"/>
              </a:ext>
            </a:extLst>
          </p:cNvPr>
          <p:cNvSpPr/>
          <p:nvPr/>
        </p:nvSpPr>
        <p:spPr>
          <a:xfrm>
            <a:off x="2056011" y="1925877"/>
            <a:ext cx="3239650" cy="1692607"/>
          </a:xfrm>
          <a:custGeom>
            <a:avLst/>
            <a:gdLst>
              <a:gd name="connsiteX0" fmla="*/ 1333397 w 2666794"/>
              <a:gd name="connsiteY0" fmla="*/ 0 h 1331456"/>
              <a:gd name="connsiteX1" fmla="*/ 2660013 w 2666794"/>
              <a:gd name="connsiteY1" fmla="*/ 1197157 h 1331456"/>
              <a:gd name="connsiteX2" fmla="*/ 2666794 w 2666794"/>
              <a:gd name="connsiteY2" fmla="*/ 1331456 h 1331456"/>
              <a:gd name="connsiteX3" fmla="*/ 0 w 2666794"/>
              <a:gd name="connsiteY3" fmla="*/ 1331456 h 1331456"/>
              <a:gd name="connsiteX4" fmla="*/ 6782 w 2666794"/>
              <a:gd name="connsiteY4" fmla="*/ 1197157 h 1331456"/>
              <a:gd name="connsiteX5" fmla="*/ 1333397 w 2666794"/>
              <a:gd name="connsiteY5" fmla="*/ 0 h 133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794" h="1331456">
                <a:moveTo>
                  <a:pt x="1333397" y="0"/>
                </a:moveTo>
                <a:cubicBezTo>
                  <a:pt x="2023840" y="0"/>
                  <a:pt x="2591724" y="524732"/>
                  <a:pt x="2660013" y="1197157"/>
                </a:cubicBezTo>
                <a:lnTo>
                  <a:pt x="2666794" y="1331456"/>
                </a:lnTo>
                <a:lnTo>
                  <a:pt x="0" y="1331456"/>
                </a:lnTo>
                <a:lnTo>
                  <a:pt x="6782" y="1197157"/>
                </a:lnTo>
                <a:cubicBezTo>
                  <a:pt x="75070" y="524732"/>
                  <a:pt x="642955" y="0"/>
                  <a:pt x="1333397" y="0"/>
                </a:cubicBezTo>
                <a:close/>
              </a:path>
            </a:pathLst>
          </a:custGeom>
          <a:solidFill>
            <a:srgbClr val="FCB318">
              <a:alpha val="6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Gill Sans MT" panose="020B0502020104020203" pitchFamily="34" charset="77"/>
              </a:rPr>
              <a:t>Situation-Aware Transmit Beamforming</a:t>
            </a:r>
            <a:endParaRPr lang="en-US" sz="1600">
              <a:latin typeface="Gill Sans MT" panose="020B0502020104020203" pitchFamily="34" charset="77"/>
            </a:endParaRPr>
          </a:p>
        </p:txBody>
      </p:sp>
      <p:pic>
        <p:nvPicPr>
          <p:cNvPr id="6" name="Picture 5">
            <a:extLst>
              <a:ext uri="{FF2B5EF4-FFF2-40B4-BE49-F238E27FC236}">
                <a16:creationId xmlns:a16="http://schemas.microsoft.com/office/drawing/2014/main" id="{A83C38B1-0101-0B64-4106-59817D50F213}"/>
              </a:ext>
            </a:extLst>
          </p:cNvPr>
          <p:cNvPicPr>
            <a:picLocks noChangeAspect="1"/>
          </p:cNvPicPr>
          <p:nvPr/>
        </p:nvPicPr>
        <p:blipFill rotWithShape="1">
          <a:blip r:embed="rId3"/>
          <a:srcRect l="20801" t="54923" r="67986" b="30417"/>
          <a:stretch/>
        </p:blipFill>
        <p:spPr>
          <a:xfrm>
            <a:off x="3190927" y="3008952"/>
            <a:ext cx="969819" cy="1100557"/>
          </a:xfrm>
          <a:prstGeom prst="rect">
            <a:avLst/>
          </a:prstGeom>
        </p:spPr>
      </p:pic>
      <p:pic>
        <p:nvPicPr>
          <p:cNvPr id="7" name="Picture 6">
            <a:extLst>
              <a:ext uri="{FF2B5EF4-FFF2-40B4-BE49-F238E27FC236}">
                <a16:creationId xmlns:a16="http://schemas.microsoft.com/office/drawing/2014/main" id="{DB4EA825-E3F2-7D2B-150C-2D4EF2E6FFA9}"/>
              </a:ext>
            </a:extLst>
          </p:cNvPr>
          <p:cNvPicPr>
            <a:picLocks noChangeAspect="1"/>
          </p:cNvPicPr>
          <p:nvPr/>
        </p:nvPicPr>
        <p:blipFill rotWithShape="1">
          <a:blip r:embed="rId3"/>
          <a:srcRect l="18547" t="26760" r="64125" b="50387"/>
          <a:stretch/>
        </p:blipFill>
        <p:spPr>
          <a:xfrm>
            <a:off x="1065734" y="1073885"/>
            <a:ext cx="2763505" cy="2574545"/>
          </a:xfrm>
          <a:prstGeom prst="rect">
            <a:avLst/>
          </a:prstGeom>
        </p:spPr>
      </p:pic>
      <p:sp>
        <p:nvSpPr>
          <p:cNvPr id="58" name="Rectangle 57">
            <a:extLst>
              <a:ext uri="{FF2B5EF4-FFF2-40B4-BE49-F238E27FC236}">
                <a16:creationId xmlns:a16="http://schemas.microsoft.com/office/drawing/2014/main" id="{B530797B-1B51-E747-1B94-61C6D4094B5E}"/>
              </a:ext>
            </a:extLst>
          </p:cNvPr>
          <p:cNvSpPr/>
          <p:nvPr/>
        </p:nvSpPr>
        <p:spPr>
          <a:xfrm>
            <a:off x="685426" y="5487926"/>
            <a:ext cx="10503321" cy="832995"/>
          </a:xfrm>
          <a:prstGeom prst="rect">
            <a:avLst/>
          </a:prstGeom>
          <a:solidFill>
            <a:srgbClr val="6DACD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5BBC3DC2-FBC2-80AA-5551-7FE3431EA58A}"/>
              </a:ext>
            </a:extLst>
          </p:cNvPr>
          <p:cNvSpPr txBox="1"/>
          <p:nvPr/>
        </p:nvSpPr>
        <p:spPr>
          <a:xfrm>
            <a:off x="685426" y="5645215"/>
            <a:ext cx="10503322" cy="523220"/>
          </a:xfrm>
          <a:prstGeom prst="rect">
            <a:avLst/>
          </a:prstGeom>
          <a:noFill/>
        </p:spPr>
        <p:txBody>
          <a:bodyPr wrap="square">
            <a:spAutoFit/>
          </a:bodyPr>
          <a:lstStyle/>
          <a:p>
            <a:pPr algn="ctr"/>
            <a:r>
              <a:rPr lang="en-US" sz="2800">
                <a:solidFill>
                  <a:srgbClr val="233644"/>
                </a:solidFill>
                <a:latin typeface="Gill Sans MT" panose="020B0502020104020203" pitchFamily="34" charset="77"/>
              </a:rPr>
              <a:t>Design a </a:t>
            </a:r>
            <a:r>
              <a:rPr lang="en-US" sz="2800" b="1">
                <a:solidFill>
                  <a:srgbClr val="233644"/>
                </a:solidFill>
                <a:latin typeface="Gill Sans MT" panose="020B0502020104020203" pitchFamily="34" charset="77"/>
              </a:rPr>
              <a:t>transmit</a:t>
            </a:r>
            <a:r>
              <a:rPr lang="en-US" sz="2800">
                <a:solidFill>
                  <a:srgbClr val="233644"/>
                </a:solidFill>
                <a:latin typeface="Gill Sans MT" panose="020B0502020104020203" pitchFamily="34" charset="77"/>
              </a:rPr>
              <a:t> beamformer that </a:t>
            </a:r>
            <a:r>
              <a:rPr lang="en-US" sz="2800" b="1">
                <a:solidFill>
                  <a:srgbClr val="233644"/>
                </a:solidFill>
                <a:latin typeface="Gill Sans MT" panose="020B0502020104020203" pitchFamily="34" charset="77"/>
              </a:rPr>
              <a:t>adapts</a:t>
            </a:r>
            <a:r>
              <a:rPr lang="en-US" sz="2800">
                <a:solidFill>
                  <a:srgbClr val="233644"/>
                </a:solidFill>
                <a:latin typeface="Gill Sans MT" panose="020B0502020104020203" pitchFamily="34" charset="77"/>
              </a:rPr>
              <a:t> to the occupancy map</a:t>
            </a:r>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FB0DD33-5BEF-BE5A-5B43-F578C51CF888}"/>
                  </a:ext>
                </a:extLst>
              </p:cNvPr>
              <p:cNvSpPr/>
              <p:nvPr/>
            </p:nvSpPr>
            <p:spPr>
              <a:xfrm>
                <a:off x="2770160" y="4261559"/>
                <a:ext cx="1796143" cy="4933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nl-NL" b="0" i="1" smtClean="0">
                              <a:solidFill>
                                <a:srgbClr val="FFC000"/>
                              </a:solidFill>
                              <a:latin typeface="Cambria Math" panose="02040503050406030204" pitchFamily="18" charset="0"/>
                            </a:rPr>
                          </m:ctrlPr>
                        </m:sSubPr>
                        <m:e>
                          <m:r>
                            <a:rPr lang="nl-NL" b="1" i="1" smtClean="0">
                              <a:solidFill>
                                <a:srgbClr val="FFC000"/>
                              </a:solidFill>
                              <a:latin typeface="Cambria Math" panose="02040503050406030204" pitchFamily="18" charset="0"/>
                            </a:rPr>
                            <m:t>𝑾</m:t>
                          </m:r>
                        </m:e>
                        <m:sub>
                          <m:r>
                            <m:rPr>
                              <m:sty m:val="p"/>
                            </m:rPr>
                            <a:rPr lang="nl-NL" b="0" i="0" smtClean="0">
                              <a:solidFill>
                                <a:srgbClr val="FFC000"/>
                              </a:solidFill>
                              <a:latin typeface="Cambria Math" panose="02040503050406030204" pitchFamily="18" charset="0"/>
                            </a:rPr>
                            <m:t>omni</m:t>
                          </m:r>
                        </m:sub>
                      </m:sSub>
                    </m:oMath>
                  </m:oMathPara>
                </a14:m>
                <a:endParaRPr lang="en-US">
                  <a:solidFill>
                    <a:srgbClr val="FFC000"/>
                  </a:solidFill>
                </a:endParaRPr>
              </a:p>
            </p:txBody>
          </p:sp>
        </mc:Choice>
        <mc:Fallback xmlns="">
          <p:sp>
            <p:nvSpPr>
              <p:cNvPr id="60" name="Rectangle 59">
                <a:extLst>
                  <a:ext uri="{FF2B5EF4-FFF2-40B4-BE49-F238E27FC236}">
                    <a16:creationId xmlns:a16="http://schemas.microsoft.com/office/drawing/2014/main" id="{FFB0DD33-5BEF-BE5A-5B43-F578C51CF888}"/>
                  </a:ext>
                </a:extLst>
              </p:cNvPr>
              <p:cNvSpPr>
                <a:spLocks noRot="1" noChangeAspect="1" noMove="1" noResize="1" noEditPoints="1" noAdjustHandles="1" noChangeArrowheads="1" noChangeShapeType="1" noTextEdit="1"/>
              </p:cNvSpPr>
              <p:nvPr/>
            </p:nvSpPr>
            <p:spPr>
              <a:xfrm>
                <a:off x="2770160" y="4261559"/>
                <a:ext cx="1796143" cy="493387"/>
              </a:xfrm>
              <a:prstGeom prst="rect">
                <a:avLst/>
              </a:prstGeom>
              <a:blipFill>
                <a:blip r:embed="rId4"/>
                <a:stretch>
                  <a:fillRect/>
                </a:stretch>
              </a:blipFill>
              <a:ln>
                <a:noFill/>
              </a:ln>
            </p:spPr>
            <p:txBody>
              <a:bodyPr/>
              <a:lstStyle/>
              <a:p>
                <a:r>
                  <a:rPr lang="en-US">
                    <a:noFill/>
                  </a:rPr>
                  <a:t> </a:t>
                </a:r>
              </a:p>
            </p:txBody>
          </p:sp>
        </mc:Fallback>
      </mc:AlternateContent>
      <p:grpSp>
        <p:nvGrpSpPr>
          <p:cNvPr id="86" name="Group 85">
            <a:extLst>
              <a:ext uri="{FF2B5EF4-FFF2-40B4-BE49-F238E27FC236}">
                <a16:creationId xmlns:a16="http://schemas.microsoft.com/office/drawing/2014/main" id="{B2D980F6-95F0-AD60-1F26-0ADA77E7BF32}"/>
              </a:ext>
            </a:extLst>
          </p:cNvPr>
          <p:cNvGrpSpPr/>
          <p:nvPr/>
        </p:nvGrpSpPr>
        <p:grpSpPr>
          <a:xfrm>
            <a:off x="3014135" y="3942969"/>
            <a:ext cx="1319754" cy="383872"/>
            <a:chOff x="3083380" y="3935434"/>
            <a:chExt cx="1319754" cy="383872"/>
          </a:xfrm>
        </p:grpSpPr>
        <p:sp>
          <p:nvSpPr>
            <p:cNvPr id="69" name="Rectangle 68">
              <a:extLst>
                <a:ext uri="{FF2B5EF4-FFF2-40B4-BE49-F238E27FC236}">
                  <a16:creationId xmlns:a16="http://schemas.microsoft.com/office/drawing/2014/main" id="{CB56D87F-D94A-FB22-23B9-C3F25588894E}"/>
                </a:ext>
              </a:extLst>
            </p:cNvPr>
            <p:cNvSpPr/>
            <p:nvPr/>
          </p:nvSpPr>
          <p:spPr>
            <a:xfrm>
              <a:off x="4216247" y="405051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825E88F-6A26-DDF7-6FE4-7ADF7B7BB5F5}"/>
                </a:ext>
              </a:extLst>
            </p:cNvPr>
            <p:cNvSpPr/>
            <p:nvPr/>
          </p:nvSpPr>
          <p:spPr>
            <a:xfrm>
              <a:off x="355059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iangle 63">
              <a:extLst>
                <a:ext uri="{FF2B5EF4-FFF2-40B4-BE49-F238E27FC236}">
                  <a16:creationId xmlns:a16="http://schemas.microsoft.com/office/drawing/2014/main" id="{93FB7A86-1A27-8BDA-2EAD-ACE24D3621DB}"/>
                </a:ext>
              </a:extLst>
            </p:cNvPr>
            <p:cNvSpPr/>
            <p:nvPr/>
          </p:nvSpPr>
          <p:spPr>
            <a:xfrm rot="10800000">
              <a:off x="341043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B389ABA-DFD9-74CB-8AB8-21690DCB9AD1}"/>
                </a:ext>
              </a:extLst>
            </p:cNvPr>
            <p:cNvSpPr/>
            <p:nvPr/>
          </p:nvSpPr>
          <p:spPr>
            <a:xfrm>
              <a:off x="3877642"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angle 65">
              <a:extLst>
                <a:ext uri="{FF2B5EF4-FFF2-40B4-BE49-F238E27FC236}">
                  <a16:creationId xmlns:a16="http://schemas.microsoft.com/office/drawing/2014/main" id="{44BDB412-3F02-BBCE-106E-54BCA0104788}"/>
                </a:ext>
              </a:extLst>
            </p:cNvPr>
            <p:cNvSpPr/>
            <p:nvPr/>
          </p:nvSpPr>
          <p:spPr>
            <a:xfrm rot="10800000">
              <a:off x="3737478"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C2B6C5E-0CA1-4DB7-C21F-E20C224793B7}"/>
                </a:ext>
              </a:extLst>
            </p:cNvPr>
            <p:cNvSpPr/>
            <p:nvPr/>
          </p:nvSpPr>
          <p:spPr>
            <a:xfrm>
              <a:off x="322354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B7FD2444-52D6-2889-1C06-7BE53208A0EA}"/>
                </a:ext>
              </a:extLst>
            </p:cNvPr>
            <p:cNvSpPr/>
            <p:nvPr/>
          </p:nvSpPr>
          <p:spPr>
            <a:xfrm rot="10800000">
              <a:off x="308338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le 69">
              <a:extLst>
                <a:ext uri="{FF2B5EF4-FFF2-40B4-BE49-F238E27FC236}">
                  <a16:creationId xmlns:a16="http://schemas.microsoft.com/office/drawing/2014/main" id="{95EEE545-C444-0D73-E11B-3C8302911C81}"/>
                </a:ext>
              </a:extLst>
            </p:cNvPr>
            <p:cNvSpPr/>
            <p:nvPr/>
          </p:nvSpPr>
          <p:spPr>
            <a:xfrm rot="10800000">
              <a:off x="4076086" y="3935434"/>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8ED7A313-868D-CA66-5FA1-885794DDD1D7}"/>
              </a:ext>
            </a:extLst>
          </p:cNvPr>
          <p:cNvSpPr/>
          <p:nvPr/>
        </p:nvSpPr>
        <p:spPr>
          <a:xfrm rot="5400000">
            <a:off x="2636291" y="4322425"/>
            <a:ext cx="46850" cy="371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86B59414-5D0A-7790-7891-FCE9B1EFBC4D}"/>
              </a:ext>
            </a:extLst>
          </p:cNvPr>
          <p:cNvSpPr/>
          <p:nvPr/>
        </p:nvSpPr>
        <p:spPr>
          <a:xfrm>
            <a:off x="1005622" y="4236937"/>
            <a:ext cx="1407459" cy="542632"/>
          </a:xfrm>
          <a:custGeom>
            <a:avLst/>
            <a:gdLst>
              <a:gd name="connsiteX0" fmla="*/ 0 w 1407459"/>
              <a:gd name="connsiteY0" fmla="*/ 259977 h 542632"/>
              <a:gd name="connsiteX1" fmla="*/ 251012 w 1407459"/>
              <a:gd name="connsiteY1" fmla="*/ 17930 h 542632"/>
              <a:gd name="connsiteX2" fmla="*/ 484094 w 1407459"/>
              <a:gd name="connsiteY2" fmla="*/ 537883 h 542632"/>
              <a:gd name="connsiteX3" fmla="*/ 708212 w 1407459"/>
              <a:gd name="connsiteY3" fmla="*/ 0 h 542632"/>
              <a:gd name="connsiteX4" fmla="*/ 896471 w 1407459"/>
              <a:gd name="connsiteY4" fmla="*/ 537883 h 542632"/>
              <a:gd name="connsiteX5" fmla="*/ 1048871 w 1407459"/>
              <a:gd name="connsiteY5" fmla="*/ 0 h 542632"/>
              <a:gd name="connsiteX6" fmla="*/ 1165412 w 1407459"/>
              <a:gd name="connsiteY6" fmla="*/ 537883 h 542632"/>
              <a:gd name="connsiteX7" fmla="*/ 1272989 w 1407459"/>
              <a:gd name="connsiteY7" fmla="*/ 0 h 542632"/>
              <a:gd name="connsiteX8" fmla="*/ 1344706 w 1407459"/>
              <a:gd name="connsiteY8" fmla="*/ 537883 h 542632"/>
              <a:gd name="connsiteX9" fmla="*/ 1407459 w 1407459"/>
              <a:gd name="connsiteY9" fmla="*/ 259977 h 5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459" h="542632">
                <a:moveTo>
                  <a:pt x="0" y="259977"/>
                </a:moveTo>
                <a:cubicBezTo>
                  <a:pt x="85165" y="115794"/>
                  <a:pt x="170330" y="-28388"/>
                  <a:pt x="251012" y="17930"/>
                </a:cubicBezTo>
                <a:cubicBezTo>
                  <a:pt x="331694" y="64248"/>
                  <a:pt x="407894" y="540871"/>
                  <a:pt x="484094" y="537883"/>
                </a:cubicBezTo>
                <a:cubicBezTo>
                  <a:pt x="560294" y="534895"/>
                  <a:pt x="639483" y="0"/>
                  <a:pt x="708212" y="0"/>
                </a:cubicBezTo>
                <a:cubicBezTo>
                  <a:pt x="776941" y="0"/>
                  <a:pt x="839695" y="537883"/>
                  <a:pt x="896471" y="537883"/>
                </a:cubicBezTo>
                <a:cubicBezTo>
                  <a:pt x="953247" y="537883"/>
                  <a:pt x="1004048" y="0"/>
                  <a:pt x="1048871" y="0"/>
                </a:cubicBezTo>
                <a:cubicBezTo>
                  <a:pt x="1093694" y="0"/>
                  <a:pt x="1128059" y="537883"/>
                  <a:pt x="1165412" y="537883"/>
                </a:cubicBezTo>
                <a:cubicBezTo>
                  <a:pt x="1202765" y="537883"/>
                  <a:pt x="1243107" y="0"/>
                  <a:pt x="1272989" y="0"/>
                </a:cubicBezTo>
                <a:cubicBezTo>
                  <a:pt x="1302871" y="0"/>
                  <a:pt x="1322294" y="494554"/>
                  <a:pt x="1344706" y="537883"/>
                </a:cubicBezTo>
                <a:cubicBezTo>
                  <a:pt x="1367118" y="581212"/>
                  <a:pt x="1386541" y="315259"/>
                  <a:pt x="1407459" y="259977"/>
                </a:cubicBezTo>
              </a:path>
            </a:pathLst>
          </a:custGeom>
          <a:noFill/>
          <a:ln w="57150">
            <a:solidFill>
              <a:srgbClr val="5D7E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70C9C3E6-23B4-F499-6375-D9707988BAB1}"/>
              </a:ext>
            </a:extLst>
          </p:cNvPr>
          <p:cNvGrpSpPr/>
          <p:nvPr/>
        </p:nvGrpSpPr>
        <p:grpSpPr>
          <a:xfrm>
            <a:off x="6096000" y="854455"/>
            <a:ext cx="4384851" cy="3967862"/>
            <a:chOff x="6096000" y="854455"/>
            <a:chExt cx="4384851" cy="3967862"/>
          </a:xfrm>
        </p:grpSpPr>
        <p:sp>
          <p:nvSpPr>
            <p:cNvPr id="51" name="Freeform 50">
              <a:extLst>
                <a:ext uri="{FF2B5EF4-FFF2-40B4-BE49-F238E27FC236}">
                  <a16:creationId xmlns:a16="http://schemas.microsoft.com/office/drawing/2014/main" id="{52BE7647-6F11-27E4-22D7-FDF53ACC4ECD}"/>
                </a:ext>
              </a:extLst>
            </p:cNvPr>
            <p:cNvSpPr/>
            <p:nvPr/>
          </p:nvSpPr>
          <p:spPr>
            <a:xfrm rot="9817311">
              <a:off x="7238159" y="945118"/>
              <a:ext cx="3242692" cy="2731989"/>
            </a:xfrm>
            <a:custGeom>
              <a:avLst/>
              <a:gdLst>
                <a:gd name="connsiteX0" fmla="*/ 1358540 w 3242692"/>
                <a:gd name="connsiteY0" fmla="*/ 2729541 h 2731989"/>
                <a:gd name="connsiteX1" fmla="*/ 1400571 w 3242692"/>
                <a:gd name="connsiteY1" fmla="*/ 1609490 h 2731989"/>
                <a:gd name="connsiteX2" fmla="*/ 1434696 w 3242692"/>
                <a:gd name="connsiteY2" fmla="*/ 1483755 h 2731989"/>
                <a:gd name="connsiteX3" fmla="*/ 1403220 w 3242692"/>
                <a:gd name="connsiteY3" fmla="*/ 1517054 h 2731989"/>
                <a:gd name="connsiteX4" fmla="*/ 727851 w 3242692"/>
                <a:gd name="connsiteY4" fmla="*/ 1925888 h 2731989"/>
                <a:gd name="connsiteX5" fmla="*/ 698054 w 3242692"/>
                <a:gd name="connsiteY5" fmla="*/ 1909749 h 2731989"/>
                <a:gd name="connsiteX6" fmla="*/ 916001 w 3242692"/>
                <a:gd name="connsiteY6" fmla="*/ 1159422 h 2731989"/>
                <a:gd name="connsiteX7" fmla="*/ 924725 w 3242692"/>
                <a:gd name="connsiteY7" fmla="*/ 1146444 h 2731989"/>
                <a:gd name="connsiteX8" fmla="*/ 886686 w 3242692"/>
                <a:gd name="connsiteY8" fmla="*/ 1162894 h 2731989"/>
                <a:gd name="connsiteX9" fmla="*/ 103354 w 3242692"/>
                <a:gd name="connsiteY9" fmla="*/ 1327500 h 2731989"/>
                <a:gd name="connsiteX10" fmla="*/ 10359 w 3242692"/>
                <a:gd name="connsiteY10" fmla="*/ 1266314 h 2731989"/>
                <a:gd name="connsiteX11" fmla="*/ 728276 w 3242692"/>
                <a:gd name="connsiteY11" fmla="*/ 537851 h 2731989"/>
                <a:gd name="connsiteX12" fmla="*/ 798172 w 3242692"/>
                <a:gd name="connsiteY12" fmla="*/ 499477 h 2731989"/>
                <a:gd name="connsiteX13" fmla="*/ 720408 w 3242692"/>
                <a:gd name="connsiteY13" fmla="*/ 480064 h 2731989"/>
                <a:gd name="connsiteX14" fmla="*/ 448177 w 3242692"/>
                <a:gd name="connsiteY14" fmla="*/ 281215 h 2731989"/>
                <a:gd name="connsiteX15" fmla="*/ 1377632 w 3242692"/>
                <a:gd name="connsiteY15" fmla="*/ 0 h 2731989"/>
                <a:gd name="connsiteX16" fmla="*/ 1897299 w 3242692"/>
                <a:gd name="connsiteY16" fmla="*/ 48027 h 2731989"/>
                <a:gd name="connsiteX17" fmla="*/ 1994739 w 3242692"/>
                <a:gd name="connsiteY17" fmla="*/ 72351 h 2731989"/>
                <a:gd name="connsiteX18" fmla="*/ 2021246 w 3242692"/>
                <a:gd name="connsiteY18" fmla="*/ 61975 h 2731989"/>
                <a:gd name="connsiteX19" fmla="*/ 2178297 w 3242692"/>
                <a:gd name="connsiteY19" fmla="*/ 69184 h 2731989"/>
                <a:gd name="connsiteX20" fmla="*/ 2214460 w 3242692"/>
                <a:gd name="connsiteY20" fmla="*/ 129057 h 2731989"/>
                <a:gd name="connsiteX21" fmla="*/ 2219457 w 3242692"/>
                <a:gd name="connsiteY21" fmla="*/ 163621 h 2731989"/>
                <a:gd name="connsiteX22" fmla="*/ 2234046 w 3242692"/>
                <a:gd name="connsiteY22" fmla="*/ 171753 h 2731989"/>
                <a:gd name="connsiteX23" fmla="*/ 2288204 w 3242692"/>
                <a:gd name="connsiteY23" fmla="*/ 224540 h 2731989"/>
                <a:gd name="connsiteX24" fmla="*/ 2294636 w 3242692"/>
                <a:gd name="connsiteY24" fmla="*/ 237293 h 2731989"/>
                <a:gd name="connsiteX25" fmla="*/ 2365897 w 3242692"/>
                <a:gd name="connsiteY25" fmla="*/ 230759 h 2731989"/>
                <a:gd name="connsiteX26" fmla="*/ 2862872 w 3242692"/>
                <a:gd name="connsiteY26" fmla="*/ 421362 h 2731989"/>
                <a:gd name="connsiteX27" fmla="*/ 3218524 w 3242692"/>
                <a:gd name="connsiteY27" fmla="*/ 1006401 h 2731989"/>
                <a:gd name="connsiteX28" fmla="*/ 2544689 w 3242692"/>
                <a:gd name="connsiteY28" fmla="*/ 885136 h 2731989"/>
                <a:gd name="connsiteX29" fmla="*/ 2515725 w 3242692"/>
                <a:gd name="connsiteY29" fmla="*/ 863268 h 2731989"/>
                <a:gd name="connsiteX30" fmla="*/ 2486483 w 3242692"/>
                <a:gd name="connsiteY30" fmla="*/ 898778 h 2731989"/>
                <a:gd name="connsiteX31" fmla="*/ 2440426 w 3242692"/>
                <a:gd name="connsiteY31" fmla="*/ 932594 h 2731989"/>
                <a:gd name="connsiteX32" fmla="*/ 2302243 w 3242692"/>
                <a:gd name="connsiteY32" fmla="*/ 959760 h 2731989"/>
                <a:gd name="connsiteX33" fmla="*/ 2292700 w 3242692"/>
                <a:gd name="connsiteY33" fmla="*/ 957532 h 2731989"/>
                <a:gd name="connsiteX34" fmla="*/ 2288128 w 3242692"/>
                <a:gd name="connsiteY34" fmla="*/ 960694 h 2731989"/>
                <a:gd name="connsiteX35" fmla="*/ 2233919 w 3242692"/>
                <a:gd name="connsiteY35" fmla="*/ 979170 h 2731989"/>
                <a:gd name="connsiteX36" fmla="*/ 2176692 w 3242692"/>
                <a:gd name="connsiteY36" fmla="*/ 981438 h 2731989"/>
                <a:gd name="connsiteX37" fmla="*/ 2142928 w 3242692"/>
                <a:gd name="connsiteY37" fmla="*/ 973281 h 2731989"/>
                <a:gd name="connsiteX38" fmla="*/ 2140163 w 3242692"/>
                <a:gd name="connsiteY38" fmla="*/ 988998 h 2731989"/>
                <a:gd name="connsiteX39" fmla="*/ 2012021 w 3242692"/>
                <a:gd name="connsiteY39" fmla="*/ 1503375 h 2731989"/>
                <a:gd name="connsiteX40" fmla="*/ 1358540 w 3242692"/>
                <a:gd name="connsiteY40" fmla="*/ 2729541 h 273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2692" h="2731989">
                  <a:moveTo>
                    <a:pt x="1358540" y="2729541"/>
                  </a:moveTo>
                  <a:cubicBezTo>
                    <a:pt x="1228157" y="2691221"/>
                    <a:pt x="1250894" y="2211761"/>
                    <a:pt x="1400571" y="1609490"/>
                  </a:cubicBezTo>
                  <a:lnTo>
                    <a:pt x="1434696" y="1483755"/>
                  </a:lnTo>
                  <a:lnTo>
                    <a:pt x="1403220" y="1517054"/>
                  </a:lnTo>
                  <a:cubicBezTo>
                    <a:pt x="1117009" y="1803067"/>
                    <a:pt x="852357" y="1967812"/>
                    <a:pt x="727851" y="1925888"/>
                  </a:cubicBezTo>
                  <a:cubicBezTo>
                    <a:pt x="716783" y="1922161"/>
                    <a:pt x="706824" y="1916801"/>
                    <a:pt x="698054" y="1909749"/>
                  </a:cubicBezTo>
                  <a:cubicBezTo>
                    <a:pt x="592823" y="1825118"/>
                    <a:pt x="688927" y="1520742"/>
                    <a:pt x="916001" y="1159422"/>
                  </a:cubicBezTo>
                  <a:lnTo>
                    <a:pt x="924725" y="1146444"/>
                  </a:lnTo>
                  <a:lnTo>
                    <a:pt x="886686" y="1162894"/>
                  </a:lnTo>
                  <a:cubicBezTo>
                    <a:pt x="544615" y="1301382"/>
                    <a:pt x="251637" y="1363154"/>
                    <a:pt x="103354" y="1327500"/>
                  </a:cubicBezTo>
                  <a:cubicBezTo>
                    <a:pt x="57729" y="1316530"/>
                    <a:pt x="25802" y="1296336"/>
                    <a:pt x="10359" y="1266314"/>
                  </a:cubicBezTo>
                  <a:cubicBezTo>
                    <a:pt x="-61707" y="1126216"/>
                    <a:pt x="249089" y="818528"/>
                    <a:pt x="728276" y="537851"/>
                  </a:cubicBezTo>
                  <a:lnTo>
                    <a:pt x="798172" y="499477"/>
                  </a:lnTo>
                  <a:lnTo>
                    <a:pt x="720408" y="480064"/>
                  </a:lnTo>
                  <a:cubicBezTo>
                    <a:pt x="552210" y="429174"/>
                    <a:pt x="448177" y="358870"/>
                    <a:pt x="448177" y="281215"/>
                  </a:cubicBezTo>
                  <a:cubicBezTo>
                    <a:pt x="448177" y="125904"/>
                    <a:pt x="864308" y="0"/>
                    <a:pt x="1377632" y="0"/>
                  </a:cubicBezTo>
                  <a:cubicBezTo>
                    <a:pt x="1570128" y="0"/>
                    <a:pt x="1748957" y="17705"/>
                    <a:pt x="1897299" y="48027"/>
                  </a:cubicBezTo>
                  <a:lnTo>
                    <a:pt x="1994739" y="72351"/>
                  </a:lnTo>
                  <a:lnTo>
                    <a:pt x="2021246" y="61975"/>
                  </a:lnTo>
                  <a:cubicBezTo>
                    <a:pt x="2089093" y="39850"/>
                    <a:pt x="2143220" y="40973"/>
                    <a:pt x="2178297" y="69184"/>
                  </a:cubicBezTo>
                  <a:cubicBezTo>
                    <a:pt x="2195835" y="83288"/>
                    <a:pt x="2207781" y="103498"/>
                    <a:pt x="2214460" y="129057"/>
                  </a:cubicBezTo>
                  <a:lnTo>
                    <a:pt x="2219457" y="163621"/>
                  </a:lnTo>
                  <a:lnTo>
                    <a:pt x="2234046" y="171753"/>
                  </a:lnTo>
                  <a:cubicBezTo>
                    <a:pt x="2257562" y="188575"/>
                    <a:pt x="2275823" y="206234"/>
                    <a:pt x="2288204" y="224540"/>
                  </a:cubicBezTo>
                  <a:lnTo>
                    <a:pt x="2294636" y="237293"/>
                  </a:lnTo>
                  <a:lnTo>
                    <a:pt x="2365897" y="230759"/>
                  </a:lnTo>
                  <a:cubicBezTo>
                    <a:pt x="2500719" y="232541"/>
                    <a:pt x="2685194" y="299462"/>
                    <a:pt x="2862872" y="421362"/>
                  </a:cubicBezTo>
                  <a:cubicBezTo>
                    <a:pt x="3147157" y="616402"/>
                    <a:pt x="3306388" y="878333"/>
                    <a:pt x="3218524" y="1006401"/>
                  </a:cubicBezTo>
                  <a:cubicBezTo>
                    <a:pt x="3130660" y="1134469"/>
                    <a:pt x="2828974" y="1080177"/>
                    <a:pt x="2544689" y="885136"/>
                  </a:cubicBezTo>
                  <a:lnTo>
                    <a:pt x="2515725" y="863268"/>
                  </a:lnTo>
                  <a:lnTo>
                    <a:pt x="2486483" y="898778"/>
                  </a:lnTo>
                  <a:cubicBezTo>
                    <a:pt x="2472778" y="911816"/>
                    <a:pt x="2457409" y="923189"/>
                    <a:pt x="2440426" y="932594"/>
                  </a:cubicBezTo>
                  <a:cubicBezTo>
                    <a:pt x="2397967" y="956108"/>
                    <a:pt x="2350443" y="964546"/>
                    <a:pt x="2302243" y="959760"/>
                  </a:cubicBezTo>
                  <a:lnTo>
                    <a:pt x="2292700" y="957532"/>
                  </a:lnTo>
                  <a:lnTo>
                    <a:pt x="2288128" y="960694"/>
                  </a:lnTo>
                  <a:cubicBezTo>
                    <a:pt x="2271119" y="969358"/>
                    <a:pt x="2253005" y="975617"/>
                    <a:pt x="2233919" y="979170"/>
                  </a:cubicBezTo>
                  <a:cubicBezTo>
                    <a:pt x="2214833" y="982723"/>
                    <a:pt x="2195679" y="983401"/>
                    <a:pt x="2176692" y="981438"/>
                  </a:cubicBezTo>
                  <a:lnTo>
                    <a:pt x="2142928" y="973281"/>
                  </a:lnTo>
                  <a:lnTo>
                    <a:pt x="2140163" y="988998"/>
                  </a:lnTo>
                  <a:cubicBezTo>
                    <a:pt x="2107914" y="1149194"/>
                    <a:pt x="2064996" y="1323128"/>
                    <a:pt x="2012021" y="1503375"/>
                  </a:cubicBezTo>
                  <a:cubicBezTo>
                    <a:pt x="1800122" y="2224362"/>
                    <a:pt x="1507549" y="2773335"/>
                    <a:pt x="1358540" y="2729541"/>
                  </a:cubicBezTo>
                  <a:close/>
                </a:path>
              </a:pathLst>
            </a:custGeom>
            <a:solidFill>
              <a:srgbClr val="FCB31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2" name="Picture 51">
              <a:extLst>
                <a:ext uri="{FF2B5EF4-FFF2-40B4-BE49-F238E27FC236}">
                  <a16:creationId xmlns:a16="http://schemas.microsoft.com/office/drawing/2014/main" id="{42CF3AEB-EA7B-132C-5939-D8E819E13982}"/>
                </a:ext>
              </a:extLst>
            </p:cNvPr>
            <p:cNvPicPr>
              <a:picLocks noChangeAspect="1"/>
            </p:cNvPicPr>
            <p:nvPr/>
          </p:nvPicPr>
          <p:blipFill rotWithShape="1">
            <a:blip r:embed="rId3"/>
            <a:srcRect l="18547" t="26760" r="64125" b="50387"/>
            <a:stretch/>
          </p:blipFill>
          <p:spPr>
            <a:xfrm>
              <a:off x="6096000" y="854455"/>
              <a:ext cx="2763505" cy="2574545"/>
            </a:xfrm>
            <a:prstGeom prst="rect">
              <a:avLst/>
            </a:prstGeom>
          </p:spPr>
        </p:pic>
        <p:pic>
          <p:nvPicPr>
            <p:cNvPr id="53" name="Picture 52">
              <a:extLst>
                <a:ext uri="{FF2B5EF4-FFF2-40B4-BE49-F238E27FC236}">
                  <a16:creationId xmlns:a16="http://schemas.microsoft.com/office/drawing/2014/main" id="{9BF1AEB6-9386-8AB8-0294-E708B23C1079}"/>
                </a:ext>
              </a:extLst>
            </p:cNvPr>
            <p:cNvPicPr>
              <a:picLocks noChangeAspect="1"/>
            </p:cNvPicPr>
            <p:nvPr/>
          </p:nvPicPr>
          <p:blipFill rotWithShape="1">
            <a:blip r:embed="rId3"/>
            <a:srcRect l="20801" t="54923" r="67986" b="30417"/>
            <a:stretch/>
          </p:blipFill>
          <p:spPr>
            <a:xfrm>
              <a:off x="8374595" y="2978301"/>
              <a:ext cx="969819" cy="1100557"/>
            </a:xfrm>
            <a:prstGeom prst="rect">
              <a:avLst/>
            </a:prstGeom>
          </p:spPr>
        </p:pic>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D1CE46A2-B712-23E8-BE05-B48D78592765}"/>
                    </a:ext>
                  </a:extLst>
                </p:cNvPr>
                <p:cNvSpPr/>
                <p:nvPr/>
              </p:nvSpPr>
              <p:spPr>
                <a:xfrm>
                  <a:off x="7955654" y="4261559"/>
                  <a:ext cx="1796143" cy="4933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nl-NL" sz="3200" b="1" i="1" smtClean="0">
                            <a:solidFill>
                              <a:srgbClr val="FFC000"/>
                            </a:solidFill>
                            <a:latin typeface="Cambria Math" panose="02040503050406030204" pitchFamily="18" charset="0"/>
                          </a:rPr>
                          <m:t>𝒘</m:t>
                        </m:r>
                      </m:oMath>
                    </m:oMathPara>
                  </a14:m>
                  <a:endParaRPr lang="en-US" sz="3200" b="1">
                    <a:solidFill>
                      <a:srgbClr val="FFC000"/>
                    </a:solidFill>
                  </a:endParaRPr>
                </a:p>
              </p:txBody>
            </p:sp>
          </mc:Choice>
          <mc:Fallback xmlns="">
            <p:sp>
              <p:nvSpPr>
                <p:cNvPr id="87" name="Rectangle 86">
                  <a:extLst>
                    <a:ext uri="{FF2B5EF4-FFF2-40B4-BE49-F238E27FC236}">
                      <a16:creationId xmlns:a16="http://schemas.microsoft.com/office/drawing/2014/main" id="{D1CE46A2-B712-23E8-BE05-B48D78592765}"/>
                    </a:ext>
                  </a:extLst>
                </p:cNvPr>
                <p:cNvSpPr>
                  <a:spLocks noRot="1" noChangeAspect="1" noMove="1" noResize="1" noEditPoints="1" noAdjustHandles="1" noChangeArrowheads="1" noChangeShapeType="1" noTextEdit="1"/>
                </p:cNvSpPr>
                <p:nvPr/>
              </p:nvSpPr>
              <p:spPr>
                <a:xfrm>
                  <a:off x="7955654" y="4261559"/>
                  <a:ext cx="1796143" cy="493387"/>
                </a:xfrm>
                <a:prstGeom prst="rect">
                  <a:avLst/>
                </a:prstGeom>
                <a:blipFill>
                  <a:blip r:embed="rId5"/>
                  <a:stretch>
                    <a:fillRect/>
                  </a:stretch>
                </a:blipFill>
                <a:ln>
                  <a:noFill/>
                </a:ln>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D6993B71-115C-5A0B-F96D-4716F7966740}"/>
                </a:ext>
              </a:extLst>
            </p:cNvPr>
            <p:cNvGrpSpPr/>
            <p:nvPr/>
          </p:nvGrpSpPr>
          <p:grpSpPr>
            <a:xfrm>
              <a:off x="8199628" y="3939029"/>
              <a:ext cx="1319754" cy="383872"/>
              <a:chOff x="3083380" y="3935434"/>
              <a:chExt cx="1319754" cy="383872"/>
            </a:xfrm>
          </p:grpSpPr>
          <p:sp>
            <p:nvSpPr>
              <p:cNvPr id="89" name="Rectangle 88">
                <a:extLst>
                  <a:ext uri="{FF2B5EF4-FFF2-40B4-BE49-F238E27FC236}">
                    <a16:creationId xmlns:a16="http://schemas.microsoft.com/office/drawing/2014/main" id="{D52548BF-D283-96DD-12AA-DFC12FA94DD9}"/>
                  </a:ext>
                </a:extLst>
              </p:cNvPr>
              <p:cNvSpPr/>
              <p:nvPr/>
            </p:nvSpPr>
            <p:spPr>
              <a:xfrm>
                <a:off x="4216247" y="405051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2DE6FD6-4877-D48C-513F-3ABF5384859E}"/>
                  </a:ext>
                </a:extLst>
              </p:cNvPr>
              <p:cNvSpPr/>
              <p:nvPr/>
            </p:nvSpPr>
            <p:spPr>
              <a:xfrm>
                <a:off x="355059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angle 90">
                <a:extLst>
                  <a:ext uri="{FF2B5EF4-FFF2-40B4-BE49-F238E27FC236}">
                    <a16:creationId xmlns:a16="http://schemas.microsoft.com/office/drawing/2014/main" id="{E7A5CAA2-003F-7FAF-301C-113DD6AFD036}"/>
                  </a:ext>
                </a:extLst>
              </p:cNvPr>
              <p:cNvSpPr/>
              <p:nvPr/>
            </p:nvSpPr>
            <p:spPr>
              <a:xfrm rot="10800000">
                <a:off x="341043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6BF27E5-E919-6F21-86EA-65D0B625E196}"/>
                  </a:ext>
                </a:extLst>
              </p:cNvPr>
              <p:cNvSpPr/>
              <p:nvPr/>
            </p:nvSpPr>
            <p:spPr>
              <a:xfrm>
                <a:off x="3877642"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52ECBD6A-A852-6C4B-ABAD-4A6158983AA5}"/>
                  </a:ext>
                </a:extLst>
              </p:cNvPr>
              <p:cNvSpPr/>
              <p:nvPr/>
            </p:nvSpPr>
            <p:spPr>
              <a:xfrm rot="10800000">
                <a:off x="3737478"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1705210-DCE2-9269-9542-0791AA59E3E1}"/>
                  </a:ext>
                </a:extLst>
              </p:cNvPr>
              <p:cNvSpPr/>
              <p:nvPr/>
            </p:nvSpPr>
            <p:spPr>
              <a:xfrm>
                <a:off x="322354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le 94">
                <a:extLst>
                  <a:ext uri="{FF2B5EF4-FFF2-40B4-BE49-F238E27FC236}">
                    <a16:creationId xmlns:a16="http://schemas.microsoft.com/office/drawing/2014/main" id="{BBE1FE2A-43DB-A21E-78CE-39103C66F4D1}"/>
                  </a:ext>
                </a:extLst>
              </p:cNvPr>
              <p:cNvSpPr/>
              <p:nvPr/>
            </p:nvSpPr>
            <p:spPr>
              <a:xfrm rot="10800000">
                <a:off x="308338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iangle 95">
                <a:extLst>
                  <a:ext uri="{FF2B5EF4-FFF2-40B4-BE49-F238E27FC236}">
                    <a16:creationId xmlns:a16="http://schemas.microsoft.com/office/drawing/2014/main" id="{C268DDBD-9FAE-0D34-BAB4-D1DDBF528902}"/>
                  </a:ext>
                </a:extLst>
              </p:cNvPr>
              <p:cNvSpPr/>
              <p:nvPr/>
            </p:nvSpPr>
            <p:spPr>
              <a:xfrm rot="10800000">
                <a:off x="4076086" y="3935434"/>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483A8A7A-EB12-E4EB-6498-C5C9C026ED48}"/>
                </a:ext>
              </a:extLst>
            </p:cNvPr>
            <p:cNvSpPr/>
            <p:nvPr/>
          </p:nvSpPr>
          <p:spPr>
            <a:xfrm rot="5400000">
              <a:off x="7804066" y="4322425"/>
              <a:ext cx="46850" cy="371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a:extLst>
                <a:ext uri="{FF2B5EF4-FFF2-40B4-BE49-F238E27FC236}">
                  <a16:creationId xmlns:a16="http://schemas.microsoft.com/office/drawing/2014/main" id="{0C9EC70A-E1FF-1DED-D160-2B2F45837723}"/>
                </a:ext>
              </a:extLst>
            </p:cNvPr>
            <p:cNvSpPr/>
            <p:nvPr/>
          </p:nvSpPr>
          <p:spPr>
            <a:xfrm>
              <a:off x="6175317" y="4279685"/>
              <a:ext cx="1407459" cy="542632"/>
            </a:xfrm>
            <a:custGeom>
              <a:avLst/>
              <a:gdLst>
                <a:gd name="connsiteX0" fmla="*/ 0 w 1407459"/>
                <a:gd name="connsiteY0" fmla="*/ 259977 h 542632"/>
                <a:gd name="connsiteX1" fmla="*/ 251012 w 1407459"/>
                <a:gd name="connsiteY1" fmla="*/ 17930 h 542632"/>
                <a:gd name="connsiteX2" fmla="*/ 484094 w 1407459"/>
                <a:gd name="connsiteY2" fmla="*/ 537883 h 542632"/>
                <a:gd name="connsiteX3" fmla="*/ 708212 w 1407459"/>
                <a:gd name="connsiteY3" fmla="*/ 0 h 542632"/>
                <a:gd name="connsiteX4" fmla="*/ 896471 w 1407459"/>
                <a:gd name="connsiteY4" fmla="*/ 537883 h 542632"/>
                <a:gd name="connsiteX5" fmla="*/ 1048871 w 1407459"/>
                <a:gd name="connsiteY5" fmla="*/ 0 h 542632"/>
                <a:gd name="connsiteX6" fmla="*/ 1165412 w 1407459"/>
                <a:gd name="connsiteY6" fmla="*/ 537883 h 542632"/>
                <a:gd name="connsiteX7" fmla="*/ 1272989 w 1407459"/>
                <a:gd name="connsiteY7" fmla="*/ 0 h 542632"/>
                <a:gd name="connsiteX8" fmla="*/ 1344706 w 1407459"/>
                <a:gd name="connsiteY8" fmla="*/ 537883 h 542632"/>
                <a:gd name="connsiteX9" fmla="*/ 1407459 w 1407459"/>
                <a:gd name="connsiteY9" fmla="*/ 259977 h 5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459" h="542632">
                  <a:moveTo>
                    <a:pt x="0" y="259977"/>
                  </a:moveTo>
                  <a:cubicBezTo>
                    <a:pt x="85165" y="115794"/>
                    <a:pt x="170330" y="-28388"/>
                    <a:pt x="251012" y="17930"/>
                  </a:cubicBezTo>
                  <a:cubicBezTo>
                    <a:pt x="331694" y="64248"/>
                    <a:pt x="407894" y="540871"/>
                    <a:pt x="484094" y="537883"/>
                  </a:cubicBezTo>
                  <a:cubicBezTo>
                    <a:pt x="560294" y="534895"/>
                    <a:pt x="639483" y="0"/>
                    <a:pt x="708212" y="0"/>
                  </a:cubicBezTo>
                  <a:cubicBezTo>
                    <a:pt x="776941" y="0"/>
                    <a:pt x="839695" y="537883"/>
                    <a:pt x="896471" y="537883"/>
                  </a:cubicBezTo>
                  <a:cubicBezTo>
                    <a:pt x="953247" y="537883"/>
                    <a:pt x="1004048" y="0"/>
                    <a:pt x="1048871" y="0"/>
                  </a:cubicBezTo>
                  <a:cubicBezTo>
                    <a:pt x="1093694" y="0"/>
                    <a:pt x="1128059" y="537883"/>
                    <a:pt x="1165412" y="537883"/>
                  </a:cubicBezTo>
                  <a:cubicBezTo>
                    <a:pt x="1202765" y="537883"/>
                    <a:pt x="1243107" y="0"/>
                    <a:pt x="1272989" y="0"/>
                  </a:cubicBezTo>
                  <a:cubicBezTo>
                    <a:pt x="1302871" y="0"/>
                    <a:pt x="1322294" y="494554"/>
                    <a:pt x="1344706" y="537883"/>
                  </a:cubicBezTo>
                  <a:cubicBezTo>
                    <a:pt x="1367118" y="581212"/>
                    <a:pt x="1386541" y="315259"/>
                    <a:pt x="1407459" y="259977"/>
                  </a:cubicBezTo>
                </a:path>
              </a:pathLst>
            </a:custGeom>
            <a:noFill/>
            <a:ln w="57150">
              <a:solidFill>
                <a:srgbClr val="5D7E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6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0299D1A-FF87-23EE-BBB7-3E2E12F16E35}"/>
              </a:ext>
            </a:extLst>
          </p:cNvPr>
          <p:cNvSpPr txBox="1">
            <a:spLocks/>
          </p:cNvSpPr>
          <p:nvPr/>
        </p:nvSpPr>
        <p:spPr>
          <a:xfrm>
            <a:off x="142406" y="1183097"/>
            <a:ext cx="11907187" cy="1790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b="1" dirty="0">
                <a:latin typeface="Gill Sans MT" panose="020B0502020104020203" pitchFamily="34" charset="77"/>
              </a:rPr>
            </a:br>
            <a:br>
              <a:rPr lang="en-US" sz="1600" dirty="0"/>
            </a:br>
            <a:endParaRPr lang="en-US" sz="3600" dirty="0"/>
          </a:p>
        </p:txBody>
      </p:sp>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latin typeface="Gill Sans MT" panose="020B0502020104020203" pitchFamily="34" charset="77"/>
              </a:rPr>
              <a:t>Problem Formulation</a:t>
            </a:r>
            <a:endParaRPr lang="en-US" sz="1600" dirty="0">
              <a:latin typeface="Gill Sans MT" panose="020B0502020104020203" pitchFamily="34" charset="77"/>
            </a:endParaRPr>
          </a:p>
        </p:txBody>
      </p:sp>
      <p:sp>
        <p:nvSpPr>
          <p:cNvPr id="44" name="TextBox 43">
            <a:extLst>
              <a:ext uri="{FF2B5EF4-FFF2-40B4-BE49-F238E27FC236}">
                <a16:creationId xmlns:a16="http://schemas.microsoft.com/office/drawing/2014/main" id="{AE412B1F-CA6F-E30C-D41F-4916C75DC47E}"/>
              </a:ext>
            </a:extLst>
          </p:cNvPr>
          <p:cNvSpPr txBox="1"/>
          <p:nvPr/>
        </p:nvSpPr>
        <p:spPr>
          <a:xfrm>
            <a:off x="6399448" y="1102983"/>
            <a:ext cx="1182619" cy="307777"/>
          </a:xfrm>
          <a:prstGeom prst="rect">
            <a:avLst/>
          </a:prstGeom>
          <a:noFill/>
        </p:spPr>
        <p:txBody>
          <a:bodyPr wrap="square">
            <a:spAutoFit/>
          </a:bodyPr>
          <a:lstStyle/>
          <a:p>
            <a:pPr algn="ctr"/>
            <a:r>
              <a:rPr lang="en-US" sz="1400" b="0" i="0" dirty="0">
                <a:solidFill>
                  <a:srgbClr val="374151"/>
                </a:solidFill>
                <a:effectLst/>
                <a:latin typeface="Gill Sans MT" panose="020B0502020104020203" pitchFamily="34" charset="77"/>
                <a:cs typeface="Arial" panose="020B0604020202020204" pitchFamily="34" charset="0"/>
              </a:rPr>
              <a:t>Beamformer</a:t>
            </a:r>
            <a:endParaRPr lang="en-NL" sz="1400">
              <a:latin typeface="Gill Sans MT" panose="020B0502020104020203" pitchFamily="34" charset="77"/>
              <a:cs typeface="Arial" panose="020B0604020202020204" pitchFamily="34" charset="0"/>
            </a:endParaRPr>
          </a:p>
        </p:txBody>
      </p:sp>
      <p:cxnSp>
        <p:nvCxnSpPr>
          <p:cNvPr id="45" name="Straight Arrow Connector 44">
            <a:extLst>
              <a:ext uri="{FF2B5EF4-FFF2-40B4-BE49-F238E27FC236}">
                <a16:creationId xmlns:a16="http://schemas.microsoft.com/office/drawing/2014/main" id="{EB9E126C-627B-7E42-50A7-5E988DFC5F3F}"/>
              </a:ext>
            </a:extLst>
          </p:cNvPr>
          <p:cNvCxnSpPr>
            <a:cxnSpLocks/>
          </p:cNvCxnSpPr>
          <p:nvPr/>
        </p:nvCxnSpPr>
        <p:spPr>
          <a:xfrm flipH="1">
            <a:off x="6820706" y="1333226"/>
            <a:ext cx="170051" cy="267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3897B33A-B78B-0D60-F28D-E01B87BAECC3}"/>
              </a:ext>
            </a:extLst>
          </p:cNvPr>
          <p:cNvSpPr/>
          <p:nvPr/>
        </p:nvSpPr>
        <p:spPr>
          <a:xfrm>
            <a:off x="242918" y="1069922"/>
            <a:ext cx="11706162" cy="1897996"/>
          </a:xfrm>
          <a:prstGeom prst="roundRect">
            <a:avLst>
              <a:gd name="adj" fmla="val 3722"/>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NL">
              <a:solidFill>
                <a:schemeClr val="bg1"/>
              </a:solidFill>
              <a:latin typeface="+mj-lt"/>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9C004B7-E8D3-54B1-D583-37AB931F20A5}"/>
                  </a:ext>
                </a:extLst>
              </p:cNvPr>
              <p:cNvSpPr txBox="1"/>
              <p:nvPr/>
            </p:nvSpPr>
            <p:spPr>
              <a:xfrm>
                <a:off x="201024" y="843062"/>
                <a:ext cx="5821812" cy="400110"/>
              </a:xfrm>
              <a:prstGeom prst="rect">
                <a:avLst/>
              </a:prstGeom>
              <a:solidFill>
                <a:srgbClr val="F4B762"/>
              </a:solidFill>
            </p:spPr>
            <p:txBody>
              <a:bodyPr wrap="square">
                <a:spAutoFit/>
              </a:bodyPr>
              <a:lstStyle/>
              <a:p>
                <a:r>
                  <a:rPr lang="en-US" sz="2000" b="1" i="0" dirty="0">
                    <a:effectLst/>
                    <a:latin typeface="Gill Sans MT" panose="020B0502020104020203" pitchFamily="34" charset="77"/>
                    <a:cs typeface="Arial" panose="020B0604020202020204" pitchFamily="34" charset="0"/>
                  </a:rPr>
                  <a:t> Detection probability for cell of interest </a:t>
                </a:r>
                <a14:m>
                  <m:oMath xmlns:m="http://schemas.openxmlformats.org/officeDocument/2006/math">
                    <m:d>
                      <m:dPr>
                        <m:ctrlPr>
                          <a:rPr lang="en-US" sz="2000" b="0" i="1" dirty="0" smtClean="0">
                            <a:effectLst/>
                            <a:latin typeface="Cambria Math" panose="02040503050406030204" pitchFamily="18" charset="0"/>
                          </a:rPr>
                        </m:ctrlPr>
                      </m:dPr>
                      <m:e>
                        <m:r>
                          <a:rPr lang="nl-NL" sz="2000" b="0" i="1" dirty="0" smtClean="0">
                            <a:effectLst/>
                            <a:latin typeface="Cambria Math" panose="02040503050406030204" pitchFamily="18" charset="0"/>
                          </a:rPr>
                          <m:t>𝑟</m:t>
                        </m:r>
                        <m:r>
                          <a:rPr lang="nl-NL" sz="2000" b="0" i="1" dirty="0" smtClean="0">
                            <a:effectLst/>
                            <a:latin typeface="Cambria Math" panose="02040503050406030204" pitchFamily="18" charset="0"/>
                          </a:rPr>
                          <m:t>,</m:t>
                        </m:r>
                        <m:r>
                          <a:rPr lang="nl-NL" sz="2000" b="0" i="1" dirty="0" smtClean="0">
                            <a:effectLst/>
                            <a:latin typeface="Cambria Math" panose="02040503050406030204" pitchFamily="18" charset="0"/>
                          </a:rPr>
                          <m:t>𝜃</m:t>
                        </m:r>
                      </m:e>
                    </m:d>
                    <m:r>
                      <a:rPr lang="nl-NL" sz="2000" b="0" i="1" dirty="0" smtClean="0">
                        <a:effectLst/>
                        <a:latin typeface="Cambria Math" panose="02040503050406030204" pitchFamily="18" charset="0"/>
                      </a:rPr>
                      <m:t>:</m:t>
                    </m:r>
                  </m:oMath>
                </a14:m>
                <a:r>
                  <a:rPr lang="en-US" sz="2000" b="1" i="0" dirty="0">
                    <a:effectLst/>
                    <a:latin typeface="Gill Sans MT" panose="020B0502020104020203" pitchFamily="34" charset="77"/>
                    <a:cs typeface="Arial" panose="020B0604020202020204" pitchFamily="34" charset="0"/>
                  </a:rPr>
                  <a:t>  </a:t>
                </a:r>
                <a:endParaRPr lang="en-NL" sz="2000" b="1">
                  <a:latin typeface="Gill Sans MT" panose="020B0502020104020203" pitchFamily="34" charset="77"/>
                  <a:cs typeface="Arial" panose="020B0604020202020204" pitchFamily="34" charset="0"/>
                </a:endParaRPr>
              </a:p>
            </p:txBody>
          </p:sp>
        </mc:Choice>
        <mc:Fallback xmlns="">
          <p:sp>
            <p:nvSpPr>
              <p:cNvPr id="53" name="TextBox 52">
                <a:extLst>
                  <a:ext uri="{FF2B5EF4-FFF2-40B4-BE49-F238E27FC236}">
                    <a16:creationId xmlns:a16="http://schemas.microsoft.com/office/drawing/2014/main" id="{A9C004B7-E8D3-54B1-D583-37AB931F20A5}"/>
                  </a:ext>
                </a:extLst>
              </p:cNvPr>
              <p:cNvSpPr txBox="1">
                <a:spLocks noRot="1" noChangeAspect="1" noMove="1" noResize="1" noEditPoints="1" noAdjustHandles="1" noChangeArrowheads="1" noChangeShapeType="1" noTextEdit="1"/>
              </p:cNvSpPr>
              <p:nvPr/>
            </p:nvSpPr>
            <p:spPr>
              <a:xfrm>
                <a:off x="201024" y="843062"/>
                <a:ext cx="5821812" cy="400110"/>
              </a:xfrm>
              <a:prstGeom prst="rect">
                <a:avLst/>
              </a:prstGeom>
              <a:blipFill>
                <a:blip r:embed="rId3"/>
                <a:stretch>
                  <a:fillRect t="-9375" b="-28125"/>
                </a:stretch>
              </a:blipFill>
            </p:spPr>
            <p:txBody>
              <a:bodyPr/>
              <a:lstStyle/>
              <a:p>
                <a:r>
                  <a:rPr lang="en-US">
                    <a:noFill/>
                  </a:rPr>
                  <a:t> </a:t>
                </a:r>
              </a:p>
            </p:txBody>
          </p:sp>
        </mc:Fallback>
      </mc:AlternateContent>
      <p:grpSp>
        <p:nvGrpSpPr>
          <p:cNvPr id="153" name="Group 152">
            <a:extLst>
              <a:ext uri="{FF2B5EF4-FFF2-40B4-BE49-F238E27FC236}">
                <a16:creationId xmlns:a16="http://schemas.microsoft.com/office/drawing/2014/main" id="{95943ADA-FE51-175A-8B8A-A19945335D06}"/>
              </a:ext>
            </a:extLst>
          </p:cNvPr>
          <p:cNvGrpSpPr/>
          <p:nvPr/>
        </p:nvGrpSpPr>
        <p:grpSpPr>
          <a:xfrm>
            <a:off x="54429" y="3288562"/>
            <a:ext cx="7341669" cy="3081159"/>
            <a:chOff x="54429" y="3673110"/>
            <a:chExt cx="7341669" cy="3081159"/>
          </a:xfrm>
        </p:grpSpPr>
        <p:sp>
          <p:nvSpPr>
            <p:cNvPr id="49" name="TextBox 48">
              <a:extLst>
                <a:ext uri="{FF2B5EF4-FFF2-40B4-BE49-F238E27FC236}">
                  <a16:creationId xmlns:a16="http://schemas.microsoft.com/office/drawing/2014/main" id="{5E4E6B09-C611-65E6-5E96-884ADE2FF0ED}"/>
                </a:ext>
              </a:extLst>
            </p:cNvPr>
            <p:cNvSpPr txBox="1"/>
            <p:nvPr/>
          </p:nvSpPr>
          <p:spPr>
            <a:xfrm>
              <a:off x="1854206" y="4545108"/>
              <a:ext cx="2614180" cy="276999"/>
            </a:xfrm>
            <a:prstGeom prst="rect">
              <a:avLst/>
            </a:prstGeom>
            <a:noFill/>
          </p:spPr>
          <p:txBody>
            <a:bodyPr wrap="square">
              <a:spAutoFit/>
            </a:bodyPr>
            <a:lstStyle/>
            <a:p>
              <a:pPr algn="ctr"/>
              <a:r>
                <a:rPr lang="en-US" sz="1200" b="0" i="0" dirty="0">
                  <a:solidFill>
                    <a:srgbClr val="374151"/>
                  </a:solidFill>
                  <a:effectLst/>
                  <a:latin typeface="Arial" panose="020B0604020202020204" pitchFamily="34" charset="0"/>
                  <a:cs typeface="Arial" panose="020B0604020202020204" pitchFamily="34" charset="0"/>
                </a:rPr>
                <a:t>False alarm probability</a:t>
              </a:r>
              <a:endParaRPr lang="en-NL" sz="1200">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A2DB18B6-AF3D-4E6E-D048-8A55C9F94EC4}"/>
                </a:ext>
              </a:extLst>
            </p:cNvPr>
            <p:cNvSpPr/>
            <p:nvPr/>
          </p:nvSpPr>
          <p:spPr>
            <a:xfrm>
              <a:off x="54429" y="3936497"/>
              <a:ext cx="7341669" cy="281777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NL">
                <a:solidFill>
                  <a:schemeClr val="tx2">
                    <a:lumMod val="10000"/>
                    <a:lumOff val="90000"/>
                  </a:schemeClr>
                </a:solidFill>
                <a:latin typeface="+mj-lt"/>
              </a:endParaRPr>
            </a:p>
          </p:txBody>
        </p:sp>
        <p:sp>
          <p:nvSpPr>
            <p:cNvPr id="84" name="TextBox 83">
              <a:extLst>
                <a:ext uri="{FF2B5EF4-FFF2-40B4-BE49-F238E27FC236}">
                  <a16:creationId xmlns:a16="http://schemas.microsoft.com/office/drawing/2014/main" id="{2633CD5F-C776-D8F8-84ED-EAE853176150}"/>
                </a:ext>
              </a:extLst>
            </p:cNvPr>
            <p:cNvSpPr txBox="1"/>
            <p:nvPr/>
          </p:nvSpPr>
          <p:spPr>
            <a:xfrm>
              <a:off x="1167855" y="3673110"/>
              <a:ext cx="5106979" cy="461665"/>
            </a:xfrm>
            <a:prstGeom prst="rect">
              <a:avLst/>
            </a:prstGeom>
            <a:solidFill>
              <a:schemeClr val="accent6">
                <a:lumMod val="10000"/>
                <a:lumOff val="90000"/>
              </a:schemeClr>
            </a:solidFill>
          </p:spPr>
          <p:txBody>
            <a:bodyPr wrap="square">
              <a:spAutoFit/>
            </a:bodyPr>
            <a:lstStyle/>
            <a:p>
              <a:pPr algn="ctr"/>
              <a:r>
                <a:rPr lang="nl-NL" sz="2400" b="1" dirty="0" err="1">
                  <a:latin typeface="Gill Sans MT" panose="020B0502020104020203" pitchFamily="34" charset="77"/>
                  <a:cs typeface="Arial" panose="020B0604020202020204" pitchFamily="34" charset="0"/>
                </a:rPr>
                <a:t>Beamformer</a:t>
              </a:r>
              <a:r>
                <a:rPr lang="nl-NL" sz="2400" b="1" dirty="0">
                  <a:latin typeface="Gill Sans MT" panose="020B0502020104020203" pitchFamily="34" charset="77"/>
                  <a:cs typeface="Arial" panose="020B0604020202020204" pitchFamily="34" charset="0"/>
                </a:rPr>
                <a:t> design </a:t>
              </a:r>
              <a:r>
                <a:rPr lang="nl-NL" sz="2400" b="1" dirty="0" err="1">
                  <a:latin typeface="Gill Sans MT" panose="020B0502020104020203" pitchFamily="34" charset="77"/>
                  <a:cs typeface="Arial" panose="020B0604020202020204" pitchFamily="34" charset="0"/>
                </a:rPr>
                <a:t>problem</a:t>
              </a:r>
              <a:endParaRPr lang="en-NL" sz="2400" b="1">
                <a:latin typeface="Gill Sans MT" panose="020B0502020104020203" pitchFamily="34" charset="77"/>
              </a:endParaRP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9CC9453-5C4B-3EE2-5BCA-4B8188FF9C89}"/>
                    </a:ext>
                  </a:extLst>
                </p:cNvPr>
                <p:cNvSpPr txBox="1"/>
                <p:nvPr/>
              </p:nvSpPr>
              <p:spPr>
                <a:xfrm>
                  <a:off x="514895" y="4526226"/>
                  <a:ext cx="6597650"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nl-NL" sz="2400" b="0" i="1" smtClean="0">
                                <a:latin typeface="Cambria Math" panose="02040503050406030204" pitchFamily="18" charset="0"/>
                                <a:cs typeface="Arial" panose="020B0604020202020204" pitchFamily="34" charset="0"/>
                              </a:rPr>
                            </m:ctrlPr>
                          </m:funcPr>
                          <m:fName>
                            <m:limLow>
                              <m:limLowPr>
                                <m:ctrlPr>
                                  <a:rPr lang="nl-NL" sz="2400" b="0" i="1" smtClean="0">
                                    <a:latin typeface="Cambria Math" panose="02040503050406030204" pitchFamily="18" charset="0"/>
                                    <a:cs typeface="Arial" panose="020B0604020202020204" pitchFamily="34" charset="0"/>
                                  </a:rPr>
                                </m:ctrlPr>
                              </m:limLowPr>
                              <m:e>
                                <m:r>
                                  <m:rPr>
                                    <m:sty m:val="p"/>
                                  </m:rPr>
                                  <a:rPr lang="nl-NL" sz="2400" i="0" smtClean="0">
                                    <a:latin typeface="Cambria Math" panose="02040503050406030204" pitchFamily="18" charset="0"/>
                                    <a:cs typeface="Arial" panose="020B0604020202020204" pitchFamily="34" charset="0"/>
                                  </a:rPr>
                                  <m:t>max</m:t>
                                </m:r>
                              </m:e>
                              <m:lim>
                                <m:r>
                                  <a:rPr lang="nl-NL" sz="2400" b="0" i="1" smtClean="0">
                                    <a:latin typeface="Cambria Math" panose="02040503050406030204" pitchFamily="18" charset="0"/>
                                    <a:cs typeface="Arial" panose="020B0604020202020204" pitchFamily="34" charset="0"/>
                                  </a:rPr>
                                  <m:t>𝑤</m:t>
                                </m:r>
                              </m:lim>
                            </m:limLow>
                          </m:fName>
                          <m:e>
                            <m:nary>
                              <m:naryPr>
                                <m:chr m:val="∑"/>
                                <m:ctrlPr>
                                  <a:rPr lang="nl-NL" sz="2400" b="0" i="1" smtClean="0">
                                    <a:latin typeface="Cambria Math" panose="02040503050406030204" pitchFamily="18" charset="0"/>
                                    <a:cs typeface="Arial" panose="020B0604020202020204" pitchFamily="34" charset="0"/>
                                  </a:rPr>
                                </m:ctrlPr>
                              </m:naryPr>
                              <m:sub>
                                <m:r>
                                  <m:rPr>
                                    <m:brk m:alnAt="23"/>
                                  </m:rPr>
                                  <a:rPr lang="nl-NL" sz="2400" b="0" i="1" smtClean="0">
                                    <a:latin typeface="Cambria Math" panose="02040503050406030204" pitchFamily="18" charset="0"/>
                                    <a:cs typeface="Arial" panose="020B0604020202020204" pitchFamily="34" charset="0"/>
                                  </a:rPr>
                                  <m:t>𝑖</m:t>
                                </m:r>
                                <m:r>
                                  <a:rPr lang="nl-NL" sz="2400" b="0" i="1" smtClean="0">
                                    <a:latin typeface="Cambria Math" panose="02040503050406030204" pitchFamily="18" charset="0"/>
                                    <a:cs typeface="Arial" panose="020B0604020202020204" pitchFamily="34" charset="0"/>
                                  </a:rPr>
                                  <m:t>=1</m:t>
                                </m:r>
                              </m:sub>
                              <m:sup>
                                <m:sSub>
                                  <m:sSubPr>
                                    <m:ctrlPr>
                                      <a:rPr lang="nl-NL" sz="2400" b="0" i="1" smtClean="0">
                                        <a:latin typeface="Cambria Math" panose="02040503050406030204" pitchFamily="18" charset="0"/>
                                        <a:cs typeface="Arial" panose="020B0604020202020204" pitchFamily="34" charset="0"/>
                                      </a:rPr>
                                    </m:ctrlPr>
                                  </m:sSubPr>
                                  <m:e>
                                    <m:r>
                                      <a:rPr lang="nl-NL" sz="2400" b="0" i="1" smtClean="0">
                                        <a:latin typeface="Cambria Math" panose="02040503050406030204" pitchFamily="18" charset="0"/>
                                        <a:cs typeface="Arial" panose="020B0604020202020204" pitchFamily="34" charset="0"/>
                                      </a:rPr>
                                      <m:t>𝑁</m:t>
                                    </m:r>
                                  </m:e>
                                  <m:sub>
                                    <m:r>
                                      <a:rPr lang="nl-NL" sz="2400" b="0" i="1" smtClean="0">
                                        <a:latin typeface="Cambria Math" panose="02040503050406030204" pitchFamily="18" charset="0"/>
                                        <a:cs typeface="Arial" panose="020B0604020202020204" pitchFamily="34" charset="0"/>
                                      </a:rPr>
                                      <m:t>𝜃</m:t>
                                    </m:r>
                                  </m:sub>
                                </m:sSub>
                              </m:sup>
                              <m:e>
                                <m:nary>
                                  <m:naryPr>
                                    <m:chr m:val="∑"/>
                                    <m:ctrlPr>
                                      <a:rPr lang="nl-NL" sz="2400" b="0" i="1" smtClean="0">
                                        <a:latin typeface="Cambria Math" panose="02040503050406030204" pitchFamily="18" charset="0"/>
                                        <a:cs typeface="Arial" panose="020B0604020202020204" pitchFamily="34" charset="0"/>
                                      </a:rPr>
                                    </m:ctrlPr>
                                  </m:naryPr>
                                  <m:sub>
                                    <m:r>
                                      <m:rPr>
                                        <m:brk m:alnAt="23"/>
                                      </m:rPr>
                                      <a:rPr lang="nl-NL" sz="2400" b="0" i="1" smtClean="0">
                                        <a:latin typeface="Cambria Math" panose="02040503050406030204" pitchFamily="18" charset="0"/>
                                        <a:cs typeface="Arial" panose="020B0604020202020204" pitchFamily="34" charset="0"/>
                                      </a:rPr>
                                      <m:t>𝑘</m:t>
                                    </m:r>
                                    <m:r>
                                      <a:rPr lang="nl-NL" sz="2400" b="0" i="1" smtClean="0">
                                        <a:latin typeface="Cambria Math" panose="02040503050406030204" pitchFamily="18" charset="0"/>
                                        <a:cs typeface="Arial" panose="020B0604020202020204" pitchFamily="34" charset="0"/>
                                      </a:rPr>
                                      <m:t>=1</m:t>
                                    </m:r>
                                  </m:sub>
                                  <m:sup>
                                    <m:sSub>
                                      <m:sSubPr>
                                        <m:ctrlPr>
                                          <a:rPr lang="nl-NL" sz="2400" b="0" i="1" smtClean="0">
                                            <a:latin typeface="Cambria Math" panose="02040503050406030204" pitchFamily="18" charset="0"/>
                                            <a:cs typeface="Arial" panose="020B0604020202020204" pitchFamily="34" charset="0"/>
                                          </a:rPr>
                                        </m:ctrlPr>
                                      </m:sSubPr>
                                      <m:e>
                                        <m:r>
                                          <a:rPr lang="nl-NL" sz="2400" b="0" i="1" smtClean="0">
                                            <a:latin typeface="Cambria Math" panose="02040503050406030204" pitchFamily="18" charset="0"/>
                                            <a:cs typeface="Arial" panose="020B0604020202020204" pitchFamily="34" charset="0"/>
                                          </a:rPr>
                                          <m:t>𝑁</m:t>
                                        </m:r>
                                      </m:e>
                                      <m:sub>
                                        <m:r>
                                          <a:rPr lang="nl-NL" sz="2400" b="0" i="1" smtClean="0">
                                            <a:latin typeface="Cambria Math" panose="02040503050406030204" pitchFamily="18" charset="0"/>
                                            <a:cs typeface="Arial" panose="020B0604020202020204" pitchFamily="34" charset="0"/>
                                          </a:rPr>
                                          <m:t>𝑅</m:t>
                                        </m:r>
                                      </m:sub>
                                    </m:sSub>
                                  </m:sup>
                                  <m:e>
                                    <m:r>
                                      <m:rPr>
                                        <m:sty m:val="p"/>
                                      </m:rPr>
                                      <a:rPr lang="nl-NL" sz="2400" smtClean="0">
                                        <a:solidFill>
                                          <a:srgbClr val="C00000"/>
                                        </a:solidFill>
                                        <a:latin typeface="Cambria Math" panose="02040503050406030204" pitchFamily="18" charset="0"/>
                                        <a:cs typeface="Arial" panose="020B0604020202020204" pitchFamily="34" charset="0"/>
                                      </a:rPr>
                                      <m:t>H</m:t>
                                    </m:r>
                                    <m:d>
                                      <m:dPr>
                                        <m:ctrlPr>
                                          <a:rPr lang="nl-NL" sz="2400" i="1">
                                            <a:solidFill>
                                              <a:srgbClr val="C00000"/>
                                            </a:solidFill>
                                            <a:latin typeface="Cambria Math" panose="02040503050406030204" pitchFamily="18" charset="0"/>
                                            <a:cs typeface="Arial" panose="020B0604020202020204" pitchFamily="34" charset="0"/>
                                          </a:rPr>
                                        </m:ctrlPr>
                                      </m:dPr>
                                      <m:e>
                                        <m:r>
                                          <a:rPr lang="nl-NL" sz="2400" b="0" i="1" smtClean="0">
                                            <a:solidFill>
                                              <a:srgbClr val="C00000"/>
                                            </a:solidFill>
                                            <a:latin typeface="Cambria Math" panose="02040503050406030204" pitchFamily="18" charset="0"/>
                                            <a:cs typeface="Arial" panose="020B0604020202020204" pitchFamily="34" charset="0"/>
                                          </a:rPr>
                                          <m:t>𝑝</m:t>
                                        </m:r>
                                        <m:d>
                                          <m:dPr>
                                            <m:ctrlPr>
                                              <a:rPr lang="nl-NL" sz="2400" i="1">
                                                <a:solidFill>
                                                  <a:srgbClr val="C00000"/>
                                                </a:solidFill>
                                                <a:latin typeface="Cambria Math" panose="02040503050406030204" pitchFamily="18" charset="0"/>
                                                <a:cs typeface="Arial" panose="020B0604020202020204" pitchFamily="34" charset="0"/>
                                              </a:rPr>
                                            </m:ctrlPr>
                                          </m:dPr>
                                          <m:e>
                                            <m:sSub>
                                              <m:sSubPr>
                                                <m:ctrlPr>
                                                  <a:rPr lang="nl-NL" sz="2400" i="1">
                                                    <a:solidFill>
                                                      <a:srgbClr val="C00000"/>
                                                    </a:solidFill>
                                                    <a:latin typeface="Cambria Math" panose="02040503050406030204" pitchFamily="18" charset="0"/>
                                                    <a:cs typeface="Arial" panose="020B0604020202020204" pitchFamily="34" charset="0"/>
                                                  </a:rPr>
                                                </m:ctrlPr>
                                              </m:sSubPr>
                                              <m:e>
                                                <m:r>
                                                  <a:rPr lang="nl-NL" sz="2400" i="1">
                                                    <a:solidFill>
                                                      <a:srgbClr val="C00000"/>
                                                    </a:solidFill>
                                                    <a:latin typeface="Cambria Math" panose="02040503050406030204" pitchFamily="18" charset="0"/>
                                                    <a:cs typeface="Arial" panose="020B0604020202020204" pitchFamily="34" charset="0"/>
                                                  </a:rPr>
                                                  <m:t>𝑟</m:t>
                                                </m:r>
                                              </m:e>
                                              <m:sub>
                                                <m:r>
                                                  <a:rPr lang="nl-NL" sz="2400" b="0" i="1" smtClean="0">
                                                    <a:solidFill>
                                                      <a:srgbClr val="C00000"/>
                                                    </a:solidFill>
                                                    <a:latin typeface="Cambria Math" panose="02040503050406030204" pitchFamily="18" charset="0"/>
                                                    <a:cs typeface="Arial" panose="020B0604020202020204" pitchFamily="34" charset="0"/>
                                                  </a:rPr>
                                                  <m:t>𝑘</m:t>
                                                </m:r>
                                              </m:sub>
                                            </m:sSub>
                                            <m:r>
                                              <a:rPr lang="nl-NL" sz="2400" i="1">
                                                <a:solidFill>
                                                  <a:srgbClr val="C00000"/>
                                                </a:solidFill>
                                                <a:latin typeface="Cambria Math" panose="02040503050406030204" pitchFamily="18" charset="0"/>
                                                <a:cs typeface="Arial" panose="020B0604020202020204" pitchFamily="34" charset="0"/>
                                              </a:rPr>
                                              <m:t>,</m:t>
                                            </m:r>
                                            <m:sSub>
                                              <m:sSubPr>
                                                <m:ctrlPr>
                                                  <a:rPr lang="nl-NL" sz="2400" i="1">
                                                    <a:solidFill>
                                                      <a:srgbClr val="C00000"/>
                                                    </a:solidFill>
                                                    <a:latin typeface="Cambria Math" panose="02040503050406030204" pitchFamily="18" charset="0"/>
                                                    <a:cs typeface="Arial" panose="020B0604020202020204" pitchFamily="34" charset="0"/>
                                                  </a:rPr>
                                                </m:ctrlPr>
                                              </m:sSubPr>
                                              <m:e>
                                                <m:r>
                                                  <a:rPr lang="nl-NL" sz="2400" i="1">
                                                    <a:solidFill>
                                                      <a:srgbClr val="C00000"/>
                                                    </a:solidFill>
                                                    <a:latin typeface="Cambria Math" panose="02040503050406030204" pitchFamily="18" charset="0"/>
                                                    <a:cs typeface="Arial" panose="020B0604020202020204" pitchFamily="34" charset="0"/>
                                                  </a:rPr>
                                                  <m:t>𝜃</m:t>
                                                </m:r>
                                              </m:e>
                                              <m:sub>
                                                <m:r>
                                                  <a:rPr lang="nl-NL" sz="2400" b="0" i="1" smtClean="0">
                                                    <a:solidFill>
                                                      <a:srgbClr val="C00000"/>
                                                    </a:solidFill>
                                                    <a:latin typeface="Cambria Math" panose="02040503050406030204" pitchFamily="18" charset="0"/>
                                                    <a:cs typeface="Arial" panose="020B0604020202020204" pitchFamily="34" charset="0"/>
                                                  </a:rPr>
                                                  <m:t>𝑖</m:t>
                                                </m:r>
                                              </m:sub>
                                            </m:sSub>
                                          </m:e>
                                        </m:d>
                                      </m:e>
                                    </m:d>
                                    <m:sSub>
                                      <m:sSubPr>
                                        <m:ctrlPr>
                                          <a:rPr lang="nl-NL" sz="2400" i="1">
                                            <a:latin typeface="Cambria Math" panose="02040503050406030204" pitchFamily="18" charset="0"/>
                                            <a:cs typeface="Arial" panose="020B0604020202020204" pitchFamily="34" charset="0"/>
                                          </a:rPr>
                                        </m:ctrlPr>
                                      </m:sSubPr>
                                      <m:e>
                                        <m:r>
                                          <m:rPr>
                                            <m:sty m:val="p"/>
                                          </m:rPr>
                                          <a:rPr lang="nl-NL" sz="2400">
                                            <a:latin typeface="Cambria Math" panose="02040503050406030204" pitchFamily="18" charset="0"/>
                                            <a:cs typeface="Arial" panose="020B0604020202020204" pitchFamily="34" charset="0"/>
                                          </a:rPr>
                                          <m:t>P</m:t>
                                        </m:r>
                                      </m:e>
                                      <m:sub>
                                        <m:r>
                                          <a:rPr lang="nl-NL" sz="2400" i="1">
                                            <a:latin typeface="Cambria Math" panose="02040503050406030204" pitchFamily="18" charset="0"/>
                                            <a:cs typeface="Arial" panose="020B0604020202020204" pitchFamily="34" charset="0"/>
                                          </a:rPr>
                                          <m:t>𝑑</m:t>
                                        </m:r>
                                      </m:sub>
                                    </m:sSub>
                                    <m:d>
                                      <m:dPr>
                                        <m:ctrlPr>
                                          <a:rPr lang="nl-NL" sz="2400" i="1">
                                            <a:latin typeface="Cambria Math" panose="02040503050406030204" pitchFamily="18" charset="0"/>
                                            <a:cs typeface="Arial" panose="020B0604020202020204" pitchFamily="34" charset="0"/>
                                          </a:rPr>
                                        </m:ctrlPr>
                                      </m:dPr>
                                      <m:e>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𝑟</m:t>
                                            </m:r>
                                          </m:e>
                                          <m:sub>
                                            <m:r>
                                              <a:rPr lang="nl-NL" sz="2400" i="1">
                                                <a:latin typeface="Cambria Math" panose="02040503050406030204" pitchFamily="18" charset="0"/>
                                                <a:cs typeface="Arial" panose="020B0604020202020204" pitchFamily="34" charset="0"/>
                                              </a:rPr>
                                              <m:t>𝑘</m:t>
                                            </m:r>
                                          </m:sub>
                                        </m:sSub>
                                        <m:r>
                                          <a:rPr lang="nl-NL" sz="2400" i="1">
                                            <a:latin typeface="Cambria Math" panose="02040503050406030204" pitchFamily="18" charset="0"/>
                                            <a:cs typeface="Arial" panose="020B0604020202020204" pitchFamily="34" charset="0"/>
                                          </a:rPr>
                                          <m:t>,</m:t>
                                        </m:r>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𝜃</m:t>
                                            </m:r>
                                          </m:e>
                                          <m:sub>
                                            <m:r>
                                              <a:rPr lang="nl-NL" sz="2400" b="0" i="1" smtClean="0">
                                                <a:latin typeface="Cambria Math" panose="02040503050406030204" pitchFamily="18" charset="0"/>
                                                <a:cs typeface="Arial" panose="020B0604020202020204" pitchFamily="34" charset="0"/>
                                              </a:rPr>
                                              <m:t>𝑖</m:t>
                                            </m:r>
                                          </m:sub>
                                        </m:sSub>
                                        <m:r>
                                          <a:rPr lang="nl-NL" sz="2400" b="0" i="1" smtClean="0">
                                            <a:latin typeface="Cambria Math" panose="02040503050406030204" pitchFamily="18" charset="0"/>
                                            <a:cs typeface="Arial" panose="020B0604020202020204" pitchFamily="34" charset="0"/>
                                          </a:rPr>
                                          <m:t>, </m:t>
                                        </m:r>
                                        <m:r>
                                          <a:rPr lang="nl-NL" sz="2400" b="1" i="1" smtClean="0">
                                            <a:latin typeface="Cambria Math" panose="02040503050406030204" pitchFamily="18" charset="0"/>
                                            <a:cs typeface="Arial" panose="020B0604020202020204" pitchFamily="34" charset="0"/>
                                          </a:rPr>
                                          <m:t>𝒘</m:t>
                                        </m:r>
                                      </m:e>
                                    </m:d>
                                  </m:e>
                                </m:nary>
                              </m:e>
                            </m:nary>
                          </m:e>
                        </m:func>
                      </m:oMath>
                    </m:oMathPara>
                  </a14:m>
                  <a:endParaRPr lang="en-NL" sz="2400" dirty="0"/>
                </a:p>
              </p:txBody>
            </p:sp>
          </mc:Choice>
          <mc:Fallback xmlns="">
            <p:sp>
              <p:nvSpPr>
                <p:cNvPr id="85" name="TextBox 84">
                  <a:extLst>
                    <a:ext uri="{FF2B5EF4-FFF2-40B4-BE49-F238E27FC236}">
                      <a16:creationId xmlns:a16="http://schemas.microsoft.com/office/drawing/2014/main" id="{09CC9453-5C4B-3EE2-5BCA-4B8188FF9C89}"/>
                    </a:ext>
                  </a:extLst>
                </p:cNvPr>
                <p:cNvSpPr txBox="1">
                  <a:spLocks noRot="1" noChangeAspect="1" noMove="1" noResize="1" noEditPoints="1" noAdjustHandles="1" noChangeArrowheads="1" noChangeShapeType="1" noTextEdit="1"/>
                </p:cNvSpPr>
                <p:nvPr/>
              </p:nvSpPr>
              <p:spPr>
                <a:xfrm>
                  <a:off x="514895" y="4526226"/>
                  <a:ext cx="6597650" cy="1130822"/>
                </a:xfrm>
                <a:prstGeom prst="rect">
                  <a:avLst/>
                </a:prstGeom>
                <a:blipFill>
                  <a:blip r:embed="rId4"/>
                  <a:stretch>
                    <a:fillRect t="-100000" b="-154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74B2E4AF-BE15-D9A0-B3C3-498B3422985B}"/>
                    </a:ext>
                  </a:extLst>
                </p:cNvPr>
                <p:cNvSpPr txBox="1"/>
                <p:nvPr/>
              </p:nvSpPr>
              <p:spPr>
                <a:xfrm>
                  <a:off x="1747001" y="5668986"/>
                  <a:ext cx="14543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nl-NL" sz="2400" b="0" i="0" smtClean="0">
                            <a:latin typeface="Cambria Math" panose="02040503050406030204" pitchFamily="18" charset="0"/>
                            <a:cs typeface="Arial" panose="020B0604020202020204" pitchFamily="34" charset="0"/>
                          </a:rPr>
                          <m:t>subject</m:t>
                        </m:r>
                        <m:r>
                          <a:rPr lang="nl-NL" sz="2400" b="0" i="0" smtClean="0">
                            <a:latin typeface="Cambria Math" panose="02040503050406030204" pitchFamily="18" charset="0"/>
                            <a:cs typeface="Arial" panose="020B0604020202020204" pitchFamily="34" charset="0"/>
                          </a:rPr>
                          <m:t> </m:t>
                        </m:r>
                        <m:r>
                          <m:rPr>
                            <m:sty m:val="p"/>
                          </m:rPr>
                          <a:rPr lang="nl-NL" sz="2400" b="0" i="0" smtClean="0">
                            <a:latin typeface="Cambria Math" panose="02040503050406030204" pitchFamily="18" charset="0"/>
                            <a:cs typeface="Arial" panose="020B0604020202020204" pitchFamily="34" charset="0"/>
                          </a:rPr>
                          <m:t>to</m:t>
                        </m:r>
                      </m:oMath>
                    </m:oMathPara>
                  </a14:m>
                  <a:endParaRPr lang="en-NL" sz="2400"/>
                </a:p>
              </p:txBody>
            </p:sp>
          </mc:Choice>
          <mc:Fallback xmlns="">
            <p:sp>
              <p:nvSpPr>
                <p:cNvPr id="97" name="TextBox 96">
                  <a:extLst>
                    <a:ext uri="{FF2B5EF4-FFF2-40B4-BE49-F238E27FC236}">
                      <a16:creationId xmlns:a16="http://schemas.microsoft.com/office/drawing/2014/main" id="{74B2E4AF-BE15-D9A0-B3C3-498B3422985B}"/>
                    </a:ext>
                  </a:extLst>
                </p:cNvPr>
                <p:cNvSpPr txBox="1">
                  <a:spLocks noRot="1" noChangeAspect="1" noMove="1" noResize="1" noEditPoints="1" noAdjustHandles="1" noChangeArrowheads="1" noChangeShapeType="1" noTextEdit="1"/>
                </p:cNvSpPr>
                <p:nvPr/>
              </p:nvSpPr>
              <p:spPr>
                <a:xfrm>
                  <a:off x="1747001" y="5668986"/>
                  <a:ext cx="1454350" cy="461665"/>
                </a:xfrm>
                <a:prstGeom prst="rect">
                  <a:avLst/>
                </a:prstGeom>
                <a:blipFill>
                  <a:blip r:embed="rId5"/>
                  <a:stretch>
                    <a:fillRect l="-3448"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1E719AC-6838-6088-38BF-3A8026863CA3}"/>
                    </a:ext>
                  </a:extLst>
                </p:cNvPr>
                <p:cNvSpPr txBox="1"/>
                <p:nvPr/>
              </p:nvSpPr>
              <p:spPr>
                <a:xfrm>
                  <a:off x="2944323" y="5668986"/>
                  <a:ext cx="199747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latin typeface="Cambria Math" panose="02040503050406030204" pitchFamily="18" charset="0"/>
                                <a:cs typeface="Arial" panose="020B0604020202020204" pitchFamily="34" charset="0"/>
                              </a:rPr>
                            </m:ctrlPr>
                          </m:sSubPr>
                          <m:e>
                            <m:d>
                              <m:dPr>
                                <m:begChr m:val="‖"/>
                                <m:endChr m:val="‖"/>
                                <m:ctrlPr>
                                  <a:rPr lang="nl-NL" sz="2400" b="0" i="1" smtClean="0">
                                    <a:latin typeface="Cambria Math" panose="02040503050406030204" pitchFamily="18" charset="0"/>
                                    <a:cs typeface="Arial" panose="020B0604020202020204" pitchFamily="34" charset="0"/>
                                  </a:rPr>
                                </m:ctrlPr>
                              </m:dPr>
                              <m:e>
                                <m:r>
                                  <a:rPr lang="nl-NL" sz="2400" b="1" i="1" smtClean="0">
                                    <a:latin typeface="Cambria Math" panose="02040503050406030204" pitchFamily="18" charset="0"/>
                                    <a:cs typeface="Arial" panose="020B0604020202020204" pitchFamily="34" charset="0"/>
                                  </a:rPr>
                                  <m:t>𝒘</m:t>
                                </m:r>
                              </m:e>
                            </m:d>
                          </m:e>
                          <m:sub>
                            <m:r>
                              <a:rPr lang="nl-NL" sz="2400" b="0" i="1" smtClean="0">
                                <a:latin typeface="Cambria Math" panose="02040503050406030204" pitchFamily="18" charset="0"/>
                                <a:cs typeface="Arial" panose="020B0604020202020204" pitchFamily="34" charset="0"/>
                              </a:rPr>
                              <m:t>2</m:t>
                            </m:r>
                          </m:sub>
                        </m:sSub>
                        <m:r>
                          <a:rPr lang="nl-NL" sz="2400" b="0" i="1" smtClean="0">
                            <a:latin typeface="Cambria Math" panose="02040503050406030204" pitchFamily="18" charset="0"/>
                            <a:cs typeface="Arial" panose="020B0604020202020204" pitchFamily="34" charset="0"/>
                          </a:rPr>
                          <m:t>≤1</m:t>
                        </m:r>
                      </m:oMath>
                    </m:oMathPara>
                  </a14:m>
                  <a:endParaRPr lang="en-NL" sz="2400"/>
                </a:p>
              </p:txBody>
            </p:sp>
          </mc:Choice>
          <mc:Fallback xmlns="">
            <p:sp>
              <p:nvSpPr>
                <p:cNvPr id="98" name="TextBox 97">
                  <a:extLst>
                    <a:ext uri="{FF2B5EF4-FFF2-40B4-BE49-F238E27FC236}">
                      <a16:creationId xmlns:a16="http://schemas.microsoft.com/office/drawing/2014/main" id="{41E719AC-6838-6088-38BF-3A8026863CA3}"/>
                    </a:ext>
                  </a:extLst>
                </p:cNvPr>
                <p:cNvSpPr txBox="1">
                  <a:spLocks noRot="1" noChangeAspect="1" noMove="1" noResize="1" noEditPoints="1" noAdjustHandles="1" noChangeArrowheads="1" noChangeShapeType="1" noTextEdit="1"/>
                </p:cNvSpPr>
                <p:nvPr/>
              </p:nvSpPr>
              <p:spPr>
                <a:xfrm>
                  <a:off x="2944323" y="5668986"/>
                  <a:ext cx="1997478" cy="461665"/>
                </a:xfrm>
                <a:prstGeom prst="rect">
                  <a:avLst/>
                </a:prstGeom>
                <a:blipFill>
                  <a:blip r:embed="rId6"/>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95E21B92-43A4-18B5-F9C0-91D80076CEB1}"/>
                </a:ext>
              </a:extLst>
            </p:cNvPr>
            <p:cNvSpPr txBox="1"/>
            <p:nvPr/>
          </p:nvSpPr>
          <p:spPr>
            <a:xfrm>
              <a:off x="7165180" y="4747539"/>
              <a:ext cx="0" cy="0"/>
            </a:xfrm>
            <a:prstGeom prst="rect">
              <a:avLst/>
            </a:prstGeom>
            <a:noFill/>
          </p:spPr>
          <p:txBody>
            <a:bodyPr wrap="none" lIns="91440" tIns="45720" rIns="91440" rtlCol="0" anchor="t">
              <a:noAutofit/>
            </a:bodyPr>
            <a:lstStyle/>
            <a:p>
              <a:pPr algn="l">
                <a:spcBef>
                  <a:spcPts val="600"/>
                </a:spcBef>
              </a:pPr>
              <a:endParaRPr lang="en-NL" sz="1700">
                <a:latin typeface="Arial" panose="020B0604020202020204" pitchFamily="34" charset="0"/>
                <a:cs typeface="Arial" panose="020B0604020202020204" pitchFamily="34" charset="0"/>
              </a:endParaRPr>
            </a:p>
          </p:txBody>
        </p:sp>
        <p:cxnSp>
          <p:nvCxnSpPr>
            <p:cNvPr id="100" name="Straight Arrow Connector 99">
              <a:extLst>
                <a:ext uri="{FF2B5EF4-FFF2-40B4-BE49-F238E27FC236}">
                  <a16:creationId xmlns:a16="http://schemas.microsoft.com/office/drawing/2014/main" id="{5DFF41FA-ED62-D04D-8DB5-2B1855377574}"/>
                </a:ext>
              </a:extLst>
            </p:cNvPr>
            <p:cNvCxnSpPr>
              <a:cxnSpLocks/>
            </p:cNvCxnSpPr>
            <p:nvPr/>
          </p:nvCxnSpPr>
          <p:spPr>
            <a:xfrm flipH="1">
              <a:off x="2860657" y="4489664"/>
              <a:ext cx="123146" cy="17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E4768C9-2680-AC9B-D4C3-6C4744BC2960}"/>
                </a:ext>
              </a:extLst>
            </p:cNvPr>
            <p:cNvSpPr txBox="1"/>
            <p:nvPr/>
          </p:nvSpPr>
          <p:spPr>
            <a:xfrm>
              <a:off x="3436016" y="6231135"/>
              <a:ext cx="2064741" cy="307777"/>
            </a:xfrm>
            <a:prstGeom prst="rect">
              <a:avLst/>
            </a:prstGeom>
            <a:noFill/>
          </p:spPr>
          <p:txBody>
            <a:bodyPr wrap="square">
              <a:spAutoFit/>
            </a:bodyPr>
            <a:lstStyle/>
            <a:p>
              <a:r>
                <a:rPr lang="nl-NL" sz="1400" dirty="0">
                  <a:latin typeface="Gill Sans MT" panose="020B0502020104020203" pitchFamily="34" charset="77"/>
                  <a:cs typeface="Arial" panose="020B0604020202020204" pitchFamily="34" charset="0"/>
                </a:rPr>
                <a:t>Power </a:t>
              </a:r>
              <a:r>
                <a:rPr lang="nl-NL" sz="1400" dirty="0" err="1">
                  <a:latin typeface="Gill Sans MT" panose="020B0502020104020203" pitchFamily="34" charset="77"/>
                  <a:cs typeface="Arial" panose="020B0604020202020204" pitchFamily="34" charset="0"/>
                </a:rPr>
                <a:t>constraint</a:t>
              </a:r>
              <a:endParaRPr lang="en-NL" sz="1400">
                <a:latin typeface="Gill Sans MT" panose="020B0502020104020203" pitchFamily="34" charset="77"/>
              </a:endParaRPr>
            </a:p>
          </p:txBody>
        </p:sp>
        <p:sp>
          <p:nvSpPr>
            <p:cNvPr id="104" name="TextBox 103">
              <a:extLst>
                <a:ext uri="{FF2B5EF4-FFF2-40B4-BE49-F238E27FC236}">
                  <a16:creationId xmlns:a16="http://schemas.microsoft.com/office/drawing/2014/main" id="{13C08ECE-D340-3629-9919-8A502307CB65}"/>
                </a:ext>
              </a:extLst>
            </p:cNvPr>
            <p:cNvSpPr txBox="1"/>
            <p:nvPr/>
          </p:nvSpPr>
          <p:spPr>
            <a:xfrm>
              <a:off x="826627" y="4245370"/>
              <a:ext cx="1559696" cy="369332"/>
            </a:xfrm>
            <a:prstGeom prst="rect">
              <a:avLst/>
            </a:prstGeom>
            <a:noFill/>
          </p:spPr>
          <p:txBody>
            <a:bodyPr wrap="square">
              <a:spAutoFit/>
            </a:bodyPr>
            <a:lstStyle/>
            <a:p>
              <a:r>
                <a:rPr lang="nl-NL" dirty="0" err="1">
                  <a:latin typeface="Gill Sans MT" panose="020B0502020104020203" pitchFamily="34" charset="77"/>
                  <a:cs typeface="Arial" panose="020B0604020202020204" pitchFamily="34" charset="0"/>
                </a:rPr>
                <a:t>Angle</a:t>
              </a:r>
              <a:r>
                <a:rPr lang="nl-NL" dirty="0">
                  <a:latin typeface="Gill Sans MT" panose="020B0502020104020203" pitchFamily="34" charset="77"/>
                  <a:cs typeface="Arial" panose="020B0604020202020204" pitchFamily="34" charset="0"/>
                </a:rPr>
                <a:t> bins</a:t>
              </a:r>
              <a:endParaRPr lang="en-NL">
                <a:latin typeface="Gill Sans MT" panose="020B0502020104020203" pitchFamily="34" charset="77"/>
              </a:endParaRPr>
            </a:p>
          </p:txBody>
        </p:sp>
        <p:cxnSp>
          <p:nvCxnSpPr>
            <p:cNvPr id="105" name="Straight Arrow Connector 104">
              <a:extLst>
                <a:ext uri="{FF2B5EF4-FFF2-40B4-BE49-F238E27FC236}">
                  <a16:creationId xmlns:a16="http://schemas.microsoft.com/office/drawing/2014/main" id="{E5256969-E0A7-FBF9-96D6-819480724A3B}"/>
                </a:ext>
              </a:extLst>
            </p:cNvPr>
            <p:cNvCxnSpPr>
              <a:cxnSpLocks/>
            </p:cNvCxnSpPr>
            <p:nvPr/>
          </p:nvCxnSpPr>
          <p:spPr>
            <a:xfrm>
              <a:off x="1958644" y="4491831"/>
              <a:ext cx="115438" cy="13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F9704CD-7D27-0F09-BDA2-EFBF3436A709}"/>
                </a:ext>
              </a:extLst>
            </p:cNvPr>
            <p:cNvCxnSpPr>
              <a:cxnSpLocks/>
            </p:cNvCxnSpPr>
            <p:nvPr/>
          </p:nvCxnSpPr>
          <p:spPr>
            <a:xfrm>
              <a:off x="4024175" y="6105455"/>
              <a:ext cx="166081" cy="17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CD74A5-C68F-9B96-692E-D032420B82EE}"/>
                </a:ext>
              </a:extLst>
            </p:cNvPr>
            <p:cNvSpPr txBox="1"/>
            <p:nvPr/>
          </p:nvSpPr>
          <p:spPr>
            <a:xfrm>
              <a:off x="2523041" y="4168513"/>
              <a:ext cx="1705093" cy="369332"/>
            </a:xfrm>
            <a:prstGeom prst="rect">
              <a:avLst/>
            </a:prstGeom>
            <a:noFill/>
          </p:spPr>
          <p:txBody>
            <a:bodyPr wrap="square">
              <a:spAutoFit/>
            </a:bodyPr>
            <a:lstStyle/>
            <a:p>
              <a:r>
                <a:rPr lang="nl-NL" dirty="0">
                  <a:latin typeface="Gill Sans MT" panose="020B0502020104020203" pitchFamily="34" charset="77"/>
                  <a:cs typeface="Arial" panose="020B0604020202020204" pitchFamily="34" charset="0"/>
                </a:rPr>
                <a:t>Range bins</a:t>
              </a:r>
              <a:endParaRPr lang="en-NL">
                <a:latin typeface="Gill Sans MT" panose="020B0502020104020203" pitchFamily="34" charset="77"/>
              </a:endParaRPr>
            </a:p>
          </p:txBody>
        </p:sp>
        <p:sp>
          <p:nvSpPr>
            <p:cNvPr id="149" name="TextBox 148">
              <a:extLst>
                <a:ext uri="{FF2B5EF4-FFF2-40B4-BE49-F238E27FC236}">
                  <a16:creationId xmlns:a16="http://schemas.microsoft.com/office/drawing/2014/main" id="{F525F355-026D-21F3-40CA-9D9279A9815E}"/>
                </a:ext>
              </a:extLst>
            </p:cNvPr>
            <p:cNvSpPr txBox="1"/>
            <p:nvPr/>
          </p:nvSpPr>
          <p:spPr>
            <a:xfrm>
              <a:off x="3551886" y="4401155"/>
              <a:ext cx="2544113" cy="369332"/>
            </a:xfrm>
            <a:prstGeom prst="rect">
              <a:avLst/>
            </a:prstGeom>
            <a:noFill/>
          </p:spPr>
          <p:txBody>
            <a:bodyPr wrap="square">
              <a:spAutoFit/>
            </a:bodyPr>
            <a:lstStyle/>
            <a:p>
              <a:r>
                <a:rPr lang="nl-NL" dirty="0" err="1">
                  <a:latin typeface="Gill Sans MT" panose="020B0502020104020203" pitchFamily="34" charset="77"/>
                  <a:cs typeface="Arial" panose="020B0604020202020204" pitchFamily="34" charset="0"/>
                </a:rPr>
                <a:t>Occupancy</a:t>
              </a:r>
              <a:r>
                <a:rPr lang="nl-NL" dirty="0">
                  <a:latin typeface="Gill Sans MT" panose="020B0502020104020203" pitchFamily="34" charset="77"/>
                  <a:cs typeface="Arial" panose="020B0604020202020204" pitchFamily="34" charset="0"/>
                </a:rPr>
                <a:t> </a:t>
              </a:r>
              <a:r>
                <a:rPr lang="nl-NL" dirty="0" err="1">
                  <a:latin typeface="Gill Sans MT" panose="020B0502020104020203" pitchFamily="34" charset="77"/>
                  <a:cs typeface="Arial" panose="020B0604020202020204" pitchFamily="34" charset="0"/>
                </a:rPr>
                <a:t>probability</a:t>
              </a:r>
              <a:endParaRPr lang="en-NL">
                <a:latin typeface="Gill Sans MT" panose="020B0502020104020203" pitchFamily="34" charset="77"/>
              </a:endParaRPr>
            </a:p>
          </p:txBody>
        </p:sp>
        <p:cxnSp>
          <p:nvCxnSpPr>
            <p:cNvPr id="150" name="Straight Arrow Connector 149">
              <a:extLst>
                <a:ext uri="{FF2B5EF4-FFF2-40B4-BE49-F238E27FC236}">
                  <a16:creationId xmlns:a16="http://schemas.microsoft.com/office/drawing/2014/main" id="{4D72634F-2E6B-3308-985B-B76D812F33DE}"/>
                </a:ext>
              </a:extLst>
            </p:cNvPr>
            <p:cNvCxnSpPr>
              <a:cxnSpLocks/>
            </p:cNvCxnSpPr>
            <p:nvPr/>
          </p:nvCxnSpPr>
          <p:spPr>
            <a:xfrm flipH="1">
              <a:off x="3513082" y="4730175"/>
              <a:ext cx="262600" cy="244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A4EAE5D2-7D86-6395-A81C-C5BB2D871BB4}"/>
              </a:ext>
            </a:extLst>
          </p:cNvPr>
          <p:cNvGrpSpPr/>
          <p:nvPr/>
        </p:nvGrpSpPr>
        <p:grpSpPr>
          <a:xfrm>
            <a:off x="54429" y="1361762"/>
            <a:ext cx="8260577" cy="1439281"/>
            <a:chOff x="46056" y="2024995"/>
            <a:chExt cx="8260577" cy="1439281"/>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E2EA180-D372-27DB-D898-DF803A7FC79A}"/>
                    </a:ext>
                  </a:extLst>
                </p:cNvPr>
                <p:cNvSpPr txBox="1"/>
                <p:nvPr/>
              </p:nvSpPr>
              <p:spPr>
                <a:xfrm>
                  <a:off x="46056" y="2024995"/>
                  <a:ext cx="8260577" cy="1304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dirty="0" smtClean="0">
                                <a:solidFill>
                                  <a:schemeClr val="tx1"/>
                                </a:solidFill>
                                <a:effectLst/>
                                <a:latin typeface="Cambria Math" panose="02040503050406030204" pitchFamily="18" charset="0"/>
                              </a:rPr>
                            </m:ctrlPr>
                          </m:sSubPr>
                          <m:e>
                            <m:r>
                              <a:rPr lang="nl-NL" sz="2400" b="0" i="1" dirty="0" smtClean="0">
                                <a:solidFill>
                                  <a:schemeClr val="tx1"/>
                                </a:solidFill>
                                <a:effectLst/>
                                <a:latin typeface="Cambria Math" panose="02040503050406030204" pitchFamily="18" charset="0"/>
                              </a:rPr>
                              <m:t>𝑃</m:t>
                            </m:r>
                          </m:e>
                          <m:sub>
                            <m:r>
                              <m:rPr>
                                <m:sty m:val="p"/>
                              </m:rPr>
                              <a:rPr lang="nl-NL" sz="2400" b="0" i="0" dirty="0" smtClean="0">
                                <a:solidFill>
                                  <a:schemeClr val="tx1"/>
                                </a:solidFill>
                                <a:effectLst/>
                                <a:latin typeface="Cambria Math" panose="02040503050406030204" pitchFamily="18" charset="0"/>
                              </a:rPr>
                              <m:t>d</m:t>
                            </m:r>
                          </m:sub>
                        </m:sSub>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𝑟</m:t>
                        </m:r>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𝜃</m:t>
                        </m:r>
                        <m:r>
                          <a:rPr lang="nl-NL" sz="2400" b="0" i="1" dirty="0" smtClean="0">
                            <a:solidFill>
                              <a:schemeClr val="tx1"/>
                            </a:solidFill>
                            <a:effectLst/>
                            <a:latin typeface="Cambria Math" panose="02040503050406030204" pitchFamily="18" charset="0"/>
                          </a:rPr>
                          <m:t>,</m:t>
                        </m:r>
                        <m:r>
                          <a:rPr lang="nl-NL" sz="2400" b="1" i="1" dirty="0" smtClean="0">
                            <a:solidFill>
                              <a:schemeClr val="tx1"/>
                            </a:solidFill>
                            <a:effectLst/>
                            <a:latin typeface="Cambria Math" panose="02040503050406030204" pitchFamily="18" charset="0"/>
                          </a:rPr>
                          <m:t>𝒘</m:t>
                        </m:r>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𝑄</m:t>
                        </m:r>
                        <m:d>
                          <m:dPr>
                            <m:ctrlPr>
                              <a:rPr lang="nl-NL" sz="2400" b="0" i="1" dirty="0" smtClean="0">
                                <a:solidFill>
                                  <a:schemeClr val="tx1"/>
                                </a:solidFill>
                                <a:effectLst/>
                                <a:latin typeface="Cambria Math" panose="02040503050406030204" pitchFamily="18" charset="0"/>
                              </a:rPr>
                            </m:ctrlPr>
                          </m:dPr>
                          <m:e>
                            <m:sSup>
                              <m:sSupPr>
                                <m:ctrlPr>
                                  <a:rPr lang="nl-NL" sz="2400" i="1" dirty="0">
                                    <a:latin typeface="Cambria Math" panose="02040503050406030204" pitchFamily="18" charset="0"/>
                                  </a:rPr>
                                </m:ctrlPr>
                              </m:sSupPr>
                              <m:e>
                                <m:r>
                                  <a:rPr lang="nl-NL" sz="2400" i="1" dirty="0">
                                    <a:latin typeface="Cambria Math" panose="02040503050406030204" pitchFamily="18" charset="0"/>
                                  </a:rPr>
                                  <m:t>𝑄</m:t>
                                </m:r>
                              </m:e>
                              <m:sup>
                                <m:r>
                                  <a:rPr lang="nl-NL" sz="2400" i="1" dirty="0">
                                    <a:latin typeface="Cambria Math" panose="02040503050406030204" pitchFamily="18" charset="0"/>
                                  </a:rPr>
                                  <m:t>−1</m:t>
                                </m:r>
                              </m:sup>
                            </m:sSup>
                            <m:d>
                              <m:dPr>
                                <m:ctrlPr>
                                  <a:rPr lang="nl-NL" sz="2400" i="1" dirty="0">
                                    <a:latin typeface="Cambria Math" panose="02040503050406030204" pitchFamily="18" charset="0"/>
                                  </a:rPr>
                                </m:ctrlPr>
                              </m:dPr>
                              <m:e>
                                <m:sSub>
                                  <m:sSubPr>
                                    <m:ctrlPr>
                                      <a:rPr lang="nl-NL" sz="2400" i="1" dirty="0">
                                        <a:latin typeface="Cambria Math" panose="02040503050406030204" pitchFamily="18" charset="0"/>
                                      </a:rPr>
                                    </m:ctrlPr>
                                  </m:sSubPr>
                                  <m:e>
                                    <m:r>
                                      <a:rPr lang="nl-NL" sz="2400" i="1" dirty="0">
                                        <a:latin typeface="Cambria Math" panose="02040503050406030204" pitchFamily="18" charset="0"/>
                                      </a:rPr>
                                      <m:t>𝑃</m:t>
                                    </m:r>
                                  </m:e>
                                  <m:sub>
                                    <m:r>
                                      <m:rPr>
                                        <m:sty m:val="p"/>
                                      </m:rPr>
                                      <a:rPr lang="nl-NL" sz="2400" dirty="0">
                                        <a:latin typeface="Cambria Math" panose="02040503050406030204" pitchFamily="18" charset="0"/>
                                      </a:rPr>
                                      <m:t>FA</m:t>
                                    </m:r>
                                  </m:sub>
                                </m:sSub>
                              </m:e>
                            </m:d>
                            <m:r>
                              <a:rPr lang="nl-NL" sz="2400" i="1" dirty="0">
                                <a:solidFill>
                                  <a:schemeClr val="tx1"/>
                                </a:solidFill>
                                <a:latin typeface="Cambria Math" panose="02040503050406030204" pitchFamily="18" charset="0"/>
                              </a:rPr>
                              <m:t>−</m:t>
                            </m:r>
                            <m:rad>
                              <m:radPr>
                                <m:degHide m:val="on"/>
                                <m:ctrlPr>
                                  <a:rPr lang="nl-NL" sz="2400" b="0" i="1" dirty="0" smtClean="0">
                                    <a:solidFill>
                                      <a:schemeClr val="tx1"/>
                                    </a:solidFill>
                                    <a:latin typeface="Cambria Math" panose="02040503050406030204" pitchFamily="18" charset="0"/>
                                  </a:rPr>
                                </m:ctrlPr>
                              </m:radPr>
                              <m:deg/>
                              <m:e>
                                <m:f>
                                  <m:fPr>
                                    <m:ctrlPr>
                                      <a:rPr lang="nl-NL" sz="2400" i="1" dirty="0">
                                        <a:latin typeface="Cambria Math" panose="02040503050406030204" pitchFamily="18" charset="0"/>
                                      </a:rPr>
                                    </m:ctrlPr>
                                  </m:fPr>
                                  <m:num>
                                    <m:sSub>
                                      <m:sSubPr>
                                        <m:ctrlPr>
                                          <a:rPr lang="nl-NL" sz="2400" i="1" dirty="0" smtClean="0">
                                            <a:latin typeface="Cambria Math" panose="02040503050406030204" pitchFamily="18" charset="0"/>
                                          </a:rPr>
                                        </m:ctrlPr>
                                      </m:sSubPr>
                                      <m:e>
                                        <m:r>
                                          <a:rPr lang="nl-NL" sz="2400" i="1" dirty="0">
                                            <a:latin typeface="Cambria Math" panose="02040503050406030204" pitchFamily="18" charset="0"/>
                                          </a:rPr>
                                          <m:t>𝑃</m:t>
                                        </m:r>
                                      </m:e>
                                      <m:sub>
                                        <m:r>
                                          <m:rPr>
                                            <m:sty m:val="p"/>
                                          </m:rPr>
                                          <a:rPr lang="nl-NL" sz="2400" dirty="0">
                                            <a:latin typeface="Cambria Math" panose="02040503050406030204" pitchFamily="18" charset="0"/>
                                          </a:rPr>
                                          <m:t>TX</m:t>
                                        </m:r>
                                      </m:sub>
                                    </m:sSub>
                                    <m:sSup>
                                      <m:sSupPr>
                                        <m:ctrlPr>
                                          <a:rPr lang="nl-NL" sz="2400" i="1" dirty="0">
                                            <a:latin typeface="Cambria Math" panose="02040503050406030204" pitchFamily="18" charset="0"/>
                                          </a:rPr>
                                        </m:ctrlPr>
                                      </m:sSupPr>
                                      <m:e>
                                        <m:d>
                                          <m:dPr>
                                            <m:begChr m:val="|"/>
                                            <m:endChr m:val="|"/>
                                            <m:ctrlPr>
                                              <a:rPr lang="nl-NL" sz="2400" i="1" dirty="0">
                                                <a:latin typeface="Cambria Math" panose="02040503050406030204" pitchFamily="18" charset="0"/>
                                              </a:rPr>
                                            </m:ctrlPr>
                                          </m:dPr>
                                          <m:e>
                                            <m:r>
                                              <a:rPr lang="nl-NL" sz="2400" i="1" dirty="0">
                                                <a:latin typeface="Cambria Math" panose="02040503050406030204" pitchFamily="18" charset="0"/>
                                              </a:rPr>
                                              <m:t>𝛼</m:t>
                                            </m:r>
                                            <m:sSup>
                                              <m:sSupPr>
                                                <m:ctrlPr>
                                                  <a:rPr lang="nl-NL" sz="2400" i="1" dirty="0" smtClean="0">
                                                    <a:solidFill>
                                                      <a:srgbClr val="C00000"/>
                                                    </a:solidFill>
                                                    <a:latin typeface="Cambria Math" panose="02040503050406030204" pitchFamily="18" charset="0"/>
                                                  </a:rPr>
                                                </m:ctrlPr>
                                              </m:sSupPr>
                                              <m:e>
                                                <m:r>
                                                  <a:rPr lang="nl-NL" sz="2400" b="1" i="1" dirty="0">
                                                    <a:solidFill>
                                                      <a:srgbClr val="C00000"/>
                                                    </a:solidFill>
                                                    <a:latin typeface="Cambria Math" panose="02040503050406030204" pitchFamily="18" charset="0"/>
                                                  </a:rPr>
                                                  <m:t>𝒂</m:t>
                                                </m:r>
                                              </m:e>
                                              <m:sup>
                                                <m:r>
                                                  <a:rPr lang="nl-NL" sz="2400" i="1" dirty="0">
                                                    <a:solidFill>
                                                      <a:srgbClr val="C00000"/>
                                                    </a:solidFill>
                                                    <a:latin typeface="Cambria Math" panose="02040503050406030204" pitchFamily="18" charset="0"/>
                                                  </a:rPr>
                                                  <m:t>𝑇</m:t>
                                                </m:r>
                                              </m:sup>
                                            </m:sSup>
                                            <m:d>
                                              <m:dPr>
                                                <m:ctrlPr>
                                                  <a:rPr lang="nl-NL" sz="2400" i="1" dirty="0">
                                                    <a:solidFill>
                                                      <a:srgbClr val="C00000"/>
                                                    </a:solidFill>
                                                    <a:latin typeface="Cambria Math" panose="02040503050406030204" pitchFamily="18" charset="0"/>
                                                  </a:rPr>
                                                </m:ctrlPr>
                                              </m:dPr>
                                              <m:e>
                                                <m:r>
                                                  <a:rPr lang="nl-NL" sz="2400" i="1" dirty="0">
                                                    <a:solidFill>
                                                      <a:srgbClr val="C00000"/>
                                                    </a:solidFill>
                                                    <a:latin typeface="Cambria Math" panose="02040503050406030204" pitchFamily="18" charset="0"/>
                                                  </a:rPr>
                                                  <m:t>𝜃</m:t>
                                                </m:r>
                                              </m:e>
                                            </m:d>
                                            <m:r>
                                              <a:rPr lang="nl-NL" sz="2400" b="1" i="1" dirty="0">
                                                <a:solidFill>
                                                  <a:srgbClr val="C00000"/>
                                                </a:solidFill>
                                                <a:latin typeface="Cambria Math" panose="02040503050406030204" pitchFamily="18" charset="0"/>
                                              </a:rPr>
                                              <m:t>𝒘</m:t>
                                            </m:r>
                                          </m:e>
                                        </m:d>
                                      </m:e>
                                      <m:sup>
                                        <m:r>
                                          <a:rPr lang="nl-NL" sz="2400" i="1" dirty="0">
                                            <a:latin typeface="Cambria Math" panose="02040503050406030204" pitchFamily="18" charset="0"/>
                                          </a:rPr>
                                          <m:t>2</m:t>
                                        </m:r>
                                      </m:sup>
                                    </m:sSup>
                                  </m:num>
                                  <m:den>
                                    <m:sSup>
                                      <m:sSupPr>
                                        <m:ctrlPr>
                                          <a:rPr lang="nl-NL" sz="2400" i="1" dirty="0">
                                            <a:latin typeface="Cambria Math" panose="02040503050406030204" pitchFamily="18" charset="0"/>
                                          </a:rPr>
                                        </m:ctrlPr>
                                      </m:sSupPr>
                                      <m:e>
                                        <m:r>
                                          <a:rPr lang="nl-NL" sz="2400" i="1" dirty="0">
                                            <a:latin typeface="Cambria Math" panose="02040503050406030204" pitchFamily="18" charset="0"/>
                                          </a:rPr>
                                          <m:t>𝑟</m:t>
                                        </m:r>
                                      </m:e>
                                      <m:sup>
                                        <m:r>
                                          <a:rPr lang="nl-NL" sz="2400" i="1" dirty="0">
                                            <a:latin typeface="Cambria Math" panose="02040503050406030204" pitchFamily="18" charset="0"/>
                                          </a:rPr>
                                          <m:t>4</m:t>
                                        </m:r>
                                      </m:sup>
                                    </m:sSup>
                                    <m:sSup>
                                      <m:sSupPr>
                                        <m:ctrlPr>
                                          <a:rPr lang="nl-NL" sz="2400" i="1" dirty="0">
                                            <a:latin typeface="Cambria Math" panose="02040503050406030204" pitchFamily="18" charset="0"/>
                                          </a:rPr>
                                        </m:ctrlPr>
                                      </m:sSupPr>
                                      <m:e>
                                        <m:r>
                                          <a:rPr lang="nl-NL" sz="2400" i="1" dirty="0">
                                            <a:latin typeface="Cambria Math" panose="02040503050406030204" pitchFamily="18" charset="0"/>
                                          </a:rPr>
                                          <m:t>𝜎</m:t>
                                        </m:r>
                                      </m:e>
                                      <m:sup>
                                        <m:r>
                                          <a:rPr lang="nl-NL" sz="2400" i="1" dirty="0">
                                            <a:latin typeface="Cambria Math" panose="02040503050406030204" pitchFamily="18" charset="0"/>
                                          </a:rPr>
                                          <m:t>2</m:t>
                                        </m:r>
                                      </m:sup>
                                    </m:sSup>
                                  </m:den>
                                </m:f>
                              </m:e>
                            </m:rad>
                          </m:e>
                        </m:d>
                      </m:oMath>
                    </m:oMathPara>
                  </a14:m>
                  <a:endParaRPr lang="en-NL" sz="2400">
                    <a:solidFill>
                      <a:schemeClr val="tx1"/>
                    </a:solidFill>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1E2EA180-D372-27DB-D898-DF803A7FC79A}"/>
                    </a:ext>
                  </a:extLst>
                </p:cNvPr>
                <p:cNvSpPr txBox="1">
                  <a:spLocks noRot="1" noChangeAspect="1" noMove="1" noResize="1" noEditPoints="1" noAdjustHandles="1" noChangeArrowheads="1" noChangeShapeType="1" noTextEdit="1"/>
                </p:cNvSpPr>
                <p:nvPr/>
              </p:nvSpPr>
              <p:spPr>
                <a:xfrm>
                  <a:off x="46056" y="2024995"/>
                  <a:ext cx="8260577" cy="1304268"/>
                </a:xfrm>
                <a:prstGeom prst="rect">
                  <a:avLst/>
                </a:prstGeom>
                <a:blipFill>
                  <a:blip r:embed="rId7"/>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AB75F943-F553-9CD4-7FC7-2605EBE7B188}"/>
                </a:ext>
              </a:extLst>
            </p:cNvPr>
            <p:cNvSpPr txBox="1"/>
            <p:nvPr/>
          </p:nvSpPr>
          <p:spPr>
            <a:xfrm>
              <a:off x="5736040" y="2570360"/>
              <a:ext cx="0" cy="0"/>
            </a:xfrm>
            <a:prstGeom prst="rect">
              <a:avLst/>
            </a:prstGeom>
            <a:noFill/>
          </p:spPr>
          <p:txBody>
            <a:bodyPr wrap="none" lIns="91440" tIns="45720" rIns="91440" rtlCol="0" anchor="t">
              <a:noAutofit/>
            </a:bodyPr>
            <a:lstStyle/>
            <a:p>
              <a:pPr algn="l">
                <a:spcBef>
                  <a:spcPts val="600"/>
                </a:spcBef>
              </a:pPr>
              <a:endParaRPr lang="en-NL" sz="170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C110EBA-16D8-DAC2-2AE5-610BAE709754}"/>
                </a:ext>
              </a:extLst>
            </p:cNvPr>
            <p:cNvSpPr txBox="1"/>
            <p:nvPr/>
          </p:nvSpPr>
          <p:spPr>
            <a:xfrm>
              <a:off x="337842" y="2989694"/>
              <a:ext cx="2395614" cy="307777"/>
            </a:xfrm>
            <a:prstGeom prst="rect">
              <a:avLst/>
            </a:prstGeom>
            <a:noFill/>
          </p:spPr>
          <p:txBody>
            <a:bodyPr wrap="square">
              <a:spAutoFit/>
            </a:bodyPr>
            <a:lstStyle/>
            <a:p>
              <a:pPr algn="ctr"/>
              <a:r>
                <a:rPr lang="en-US" sz="1400" b="0" i="0" dirty="0">
                  <a:solidFill>
                    <a:srgbClr val="374151"/>
                  </a:solidFill>
                  <a:effectLst/>
                  <a:latin typeface="Gill Sans MT" panose="020B0502020104020203" pitchFamily="34" charset="77"/>
                  <a:cs typeface="Arial" panose="020B0604020202020204" pitchFamily="34" charset="0"/>
                </a:rPr>
                <a:t>Detection probability</a:t>
              </a:r>
              <a:endParaRPr lang="en-NL" sz="1400">
                <a:latin typeface="Gill Sans MT" panose="020B0502020104020203" pitchFamily="34" charset="77"/>
                <a:cs typeface="Arial" panose="020B0604020202020204" pitchFamily="34" charset="0"/>
              </a:endParaRPr>
            </a:p>
          </p:txBody>
        </p:sp>
        <p:cxnSp>
          <p:nvCxnSpPr>
            <p:cNvPr id="51" name="Straight Arrow Connector 50">
              <a:extLst>
                <a:ext uri="{FF2B5EF4-FFF2-40B4-BE49-F238E27FC236}">
                  <a16:creationId xmlns:a16="http://schemas.microsoft.com/office/drawing/2014/main" id="{1396BE9B-A2F3-87DB-35FB-CBBC88E45349}"/>
                </a:ext>
              </a:extLst>
            </p:cNvPr>
            <p:cNvCxnSpPr>
              <a:cxnSpLocks/>
            </p:cNvCxnSpPr>
            <p:nvPr/>
          </p:nvCxnSpPr>
          <p:spPr>
            <a:xfrm flipV="1">
              <a:off x="1693433" y="2857921"/>
              <a:ext cx="152400" cy="193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4DDEB3-2BD3-4D3E-440E-450BF76FF2E2}"/>
                </a:ext>
              </a:extLst>
            </p:cNvPr>
            <p:cNvCxnSpPr>
              <a:cxnSpLocks/>
            </p:cNvCxnSpPr>
            <p:nvPr/>
          </p:nvCxnSpPr>
          <p:spPr>
            <a:xfrm>
              <a:off x="4309434" y="2919083"/>
              <a:ext cx="73163" cy="25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221275C1-D2FA-6A09-198D-3EE95226C767}"/>
                </a:ext>
              </a:extLst>
            </p:cNvPr>
            <p:cNvSpPr txBox="1"/>
            <p:nvPr/>
          </p:nvSpPr>
          <p:spPr>
            <a:xfrm>
              <a:off x="3071751" y="3156499"/>
              <a:ext cx="3468978" cy="307777"/>
            </a:xfrm>
            <a:prstGeom prst="rect">
              <a:avLst/>
            </a:prstGeom>
            <a:noFill/>
          </p:spPr>
          <p:txBody>
            <a:bodyPr wrap="square">
              <a:spAutoFit/>
            </a:bodyPr>
            <a:lstStyle/>
            <a:p>
              <a:pPr algn="ctr"/>
              <a:r>
                <a:rPr lang="en-US" sz="1400" b="0" i="0" dirty="0">
                  <a:solidFill>
                    <a:schemeClr val="tx1"/>
                  </a:solidFill>
                  <a:effectLst/>
                  <a:latin typeface="Gill Sans MT" panose="020B0502020104020203" pitchFamily="34" charset="77"/>
                  <a:cs typeface="Arial" panose="020B0604020202020204" pitchFamily="34" charset="0"/>
                </a:rPr>
                <a:t>False alarm probability</a:t>
              </a:r>
              <a:endParaRPr lang="en-NL" sz="1400">
                <a:solidFill>
                  <a:schemeClr val="tx1"/>
                </a:solidFill>
                <a:latin typeface="Gill Sans MT" panose="020B0502020104020203" pitchFamily="34" charset="77"/>
                <a:cs typeface="Arial" panose="020B0604020202020204" pitchFamily="34" charset="0"/>
              </a:endParaRPr>
            </a:p>
          </p:txBody>
        </p:sp>
      </p:grpSp>
      <p:grpSp>
        <p:nvGrpSpPr>
          <p:cNvPr id="162" name="Group 161">
            <a:extLst>
              <a:ext uri="{FF2B5EF4-FFF2-40B4-BE49-F238E27FC236}">
                <a16:creationId xmlns:a16="http://schemas.microsoft.com/office/drawing/2014/main" id="{8034D3C2-6C29-E3B7-BE89-DB079751796D}"/>
              </a:ext>
            </a:extLst>
          </p:cNvPr>
          <p:cNvGrpSpPr/>
          <p:nvPr/>
        </p:nvGrpSpPr>
        <p:grpSpPr>
          <a:xfrm>
            <a:off x="7964181" y="3665943"/>
            <a:ext cx="3616485" cy="2410236"/>
            <a:chOff x="8988639" y="5222603"/>
            <a:chExt cx="2584805" cy="1611474"/>
          </a:xfrm>
        </p:grpSpPr>
        <p:pic>
          <p:nvPicPr>
            <p:cNvPr id="144" name="Picture 143">
              <a:extLst>
                <a:ext uri="{FF2B5EF4-FFF2-40B4-BE49-F238E27FC236}">
                  <a16:creationId xmlns:a16="http://schemas.microsoft.com/office/drawing/2014/main" id="{C739C72C-F16E-B92B-BAC1-374838B7F0D0}"/>
                </a:ext>
              </a:extLst>
            </p:cNvPr>
            <p:cNvPicPr>
              <a:picLocks noChangeAspect="1"/>
            </p:cNvPicPr>
            <p:nvPr/>
          </p:nvPicPr>
          <p:blipFill>
            <a:blip r:embed="rId8"/>
            <a:stretch>
              <a:fillRect/>
            </a:stretch>
          </p:blipFill>
          <p:spPr>
            <a:xfrm>
              <a:off x="8988639" y="5222603"/>
              <a:ext cx="2584805" cy="1611474"/>
            </a:xfrm>
            <a:prstGeom prst="rect">
              <a:avLst/>
            </a:prstGeom>
          </p:spPr>
        </p:pic>
        <p:cxnSp>
          <p:nvCxnSpPr>
            <p:cNvPr id="158" name="Straight Arrow Connector 157">
              <a:extLst>
                <a:ext uri="{FF2B5EF4-FFF2-40B4-BE49-F238E27FC236}">
                  <a16:creationId xmlns:a16="http://schemas.microsoft.com/office/drawing/2014/main" id="{A458A61B-2150-28D4-8465-479F8AF295B9}"/>
                </a:ext>
              </a:extLst>
            </p:cNvPr>
            <p:cNvCxnSpPr>
              <a:cxnSpLocks/>
            </p:cNvCxnSpPr>
            <p:nvPr/>
          </p:nvCxnSpPr>
          <p:spPr>
            <a:xfrm flipV="1">
              <a:off x="9914506" y="5602235"/>
              <a:ext cx="0" cy="647390"/>
            </a:xfrm>
            <a:prstGeom prst="straightConnector1">
              <a:avLst/>
            </a:prstGeom>
            <a:ln w="28575">
              <a:solidFill>
                <a:srgbClr val="384117"/>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54AD2D4-A2C8-746D-DF37-DF336EFE1BFD}"/>
                  </a:ext>
                </a:extLst>
              </p:cNvPr>
              <p:cNvSpPr txBox="1"/>
              <p:nvPr/>
            </p:nvSpPr>
            <p:spPr>
              <a:xfrm>
                <a:off x="7685188" y="1411540"/>
                <a:ext cx="4660060" cy="1384995"/>
              </a:xfrm>
              <a:prstGeom prst="rect">
                <a:avLst/>
              </a:prstGeom>
              <a:noFill/>
            </p:spPr>
            <p:txBody>
              <a:bodyPr wrap="square">
                <a:spAutoFit/>
              </a:bodyPr>
              <a:lstStyle/>
              <a:p>
                <a14:m>
                  <m:oMath xmlns:m="http://schemas.openxmlformats.org/officeDocument/2006/math">
                    <m:sSub>
                      <m:sSubPr>
                        <m:ctrlPr>
                          <a:rPr lang="nl-NL" sz="2200" i="1" dirty="0" smtClean="0">
                            <a:latin typeface="Cambria Math" panose="02040503050406030204" pitchFamily="18" charset="0"/>
                          </a:rPr>
                        </m:ctrlPr>
                      </m:sSubPr>
                      <m:e>
                        <m:r>
                          <a:rPr lang="nl-NL" sz="2200" i="1" dirty="0">
                            <a:latin typeface="Cambria Math" panose="02040503050406030204" pitchFamily="18" charset="0"/>
                          </a:rPr>
                          <m:t>𝑃</m:t>
                        </m:r>
                      </m:e>
                      <m:sub>
                        <m:r>
                          <m:rPr>
                            <m:sty m:val="p"/>
                          </m:rPr>
                          <a:rPr lang="nl-NL" sz="2200" dirty="0">
                            <a:latin typeface="Cambria Math" panose="02040503050406030204" pitchFamily="18" charset="0"/>
                          </a:rPr>
                          <m:t>TX</m:t>
                        </m:r>
                      </m:sub>
                    </m:sSub>
                  </m:oMath>
                </a14:m>
                <a:r>
                  <a:rPr lang="en-US" sz="2200" dirty="0"/>
                  <a:t> </a:t>
                </a:r>
                <a:r>
                  <a:rPr lang="en-US" sz="2200" dirty="0">
                    <a:latin typeface="Gill Sans MT" panose="020B0502020104020203" pitchFamily="34" charset="77"/>
                  </a:rPr>
                  <a:t>- Transmit Power</a:t>
                </a:r>
              </a:p>
              <a:p>
                <a14:m>
                  <m:oMath xmlns:m="http://schemas.openxmlformats.org/officeDocument/2006/math">
                    <m:r>
                      <a:rPr lang="nl-NL" sz="2200" b="0" i="1" dirty="0" smtClean="0">
                        <a:latin typeface="Cambria Math" panose="02040503050406030204" pitchFamily="18" charset="0"/>
                      </a:rPr>
                      <m:t>𝛼</m:t>
                    </m:r>
                  </m:oMath>
                </a14:m>
                <a:r>
                  <a:rPr lang="en-US" sz="2200" dirty="0"/>
                  <a:t> - </a:t>
                </a:r>
                <a14:m>
                  <m:oMath xmlns:m="http://schemas.openxmlformats.org/officeDocument/2006/math">
                    <m:r>
                      <a:rPr lang="nl-NL" sz="2200" b="0" i="1" smtClean="0">
                        <a:latin typeface="Cambria Math" panose="02040503050406030204" pitchFamily="18" charset="0"/>
                      </a:rPr>
                      <m:t>∝</m:t>
                    </m:r>
                  </m:oMath>
                </a14:m>
                <a:r>
                  <a:rPr lang="en-US" sz="2200" dirty="0"/>
                  <a:t> </a:t>
                </a:r>
                <a:r>
                  <a:rPr lang="en-US" sz="2200" dirty="0">
                    <a:latin typeface="Gill Sans MT" panose="020B0502020104020203" pitchFamily="34" charset="77"/>
                  </a:rPr>
                  <a:t>RCS, RX Gain, Wavelength</a:t>
                </a:r>
              </a:p>
              <a:p>
                <a14:m>
                  <m:oMath xmlns:m="http://schemas.openxmlformats.org/officeDocument/2006/math">
                    <m:r>
                      <a:rPr lang="nl-NL" sz="2200" b="0" i="1" smtClean="0">
                        <a:latin typeface="Cambria Math" panose="02040503050406030204" pitchFamily="18" charset="0"/>
                      </a:rPr>
                      <m:t>𝜎</m:t>
                    </m:r>
                  </m:oMath>
                </a14:m>
                <a:r>
                  <a:rPr lang="en-US" sz="2200" dirty="0">
                    <a:latin typeface="Gill Sans MT" panose="020B0502020104020203" pitchFamily="34" charset="77"/>
                  </a:rPr>
                  <a:t> - Noise Power, Noise ~ </a:t>
                </a:r>
                <a14:m>
                  <m:oMath xmlns:m="http://schemas.openxmlformats.org/officeDocument/2006/math">
                    <m:r>
                      <a:rPr lang="nl-NL" sz="2200" b="0" i="1" smtClean="0">
                        <a:latin typeface="Cambria Math" panose="02040503050406030204" pitchFamily="18" charset="0"/>
                      </a:rPr>
                      <m:t>𝑁</m:t>
                    </m:r>
                    <m:r>
                      <a:rPr lang="nl-NL" sz="2200" b="0" i="1" smtClean="0">
                        <a:latin typeface="Cambria Math" panose="02040503050406030204" pitchFamily="18" charset="0"/>
                      </a:rPr>
                      <m:t>(0,</m:t>
                    </m:r>
                    <m:sSup>
                      <m:sSupPr>
                        <m:ctrlPr>
                          <a:rPr lang="nl-NL" sz="2200" b="0" i="1" smtClean="0">
                            <a:latin typeface="Cambria Math" panose="02040503050406030204" pitchFamily="18" charset="0"/>
                          </a:rPr>
                        </m:ctrlPr>
                      </m:sSupPr>
                      <m:e>
                        <m:r>
                          <a:rPr lang="nl-NL" sz="2200" b="0" i="1" smtClean="0">
                            <a:latin typeface="Cambria Math" panose="02040503050406030204" pitchFamily="18" charset="0"/>
                          </a:rPr>
                          <m:t>𝜎</m:t>
                        </m:r>
                      </m:e>
                      <m:sup>
                        <m:r>
                          <a:rPr lang="nl-NL" sz="2200" b="0" i="1" smtClean="0">
                            <a:latin typeface="Cambria Math" panose="02040503050406030204" pitchFamily="18" charset="0"/>
                          </a:rPr>
                          <m:t>2</m:t>
                        </m:r>
                      </m:sup>
                    </m:sSup>
                    <m:r>
                      <a:rPr lang="nl-NL" sz="2200" b="0" i="1" smtClean="0">
                        <a:latin typeface="Cambria Math" panose="02040503050406030204" pitchFamily="18" charset="0"/>
                      </a:rPr>
                      <m:t>)</m:t>
                    </m:r>
                  </m:oMath>
                </a14:m>
                <a:endParaRPr lang="en-US" sz="2200" dirty="0">
                  <a:latin typeface="Gill Sans MT" panose="020B0502020104020203" pitchFamily="34" charset="77"/>
                </a:endParaRPr>
              </a:p>
              <a:p>
                <a:endParaRPr lang="en-US" dirty="0"/>
              </a:p>
            </p:txBody>
          </p:sp>
        </mc:Choice>
        <mc:Fallback xmlns="">
          <p:sp>
            <p:nvSpPr>
              <p:cNvPr id="3" name="TextBox 2">
                <a:extLst>
                  <a:ext uri="{FF2B5EF4-FFF2-40B4-BE49-F238E27FC236}">
                    <a16:creationId xmlns:a16="http://schemas.microsoft.com/office/drawing/2014/main" id="{754AD2D4-A2C8-746D-DF37-DF336EFE1BFD}"/>
                  </a:ext>
                </a:extLst>
              </p:cNvPr>
              <p:cNvSpPr txBox="1">
                <a:spLocks noRot="1" noChangeAspect="1" noMove="1" noResize="1" noEditPoints="1" noAdjustHandles="1" noChangeArrowheads="1" noChangeShapeType="1" noTextEdit="1"/>
              </p:cNvSpPr>
              <p:nvPr/>
            </p:nvSpPr>
            <p:spPr>
              <a:xfrm>
                <a:off x="7685188" y="1411540"/>
                <a:ext cx="4660060" cy="1384995"/>
              </a:xfrm>
              <a:prstGeom prst="rect">
                <a:avLst/>
              </a:prstGeom>
              <a:blipFill>
                <a:blip r:embed="rId9"/>
                <a:stretch>
                  <a:fillRect l="-272" t="-3636"/>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B7AB3477-9E74-16E7-B184-2113D1D55225}"/>
              </a:ext>
            </a:extLst>
          </p:cNvPr>
          <p:cNvSpPr txBox="1"/>
          <p:nvPr/>
        </p:nvSpPr>
        <p:spPr>
          <a:xfrm>
            <a:off x="4858690" y="5259846"/>
            <a:ext cx="3115991" cy="461665"/>
          </a:xfrm>
          <a:prstGeom prst="rect">
            <a:avLst/>
          </a:prstGeom>
          <a:noFill/>
          <a:ln>
            <a:solidFill>
              <a:srgbClr val="C00000"/>
            </a:solidFill>
          </a:ln>
        </p:spPr>
        <p:txBody>
          <a:bodyPr wrap="square">
            <a:spAutoFit/>
          </a:bodyPr>
          <a:lstStyle/>
          <a:p>
            <a:pPr algn="ctr"/>
            <a:r>
              <a:rPr lang="nl-NL" sz="2400" dirty="0">
                <a:solidFill>
                  <a:srgbClr val="C00000"/>
                </a:solidFill>
                <a:latin typeface="Gill Sans MT" panose="020B0502020104020203" pitchFamily="34" charset="77"/>
                <a:cs typeface="Arial" panose="020B0604020202020204" pitchFamily="34" charset="0"/>
              </a:rPr>
              <a:t>Information </a:t>
            </a:r>
            <a:r>
              <a:rPr lang="nl-NL" sz="2400" dirty="0" err="1">
                <a:solidFill>
                  <a:srgbClr val="C00000"/>
                </a:solidFill>
                <a:latin typeface="Gill Sans MT" panose="020B0502020104020203" pitchFamily="34" charset="77"/>
                <a:cs typeface="Arial" panose="020B0604020202020204" pitchFamily="34" charset="0"/>
              </a:rPr>
              <a:t>Entropy</a:t>
            </a:r>
            <a:endParaRPr lang="nl-NL" sz="2400" dirty="0">
              <a:solidFill>
                <a:srgbClr val="C00000"/>
              </a:solidFill>
              <a:latin typeface="Gill Sans MT" panose="020B0502020104020203" pitchFamily="34" charset="77"/>
              <a:cs typeface="Arial" panose="020B0604020202020204" pitchFamily="34" charset="0"/>
            </a:endParaRPr>
          </a:p>
        </p:txBody>
      </p:sp>
      <p:cxnSp>
        <p:nvCxnSpPr>
          <p:cNvPr id="11" name="Straight Arrow Connector 10">
            <a:extLst>
              <a:ext uri="{FF2B5EF4-FFF2-40B4-BE49-F238E27FC236}">
                <a16:creationId xmlns:a16="http://schemas.microsoft.com/office/drawing/2014/main" id="{E9FD3447-3BBA-22A3-C73F-B23565A5C9B6}"/>
              </a:ext>
            </a:extLst>
          </p:cNvPr>
          <p:cNvCxnSpPr>
            <a:cxnSpLocks/>
          </p:cNvCxnSpPr>
          <p:nvPr/>
        </p:nvCxnSpPr>
        <p:spPr>
          <a:xfrm>
            <a:off x="4355472" y="4958701"/>
            <a:ext cx="468470" cy="2621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6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876D05-72E1-C93E-5DB0-D109B4C7F8DD}"/>
              </a:ext>
            </a:extLst>
          </p:cNvPr>
          <p:cNvSpPr/>
          <p:nvPr/>
        </p:nvSpPr>
        <p:spPr>
          <a:xfrm>
            <a:off x="231002" y="860215"/>
            <a:ext cx="5722591" cy="5630233"/>
          </a:xfrm>
          <a:prstGeom prst="rect">
            <a:avLst/>
          </a:prstGeom>
          <a:solidFill>
            <a:srgbClr val="F4B76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6E98F12-27A3-4DDD-3552-1A31C8FDBE54}"/>
              </a:ext>
            </a:extLst>
          </p:cNvPr>
          <p:cNvGrpSpPr/>
          <p:nvPr/>
        </p:nvGrpSpPr>
        <p:grpSpPr>
          <a:xfrm>
            <a:off x="273207" y="1943418"/>
            <a:ext cx="5655130" cy="4547030"/>
            <a:chOff x="399605" y="1217274"/>
            <a:chExt cx="5207804" cy="4187356"/>
          </a:xfrm>
        </p:grpSpPr>
        <p:sp>
          <p:nvSpPr>
            <p:cNvPr id="15" name="Rectangle 14">
              <a:extLst>
                <a:ext uri="{FF2B5EF4-FFF2-40B4-BE49-F238E27FC236}">
                  <a16:creationId xmlns:a16="http://schemas.microsoft.com/office/drawing/2014/main" id="{4FD3E8E7-D211-DCF1-8FED-0D0D71D63EBB}"/>
                </a:ext>
              </a:extLst>
            </p:cNvPr>
            <p:cNvSpPr/>
            <p:nvPr/>
          </p:nvSpPr>
          <p:spPr>
            <a:xfrm>
              <a:off x="1057013" y="2973494"/>
              <a:ext cx="3254637" cy="1925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6EF234B-2AEB-1A78-B771-A2054D9E1789}"/>
                </a:ext>
              </a:extLst>
            </p:cNvPr>
            <p:cNvPicPr>
              <a:picLocks noChangeAspect="1"/>
            </p:cNvPicPr>
            <p:nvPr/>
          </p:nvPicPr>
          <p:blipFill>
            <a:blip r:embed="rId3"/>
            <a:stretch>
              <a:fillRect/>
            </a:stretch>
          </p:blipFill>
          <p:spPr>
            <a:xfrm>
              <a:off x="399605" y="1217274"/>
              <a:ext cx="5207804" cy="4187356"/>
            </a:xfrm>
            <a:prstGeom prst="rect">
              <a:avLst/>
            </a:prstGeom>
          </p:spPr>
        </p:pic>
      </p:grpSp>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Gill Sans MT" panose="020B0502020104020203" pitchFamily="34" charset="77"/>
              </a:rPr>
              <a:t>Results</a:t>
            </a:r>
            <a:endParaRPr lang="en-US" sz="1600">
              <a:latin typeface="Gill Sans MT" panose="020B0502020104020203" pitchFamily="34" charset="77"/>
            </a:endParaRPr>
          </a:p>
        </p:txBody>
      </p:sp>
      <p:sp>
        <p:nvSpPr>
          <p:cNvPr id="18" name="Rectangle 17">
            <a:extLst>
              <a:ext uri="{FF2B5EF4-FFF2-40B4-BE49-F238E27FC236}">
                <a16:creationId xmlns:a16="http://schemas.microsoft.com/office/drawing/2014/main" id="{9AD910B6-9AD9-B37D-9B93-6641420FEC51}"/>
              </a:ext>
            </a:extLst>
          </p:cNvPr>
          <p:cNvSpPr/>
          <p:nvPr/>
        </p:nvSpPr>
        <p:spPr>
          <a:xfrm>
            <a:off x="6394259" y="2327637"/>
            <a:ext cx="5626318" cy="2677655"/>
          </a:xfrm>
          <a:prstGeom prst="rect">
            <a:avLst/>
          </a:prstGeom>
          <a:solidFill>
            <a:srgbClr val="6DACD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0E35230-9A81-08DD-F751-EC54D8C25D79}"/>
              </a:ext>
            </a:extLst>
          </p:cNvPr>
          <p:cNvSpPr txBox="1"/>
          <p:nvPr/>
        </p:nvSpPr>
        <p:spPr>
          <a:xfrm>
            <a:off x="6543412" y="2506711"/>
            <a:ext cx="5443720" cy="2677656"/>
          </a:xfrm>
          <a:prstGeom prst="rect">
            <a:avLst/>
          </a:prstGeom>
          <a:noFill/>
        </p:spPr>
        <p:txBody>
          <a:bodyPr wrap="square">
            <a:spAutoFit/>
          </a:bodyPr>
          <a:lstStyle/>
          <a:p>
            <a:pPr algn="ctr"/>
            <a:r>
              <a:rPr lang="en-US" sz="2800">
                <a:solidFill>
                  <a:srgbClr val="00003E"/>
                </a:solidFill>
                <a:effectLst/>
                <a:latin typeface="Mukta Regular" panose="020B0000000000000000" pitchFamily="34" charset="77"/>
              </a:rPr>
              <a:t>Higher </a:t>
            </a:r>
            <a:r>
              <a:rPr lang="en-US" sz="2800" b="1">
                <a:solidFill>
                  <a:srgbClr val="00003E"/>
                </a:solidFill>
                <a:effectLst/>
                <a:latin typeface="Mukta Regular" panose="020B0000000000000000" pitchFamily="34" charset="77"/>
              </a:rPr>
              <a:t>gain</a:t>
            </a:r>
            <a:r>
              <a:rPr lang="en-US" sz="2800">
                <a:solidFill>
                  <a:srgbClr val="00003E"/>
                </a:solidFill>
                <a:effectLst/>
                <a:latin typeface="Mukta Regular" panose="020B0000000000000000" pitchFamily="34" charset="77"/>
              </a:rPr>
              <a:t> along directions with </a:t>
            </a:r>
            <a:r>
              <a:rPr lang="en-US" sz="2800" b="1">
                <a:solidFill>
                  <a:srgbClr val="00003E"/>
                </a:solidFill>
                <a:effectLst/>
                <a:latin typeface="Mukta Regular" panose="020B0000000000000000" pitchFamily="34" charset="77"/>
              </a:rPr>
              <a:t>extended</a:t>
            </a:r>
            <a:r>
              <a:rPr lang="en-US" sz="2800">
                <a:solidFill>
                  <a:srgbClr val="00003E"/>
                </a:solidFill>
                <a:effectLst/>
                <a:latin typeface="Mukta Regular" panose="020B0000000000000000" pitchFamily="34" charset="77"/>
              </a:rPr>
              <a:t> regions of uncertainty</a:t>
            </a:r>
          </a:p>
          <a:p>
            <a:pPr algn="ctr"/>
            <a:r>
              <a:rPr lang="en-US" sz="2800">
                <a:solidFill>
                  <a:srgbClr val="00003E"/>
                </a:solidFill>
                <a:latin typeface="Mukta Regular" panose="020B0000000000000000" pitchFamily="34" charset="77"/>
              </a:rPr>
              <a:t>=</a:t>
            </a:r>
          </a:p>
          <a:p>
            <a:pPr algn="ctr"/>
            <a:r>
              <a:rPr lang="en-US" sz="2800">
                <a:solidFill>
                  <a:srgbClr val="00003E"/>
                </a:solidFill>
                <a:effectLst/>
                <a:latin typeface="Mukta Regular" panose="020B0000000000000000" pitchFamily="34" charset="77"/>
              </a:rPr>
              <a:t>Higher </a:t>
            </a:r>
            <a:r>
              <a:rPr lang="en-US" sz="2800" b="1">
                <a:solidFill>
                  <a:srgbClr val="00003E"/>
                </a:solidFill>
                <a:effectLst/>
                <a:latin typeface="Mukta Regular" panose="020B0000000000000000" pitchFamily="34" charset="77"/>
              </a:rPr>
              <a:t>detection probability </a:t>
            </a:r>
            <a:r>
              <a:rPr lang="en-US" sz="2800">
                <a:solidFill>
                  <a:srgbClr val="00003E"/>
                </a:solidFill>
                <a:effectLst/>
                <a:latin typeface="Mukta Regular" panose="020B0000000000000000" pitchFamily="34" charset="77"/>
              </a:rPr>
              <a:t>at cells along those directions</a:t>
            </a:r>
          </a:p>
          <a:p>
            <a:pPr algn="ctr"/>
            <a:endParaRPr lang="en-US" sz="2800" b="1">
              <a:solidFill>
                <a:srgbClr val="00003E"/>
              </a:solidFill>
              <a:effectLst/>
              <a:latin typeface="Mukta Regular" panose="020B0000000000000000" pitchFamily="34" charset="77"/>
            </a:endParaRPr>
          </a:p>
        </p:txBody>
      </p:sp>
      <p:sp>
        <p:nvSpPr>
          <p:cNvPr id="20" name="Rectangle 19">
            <a:extLst>
              <a:ext uri="{FF2B5EF4-FFF2-40B4-BE49-F238E27FC236}">
                <a16:creationId xmlns:a16="http://schemas.microsoft.com/office/drawing/2014/main" id="{139224A3-4806-8555-6352-84C6A27BC65C}"/>
              </a:ext>
            </a:extLst>
          </p:cNvPr>
          <p:cNvSpPr/>
          <p:nvPr/>
        </p:nvSpPr>
        <p:spPr>
          <a:xfrm>
            <a:off x="2064832" y="2200934"/>
            <a:ext cx="551145" cy="138709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DE7A74-9425-82B3-15A8-5A3187FEC009}"/>
              </a:ext>
            </a:extLst>
          </p:cNvPr>
          <p:cNvSpPr/>
          <p:nvPr/>
        </p:nvSpPr>
        <p:spPr>
          <a:xfrm>
            <a:off x="3175348" y="2200933"/>
            <a:ext cx="465923" cy="138709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CB4CF0-EDC2-2AF6-3A8A-6A200F479092}"/>
              </a:ext>
            </a:extLst>
          </p:cNvPr>
          <p:cNvSpPr/>
          <p:nvPr/>
        </p:nvSpPr>
        <p:spPr>
          <a:xfrm>
            <a:off x="2064832" y="3845542"/>
            <a:ext cx="551145" cy="4454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ECF58D-042E-41F1-ED90-CF237492FCCF}"/>
              </a:ext>
            </a:extLst>
          </p:cNvPr>
          <p:cNvSpPr/>
          <p:nvPr/>
        </p:nvSpPr>
        <p:spPr>
          <a:xfrm>
            <a:off x="3175348" y="3845539"/>
            <a:ext cx="465923" cy="4454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3F59811-E8C9-9647-D64C-63B0BD96FE9E}"/>
              </a:ext>
            </a:extLst>
          </p:cNvPr>
          <p:cNvSpPr/>
          <p:nvPr/>
        </p:nvSpPr>
        <p:spPr>
          <a:xfrm>
            <a:off x="869114" y="1001417"/>
            <a:ext cx="419100" cy="4191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8F35CB-C748-E2EE-B4BA-92A869F9FD53}"/>
              </a:ext>
            </a:extLst>
          </p:cNvPr>
          <p:cNvSpPr/>
          <p:nvPr/>
        </p:nvSpPr>
        <p:spPr>
          <a:xfrm>
            <a:off x="869114" y="1547774"/>
            <a:ext cx="419100" cy="419100"/>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1937BC-90B2-C830-8173-94C47B5B9C12}"/>
                  </a:ext>
                </a:extLst>
              </p:cNvPr>
              <p:cNvSpPr txBox="1"/>
              <p:nvPr/>
            </p:nvSpPr>
            <p:spPr>
              <a:xfrm>
                <a:off x="1116764" y="980135"/>
                <a:ext cx="3784447" cy="461665"/>
              </a:xfrm>
              <a:prstGeom prst="rect">
                <a:avLst/>
              </a:prstGeom>
              <a:noFill/>
            </p:spPr>
            <p:txBody>
              <a:bodyPr wrap="square">
                <a:spAutoFit/>
              </a:bodyPr>
              <a:lstStyle/>
              <a:p>
                <a:pPr algn="ctr"/>
                <a:r>
                  <a:rPr lang="en-US" sz="2400">
                    <a:solidFill>
                      <a:srgbClr val="00003E"/>
                    </a:solidFill>
                    <a:effectLst/>
                    <a:latin typeface="Mukta Regular" panose="020B0000000000000000" pitchFamily="34" charset="77"/>
                  </a:rPr>
                  <a:t>Occupied Space </a:t>
                </a:r>
                <a14:m>
                  <m:oMath xmlns:m="http://schemas.openxmlformats.org/officeDocument/2006/math">
                    <m:r>
                      <a:rPr lang="nl-NL" sz="2400" b="0" i="1" smtClean="0">
                        <a:solidFill>
                          <a:srgbClr val="00003E"/>
                        </a:solidFill>
                        <a:effectLst/>
                        <a:latin typeface="Cambria Math" panose="02040503050406030204" pitchFamily="18" charset="0"/>
                      </a:rPr>
                      <m:t>𝑝</m:t>
                    </m:r>
                    <m:r>
                      <a:rPr lang="nl-NL" sz="2400" b="0" i="1" smtClean="0">
                        <a:solidFill>
                          <a:srgbClr val="00003E"/>
                        </a:solidFill>
                        <a:effectLst/>
                        <a:latin typeface="Cambria Math" panose="02040503050406030204" pitchFamily="18" charset="0"/>
                      </a:rPr>
                      <m:t>=1</m:t>
                    </m:r>
                  </m:oMath>
                </a14:m>
                <a:endParaRPr lang="en-US" sz="2400" b="1">
                  <a:solidFill>
                    <a:srgbClr val="00003E"/>
                  </a:solidFill>
                  <a:effectLst/>
                  <a:latin typeface="Mukta Regular" panose="020B0000000000000000" pitchFamily="34" charset="77"/>
                </a:endParaRPr>
              </a:p>
            </p:txBody>
          </p:sp>
        </mc:Choice>
        <mc:Fallback xmlns="">
          <p:sp>
            <p:nvSpPr>
              <p:cNvPr id="26" name="TextBox 25">
                <a:extLst>
                  <a:ext uri="{FF2B5EF4-FFF2-40B4-BE49-F238E27FC236}">
                    <a16:creationId xmlns:a16="http://schemas.microsoft.com/office/drawing/2014/main" id="{3B1937BC-90B2-C830-8173-94C47B5B9C12}"/>
                  </a:ext>
                </a:extLst>
              </p:cNvPr>
              <p:cNvSpPr txBox="1">
                <a:spLocks noRot="1" noChangeAspect="1" noMove="1" noResize="1" noEditPoints="1" noAdjustHandles="1" noChangeArrowheads="1" noChangeShapeType="1" noTextEdit="1"/>
              </p:cNvSpPr>
              <p:nvPr/>
            </p:nvSpPr>
            <p:spPr>
              <a:xfrm>
                <a:off x="1116764" y="980135"/>
                <a:ext cx="3784447" cy="461665"/>
              </a:xfrm>
              <a:prstGeom prst="rect">
                <a:avLst/>
              </a:prstGeom>
              <a:blipFill>
                <a:blip r:embed="rId4"/>
                <a:stretch>
                  <a:fillRect t="-8108"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85AD0FB-3421-4698-36E6-62FD8D963C6E}"/>
                  </a:ext>
                </a:extLst>
              </p:cNvPr>
              <p:cNvSpPr txBox="1"/>
              <p:nvPr/>
            </p:nvSpPr>
            <p:spPr>
              <a:xfrm>
                <a:off x="1473666" y="1526492"/>
                <a:ext cx="3966615" cy="461665"/>
              </a:xfrm>
              <a:prstGeom prst="rect">
                <a:avLst/>
              </a:prstGeom>
              <a:noFill/>
            </p:spPr>
            <p:txBody>
              <a:bodyPr wrap="square">
                <a:spAutoFit/>
              </a:bodyPr>
              <a:lstStyle/>
              <a:p>
                <a:pPr algn="ctr"/>
                <a:r>
                  <a:rPr lang="en-US" sz="2400">
                    <a:solidFill>
                      <a:srgbClr val="00003E"/>
                    </a:solidFill>
                    <a:effectLst/>
                    <a:latin typeface="Mukta Regular" panose="020B0000000000000000" pitchFamily="34" charset="77"/>
                  </a:rPr>
                  <a:t>Unknown Occupancy </a:t>
                </a:r>
                <a14:m>
                  <m:oMath xmlns:m="http://schemas.openxmlformats.org/officeDocument/2006/math">
                    <m:r>
                      <a:rPr lang="nl-NL" sz="2400" b="0" i="1" smtClean="0">
                        <a:solidFill>
                          <a:srgbClr val="00003E"/>
                        </a:solidFill>
                        <a:effectLst/>
                        <a:latin typeface="Cambria Math" panose="02040503050406030204" pitchFamily="18" charset="0"/>
                      </a:rPr>
                      <m:t>𝑝</m:t>
                    </m:r>
                    <m:r>
                      <a:rPr lang="nl-NL" sz="2400" b="0" i="1" smtClean="0">
                        <a:solidFill>
                          <a:srgbClr val="00003E"/>
                        </a:solidFill>
                        <a:effectLst/>
                        <a:latin typeface="Cambria Math" panose="02040503050406030204" pitchFamily="18" charset="0"/>
                      </a:rPr>
                      <m:t>=0.5</m:t>
                    </m:r>
                  </m:oMath>
                </a14:m>
                <a:endParaRPr lang="en-US" sz="2400" b="1">
                  <a:solidFill>
                    <a:srgbClr val="00003E"/>
                  </a:solidFill>
                  <a:effectLst/>
                  <a:latin typeface="Mukta Regular" panose="020B0000000000000000" pitchFamily="34" charset="77"/>
                </a:endParaRPr>
              </a:p>
            </p:txBody>
          </p:sp>
        </mc:Choice>
        <mc:Fallback xmlns="">
          <p:sp>
            <p:nvSpPr>
              <p:cNvPr id="27" name="TextBox 26">
                <a:extLst>
                  <a:ext uri="{FF2B5EF4-FFF2-40B4-BE49-F238E27FC236}">
                    <a16:creationId xmlns:a16="http://schemas.microsoft.com/office/drawing/2014/main" id="{185AD0FB-3421-4698-36E6-62FD8D963C6E}"/>
                  </a:ext>
                </a:extLst>
              </p:cNvPr>
              <p:cNvSpPr txBox="1">
                <a:spLocks noRot="1" noChangeAspect="1" noMove="1" noResize="1" noEditPoints="1" noAdjustHandles="1" noChangeArrowheads="1" noChangeShapeType="1" noTextEdit="1"/>
              </p:cNvSpPr>
              <p:nvPr/>
            </p:nvSpPr>
            <p:spPr>
              <a:xfrm>
                <a:off x="1473666" y="1526492"/>
                <a:ext cx="3966615" cy="461665"/>
              </a:xfrm>
              <a:prstGeom prst="rect">
                <a:avLst/>
              </a:prstGeom>
              <a:blipFill>
                <a:blip r:embed="rId5"/>
                <a:stretch>
                  <a:fillRect l="-1597" t="-8108" b="-3243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4E9C7EB7-7C81-F681-8493-8754FAB39E8F}"/>
              </a:ext>
            </a:extLst>
          </p:cNvPr>
          <p:cNvCxnSpPr>
            <a:cxnSpLocks/>
          </p:cNvCxnSpPr>
          <p:nvPr/>
        </p:nvCxnSpPr>
        <p:spPr>
          <a:xfrm>
            <a:off x="2064832" y="2928100"/>
            <a:ext cx="0" cy="1173787"/>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AC93B5-2244-DA9C-49A0-ED3609971DA4}"/>
              </a:ext>
            </a:extLst>
          </p:cNvPr>
          <p:cNvCxnSpPr/>
          <p:nvPr/>
        </p:nvCxnSpPr>
        <p:spPr>
          <a:xfrm>
            <a:off x="2615977" y="3001130"/>
            <a:ext cx="0" cy="1173787"/>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017F90C-5F78-784E-C162-CCE665974257}"/>
              </a:ext>
            </a:extLst>
          </p:cNvPr>
          <p:cNvCxnSpPr/>
          <p:nvPr/>
        </p:nvCxnSpPr>
        <p:spPr>
          <a:xfrm>
            <a:off x="3175348" y="3001130"/>
            <a:ext cx="0" cy="1173787"/>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4E81CB3-4255-E0E4-B404-7C7099C6BF5A}"/>
              </a:ext>
            </a:extLst>
          </p:cNvPr>
          <p:cNvCxnSpPr/>
          <p:nvPr/>
        </p:nvCxnSpPr>
        <p:spPr>
          <a:xfrm>
            <a:off x="3641271" y="3079572"/>
            <a:ext cx="0" cy="1173787"/>
          </a:xfrm>
          <a:prstGeom prst="lin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762AECB-4E0D-7E05-800F-669E9DFC7619}"/>
              </a:ext>
            </a:extLst>
          </p:cNvPr>
          <p:cNvSpPr txBox="1"/>
          <p:nvPr/>
        </p:nvSpPr>
        <p:spPr>
          <a:xfrm>
            <a:off x="15739672" y="254832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137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Gill Sans MT" panose="020B0502020104020203" pitchFamily="34" charset="77"/>
              </a:rPr>
              <a:t>Conclusion</a:t>
            </a:r>
            <a:endParaRPr lang="en-US" sz="1600" dirty="0">
              <a:latin typeface="Gill Sans MT" panose="020B0502020104020203" pitchFamily="34" charset="77"/>
            </a:endParaRPr>
          </a:p>
        </p:txBody>
      </p:sp>
      <p:sp>
        <p:nvSpPr>
          <p:cNvPr id="33" name="TextBox 32">
            <a:extLst>
              <a:ext uri="{FF2B5EF4-FFF2-40B4-BE49-F238E27FC236}">
                <a16:creationId xmlns:a16="http://schemas.microsoft.com/office/drawing/2014/main" id="{8762AECB-4E0D-7E05-800F-669E9DFC7619}"/>
              </a:ext>
            </a:extLst>
          </p:cNvPr>
          <p:cNvSpPr txBox="1"/>
          <p:nvPr/>
        </p:nvSpPr>
        <p:spPr>
          <a:xfrm>
            <a:off x="15739672" y="2548328"/>
            <a:ext cx="184731" cy="369332"/>
          </a:xfrm>
          <a:prstGeom prst="rect">
            <a:avLst/>
          </a:prstGeom>
          <a:noFill/>
        </p:spPr>
        <p:txBody>
          <a:bodyPr wrap="none" rtlCol="0">
            <a:spAutoFit/>
          </a:bodyPr>
          <a:lstStyle/>
          <a:p>
            <a:endParaRPr lang="en-US"/>
          </a:p>
        </p:txBody>
      </p:sp>
      <p:grpSp>
        <p:nvGrpSpPr>
          <p:cNvPr id="2" name="Group 1">
            <a:extLst>
              <a:ext uri="{FF2B5EF4-FFF2-40B4-BE49-F238E27FC236}">
                <a16:creationId xmlns:a16="http://schemas.microsoft.com/office/drawing/2014/main" id="{9830D4C6-84E9-649E-4CE3-426B1393F984}"/>
              </a:ext>
            </a:extLst>
          </p:cNvPr>
          <p:cNvGrpSpPr/>
          <p:nvPr/>
        </p:nvGrpSpPr>
        <p:grpSpPr>
          <a:xfrm>
            <a:off x="284813" y="1921884"/>
            <a:ext cx="4731964" cy="2538556"/>
            <a:chOff x="6530197" y="2440836"/>
            <a:chExt cx="4731964" cy="2538556"/>
          </a:xfrm>
        </p:grpSpPr>
        <p:sp>
          <p:nvSpPr>
            <p:cNvPr id="3" name="Parallelogram 2">
              <a:extLst>
                <a:ext uri="{FF2B5EF4-FFF2-40B4-BE49-F238E27FC236}">
                  <a16:creationId xmlns:a16="http://schemas.microsoft.com/office/drawing/2014/main" id="{51184BBA-C180-D702-F36C-CAD0B2E79E98}"/>
                </a:ext>
              </a:extLst>
            </p:cNvPr>
            <p:cNvSpPr/>
            <p:nvPr/>
          </p:nvSpPr>
          <p:spPr>
            <a:xfrm>
              <a:off x="7794554" y="3656694"/>
              <a:ext cx="1130361" cy="384659"/>
            </a:xfrm>
            <a:prstGeom prst="parallelogram">
              <a:avLst>
                <a:gd name="adj" fmla="val 64151"/>
              </a:avLst>
            </a:prstGeom>
            <a:solidFill>
              <a:srgbClr val="C0D72F">
                <a:alpha val="60000"/>
              </a:srgbClr>
            </a:solid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4" name="Parallelogram 3">
              <a:extLst>
                <a:ext uri="{FF2B5EF4-FFF2-40B4-BE49-F238E27FC236}">
                  <a16:creationId xmlns:a16="http://schemas.microsoft.com/office/drawing/2014/main" id="{247AEBF1-9E7B-E67E-4013-4326AE71FD48}"/>
                </a:ext>
              </a:extLst>
            </p:cNvPr>
            <p:cNvSpPr/>
            <p:nvPr/>
          </p:nvSpPr>
          <p:spPr>
            <a:xfrm>
              <a:off x="6670434" y="404135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5" name="Parallelogram 4">
              <a:extLst>
                <a:ext uri="{FF2B5EF4-FFF2-40B4-BE49-F238E27FC236}">
                  <a16:creationId xmlns:a16="http://schemas.microsoft.com/office/drawing/2014/main" id="{2CCD88BC-43EF-C7C9-0891-00B6F2F60CA8}"/>
                </a:ext>
              </a:extLst>
            </p:cNvPr>
            <p:cNvSpPr/>
            <p:nvPr/>
          </p:nvSpPr>
          <p:spPr>
            <a:xfrm>
              <a:off x="7554354" y="404135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6" name="Parallelogram 5">
              <a:extLst>
                <a:ext uri="{FF2B5EF4-FFF2-40B4-BE49-F238E27FC236}">
                  <a16:creationId xmlns:a16="http://schemas.microsoft.com/office/drawing/2014/main" id="{D9B8D606-0860-1589-3D99-C566934A1BC9}"/>
                </a:ext>
              </a:extLst>
            </p:cNvPr>
            <p:cNvSpPr/>
            <p:nvPr/>
          </p:nvSpPr>
          <p:spPr>
            <a:xfrm>
              <a:off x="6916875" y="365669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7" name="Parallelogram 6">
              <a:extLst>
                <a:ext uri="{FF2B5EF4-FFF2-40B4-BE49-F238E27FC236}">
                  <a16:creationId xmlns:a16="http://schemas.microsoft.com/office/drawing/2014/main" id="{17AEE7A9-28CD-EEBA-D9C0-95F1B7E493DE}"/>
                </a:ext>
              </a:extLst>
            </p:cNvPr>
            <p:cNvSpPr/>
            <p:nvPr/>
          </p:nvSpPr>
          <p:spPr>
            <a:xfrm>
              <a:off x="7157075" y="327203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8" name="Parallelogram 7">
              <a:extLst>
                <a:ext uri="{FF2B5EF4-FFF2-40B4-BE49-F238E27FC236}">
                  <a16:creationId xmlns:a16="http://schemas.microsoft.com/office/drawing/2014/main" id="{C91AC4C2-7178-FB8A-E810-5443B797A755}"/>
                </a:ext>
              </a:extLst>
            </p:cNvPr>
            <p:cNvSpPr/>
            <p:nvPr/>
          </p:nvSpPr>
          <p:spPr>
            <a:xfrm>
              <a:off x="7404137" y="2887374"/>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0" name="Parallelogram 9">
              <a:extLst>
                <a:ext uri="{FF2B5EF4-FFF2-40B4-BE49-F238E27FC236}">
                  <a16:creationId xmlns:a16="http://schemas.microsoft.com/office/drawing/2014/main" id="{15621204-65E1-7B4D-C070-F3DEC4D3A688}"/>
                </a:ext>
              </a:extLst>
            </p:cNvPr>
            <p:cNvSpPr/>
            <p:nvPr/>
          </p:nvSpPr>
          <p:spPr>
            <a:xfrm>
              <a:off x="8044544" y="3271526"/>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1" name="Parallelogram 10">
              <a:extLst>
                <a:ext uri="{FF2B5EF4-FFF2-40B4-BE49-F238E27FC236}">
                  <a16:creationId xmlns:a16="http://schemas.microsoft.com/office/drawing/2014/main" id="{EB7754F0-C5A3-F56B-CEE9-EBD6BD4B6305}"/>
                </a:ext>
              </a:extLst>
            </p:cNvPr>
            <p:cNvSpPr/>
            <p:nvPr/>
          </p:nvSpPr>
          <p:spPr>
            <a:xfrm>
              <a:off x="8438274" y="404135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2" name="Parallelogram 11">
              <a:extLst>
                <a:ext uri="{FF2B5EF4-FFF2-40B4-BE49-F238E27FC236}">
                  <a16:creationId xmlns:a16="http://schemas.microsoft.com/office/drawing/2014/main" id="{3C7AA216-3547-D01C-7A6C-4A470793141B}"/>
                </a:ext>
              </a:extLst>
            </p:cNvPr>
            <p:cNvSpPr/>
            <p:nvPr/>
          </p:nvSpPr>
          <p:spPr>
            <a:xfrm>
              <a:off x="8678474" y="365891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13" name="Parallelogram 12">
              <a:extLst>
                <a:ext uri="{FF2B5EF4-FFF2-40B4-BE49-F238E27FC236}">
                  <a16:creationId xmlns:a16="http://schemas.microsoft.com/office/drawing/2014/main" id="{5CEEF06C-7694-5C0B-EF6F-8B3BC612A1DC}"/>
                </a:ext>
              </a:extLst>
            </p:cNvPr>
            <p:cNvSpPr/>
            <p:nvPr/>
          </p:nvSpPr>
          <p:spPr>
            <a:xfrm>
              <a:off x="8925536" y="3272030"/>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28" name="Parallelogram 27">
              <a:extLst>
                <a:ext uri="{FF2B5EF4-FFF2-40B4-BE49-F238E27FC236}">
                  <a16:creationId xmlns:a16="http://schemas.microsoft.com/office/drawing/2014/main" id="{7B607C34-B44E-94FD-03D0-D18106D2AF70}"/>
                </a:ext>
              </a:extLst>
            </p:cNvPr>
            <p:cNvSpPr/>
            <p:nvPr/>
          </p:nvSpPr>
          <p:spPr>
            <a:xfrm>
              <a:off x="8287436" y="2887368"/>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34" name="Parallelogram 33">
              <a:extLst>
                <a:ext uri="{FF2B5EF4-FFF2-40B4-BE49-F238E27FC236}">
                  <a16:creationId xmlns:a16="http://schemas.microsoft.com/office/drawing/2014/main" id="{4208B3BD-028A-D377-E8A4-9F4D37B27462}"/>
                </a:ext>
              </a:extLst>
            </p:cNvPr>
            <p:cNvSpPr/>
            <p:nvPr/>
          </p:nvSpPr>
          <p:spPr>
            <a:xfrm>
              <a:off x="9171977" y="2888869"/>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35" name="Parallelogram 34">
              <a:extLst>
                <a:ext uri="{FF2B5EF4-FFF2-40B4-BE49-F238E27FC236}">
                  <a16:creationId xmlns:a16="http://schemas.microsoft.com/office/drawing/2014/main" id="{CC1C99A3-766A-DB85-AAD7-1819FD33FCC6}"/>
                </a:ext>
              </a:extLst>
            </p:cNvPr>
            <p:cNvSpPr/>
            <p:nvPr/>
          </p:nvSpPr>
          <p:spPr>
            <a:xfrm>
              <a:off x="10062138" y="2882872"/>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36" name="Parallelogram 35">
              <a:extLst>
                <a:ext uri="{FF2B5EF4-FFF2-40B4-BE49-F238E27FC236}">
                  <a16:creationId xmlns:a16="http://schemas.microsoft.com/office/drawing/2014/main" id="{025F620A-C3ED-C996-4909-BD93E2046560}"/>
                </a:ext>
              </a:extLst>
            </p:cNvPr>
            <p:cNvSpPr/>
            <p:nvPr/>
          </p:nvSpPr>
          <p:spPr>
            <a:xfrm>
              <a:off x="9815697" y="3269781"/>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D72F"/>
                </a:solidFill>
              </a:endParaRPr>
            </a:p>
          </p:txBody>
        </p:sp>
        <p:sp>
          <p:nvSpPr>
            <p:cNvPr id="37" name="Parallelogram 36">
              <a:extLst>
                <a:ext uri="{FF2B5EF4-FFF2-40B4-BE49-F238E27FC236}">
                  <a16:creationId xmlns:a16="http://schemas.microsoft.com/office/drawing/2014/main" id="{B6E1D784-861D-3CAC-439B-F813B6F73E32}"/>
                </a:ext>
              </a:extLst>
            </p:cNvPr>
            <p:cNvSpPr/>
            <p:nvPr/>
          </p:nvSpPr>
          <p:spPr>
            <a:xfrm>
              <a:off x="9565707" y="3656689"/>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p:sp>
          <p:nvSpPr>
            <p:cNvPr id="38" name="Parallelogram 37">
              <a:extLst>
                <a:ext uri="{FF2B5EF4-FFF2-40B4-BE49-F238E27FC236}">
                  <a16:creationId xmlns:a16="http://schemas.microsoft.com/office/drawing/2014/main" id="{91FF6191-6498-60C4-722A-593E09D97814}"/>
                </a:ext>
              </a:extLst>
            </p:cNvPr>
            <p:cNvSpPr/>
            <p:nvPr/>
          </p:nvSpPr>
          <p:spPr>
            <a:xfrm>
              <a:off x="9322194" y="4041350"/>
              <a:ext cx="1130361" cy="384659"/>
            </a:xfrm>
            <a:prstGeom prst="parallelogram">
              <a:avLst>
                <a:gd name="adj" fmla="val 64151"/>
              </a:avLst>
            </a:prstGeom>
            <a:noFill/>
            <a:ln>
              <a:solidFill>
                <a:srgbClr val="384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392343-3E46-4061-9BFD-66DF31C5144E}"/>
                    </a:ext>
                  </a:extLst>
                </p:cNvPr>
                <p:cNvSpPr txBox="1"/>
                <p:nvPr/>
              </p:nvSpPr>
              <p:spPr>
                <a:xfrm>
                  <a:off x="8175940" y="4394617"/>
                  <a:ext cx="7911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nl-NL" sz="3200" b="0" i="1" smtClean="0">
                            <a:latin typeface="Cambria Math" panose="02040503050406030204" pitchFamily="18" charset="0"/>
                          </a:rPr>
                          <m:t>θ</m:t>
                        </m:r>
                      </m:oMath>
                    </m:oMathPara>
                  </a14:m>
                  <a:endParaRPr lang="nl-NL" sz="3200" b="0" dirty="0"/>
                </a:p>
              </p:txBody>
            </p:sp>
          </mc:Choice>
          <mc:Fallback xmlns="">
            <p:sp>
              <p:nvSpPr>
                <p:cNvPr id="39" name="TextBox 38">
                  <a:extLst>
                    <a:ext uri="{FF2B5EF4-FFF2-40B4-BE49-F238E27FC236}">
                      <a16:creationId xmlns:a16="http://schemas.microsoft.com/office/drawing/2014/main" id="{26392343-3E46-4061-9BFD-66DF31C5144E}"/>
                    </a:ext>
                  </a:extLst>
                </p:cNvPr>
                <p:cNvSpPr txBox="1">
                  <a:spLocks noRot="1" noChangeAspect="1" noMove="1" noResize="1" noEditPoints="1" noAdjustHandles="1" noChangeArrowheads="1" noChangeShapeType="1" noTextEdit="1"/>
                </p:cNvSpPr>
                <p:nvPr/>
              </p:nvSpPr>
              <p:spPr>
                <a:xfrm>
                  <a:off x="8175940" y="4394617"/>
                  <a:ext cx="791179" cy="584775"/>
                </a:xfrm>
                <a:prstGeom prst="rect">
                  <a:avLst/>
                </a:prstGeom>
                <a:blipFill>
                  <a:blip r:embed="rId3"/>
                  <a:stretch>
                    <a:fillRect/>
                  </a:stretch>
                </a:blipFill>
              </p:spPr>
              <p:txBody>
                <a:bodyPr/>
                <a:lstStyle/>
                <a:p>
                  <a:r>
                    <a:rPr lang="en-US">
                      <a:noFill/>
                    </a:rPr>
                    <a:t> </a:t>
                  </a:r>
                </a:p>
              </p:txBody>
            </p:sp>
          </mc:Fallback>
        </mc:AlternateContent>
        <p:sp>
          <p:nvSpPr>
            <p:cNvPr id="40" name="Parallelogram 39">
              <a:extLst>
                <a:ext uri="{FF2B5EF4-FFF2-40B4-BE49-F238E27FC236}">
                  <a16:creationId xmlns:a16="http://schemas.microsoft.com/office/drawing/2014/main" id="{09B90682-26A5-FD58-B336-0FA4AC1B487A}"/>
                </a:ext>
              </a:extLst>
            </p:cNvPr>
            <p:cNvSpPr/>
            <p:nvPr/>
          </p:nvSpPr>
          <p:spPr>
            <a:xfrm>
              <a:off x="7542108" y="2882872"/>
              <a:ext cx="1882551" cy="1542979"/>
            </a:xfrm>
            <a:prstGeom prst="parallelogram">
              <a:avLst>
                <a:gd name="adj" fmla="val 64151"/>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Parallelogram 40">
              <a:extLst>
                <a:ext uri="{FF2B5EF4-FFF2-40B4-BE49-F238E27FC236}">
                  <a16:creationId xmlns:a16="http://schemas.microsoft.com/office/drawing/2014/main" id="{BFE27F84-578E-CEF5-C4DC-7E87197FCFCE}"/>
                </a:ext>
              </a:extLst>
            </p:cNvPr>
            <p:cNvSpPr/>
            <p:nvPr/>
          </p:nvSpPr>
          <p:spPr>
            <a:xfrm>
              <a:off x="6928638" y="3644763"/>
              <a:ext cx="3767430" cy="384659"/>
            </a:xfrm>
            <a:prstGeom prst="parallelogram">
              <a:avLst>
                <a:gd name="adj" fmla="val 64151"/>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D72F"/>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B5DB3D-27FA-32F5-BA41-096979318738}"/>
                    </a:ext>
                  </a:extLst>
                </p:cNvPr>
                <p:cNvSpPr txBox="1"/>
                <p:nvPr/>
              </p:nvSpPr>
              <p:spPr>
                <a:xfrm>
                  <a:off x="10470982" y="3607549"/>
                  <a:ext cx="791179"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solidFill>
                                  <a:srgbClr val="C00000"/>
                                </a:solidFill>
                                <a:latin typeface="Cambria Math" panose="02040503050406030204" pitchFamily="18" charset="0"/>
                              </a:rPr>
                            </m:ctrlPr>
                          </m:sSubPr>
                          <m:e>
                            <m:r>
                              <a:rPr lang="nl-NL" sz="2400" b="0" i="1" smtClean="0">
                                <a:solidFill>
                                  <a:srgbClr val="C00000"/>
                                </a:solidFill>
                                <a:latin typeface="Cambria Math" panose="02040503050406030204" pitchFamily="18" charset="0"/>
                              </a:rPr>
                              <m:t>𝑟</m:t>
                            </m:r>
                          </m:e>
                          <m:sub>
                            <m:r>
                              <m:rPr>
                                <m:sty m:val="p"/>
                              </m:rPr>
                              <a:rPr lang="nl-NL" sz="2400" b="0" i="0" smtClean="0">
                                <a:solidFill>
                                  <a:srgbClr val="C00000"/>
                                </a:solidFill>
                                <a:latin typeface="Cambria Math" panose="02040503050406030204" pitchFamily="18" charset="0"/>
                              </a:rPr>
                              <m:t>T</m:t>
                            </m:r>
                          </m:sub>
                        </m:sSub>
                      </m:oMath>
                    </m:oMathPara>
                  </a14:m>
                  <a:endParaRPr lang="en-US" sz="2400" dirty="0"/>
                </a:p>
              </p:txBody>
            </p:sp>
          </mc:Choice>
          <mc:Fallback xmlns="">
            <p:sp>
              <p:nvSpPr>
                <p:cNvPr id="42" name="TextBox 41">
                  <a:extLst>
                    <a:ext uri="{FF2B5EF4-FFF2-40B4-BE49-F238E27FC236}">
                      <a16:creationId xmlns:a16="http://schemas.microsoft.com/office/drawing/2014/main" id="{6EB5DB3D-27FA-32F5-BA41-096979318738}"/>
                    </a:ext>
                  </a:extLst>
                </p:cNvPr>
                <p:cNvSpPr txBox="1">
                  <a:spLocks noRot="1" noChangeAspect="1" noMove="1" noResize="1" noEditPoints="1" noAdjustHandles="1" noChangeArrowheads="1" noChangeShapeType="1" noTextEdit="1"/>
                </p:cNvSpPr>
                <p:nvPr/>
              </p:nvSpPr>
              <p:spPr>
                <a:xfrm>
                  <a:off x="10470982" y="3607549"/>
                  <a:ext cx="791179" cy="461665"/>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F75282B-FECE-CE17-32DA-CD209114F598}"/>
                    </a:ext>
                  </a:extLst>
                </p:cNvPr>
                <p:cNvSpPr txBox="1"/>
                <p:nvPr/>
              </p:nvSpPr>
              <p:spPr>
                <a:xfrm>
                  <a:off x="6530197" y="3184578"/>
                  <a:ext cx="7911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sz="3200" b="0" i="1" smtClean="0">
                            <a:solidFill>
                              <a:srgbClr val="384117"/>
                            </a:solidFill>
                            <a:latin typeface="Cambria Math" panose="02040503050406030204" pitchFamily="18" charset="0"/>
                          </a:rPr>
                          <m:t>𝑟</m:t>
                        </m:r>
                      </m:oMath>
                    </m:oMathPara>
                  </a14:m>
                  <a:endParaRPr lang="en-US" sz="3200" dirty="0"/>
                </a:p>
              </p:txBody>
            </p:sp>
          </mc:Choice>
          <mc:Fallback xmlns="">
            <p:sp>
              <p:nvSpPr>
                <p:cNvPr id="43" name="TextBox 42">
                  <a:extLst>
                    <a:ext uri="{FF2B5EF4-FFF2-40B4-BE49-F238E27FC236}">
                      <a16:creationId xmlns:a16="http://schemas.microsoft.com/office/drawing/2014/main" id="{3F75282B-FECE-CE17-32DA-CD209114F598}"/>
                    </a:ext>
                  </a:extLst>
                </p:cNvPr>
                <p:cNvSpPr txBox="1">
                  <a:spLocks noRot="1" noChangeAspect="1" noMove="1" noResize="1" noEditPoints="1" noAdjustHandles="1" noChangeArrowheads="1" noChangeShapeType="1" noTextEdit="1"/>
                </p:cNvSpPr>
                <p:nvPr/>
              </p:nvSpPr>
              <p:spPr>
                <a:xfrm>
                  <a:off x="6530197" y="3184578"/>
                  <a:ext cx="79117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CF181E1-5D00-7ECE-3B6E-1D1094E82697}"/>
                    </a:ext>
                  </a:extLst>
                </p:cNvPr>
                <p:cNvSpPr txBox="1"/>
                <p:nvPr/>
              </p:nvSpPr>
              <p:spPr>
                <a:xfrm>
                  <a:off x="8454528" y="2440836"/>
                  <a:ext cx="791179"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solidFill>
                                  <a:srgbClr val="C00000"/>
                                </a:solidFill>
                                <a:latin typeface="Cambria Math" panose="02040503050406030204" pitchFamily="18" charset="0"/>
                              </a:rPr>
                            </m:ctrlPr>
                          </m:sSubPr>
                          <m:e>
                            <m:r>
                              <a:rPr lang="nl-NL" sz="2400" b="0" i="1" smtClean="0">
                                <a:solidFill>
                                  <a:srgbClr val="C00000"/>
                                </a:solidFill>
                                <a:latin typeface="Cambria Math" panose="02040503050406030204" pitchFamily="18" charset="0"/>
                              </a:rPr>
                              <m:t>𝜃</m:t>
                            </m:r>
                          </m:e>
                          <m:sub>
                            <m:r>
                              <m:rPr>
                                <m:sty m:val="p"/>
                              </m:rPr>
                              <a:rPr lang="nl-NL" sz="2400" b="0" i="0" smtClean="0">
                                <a:solidFill>
                                  <a:srgbClr val="C00000"/>
                                </a:solidFill>
                                <a:latin typeface="Cambria Math" panose="02040503050406030204" pitchFamily="18" charset="0"/>
                              </a:rPr>
                              <m:t>T</m:t>
                            </m:r>
                          </m:sub>
                        </m:sSub>
                      </m:oMath>
                    </m:oMathPara>
                  </a14:m>
                  <a:endParaRPr lang="en-US" sz="2400" dirty="0"/>
                </a:p>
              </p:txBody>
            </p:sp>
          </mc:Choice>
          <mc:Fallback xmlns="">
            <p:sp>
              <p:nvSpPr>
                <p:cNvPr id="44" name="TextBox 43">
                  <a:extLst>
                    <a:ext uri="{FF2B5EF4-FFF2-40B4-BE49-F238E27FC236}">
                      <a16:creationId xmlns:a16="http://schemas.microsoft.com/office/drawing/2014/main" id="{8CF181E1-5D00-7ECE-3B6E-1D1094E82697}"/>
                    </a:ext>
                  </a:extLst>
                </p:cNvPr>
                <p:cNvSpPr txBox="1">
                  <a:spLocks noRot="1" noChangeAspect="1" noMove="1" noResize="1" noEditPoints="1" noAdjustHandles="1" noChangeArrowheads="1" noChangeShapeType="1" noTextEdit="1"/>
                </p:cNvSpPr>
                <p:nvPr/>
              </p:nvSpPr>
              <p:spPr>
                <a:xfrm>
                  <a:off x="8454528" y="2440836"/>
                  <a:ext cx="791179" cy="461665"/>
                </a:xfrm>
                <a:prstGeom prst="rect">
                  <a:avLst/>
                </a:prstGeom>
                <a:blipFill>
                  <a:blip r:embed="rId6"/>
                  <a:stretch>
                    <a:fillRect b="-2703"/>
                  </a:stretch>
                </a:blipFill>
                <a:ln>
                  <a:no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EF24F0BF-C7E9-6114-69A5-20A13DC44D89}"/>
                </a:ext>
              </a:extLst>
            </p:cNvPr>
            <p:cNvCxnSpPr>
              <a:cxnSpLocks/>
            </p:cNvCxnSpPr>
            <p:nvPr/>
          </p:nvCxnSpPr>
          <p:spPr>
            <a:xfrm flipV="1">
              <a:off x="8359734" y="2559164"/>
              <a:ext cx="0" cy="1289854"/>
            </a:xfrm>
            <a:prstGeom prst="straightConnector1">
              <a:avLst/>
            </a:prstGeom>
            <a:ln w="57150">
              <a:solidFill>
                <a:srgbClr val="384117"/>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4454A95-353B-459F-8BD9-2EFDC182AD44}"/>
              </a:ext>
            </a:extLst>
          </p:cNvPr>
          <p:cNvGrpSpPr/>
          <p:nvPr/>
        </p:nvGrpSpPr>
        <p:grpSpPr>
          <a:xfrm>
            <a:off x="6891239" y="818625"/>
            <a:ext cx="4384851" cy="3967862"/>
            <a:chOff x="6096000" y="854455"/>
            <a:chExt cx="4384851" cy="3967862"/>
          </a:xfrm>
        </p:grpSpPr>
        <p:sp>
          <p:nvSpPr>
            <p:cNvPr id="47" name="Freeform 46">
              <a:extLst>
                <a:ext uri="{FF2B5EF4-FFF2-40B4-BE49-F238E27FC236}">
                  <a16:creationId xmlns:a16="http://schemas.microsoft.com/office/drawing/2014/main" id="{03B6043D-8E5F-1DC2-2080-0C495AAB663B}"/>
                </a:ext>
              </a:extLst>
            </p:cNvPr>
            <p:cNvSpPr/>
            <p:nvPr/>
          </p:nvSpPr>
          <p:spPr>
            <a:xfrm rot="9817311">
              <a:off x="7238159" y="945118"/>
              <a:ext cx="3242692" cy="2731989"/>
            </a:xfrm>
            <a:custGeom>
              <a:avLst/>
              <a:gdLst>
                <a:gd name="connsiteX0" fmla="*/ 1358540 w 3242692"/>
                <a:gd name="connsiteY0" fmla="*/ 2729541 h 2731989"/>
                <a:gd name="connsiteX1" fmla="*/ 1400571 w 3242692"/>
                <a:gd name="connsiteY1" fmla="*/ 1609490 h 2731989"/>
                <a:gd name="connsiteX2" fmla="*/ 1434696 w 3242692"/>
                <a:gd name="connsiteY2" fmla="*/ 1483755 h 2731989"/>
                <a:gd name="connsiteX3" fmla="*/ 1403220 w 3242692"/>
                <a:gd name="connsiteY3" fmla="*/ 1517054 h 2731989"/>
                <a:gd name="connsiteX4" fmla="*/ 727851 w 3242692"/>
                <a:gd name="connsiteY4" fmla="*/ 1925888 h 2731989"/>
                <a:gd name="connsiteX5" fmla="*/ 698054 w 3242692"/>
                <a:gd name="connsiteY5" fmla="*/ 1909749 h 2731989"/>
                <a:gd name="connsiteX6" fmla="*/ 916001 w 3242692"/>
                <a:gd name="connsiteY6" fmla="*/ 1159422 h 2731989"/>
                <a:gd name="connsiteX7" fmla="*/ 924725 w 3242692"/>
                <a:gd name="connsiteY7" fmla="*/ 1146444 h 2731989"/>
                <a:gd name="connsiteX8" fmla="*/ 886686 w 3242692"/>
                <a:gd name="connsiteY8" fmla="*/ 1162894 h 2731989"/>
                <a:gd name="connsiteX9" fmla="*/ 103354 w 3242692"/>
                <a:gd name="connsiteY9" fmla="*/ 1327500 h 2731989"/>
                <a:gd name="connsiteX10" fmla="*/ 10359 w 3242692"/>
                <a:gd name="connsiteY10" fmla="*/ 1266314 h 2731989"/>
                <a:gd name="connsiteX11" fmla="*/ 728276 w 3242692"/>
                <a:gd name="connsiteY11" fmla="*/ 537851 h 2731989"/>
                <a:gd name="connsiteX12" fmla="*/ 798172 w 3242692"/>
                <a:gd name="connsiteY12" fmla="*/ 499477 h 2731989"/>
                <a:gd name="connsiteX13" fmla="*/ 720408 w 3242692"/>
                <a:gd name="connsiteY13" fmla="*/ 480064 h 2731989"/>
                <a:gd name="connsiteX14" fmla="*/ 448177 w 3242692"/>
                <a:gd name="connsiteY14" fmla="*/ 281215 h 2731989"/>
                <a:gd name="connsiteX15" fmla="*/ 1377632 w 3242692"/>
                <a:gd name="connsiteY15" fmla="*/ 0 h 2731989"/>
                <a:gd name="connsiteX16" fmla="*/ 1897299 w 3242692"/>
                <a:gd name="connsiteY16" fmla="*/ 48027 h 2731989"/>
                <a:gd name="connsiteX17" fmla="*/ 1994739 w 3242692"/>
                <a:gd name="connsiteY17" fmla="*/ 72351 h 2731989"/>
                <a:gd name="connsiteX18" fmla="*/ 2021246 w 3242692"/>
                <a:gd name="connsiteY18" fmla="*/ 61975 h 2731989"/>
                <a:gd name="connsiteX19" fmla="*/ 2178297 w 3242692"/>
                <a:gd name="connsiteY19" fmla="*/ 69184 h 2731989"/>
                <a:gd name="connsiteX20" fmla="*/ 2214460 w 3242692"/>
                <a:gd name="connsiteY20" fmla="*/ 129057 h 2731989"/>
                <a:gd name="connsiteX21" fmla="*/ 2219457 w 3242692"/>
                <a:gd name="connsiteY21" fmla="*/ 163621 h 2731989"/>
                <a:gd name="connsiteX22" fmla="*/ 2234046 w 3242692"/>
                <a:gd name="connsiteY22" fmla="*/ 171753 h 2731989"/>
                <a:gd name="connsiteX23" fmla="*/ 2288204 w 3242692"/>
                <a:gd name="connsiteY23" fmla="*/ 224540 h 2731989"/>
                <a:gd name="connsiteX24" fmla="*/ 2294636 w 3242692"/>
                <a:gd name="connsiteY24" fmla="*/ 237293 h 2731989"/>
                <a:gd name="connsiteX25" fmla="*/ 2365897 w 3242692"/>
                <a:gd name="connsiteY25" fmla="*/ 230759 h 2731989"/>
                <a:gd name="connsiteX26" fmla="*/ 2862872 w 3242692"/>
                <a:gd name="connsiteY26" fmla="*/ 421362 h 2731989"/>
                <a:gd name="connsiteX27" fmla="*/ 3218524 w 3242692"/>
                <a:gd name="connsiteY27" fmla="*/ 1006401 h 2731989"/>
                <a:gd name="connsiteX28" fmla="*/ 2544689 w 3242692"/>
                <a:gd name="connsiteY28" fmla="*/ 885136 h 2731989"/>
                <a:gd name="connsiteX29" fmla="*/ 2515725 w 3242692"/>
                <a:gd name="connsiteY29" fmla="*/ 863268 h 2731989"/>
                <a:gd name="connsiteX30" fmla="*/ 2486483 w 3242692"/>
                <a:gd name="connsiteY30" fmla="*/ 898778 h 2731989"/>
                <a:gd name="connsiteX31" fmla="*/ 2440426 w 3242692"/>
                <a:gd name="connsiteY31" fmla="*/ 932594 h 2731989"/>
                <a:gd name="connsiteX32" fmla="*/ 2302243 w 3242692"/>
                <a:gd name="connsiteY32" fmla="*/ 959760 h 2731989"/>
                <a:gd name="connsiteX33" fmla="*/ 2292700 w 3242692"/>
                <a:gd name="connsiteY33" fmla="*/ 957532 h 2731989"/>
                <a:gd name="connsiteX34" fmla="*/ 2288128 w 3242692"/>
                <a:gd name="connsiteY34" fmla="*/ 960694 h 2731989"/>
                <a:gd name="connsiteX35" fmla="*/ 2233919 w 3242692"/>
                <a:gd name="connsiteY35" fmla="*/ 979170 h 2731989"/>
                <a:gd name="connsiteX36" fmla="*/ 2176692 w 3242692"/>
                <a:gd name="connsiteY36" fmla="*/ 981438 h 2731989"/>
                <a:gd name="connsiteX37" fmla="*/ 2142928 w 3242692"/>
                <a:gd name="connsiteY37" fmla="*/ 973281 h 2731989"/>
                <a:gd name="connsiteX38" fmla="*/ 2140163 w 3242692"/>
                <a:gd name="connsiteY38" fmla="*/ 988998 h 2731989"/>
                <a:gd name="connsiteX39" fmla="*/ 2012021 w 3242692"/>
                <a:gd name="connsiteY39" fmla="*/ 1503375 h 2731989"/>
                <a:gd name="connsiteX40" fmla="*/ 1358540 w 3242692"/>
                <a:gd name="connsiteY40" fmla="*/ 2729541 h 273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2692" h="2731989">
                  <a:moveTo>
                    <a:pt x="1358540" y="2729541"/>
                  </a:moveTo>
                  <a:cubicBezTo>
                    <a:pt x="1228157" y="2691221"/>
                    <a:pt x="1250894" y="2211761"/>
                    <a:pt x="1400571" y="1609490"/>
                  </a:cubicBezTo>
                  <a:lnTo>
                    <a:pt x="1434696" y="1483755"/>
                  </a:lnTo>
                  <a:lnTo>
                    <a:pt x="1403220" y="1517054"/>
                  </a:lnTo>
                  <a:cubicBezTo>
                    <a:pt x="1117009" y="1803067"/>
                    <a:pt x="852357" y="1967812"/>
                    <a:pt x="727851" y="1925888"/>
                  </a:cubicBezTo>
                  <a:cubicBezTo>
                    <a:pt x="716783" y="1922161"/>
                    <a:pt x="706824" y="1916801"/>
                    <a:pt x="698054" y="1909749"/>
                  </a:cubicBezTo>
                  <a:cubicBezTo>
                    <a:pt x="592823" y="1825118"/>
                    <a:pt x="688927" y="1520742"/>
                    <a:pt x="916001" y="1159422"/>
                  </a:cubicBezTo>
                  <a:lnTo>
                    <a:pt x="924725" y="1146444"/>
                  </a:lnTo>
                  <a:lnTo>
                    <a:pt x="886686" y="1162894"/>
                  </a:lnTo>
                  <a:cubicBezTo>
                    <a:pt x="544615" y="1301382"/>
                    <a:pt x="251637" y="1363154"/>
                    <a:pt x="103354" y="1327500"/>
                  </a:cubicBezTo>
                  <a:cubicBezTo>
                    <a:pt x="57729" y="1316530"/>
                    <a:pt x="25802" y="1296336"/>
                    <a:pt x="10359" y="1266314"/>
                  </a:cubicBezTo>
                  <a:cubicBezTo>
                    <a:pt x="-61707" y="1126216"/>
                    <a:pt x="249089" y="818528"/>
                    <a:pt x="728276" y="537851"/>
                  </a:cubicBezTo>
                  <a:lnTo>
                    <a:pt x="798172" y="499477"/>
                  </a:lnTo>
                  <a:lnTo>
                    <a:pt x="720408" y="480064"/>
                  </a:lnTo>
                  <a:cubicBezTo>
                    <a:pt x="552210" y="429174"/>
                    <a:pt x="448177" y="358870"/>
                    <a:pt x="448177" y="281215"/>
                  </a:cubicBezTo>
                  <a:cubicBezTo>
                    <a:pt x="448177" y="125904"/>
                    <a:pt x="864308" y="0"/>
                    <a:pt x="1377632" y="0"/>
                  </a:cubicBezTo>
                  <a:cubicBezTo>
                    <a:pt x="1570128" y="0"/>
                    <a:pt x="1748957" y="17705"/>
                    <a:pt x="1897299" y="48027"/>
                  </a:cubicBezTo>
                  <a:lnTo>
                    <a:pt x="1994739" y="72351"/>
                  </a:lnTo>
                  <a:lnTo>
                    <a:pt x="2021246" y="61975"/>
                  </a:lnTo>
                  <a:cubicBezTo>
                    <a:pt x="2089093" y="39850"/>
                    <a:pt x="2143220" y="40973"/>
                    <a:pt x="2178297" y="69184"/>
                  </a:cubicBezTo>
                  <a:cubicBezTo>
                    <a:pt x="2195835" y="83288"/>
                    <a:pt x="2207781" y="103498"/>
                    <a:pt x="2214460" y="129057"/>
                  </a:cubicBezTo>
                  <a:lnTo>
                    <a:pt x="2219457" y="163621"/>
                  </a:lnTo>
                  <a:lnTo>
                    <a:pt x="2234046" y="171753"/>
                  </a:lnTo>
                  <a:cubicBezTo>
                    <a:pt x="2257562" y="188575"/>
                    <a:pt x="2275823" y="206234"/>
                    <a:pt x="2288204" y="224540"/>
                  </a:cubicBezTo>
                  <a:lnTo>
                    <a:pt x="2294636" y="237293"/>
                  </a:lnTo>
                  <a:lnTo>
                    <a:pt x="2365897" y="230759"/>
                  </a:lnTo>
                  <a:cubicBezTo>
                    <a:pt x="2500719" y="232541"/>
                    <a:pt x="2685194" y="299462"/>
                    <a:pt x="2862872" y="421362"/>
                  </a:cubicBezTo>
                  <a:cubicBezTo>
                    <a:pt x="3147157" y="616402"/>
                    <a:pt x="3306388" y="878333"/>
                    <a:pt x="3218524" y="1006401"/>
                  </a:cubicBezTo>
                  <a:cubicBezTo>
                    <a:pt x="3130660" y="1134469"/>
                    <a:pt x="2828974" y="1080177"/>
                    <a:pt x="2544689" y="885136"/>
                  </a:cubicBezTo>
                  <a:lnTo>
                    <a:pt x="2515725" y="863268"/>
                  </a:lnTo>
                  <a:lnTo>
                    <a:pt x="2486483" y="898778"/>
                  </a:lnTo>
                  <a:cubicBezTo>
                    <a:pt x="2472778" y="911816"/>
                    <a:pt x="2457409" y="923189"/>
                    <a:pt x="2440426" y="932594"/>
                  </a:cubicBezTo>
                  <a:cubicBezTo>
                    <a:pt x="2397967" y="956108"/>
                    <a:pt x="2350443" y="964546"/>
                    <a:pt x="2302243" y="959760"/>
                  </a:cubicBezTo>
                  <a:lnTo>
                    <a:pt x="2292700" y="957532"/>
                  </a:lnTo>
                  <a:lnTo>
                    <a:pt x="2288128" y="960694"/>
                  </a:lnTo>
                  <a:cubicBezTo>
                    <a:pt x="2271119" y="969358"/>
                    <a:pt x="2253005" y="975617"/>
                    <a:pt x="2233919" y="979170"/>
                  </a:cubicBezTo>
                  <a:cubicBezTo>
                    <a:pt x="2214833" y="982723"/>
                    <a:pt x="2195679" y="983401"/>
                    <a:pt x="2176692" y="981438"/>
                  </a:cubicBezTo>
                  <a:lnTo>
                    <a:pt x="2142928" y="973281"/>
                  </a:lnTo>
                  <a:lnTo>
                    <a:pt x="2140163" y="988998"/>
                  </a:lnTo>
                  <a:cubicBezTo>
                    <a:pt x="2107914" y="1149194"/>
                    <a:pt x="2064996" y="1323128"/>
                    <a:pt x="2012021" y="1503375"/>
                  </a:cubicBezTo>
                  <a:cubicBezTo>
                    <a:pt x="1800122" y="2224362"/>
                    <a:pt x="1507549" y="2773335"/>
                    <a:pt x="1358540" y="2729541"/>
                  </a:cubicBezTo>
                  <a:close/>
                </a:path>
              </a:pathLst>
            </a:custGeom>
            <a:solidFill>
              <a:srgbClr val="FCB31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Picture 47">
              <a:extLst>
                <a:ext uri="{FF2B5EF4-FFF2-40B4-BE49-F238E27FC236}">
                  <a16:creationId xmlns:a16="http://schemas.microsoft.com/office/drawing/2014/main" id="{D664800A-3A87-DBA6-0F9F-7C66D2095B94}"/>
                </a:ext>
              </a:extLst>
            </p:cNvPr>
            <p:cNvPicPr>
              <a:picLocks noChangeAspect="1"/>
            </p:cNvPicPr>
            <p:nvPr/>
          </p:nvPicPr>
          <p:blipFill rotWithShape="1">
            <a:blip r:embed="rId7"/>
            <a:srcRect l="18547" t="26760" r="64125" b="50387"/>
            <a:stretch/>
          </p:blipFill>
          <p:spPr>
            <a:xfrm>
              <a:off x="6096000" y="854455"/>
              <a:ext cx="2763505" cy="2574545"/>
            </a:xfrm>
            <a:prstGeom prst="rect">
              <a:avLst/>
            </a:prstGeom>
          </p:spPr>
        </p:pic>
        <p:pic>
          <p:nvPicPr>
            <p:cNvPr id="49" name="Picture 48">
              <a:extLst>
                <a:ext uri="{FF2B5EF4-FFF2-40B4-BE49-F238E27FC236}">
                  <a16:creationId xmlns:a16="http://schemas.microsoft.com/office/drawing/2014/main" id="{CAA6B0A8-1D81-2193-A2B7-9FBF66B4B29D}"/>
                </a:ext>
              </a:extLst>
            </p:cNvPr>
            <p:cNvPicPr>
              <a:picLocks noChangeAspect="1"/>
            </p:cNvPicPr>
            <p:nvPr/>
          </p:nvPicPr>
          <p:blipFill rotWithShape="1">
            <a:blip r:embed="rId7"/>
            <a:srcRect l="20801" t="54923" r="67986" b="30417"/>
            <a:stretch/>
          </p:blipFill>
          <p:spPr>
            <a:xfrm>
              <a:off x="8374595" y="2978301"/>
              <a:ext cx="969819" cy="1100557"/>
            </a:xfrm>
            <a:prstGeom prst="rect">
              <a:avLst/>
            </a:prstGeom>
          </p:spPr>
        </p:pic>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C70C8B36-F112-E83D-47EB-790B56F15DCA}"/>
                    </a:ext>
                  </a:extLst>
                </p:cNvPr>
                <p:cNvSpPr/>
                <p:nvPr/>
              </p:nvSpPr>
              <p:spPr>
                <a:xfrm>
                  <a:off x="7955654" y="4261559"/>
                  <a:ext cx="1796143" cy="4933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nl-NL" sz="3200" b="1" i="1" smtClean="0">
                            <a:solidFill>
                              <a:srgbClr val="FFC000"/>
                            </a:solidFill>
                            <a:latin typeface="Cambria Math" panose="02040503050406030204" pitchFamily="18" charset="0"/>
                          </a:rPr>
                          <m:t>𝒘</m:t>
                        </m:r>
                      </m:oMath>
                    </m:oMathPara>
                  </a14:m>
                  <a:endParaRPr lang="en-US" sz="3200" b="1" dirty="0">
                    <a:solidFill>
                      <a:srgbClr val="FFC000"/>
                    </a:solidFill>
                  </a:endParaRPr>
                </a:p>
              </p:txBody>
            </p:sp>
          </mc:Choice>
          <mc:Fallback xmlns="">
            <p:sp>
              <p:nvSpPr>
                <p:cNvPr id="50" name="Rectangle 49">
                  <a:extLst>
                    <a:ext uri="{FF2B5EF4-FFF2-40B4-BE49-F238E27FC236}">
                      <a16:creationId xmlns:a16="http://schemas.microsoft.com/office/drawing/2014/main" id="{C70C8B36-F112-E83D-47EB-790B56F15DCA}"/>
                    </a:ext>
                  </a:extLst>
                </p:cNvPr>
                <p:cNvSpPr>
                  <a:spLocks noRot="1" noChangeAspect="1" noMove="1" noResize="1" noEditPoints="1" noAdjustHandles="1" noChangeArrowheads="1" noChangeShapeType="1" noTextEdit="1"/>
                </p:cNvSpPr>
                <p:nvPr/>
              </p:nvSpPr>
              <p:spPr>
                <a:xfrm>
                  <a:off x="7955654" y="4261559"/>
                  <a:ext cx="1796143" cy="493387"/>
                </a:xfrm>
                <a:prstGeom prst="rect">
                  <a:avLst/>
                </a:prstGeom>
                <a:blipFill>
                  <a:blip r:embed="rId8"/>
                  <a:stretch>
                    <a:fillRect/>
                  </a:stretch>
                </a:blipFill>
                <a:ln>
                  <a:no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5CB7CF7D-2774-DAF3-8A40-D3FBE0904699}"/>
                </a:ext>
              </a:extLst>
            </p:cNvPr>
            <p:cNvGrpSpPr/>
            <p:nvPr/>
          </p:nvGrpSpPr>
          <p:grpSpPr>
            <a:xfrm>
              <a:off x="8199628" y="3939029"/>
              <a:ext cx="1319754" cy="383872"/>
              <a:chOff x="3083380" y="3935434"/>
              <a:chExt cx="1319754" cy="383872"/>
            </a:xfrm>
          </p:grpSpPr>
          <p:sp>
            <p:nvSpPr>
              <p:cNvPr id="54" name="Rectangle 53">
                <a:extLst>
                  <a:ext uri="{FF2B5EF4-FFF2-40B4-BE49-F238E27FC236}">
                    <a16:creationId xmlns:a16="http://schemas.microsoft.com/office/drawing/2014/main" id="{42198906-E963-24DF-AA49-A63105579EEB}"/>
                  </a:ext>
                </a:extLst>
              </p:cNvPr>
              <p:cNvSpPr/>
              <p:nvPr/>
            </p:nvSpPr>
            <p:spPr>
              <a:xfrm>
                <a:off x="4216247" y="405051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FC05524-CAE2-3252-6827-037771F80A31}"/>
                  </a:ext>
                </a:extLst>
              </p:cNvPr>
              <p:cNvSpPr/>
              <p:nvPr/>
            </p:nvSpPr>
            <p:spPr>
              <a:xfrm>
                <a:off x="355059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279325BF-2E52-FDE5-3E9B-56C2837032F6}"/>
                  </a:ext>
                </a:extLst>
              </p:cNvPr>
              <p:cNvSpPr/>
              <p:nvPr/>
            </p:nvSpPr>
            <p:spPr>
              <a:xfrm rot="10800000">
                <a:off x="341043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B1DCDC2-542B-E311-8989-B00A8EE5A5A9}"/>
                  </a:ext>
                </a:extLst>
              </p:cNvPr>
              <p:cNvSpPr/>
              <p:nvPr/>
            </p:nvSpPr>
            <p:spPr>
              <a:xfrm>
                <a:off x="3877642"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iangle 57">
                <a:extLst>
                  <a:ext uri="{FF2B5EF4-FFF2-40B4-BE49-F238E27FC236}">
                    <a16:creationId xmlns:a16="http://schemas.microsoft.com/office/drawing/2014/main" id="{EB0EE680-1680-7E6F-5959-230709FF00EA}"/>
                  </a:ext>
                </a:extLst>
              </p:cNvPr>
              <p:cNvSpPr/>
              <p:nvPr/>
            </p:nvSpPr>
            <p:spPr>
              <a:xfrm rot="10800000">
                <a:off x="3737478"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0463B57-65C3-8C6D-8A77-23D74035C536}"/>
                  </a:ext>
                </a:extLst>
              </p:cNvPr>
              <p:cNvSpPr/>
              <p:nvPr/>
            </p:nvSpPr>
            <p:spPr>
              <a:xfrm>
                <a:off x="3223544" y="4046575"/>
                <a:ext cx="46721" cy="268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iangle 59">
                <a:extLst>
                  <a:ext uri="{FF2B5EF4-FFF2-40B4-BE49-F238E27FC236}">
                    <a16:creationId xmlns:a16="http://schemas.microsoft.com/office/drawing/2014/main" id="{8EFCA2F4-88DF-1CB2-4271-F46C351DEF5B}"/>
                  </a:ext>
                </a:extLst>
              </p:cNvPr>
              <p:cNvSpPr/>
              <p:nvPr/>
            </p:nvSpPr>
            <p:spPr>
              <a:xfrm rot="10800000">
                <a:off x="3083380" y="3936743"/>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A8F6A77A-0498-F447-8571-A59E91EE57F8}"/>
                  </a:ext>
                </a:extLst>
              </p:cNvPr>
              <p:cNvSpPr/>
              <p:nvPr/>
            </p:nvSpPr>
            <p:spPr>
              <a:xfrm rot="10800000">
                <a:off x="4076086" y="3935434"/>
                <a:ext cx="327048" cy="1880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86812DBA-4766-5362-0509-F75ED9193E0F}"/>
                </a:ext>
              </a:extLst>
            </p:cNvPr>
            <p:cNvSpPr/>
            <p:nvPr/>
          </p:nvSpPr>
          <p:spPr>
            <a:xfrm rot="5400000">
              <a:off x="7804066" y="4322425"/>
              <a:ext cx="46850" cy="371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061E1ADF-7132-8AA4-8799-DB9366D94AD2}"/>
                </a:ext>
              </a:extLst>
            </p:cNvPr>
            <p:cNvSpPr/>
            <p:nvPr/>
          </p:nvSpPr>
          <p:spPr>
            <a:xfrm>
              <a:off x="6175317" y="4279685"/>
              <a:ext cx="1407459" cy="542632"/>
            </a:xfrm>
            <a:custGeom>
              <a:avLst/>
              <a:gdLst>
                <a:gd name="connsiteX0" fmla="*/ 0 w 1407459"/>
                <a:gd name="connsiteY0" fmla="*/ 259977 h 542632"/>
                <a:gd name="connsiteX1" fmla="*/ 251012 w 1407459"/>
                <a:gd name="connsiteY1" fmla="*/ 17930 h 542632"/>
                <a:gd name="connsiteX2" fmla="*/ 484094 w 1407459"/>
                <a:gd name="connsiteY2" fmla="*/ 537883 h 542632"/>
                <a:gd name="connsiteX3" fmla="*/ 708212 w 1407459"/>
                <a:gd name="connsiteY3" fmla="*/ 0 h 542632"/>
                <a:gd name="connsiteX4" fmla="*/ 896471 w 1407459"/>
                <a:gd name="connsiteY4" fmla="*/ 537883 h 542632"/>
                <a:gd name="connsiteX5" fmla="*/ 1048871 w 1407459"/>
                <a:gd name="connsiteY5" fmla="*/ 0 h 542632"/>
                <a:gd name="connsiteX6" fmla="*/ 1165412 w 1407459"/>
                <a:gd name="connsiteY6" fmla="*/ 537883 h 542632"/>
                <a:gd name="connsiteX7" fmla="*/ 1272989 w 1407459"/>
                <a:gd name="connsiteY7" fmla="*/ 0 h 542632"/>
                <a:gd name="connsiteX8" fmla="*/ 1344706 w 1407459"/>
                <a:gd name="connsiteY8" fmla="*/ 537883 h 542632"/>
                <a:gd name="connsiteX9" fmla="*/ 1407459 w 1407459"/>
                <a:gd name="connsiteY9" fmla="*/ 259977 h 5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459" h="542632">
                  <a:moveTo>
                    <a:pt x="0" y="259977"/>
                  </a:moveTo>
                  <a:cubicBezTo>
                    <a:pt x="85165" y="115794"/>
                    <a:pt x="170330" y="-28388"/>
                    <a:pt x="251012" y="17930"/>
                  </a:cubicBezTo>
                  <a:cubicBezTo>
                    <a:pt x="331694" y="64248"/>
                    <a:pt x="407894" y="540871"/>
                    <a:pt x="484094" y="537883"/>
                  </a:cubicBezTo>
                  <a:cubicBezTo>
                    <a:pt x="560294" y="534895"/>
                    <a:pt x="639483" y="0"/>
                    <a:pt x="708212" y="0"/>
                  </a:cubicBezTo>
                  <a:cubicBezTo>
                    <a:pt x="776941" y="0"/>
                    <a:pt x="839695" y="537883"/>
                    <a:pt x="896471" y="537883"/>
                  </a:cubicBezTo>
                  <a:cubicBezTo>
                    <a:pt x="953247" y="537883"/>
                    <a:pt x="1004048" y="0"/>
                    <a:pt x="1048871" y="0"/>
                  </a:cubicBezTo>
                  <a:cubicBezTo>
                    <a:pt x="1093694" y="0"/>
                    <a:pt x="1128059" y="537883"/>
                    <a:pt x="1165412" y="537883"/>
                  </a:cubicBezTo>
                  <a:cubicBezTo>
                    <a:pt x="1202765" y="537883"/>
                    <a:pt x="1243107" y="0"/>
                    <a:pt x="1272989" y="0"/>
                  </a:cubicBezTo>
                  <a:cubicBezTo>
                    <a:pt x="1302871" y="0"/>
                    <a:pt x="1322294" y="494554"/>
                    <a:pt x="1344706" y="537883"/>
                  </a:cubicBezTo>
                  <a:cubicBezTo>
                    <a:pt x="1367118" y="581212"/>
                    <a:pt x="1386541" y="315259"/>
                    <a:pt x="1407459" y="259977"/>
                  </a:cubicBezTo>
                </a:path>
              </a:pathLst>
            </a:custGeom>
            <a:noFill/>
            <a:ln w="57150">
              <a:solidFill>
                <a:srgbClr val="5D7E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ight Arrow 61">
            <a:extLst>
              <a:ext uri="{FF2B5EF4-FFF2-40B4-BE49-F238E27FC236}">
                <a16:creationId xmlns:a16="http://schemas.microsoft.com/office/drawing/2014/main" id="{606CE10B-2AEB-2286-3BEB-DAC85F492F82}"/>
              </a:ext>
            </a:extLst>
          </p:cNvPr>
          <p:cNvSpPr/>
          <p:nvPr/>
        </p:nvSpPr>
        <p:spPr>
          <a:xfrm>
            <a:off x="5474860" y="2815533"/>
            <a:ext cx="884420" cy="546128"/>
          </a:xfrm>
          <a:prstGeom prst="rightArrow">
            <a:avLst/>
          </a:prstGeom>
          <a:solidFill>
            <a:srgbClr val="6DA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FEECB8A-DB72-F0EE-7C84-34562A6AC148}"/>
              </a:ext>
            </a:extLst>
          </p:cNvPr>
          <p:cNvSpPr/>
          <p:nvPr/>
        </p:nvSpPr>
        <p:spPr>
          <a:xfrm>
            <a:off x="142406" y="5272887"/>
            <a:ext cx="11907187" cy="1072347"/>
          </a:xfrm>
          <a:prstGeom prst="rect">
            <a:avLst/>
          </a:prstGeom>
          <a:solidFill>
            <a:srgbClr val="6DACD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9EEE9DB-0573-E426-D2F2-8EDE9BADFED6}"/>
              </a:ext>
            </a:extLst>
          </p:cNvPr>
          <p:cNvSpPr txBox="1"/>
          <p:nvPr/>
        </p:nvSpPr>
        <p:spPr>
          <a:xfrm>
            <a:off x="142405" y="5336055"/>
            <a:ext cx="11907187" cy="954107"/>
          </a:xfrm>
          <a:prstGeom prst="rect">
            <a:avLst/>
          </a:prstGeom>
          <a:noFill/>
        </p:spPr>
        <p:txBody>
          <a:bodyPr wrap="square" rtlCol="0">
            <a:spAutoFit/>
          </a:bodyPr>
          <a:lstStyle/>
          <a:p>
            <a:pPr algn="ctr"/>
            <a:r>
              <a:rPr lang="en-US" sz="2800" dirty="0">
                <a:solidFill>
                  <a:srgbClr val="233644"/>
                </a:solidFill>
                <a:latin typeface="Gill Sans MT" panose="020B0502020104020203" pitchFamily="34" charset="77"/>
              </a:rPr>
              <a:t>Our method successfully leverages </a:t>
            </a:r>
            <a:r>
              <a:rPr lang="en-US" sz="2800" b="1" dirty="0">
                <a:solidFill>
                  <a:srgbClr val="233644"/>
                </a:solidFill>
                <a:latin typeface="Gill Sans MT" panose="020B0502020104020203" pitchFamily="34" charset="77"/>
              </a:rPr>
              <a:t>occupancy maps </a:t>
            </a:r>
            <a:r>
              <a:rPr lang="en-US" sz="2800" dirty="0">
                <a:solidFill>
                  <a:srgbClr val="233644"/>
                </a:solidFill>
                <a:latin typeface="Gill Sans MT" panose="020B0502020104020203" pitchFamily="34" charset="77"/>
              </a:rPr>
              <a:t>to </a:t>
            </a:r>
          </a:p>
          <a:p>
            <a:pPr algn="ctr"/>
            <a:r>
              <a:rPr lang="en-US" sz="2800" dirty="0">
                <a:solidFill>
                  <a:srgbClr val="233644"/>
                </a:solidFill>
                <a:latin typeface="Gill Sans MT" panose="020B0502020104020203" pitchFamily="34" charset="77"/>
              </a:rPr>
              <a:t>shape the </a:t>
            </a:r>
            <a:r>
              <a:rPr lang="en-US" sz="2800" b="1" dirty="0">
                <a:solidFill>
                  <a:srgbClr val="233644"/>
                </a:solidFill>
                <a:latin typeface="Gill Sans MT" panose="020B0502020104020203" pitchFamily="34" charset="77"/>
              </a:rPr>
              <a:t>radar beam </a:t>
            </a:r>
            <a:r>
              <a:rPr lang="en-US" sz="2800" dirty="0">
                <a:solidFill>
                  <a:srgbClr val="233644"/>
                </a:solidFill>
                <a:latin typeface="Gill Sans MT" panose="020B0502020104020203" pitchFamily="34" charset="77"/>
              </a:rPr>
              <a:t>and improve </a:t>
            </a:r>
            <a:r>
              <a:rPr lang="en-US" sz="2800" b="1" dirty="0">
                <a:solidFill>
                  <a:srgbClr val="233644"/>
                </a:solidFill>
                <a:latin typeface="Gill Sans MT" panose="020B0502020104020203" pitchFamily="34" charset="77"/>
              </a:rPr>
              <a:t>target detection </a:t>
            </a:r>
            <a:r>
              <a:rPr lang="en-US" sz="2800" dirty="0">
                <a:solidFill>
                  <a:srgbClr val="233644"/>
                </a:solidFill>
                <a:latin typeface="Gill Sans MT" panose="020B0502020104020203" pitchFamily="34" charset="77"/>
              </a:rPr>
              <a:t>capabilities</a:t>
            </a:r>
          </a:p>
        </p:txBody>
      </p:sp>
    </p:spTree>
    <p:extLst>
      <p:ext uri="{BB962C8B-B14F-4D97-AF65-F5344CB8AC3E}">
        <p14:creationId xmlns:p14="http://schemas.microsoft.com/office/powerpoint/2010/main" val="7582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3245A1-3E41-4B85-992D-D642EF1D984F}"/>
              </a:ext>
            </a:extLst>
          </p:cNvPr>
          <p:cNvSpPr/>
          <p:nvPr/>
        </p:nvSpPr>
        <p:spPr>
          <a:xfrm>
            <a:off x="685800" y="1094638"/>
            <a:ext cx="6286500" cy="5175533"/>
          </a:xfrm>
          <a:prstGeom prst="rect">
            <a:avLst/>
          </a:prstGeom>
          <a:solidFill>
            <a:srgbClr val="6DACD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4E19993E-6B89-E876-81E9-AFF1CA064F82}"/>
              </a:ext>
            </a:extLst>
          </p:cNvPr>
          <p:cNvSpPr txBox="1">
            <a:spLocks/>
          </p:cNvSpPr>
          <p:nvPr/>
        </p:nvSpPr>
        <p:spPr>
          <a:xfrm>
            <a:off x="685800" y="1094637"/>
            <a:ext cx="6286500" cy="5175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233644"/>
                </a:solidFill>
                <a:latin typeface="Gill Sans MT" panose="020B0502020104020203" pitchFamily="34" charset="77"/>
              </a:rPr>
              <a:t>Poster Session:</a:t>
            </a:r>
          </a:p>
          <a:p>
            <a:pPr algn="ctr"/>
            <a:r>
              <a:rPr lang="en-US" sz="3200">
                <a:solidFill>
                  <a:srgbClr val="233644"/>
                </a:solidFill>
                <a:latin typeface="Gill Sans MT" panose="020B0502020104020203" pitchFamily="34" charset="77"/>
              </a:rPr>
              <a:t>SAM-P4: Radar Signal Processing</a:t>
            </a:r>
          </a:p>
          <a:p>
            <a:pPr algn="ctr"/>
            <a:endParaRPr lang="en-US" sz="3200">
              <a:solidFill>
                <a:srgbClr val="233644"/>
              </a:solidFill>
              <a:latin typeface="Gill Sans MT" panose="020B0502020104020203" pitchFamily="34" charset="77"/>
            </a:endParaRPr>
          </a:p>
          <a:p>
            <a:pPr algn="ctr"/>
            <a:r>
              <a:rPr lang="en-US" sz="3200">
                <a:solidFill>
                  <a:srgbClr val="233644"/>
                </a:solidFill>
                <a:latin typeface="Gill Sans MT" panose="020B0502020104020203" pitchFamily="34" charset="77"/>
              </a:rPr>
              <a:t>Friday 19 April, 8:30 - 10:30</a:t>
            </a:r>
          </a:p>
          <a:p>
            <a:pPr algn="ctr"/>
            <a:endParaRPr lang="en-US" sz="3200">
              <a:solidFill>
                <a:srgbClr val="233644"/>
              </a:solidFill>
              <a:latin typeface="Gill Sans MT" panose="020B0502020104020203" pitchFamily="34" charset="77"/>
            </a:endParaRPr>
          </a:p>
          <a:p>
            <a:pPr algn="ctr"/>
            <a:r>
              <a:rPr lang="en-US" sz="3200" err="1">
                <a:solidFill>
                  <a:srgbClr val="233644"/>
                </a:solidFill>
                <a:latin typeface="Gill Sans MT" panose="020B0502020104020203" pitchFamily="34" charset="77"/>
              </a:rPr>
              <a:t>e.focante@tudelft.nl</a:t>
            </a:r>
            <a:endParaRPr lang="en-US" sz="3200">
              <a:solidFill>
                <a:srgbClr val="233644"/>
              </a:solidFill>
              <a:latin typeface="Gill Sans MT" panose="020B0502020104020203" pitchFamily="34" charset="77"/>
            </a:endParaRPr>
          </a:p>
          <a:p>
            <a:pPr algn="ctr"/>
            <a:endParaRPr lang="en-US" sz="3200" b="1">
              <a:solidFill>
                <a:srgbClr val="233644"/>
              </a:solidFill>
              <a:latin typeface="Gill Sans MT" panose="020B0502020104020203" pitchFamily="34" charset="77"/>
            </a:endParaRPr>
          </a:p>
          <a:p>
            <a:pPr algn="ctr"/>
            <a:endParaRPr lang="en-US" sz="3200" b="1">
              <a:solidFill>
                <a:srgbClr val="233644"/>
              </a:solidFill>
              <a:latin typeface="Gill Sans MT" panose="020B0502020104020203" pitchFamily="34" charset="77"/>
            </a:endParaRPr>
          </a:p>
          <a:p>
            <a:r>
              <a:rPr lang="en-US" sz="3200" b="1">
                <a:solidFill>
                  <a:srgbClr val="233644"/>
                </a:solidFill>
                <a:latin typeface="Gill Sans MT" panose="020B0502020104020203" pitchFamily="34" charset="77"/>
              </a:rPr>
              <a:t>	Full Paper </a:t>
            </a:r>
          </a:p>
          <a:p>
            <a:endParaRPr lang="en-US" sz="3200" b="1">
              <a:latin typeface="Gill Sans MT" panose="020B0502020104020203" pitchFamily="34" charset="77"/>
            </a:endParaRPr>
          </a:p>
        </p:txBody>
      </p:sp>
      <p:pic>
        <p:nvPicPr>
          <p:cNvPr id="9" name="Picture 8">
            <a:extLst>
              <a:ext uri="{FF2B5EF4-FFF2-40B4-BE49-F238E27FC236}">
                <a16:creationId xmlns:a16="http://schemas.microsoft.com/office/drawing/2014/main" id="{6196B3BD-2B54-4DFF-B4F1-3AC3D8151515}"/>
              </a:ext>
            </a:extLst>
          </p:cNvPr>
          <p:cNvPicPr>
            <a:picLocks noChangeAspect="1"/>
          </p:cNvPicPr>
          <p:nvPr/>
        </p:nvPicPr>
        <p:blipFill>
          <a:blip r:embed="rId3"/>
          <a:stretch>
            <a:fillRect/>
          </a:stretch>
        </p:blipFill>
        <p:spPr>
          <a:xfrm>
            <a:off x="7844933" y="1094637"/>
            <a:ext cx="3661267" cy="5175533"/>
          </a:xfrm>
          <a:prstGeom prst="rect">
            <a:avLst/>
          </a:prstGeom>
          <a:ln>
            <a:solidFill>
              <a:schemeClr val="tx1"/>
            </a:solidFill>
          </a:ln>
        </p:spPr>
      </p:pic>
      <p:sp>
        <p:nvSpPr>
          <p:cNvPr id="10" name="Title 3">
            <a:extLst>
              <a:ext uri="{FF2B5EF4-FFF2-40B4-BE49-F238E27FC236}">
                <a16:creationId xmlns:a16="http://schemas.microsoft.com/office/drawing/2014/main" id="{8A0139CC-C9BB-D320-A826-E1E82FAAA0ED}"/>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Gill Sans MT" panose="020B0502020104020203" pitchFamily="34" charset="77"/>
              </a:rPr>
              <a:t>Q&amp;A</a:t>
            </a:r>
            <a:endParaRPr lang="en-US" sz="1600">
              <a:latin typeface="Gill Sans MT" panose="020B0502020104020203" pitchFamily="34" charset="77"/>
            </a:endParaRPr>
          </a:p>
        </p:txBody>
      </p:sp>
      <p:pic>
        <p:nvPicPr>
          <p:cNvPr id="15" name="Graphic 14">
            <a:extLst>
              <a:ext uri="{FF2B5EF4-FFF2-40B4-BE49-F238E27FC236}">
                <a16:creationId xmlns:a16="http://schemas.microsoft.com/office/drawing/2014/main" id="{DA41C145-AE30-EE44-1FA4-5CF1413DE3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5881" y="4464448"/>
            <a:ext cx="1522642" cy="1522642"/>
          </a:xfrm>
          <a:prstGeom prst="rect">
            <a:avLst/>
          </a:prstGeom>
        </p:spPr>
      </p:pic>
      <p:cxnSp>
        <p:nvCxnSpPr>
          <p:cNvPr id="17" name="Straight Arrow Connector 16">
            <a:extLst>
              <a:ext uri="{FF2B5EF4-FFF2-40B4-BE49-F238E27FC236}">
                <a16:creationId xmlns:a16="http://schemas.microsoft.com/office/drawing/2014/main" id="{0E02BF48-A968-E2E4-D614-9137196A7B83}"/>
              </a:ext>
            </a:extLst>
          </p:cNvPr>
          <p:cNvCxnSpPr/>
          <p:nvPr/>
        </p:nvCxnSpPr>
        <p:spPr>
          <a:xfrm>
            <a:off x="3788229" y="5225143"/>
            <a:ext cx="669471" cy="0"/>
          </a:xfrm>
          <a:prstGeom prst="straightConnector1">
            <a:avLst/>
          </a:prstGeom>
          <a:ln w="57150">
            <a:solidFill>
              <a:srgbClr val="23364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04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0299D1A-FF87-23EE-BBB7-3E2E12F16E35}"/>
              </a:ext>
            </a:extLst>
          </p:cNvPr>
          <p:cNvSpPr txBox="1">
            <a:spLocks/>
          </p:cNvSpPr>
          <p:nvPr/>
        </p:nvSpPr>
        <p:spPr>
          <a:xfrm>
            <a:off x="142406" y="1087847"/>
            <a:ext cx="11907187" cy="1790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b="1">
                <a:latin typeface="Gill Sans MT" panose="020B0502020104020203" pitchFamily="34" charset="77"/>
              </a:rPr>
            </a:br>
            <a:br>
              <a:rPr lang="en-US" sz="1600"/>
            </a:br>
            <a:endParaRPr lang="en-US" sz="3600"/>
          </a:p>
        </p:txBody>
      </p:sp>
      <p:sp>
        <p:nvSpPr>
          <p:cNvPr id="9" name="Title 3">
            <a:extLst>
              <a:ext uri="{FF2B5EF4-FFF2-40B4-BE49-F238E27FC236}">
                <a16:creationId xmlns:a16="http://schemas.microsoft.com/office/drawing/2014/main" id="{5EF07D39-8854-CEA7-20DD-C5B9E5B33A95}"/>
              </a:ext>
            </a:extLst>
          </p:cNvPr>
          <p:cNvSpPr txBox="1">
            <a:spLocks/>
          </p:cNvSpPr>
          <p:nvPr/>
        </p:nvSpPr>
        <p:spPr>
          <a:xfrm>
            <a:off x="0" y="0"/>
            <a:ext cx="11907187" cy="88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effectLst/>
                <a:latin typeface="Gill Sans MT" panose="020B0502020104020203" pitchFamily="34" charset="77"/>
              </a:rPr>
              <a:t>Problem Formulation</a:t>
            </a:r>
            <a:endParaRPr lang="en-US" sz="1600">
              <a:latin typeface="Gill Sans MT" panose="020B0502020104020203" pitchFamily="34" charset="77"/>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CB5846-7D0E-5093-0073-720C49D3386B}"/>
                  </a:ext>
                </a:extLst>
              </p:cNvPr>
              <p:cNvSpPr txBox="1"/>
              <p:nvPr/>
            </p:nvSpPr>
            <p:spPr>
              <a:xfrm>
                <a:off x="1954156" y="1359196"/>
                <a:ext cx="3427963" cy="461665"/>
              </a:xfrm>
              <a:prstGeom prst="rect">
                <a:avLst/>
              </a:prstGeom>
              <a:noFill/>
            </p:spPr>
            <p:txBody>
              <a:bodyPr wrap="square">
                <a:spAutoFit/>
              </a:bodyPr>
              <a:lstStyle/>
              <a:p>
                <a14:m>
                  <m:oMath xmlns:m="http://schemas.openxmlformats.org/officeDocument/2006/math">
                    <m:r>
                      <a:rPr lang="nl-NL" sz="2400" b="0" i="1" dirty="0" smtClean="0">
                        <a:effectLst/>
                        <a:latin typeface="Cambria Math" panose="02040503050406030204" pitchFamily="18" charset="0"/>
                      </a:rPr>
                      <m:t>′</m:t>
                    </m:r>
                    <m:sSubSup>
                      <m:sSubSupPr>
                        <m:ctrlPr>
                          <a:rPr lang="nl-NL" sz="2400" b="0" i="1" dirty="0" smtClean="0">
                            <a:effectLst/>
                            <a:latin typeface="Cambria Math" panose="02040503050406030204" pitchFamily="18" charset="0"/>
                          </a:rPr>
                        </m:ctrlPr>
                      </m:sSubSupPr>
                      <m:e>
                        <m:r>
                          <a:rPr lang="nl-NL" sz="2400" b="0" i="1" dirty="0" smtClean="0">
                            <a:effectLst/>
                            <a:latin typeface="Cambria Math" panose="02040503050406030204" pitchFamily="18" charset="0"/>
                          </a:rPr>
                          <m:t>𝐻</m:t>
                        </m:r>
                      </m:e>
                      <m:sub>
                        <m:r>
                          <a:rPr lang="nl-NL" sz="2400" b="0" i="1" dirty="0" smtClean="0">
                            <a:effectLst/>
                            <a:latin typeface="Cambria Math" panose="02040503050406030204" pitchFamily="18" charset="0"/>
                          </a:rPr>
                          <m:t>0</m:t>
                        </m:r>
                      </m:sub>
                      <m:sup>
                        <m:r>
                          <a:rPr lang="nl-NL" sz="2400" b="0" i="1" dirty="0" smtClean="0">
                            <a:effectLst/>
                            <a:latin typeface="Cambria Math" panose="02040503050406030204" pitchFamily="18" charset="0"/>
                          </a:rPr>
                          <m:t>′</m:t>
                        </m:r>
                      </m:sup>
                    </m:sSubSup>
                    <m:r>
                      <a:rPr lang="nl-NL" sz="2400" b="0" i="1" dirty="0" smtClean="0">
                        <a:effectLst/>
                        <a:latin typeface="Cambria Math" panose="02040503050406030204" pitchFamily="18" charset="0"/>
                      </a:rPr>
                      <m:t>:      </m:t>
                    </m:r>
                    <m:r>
                      <a:rPr lang="nl-NL" sz="2400" b="0" i="1" dirty="0" smtClean="0">
                        <a:effectLst/>
                        <a:latin typeface="Cambria Math" panose="02040503050406030204" pitchFamily="18" charset="0"/>
                      </a:rPr>
                      <m:t>𝑦</m:t>
                    </m:r>
                    <m:r>
                      <a:rPr lang="nl-NL" sz="2400" b="0" i="1" dirty="0" smtClean="0">
                        <a:effectLst/>
                        <a:latin typeface="Cambria Math" panose="02040503050406030204" pitchFamily="18" charset="0"/>
                      </a:rPr>
                      <m:t>=0+</m:t>
                    </m:r>
                    <m:r>
                      <a:rPr lang="nl-NL" sz="2400" b="0" i="1" dirty="0" smtClean="0">
                        <a:effectLst/>
                        <a:latin typeface="Cambria Math" panose="02040503050406030204" pitchFamily="18" charset="0"/>
                      </a:rPr>
                      <m:t>𝑛</m:t>
                    </m:r>
                    <m:r>
                      <a:rPr lang="nl-NL" sz="2400" b="0" i="1" dirty="0" smtClean="0">
                        <a:effectLst/>
                        <a:latin typeface="Cambria Math" panose="02040503050406030204" pitchFamily="18" charset="0"/>
                      </a:rPr>
                      <m:t> </m:t>
                    </m:r>
                  </m:oMath>
                </a14:m>
                <a:r>
                  <a:rPr lang="en-NL" sz="2400">
                    <a:latin typeface="Arial" panose="020B0604020202020204" pitchFamily="34" charset="0"/>
                    <a:cs typeface="Arial" panose="020B0604020202020204" pitchFamily="34" charset="0"/>
                  </a:rPr>
                  <a:t> </a:t>
                </a:r>
              </a:p>
            </p:txBody>
          </p:sp>
        </mc:Choice>
        <mc:Fallback xmlns="">
          <p:sp>
            <p:nvSpPr>
              <p:cNvPr id="7" name="TextBox 6">
                <a:extLst>
                  <a:ext uri="{FF2B5EF4-FFF2-40B4-BE49-F238E27FC236}">
                    <a16:creationId xmlns:a16="http://schemas.microsoft.com/office/drawing/2014/main" id="{B0CB5846-7D0E-5093-0073-720C49D3386B}"/>
                  </a:ext>
                </a:extLst>
              </p:cNvPr>
              <p:cNvSpPr txBox="1">
                <a:spLocks noRot="1" noChangeAspect="1" noMove="1" noResize="1" noEditPoints="1" noAdjustHandles="1" noChangeArrowheads="1" noChangeShapeType="1" noTextEdit="1"/>
              </p:cNvSpPr>
              <p:nvPr/>
            </p:nvSpPr>
            <p:spPr>
              <a:xfrm>
                <a:off x="1954156" y="1359196"/>
                <a:ext cx="3427963" cy="461665"/>
              </a:xfrm>
              <a:prstGeom prst="rect">
                <a:avLst/>
              </a:prstGeom>
              <a:blipFill>
                <a:blip r:embed="rId3"/>
                <a:stretch>
                  <a:fillRect l="-1111"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205DB8-1213-556A-1506-8AF10F4741E8}"/>
                  </a:ext>
                </a:extLst>
              </p:cNvPr>
              <p:cNvSpPr txBox="1"/>
              <p:nvPr/>
            </p:nvSpPr>
            <p:spPr>
              <a:xfrm>
                <a:off x="5337893" y="1174402"/>
                <a:ext cx="6337095" cy="8312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sz="2400" b="0" i="1" dirty="0" smtClean="0">
                          <a:effectLst/>
                          <a:latin typeface="Cambria Math" panose="02040503050406030204" pitchFamily="18" charset="0"/>
                        </a:rPr>
                        <m:t>′</m:t>
                      </m:r>
                      <m:sSubSup>
                        <m:sSubSupPr>
                          <m:ctrlPr>
                            <a:rPr lang="nl-NL" sz="2400" b="0" i="1" dirty="0" smtClean="0">
                              <a:effectLst/>
                              <a:latin typeface="Cambria Math" panose="02040503050406030204" pitchFamily="18" charset="0"/>
                            </a:rPr>
                          </m:ctrlPr>
                        </m:sSubSupPr>
                        <m:e>
                          <m:r>
                            <a:rPr lang="nl-NL" sz="2400" b="0" i="1" dirty="0" smtClean="0">
                              <a:effectLst/>
                              <a:latin typeface="Cambria Math" panose="02040503050406030204" pitchFamily="18" charset="0"/>
                            </a:rPr>
                            <m:t>𝐻</m:t>
                          </m:r>
                        </m:e>
                        <m:sub>
                          <m:r>
                            <a:rPr lang="nl-NL" sz="2400" b="0" i="1" dirty="0" smtClean="0">
                              <a:effectLst/>
                              <a:latin typeface="Cambria Math" panose="02040503050406030204" pitchFamily="18" charset="0"/>
                            </a:rPr>
                            <m:t>1</m:t>
                          </m:r>
                        </m:sub>
                        <m:sup>
                          <m:r>
                            <a:rPr lang="nl-NL" sz="2400" b="0" i="1" dirty="0" smtClean="0">
                              <a:effectLst/>
                              <a:latin typeface="Cambria Math" panose="02040503050406030204" pitchFamily="18" charset="0"/>
                            </a:rPr>
                            <m:t>′</m:t>
                          </m:r>
                        </m:sup>
                      </m:sSubSup>
                      <m:r>
                        <a:rPr lang="nl-NL" sz="2400" b="0" i="1" dirty="0" smtClean="0">
                          <a:effectLst/>
                          <a:latin typeface="Cambria Math" panose="02040503050406030204" pitchFamily="18" charset="0"/>
                        </a:rPr>
                        <m:t>:      </m:t>
                      </m:r>
                      <m:r>
                        <a:rPr lang="nl-NL" sz="2400" b="0" i="1" dirty="0" smtClean="0">
                          <a:effectLst/>
                          <a:latin typeface="Cambria Math" panose="02040503050406030204" pitchFamily="18" charset="0"/>
                        </a:rPr>
                        <m:t>𝑦</m:t>
                      </m:r>
                      <m:r>
                        <a:rPr lang="nl-NL" sz="2400" b="0" i="1" dirty="0" smtClean="0">
                          <a:effectLst/>
                          <a:latin typeface="Cambria Math" panose="02040503050406030204" pitchFamily="18" charset="0"/>
                        </a:rPr>
                        <m:t>=</m:t>
                      </m:r>
                      <m:r>
                        <a:rPr lang="nl-NL" sz="2400" b="0" i="1" dirty="0" smtClean="0">
                          <a:effectLst/>
                          <a:latin typeface="Cambria Math" panose="02040503050406030204" pitchFamily="18" charset="0"/>
                        </a:rPr>
                        <m:t>𝛼</m:t>
                      </m:r>
                      <m:rad>
                        <m:radPr>
                          <m:degHide m:val="on"/>
                          <m:ctrlPr>
                            <a:rPr lang="nl-NL" sz="2400" b="0" i="1" dirty="0" smtClean="0">
                              <a:effectLst/>
                              <a:latin typeface="Cambria Math" panose="02040503050406030204" pitchFamily="18" charset="0"/>
                            </a:rPr>
                          </m:ctrlPr>
                        </m:radPr>
                        <m:deg/>
                        <m:e>
                          <m:sSub>
                            <m:sSubPr>
                              <m:ctrlPr>
                                <a:rPr lang="nl-NL" sz="2400" b="0" i="1" dirty="0" smtClean="0">
                                  <a:effectLst/>
                                  <a:latin typeface="Cambria Math" panose="02040503050406030204" pitchFamily="18" charset="0"/>
                                </a:rPr>
                              </m:ctrlPr>
                            </m:sSubPr>
                            <m:e>
                              <m:r>
                                <a:rPr lang="nl-NL" sz="2400" b="0" i="1" dirty="0" smtClean="0">
                                  <a:effectLst/>
                                  <a:latin typeface="Cambria Math" panose="02040503050406030204" pitchFamily="18" charset="0"/>
                                </a:rPr>
                                <m:t>𝑃</m:t>
                              </m:r>
                            </m:e>
                            <m:sub>
                              <m:r>
                                <m:rPr>
                                  <m:sty m:val="p"/>
                                </m:rPr>
                                <a:rPr lang="nl-NL" sz="2400" b="0" i="0" dirty="0" smtClean="0">
                                  <a:effectLst/>
                                  <a:latin typeface="Cambria Math" panose="02040503050406030204" pitchFamily="18" charset="0"/>
                                </a:rPr>
                                <m:t>TX</m:t>
                              </m:r>
                            </m:sub>
                          </m:sSub>
                        </m:e>
                      </m:rad>
                      <m:f>
                        <m:fPr>
                          <m:ctrlPr>
                            <a:rPr lang="nl-NL" sz="2400" b="0" i="1" dirty="0" smtClean="0">
                              <a:effectLst/>
                              <a:latin typeface="Cambria Math" panose="02040503050406030204" pitchFamily="18" charset="0"/>
                            </a:rPr>
                          </m:ctrlPr>
                        </m:fPr>
                        <m:num>
                          <m:sSup>
                            <m:sSupPr>
                              <m:ctrlPr>
                                <a:rPr lang="nl-NL" sz="2400" b="0" i="1" dirty="0" smtClean="0">
                                  <a:effectLst/>
                                  <a:latin typeface="Cambria Math" panose="02040503050406030204" pitchFamily="18" charset="0"/>
                                </a:rPr>
                              </m:ctrlPr>
                            </m:sSupPr>
                            <m:e>
                              <m:r>
                                <a:rPr lang="nl-NL" sz="2400" b="1" i="1" dirty="0" smtClean="0">
                                  <a:effectLst/>
                                  <a:latin typeface="Cambria Math" panose="02040503050406030204" pitchFamily="18" charset="0"/>
                                </a:rPr>
                                <m:t>𝒂</m:t>
                              </m:r>
                              <m:d>
                                <m:dPr>
                                  <m:ctrlPr>
                                    <a:rPr lang="nl-NL" sz="2400" i="1" dirty="0">
                                      <a:latin typeface="Cambria Math" panose="02040503050406030204" pitchFamily="18" charset="0"/>
                                    </a:rPr>
                                  </m:ctrlPr>
                                </m:dPr>
                                <m:e>
                                  <m:r>
                                    <a:rPr lang="nl-NL" sz="2400" i="1" dirty="0">
                                      <a:solidFill>
                                        <a:srgbClr val="C00000"/>
                                      </a:solidFill>
                                      <a:latin typeface="Cambria Math" panose="02040503050406030204" pitchFamily="18" charset="0"/>
                                    </a:rPr>
                                    <m:t>𝜃</m:t>
                                  </m:r>
                                </m:e>
                              </m:d>
                            </m:e>
                            <m:sup>
                              <m:r>
                                <a:rPr lang="nl-NL" sz="2400" b="0" i="1" dirty="0" smtClean="0">
                                  <a:effectLst/>
                                  <a:latin typeface="Cambria Math" panose="02040503050406030204" pitchFamily="18" charset="0"/>
                                </a:rPr>
                                <m:t>𝑇</m:t>
                              </m:r>
                            </m:sup>
                          </m:sSup>
                          <m:r>
                            <a:rPr lang="nl-NL" sz="2400" b="1" i="1" dirty="0" smtClean="0">
                              <a:effectLst/>
                              <a:latin typeface="Cambria Math" panose="02040503050406030204" pitchFamily="18" charset="0"/>
                            </a:rPr>
                            <m:t>𝒘</m:t>
                          </m:r>
                        </m:num>
                        <m:den>
                          <m:sSup>
                            <m:sSupPr>
                              <m:ctrlPr>
                                <a:rPr lang="nl-NL" sz="2400" b="0" i="1" dirty="0" smtClean="0">
                                  <a:solidFill>
                                    <a:srgbClr val="C00000"/>
                                  </a:solidFill>
                                  <a:effectLst/>
                                  <a:latin typeface="Cambria Math" panose="02040503050406030204" pitchFamily="18" charset="0"/>
                                </a:rPr>
                              </m:ctrlPr>
                            </m:sSupPr>
                            <m:e>
                              <m:r>
                                <a:rPr lang="nl-NL" sz="2400" b="0" i="1" dirty="0" smtClean="0">
                                  <a:solidFill>
                                    <a:srgbClr val="C00000"/>
                                  </a:solidFill>
                                  <a:effectLst/>
                                  <a:latin typeface="Cambria Math" panose="02040503050406030204" pitchFamily="18" charset="0"/>
                                </a:rPr>
                                <m:t>𝑟</m:t>
                              </m:r>
                            </m:e>
                            <m:sup>
                              <m:r>
                                <a:rPr lang="nl-NL" sz="2400" b="0" i="1" dirty="0" smtClean="0">
                                  <a:solidFill>
                                    <a:srgbClr val="C00000"/>
                                  </a:solidFill>
                                  <a:effectLst/>
                                  <a:latin typeface="Cambria Math" panose="02040503050406030204" pitchFamily="18" charset="0"/>
                                </a:rPr>
                                <m:t>2</m:t>
                              </m:r>
                            </m:sup>
                          </m:sSup>
                        </m:den>
                      </m:f>
                      <m:r>
                        <a:rPr lang="nl-NL" sz="2400" b="0" i="1" dirty="0" smtClean="0">
                          <a:effectLst/>
                          <a:latin typeface="Cambria Math" panose="02040503050406030204" pitchFamily="18" charset="0"/>
                        </a:rPr>
                        <m:t>+</m:t>
                      </m:r>
                      <m:r>
                        <a:rPr lang="nl-NL" sz="2400" b="0" i="1" dirty="0" smtClean="0">
                          <a:effectLst/>
                          <a:latin typeface="Cambria Math" panose="02040503050406030204" pitchFamily="18" charset="0"/>
                        </a:rPr>
                        <m:t>𝑛</m:t>
                      </m:r>
                    </m:oMath>
                  </m:oMathPara>
                </a14:m>
                <a:endParaRPr lang="en-NL" sz="24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0205DB8-1213-556A-1506-8AF10F4741E8}"/>
                  </a:ext>
                </a:extLst>
              </p:cNvPr>
              <p:cNvSpPr txBox="1">
                <a:spLocks noRot="1" noChangeAspect="1" noMove="1" noResize="1" noEditPoints="1" noAdjustHandles="1" noChangeArrowheads="1" noChangeShapeType="1" noTextEdit="1"/>
              </p:cNvSpPr>
              <p:nvPr/>
            </p:nvSpPr>
            <p:spPr>
              <a:xfrm>
                <a:off x="5337893" y="1174402"/>
                <a:ext cx="6337095" cy="831253"/>
              </a:xfrm>
              <a:prstGeom prst="rect">
                <a:avLst/>
              </a:prstGeom>
              <a:blipFill>
                <a:blip r:embed="rId4"/>
                <a:stretch>
                  <a:fillRect b="-3030"/>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D36EC9DA-B319-B6CC-2EF9-4312697A6B2E}"/>
              </a:ext>
            </a:extLst>
          </p:cNvPr>
          <p:cNvCxnSpPr>
            <a:cxnSpLocks/>
          </p:cNvCxnSpPr>
          <p:nvPr/>
        </p:nvCxnSpPr>
        <p:spPr>
          <a:xfrm>
            <a:off x="7889205" y="1350059"/>
            <a:ext cx="170051" cy="22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5F6C3EF-5222-A261-4D22-41111363CF7C}"/>
              </a:ext>
            </a:extLst>
          </p:cNvPr>
          <p:cNvSpPr txBox="1"/>
          <p:nvPr/>
        </p:nvSpPr>
        <p:spPr>
          <a:xfrm>
            <a:off x="6513548" y="904600"/>
            <a:ext cx="2228692" cy="523220"/>
          </a:xfrm>
          <a:prstGeom prst="rect">
            <a:avLst/>
          </a:prstGeom>
          <a:noFill/>
        </p:spPr>
        <p:txBody>
          <a:bodyPr wrap="square">
            <a:spAutoFit/>
          </a:bodyPr>
          <a:lstStyle/>
          <a:p>
            <a:pPr algn="ctr"/>
            <a:r>
              <a:rPr lang="en-US" sz="1400" b="0" i="0">
                <a:solidFill>
                  <a:srgbClr val="374151"/>
                </a:solidFill>
                <a:effectLst/>
                <a:latin typeface="Arial" panose="020B0604020202020204" pitchFamily="34" charset="0"/>
                <a:cs typeface="Arial" panose="020B0604020202020204" pitchFamily="34" charset="0"/>
              </a:rPr>
              <a:t>Incorporates RCS, wavelength, RX gain  </a:t>
            </a:r>
            <a:endParaRPr lang="en-NL" sz="14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E412B1F-CA6F-E30C-D41F-4916C75DC47E}"/>
              </a:ext>
            </a:extLst>
          </p:cNvPr>
          <p:cNvSpPr txBox="1"/>
          <p:nvPr/>
        </p:nvSpPr>
        <p:spPr>
          <a:xfrm>
            <a:off x="9929478" y="890765"/>
            <a:ext cx="1182619" cy="307777"/>
          </a:xfrm>
          <a:prstGeom prst="rect">
            <a:avLst/>
          </a:prstGeom>
          <a:noFill/>
        </p:spPr>
        <p:txBody>
          <a:bodyPr wrap="square">
            <a:spAutoFit/>
          </a:bodyPr>
          <a:lstStyle/>
          <a:p>
            <a:pPr algn="ctr"/>
            <a:r>
              <a:rPr lang="en-US" sz="1400" b="0" i="0">
                <a:solidFill>
                  <a:srgbClr val="374151"/>
                </a:solidFill>
                <a:effectLst/>
                <a:latin typeface="Arial" panose="020B0604020202020204" pitchFamily="34" charset="0"/>
                <a:cs typeface="Arial" panose="020B0604020202020204" pitchFamily="34" charset="0"/>
              </a:rPr>
              <a:t>Beamformer</a:t>
            </a:r>
            <a:endParaRPr lang="en-NL" sz="1400">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EB9E126C-627B-7E42-50A7-5E988DFC5F3F}"/>
              </a:ext>
            </a:extLst>
          </p:cNvPr>
          <p:cNvCxnSpPr>
            <a:cxnSpLocks/>
          </p:cNvCxnSpPr>
          <p:nvPr/>
        </p:nvCxnSpPr>
        <p:spPr>
          <a:xfrm flipH="1">
            <a:off x="10004648" y="1107430"/>
            <a:ext cx="170051" cy="267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42BD5CA-7A6D-C28E-1F54-41229344933D}"/>
              </a:ext>
            </a:extLst>
          </p:cNvPr>
          <p:cNvCxnSpPr>
            <a:cxnSpLocks/>
          </p:cNvCxnSpPr>
          <p:nvPr/>
        </p:nvCxnSpPr>
        <p:spPr>
          <a:xfrm flipH="1" flipV="1">
            <a:off x="4303012" y="1737906"/>
            <a:ext cx="86275" cy="139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B23B135-E9E3-556A-62BD-E7CA61997D23}"/>
                  </a:ext>
                </a:extLst>
              </p:cNvPr>
              <p:cNvSpPr txBox="1"/>
              <p:nvPr/>
            </p:nvSpPr>
            <p:spPr>
              <a:xfrm>
                <a:off x="4104366" y="1880473"/>
                <a:ext cx="1408878" cy="307777"/>
              </a:xfrm>
              <a:prstGeom prst="rect">
                <a:avLst/>
              </a:prstGeom>
              <a:noFill/>
            </p:spPr>
            <p:txBody>
              <a:bodyPr wrap="square">
                <a:spAutoFit/>
              </a:bodyPr>
              <a:lstStyle/>
              <a:p>
                <a:pPr algn="ctr"/>
                <a:r>
                  <a:rPr lang="en-US" sz="1400" b="0" i="0">
                    <a:solidFill>
                      <a:schemeClr val="tx1"/>
                    </a:solidFill>
                    <a:effectLst/>
                    <a:latin typeface="Arial" panose="020B0604020202020204" pitchFamily="34" charset="0"/>
                    <a:cs typeface="Arial" panose="020B0604020202020204" pitchFamily="34" charset="0"/>
                  </a:rPr>
                  <a:t>Noise</a:t>
                </a:r>
                <a14:m>
                  <m:oMath xmlns:m="http://schemas.openxmlformats.org/officeDocument/2006/math">
                    <m:r>
                      <a:rPr lang="en-US" sz="1400" b="0" i="1" dirty="0" smtClean="0">
                        <a:solidFill>
                          <a:schemeClr val="tx1"/>
                        </a:solidFill>
                        <a:effectLst/>
                        <a:latin typeface="Cambria Math" panose="02040503050406030204" pitchFamily="18" charset="0"/>
                      </a:rPr>
                      <m:t>~</m:t>
                    </m:r>
                    <m:r>
                      <a:rPr lang="en-US" sz="1400" b="0" i="1" dirty="0" smtClean="0">
                        <a:solidFill>
                          <a:schemeClr val="tx1"/>
                        </a:solidFill>
                        <a:effectLst/>
                        <a:latin typeface="Cambria Math" panose="02040503050406030204" pitchFamily="18" charset="0"/>
                      </a:rPr>
                      <m:t>𝑁</m:t>
                    </m:r>
                    <m:r>
                      <a:rPr lang="en-US" sz="1400" b="0" i="1" dirty="0" smtClean="0">
                        <a:solidFill>
                          <a:schemeClr val="tx1"/>
                        </a:solidFill>
                        <a:effectLst/>
                        <a:latin typeface="Cambria Math" panose="02040503050406030204" pitchFamily="18" charset="0"/>
                      </a:rPr>
                      <m:t>(0,</m:t>
                    </m:r>
                    <m:sSup>
                      <m:sSupPr>
                        <m:ctrlPr>
                          <a:rPr lang="nl-NL" sz="1400" b="0" i="1" dirty="0" smtClean="0">
                            <a:solidFill>
                              <a:schemeClr val="tx1"/>
                            </a:solidFill>
                            <a:effectLst/>
                            <a:latin typeface="Cambria Math" panose="02040503050406030204" pitchFamily="18" charset="0"/>
                          </a:rPr>
                        </m:ctrlPr>
                      </m:sSupPr>
                      <m:e>
                        <m:r>
                          <a:rPr lang="nl-NL" sz="1400" b="0" i="1" dirty="0" smtClean="0">
                            <a:solidFill>
                              <a:schemeClr val="tx1"/>
                            </a:solidFill>
                            <a:effectLst/>
                            <a:latin typeface="Cambria Math" panose="02040503050406030204" pitchFamily="18" charset="0"/>
                          </a:rPr>
                          <m:t>𝜎</m:t>
                        </m:r>
                      </m:e>
                      <m:sup>
                        <m:r>
                          <a:rPr lang="nl-NL" sz="1400" b="0" i="1" dirty="0" smtClean="0">
                            <a:solidFill>
                              <a:schemeClr val="tx1"/>
                            </a:solidFill>
                            <a:effectLst/>
                            <a:latin typeface="Cambria Math" panose="02040503050406030204" pitchFamily="18" charset="0"/>
                          </a:rPr>
                          <m:t>2</m:t>
                        </m:r>
                      </m:sup>
                    </m:sSup>
                    <m:r>
                      <a:rPr lang="en-US" sz="1400" b="0" i="1" dirty="0" smtClean="0">
                        <a:solidFill>
                          <a:schemeClr val="tx1"/>
                        </a:solidFill>
                        <a:effectLst/>
                        <a:latin typeface="Cambria Math" panose="02040503050406030204" pitchFamily="18" charset="0"/>
                      </a:rPr>
                      <m:t>)</m:t>
                    </m:r>
                  </m:oMath>
                </a14:m>
                <a:endParaRPr lang="en-NL" sz="1400">
                  <a:solidFill>
                    <a:schemeClr val="tx1"/>
                  </a:solidFill>
                  <a:latin typeface="Arial" panose="020B0604020202020204" pitchFamily="34" charset="0"/>
                  <a:cs typeface="Arial" panose="020B0604020202020204" pitchFamily="34" charset="0"/>
                </a:endParaRPr>
              </a:p>
            </p:txBody>
          </p:sp>
        </mc:Choice>
        <mc:Fallback xmlns="">
          <p:sp>
            <p:nvSpPr>
              <p:cNvPr id="47" name="TextBox 46">
                <a:extLst>
                  <a:ext uri="{FF2B5EF4-FFF2-40B4-BE49-F238E27FC236}">
                    <a16:creationId xmlns:a16="http://schemas.microsoft.com/office/drawing/2014/main" id="{DB23B135-E9E3-556A-62BD-E7CA61997D23}"/>
                  </a:ext>
                </a:extLst>
              </p:cNvPr>
              <p:cNvSpPr txBox="1">
                <a:spLocks noRot="1" noChangeAspect="1" noMove="1" noResize="1" noEditPoints="1" noAdjustHandles="1" noChangeArrowheads="1" noChangeShapeType="1" noTextEdit="1"/>
              </p:cNvSpPr>
              <p:nvPr/>
            </p:nvSpPr>
            <p:spPr>
              <a:xfrm>
                <a:off x="4104366" y="1880473"/>
                <a:ext cx="1408878" cy="307777"/>
              </a:xfrm>
              <a:prstGeom prst="rect">
                <a:avLst/>
              </a:prstGeom>
              <a:blipFill>
                <a:blip r:embed="rId5"/>
                <a:stretch>
                  <a:fillRect l="-1802" b="-19231"/>
                </a:stretch>
              </a:blipFill>
            </p:spPr>
            <p:txBody>
              <a:bodyPr/>
              <a:lstStyle/>
              <a:p>
                <a:r>
                  <a:rPr lang="en-US">
                    <a:noFill/>
                  </a:rPr>
                  <a:t> </a:t>
                </a:r>
              </a:p>
            </p:txBody>
          </p:sp>
        </mc:Fallback>
      </mc:AlternateContent>
      <p:sp>
        <p:nvSpPr>
          <p:cNvPr id="52" name="Rounded Rectangle 51">
            <a:extLst>
              <a:ext uri="{FF2B5EF4-FFF2-40B4-BE49-F238E27FC236}">
                <a16:creationId xmlns:a16="http://schemas.microsoft.com/office/drawing/2014/main" id="{3897B33A-B78B-0D60-F28D-E01B87BAECC3}"/>
              </a:ext>
            </a:extLst>
          </p:cNvPr>
          <p:cNvSpPr/>
          <p:nvPr/>
        </p:nvSpPr>
        <p:spPr>
          <a:xfrm>
            <a:off x="242918" y="814116"/>
            <a:ext cx="11706162" cy="2771438"/>
          </a:xfrm>
          <a:prstGeom prst="roundRect">
            <a:avLst>
              <a:gd name="adj" fmla="val 3722"/>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NL">
              <a:solidFill>
                <a:schemeClr val="bg1"/>
              </a:solidFill>
              <a:latin typeface="+mj-lt"/>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9C004B7-E8D3-54B1-D583-37AB931F20A5}"/>
                  </a:ext>
                </a:extLst>
              </p:cNvPr>
              <p:cNvSpPr txBox="1"/>
              <p:nvPr/>
            </p:nvSpPr>
            <p:spPr>
              <a:xfrm>
                <a:off x="201025" y="747812"/>
                <a:ext cx="4189945" cy="307777"/>
              </a:xfrm>
              <a:prstGeom prst="rect">
                <a:avLst/>
              </a:prstGeom>
              <a:solidFill>
                <a:srgbClr val="F4B762"/>
              </a:solidFill>
            </p:spPr>
            <p:txBody>
              <a:bodyPr wrap="square">
                <a:spAutoFit/>
              </a:bodyPr>
              <a:lstStyle/>
              <a:p>
                <a:r>
                  <a:rPr lang="en-US" sz="1400" b="1" i="0">
                    <a:effectLst/>
                    <a:latin typeface="Arial" panose="020B0604020202020204" pitchFamily="34" charset="0"/>
                    <a:cs typeface="Arial" panose="020B0604020202020204" pitchFamily="34" charset="0"/>
                  </a:rPr>
                  <a:t> Hypothesis testing for cell of interest </a:t>
                </a:r>
                <a14:m>
                  <m:oMath xmlns:m="http://schemas.openxmlformats.org/officeDocument/2006/math">
                    <m:d>
                      <m:dPr>
                        <m:ctrlPr>
                          <a:rPr lang="en-US" sz="1400" b="0" i="1" dirty="0" smtClean="0">
                            <a:effectLst/>
                            <a:latin typeface="Cambria Math" panose="02040503050406030204" pitchFamily="18" charset="0"/>
                          </a:rPr>
                        </m:ctrlPr>
                      </m:dPr>
                      <m:e>
                        <m:r>
                          <a:rPr lang="nl-NL" sz="1400" b="0" i="1" dirty="0" smtClean="0">
                            <a:effectLst/>
                            <a:latin typeface="Cambria Math" panose="02040503050406030204" pitchFamily="18" charset="0"/>
                          </a:rPr>
                          <m:t>𝑟</m:t>
                        </m:r>
                        <m:r>
                          <a:rPr lang="nl-NL" sz="1400" b="0" i="1" dirty="0" smtClean="0">
                            <a:effectLst/>
                            <a:latin typeface="Cambria Math" panose="02040503050406030204" pitchFamily="18" charset="0"/>
                          </a:rPr>
                          <m:t>,</m:t>
                        </m:r>
                        <m:r>
                          <a:rPr lang="nl-NL" sz="1400" b="0" i="1" dirty="0" smtClean="0">
                            <a:effectLst/>
                            <a:latin typeface="Cambria Math" panose="02040503050406030204" pitchFamily="18" charset="0"/>
                          </a:rPr>
                          <m:t>𝜃</m:t>
                        </m:r>
                      </m:e>
                    </m:d>
                    <m:r>
                      <a:rPr lang="nl-NL" sz="1400" b="0" i="1" dirty="0" smtClean="0">
                        <a:effectLst/>
                        <a:latin typeface="Cambria Math" panose="02040503050406030204" pitchFamily="18" charset="0"/>
                      </a:rPr>
                      <m:t>:</m:t>
                    </m:r>
                  </m:oMath>
                </a14:m>
                <a:r>
                  <a:rPr lang="en-US" sz="1400" b="1" i="0">
                    <a:effectLst/>
                    <a:latin typeface="Arial" panose="020B0604020202020204" pitchFamily="34" charset="0"/>
                    <a:cs typeface="Arial" panose="020B0604020202020204" pitchFamily="34" charset="0"/>
                  </a:rPr>
                  <a:t>  </a:t>
                </a:r>
                <a:endParaRPr lang="en-NL" sz="1400" b="1">
                  <a:latin typeface="Arial" panose="020B0604020202020204" pitchFamily="34" charset="0"/>
                  <a:cs typeface="Arial" panose="020B0604020202020204" pitchFamily="34" charset="0"/>
                </a:endParaRPr>
              </a:p>
            </p:txBody>
          </p:sp>
        </mc:Choice>
        <mc:Fallback xmlns="">
          <p:sp>
            <p:nvSpPr>
              <p:cNvPr id="53" name="TextBox 52">
                <a:extLst>
                  <a:ext uri="{FF2B5EF4-FFF2-40B4-BE49-F238E27FC236}">
                    <a16:creationId xmlns:a16="http://schemas.microsoft.com/office/drawing/2014/main" id="{A9C004B7-E8D3-54B1-D583-37AB931F20A5}"/>
                  </a:ext>
                </a:extLst>
              </p:cNvPr>
              <p:cNvSpPr txBox="1">
                <a:spLocks noRot="1" noChangeAspect="1" noMove="1" noResize="1" noEditPoints="1" noAdjustHandles="1" noChangeArrowheads="1" noChangeShapeType="1" noTextEdit="1"/>
              </p:cNvSpPr>
              <p:nvPr/>
            </p:nvSpPr>
            <p:spPr>
              <a:xfrm>
                <a:off x="201025" y="747812"/>
                <a:ext cx="4189945" cy="307777"/>
              </a:xfrm>
              <a:prstGeom prst="rect">
                <a:avLst/>
              </a:prstGeom>
              <a:blipFill>
                <a:blip r:embed="rId6"/>
                <a:stretch>
                  <a:fillRect t="-4000" b="-20000"/>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293647D-B2E4-C3BA-800A-0A224B49F0C5}"/>
              </a:ext>
            </a:extLst>
          </p:cNvPr>
          <p:cNvCxnSpPr>
            <a:cxnSpLocks/>
          </p:cNvCxnSpPr>
          <p:nvPr/>
        </p:nvCxnSpPr>
        <p:spPr>
          <a:xfrm flipH="1" flipV="1">
            <a:off x="8722718" y="1841463"/>
            <a:ext cx="86275" cy="139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BC5F4DA-13A9-F775-A970-BD7067FFEE56}"/>
              </a:ext>
            </a:extLst>
          </p:cNvPr>
          <p:cNvSpPr txBox="1"/>
          <p:nvPr/>
        </p:nvSpPr>
        <p:spPr>
          <a:xfrm>
            <a:off x="8109770" y="1921237"/>
            <a:ext cx="1647829" cy="307777"/>
          </a:xfrm>
          <a:prstGeom prst="rect">
            <a:avLst/>
          </a:prstGeom>
          <a:noFill/>
        </p:spPr>
        <p:txBody>
          <a:bodyPr wrap="square">
            <a:spAutoFit/>
          </a:bodyPr>
          <a:lstStyle/>
          <a:p>
            <a:pPr algn="ctr"/>
            <a:r>
              <a:rPr lang="en-US" sz="1400" b="0" i="0">
                <a:solidFill>
                  <a:srgbClr val="374151"/>
                </a:solidFill>
                <a:effectLst/>
                <a:latin typeface="Arial" panose="020B0604020202020204" pitchFamily="34" charset="0"/>
                <a:cs typeface="Arial" panose="020B0604020202020204" pitchFamily="34" charset="0"/>
              </a:rPr>
              <a:t>Transmit power</a:t>
            </a:r>
            <a:endParaRPr lang="en-NL" sz="1400">
              <a:latin typeface="Arial" panose="020B06040202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id="{95943ADA-FE51-175A-8B8A-A19945335D06}"/>
              </a:ext>
            </a:extLst>
          </p:cNvPr>
          <p:cNvGrpSpPr/>
          <p:nvPr/>
        </p:nvGrpSpPr>
        <p:grpSpPr>
          <a:xfrm>
            <a:off x="54429" y="3749310"/>
            <a:ext cx="7341669" cy="3004959"/>
            <a:chOff x="54429" y="3749310"/>
            <a:chExt cx="7341669" cy="3004959"/>
          </a:xfrm>
        </p:grpSpPr>
        <p:sp>
          <p:nvSpPr>
            <p:cNvPr id="49" name="TextBox 48">
              <a:extLst>
                <a:ext uri="{FF2B5EF4-FFF2-40B4-BE49-F238E27FC236}">
                  <a16:creationId xmlns:a16="http://schemas.microsoft.com/office/drawing/2014/main" id="{5E4E6B09-C611-65E6-5E96-884ADE2FF0ED}"/>
                </a:ext>
              </a:extLst>
            </p:cNvPr>
            <p:cNvSpPr txBox="1"/>
            <p:nvPr/>
          </p:nvSpPr>
          <p:spPr>
            <a:xfrm>
              <a:off x="1854206" y="4545108"/>
              <a:ext cx="2614180" cy="276999"/>
            </a:xfrm>
            <a:prstGeom prst="rect">
              <a:avLst/>
            </a:prstGeom>
            <a:noFill/>
          </p:spPr>
          <p:txBody>
            <a:bodyPr wrap="square">
              <a:spAutoFit/>
            </a:bodyPr>
            <a:lstStyle/>
            <a:p>
              <a:pPr algn="ctr"/>
              <a:r>
                <a:rPr lang="en-US" sz="1200" b="0" i="0">
                  <a:solidFill>
                    <a:srgbClr val="374151"/>
                  </a:solidFill>
                  <a:effectLst/>
                  <a:latin typeface="Arial" panose="020B0604020202020204" pitchFamily="34" charset="0"/>
                  <a:cs typeface="Arial" panose="020B0604020202020204" pitchFamily="34" charset="0"/>
                </a:rPr>
                <a:t>False alarm probability</a:t>
              </a:r>
              <a:endParaRPr lang="en-NL" sz="1200">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A2DB18B6-AF3D-4E6E-D048-8A55C9F94EC4}"/>
                </a:ext>
              </a:extLst>
            </p:cNvPr>
            <p:cNvSpPr/>
            <p:nvPr/>
          </p:nvSpPr>
          <p:spPr>
            <a:xfrm>
              <a:off x="54429" y="3936497"/>
              <a:ext cx="7341669" cy="281777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NL">
                <a:solidFill>
                  <a:schemeClr val="tx2">
                    <a:lumMod val="10000"/>
                    <a:lumOff val="90000"/>
                  </a:schemeClr>
                </a:solidFill>
                <a:latin typeface="+mj-lt"/>
              </a:endParaRPr>
            </a:p>
          </p:txBody>
        </p:sp>
        <p:sp>
          <p:nvSpPr>
            <p:cNvPr id="84" name="TextBox 83">
              <a:extLst>
                <a:ext uri="{FF2B5EF4-FFF2-40B4-BE49-F238E27FC236}">
                  <a16:creationId xmlns:a16="http://schemas.microsoft.com/office/drawing/2014/main" id="{2633CD5F-C776-D8F8-84ED-EAE853176150}"/>
                </a:ext>
              </a:extLst>
            </p:cNvPr>
            <p:cNvSpPr txBox="1"/>
            <p:nvPr/>
          </p:nvSpPr>
          <p:spPr>
            <a:xfrm>
              <a:off x="1167855" y="3749310"/>
              <a:ext cx="5106979" cy="461665"/>
            </a:xfrm>
            <a:prstGeom prst="rect">
              <a:avLst/>
            </a:prstGeom>
            <a:solidFill>
              <a:schemeClr val="accent6">
                <a:lumMod val="10000"/>
                <a:lumOff val="90000"/>
              </a:schemeClr>
            </a:solidFill>
          </p:spPr>
          <p:txBody>
            <a:bodyPr wrap="square">
              <a:spAutoFit/>
            </a:bodyPr>
            <a:lstStyle/>
            <a:p>
              <a:pPr algn="ctr"/>
              <a:r>
                <a:rPr lang="nl-NL" sz="2400" b="1" err="1">
                  <a:latin typeface="Gill Sans MT" panose="020B0502020104020203" pitchFamily="34" charset="77"/>
                  <a:cs typeface="Arial" panose="020B0604020202020204" pitchFamily="34" charset="0"/>
                </a:rPr>
                <a:t>Beamformer</a:t>
              </a:r>
              <a:r>
                <a:rPr lang="nl-NL" sz="2400" b="1">
                  <a:latin typeface="Gill Sans MT" panose="020B0502020104020203" pitchFamily="34" charset="77"/>
                  <a:cs typeface="Arial" panose="020B0604020202020204" pitchFamily="34" charset="0"/>
                </a:rPr>
                <a:t> design </a:t>
              </a:r>
              <a:r>
                <a:rPr lang="nl-NL" sz="2400" b="1" err="1">
                  <a:latin typeface="Gill Sans MT" panose="020B0502020104020203" pitchFamily="34" charset="77"/>
                  <a:cs typeface="Arial" panose="020B0604020202020204" pitchFamily="34" charset="0"/>
                </a:rPr>
                <a:t>problem</a:t>
              </a:r>
              <a:endParaRPr lang="en-NL" sz="2400" b="1">
                <a:latin typeface="Gill Sans MT" panose="020B0502020104020203" pitchFamily="34" charset="77"/>
              </a:endParaRP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9CC9453-5C4B-3EE2-5BCA-4B8188FF9C89}"/>
                    </a:ext>
                  </a:extLst>
                </p:cNvPr>
                <p:cNvSpPr txBox="1"/>
                <p:nvPr/>
              </p:nvSpPr>
              <p:spPr>
                <a:xfrm>
                  <a:off x="514895" y="4526226"/>
                  <a:ext cx="6597650"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nl-NL" sz="2400" b="0" i="1" smtClean="0">
                                <a:latin typeface="Cambria Math" panose="02040503050406030204" pitchFamily="18" charset="0"/>
                                <a:cs typeface="Arial" panose="020B0604020202020204" pitchFamily="34" charset="0"/>
                              </a:rPr>
                            </m:ctrlPr>
                          </m:funcPr>
                          <m:fName>
                            <m:limLow>
                              <m:limLowPr>
                                <m:ctrlPr>
                                  <a:rPr lang="nl-NL" sz="2400" b="0" i="1" smtClean="0">
                                    <a:latin typeface="Cambria Math" panose="02040503050406030204" pitchFamily="18" charset="0"/>
                                    <a:cs typeface="Arial" panose="020B0604020202020204" pitchFamily="34" charset="0"/>
                                  </a:rPr>
                                </m:ctrlPr>
                              </m:limLowPr>
                              <m:e>
                                <m:r>
                                  <m:rPr>
                                    <m:sty m:val="p"/>
                                  </m:rPr>
                                  <a:rPr lang="nl-NL" sz="2400" i="0" smtClean="0">
                                    <a:latin typeface="Cambria Math" panose="02040503050406030204" pitchFamily="18" charset="0"/>
                                    <a:cs typeface="Arial" panose="020B0604020202020204" pitchFamily="34" charset="0"/>
                                  </a:rPr>
                                  <m:t>max</m:t>
                                </m:r>
                              </m:e>
                              <m:lim>
                                <m:r>
                                  <a:rPr lang="nl-NL" sz="2400" b="0" i="1" smtClean="0">
                                    <a:latin typeface="Cambria Math" panose="02040503050406030204" pitchFamily="18" charset="0"/>
                                    <a:cs typeface="Arial" panose="020B0604020202020204" pitchFamily="34" charset="0"/>
                                  </a:rPr>
                                  <m:t>𝑤</m:t>
                                </m:r>
                              </m:lim>
                            </m:limLow>
                          </m:fName>
                          <m:e>
                            <m:nary>
                              <m:naryPr>
                                <m:chr m:val="∑"/>
                                <m:ctrlPr>
                                  <a:rPr lang="nl-NL" sz="2400" b="0" i="1" smtClean="0">
                                    <a:latin typeface="Cambria Math" panose="02040503050406030204" pitchFamily="18" charset="0"/>
                                    <a:cs typeface="Arial" panose="020B0604020202020204" pitchFamily="34" charset="0"/>
                                  </a:rPr>
                                </m:ctrlPr>
                              </m:naryPr>
                              <m:sub>
                                <m:r>
                                  <m:rPr>
                                    <m:brk m:alnAt="23"/>
                                  </m:rPr>
                                  <a:rPr lang="nl-NL" sz="2400" b="0" i="1" smtClean="0">
                                    <a:latin typeface="Cambria Math" panose="02040503050406030204" pitchFamily="18" charset="0"/>
                                    <a:cs typeface="Arial" panose="020B0604020202020204" pitchFamily="34" charset="0"/>
                                  </a:rPr>
                                  <m:t>𝑖</m:t>
                                </m:r>
                                <m:r>
                                  <a:rPr lang="nl-NL" sz="2400" b="0" i="1" smtClean="0">
                                    <a:latin typeface="Cambria Math" panose="02040503050406030204" pitchFamily="18" charset="0"/>
                                    <a:cs typeface="Arial" panose="020B0604020202020204" pitchFamily="34" charset="0"/>
                                  </a:rPr>
                                  <m:t>=1</m:t>
                                </m:r>
                              </m:sub>
                              <m:sup>
                                <m:sSub>
                                  <m:sSubPr>
                                    <m:ctrlPr>
                                      <a:rPr lang="nl-NL" sz="2400" b="0" i="1" smtClean="0">
                                        <a:latin typeface="Cambria Math" panose="02040503050406030204" pitchFamily="18" charset="0"/>
                                        <a:cs typeface="Arial" panose="020B0604020202020204" pitchFamily="34" charset="0"/>
                                      </a:rPr>
                                    </m:ctrlPr>
                                  </m:sSubPr>
                                  <m:e>
                                    <m:r>
                                      <a:rPr lang="nl-NL" sz="2400" b="0" i="1" smtClean="0">
                                        <a:latin typeface="Cambria Math" panose="02040503050406030204" pitchFamily="18" charset="0"/>
                                        <a:cs typeface="Arial" panose="020B0604020202020204" pitchFamily="34" charset="0"/>
                                      </a:rPr>
                                      <m:t>𝑁</m:t>
                                    </m:r>
                                  </m:e>
                                  <m:sub>
                                    <m:r>
                                      <a:rPr lang="nl-NL" sz="2400" b="0" i="1" smtClean="0">
                                        <a:latin typeface="Cambria Math" panose="02040503050406030204" pitchFamily="18" charset="0"/>
                                        <a:cs typeface="Arial" panose="020B0604020202020204" pitchFamily="34" charset="0"/>
                                      </a:rPr>
                                      <m:t>𝜃</m:t>
                                    </m:r>
                                  </m:sub>
                                </m:sSub>
                              </m:sup>
                              <m:e>
                                <m:nary>
                                  <m:naryPr>
                                    <m:chr m:val="∑"/>
                                    <m:ctrlPr>
                                      <a:rPr lang="nl-NL" sz="2400" b="0" i="1" smtClean="0">
                                        <a:latin typeface="Cambria Math" panose="02040503050406030204" pitchFamily="18" charset="0"/>
                                        <a:cs typeface="Arial" panose="020B0604020202020204" pitchFamily="34" charset="0"/>
                                      </a:rPr>
                                    </m:ctrlPr>
                                  </m:naryPr>
                                  <m:sub>
                                    <m:r>
                                      <m:rPr>
                                        <m:brk m:alnAt="23"/>
                                      </m:rPr>
                                      <a:rPr lang="nl-NL" sz="2400" b="0" i="1" smtClean="0">
                                        <a:latin typeface="Cambria Math" panose="02040503050406030204" pitchFamily="18" charset="0"/>
                                        <a:cs typeface="Arial" panose="020B0604020202020204" pitchFamily="34" charset="0"/>
                                      </a:rPr>
                                      <m:t>𝑘</m:t>
                                    </m:r>
                                    <m:r>
                                      <a:rPr lang="nl-NL" sz="2400" b="0" i="1" smtClean="0">
                                        <a:latin typeface="Cambria Math" panose="02040503050406030204" pitchFamily="18" charset="0"/>
                                        <a:cs typeface="Arial" panose="020B0604020202020204" pitchFamily="34" charset="0"/>
                                      </a:rPr>
                                      <m:t>=1</m:t>
                                    </m:r>
                                  </m:sub>
                                  <m:sup>
                                    <m:sSub>
                                      <m:sSubPr>
                                        <m:ctrlPr>
                                          <a:rPr lang="nl-NL" sz="2400" b="0" i="1" smtClean="0">
                                            <a:latin typeface="Cambria Math" panose="02040503050406030204" pitchFamily="18" charset="0"/>
                                            <a:cs typeface="Arial" panose="020B0604020202020204" pitchFamily="34" charset="0"/>
                                          </a:rPr>
                                        </m:ctrlPr>
                                      </m:sSubPr>
                                      <m:e>
                                        <m:r>
                                          <a:rPr lang="nl-NL" sz="2400" b="0" i="1" smtClean="0">
                                            <a:latin typeface="Cambria Math" panose="02040503050406030204" pitchFamily="18" charset="0"/>
                                            <a:cs typeface="Arial" panose="020B0604020202020204" pitchFamily="34" charset="0"/>
                                          </a:rPr>
                                          <m:t>𝑁</m:t>
                                        </m:r>
                                      </m:e>
                                      <m:sub>
                                        <m:r>
                                          <a:rPr lang="nl-NL" sz="2400" b="0" i="1" smtClean="0">
                                            <a:latin typeface="Cambria Math" panose="02040503050406030204" pitchFamily="18" charset="0"/>
                                            <a:cs typeface="Arial" panose="020B0604020202020204" pitchFamily="34" charset="0"/>
                                          </a:rPr>
                                          <m:t>𝑅</m:t>
                                        </m:r>
                                      </m:sub>
                                    </m:sSub>
                                  </m:sup>
                                  <m:e>
                                    <m:r>
                                      <m:rPr>
                                        <m:sty m:val="p"/>
                                      </m:rPr>
                                      <a:rPr lang="nl-NL" sz="2400">
                                        <a:latin typeface="Cambria Math" panose="02040503050406030204" pitchFamily="18" charset="0"/>
                                        <a:cs typeface="Arial" panose="020B0604020202020204" pitchFamily="34" charset="0"/>
                                      </a:rPr>
                                      <m:t>H</m:t>
                                    </m:r>
                                    <m:d>
                                      <m:dPr>
                                        <m:ctrlPr>
                                          <a:rPr lang="nl-NL" sz="2400" i="1">
                                            <a:latin typeface="Cambria Math" panose="02040503050406030204" pitchFamily="18" charset="0"/>
                                            <a:cs typeface="Arial" panose="020B0604020202020204" pitchFamily="34" charset="0"/>
                                          </a:rPr>
                                        </m:ctrlPr>
                                      </m:dPr>
                                      <m:e>
                                        <m:r>
                                          <a:rPr lang="nl-NL" sz="2400" b="0" i="1" smtClean="0">
                                            <a:latin typeface="Cambria Math" panose="02040503050406030204" pitchFamily="18" charset="0"/>
                                            <a:cs typeface="Arial" panose="020B0604020202020204" pitchFamily="34" charset="0"/>
                                          </a:rPr>
                                          <m:t>𝑝</m:t>
                                        </m:r>
                                        <m:d>
                                          <m:dPr>
                                            <m:ctrlPr>
                                              <a:rPr lang="nl-NL" sz="2400" i="1">
                                                <a:latin typeface="Cambria Math" panose="02040503050406030204" pitchFamily="18" charset="0"/>
                                                <a:cs typeface="Arial" panose="020B0604020202020204" pitchFamily="34" charset="0"/>
                                              </a:rPr>
                                            </m:ctrlPr>
                                          </m:dPr>
                                          <m:e>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𝑟</m:t>
                                                </m:r>
                                              </m:e>
                                              <m:sub>
                                                <m:r>
                                                  <a:rPr lang="nl-NL" sz="2400" b="0" i="1" smtClean="0">
                                                    <a:latin typeface="Cambria Math" panose="02040503050406030204" pitchFamily="18" charset="0"/>
                                                    <a:cs typeface="Arial" panose="020B0604020202020204" pitchFamily="34" charset="0"/>
                                                  </a:rPr>
                                                  <m:t>𝑘</m:t>
                                                </m:r>
                                              </m:sub>
                                            </m:sSub>
                                            <m:r>
                                              <a:rPr lang="nl-NL" sz="2400" i="1">
                                                <a:latin typeface="Cambria Math" panose="02040503050406030204" pitchFamily="18" charset="0"/>
                                                <a:cs typeface="Arial" panose="020B0604020202020204" pitchFamily="34" charset="0"/>
                                              </a:rPr>
                                              <m:t>,</m:t>
                                            </m:r>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𝜃</m:t>
                                                </m:r>
                                              </m:e>
                                              <m:sub>
                                                <m:r>
                                                  <a:rPr lang="nl-NL" sz="2400" b="0" i="1" smtClean="0">
                                                    <a:latin typeface="Cambria Math" panose="02040503050406030204" pitchFamily="18" charset="0"/>
                                                    <a:cs typeface="Arial" panose="020B0604020202020204" pitchFamily="34" charset="0"/>
                                                  </a:rPr>
                                                  <m:t>𝑖</m:t>
                                                </m:r>
                                              </m:sub>
                                            </m:sSub>
                                            <m:r>
                                              <a:rPr lang="nl-NL" sz="2400" i="1" smtClean="0">
                                                <a:latin typeface="Cambria Math" panose="02040503050406030204" pitchFamily="18" charset="0"/>
                                                <a:cs typeface="Arial" panose="020B0604020202020204" pitchFamily="34" charset="0"/>
                                              </a:rPr>
                                              <m:t> </m:t>
                                            </m:r>
                                          </m:e>
                                        </m:d>
                                      </m:e>
                                    </m:d>
                                    <m:sSub>
                                      <m:sSubPr>
                                        <m:ctrlPr>
                                          <a:rPr lang="nl-NL" sz="2400" i="1">
                                            <a:latin typeface="Cambria Math" panose="02040503050406030204" pitchFamily="18" charset="0"/>
                                            <a:cs typeface="Arial" panose="020B0604020202020204" pitchFamily="34" charset="0"/>
                                          </a:rPr>
                                        </m:ctrlPr>
                                      </m:sSubPr>
                                      <m:e>
                                        <m:r>
                                          <m:rPr>
                                            <m:sty m:val="p"/>
                                          </m:rPr>
                                          <a:rPr lang="nl-NL" sz="2400">
                                            <a:latin typeface="Cambria Math" panose="02040503050406030204" pitchFamily="18" charset="0"/>
                                            <a:cs typeface="Arial" panose="020B0604020202020204" pitchFamily="34" charset="0"/>
                                          </a:rPr>
                                          <m:t>P</m:t>
                                        </m:r>
                                      </m:e>
                                      <m:sub>
                                        <m:r>
                                          <a:rPr lang="nl-NL" sz="2400" i="1">
                                            <a:latin typeface="Cambria Math" panose="02040503050406030204" pitchFamily="18" charset="0"/>
                                            <a:cs typeface="Arial" panose="020B0604020202020204" pitchFamily="34" charset="0"/>
                                          </a:rPr>
                                          <m:t>𝑑</m:t>
                                        </m:r>
                                      </m:sub>
                                    </m:sSub>
                                    <m:d>
                                      <m:dPr>
                                        <m:ctrlPr>
                                          <a:rPr lang="nl-NL" sz="2400" i="1">
                                            <a:latin typeface="Cambria Math" panose="02040503050406030204" pitchFamily="18" charset="0"/>
                                            <a:cs typeface="Arial" panose="020B0604020202020204" pitchFamily="34" charset="0"/>
                                          </a:rPr>
                                        </m:ctrlPr>
                                      </m:dPr>
                                      <m:e>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𝑟</m:t>
                                            </m:r>
                                          </m:e>
                                          <m:sub>
                                            <m:r>
                                              <a:rPr lang="nl-NL" sz="2400" i="1">
                                                <a:latin typeface="Cambria Math" panose="02040503050406030204" pitchFamily="18" charset="0"/>
                                                <a:cs typeface="Arial" panose="020B0604020202020204" pitchFamily="34" charset="0"/>
                                              </a:rPr>
                                              <m:t>𝑘</m:t>
                                            </m:r>
                                          </m:sub>
                                        </m:sSub>
                                        <m:r>
                                          <a:rPr lang="nl-NL" sz="2400" i="1">
                                            <a:latin typeface="Cambria Math" panose="02040503050406030204" pitchFamily="18" charset="0"/>
                                            <a:cs typeface="Arial" panose="020B0604020202020204" pitchFamily="34" charset="0"/>
                                          </a:rPr>
                                          <m:t>,</m:t>
                                        </m:r>
                                        <m:sSub>
                                          <m:sSubPr>
                                            <m:ctrlPr>
                                              <a:rPr lang="nl-NL" sz="2400" i="1">
                                                <a:latin typeface="Cambria Math" panose="02040503050406030204" pitchFamily="18" charset="0"/>
                                                <a:cs typeface="Arial" panose="020B0604020202020204" pitchFamily="34" charset="0"/>
                                              </a:rPr>
                                            </m:ctrlPr>
                                          </m:sSubPr>
                                          <m:e>
                                            <m:r>
                                              <a:rPr lang="nl-NL" sz="2400" i="1">
                                                <a:latin typeface="Cambria Math" panose="02040503050406030204" pitchFamily="18" charset="0"/>
                                                <a:cs typeface="Arial" panose="020B0604020202020204" pitchFamily="34" charset="0"/>
                                              </a:rPr>
                                              <m:t>𝜃</m:t>
                                            </m:r>
                                          </m:e>
                                          <m:sub>
                                            <m:r>
                                              <a:rPr lang="nl-NL" sz="2400" b="0" i="1" smtClean="0">
                                                <a:latin typeface="Cambria Math" panose="02040503050406030204" pitchFamily="18" charset="0"/>
                                                <a:cs typeface="Arial" panose="020B0604020202020204" pitchFamily="34" charset="0"/>
                                              </a:rPr>
                                              <m:t>𝑖</m:t>
                                            </m:r>
                                          </m:sub>
                                        </m:sSub>
                                        <m:r>
                                          <a:rPr lang="nl-NL" sz="2400" b="0" i="1" smtClean="0">
                                            <a:latin typeface="Cambria Math" panose="02040503050406030204" pitchFamily="18" charset="0"/>
                                            <a:cs typeface="Arial" panose="020B0604020202020204" pitchFamily="34" charset="0"/>
                                          </a:rPr>
                                          <m:t>, </m:t>
                                        </m:r>
                                        <m:r>
                                          <a:rPr lang="nl-NL" sz="2400" b="1" i="1" smtClean="0">
                                            <a:latin typeface="Cambria Math" panose="02040503050406030204" pitchFamily="18" charset="0"/>
                                            <a:cs typeface="Arial" panose="020B0604020202020204" pitchFamily="34" charset="0"/>
                                          </a:rPr>
                                          <m:t>𝒘</m:t>
                                        </m:r>
                                      </m:e>
                                    </m:d>
                                  </m:e>
                                </m:nary>
                              </m:e>
                            </m:nary>
                          </m:e>
                        </m:func>
                      </m:oMath>
                    </m:oMathPara>
                  </a14:m>
                  <a:endParaRPr lang="en-NL" sz="2400"/>
                </a:p>
              </p:txBody>
            </p:sp>
          </mc:Choice>
          <mc:Fallback xmlns="">
            <p:sp>
              <p:nvSpPr>
                <p:cNvPr id="85" name="TextBox 84">
                  <a:extLst>
                    <a:ext uri="{FF2B5EF4-FFF2-40B4-BE49-F238E27FC236}">
                      <a16:creationId xmlns:a16="http://schemas.microsoft.com/office/drawing/2014/main" id="{09CC9453-5C4B-3EE2-5BCA-4B8188FF9C89}"/>
                    </a:ext>
                  </a:extLst>
                </p:cNvPr>
                <p:cNvSpPr txBox="1">
                  <a:spLocks noRot="1" noChangeAspect="1" noMove="1" noResize="1" noEditPoints="1" noAdjustHandles="1" noChangeArrowheads="1" noChangeShapeType="1" noTextEdit="1"/>
                </p:cNvSpPr>
                <p:nvPr/>
              </p:nvSpPr>
              <p:spPr>
                <a:xfrm>
                  <a:off x="514895" y="4526226"/>
                  <a:ext cx="6597650" cy="1130822"/>
                </a:xfrm>
                <a:prstGeom prst="rect">
                  <a:avLst/>
                </a:prstGeom>
                <a:blipFill>
                  <a:blip r:embed="rId7"/>
                  <a:stretch>
                    <a:fillRect t="-102222" b="-15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74B2E4AF-BE15-D9A0-B3C3-498B3422985B}"/>
                    </a:ext>
                  </a:extLst>
                </p:cNvPr>
                <p:cNvSpPr txBox="1"/>
                <p:nvPr/>
              </p:nvSpPr>
              <p:spPr>
                <a:xfrm>
                  <a:off x="1747001" y="5668986"/>
                  <a:ext cx="14543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nl-NL" sz="2400" b="0" i="0" smtClean="0">
                            <a:latin typeface="Cambria Math" panose="02040503050406030204" pitchFamily="18" charset="0"/>
                            <a:cs typeface="Arial" panose="020B0604020202020204" pitchFamily="34" charset="0"/>
                          </a:rPr>
                          <m:t>subject</m:t>
                        </m:r>
                        <m:r>
                          <a:rPr lang="nl-NL" sz="2400" b="0" i="0" smtClean="0">
                            <a:latin typeface="Cambria Math" panose="02040503050406030204" pitchFamily="18" charset="0"/>
                            <a:cs typeface="Arial" panose="020B0604020202020204" pitchFamily="34" charset="0"/>
                          </a:rPr>
                          <m:t> </m:t>
                        </m:r>
                        <m:r>
                          <m:rPr>
                            <m:sty m:val="p"/>
                          </m:rPr>
                          <a:rPr lang="nl-NL" sz="2400" b="0" i="0" smtClean="0">
                            <a:latin typeface="Cambria Math" panose="02040503050406030204" pitchFamily="18" charset="0"/>
                            <a:cs typeface="Arial" panose="020B0604020202020204" pitchFamily="34" charset="0"/>
                          </a:rPr>
                          <m:t>to</m:t>
                        </m:r>
                      </m:oMath>
                    </m:oMathPara>
                  </a14:m>
                  <a:endParaRPr lang="en-NL" sz="2400"/>
                </a:p>
              </p:txBody>
            </p:sp>
          </mc:Choice>
          <mc:Fallback xmlns="">
            <p:sp>
              <p:nvSpPr>
                <p:cNvPr id="97" name="TextBox 96">
                  <a:extLst>
                    <a:ext uri="{FF2B5EF4-FFF2-40B4-BE49-F238E27FC236}">
                      <a16:creationId xmlns:a16="http://schemas.microsoft.com/office/drawing/2014/main" id="{74B2E4AF-BE15-D9A0-B3C3-498B3422985B}"/>
                    </a:ext>
                  </a:extLst>
                </p:cNvPr>
                <p:cNvSpPr txBox="1">
                  <a:spLocks noRot="1" noChangeAspect="1" noMove="1" noResize="1" noEditPoints="1" noAdjustHandles="1" noChangeArrowheads="1" noChangeShapeType="1" noTextEdit="1"/>
                </p:cNvSpPr>
                <p:nvPr/>
              </p:nvSpPr>
              <p:spPr>
                <a:xfrm>
                  <a:off x="1747001" y="5668986"/>
                  <a:ext cx="1454350" cy="461665"/>
                </a:xfrm>
                <a:prstGeom prst="rect">
                  <a:avLst/>
                </a:prstGeom>
                <a:blipFill>
                  <a:blip r:embed="rId8"/>
                  <a:stretch>
                    <a:fillRect l="-3448"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1E719AC-6838-6088-38BF-3A8026863CA3}"/>
                    </a:ext>
                  </a:extLst>
                </p:cNvPr>
                <p:cNvSpPr txBox="1"/>
                <p:nvPr/>
              </p:nvSpPr>
              <p:spPr>
                <a:xfrm>
                  <a:off x="2944323" y="5668986"/>
                  <a:ext cx="199747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smtClean="0">
                                <a:latin typeface="Cambria Math" panose="02040503050406030204" pitchFamily="18" charset="0"/>
                                <a:cs typeface="Arial" panose="020B0604020202020204" pitchFamily="34" charset="0"/>
                              </a:rPr>
                            </m:ctrlPr>
                          </m:sSubPr>
                          <m:e>
                            <m:d>
                              <m:dPr>
                                <m:begChr m:val="‖"/>
                                <m:endChr m:val="‖"/>
                                <m:ctrlPr>
                                  <a:rPr lang="nl-NL" sz="2400" b="0" i="1" smtClean="0">
                                    <a:latin typeface="Cambria Math" panose="02040503050406030204" pitchFamily="18" charset="0"/>
                                    <a:cs typeface="Arial" panose="020B0604020202020204" pitchFamily="34" charset="0"/>
                                  </a:rPr>
                                </m:ctrlPr>
                              </m:dPr>
                              <m:e>
                                <m:r>
                                  <a:rPr lang="nl-NL" sz="2400" b="1" i="1" smtClean="0">
                                    <a:latin typeface="Cambria Math" panose="02040503050406030204" pitchFamily="18" charset="0"/>
                                    <a:cs typeface="Arial" panose="020B0604020202020204" pitchFamily="34" charset="0"/>
                                  </a:rPr>
                                  <m:t>𝒘</m:t>
                                </m:r>
                              </m:e>
                            </m:d>
                          </m:e>
                          <m:sub>
                            <m:r>
                              <a:rPr lang="nl-NL" sz="2400" b="0" i="1" smtClean="0">
                                <a:latin typeface="Cambria Math" panose="02040503050406030204" pitchFamily="18" charset="0"/>
                                <a:cs typeface="Arial" panose="020B0604020202020204" pitchFamily="34" charset="0"/>
                              </a:rPr>
                              <m:t>2</m:t>
                            </m:r>
                          </m:sub>
                        </m:sSub>
                        <m:r>
                          <a:rPr lang="nl-NL" sz="2400" b="0" i="1" smtClean="0">
                            <a:latin typeface="Cambria Math" panose="02040503050406030204" pitchFamily="18" charset="0"/>
                            <a:cs typeface="Arial" panose="020B0604020202020204" pitchFamily="34" charset="0"/>
                          </a:rPr>
                          <m:t>≤1</m:t>
                        </m:r>
                      </m:oMath>
                    </m:oMathPara>
                  </a14:m>
                  <a:endParaRPr lang="en-NL" sz="2400"/>
                </a:p>
              </p:txBody>
            </p:sp>
          </mc:Choice>
          <mc:Fallback xmlns="">
            <p:sp>
              <p:nvSpPr>
                <p:cNvPr id="98" name="TextBox 97">
                  <a:extLst>
                    <a:ext uri="{FF2B5EF4-FFF2-40B4-BE49-F238E27FC236}">
                      <a16:creationId xmlns:a16="http://schemas.microsoft.com/office/drawing/2014/main" id="{41E719AC-6838-6088-38BF-3A8026863CA3}"/>
                    </a:ext>
                  </a:extLst>
                </p:cNvPr>
                <p:cNvSpPr txBox="1">
                  <a:spLocks noRot="1" noChangeAspect="1" noMove="1" noResize="1" noEditPoints="1" noAdjustHandles="1" noChangeArrowheads="1" noChangeShapeType="1" noTextEdit="1"/>
                </p:cNvSpPr>
                <p:nvPr/>
              </p:nvSpPr>
              <p:spPr>
                <a:xfrm>
                  <a:off x="2944323" y="5668986"/>
                  <a:ext cx="1997478" cy="461665"/>
                </a:xfrm>
                <a:prstGeom prst="rect">
                  <a:avLst/>
                </a:prstGeom>
                <a:blipFill>
                  <a:blip r:embed="rId9"/>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95E21B92-43A4-18B5-F9C0-91D80076CEB1}"/>
                </a:ext>
              </a:extLst>
            </p:cNvPr>
            <p:cNvSpPr txBox="1"/>
            <p:nvPr/>
          </p:nvSpPr>
          <p:spPr>
            <a:xfrm>
              <a:off x="7165180" y="4747539"/>
              <a:ext cx="0" cy="0"/>
            </a:xfrm>
            <a:prstGeom prst="rect">
              <a:avLst/>
            </a:prstGeom>
            <a:noFill/>
          </p:spPr>
          <p:txBody>
            <a:bodyPr wrap="none" lIns="91440" tIns="45720" rIns="91440" rtlCol="0" anchor="t">
              <a:noAutofit/>
            </a:bodyPr>
            <a:lstStyle/>
            <a:p>
              <a:pPr algn="l">
                <a:spcBef>
                  <a:spcPts val="600"/>
                </a:spcBef>
              </a:pPr>
              <a:endParaRPr lang="en-NL" sz="1700">
                <a:latin typeface="Arial" panose="020B0604020202020204" pitchFamily="34" charset="0"/>
                <a:cs typeface="Arial" panose="020B0604020202020204" pitchFamily="34" charset="0"/>
              </a:endParaRPr>
            </a:p>
          </p:txBody>
        </p:sp>
        <p:cxnSp>
          <p:nvCxnSpPr>
            <p:cNvPr id="100" name="Straight Arrow Connector 99">
              <a:extLst>
                <a:ext uri="{FF2B5EF4-FFF2-40B4-BE49-F238E27FC236}">
                  <a16:creationId xmlns:a16="http://schemas.microsoft.com/office/drawing/2014/main" id="{5DFF41FA-ED62-D04D-8DB5-2B1855377574}"/>
                </a:ext>
              </a:extLst>
            </p:cNvPr>
            <p:cNvCxnSpPr>
              <a:cxnSpLocks/>
            </p:cNvCxnSpPr>
            <p:nvPr/>
          </p:nvCxnSpPr>
          <p:spPr>
            <a:xfrm flipH="1">
              <a:off x="2860657" y="4489664"/>
              <a:ext cx="123146" cy="17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E4768C9-2680-AC9B-D4C3-6C4744BC2960}"/>
                </a:ext>
              </a:extLst>
            </p:cNvPr>
            <p:cNvSpPr txBox="1"/>
            <p:nvPr/>
          </p:nvSpPr>
          <p:spPr>
            <a:xfrm>
              <a:off x="3436016" y="6231135"/>
              <a:ext cx="2064741" cy="307777"/>
            </a:xfrm>
            <a:prstGeom prst="rect">
              <a:avLst/>
            </a:prstGeom>
            <a:noFill/>
          </p:spPr>
          <p:txBody>
            <a:bodyPr wrap="square">
              <a:spAutoFit/>
            </a:bodyPr>
            <a:lstStyle/>
            <a:p>
              <a:r>
                <a:rPr lang="nl-NL" sz="1400">
                  <a:latin typeface="Arial" panose="020B0604020202020204" pitchFamily="34" charset="0"/>
                  <a:cs typeface="Arial" panose="020B0604020202020204" pitchFamily="34" charset="0"/>
                </a:rPr>
                <a:t>Power </a:t>
              </a:r>
              <a:r>
                <a:rPr lang="nl-NL" sz="1400" err="1">
                  <a:latin typeface="Arial" panose="020B0604020202020204" pitchFamily="34" charset="0"/>
                  <a:cs typeface="Arial" panose="020B0604020202020204" pitchFamily="34" charset="0"/>
                </a:rPr>
                <a:t>constraint</a:t>
              </a:r>
              <a:endParaRPr lang="en-NL" sz="1400"/>
            </a:p>
          </p:txBody>
        </p:sp>
        <p:sp>
          <p:nvSpPr>
            <p:cNvPr id="104" name="TextBox 103">
              <a:extLst>
                <a:ext uri="{FF2B5EF4-FFF2-40B4-BE49-F238E27FC236}">
                  <a16:creationId xmlns:a16="http://schemas.microsoft.com/office/drawing/2014/main" id="{13C08ECE-D340-3629-9919-8A502307CB65}"/>
                </a:ext>
              </a:extLst>
            </p:cNvPr>
            <p:cNvSpPr txBox="1"/>
            <p:nvPr/>
          </p:nvSpPr>
          <p:spPr>
            <a:xfrm>
              <a:off x="1069181" y="4239854"/>
              <a:ext cx="1145691" cy="307777"/>
            </a:xfrm>
            <a:prstGeom prst="rect">
              <a:avLst/>
            </a:prstGeom>
            <a:noFill/>
          </p:spPr>
          <p:txBody>
            <a:bodyPr wrap="square">
              <a:spAutoFit/>
            </a:bodyPr>
            <a:lstStyle/>
            <a:p>
              <a:r>
                <a:rPr lang="nl-NL" sz="1400" err="1">
                  <a:latin typeface="Arial" panose="020B0604020202020204" pitchFamily="34" charset="0"/>
                  <a:cs typeface="Arial" panose="020B0604020202020204" pitchFamily="34" charset="0"/>
                </a:rPr>
                <a:t>Angle</a:t>
              </a:r>
              <a:r>
                <a:rPr lang="nl-NL" sz="1400">
                  <a:latin typeface="Arial" panose="020B0604020202020204" pitchFamily="34" charset="0"/>
                  <a:cs typeface="Arial" panose="020B0604020202020204" pitchFamily="34" charset="0"/>
                </a:rPr>
                <a:t> bins</a:t>
              </a:r>
              <a:endParaRPr lang="en-NL" sz="1400"/>
            </a:p>
          </p:txBody>
        </p:sp>
        <p:cxnSp>
          <p:nvCxnSpPr>
            <p:cNvPr id="105" name="Straight Arrow Connector 104">
              <a:extLst>
                <a:ext uri="{FF2B5EF4-FFF2-40B4-BE49-F238E27FC236}">
                  <a16:creationId xmlns:a16="http://schemas.microsoft.com/office/drawing/2014/main" id="{E5256969-E0A7-FBF9-96D6-819480724A3B}"/>
                </a:ext>
              </a:extLst>
            </p:cNvPr>
            <p:cNvCxnSpPr>
              <a:cxnSpLocks/>
            </p:cNvCxnSpPr>
            <p:nvPr/>
          </p:nvCxnSpPr>
          <p:spPr>
            <a:xfrm>
              <a:off x="1958644" y="4491831"/>
              <a:ext cx="115438" cy="13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F9704CD-7D27-0F09-BDA2-EFBF3436A709}"/>
                </a:ext>
              </a:extLst>
            </p:cNvPr>
            <p:cNvCxnSpPr>
              <a:cxnSpLocks/>
            </p:cNvCxnSpPr>
            <p:nvPr/>
          </p:nvCxnSpPr>
          <p:spPr>
            <a:xfrm>
              <a:off x="4024175" y="6105455"/>
              <a:ext cx="166081" cy="17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CD74A5-C68F-9B96-692E-D032420B82EE}"/>
                </a:ext>
              </a:extLst>
            </p:cNvPr>
            <p:cNvSpPr txBox="1"/>
            <p:nvPr/>
          </p:nvSpPr>
          <p:spPr>
            <a:xfrm>
              <a:off x="2523041" y="4225663"/>
              <a:ext cx="1705093" cy="307777"/>
            </a:xfrm>
            <a:prstGeom prst="rect">
              <a:avLst/>
            </a:prstGeom>
            <a:noFill/>
          </p:spPr>
          <p:txBody>
            <a:bodyPr wrap="square">
              <a:spAutoFit/>
            </a:bodyPr>
            <a:lstStyle/>
            <a:p>
              <a:r>
                <a:rPr lang="nl-NL" sz="1400">
                  <a:latin typeface="Arial" panose="020B0604020202020204" pitchFamily="34" charset="0"/>
                  <a:cs typeface="Arial" panose="020B0604020202020204" pitchFamily="34" charset="0"/>
                </a:rPr>
                <a:t>Range bins</a:t>
              </a:r>
              <a:endParaRPr lang="en-NL" sz="1400"/>
            </a:p>
          </p:txBody>
        </p:sp>
        <p:sp>
          <p:nvSpPr>
            <p:cNvPr id="149" name="TextBox 148">
              <a:extLst>
                <a:ext uri="{FF2B5EF4-FFF2-40B4-BE49-F238E27FC236}">
                  <a16:creationId xmlns:a16="http://schemas.microsoft.com/office/drawing/2014/main" id="{F525F355-026D-21F3-40CA-9D9279A9815E}"/>
                </a:ext>
              </a:extLst>
            </p:cNvPr>
            <p:cNvSpPr txBox="1"/>
            <p:nvPr/>
          </p:nvSpPr>
          <p:spPr>
            <a:xfrm>
              <a:off x="3551886" y="4401155"/>
              <a:ext cx="2544113" cy="307777"/>
            </a:xfrm>
            <a:prstGeom prst="rect">
              <a:avLst/>
            </a:prstGeom>
            <a:noFill/>
          </p:spPr>
          <p:txBody>
            <a:bodyPr wrap="square">
              <a:spAutoFit/>
            </a:bodyPr>
            <a:lstStyle/>
            <a:p>
              <a:r>
                <a:rPr lang="nl-NL" sz="1400" err="1">
                  <a:latin typeface="Arial" panose="020B0604020202020204" pitchFamily="34" charset="0"/>
                  <a:cs typeface="Arial" panose="020B0604020202020204" pitchFamily="34" charset="0"/>
                </a:rPr>
                <a:t>Occupancy</a:t>
              </a:r>
              <a:r>
                <a:rPr lang="nl-NL" sz="1400">
                  <a:latin typeface="Arial" panose="020B0604020202020204" pitchFamily="34" charset="0"/>
                  <a:cs typeface="Arial" panose="020B0604020202020204" pitchFamily="34" charset="0"/>
                </a:rPr>
                <a:t> </a:t>
              </a:r>
              <a:r>
                <a:rPr lang="nl-NL" sz="1400" err="1">
                  <a:latin typeface="Arial" panose="020B0604020202020204" pitchFamily="34" charset="0"/>
                  <a:cs typeface="Arial" panose="020B0604020202020204" pitchFamily="34" charset="0"/>
                </a:rPr>
                <a:t>probability</a:t>
              </a:r>
              <a:endParaRPr lang="en-NL" sz="1400"/>
            </a:p>
          </p:txBody>
        </p:sp>
        <p:cxnSp>
          <p:nvCxnSpPr>
            <p:cNvPr id="150" name="Straight Arrow Connector 149">
              <a:extLst>
                <a:ext uri="{FF2B5EF4-FFF2-40B4-BE49-F238E27FC236}">
                  <a16:creationId xmlns:a16="http://schemas.microsoft.com/office/drawing/2014/main" id="{4D72634F-2E6B-3308-985B-B76D812F33DE}"/>
                </a:ext>
              </a:extLst>
            </p:cNvPr>
            <p:cNvCxnSpPr>
              <a:cxnSpLocks/>
            </p:cNvCxnSpPr>
            <p:nvPr/>
          </p:nvCxnSpPr>
          <p:spPr>
            <a:xfrm flipH="1">
              <a:off x="3826567" y="4730515"/>
              <a:ext cx="123146" cy="17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A4EAE5D2-7D86-6395-A81C-C5BB2D871BB4}"/>
              </a:ext>
            </a:extLst>
          </p:cNvPr>
          <p:cNvGrpSpPr/>
          <p:nvPr/>
        </p:nvGrpSpPr>
        <p:grpSpPr>
          <a:xfrm>
            <a:off x="873887" y="2148505"/>
            <a:ext cx="9209994" cy="1429339"/>
            <a:chOff x="873887" y="2148505"/>
            <a:chExt cx="9209994" cy="1429339"/>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E2EA180-D372-27DB-D898-DF803A7FC79A}"/>
                    </a:ext>
                  </a:extLst>
                </p:cNvPr>
                <p:cNvSpPr txBox="1"/>
                <p:nvPr/>
              </p:nvSpPr>
              <p:spPr>
                <a:xfrm>
                  <a:off x="1823304" y="2148505"/>
                  <a:ext cx="8260577" cy="1304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2400" b="0" i="1" dirty="0" smtClean="0">
                                <a:solidFill>
                                  <a:schemeClr val="tx1"/>
                                </a:solidFill>
                                <a:effectLst/>
                                <a:latin typeface="Cambria Math" panose="02040503050406030204" pitchFamily="18" charset="0"/>
                              </a:rPr>
                            </m:ctrlPr>
                          </m:sSubPr>
                          <m:e>
                            <m:r>
                              <a:rPr lang="nl-NL" sz="2400" b="0" i="1" dirty="0" smtClean="0">
                                <a:solidFill>
                                  <a:schemeClr val="tx1"/>
                                </a:solidFill>
                                <a:effectLst/>
                                <a:latin typeface="Cambria Math" panose="02040503050406030204" pitchFamily="18" charset="0"/>
                              </a:rPr>
                              <m:t>𝑃</m:t>
                            </m:r>
                          </m:e>
                          <m:sub>
                            <m:r>
                              <m:rPr>
                                <m:sty m:val="p"/>
                              </m:rPr>
                              <a:rPr lang="nl-NL" sz="2400" b="0" i="0" dirty="0" smtClean="0">
                                <a:solidFill>
                                  <a:schemeClr val="tx1"/>
                                </a:solidFill>
                                <a:effectLst/>
                                <a:latin typeface="Cambria Math" panose="02040503050406030204" pitchFamily="18" charset="0"/>
                              </a:rPr>
                              <m:t>d</m:t>
                            </m:r>
                          </m:sub>
                        </m:sSub>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𝑟</m:t>
                        </m:r>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𝜃</m:t>
                        </m:r>
                        <m:r>
                          <a:rPr lang="nl-NL" sz="2400" b="0" i="1" dirty="0" smtClean="0">
                            <a:solidFill>
                              <a:schemeClr val="tx1"/>
                            </a:solidFill>
                            <a:effectLst/>
                            <a:latin typeface="Cambria Math" panose="02040503050406030204" pitchFamily="18" charset="0"/>
                          </a:rPr>
                          <m:t>,</m:t>
                        </m:r>
                        <m:r>
                          <a:rPr lang="nl-NL" sz="2400" b="1" i="1" dirty="0" smtClean="0">
                            <a:solidFill>
                              <a:schemeClr val="tx1"/>
                            </a:solidFill>
                            <a:effectLst/>
                            <a:latin typeface="Cambria Math" panose="02040503050406030204" pitchFamily="18" charset="0"/>
                          </a:rPr>
                          <m:t>𝒘</m:t>
                        </m:r>
                        <m:r>
                          <a:rPr lang="nl-NL" sz="2400" b="0" i="1" dirty="0" smtClean="0">
                            <a:solidFill>
                              <a:schemeClr val="tx1"/>
                            </a:solidFill>
                            <a:effectLst/>
                            <a:latin typeface="Cambria Math" panose="02040503050406030204" pitchFamily="18" charset="0"/>
                          </a:rPr>
                          <m:t>)=</m:t>
                        </m:r>
                        <m:r>
                          <a:rPr lang="nl-NL" sz="2400" b="0" i="1" dirty="0" smtClean="0">
                            <a:solidFill>
                              <a:schemeClr val="tx1"/>
                            </a:solidFill>
                            <a:effectLst/>
                            <a:latin typeface="Cambria Math" panose="02040503050406030204" pitchFamily="18" charset="0"/>
                          </a:rPr>
                          <m:t>𝑄</m:t>
                        </m:r>
                        <m:d>
                          <m:dPr>
                            <m:ctrlPr>
                              <a:rPr lang="nl-NL" sz="2400" b="0" i="1" dirty="0" smtClean="0">
                                <a:solidFill>
                                  <a:schemeClr val="tx1"/>
                                </a:solidFill>
                                <a:effectLst/>
                                <a:latin typeface="Cambria Math" panose="02040503050406030204" pitchFamily="18" charset="0"/>
                              </a:rPr>
                            </m:ctrlPr>
                          </m:dPr>
                          <m:e>
                            <m:sSup>
                              <m:sSupPr>
                                <m:ctrlPr>
                                  <a:rPr lang="nl-NL" sz="2400" i="1" dirty="0">
                                    <a:latin typeface="Cambria Math" panose="02040503050406030204" pitchFamily="18" charset="0"/>
                                  </a:rPr>
                                </m:ctrlPr>
                              </m:sSupPr>
                              <m:e>
                                <m:r>
                                  <a:rPr lang="nl-NL" sz="2400" i="1" dirty="0">
                                    <a:latin typeface="Cambria Math" panose="02040503050406030204" pitchFamily="18" charset="0"/>
                                  </a:rPr>
                                  <m:t>𝑄</m:t>
                                </m:r>
                              </m:e>
                              <m:sup>
                                <m:r>
                                  <a:rPr lang="nl-NL" sz="2400" i="1" dirty="0">
                                    <a:latin typeface="Cambria Math" panose="02040503050406030204" pitchFamily="18" charset="0"/>
                                  </a:rPr>
                                  <m:t>−1</m:t>
                                </m:r>
                              </m:sup>
                            </m:sSup>
                            <m:d>
                              <m:dPr>
                                <m:ctrlPr>
                                  <a:rPr lang="nl-NL" sz="2400" i="1" dirty="0">
                                    <a:latin typeface="Cambria Math" panose="02040503050406030204" pitchFamily="18" charset="0"/>
                                  </a:rPr>
                                </m:ctrlPr>
                              </m:dPr>
                              <m:e>
                                <m:sSub>
                                  <m:sSubPr>
                                    <m:ctrlPr>
                                      <a:rPr lang="nl-NL" sz="2400" i="1" dirty="0">
                                        <a:latin typeface="Cambria Math" panose="02040503050406030204" pitchFamily="18" charset="0"/>
                                      </a:rPr>
                                    </m:ctrlPr>
                                  </m:sSubPr>
                                  <m:e>
                                    <m:r>
                                      <a:rPr lang="nl-NL" sz="2400" i="1" dirty="0">
                                        <a:latin typeface="Cambria Math" panose="02040503050406030204" pitchFamily="18" charset="0"/>
                                      </a:rPr>
                                      <m:t>𝑃</m:t>
                                    </m:r>
                                  </m:e>
                                  <m:sub>
                                    <m:r>
                                      <m:rPr>
                                        <m:sty m:val="p"/>
                                      </m:rPr>
                                      <a:rPr lang="nl-NL" sz="2400" dirty="0">
                                        <a:latin typeface="Cambria Math" panose="02040503050406030204" pitchFamily="18" charset="0"/>
                                      </a:rPr>
                                      <m:t>FA</m:t>
                                    </m:r>
                                  </m:sub>
                                </m:sSub>
                              </m:e>
                            </m:d>
                            <m:r>
                              <a:rPr lang="nl-NL" sz="2400" i="1" dirty="0">
                                <a:solidFill>
                                  <a:schemeClr val="tx1"/>
                                </a:solidFill>
                                <a:latin typeface="Cambria Math" panose="02040503050406030204" pitchFamily="18" charset="0"/>
                              </a:rPr>
                              <m:t>−</m:t>
                            </m:r>
                            <m:rad>
                              <m:radPr>
                                <m:degHide m:val="on"/>
                                <m:ctrlPr>
                                  <a:rPr lang="nl-NL" sz="2400" b="0" i="1" dirty="0" smtClean="0">
                                    <a:solidFill>
                                      <a:schemeClr val="tx1"/>
                                    </a:solidFill>
                                    <a:latin typeface="Cambria Math" panose="02040503050406030204" pitchFamily="18" charset="0"/>
                                  </a:rPr>
                                </m:ctrlPr>
                              </m:radPr>
                              <m:deg/>
                              <m:e>
                                <m:f>
                                  <m:fPr>
                                    <m:ctrlPr>
                                      <a:rPr lang="nl-NL" sz="2400" i="1" dirty="0">
                                        <a:latin typeface="Cambria Math" panose="02040503050406030204" pitchFamily="18" charset="0"/>
                                      </a:rPr>
                                    </m:ctrlPr>
                                  </m:fPr>
                                  <m:num>
                                    <m:sSub>
                                      <m:sSubPr>
                                        <m:ctrlPr>
                                          <a:rPr lang="nl-NL" sz="2400" i="1" dirty="0">
                                            <a:latin typeface="Cambria Math" panose="02040503050406030204" pitchFamily="18" charset="0"/>
                                          </a:rPr>
                                        </m:ctrlPr>
                                      </m:sSubPr>
                                      <m:e>
                                        <m:r>
                                          <a:rPr lang="nl-NL" sz="2400" i="1" dirty="0">
                                            <a:latin typeface="Cambria Math" panose="02040503050406030204" pitchFamily="18" charset="0"/>
                                          </a:rPr>
                                          <m:t>𝑃</m:t>
                                        </m:r>
                                      </m:e>
                                      <m:sub>
                                        <m:r>
                                          <m:rPr>
                                            <m:sty m:val="p"/>
                                          </m:rPr>
                                          <a:rPr lang="nl-NL" sz="2400" dirty="0">
                                            <a:latin typeface="Cambria Math" panose="02040503050406030204" pitchFamily="18" charset="0"/>
                                          </a:rPr>
                                          <m:t>TX</m:t>
                                        </m:r>
                                      </m:sub>
                                    </m:sSub>
                                    <m:sSup>
                                      <m:sSupPr>
                                        <m:ctrlPr>
                                          <a:rPr lang="nl-NL" sz="2400" i="1" dirty="0">
                                            <a:latin typeface="Cambria Math" panose="02040503050406030204" pitchFamily="18" charset="0"/>
                                          </a:rPr>
                                        </m:ctrlPr>
                                      </m:sSupPr>
                                      <m:e>
                                        <m:d>
                                          <m:dPr>
                                            <m:begChr m:val="|"/>
                                            <m:endChr m:val="|"/>
                                            <m:ctrlPr>
                                              <a:rPr lang="nl-NL" sz="2400" i="1" dirty="0">
                                                <a:latin typeface="Cambria Math" panose="02040503050406030204" pitchFamily="18" charset="0"/>
                                              </a:rPr>
                                            </m:ctrlPr>
                                          </m:dPr>
                                          <m:e>
                                            <m:r>
                                              <a:rPr lang="nl-NL" sz="2400" i="1" dirty="0">
                                                <a:latin typeface="Cambria Math" panose="02040503050406030204" pitchFamily="18" charset="0"/>
                                              </a:rPr>
                                              <m:t>𝛼</m:t>
                                            </m:r>
                                            <m:sSup>
                                              <m:sSupPr>
                                                <m:ctrlPr>
                                                  <a:rPr lang="nl-NL" sz="2400" i="1" dirty="0" smtClean="0">
                                                    <a:solidFill>
                                                      <a:srgbClr val="C00000"/>
                                                    </a:solidFill>
                                                    <a:latin typeface="Cambria Math" panose="02040503050406030204" pitchFamily="18" charset="0"/>
                                                  </a:rPr>
                                                </m:ctrlPr>
                                              </m:sSupPr>
                                              <m:e>
                                                <m:r>
                                                  <a:rPr lang="nl-NL" sz="2400" b="1" i="1" dirty="0">
                                                    <a:solidFill>
                                                      <a:srgbClr val="C00000"/>
                                                    </a:solidFill>
                                                    <a:latin typeface="Cambria Math" panose="02040503050406030204" pitchFamily="18" charset="0"/>
                                                  </a:rPr>
                                                  <m:t>𝒂</m:t>
                                                </m:r>
                                              </m:e>
                                              <m:sup>
                                                <m:r>
                                                  <a:rPr lang="nl-NL" sz="2400" i="1" dirty="0">
                                                    <a:solidFill>
                                                      <a:srgbClr val="C00000"/>
                                                    </a:solidFill>
                                                    <a:latin typeface="Cambria Math" panose="02040503050406030204" pitchFamily="18" charset="0"/>
                                                  </a:rPr>
                                                  <m:t>𝑇</m:t>
                                                </m:r>
                                              </m:sup>
                                            </m:sSup>
                                            <m:d>
                                              <m:dPr>
                                                <m:ctrlPr>
                                                  <a:rPr lang="nl-NL" sz="2400" i="1" dirty="0">
                                                    <a:solidFill>
                                                      <a:srgbClr val="C00000"/>
                                                    </a:solidFill>
                                                    <a:latin typeface="Cambria Math" panose="02040503050406030204" pitchFamily="18" charset="0"/>
                                                  </a:rPr>
                                                </m:ctrlPr>
                                              </m:dPr>
                                              <m:e>
                                                <m:r>
                                                  <a:rPr lang="nl-NL" sz="2400" i="1" dirty="0">
                                                    <a:solidFill>
                                                      <a:srgbClr val="C00000"/>
                                                    </a:solidFill>
                                                    <a:latin typeface="Cambria Math" panose="02040503050406030204" pitchFamily="18" charset="0"/>
                                                  </a:rPr>
                                                  <m:t>𝜃</m:t>
                                                </m:r>
                                              </m:e>
                                            </m:d>
                                            <m:r>
                                              <a:rPr lang="nl-NL" sz="2400" b="1" i="1" dirty="0">
                                                <a:solidFill>
                                                  <a:srgbClr val="C00000"/>
                                                </a:solidFill>
                                                <a:latin typeface="Cambria Math" panose="02040503050406030204" pitchFamily="18" charset="0"/>
                                              </a:rPr>
                                              <m:t>𝒘</m:t>
                                            </m:r>
                                          </m:e>
                                        </m:d>
                                      </m:e>
                                      <m:sup>
                                        <m:r>
                                          <a:rPr lang="nl-NL" sz="2400" i="1" dirty="0">
                                            <a:latin typeface="Cambria Math" panose="02040503050406030204" pitchFamily="18" charset="0"/>
                                          </a:rPr>
                                          <m:t>2</m:t>
                                        </m:r>
                                      </m:sup>
                                    </m:sSup>
                                  </m:num>
                                  <m:den>
                                    <m:sSup>
                                      <m:sSupPr>
                                        <m:ctrlPr>
                                          <a:rPr lang="nl-NL" sz="2400" i="1" dirty="0">
                                            <a:latin typeface="Cambria Math" panose="02040503050406030204" pitchFamily="18" charset="0"/>
                                          </a:rPr>
                                        </m:ctrlPr>
                                      </m:sSupPr>
                                      <m:e>
                                        <m:r>
                                          <a:rPr lang="nl-NL" sz="2400" i="1" dirty="0">
                                            <a:latin typeface="Cambria Math" panose="02040503050406030204" pitchFamily="18" charset="0"/>
                                          </a:rPr>
                                          <m:t>𝑟</m:t>
                                        </m:r>
                                      </m:e>
                                      <m:sup>
                                        <m:r>
                                          <a:rPr lang="nl-NL" sz="2400" i="1" dirty="0">
                                            <a:latin typeface="Cambria Math" panose="02040503050406030204" pitchFamily="18" charset="0"/>
                                          </a:rPr>
                                          <m:t>4</m:t>
                                        </m:r>
                                      </m:sup>
                                    </m:sSup>
                                    <m:sSup>
                                      <m:sSupPr>
                                        <m:ctrlPr>
                                          <a:rPr lang="nl-NL" sz="2400" i="1" dirty="0">
                                            <a:latin typeface="Cambria Math" panose="02040503050406030204" pitchFamily="18" charset="0"/>
                                          </a:rPr>
                                        </m:ctrlPr>
                                      </m:sSupPr>
                                      <m:e>
                                        <m:r>
                                          <a:rPr lang="nl-NL" sz="2400" i="1" dirty="0">
                                            <a:latin typeface="Cambria Math" panose="02040503050406030204" pitchFamily="18" charset="0"/>
                                          </a:rPr>
                                          <m:t>𝜎</m:t>
                                        </m:r>
                                      </m:e>
                                      <m:sup>
                                        <m:r>
                                          <a:rPr lang="nl-NL" sz="2400" i="1" dirty="0">
                                            <a:latin typeface="Cambria Math" panose="02040503050406030204" pitchFamily="18" charset="0"/>
                                          </a:rPr>
                                          <m:t>2</m:t>
                                        </m:r>
                                      </m:sup>
                                    </m:sSup>
                                  </m:den>
                                </m:f>
                              </m:e>
                            </m:rad>
                          </m:e>
                        </m:d>
                      </m:oMath>
                    </m:oMathPara>
                  </a14:m>
                  <a:endParaRPr lang="en-NL" sz="2400">
                    <a:solidFill>
                      <a:schemeClr val="tx1"/>
                    </a:solidFill>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1E2EA180-D372-27DB-D898-DF803A7FC79A}"/>
                    </a:ext>
                  </a:extLst>
                </p:cNvPr>
                <p:cNvSpPr txBox="1">
                  <a:spLocks noRot="1" noChangeAspect="1" noMove="1" noResize="1" noEditPoints="1" noAdjustHandles="1" noChangeArrowheads="1" noChangeShapeType="1" noTextEdit="1"/>
                </p:cNvSpPr>
                <p:nvPr/>
              </p:nvSpPr>
              <p:spPr>
                <a:xfrm>
                  <a:off x="1823304" y="2148505"/>
                  <a:ext cx="8260577" cy="1304268"/>
                </a:xfrm>
                <a:prstGeom prst="rect">
                  <a:avLst/>
                </a:prstGeom>
                <a:blipFill>
                  <a:blip r:embed="rId10"/>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AB75F943-F553-9CD4-7FC7-2605EBE7B188}"/>
                </a:ext>
              </a:extLst>
            </p:cNvPr>
            <p:cNvSpPr txBox="1"/>
            <p:nvPr/>
          </p:nvSpPr>
          <p:spPr>
            <a:xfrm>
              <a:off x="5736040" y="2570360"/>
              <a:ext cx="0" cy="0"/>
            </a:xfrm>
            <a:prstGeom prst="rect">
              <a:avLst/>
            </a:prstGeom>
            <a:noFill/>
          </p:spPr>
          <p:txBody>
            <a:bodyPr wrap="none" lIns="91440" tIns="45720" rIns="91440" rtlCol="0" anchor="t">
              <a:noAutofit/>
            </a:bodyPr>
            <a:lstStyle/>
            <a:p>
              <a:pPr algn="l">
                <a:spcBef>
                  <a:spcPts val="600"/>
                </a:spcBef>
              </a:pPr>
              <a:endParaRPr lang="en-NL" sz="1700">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EEA3FA84-BDEE-B0BF-9C25-EE298565BD23}"/>
                </a:ext>
              </a:extLst>
            </p:cNvPr>
            <p:cNvCxnSpPr>
              <a:cxnSpLocks/>
            </p:cNvCxnSpPr>
            <p:nvPr/>
          </p:nvCxnSpPr>
          <p:spPr>
            <a:xfrm flipH="1" flipV="1">
              <a:off x="5943600" y="3041626"/>
              <a:ext cx="112817" cy="22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C110EBA-16D8-DAC2-2AE5-610BAE709754}"/>
                </a:ext>
              </a:extLst>
            </p:cNvPr>
            <p:cNvSpPr txBox="1"/>
            <p:nvPr/>
          </p:nvSpPr>
          <p:spPr>
            <a:xfrm>
              <a:off x="873887" y="3102055"/>
              <a:ext cx="2395614" cy="307777"/>
            </a:xfrm>
            <a:prstGeom prst="rect">
              <a:avLst/>
            </a:prstGeom>
            <a:noFill/>
          </p:spPr>
          <p:txBody>
            <a:bodyPr wrap="square">
              <a:spAutoFit/>
            </a:bodyPr>
            <a:lstStyle/>
            <a:p>
              <a:pPr algn="ctr"/>
              <a:r>
                <a:rPr lang="en-US" sz="1400" b="0" i="0">
                  <a:solidFill>
                    <a:srgbClr val="374151"/>
                  </a:solidFill>
                  <a:effectLst/>
                  <a:latin typeface="Arial" panose="020B0604020202020204" pitchFamily="34" charset="0"/>
                  <a:cs typeface="Arial" panose="020B0604020202020204" pitchFamily="34" charset="0"/>
                </a:rPr>
                <a:t>Detection probability</a:t>
              </a:r>
              <a:endParaRPr lang="en-NL" sz="1400">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1396BE9B-A2F3-87DB-35FB-CBBC88E45349}"/>
                </a:ext>
              </a:extLst>
            </p:cNvPr>
            <p:cNvCxnSpPr>
              <a:cxnSpLocks/>
            </p:cNvCxnSpPr>
            <p:nvPr/>
          </p:nvCxnSpPr>
          <p:spPr>
            <a:xfrm flipV="1">
              <a:off x="2796691" y="3030522"/>
              <a:ext cx="152400" cy="193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4DDEB3-2BD3-4D3E-440E-450BF76FF2E2}"/>
                </a:ext>
              </a:extLst>
            </p:cNvPr>
            <p:cNvCxnSpPr>
              <a:cxnSpLocks/>
            </p:cNvCxnSpPr>
            <p:nvPr/>
          </p:nvCxnSpPr>
          <p:spPr>
            <a:xfrm>
              <a:off x="4395223" y="2541962"/>
              <a:ext cx="191069" cy="171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3A43348-1721-0568-5836-59B7183FE982}"/>
                </a:ext>
              </a:extLst>
            </p:cNvPr>
            <p:cNvSpPr txBox="1"/>
            <p:nvPr/>
          </p:nvSpPr>
          <p:spPr>
            <a:xfrm>
              <a:off x="3721345" y="2323657"/>
              <a:ext cx="941707" cy="307777"/>
            </a:xfrm>
            <a:prstGeom prst="rect">
              <a:avLst/>
            </a:prstGeom>
            <a:noFill/>
          </p:spPr>
          <p:txBody>
            <a:bodyPr wrap="square">
              <a:spAutoFit/>
            </a:bodyPr>
            <a:lstStyle/>
            <a:p>
              <a:pPr algn="ctr"/>
              <a:r>
                <a:rPr lang="en-US" sz="1400" b="0" i="0">
                  <a:solidFill>
                    <a:schemeClr val="tx1"/>
                  </a:solidFill>
                  <a:effectLst/>
                  <a:latin typeface="Arial" panose="020B0604020202020204" pitchFamily="34" charset="0"/>
                  <a:cs typeface="Arial" panose="020B0604020202020204" pitchFamily="34" charset="0"/>
                </a:rPr>
                <a:t>CCDF</a:t>
              </a:r>
              <a:endParaRPr lang="en-NL" sz="1400">
                <a:solidFill>
                  <a:schemeClr val="tx1"/>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221275C1-D2FA-6A09-198D-3EE95226C767}"/>
                </a:ext>
              </a:extLst>
            </p:cNvPr>
            <p:cNvSpPr txBox="1"/>
            <p:nvPr/>
          </p:nvSpPr>
          <p:spPr>
            <a:xfrm>
              <a:off x="4490757" y="3270067"/>
              <a:ext cx="3468978" cy="307777"/>
            </a:xfrm>
            <a:prstGeom prst="rect">
              <a:avLst/>
            </a:prstGeom>
            <a:noFill/>
          </p:spPr>
          <p:txBody>
            <a:bodyPr wrap="square">
              <a:spAutoFit/>
            </a:bodyPr>
            <a:lstStyle/>
            <a:p>
              <a:pPr algn="ctr"/>
              <a:r>
                <a:rPr lang="en-US" sz="1400" b="0" i="0">
                  <a:solidFill>
                    <a:schemeClr val="tx1"/>
                  </a:solidFill>
                  <a:effectLst/>
                  <a:latin typeface="Arial" panose="020B0604020202020204" pitchFamily="34" charset="0"/>
                  <a:cs typeface="Arial" panose="020B0604020202020204" pitchFamily="34" charset="0"/>
                </a:rPr>
                <a:t>False alarm probability</a:t>
              </a:r>
              <a:endParaRPr lang="en-NL" sz="1400">
                <a:solidFill>
                  <a:schemeClr val="tx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7AB3477-9E74-16E7-B184-2113D1D55225}"/>
                  </a:ext>
                </a:extLst>
              </p:cNvPr>
              <p:cNvSpPr txBox="1"/>
              <p:nvPr/>
            </p:nvSpPr>
            <p:spPr>
              <a:xfrm>
                <a:off x="6536604" y="3960569"/>
                <a:ext cx="6180992" cy="1200329"/>
              </a:xfrm>
              <a:prstGeom prst="rect">
                <a:avLst/>
              </a:prstGeom>
              <a:noFill/>
            </p:spPr>
            <p:txBody>
              <a:bodyPr wrap="square">
                <a:spAutoFit/>
              </a:bodyPr>
              <a:lstStyle/>
              <a:p>
                <a:pPr algn="ctr"/>
                <a:r>
                  <a:rPr lang="nl-NL" sz="2400">
                    <a:solidFill>
                      <a:srgbClr val="233644"/>
                    </a:solidFill>
                    <a:latin typeface="Gill Sans MT" panose="020B0502020104020203" pitchFamily="34" charset="77"/>
                    <a:cs typeface="Arial" panose="020B0604020202020204" pitchFamily="34" charset="0"/>
                  </a:rPr>
                  <a:t>Information </a:t>
                </a:r>
                <a:r>
                  <a:rPr lang="nl-NL" sz="2400" err="1">
                    <a:solidFill>
                      <a:srgbClr val="233644"/>
                    </a:solidFill>
                    <a:latin typeface="Gill Sans MT" panose="020B0502020104020203" pitchFamily="34" charset="77"/>
                    <a:cs typeface="Arial" panose="020B0604020202020204" pitchFamily="34" charset="0"/>
                  </a:rPr>
                  <a:t>Entropy</a:t>
                </a:r>
                <a:endParaRPr lang="nl-NL" sz="2400">
                  <a:solidFill>
                    <a:srgbClr val="233644"/>
                  </a:solidFill>
                  <a:latin typeface="Gill Sans MT" panose="020B0502020104020203" pitchFamily="34" charset="77"/>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nl-NL" sz="2400" smtClean="0">
                          <a:latin typeface="Cambria Math" panose="02040503050406030204" pitchFamily="18" charset="0"/>
                          <a:cs typeface="Arial" panose="020B0604020202020204" pitchFamily="34" charset="0"/>
                        </a:rPr>
                        <m:t>H</m:t>
                      </m:r>
                      <m:d>
                        <m:dPr>
                          <m:ctrlPr>
                            <a:rPr lang="nl-NL" sz="2400" i="1">
                              <a:latin typeface="Cambria Math" panose="02040503050406030204" pitchFamily="18" charset="0"/>
                              <a:cs typeface="Arial" panose="020B0604020202020204" pitchFamily="34" charset="0"/>
                            </a:rPr>
                          </m:ctrlPr>
                        </m:dPr>
                        <m:e>
                          <m:r>
                            <a:rPr lang="nl-NL" sz="2400" b="0" i="1" smtClean="0">
                              <a:latin typeface="Cambria Math" panose="02040503050406030204" pitchFamily="18" charset="0"/>
                              <a:cs typeface="Arial" panose="020B0604020202020204" pitchFamily="34" charset="0"/>
                            </a:rPr>
                            <m:t>𝑝</m:t>
                          </m:r>
                        </m:e>
                      </m:d>
                      <m:r>
                        <a:rPr lang="nl-NL" sz="2400" b="0" i="1" smtClean="0">
                          <a:latin typeface="Cambria Math" panose="02040503050406030204" pitchFamily="18" charset="0"/>
                          <a:cs typeface="Arial" panose="020B0604020202020204" pitchFamily="34" charset="0"/>
                        </a:rPr>
                        <m:t>=−</m:t>
                      </m:r>
                      <m:r>
                        <a:rPr lang="nl-NL" sz="2400" b="0" i="1" smtClean="0">
                          <a:latin typeface="Cambria Math" panose="02040503050406030204" pitchFamily="18" charset="0"/>
                          <a:cs typeface="Arial" panose="020B0604020202020204" pitchFamily="34" charset="0"/>
                        </a:rPr>
                        <m:t>𝑝</m:t>
                      </m:r>
                      <m:func>
                        <m:funcPr>
                          <m:ctrlPr>
                            <a:rPr lang="nl-NL" sz="2400" b="0" i="1" smtClean="0">
                              <a:latin typeface="Cambria Math" panose="02040503050406030204" pitchFamily="18" charset="0"/>
                              <a:cs typeface="Arial" panose="020B0604020202020204" pitchFamily="34" charset="0"/>
                            </a:rPr>
                          </m:ctrlPr>
                        </m:funcPr>
                        <m:fName>
                          <m:sSub>
                            <m:sSubPr>
                              <m:ctrlPr>
                                <a:rPr lang="nl-NL" sz="2400" b="0" i="1" smtClean="0">
                                  <a:latin typeface="Cambria Math" panose="02040503050406030204" pitchFamily="18" charset="0"/>
                                  <a:cs typeface="Arial" panose="020B0604020202020204" pitchFamily="34" charset="0"/>
                                </a:rPr>
                              </m:ctrlPr>
                            </m:sSubPr>
                            <m:e>
                              <m:r>
                                <m:rPr>
                                  <m:sty m:val="p"/>
                                </m:rPr>
                                <a:rPr lang="nl-NL" sz="2400" b="0" i="0" smtClean="0">
                                  <a:latin typeface="Cambria Math" panose="02040503050406030204" pitchFamily="18" charset="0"/>
                                  <a:cs typeface="Arial" panose="020B0604020202020204" pitchFamily="34" charset="0"/>
                                </a:rPr>
                                <m:t>log</m:t>
                              </m:r>
                            </m:e>
                            <m:sub>
                              <m:r>
                                <a:rPr lang="nl-NL" sz="2400" b="0" i="1" smtClean="0">
                                  <a:latin typeface="Cambria Math" panose="02040503050406030204" pitchFamily="18" charset="0"/>
                                  <a:cs typeface="Arial" panose="020B0604020202020204" pitchFamily="34" charset="0"/>
                                </a:rPr>
                                <m:t>2</m:t>
                              </m:r>
                            </m:sub>
                          </m:sSub>
                        </m:fName>
                        <m:e>
                          <m:r>
                            <a:rPr lang="nl-NL" sz="2400" b="0" i="1" smtClean="0">
                              <a:latin typeface="Cambria Math" panose="02040503050406030204" pitchFamily="18" charset="0"/>
                              <a:cs typeface="Arial" panose="020B0604020202020204" pitchFamily="34" charset="0"/>
                            </a:rPr>
                            <m:t>𝑝</m:t>
                          </m:r>
                        </m:e>
                      </m:func>
                      <m:r>
                        <a:rPr lang="nl-NL" sz="2400" b="0" i="1" smtClean="0">
                          <a:latin typeface="Cambria Math" panose="02040503050406030204" pitchFamily="18" charset="0"/>
                          <a:cs typeface="Arial" panose="020B0604020202020204" pitchFamily="34" charset="0"/>
                        </a:rPr>
                        <m:t>−</m:t>
                      </m:r>
                      <m:d>
                        <m:dPr>
                          <m:ctrlPr>
                            <a:rPr lang="nl-NL" sz="2400" b="0" i="1" smtClean="0">
                              <a:latin typeface="Cambria Math" panose="02040503050406030204" pitchFamily="18" charset="0"/>
                              <a:cs typeface="Arial" panose="020B0604020202020204" pitchFamily="34" charset="0"/>
                            </a:rPr>
                          </m:ctrlPr>
                        </m:dPr>
                        <m:e>
                          <m:r>
                            <a:rPr lang="nl-NL" sz="2400" b="0" i="1" smtClean="0">
                              <a:latin typeface="Cambria Math" panose="02040503050406030204" pitchFamily="18" charset="0"/>
                              <a:cs typeface="Arial" panose="020B0604020202020204" pitchFamily="34" charset="0"/>
                            </a:rPr>
                            <m:t>1−</m:t>
                          </m:r>
                          <m:r>
                            <a:rPr lang="nl-NL" sz="2400" b="0" i="1" smtClean="0">
                              <a:latin typeface="Cambria Math" panose="02040503050406030204" pitchFamily="18" charset="0"/>
                              <a:cs typeface="Arial" panose="020B0604020202020204" pitchFamily="34" charset="0"/>
                            </a:rPr>
                            <m:t>𝑝</m:t>
                          </m:r>
                        </m:e>
                      </m:d>
                      <m:func>
                        <m:funcPr>
                          <m:ctrlPr>
                            <a:rPr lang="nl-NL" sz="2400" b="0" i="1" smtClean="0">
                              <a:latin typeface="Cambria Math" panose="02040503050406030204" pitchFamily="18" charset="0"/>
                              <a:cs typeface="Arial" panose="020B0604020202020204" pitchFamily="34" charset="0"/>
                            </a:rPr>
                          </m:ctrlPr>
                        </m:funcPr>
                        <m:fName>
                          <m:sSub>
                            <m:sSubPr>
                              <m:ctrlPr>
                                <a:rPr lang="nl-NL" sz="2400" b="0" i="1" smtClean="0">
                                  <a:latin typeface="Cambria Math" panose="02040503050406030204" pitchFamily="18" charset="0"/>
                                  <a:cs typeface="Arial" panose="020B0604020202020204" pitchFamily="34" charset="0"/>
                                </a:rPr>
                              </m:ctrlPr>
                            </m:sSubPr>
                            <m:e>
                              <m:r>
                                <m:rPr>
                                  <m:sty m:val="p"/>
                                </m:rPr>
                                <a:rPr lang="nl-NL" sz="2400" b="0" i="0" smtClean="0">
                                  <a:latin typeface="Cambria Math" panose="02040503050406030204" pitchFamily="18" charset="0"/>
                                  <a:cs typeface="Arial" panose="020B0604020202020204" pitchFamily="34" charset="0"/>
                                </a:rPr>
                                <m:t>log</m:t>
                              </m:r>
                            </m:e>
                            <m:sub>
                              <m:r>
                                <a:rPr lang="nl-NL" sz="2400" b="0" i="1" smtClean="0">
                                  <a:latin typeface="Cambria Math" panose="02040503050406030204" pitchFamily="18" charset="0"/>
                                  <a:cs typeface="Arial" panose="020B0604020202020204" pitchFamily="34" charset="0"/>
                                </a:rPr>
                                <m:t>2</m:t>
                              </m:r>
                            </m:sub>
                          </m:sSub>
                        </m:fName>
                        <m:e>
                          <m:d>
                            <m:dPr>
                              <m:ctrlPr>
                                <a:rPr lang="nl-NL" sz="2400" b="0" i="1" smtClean="0">
                                  <a:latin typeface="Cambria Math" panose="02040503050406030204" pitchFamily="18" charset="0"/>
                                  <a:cs typeface="Arial" panose="020B0604020202020204" pitchFamily="34" charset="0"/>
                                </a:rPr>
                              </m:ctrlPr>
                            </m:dPr>
                            <m:e>
                              <m:r>
                                <a:rPr lang="nl-NL" sz="2400" b="0" i="1" smtClean="0">
                                  <a:latin typeface="Cambria Math" panose="02040503050406030204" pitchFamily="18" charset="0"/>
                                  <a:cs typeface="Arial" panose="020B0604020202020204" pitchFamily="34" charset="0"/>
                                </a:rPr>
                                <m:t>1−</m:t>
                              </m:r>
                              <m:r>
                                <a:rPr lang="nl-NL" sz="2400" b="0" i="1" smtClean="0">
                                  <a:latin typeface="Cambria Math" panose="02040503050406030204" pitchFamily="18" charset="0"/>
                                  <a:cs typeface="Arial" panose="020B0604020202020204" pitchFamily="34" charset="0"/>
                                </a:rPr>
                                <m:t>𝑝</m:t>
                              </m:r>
                            </m:e>
                          </m:d>
                        </m:e>
                      </m:func>
                    </m:oMath>
                  </m:oMathPara>
                </a14:m>
                <a:endParaRPr lang="nl-NL" sz="2400" b="0">
                  <a:cs typeface="Arial" panose="020B0604020202020204" pitchFamily="34" charset="0"/>
                </a:endParaRPr>
              </a:p>
              <a:p>
                <a:pPr algn="ctr"/>
                <a:r>
                  <a:rPr lang="en-US" sz="2400">
                    <a:latin typeface="Gill Sans MT" panose="020B0502020104020203" pitchFamily="34" charset="77"/>
                  </a:rPr>
                  <a:t>Measure of uncertainty</a:t>
                </a:r>
              </a:p>
            </p:txBody>
          </p:sp>
        </mc:Choice>
        <mc:Fallback xmlns="">
          <p:sp>
            <p:nvSpPr>
              <p:cNvPr id="111" name="TextBox 110">
                <a:extLst>
                  <a:ext uri="{FF2B5EF4-FFF2-40B4-BE49-F238E27FC236}">
                    <a16:creationId xmlns:a16="http://schemas.microsoft.com/office/drawing/2014/main" id="{B7AB3477-9E74-16E7-B184-2113D1D55225}"/>
                  </a:ext>
                </a:extLst>
              </p:cNvPr>
              <p:cNvSpPr txBox="1">
                <a:spLocks noRot="1" noChangeAspect="1" noMove="1" noResize="1" noEditPoints="1" noAdjustHandles="1" noChangeArrowheads="1" noChangeShapeType="1" noTextEdit="1"/>
              </p:cNvSpPr>
              <p:nvPr/>
            </p:nvSpPr>
            <p:spPr>
              <a:xfrm>
                <a:off x="6536604" y="3960569"/>
                <a:ext cx="6180992" cy="1200329"/>
              </a:xfrm>
              <a:prstGeom prst="rect">
                <a:avLst/>
              </a:prstGeom>
              <a:blipFill>
                <a:blip r:embed="rId11"/>
                <a:stretch>
                  <a:fillRect t="-4211" b="-11579"/>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517E7FC1-85F6-2737-F12E-22CE05192253}"/>
              </a:ext>
            </a:extLst>
          </p:cNvPr>
          <p:cNvGrpSpPr/>
          <p:nvPr/>
        </p:nvGrpSpPr>
        <p:grpSpPr>
          <a:xfrm>
            <a:off x="3135108" y="4992461"/>
            <a:ext cx="5685859" cy="795537"/>
            <a:chOff x="3080153" y="5015274"/>
            <a:chExt cx="5685859" cy="795537"/>
          </a:xfrm>
        </p:grpSpPr>
        <p:cxnSp>
          <p:nvCxnSpPr>
            <p:cNvPr id="152" name="Straight Connector 151">
              <a:extLst>
                <a:ext uri="{FF2B5EF4-FFF2-40B4-BE49-F238E27FC236}">
                  <a16:creationId xmlns:a16="http://schemas.microsoft.com/office/drawing/2014/main" id="{1B0BB182-D783-9784-BA90-AF497AFBD2BC}"/>
                </a:ext>
              </a:extLst>
            </p:cNvPr>
            <p:cNvCxnSpPr/>
            <p:nvPr/>
          </p:nvCxnSpPr>
          <p:spPr>
            <a:xfrm>
              <a:off x="3080153" y="5378041"/>
              <a:ext cx="1525485" cy="0"/>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106" name="Freeform 105">
              <a:extLst>
                <a:ext uri="{FF2B5EF4-FFF2-40B4-BE49-F238E27FC236}">
                  <a16:creationId xmlns:a16="http://schemas.microsoft.com/office/drawing/2014/main" id="{A1AB787B-D9D8-324E-56FC-3E9EB6D681CB}"/>
                </a:ext>
              </a:extLst>
            </p:cNvPr>
            <p:cNvSpPr/>
            <p:nvPr/>
          </p:nvSpPr>
          <p:spPr>
            <a:xfrm rot="11078416" flipH="1">
              <a:off x="3922975" y="5015274"/>
              <a:ext cx="4843037" cy="795537"/>
            </a:xfrm>
            <a:custGeom>
              <a:avLst/>
              <a:gdLst>
                <a:gd name="connsiteX0" fmla="*/ 0 w 2724150"/>
                <a:gd name="connsiteY0" fmla="*/ 178556 h 654806"/>
                <a:gd name="connsiteX1" fmla="*/ 2076450 w 2724150"/>
                <a:gd name="connsiteY1" fmla="*/ 26156 h 654806"/>
                <a:gd name="connsiteX2" fmla="*/ 2724150 w 2724150"/>
                <a:gd name="connsiteY2" fmla="*/ 654806 h 654806"/>
              </a:gdLst>
              <a:ahLst/>
              <a:cxnLst>
                <a:cxn ang="0">
                  <a:pos x="connsiteX0" y="connsiteY0"/>
                </a:cxn>
                <a:cxn ang="0">
                  <a:pos x="connsiteX1" y="connsiteY1"/>
                </a:cxn>
                <a:cxn ang="0">
                  <a:pos x="connsiteX2" y="connsiteY2"/>
                </a:cxn>
              </a:cxnLst>
              <a:rect l="l" t="t" r="r" b="b"/>
              <a:pathLst>
                <a:path w="2724150" h="654806">
                  <a:moveTo>
                    <a:pt x="0" y="178556"/>
                  </a:moveTo>
                  <a:cubicBezTo>
                    <a:pt x="811212" y="62668"/>
                    <a:pt x="1622425" y="-53219"/>
                    <a:pt x="2076450" y="26156"/>
                  </a:cubicBezTo>
                  <a:cubicBezTo>
                    <a:pt x="2530475" y="105531"/>
                    <a:pt x="2627312" y="380168"/>
                    <a:pt x="2724150" y="654806"/>
                  </a:cubicBezTo>
                </a:path>
              </a:pathLst>
            </a:custGeom>
            <a:noFill/>
            <a:ln w="28575">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162" name="Group 161">
            <a:extLst>
              <a:ext uri="{FF2B5EF4-FFF2-40B4-BE49-F238E27FC236}">
                <a16:creationId xmlns:a16="http://schemas.microsoft.com/office/drawing/2014/main" id="{8034D3C2-6C29-E3B7-BE89-DB079751796D}"/>
              </a:ext>
            </a:extLst>
          </p:cNvPr>
          <p:cNvGrpSpPr/>
          <p:nvPr/>
        </p:nvGrpSpPr>
        <p:grpSpPr>
          <a:xfrm>
            <a:off x="8988639" y="5222603"/>
            <a:ext cx="2584805" cy="1611474"/>
            <a:chOff x="8988639" y="5222603"/>
            <a:chExt cx="2584805" cy="1611474"/>
          </a:xfrm>
        </p:grpSpPr>
        <p:pic>
          <p:nvPicPr>
            <p:cNvPr id="144" name="Picture 143">
              <a:extLst>
                <a:ext uri="{FF2B5EF4-FFF2-40B4-BE49-F238E27FC236}">
                  <a16:creationId xmlns:a16="http://schemas.microsoft.com/office/drawing/2014/main" id="{C739C72C-F16E-B92B-BAC1-374838B7F0D0}"/>
                </a:ext>
              </a:extLst>
            </p:cNvPr>
            <p:cNvPicPr>
              <a:picLocks noChangeAspect="1"/>
            </p:cNvPicPr>
            <p:nvPr/>
          </p:nvPicPr>
          <p:blipFill>
            <a:blip r:embed="rId12"/>
            <a:stretch>
              <a:fillRect/>
            </a:stretch>
          </p:blipFill>
          <p:spPr>
            <a:xfrm>
              <a:off x="8988639" y="5222603"/>
              <a:ext cx="2584805" cy="1611474"/>
            </a:xfrm>
            <a:prstGeom prst="rect">
              <a:avLst/>
            </a:prstGeom>
          </p:spPr>
        </p:pic>
        <p:cxnSp>
          <p:nvCxnSpPr>
            <p:cNvPr id="158" name="Straight Arrow Connector 157">
              <a:extLst>
                <a:ext uri="{FF2B5EF4-FFF2-40B4-BE49-F238E27FC236}">
                  <a16:creationId xmlns:a16="http://schemas.microsoft.com/office/drawing/2014/main" id="{A458A61B-2150-28D4-8465-479F8AF295B9}"/>
                </a:ext>
              </a:extLst>
            </p:cNvPr>
            <p:cNvCxnSpPr>
              <a:cxnSpLocks/>
            </p:cNvCxnSpPr>
            <p:nvPr/>
          </p:nvCxnSpPr>
          <p:spPr>
            <a:xfrm flipV="1">
              <a:off x="9914506" y="5602235"/>
              <a:ext cx="0" cy="647390"/>
            </a:xfrm>
            <a:prstGeom prst="straightConnector1">
              <a:avLst/>
            </a:prstGeom>
            <a:ln w="28575">
              <a:solidFill>
                <a:srgbClr val="384117"/>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50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423C6-EB87-28D7-99C9-3E15EC644694}"/>
              </a:ext>
            </a:extLst>
          </p:cNvPr>
          <p:cNvSpPr/>
          <p:nvPr/>
        </p:nvSpPr>
        <p:spPr>
          <a:xfrm>
            <a:off x="3215372" y="1158019"/>
            <a:ext cx="5811187" cy="4509305"/>
          </a:xfrm>
          <a:prstGeom prst="rect">
            <a:avLst/>
          </a:prstGeom>
          <a:solidFill>
            <a:srgbClr val="F4B76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rgbClr val="5B3014"/>
              </a:solidFill>
            </a:endParaRPr>
          </a:p>
        </p:txBody>
      </p:sp>
      <p:grpSp>
        <p:nvGrpSpPr>
          <p:cNvPr id="5" name="Group 4">
            <a:extLst>
              <a:ext uri="{FF2B5EF4-FFF2-40B4-BE49-F238E27FC236}">
                <a16:creationId xmlns:a16="http://schemas.microsoft.com/office/drawing/2014/main" id="{1FBD5042-D62E-14B3-DFA6-1C1BAD5E31A0}"/>
              </a:ext>
            </a:extLst>
          </p:cNvPr>
          <p:cNvGrpSpPr/>
          <p:nvPr/>
        </p:nvGrpSpPr>
        <p:grpSpPr>
          <a:xfrm>
            <a:off x="3278037" y="1315528"/>
            <a:ext cx="5635925" cy="4226944"/>
            <a:chOff x="6158666" y="1222696"/>
            <a:chExt cx="5635925" cy="4226944"/>
          </a:xfrm>
        </p:grpSpPr>
        <p:sp>
          <p:nvSpPr>
            <p:cNvPr id="6" name="Rectangle 5">
              <a:extLst>
                <a:ext uri="{FF2B5EF4-FFF2-40B4-BE49-F238E27FC236}">
                  <a16:creationId xmlns:a16="http://schemas.microsoft.com/office/drawing/2014/main" id="{6585ECB2-C590-1C80-1CC7-50D5B4F4D3E2}"/>
                </a:ext>
              </a:extLst>
            </p:cNvPr>
            <p:cNvSpPr/>
            <p:nvPr/>
          </p:nvSpPr>
          <p:spPr>
            <a:xfrm>
              <a:off x="6786242" y="1362974"/>
              <a:ext cx="4915328" cy="35734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FAEA093-F1D6-5AFB-5F2B-90B9DE45DC1B}"/>
                </a:ext>
              </a:extLst>
            </p:cNvPr>
            <p:cNvPicPr>
              <a:picLocks noChangeAspect="1"/>
            </p:cNvPicPr>
            <p:nvPr/>
          </p:nvPicPr>
          <p:blipFill>
            <a:blip r:embed="rId2"/>
            <a:stretch>
              <a:fillRect/>
            </a:stretch>
          </p:blipFill>
          <p:spPr>
            <a:xfrm>
              <a:off x="6158666" y="1222696"/>
              <a:ext cx="5635925" cy="4226944"/>
            </a:xfrm>
            <a:prstGeom prst="rect">
              <a:avLst/>
            </a:prstGeom>
          </p:spPr>
        </p:pic>
      </p:grpSp>
    </p:spTree>
    <p:extLst>
      <p:ext uri="{BB962C8B-B14F-4D97-AF65-F5344CB8AC3E}">
        <p14:creationId xmlns:p14="http://schemas.microsoft.com/office/powerpoint/2010/main" val="153322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888</Words>
  <Application>Microsoft Macintosh PowerPoint</Application>
  <PresentationFormat>Widescreen</PresentationFormat>
  <Paragraphs>134</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Cambria Math</vt:lpstr>
      <vt:lpstr>Gill Sans MT</vt:lpstr>
      <vt:lpstr>Mukta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Edoardo Focante</dc:creator>
  <cp:lastModifiedBy>Edoardo Focante</cp:lastModifiedBy>
  <cp:revision>1</cp:revision>
  <dcterms:created xsi:type="dcterms:W3CDTF">2024-04-08T13:47:27Z</dcterms:created>
  <dcterms:modified xsi:type="dcterms:W3CDTF">2024-04-14T03:53:43Z</dcterms:modified>
</cp:coreProperties>
</file>