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  <p:sldMasterId id="2147483683" r:id="rId3"/>
    <p:sldMasterId id="2147483688" r:id="rId4"/>
    <p:sldMasterId id="2147483691" r:id="rId5"/>
    <p:sldMasterId id="2147483694" r:id="rId6"/>
    <p:sldMasterId id="2147483698" r:id="rId7"/>
  </p:sldMasterIdLst>
  <p:notesMasterIdLst>
    <p:notesMasterId r:id="rId20"/>
  </p:notesMasterIdLst>
  <p:sldIdLst>
    <p:sldId id="260" r:id="rId8"/>
    <p:sldId id="288" r:id="rId9"/>
    <p:sldId id="302" r:id="rId10"/>
    <p:sldId id="649" r:id="rId11"/>
    <p:sldId id="271" r:id="rId12"/>
    <p:sldId id="667" r:id="rId13"/>
    <p:sldId id="705" r:id="rId14"/>
    <p:sldId id="658" r:id="rId15"/>
    <p:sldId id="291" r:id="rId16"/>
    <p:sldId id="702" r:id="rId17"/>
    <p:sldId id="686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al Talk" id="{4415A661-D49D-4967-AAC1-6C7AEB472BFC}">
          <p14:sldIdLst>
            <p14:sldId id="260"/>
            <p14:sldId id="288"/>
            <p14:sldId id="302"/>
            <p14:sldId id="649"/>
            <p14:sldId id="271"/>
            <p14:sldId id="667"/>
            <p14:sldId id="705"/>
            <p14:sldId id="658"/>
            <p14:sldId id="291"/>
            <p14:sldId id="702"/>
            <p14:sldId id="686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CC"/>
    <a:srgbClr val="E1D5E7"/>
    <a:srgbClr val="F5F5DC"/>
    <a:srgbClr val="ADD8E6"/>
    <a:srgbClr val="D5E8D4"/>
    <a:srgbClr val="FFC0CB"/>
    <a:srgbClr val="F5FBED"/>
    <a:srgbClr val="939797"/>
    <a:srgbClr val="B0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5" autoAdjust="0"/>
    <p:restoredTop sz="70606" autoAdjust="0"/>
  </p:normalViewPr>
  <p:slideViewPr>
    <p:cSldViewPr snapToGrid="0">
      <p:cViewPr varScale="1">
        <p:scale>
          <a:sx n="66" d="100"/>
          <a:sy n="66" d="100"/>
        </p:scale>
        <p:origin x="46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oma Yataka" userId="64e8807c-74e8-4665-85b3-2b8e54a82fe8" providerId="ADAL" clId="{F6216FD1-6305-4684-B565-6ED773645AE1}"/>
    <pc:docChg chg="delSld modSld modSection">
      <pc:chgData name="Ryoma Yataka" userId="64e8807c-74e8-4665-85b3-2b8e54a82fe8" providerId="ADAL" clId="{F6216FD1-6305-4684-B565-6ED773645AE1}" dt="2024-04-24T15:14:58.348" v="1" actId="20577"/>
      <pc:docMkLst>
        <pc:docMk/>
      </pc:docMkLst>
      <pc:sldChg chg="modNotesTx">
        <pc:chgData name="Ryoma Yataka" userId="64e8807c-74e8-4665-85b3-2b8e54a82fe8" providerId="ADAL" clId="{F6216FD1-6305-4684-B565-6ED773645AE1}" dt="2024-04-24T15:14:58.348" v="1" actId="20577"/>
        <pc:sldMkLst>
          <pc:docMk/>
          <pc:sldMk cId="3384684275" sldId="291"/>
        </pc:sldMkLst>
      </pc:sldChg>
      <pc:sldChg chg="del">
        <pc:chgData name="Ryoma Yataka" userId="64e8807c-74e8-4665-85b3-2b8e54a82fe8" providerId="ADAL" clId="{F6216FD1-6305-4684-B565-6ED773645AE1}" dt="2024-04-24T15:14:52.543" v="0" actId="47"/>
        <pc:sldMkLst>
          <pc:docMk/>
          <pc:sldMk cId="2849812720" sldId="665"/>
        </pc:sldMkLst>
      </pc:sldChg>
      <pc:sldChg chg="del">
        <pc:chgData name="Ryoma Yataka" userId="64e8807c-74e8-4665-85b3-2b8e54a82fe8" providerId="ADAL" clId="{F6216FD1-6305-4684-B565-6ED773645AE1}" dt="2024-04-24T15:14:52.543" v="0" actId="47"/>
        <pc:sldMkLst>
          <pc:docMk/>
          <pc:sldMk cId="4257760768" sldId="678"/>
        </pc:sldMkLst>
      </pc:sldChg>
      <pc:sldChg chg="del">
        <pc:chgData name="Ryoma Yataka" userId="64e8807c-74e8-4665-85b3-2b8e54a82fe8" providerId="ADAL" clId="{F6216FD1-6305-4684-B565-6ED773645AE1}" dt="2024-04-24T15:14:52.543" v="0" actId="47"/>
        <pc:sldMkLst>
          <pc:docMk/>
          <pc:sldMk cId="1500818742" sldId="704"/>
        </pc:sldMkLst>
      </pc:sldChg>
      <pc:sldMasterChg chg="delSldLayout">
        <pc:chgData name="Ryoma Yataka" userId="64e8807c-74e8-4665-85b3-2b8e54a82fe8" providerId="ADAL" clId="{F6216FD1-6305-4684-B565-6ED773645AE1}" dt="2024-04-24T15:14:52.543" v="0" actId="47"/>
        <pc:sldMasterMkLst>
          <pc:docMk/>
          <pc:sldMasterMk cId="2785518103" sldId="2147483694"/>
        </pc:sldMasterMkLst>
        <pc:sldLayoutChg chg="del">
          <pc:chgData name="Ryoma Yataka" userId="64e8807c-74e8-4665-85b3-2b8e54a82fe8" providerId="ADAL" clId="{F6216FD1-6305-4684-B565-6ED773645AE1}" dt="2024-04-24T15:14:52.543" v="0" actId="47"/>
          <pc:sldLayoutMkLst>
            <pc:docMk/>
            <pc:sldMasterMk cId="2785518103" sldId="2147483694"/>
            <pc:sldLayoutMk cId="1758641932" sldId="2147483697"/>
          </pc:sldLayoutMkLst>
        </pc:sldLayoutChg>
      </pc:sldMasterChg>
    </pc:docChg>
  </pc:docChgLst>
  <pc:docChgLst>
    <pc:chgData name="Ryoma Yataka" userId="64e8807c-74e8-4665-85b3-2b8e54a82fe8" providerId="ADAL" clId="{EA44605C-C9DD-451A-A5A4-E43FF74B02A8}"/>
    <pc:docChg chg="undo custSel addSld delSld modSld sldOrd delMainMaster modSection">
      <pc:chgData name="Ryoma Yataka" userId="64e8807c-74e8-4665-85b3-2b8e54a82fe8" providerId="ADAL" clId="{EA44605C-C9DD-451A-A5A4-E43FF74B02A8}" dt="2024-03-26T20:49:26.933" v="1242" actId="20577"/>
      <pc:docMkLst>
        <pc:docMk/>
      </pc:docMkLst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2257780217" sldId="259"/>
        </pc:sldMkLst>
      </pc:sldChg>
      <pc:sldChg chg="del">
        <pc:chgData name="Ryoma Yataka" userId="64e8807c-74e8-4665-85b3-2b8e54a82fe8" providerId="ADAL" clId="{EA44605C-C9DD-451A-A5A4-E43FF74B02A8}" dt="2024-03-26T20:40:01.784" v="1225" actId="47"/>
        <pc:sldMkLst>
          <pc:docMk/>
          <pc:sldMk cId="3689359809" sldId="260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62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63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64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65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1133923212" sldId="275"/>
        </pc:sldMkLst>
      </pc:sldChg>
      <pc:sldChg chg="addSp delSp modSp del mod">
        <pc:chgData name="Ryoma Yataka" userId="64e8807c-74e8-4665-85b3-2b8e54a82fe8" providerId="ADAL" clId="{EA44605C-C9DD-451A-A5A4-E43FF74B02A8}" dt="2024-03-26T20:39:00.180" v="1181" actId="47"/>
        <pc:sldMkLst>
          <pc:docMk/>
          <pc:sldMk cId="3421846993" sldId="278"/>
        </pc:sldMkLst>
        <pc:spChg chg="mod">
          <ac:chgData name="Ryoma Yataka" userId="64e8807c-74e8-4665-85b3-2b8e54a82fe8" providerId="ADAL" clId="{EA44605C-C9DD-451A-A5A4-E43FF74B02A8}" dt="2024-03-26T19:07:38.472" v="929" actId="20577"/>
          <ac:spMkLst>
            <pc:docMk/>
            <pc:sldMk cId="3421846993" sldId="278"/>
            <ac:spMk id="2" creationId="{FE6B3717-6525-1877-966E-1D22C7A2B339}"/>
          </ac:spMkLst>
        </pc:spChg>
        <pc:spChg chg="mod">
          <ac:chgData name="Ryoma Yataka" userId="64e8807c-74e8-4665-85b3-2b8e54a82fe8" providerId="ADAL" clId="{EA44605C-C9DD-451A-A5A4-E43FF74B02A8}" dt="2024-03-26T18:29:02.234" v="595" actId="1036"/>
          <ac:spMkLst>
            <pc:docMk/>
            <pc:sldMk cId="3421846993" sldId="278"/>
            <ac:spMk id="3" creationId="{ECC990E2-B2F3-5AF9-92D1-C8BAFFABCB47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13" creationId="{B7702C75-CDE2-869D-B473-4726C85C7595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16" creationId="{738076DD-ED64-05AE-FA31-99ADECDA529B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17" creationId="{25648D67-FFF4-263B-568B-93913AEE55B0}"/>
          </ac:spMkLst>
        </pc:spChg>
        <pc:spChg chg="add mod">
          <ac:chgData name="Ryoma Yataka" userId="64e8807c-74e8-4665-85b3-2b8e54a82fe8" providerId="ADAL" clId="{EA44605C-C9DD-451A-A5A4-E43FF74B02A8}" dt="2024-03-26T18:59:45.799" v="832" actId="1076"/>
          <ac:spMkLst>
            <pc:docMk/>
            <pc:sldMk cId="3421846993" sldId="278"/>
            <ac:spMk id="18" creationId="{64723429-A416-C74D-8C90-77E1FD985545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25" creationId="{C136B5B3-7547-E985-9540-96261497F788}"/>
          </ac:spMkLst>
        </pc:spChg>
        <pc:spChg chg="add del mod">
          <ac:chgData name="Ryoma Yataka" userId="64e8807c-74e8-4665-85b3-2b8e54a82fe8" providerId="ADAL" clId="{EA44605C-C9DD-451A-A5A4-E43FF74B02A8}" dt="2024-03-26T18:15:27.795" v="183" actId="478"/>
          <ac:spMkLst>
            <pc:docMk/>
            <pc:sldMk cId="3421846993" sldId="278"/>
            <ac:spMk id="26" creationId="{44113654-1541-D144-786D-F52CB254419A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27" creationId="{7E9A8836-2D2A-E603-90BB-684C8241B196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70" creationId="{3650A0F4-42F0-64EE-48DF-BC3B25E9015F}"/>
          </ac:spMkLst>
        </pc:spChg>
        <pc:spChg chg="add mod">
          <ac:chgData name="Ryoma Yataka" userId="64e8807c-74e8-4665-85b3-2b8e54a82fe8" providerId="ADAL" clId="{EA44605C-C9DD-451A-A5A4-E43FF74B02A8}" dt="2024-03-26T18:28:53.548" v="577" actId="1076"/>
          <ac:spMkLst>
            <pc:docMk/>
            <pc:sldMk cId="3421846993" sldId="278"/>
            <ac:spMk id="71" creationId="{107E1DDE-0F19-C42D-3E5F-CD21F84D10B0}"/>
          </ac:spMkLst>
        </pc:spChg>
        <pc:spChg chg="add del">
          <ac:chgData name="Ryoma Yataka" userId="64e8807c-74e8-4665-85b3-2b8e54a82fe8" providerId="ADAL" clId="{EA44605C-C9DD-451A-A5A4-E43FF74B02A8}" dt="2024-03-26T19:07:52.835" v="931" actId="22"/>
          <ac:spMkLst>
            <pc:docMk/>
            <pc:sldMk cId="3421846993" sldId="278"/>
            <ac:spMk id="73" creationId="{345E92D8-6E58-3B8C-21B8-039D8DB97ECB}"/>
          </ac:spMkLst>
        </pc:spChg>
        <pc:picChg chg="add mod modCrop">
          <ac:chgData name="Ryoma Yataka" userId="64e8807c-74e8-4665-85b3-2b8e54a82fe8" providerId="ADAL" clId="{EA44605C-C9DD-451A-A5A4-E43FF74B02A8}" dt="2024-03-26T18:28:53.548" v="577" actId="1076"/>
          <ac:picMkLst>
            <pc:docMk/>
            <pc:sldMk cId="3421846993" sldId="278"/>
            <ac:picMk id="7" creationId="{E2C90081-1217-2167-CA54-1BA4D0BDA494}"/>
          </ac:picMkLst>
        </pc:picChg>
        <pc:cxnChg chg="add del">
          <ac:chgData name="Ryoma Yataka" userId="64e8807c-74e8-4665-85b3-2b8e54a82fe8" providerId="ADAL" clId="{EA44605C-C9DD-451A-A5A4-E43FF74B02A8}" dt="2024-03-26T18:10:29.363" v="8" actId="478"/>
          <ac:cxnSpMkLst>
            <pc:docMk/>
            <pc:sldMk cId="3421846993" sldId="278"/>
            <ac:cxnSpMk id="9" creationId="{53F936E4-B18B-B5CE-97B1-0EC2E766CB65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11" creationId="{FAC143F8-EFD5-CEFF-A85D-41A3B823EFC2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14" creationId="{186B1882-39F4-813F-7A32-DB185590A353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20" creationId="{65B34901-ACF6-8AC3-61AB-C6FF2664DE26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22" creationId="{ABAC05A4-FB48-A8F3-F749-7B95E6E4D475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28" creationId="{05F8198E-659E-3480-8322-05F706A95E4A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31" creationId="{5E475DDA-A847-E8F3-4A91-BD0D8FB44163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35" creationId="{AC7F0871-59D7-A5E0-8FCC-14737E2D71F8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39" creationId="{B4405B13-0EEB-3A5F-1196-B32EDA14AD52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42" creationId="{6045A57C-CF6A-2F6F-F756-494A64E521DD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45" creationId="{79DBF230-8F0A-BE59-6E5C-52CC91390ED9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48" creationId="{EE2088D4-C666-1638-D43D-A60E2919394D}"/>
          </ac:cxnSpMkLst>
        </pc:cxnChg>
        <pc:cxnChg chg="add mod">
          <ac:chgData name="Ryoma Yataka" userId="64e8807c-74e8-4665-85b3-2b8e54a82fe8" providerId="ADAL" clId="{EA44605C-C9DD-451A-A5A4-E43FF74B02A8}" dt="2024-03-26T18:28:53.548" v="577" actId="1076"/>
          <ac:cxnSpMkLst>
            <pc:docMk/>
            <pc:sldMk cId="3421846993" sldId="278"/>
            <ac:cxnSpMk id="51" creationId="{980CD71C-6E0F-7380-B9CC-6A395DC52ACC}"/>
          </ac:cxnSpMkLst>
        </pc:cxnChg>
      </pc:sldChg>
      <pc:sldChg chg="modSp add mod ord modShow">
        <pc:chgData name="Ryoma Yataka" userId="64e8807c-74e8-4665-85b3-2b8e54a82fe8" providerId="ADAL" clId="{EA44605C-C9DD-451A-A5A4-E43FF74B02A8}" dt="2024-03-26T20:39:56.870" v="1224" actId="729"/>
        <pc:sldMkLst>
          <pc:docMk/>
          <pc:sldMk cId="439814632" sldId="279"/>
        </pc:sldMkLst>
        <pc:spChg chg="mod">
          <ac:chgData name="Ryoma Yataka" userId="64e8807c-74e8-4665-85b3-2b8e54a82fe8" providerId="ADAL" clId="{EA44605C-C9DD-451A-A5A4-E43FF74B02A8}" dt="2024-03-26T20:39:43.659" v="1219" actId="20577"/>
          <ac:spMkLst>
            <pc:docMk/>
            <pc:sldMk cId="439814632" sldId="279"/>
            <ac:spMk id="2" creationId="{FE6B3717-6525-1877-966E-1D22C7A2B339}"/>
          </ac:spMkLst>
        </pc:spChg>
      </pc:sldChg>
      <pc:sldChg chg="new del">
        <pc:chgData name="Ryoma Yataka" userId="64e8807c-74e8-4665-85b3-2b8e54a82fe8" providerId="ADAL" clId="{EA44605C-C9DD-451A-A5A4-E43FF74B02A8}" dt="2024-03-26T19:04:11.625" v="890" actId="680"/>
        <pc:sldMkLst>
          <pc:docMk/>
          <pc:sldMk cId="2116311245" sldId="279"/>
        </pc:sldMkLst>
      </pc:sldChg>
      <pc:sldChg chg="modSp add">
        <pc:chgData name="Ryoma Yataka" userId="64e8807c-74e8-4665-85b3-2b8e54a82fe8" providerId="ADAL" clId="{EA44605C-C9DD-451A-A5A4-E43FF74B02A8}" dt="2024-03-26T20:49:26.933" v="1242" actId="20577"/>
        <pc:sldMkLst>
          <pc:docMk/>
          <pc:sldMk cId="2816185638" sldId="280"/>
        </pc:sldMkLst>
        <pc:spChg chg="mod">
          <ac:chgData name="Ryoma Yataka" userId="64e8807c-74e8-4665-85b3-2b8e54a82fe8" providerId="ADAL" clId="{EA44605C-C9DD-451A-A5A4-E43FF74B02A8}" dt="2024-03-26T20:49:26.933" v="1242" actId="20577"/>
          <ac:spMkLst>
            <pc:docMk/>
            <pc:sldMk cId="2816185638" sldId="280"/>
            <ac:spMk id="2" creationId="{FE6B3717-6525-1877-966E-1D22C7A2B339}"/>
          </ac:spMkLst>
        </pc:spChg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304245454" sldId="294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3598120886" sldId="295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269817177" sldId="296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97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0" sldId="298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1152445085" sldId="299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2436447930" sldId="300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2857548167" sldId="302"/>
        </pc:sldMkLst>
      </pc:sldChg>
      <pc:sldChg chg="del">
        <pc:chgData name="Ryoma Yataka" userId="64e8807c-74e8-4665-85b3-2b8e54a82fe8" providerId="ADAL" clId="{EA44605C-C9DD-451A-A5A4-E43FF74B02A8}" dt="2024-03-26T18:10:19.062" v="6" actId="47"/>
        <pc:sldMkLst>
          <pc:docMk/>
          <pc:sldMk cId="960488782" sldId="303"/>
        </pc:sldMkLst>
      </pc:sldChg>
      <pc:sldMasterChg chg="del delSldLayout">
        <pc:chgData name="Ryoma Yataka" userId="64e8807c-74e8-4665-85b3-2b8e54a82fe8" providerId="ADAL" clId="{EA44605C-C9DD-451A-A5A4-E43FF74B02A8}" dt="2024-03-26T18:10:19.062" v="6" actId="47"/>
        <pc:sldMasterMkLst>
          <pc:docMk/>
          <pc:sldMasterMk cId="2609979220" sldId="2147483660"/>
        </pc:sldMasterMkLst>
        <pc:sldLayoutChg chg="del">
          <pc:chgData name="Ryoma Yataka" userId="64e8807c-74e8-4665-85b3-2b8e54a82fe8" providerId="ADAL" clId="{EA44605C-C9DD-451A-A5A4-E43FF74B02A8}" dt="2024-03-26T18:10:19.062" v="6" actId="47"/>
          <pc:sldLayoutMkLst>
            <pc:docMk/>
            <pc:sldMasterMk cId="2609979220" sldId="2147483660"/>
            <pc:sldLayoutMk cId="2601091641" sldId="2147483661"/>
          </pc:sldLayoutMkLst>
        </pc:sldLayoutChg>
        <pc:sldLayoutChg chg="del">
          <pc:chgData name="Ryoma Yataka" userId="64e8807c-74e8-4665-85b3-2b8e54a82fe8" providerId="ADAL" clId="{EA44605C-C9DD-451A-A5A4-E43FF74B02A8}" dt="2024-03-26T18:10:19.062" v="6" actId="47"/>
          <pc:sldLayoutMkLst>
            <pc:docMk/>
            <pc:sldMasterMk cId="2609979220" sldId="2147483660"/>
            <pc:sldLayoutMk cId="137460550" sldId="2147483667"/>
          </pc:sldLayoutMkLst>
        </pc:sldLayoutChg>
      </pc:sldMasterChg>
      <pc:sldMasterChg chg="delSldLayout">
        <pc:chgData name="Ryoma Yataka" userId="64e8807c-74e8-4665-85b3-2b8e54a82fe8" providerId="ADAL" clId="{EA44605C-C9DD-451A-A5A4-E43FF74B02A8}" dt="2024-03-26T20:40:01.784" v="1225" actId="47"/>
        <pc:sldMasterMkLst>
          <pc:docMk/>
          <pc:sldMasterMk cId="1244244262" sldId="2147483680"/>
        </pc:sldMasterMkLst>
        <pc:sldLayoutChg chg="del">
          <pc:chgData name="Ryoma Yataka" userId="64e8807c-74e8-4665-85b3-2b8e54a82fe8" providerId="ADAL" clId="{EA44605C-C9DD-451A-A5A4-E43FF74B02A8}" dt="2024-03-26T20:40:01.784" v="1225" actId="47"/>
          <pc:sldLayoutMkLst>
            <pc:docMk/>
            <pc:sldMasterMk cId="1244244262" sldId="2147483680"/>
            <pc:sldLayoutMk cId="3086102170" sldId="2147483683"/>
          </pc:sldLayoutMkLst>
        </pc:sldLayoutChg>
        <pc:sldLayoutChg chg="del">
          <pc:chgData name="Ryoma Yataka" userId="64e8807c-74e8-4665-85b3-2b8e54a82fe8" providerId="ADAL" clId="{EA44605C-C9DD-451A-A5A4-E43FF74B02A8}" dt="2024-03-26T18:10:19.062" v="6" actId="47"/>
          <pc:sldLayoutMkLst>
            <pc:docMk/>
            <pc:sldMasterMk cId="1244244262" sldId="2147483680"/>
            <pc:sldLayoutMk cId="131789169" sldId="2147483684"/>
          </pc:sldLayoutMkLst>
        </pc:sldLayoutChg>
        <pc:sldLayoutChg chg="del">
          <pc:chgData name="Ryoma Yataka" userId="64e8807c-74e8-4665-85b3-2b8e54a82fe8" providerId="ADAL" clId="{EA44605C-C9DD-451A-A5A4-E43FF74B02A8}" dt="2024-03-26T18:10:19.062" v="6" actId="47"/>
          <pc:sldLayoutMkLst>
            <pc:docMk/>
            <pc:sldMasterMk cId="1244244262" sldId="2147483680"/>
            <pc:sldLayoutMk cId="4166521759" sldId="2147483685"/>
          </pc:sldLayoutMkLst>
        </pc:sldLayoutChg>
      </pc:sldMasterChg>
    </pc:docChg>
  </pc:docChgLst>
  <pc:docChgLst>
    <pc:chgData name="Ryoma Yataka" userId="64e8807c-74e8-4665-85b3-2b8e54a82fe8" providerId="ADAL" clId="{9E0E42E2-933A-4242-8586-F84DBE598CB2}"/>
    <pc:docChg chg="undo custSel addSld delSld modSld sldOrd modSection">
      <pc:chgData name="Ryoma Yataka" userId="64e8807c-74e8-4665-85b3-2b8e54a82fe8" providerId="ADAL" clId="{9E0E42E2-933A-4242-8586-F84DBE598CB2}" dt="2024-03-24T21:10:04.033" v="2622" actId="47"/>
      <pc:docMkLst>
        <pc:docMk/>
      </pc:docMkLst>
      <pc:sldChg chg="addSp modSp mod">
        <pc:chgData name="Ryoma Yataka" userId="64e8807c-74e8-4665-85b3-2b8e54a82fe8" providerId="ADAL" clId="{9E0E42E2-933A-4242-8586-F84DBE598CB2}" dt="2024-03-24T15:24:34.074" v="1627"/>
        <pc:sldMkLst>
          <pc:docMk/>
          <pc:sldMk cId="3598120886" sldId="295"/>
        </pc:sldMkLst>
        <pc:spChg chg="add mod">
          <ac:chgData name="Ryoma Yataka" userId="64e8807c-74e8-4665-85b3-2b8e54a82fe8" providerId="ADAL" clId="{9E0E42E2-933A-4242-8586-F84DBE598CB2}" dt="2024-03-24T03:16:15.970" v="88" actId="164"/>
          <ac:spMkLst>
            <pc:docMk/>
            <pc:sldMk cId="3598120886" sldId="295"/>
            <ac:spMk id="2" creationId="{BD0008CC-08A1-9BC8-8DE7-7842D6F19353}"/>
          </ac:spMkLst>
        </pc:spChg>
        <pc:spChg chg="mod">
          <ac:chgData name="Ryoma Yataka" userId="64e8807c-74e8-4665-85b3-2b8e54a82fe8" providerId="ADAL" clId="{9E0E42E2-933A-4242-8586-F84DBE598CB2}" dt="2024-03-24T15:24:34.074" v="1627"/>
          <ac:spMkLst>
            <pc:docMk/>
            <pc:sldMk cId="3598120886" sldId="295"/>
            <ac:spMk id="3" creationId="{ECC990E2-B2F3-5AF9-92D1-C8BAFFABCB47}"/>
          </ac:spMkLst>
        </pc:spChg>
        <pc:spChg chg="add mod">
          <ac:chgData name="Ryoma Yataka" userId="64e8807c-74e8-4665-85b3-2b8e54a82fe8" providerId="ADAL" clId="{9E0E42E2-933A-4242-8586-F84DBE598CB2}" dt="2024-03-24T03:16:15.970" v="88" actId="164"/>
          <ac:spMkLst>
            <pc:docMk/>
            <pc:sldMk cId="3598120886" sldId="295"/>
            <ac:spMk id="4" creationId="{0FDDBFC8-1ED4-05D8-7774-9E3DA577CFD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7" creationId="{337AF6B3-6FF0-133E-EF72-8871E5AE63A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8" creationId="{23BB2BB7-8EE0-D5A0-8E9F-9E9B43C7E740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1" creationId="{3D23EDD5-3BC0-2F82-00A0-024D5601EDF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2" creationId="{53BDF751-08AB-5D25-62A6-5E00439805E3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3" creationId="{041EF8FD-7FAB-A16D-C037-A7FB77BF94E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4" creationId="{520AB874-D26A-C38D-C161-BFDCBE5E1569}"/>
          </ac:spMkLst>
        </pc:spChg>
        <pc:spChg chg="mod">
          <ac:chgData name="Ryoma Yataka" userId="64e8807c-74e8-4665-85b3-2b8e54a82fe8" providerId="ADAL" clId="{9E0E42E2-933A-4242-8586-F84DBE598CB2}" dt="2024-03-24T03:21:38.647" v="189" actId="14100"/>
          <ac:spMkLst>
            <pc:docMk/>
            <pc:sldMk cId="3598120886" sldId="295"/>
            <ac:spMk id="15" creationId="{76839BBB-96F9-6D5F-60A0-ABAC21C5B002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6" creationId="{E6E779E5-F0EB-CA81-8972-78345895C0FF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" creationId="{EA9F5C8F-2AE5-1E15-FE9A-9C6E9416342A}"/>
          </ac:spMkLst>
        </pc:spChg>
        <pc:spChg chg="add mod">
          <ac:chgData name="Ryoma Yataka" userId="64e8807c-74e8-4665-85b3-2b8e54a82fe8" providerId="ADAL" clId="{9E0E42E2-933A-4242-8586-F84DBE598CB2}" dt="2024-03-24T03:16:15.970" v="88" actId="164"/>
          <ac:spMkLst>
            <pc:docMk/>
            <pc:sldMk cId="3598120886" sldId="295"/>
            <ac:spMk id="31" creationId="{56E4D44B-9073-6184-4BCF-5F09C621BE99}"/>
          </ac:spMkLst>
        </pc:spChg>
        <pc:spChg chg="add mod">
          <ac:chgData name="Ryoma Yataka" userId="64e8807c-74e8-4665-85b3-2b8e54a82fe8" providerId="ADAL" clId="{9E0E42E2-933A-4242-8586-F84DBE598CB2}" dt="2024-03-24T03:16:15.970" v="88" actId="164"/>
          <ac:spMkLst>
            <pc:docMk/>
            <pc:sldMk cId="3598120886" sldId="295"/>
            <ac:spMk id="32" creationId="{188DB3EE-E671-8057-5F06-DF1B9CFDE6AF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3" creationId="{F14F97B1-9AA6-7DA1-AF07-FCC8BAC205C3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4" creationId="{D69F73C2-2CF8-F405-81D4-2EDF5CDAE145}"/>
          </ac:spMkLst>
        </pc:spChg>
        <pc:spChg chg="add mod">
          <ac:chgData name="Ryoma Yataka" userId="64e8807c-74e8-4665-85b3-2b8e54a82fe8" providerId="ADAL" clId="{9E0E42E2-933A-4242-8586-F84DBE598CB2}" dt="2024-03-24T03:36:36.172" v="472" actId="207"/>
          <ac:spMkLst>
            <pc:docMk/>
            <pc:sldMk cId="3598120886" sldId="295"/>
            <ac:spMk id="51" creationId="{3C40FD7C-A4C9-C5C3-B497-1EF60D9F4E76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53" creationId="{772BD87E-D246-E6D7-5FCD-A508463C5AF1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56" creationId="{91506D7F-CCF9-A73D-2A99-F22CB25266EF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57" creationId="{C82808B9-C7AB-9221-7381-7F47C0F57035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58" creationId="{6140F139-6989-EAE5-F435-0737D588A299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60" creationId="{CB62A83C-2A6D-D27B-2F43-303934D709FC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61" creationId="{BD42E0F2-B176-5E1E-1B84-8F1F9A748291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63" creationId="{7237F93E-E0B5-39A8-D4BA-EAE05EE5A5CF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68" creationId="{F9C6C89F-4EAC-2064-6CE5-D3E7E417EB67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0" creationId="{45223FC2-BE0E-9943-B47F-1526627402C2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1" creationId="{0988D3E1-CB51-6111-C3BD-A02A0FE9A41A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2" creationId="{51E83939-7D03-63BF-E288-3E0E365E0C8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73" creationId="{BDDEF0A3-EB98-06E1-90C9-D68D75173F48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4" creationId="{4C0636DD-EE26-D206-F99E-CFF55A78ACDD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5" creationId="{0EDB6A4E-B569-08B7-4155-93BD032EF260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8" creationId="{336D8CB3-F3F9-8FE6-BC59-E545DE6D485F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79" creationId="{53CB1F71-B07A-A8E0-7BC5-D9D9C0834E0A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1" creationId="{FF8A3F09-A6E8-F77C-6DE2-42920A4D5367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5" creationId="{7BBEB027-8FFC-3172-7F25-C86C377FD09D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6" creationId="{473DDA2D-7621-8CF0-00DA-5171D472DCC6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7" creationId="{29FA9DEA-F7B2-070F-0186-96F1A116757D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8" creationId="{B2A2BC2A-9940-0B21-2E87-D665E64DAD9F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89" creationId="{5ABA6C2E-45CA-E7F4-3AF5-3FEDFEDD8CC1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90" creationId="{63126182-3D0F-D864-4944-C4D4991BFE6C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91" creationId="{EBA8C81A-B90C-E91D-95D0-40132E03B486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92" creationId="{8FE9ACEB-0CF8-33F8-8070-F515DCCA15F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93" creationId="{D15A9A8C-6517-4068-825A-DAA5A39564E1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94" creationId="{7F6A9F30-D563-7FA9-5A73-FB12AE6E5D0B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95" creationId="{3D5770CC-9177-250C-E5A0-B1B652926F3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96" creationId="{080F877E-875F-F426-43AC-B3FB6684A0D5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97" creationId="{DBE422CE-FEF1-85C4-84C5-8645B66A6D1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99" creationId="{883F6EB8-5CC8-126A-F5C8-CE1AEDE4F196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03" creationId="{8871B800-B15A-56D8-EF71-241CA864B1D0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13" creationId="{DB6ED066-4DB0-654E-66A9-F472AF55FDE6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14" creationId="{018D120A-6D94-EDD9-619B-51CF531EA027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16" creationId="{3204AB69-0491-99DF-7240-F417D634E6A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17" creationId="{6071BC2C-8338-3A0C-69C8-13B7D69A92E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18" creationId="{AC7E0C7D-5616-9EE4-178E-4FE88ABC472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19" creationId="{3D476E62-1219-4DE5-65C7-44F6A9984AFF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20" creationId="{7997BF06-B65C-C763-0820-EF6957E3773F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21" creationId="{A6550FCD-8F1E-E10F-FE99-16DD99683095}"/>
          </ac:spMkLst>
        </pc:spChg>
        <pc:spChg chg="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22" creationId="{B57A7004-1F48-9842-0334-CB957BA37ADD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23" creationId="{8FBA931D-21E8-50D4-B586-31048042939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24" creationId="{CF76326A-AAB5-6F2D-D6D8-4C0948CE7F76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25" creationId="{90DC0623-A7F5-955D-DF78-790C3566C57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28" creationId="{2CCFDB76-C449-1FC8-21A5-7AB5FC0436A6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32" creationId="{4348F1EE-DDBE-0215-5EFF-77D2408378F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35" creationId="{C00D362F-DC7D-DF9D-6B6F-F4CEB3DA0BCC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36" creationId="{2CE9B2E7-414E-4564-0571-469793EFFBA6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37" creationId="{175D641E-68F0-4197-EFF9-5DA4906A4882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38" creationId="{179B1DC5-4EC3-CAA8-338A-CE0805E9D11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39" creationId="{154F1BA2-DAD0-7B0F-310F-C38102F0701F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0" creationId="{5E203518-9ACF-F397-439D-F982D9D2B84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2" creationId="{D1CBA21B-7FB7-75F4-544A-BA27EA897FB5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43" creationId="{49A6C992-8235-FD89-9B10-866596C938DA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4" creationId="{BE173787-8A9C-C103-A81A-5D1365A40B97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6" creationId="{51F2F361-257F-CC6D-5B2F-1F7A22F84BBC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7" creationId="{848675F4-B036-50B9-A0B2-6AE59C5F0C5B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48" creationId="{24EAEE18-95F5-D4B1-D512-2CA415C755B7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49" creationId="{E5E8FB70-609A-0B24-C4F1-2823BEEEDD4F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0" creationId="{7F48CFA7-D9FC-C65B-090B-F33A2313101B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1" creationId="{C4B592DB-5441-1D35-7F85-037E1D8B0FF4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3" creationId="{84CED51D-1026-A6CF-B077-519B65E17C8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4" creationId="{0AE2CDFC-CDCE-F43E-BBEC-276653B4336B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5" creationId="{95F6E057-0365-4FBE-1711-70C564571BEB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6" creationId="{1CC79877-0A43-7813-BB80-106021A826FA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7" creationId="{7919F8A4-7197-1F0A-39E6-AD84579BD825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8" creationId="{12232C25-1175-F45C-5387-9A24E5D369A3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59" creationId="{62AE3A03-1DD0-8BD1-2D9D-FA23E6554305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62" creationId="{A16FFC5F-A563-F22D-1ED8-C290658A54D1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63" creationId="{0D19F444-0479-863D-3F58-8E9434CCB25D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64" creationId="{307F3BBF-18BF-458C-2D25-5A90D7A5CFEA}"/>
          </ac:spMkLst>
        </pc:spChg>
        <pc:spChg chg="add mod">
          <ac:chgData name="Ryoma Yataka" userId="64e8807c-74e8-4665-85b3-2b8e54a82fe8" providerId="ADAL" clId="{9E0E42E2-933A-4242-8586-F84DBE598CB2}" dt="2024-03-24T03:17:42.644" v="120" actId="403"/>
          <ac:spMkLst>
            <pc:docMk/>
            <pc:sldMk cId="3598120886" sldId="295"/>
            <ac:spMk id="166" creationId="{7DDFF880-D9ED-5264-19C4-B5FF9BE193ED}"/>
          </ac:spMkLst>
        </pc:spChg>
        <pc:spChg chg="add mod">
          <ac:chgData name="Ryoma Yataka" userId="64e8807c-74e8-4665-85b3-2b8e54a82fe8" providerId="ADAL" clId="{9E0E42E2-933A-4242-8586-F84DBE598CB2}" dt="2024-03-24T03:19:29.871" v="160" actId="14100"/>
          <ac:spMkLst>
            <pc:docMk/>
            <pc:sldMk cId="3598120886" sldId="295"/>
            <ac:spMk id="168" creationId="{94C4016A-B627-9DEB-4DB7-98037E7E9B6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74" creationId="{8E50A206-DD87-DB52-606C-AECD3AFE1834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75" creationId="{05FFD7A7-E3D1-9167-927C-1C5EB177A232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76" creationId="{1266971C-DEEC-4DB7-3A08-846FA82AF49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77" creationId="{343E04A2-D36F-1A06-8D74-6B6A0DE7C1D5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78" creationId="{F23F5A44-9F9D-FD50-4CA0-3041F0CD9E20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1" creationId="{D1C14F57-C187-1F8B-F82E-5342D9EF8ED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2" creationId="{3DFBE593-34ED-F91B-F4C8-0EF0573D6790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3" creationId="{6231BE1C-70C2-4153-3612-E00A6790DFE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4" creationId="{A74CC311-289F-BF14-0969-90E61451868B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5" creationId="{CBEBB030-A6B7-9DBB-9942-0B7602AA6BE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88" creationId="{5AAE26AE-673B-CD08-1948-24DD1AE1871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191" creationId="{8B9F54DD-E69A-CE75-4CF3-02139C0C537E}"/>
          </ac:spMkLst>
        </pc:spChg>
        <pc:spChg chg="add mod">
          <ac:chgData name="Ryoma Yataka" userId="64e8807c-74e8-4665-85b3-2b8e54a82fe8" providerId="ADAL" clId="{9E0E42E2-933A-4242-8586-F84DBE598CB2}" dt="2024-03-24T03:19:11.082" v="135"/>
          <ac:spMkLst>
            <pc:docMk/>
            <pc:sldMk cId="3598120886" sldId="295"/>
            <ac:spMk id="193" creationId="{ED6BD340-070E-BE77-E660-DB4B92372BE0}"/>
          </ac:spMkLst>
        </pc:spChg>
        <pc:spChg chg="add mod">
          <ac:chgData name="Ryoma Yataka" userId="64e8807c-74e8-4665-85b3-2b8e54a82fe8" providerId="ADAL" clId="{9E0E42E2-933A-4242-8586-F84DBE598CB2}" dt="2024-03-24T15:00:50.757" v="1374" actId="164"/>
          <ac:spMkLst>
            <pc:docMk/>
            <pc:sldMk cId="3598120886" sldId="295"/>
            <ac:spMk id="196" creationId="{8B82A8FB-79C6-EDB2-4909-AFE88DE28C09}"/>
          </ac:spMkLst>
        </pc:spChg>
        <pc:spChg chg="add mod">
          <ac:chgData name="Ryoma Yataka" userId="64e8807c-74e8-4665-85b3-2b8e54a82fe8" providerId="ADAL" clId="{9E0E42E2-933A-4242-8586-F84DBE598CB2}" dt="2024-03-24T15:00:50.757" v="1374" actId="164"/>
          <ac:spMkLst>
            <pc:docMk/>
            <pc:sldMk cId="3598120886" sldId="295"/>
            <ac:spMk id="200" creationId="{C64AB7F4-E1B6-75F8-CDC7-24AA592C4BE8}"/>
          </ac:spMkLst>
        </pc:spChg>
        <pc:spChg chg="add mod ord">
          <ac:chgData name="Ryoma Yataka" userId="64e8807c-74e8-4665-85b3-2b8e54a82fe8" providerId="ADAL" clId="{9E0E42E2-933A-4242-8586-F84DBE598CB2}" dt="2024-03-24T15:00:50.757" v="1374" actId="164"/>
          <ac:spMkLst>
            <pc:docMk/>
            <pc:sldMk cId="3598120886" sldId="295"/>
            <ac:spMk id="202" creationId="{C343F3A3-6D35-7A9B-BA6D-863CE22690DA}"/>
          </ac:spMkLst>
        </pc:spChg>
        <pc:spChg chg="mod">
          <ac:chgData name="Ryoma Yataka" userId="64e8807c-74e8-4665-85b3-2b8e54a82fe8" providerId="ADAL" clId="{9E0E42E2-933A-4242-8586-F84DBE598CB2}" dt="2024-03-24T15:21:41.352" v="1597" actId="14100"/>
          <ac:spMkLst>
            <pc:docMk/>
            <pc:sldMk cId="3598120886" sldId="295"/>
            <ac:spMk id="208" creationId="{F4B5E8F9-11DF-3CCE-8982-71F2F6A589D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4" creationId="{417FFD99-F757-4DC6-B3DE-F9CBB56408FE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5" creationId="{86770F96-178C-0DAD-EB04-B5D23AB9AD58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6" creationId="{99E62787-5004-4A6A-0166-85CA1A044C7D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7" creationId="{2C1C40D5-D425-B1E9-C7B1-0D39EEE366E9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28" creationId="{288FEE67-C17B-C684-37F5-23D68792FC73}"/>
          </ac:spMkLst>
        </pc:spChg>
        <pc:spChg chg="mod">
          <ac:chgData name="Ryoma Yataka" userId="64e8807c-74e8-4665-85b3-2b8e54a82fe8" providerId="ADAL" clId="{9E0E42E2-933A-4242-8586-F84DBE598CB2}" dt="2024-03-24T03:21:11.323" v="167" actId="20577"/>
          <ac:spMkLst>
            <pc:docMk/>
            <pc:sldMk cId="3598120886" sldId="295"/>
            <ac:spMk id="229" creationId="{7565F31E-A8D4-7F2E-C027-7C66CB7C779D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70" creationId="{1E786F1C-1A38-2239-B69E-DB1655C7E6E8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71" creationId="{3891F04F-455A-2661-EEAD-66176F872643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73" creationId="{9974B97B-A24E-8CBF-E3A6-971CF8C25423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75" creationId="{ADB555D1-1BC7-8093-AFC5-A115FBBDF282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79" creationId="{4DED4572-EE4E-B43C-C655-65EAA121FE92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90" creationId="{5AAEB200-46FD-C85E-0FDC-C6BD59D57A77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91" creationId="{BA0D9E80-B43F-C914-578E-CC814A5BF6B3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92" creationId="{B35A29D7-D58E-3C82-B45E-44EFD1C59907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94" creationId="{7374E6C5-E9B3-3884-D2D8-6946C91E429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298" creationId="{78A0A01E-0E61-DFF9-0954-0AC7F2E786E0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01" creationId="{7BF4379D-0CB8-9A9F-52DC-553121F981E8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02" creationId="{1BD8E5B0-5E5D-F165-B8EF-E12D153F968E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07" creationId="{BB74FF48-9D55-A66E-3946-94C2C77EBD4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08" creationId="{09EF68A3-5A6E-78F3-C4A9-35906BA193C6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09" creationId="{57C3190C-5B8D-5FD9-7907-77A349A17C4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10" creationId="{A0BFAF71-7320-8839-505E-6A2F05A5568E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11" creationId="{AA8E0FBE-A969-CF34-5CE8-8E892DA6B247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12" creationId="{4C587801-0608-7FF0-0897-B3FE5A2A0957}"/>
          </ac:spMkLst>
        </pc:spChg>
        <pc:spChg chg="mod">
          <ac:chgData name="Ryoma Yataka" userId="64e8807c-74e8-4665-85b3-2b8e54a82fe8" providerId="ADAL" clId="{9E0E42E2-933A-4242-8586-F84DBE598CB2}" dt="2024-03-24T03:21:24.725" v="179" actId="14100"/>
          <ac:spMkLst>
            <pc:docMk/>
            <pc:sldMk cId="3598120886" sldId="295"/>
            <ac:spMk id="313" creationId="{CC0196C1-95B3-EC35-D753-AB0204F383CF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38" creationId="{A16A9E86-1FA9-D699-3876-49C8D85C4F3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1" creationId="{8197D709-0BE8-95BD-1575-F48CA29CE33A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2" creationId="{7CDEE72A-C69F-FFF7-0FFF-7ED0FDF945D0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3" creationId="{73ECD7A2-F76A-3277-F607-0B21F183F8CE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5" creationId="{853D2F11-D681-4B73-7047-D21355214EA1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6" creationId="{F5D98156-B50B-BE57-577D-3A732692238C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69" creationId="{1E15B0C9-D67E-DA23-1422-4DF35E73F3E8}"/>
          </ac:spMkLst>
        </pc:spChg>
        <pc:spChg chg="mod">
          <ac:chgData name="Ryoma Yataka" userId="64e8807c-74e8-4665-85b3-2b8e54a82fe8" providerId="ADAL" clId="{9E0E42E2-933A-4242-8586-F84DBE598CB2}" dt="2024-03-24T03:15:24.937" v="72" actId="164"/>
          <ac:spMkLst>
            <pc:docMk/>
            <pc:sldMk cId="3598120886" sldId="295"/>
            <ac:spMk id="370" creationId="{37510B1D-5E11-B6CB-D10A-FE6B16787E02}"/>
          </ac:spMkLst>
        </pc:s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5" creationId="{78EEC7F2-2F07-1956-FA61-B3DE547BF6A8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6" creationId="{A02ECC9E-D256-0219-1B43-3211663FA1D1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35" creationId="{A5AC4CDE-2716-864E-F93C-2E7E39DB4A08}"/>
          </ac:grpSpMkLst>
        </pc:grpChg>
        <pc:grpChg chg="add 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37" creationId="{6B0A3712-8C57-240A-0439-6A637AB9625C}"/>
          </ac:grpSpMkLst>
        </pc:grpChg>
        <pc:grpChg chg="add mod">
          <ac:chgData name="Ryoma Yataka" userId="64e8807c-74e8-4665-85b3-2b8e54a82fe8" providerId="ADAL" clId="{9E0E42E2-933A-4242-8586-F84DBE598CB2}" dt="2024-03-24T03:16:15.970" v="88" actId="164"/>
          <ac:grpSpMkLst>
            <pc:docMk/>
            <pc:sldMk cId="3598120886" sldId="295"/>
            <ac:grpSpMk id="49" creationId="{FD068E19-94EC-3A6E-12E4-73EEF4C1A4A8}"/>
          </ac:grpSpMkLst>
        </pc:grpChg>
        <pc:grpChg chg="add mod">
          <ac:chgData name="Ryoma Yataka" userId="64e8807c-74e8-4665-85b3-2b8e54a82fe8" providerId="ADAL" clId="{9E0E42E2-933A-4242-8586-F84DBE598CB2}" dt="2024-03-24T03:17:24.607" v="112" actId="164"/>
          <ac:grpSpMkLst>
            <pc:docMk/>
            <pc:sldMk cId="3598120886" sldId="295"/>
            <ac:grpSpMk id="54" creationId="{F3E2B73E-9E3E-A5FF-E3E0-5F44F5A40A4E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55" creationId="{94619050-406C-3B9D-452B-2A37F9700CA1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64" creationId="{D62E5B64-27BB-5FE4-9E5C-19215091A050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66" creationId="{C28302CC-B902-0968-EAFC-0EE528DC715E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67" creationId="{D8FD7857-D3D0-E757-4398-EAA722947E91}"/>
          </ac:grpSpMkLst>
        </pc:grpChg>
        <pc:grpChg chg="add mod">
          <ac:chgData name="Ryoma Yataka" userId="64e8807c-74e8-4665-85b3-2b8e54a82fe8" providerId="ADAL" clId="{9E0E42E2-933A-4242-8586-F84DBE598CB2}" dt="2024-03-24T03:17:24.607" v="112" actId="164"/>
          <ac:grpSpMkLst>
            <pc:docMk/>
            <pc:sldMk cId="3598120886" sldId="295"/>
            <ac:grpSpMk id="80" creationId="{BDDFA0EB-6458-17DD-C9E3-77DA966F5898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82" creationId="{A968EDAF-8F7C-3ECD-4CEC-2F1DC98CE3E9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83" creationId="{0023EE81-88D9-D88B-7E1A-88C96F053F37}"/>
          </ac:grpSpMkLst>
        </pc:grpChg>
        <pc:grpChg chg="mod">
          <ac:chgData name="Ryoma Yataka" userId="64e8807c-74e8-4665-85b3-2b8e54a82fe8" providerId="ADAL" clId="{9E0E42E2-933A-4242-8586-F84DBE598CB2}" dt="2024-03-24T03:17:23.418" v="111"/>
          <ac:grpSpMkLst>
            <pc:docMk/>
            <pc:sldMk cId="3598120886" sldId="295"/>
            <ac:grpSpMk id="84" creationId="{54E6C2A9-0716-E244-2AF7-C9880FA804E4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98" creationId="{B692B0D7-BDD4-67CE-E7B0-21909B49CFC1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102" creationId="{5D6FD5DE-20E3-9C54-9C86-F02E3436FD44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127" creationId="{558C94B0-AB81-C0FC-F15D-7421BC4D525E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131" creationId="{BC1FE877-B11C-7426-EA23-01D272DE106C}"/>
          </ac:grpSpMkLst>
        </pc:grpChg>
        <pc:grpChg chg="add mod">
          <ac:chgData name="Ryoma Yataka" userId="64e8807c-74e8-4665-85b3-2b8e54a82fe8" providerId="ADAL" clId="{9E0E42E2-933A-4242-8586-F84DBE598CB2}" dt="2024-03-24T03:17:38.539" v="115" actId="1076"/>
          <ac:grpSpMkLst>
            <pc:docMk/>
            <pc:sldMk cId="3598120886" sldId="295"/>
            <ac:grpSpMk id="167" creationId="{E6C88D5B-C15D-BD54-0449-7F79D5DD8F8F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195" creationId="{28D2F13B-D186-07F1-2A01-6E70A3A05E2A}"/>
          </ac:grpSpMkLst>
        </pc:grpChg>
        <pc:grpChg chg="add mod">
          <ac:chgData name="Ryoma Yataka" userId="64e8807c-74e8-4665-85b3-2b8e54a82fe8" providerId="ADAL" clId="{9E0E42E2-933A-4242-8586-F84DBE598CB2}" dt="2024-03-24T15:01:21.146" v="1380" actId="1076"/>
          <ac:grpSpMkLst>
            <pc:docMk/>
            <pc:sldMk cId="3598120886" sldId="295"/>
            <ac:grpSpMk id="206" creationId="{9CF260FB-7A63-0036-5561-5588756AF588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74" creationId="{CAAEC89A-C439-2483-667D-40C80D50D28C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78" creationId="{F46F4146-27BA-BEFD-0568-068E99CCB95A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93" creationId="{9C022018-D82A-E012-5DBD-016B233F1E57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297" creationId="{156BBDFE-F95A-6060-8FE8-8E77F920637F}"/>
          </ac:grpSpMkLst>
        </pc:grpChg>
        <pc:grpChg chg="mod">
          <ac:chgData name="Ryoma Yataka" userId="64e8807c-74e8-4665-85b3-2b8e54a82fe8" providerId="ADAL" clId="{9E0E42E2-933A-4242-8586-F84DBE598CB2}" dt="2024-03-24T03:15:24.937" v="72" actId="164"/>
          <ac:grpSpMkLst>
            <pc:docMk/>
            <pc:sldMk cId="3598120886" sldId="295"/>
            <ac:grpSpMk id="364" creationId="{2913E7E3-60D5-B340-538D-DFF1DB4FFA6B}"/>
          </ac:grpSpMkLst>
        </pc:grpChg>
        <pc:grpChg chg="mod">
          <ac:chgData name="Ryoma Yataka" userId="64e8807c-74e8-4665-85b3-2b8e54a82fe8" providerId="ADAL" clId="{9E0E42E2-933A-4242-8586-F84DBE598CB2}" dt="2024-03-24T03:16:15.970" v="88" actId="164"/>
          <ac:grpSpMkLst>
            <pc:docMk/>
            <pc:sldMk cId="3598120886" sldId="295"/>
            <ac:grpSpMk id="389" creationId="{769DF99B-8DC8-F42E-A257-76639C81771A}"/>
          </ac:grpSpMkLst>
        </pc:grpChg>
        <pc:picChg chg="add mod">
          <ac:chgData name="Ryoma Yataka" userId="64e8807c-74e8-4665-85b3-2b8e54a82fe8" providerId="ADAL" clId="{9E0E42E2-933A-4242-8586-F84DBE598CB2}" dt="2024-03-24T03:17:24.607" v="112" actId="164"/>
          <ac:picMkLst>
            <pc:docMk/>
            <pc:sldMk cId="3598120886" sldId="295"/>
            <ac:picMk id="76" creationId="{08FB582C-4171-6FD5-35C9-E99FDF050417}"/>
          </ac:picMkLst>
        </pc:picChg>
        <pc:picChg chg="add mod">
          <ac:chgData name="Ryoma Yataka" userId="64e8807c-74e8-4665-85b3-2b8e54a82fe8" providerId="ADAL" clId="{9E0E42E2-933A-4242-8586-F84DBE598CB2}" dt="2024-03-24T03:17:24.607" v="112" actId="164"/>
          <ac:picMkLst>
            <pc:docMk/>
            <pc:sldMk cId="3598120886" sldId="295"/>
            <ac:picMk id="77" creationId="{97311E0F-43AF-3630-56A4-243CB0A0995C}"/>
          </ac:picMkLst>
        </pc:picChg>
        <pc:picChg chg="add mod">
          <ac:chgData name="Ryoma Yataka" userId="64e8807c-74e8-4665-85b3-2b8e54a82fe8" providerId="ADAL" clId="{9E0E42E2-933A-4242-8586-F84DBE598CB2}" dt="2024-03-24T03:17:24.607" v="112" actId="164"/>
          <ac:picMkLst>
            <pc:docMk/>
            <pc:sldMk cId="3598120886" sldId="295"/>
            <ac:picMk id="126" creationId="{33CECE34-DE0D-1490-A713-E934702B125C}"/>
          </ac:picMkLst>
        </pc:picChg>
        <pc:picChg chg="add mod">
          <ac:chgData name="Ryoma Yataka" userId="64e8807c-74e8-4665-85b3-2b8e54a82fe8" providerId="ADAL" clId="{9E0E42E2-933A-4242-8586-F84DBE598CB2}" dt="2024-03-24T03:17:24.607" v="112" actId="164"/>
          <ac:picMkLst>
            <pc:docMk/>
            <pc:sldMk cId="3598120886" sldId="295"/>
            <ac:picMk id="141" creationId="{2CDCE7DD-0B0B-B9EC-B72E-01E8961F5DCF}"/>
          </ac:picMkLst>
        </pc:picChg>
        <pc:cxnChg chg="add mod">
          <ac:chgData name="Ryoma Yataka" userId="64e8807c-74e8-4665-85b3-2b8e54a82fe8" providerId="ADAL" clId="{9E0E42E2-933A-4242-8586-F84DBE598CB2}" dt="2024-03-24T03:16:15.970" v="88" actId="164"/>
          <ac:cxnSpMkLst>
            <pc:docMk/>
            <pc:sldMk cId="3598120886" sldId="295"/>
            <ac:cxnSpMk id="5" creationId="{518776D7-26FA-00CF-BFF1-CEAE20218886}"/>
          </ac:cxnSpMkLst>
        </pc:cxnChg>
        <pc:cxnChg chg="add mod">
          <ac:chgData name="Ryoma Yataka" userId="64e8807c-74e8-4665-85b3-2b8e54a82fe8" providerId="ADAL" clId="{9E0E42E2-933A-4242-8586-F84DBE598CB2}" dt="2024-03-24T03:16:15.970" v="88" actId="164"/>
          <ac:cxnSpMkLst>
            <pc:docMk/>
            <pc:sldMk cId="3598120886" sldId="295"/>
            <ac:cxnSpMk id="10" creationId="{1BDCAC65-6B61-A062-1D00-24D52171717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8" creationId="{26B8B60D-94B7-8B34-B9E1-272D477F5524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9" creationId="{9FC1FF50-E070-4A85-3EEE-138EA7FB82BE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3" creationId="{7328CDF0-A6D2-EB58-1C63-EE60C470493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4" creationId="{5931880D-7763-9C03-46D2-8BB03E79FA4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" creationId="{99AD6BE8-7FE5-C8C9-AB1C-AC1F9339A3F1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9" creationId="{F91AE10B-3F80-0A32-882D-E0CDB74965AE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6" creationId="{9B83F600-5453-9739-FF9C-5EFAC9AB53A3}"/>
          </ac:cxnSpMkLst>
        </pc:cxnChg>
        <pc:cxnChg chg="add mod">
          <ac:chgData name="Ryoma Yataka" userId="64e8807c-74e8-4665-85b3-2b8e54a82fe8" providerId="ADAL" clId="{9E0E42E2-933A-4242-8586-F84DBE598CB2}" dt="2024-03-24T03:16:15.970" v="88" actId="164"/>
          <ac:cxnSpMkLst>
            <pc:docMk/>
            <pc:sldMk cId="3598120886" sldId="295"/>
            <ac:cxnSpMk id="38" creationId="{72C3E7D1-22A2-FB32-F8B6-DAE6729613CD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9" creationId="{254214B5-EADF-598D-353D-3FF63BA380F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42" creationId="{9194F9B1-7855-CCB2-158F-8404B6B19C05}"/>
          </ac:cxnSpMkLst>
        </pc:cxnChg>
        <pc:cxnChg chg="add mod">
          <ac:chgData name="Ryoma Yataka" userId="64e8807c-74e8-4665-85b3-2b8e54a82fe8" providerId="ADAL" clId="{9E0E42E2-933A-4242-8586-F84DBE598CB2}" dt="2024-03-24T03:16:15.970" v="88" actId="164"/>
          <ac:cxnSpMkLst>
            <pc:docMk/>
            <pc:sldMk cId="3598120886" sldId="295"/>
            <ac:cxnSpMk id="44" creationId="{AE7E198E-F81B-1009-10E5-1737866A26F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46" creationId="{5489D10D-09ED-1073-8459-C893D367C95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50" creationId="{869B496F-C271-3D38-90CE-D1847237EDF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52" creationId="{48296B69-C65D-8324-647A-730D70DBE3B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59" creationId="{C5F34CD3-0A8F-36B6-78B9-780A492137E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62" creationId="{4A03A703-F7AC-38DD-0F3D-DF82B42DBCA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65" creationId="{D57FF3C3-9AF4-A738-808C-FB1393B8E3F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69" creationId="{F9491C3D-E654-21FF-E297-A694BD311C8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0" creationId="{8639BD7A-824D-A908-249E-0C6B2B32B2FA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1" creationId="{DC6D1C7A-B842-1F01-4A82-24B925BA06A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4" creationId="{56639F75-DB26-0573-D373-4B3A83B7535E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5" creationId="{DA24E4C5-9324-2187-AF66-805BBE26B5CD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6" creationId="{8C6106B4-3171-04D8-66B4-69BC2D56D2A9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7" creationId="{6F45DF61-CF5B-F69A-0B13-774F28B7A61A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8" creationId="{F6A9DCC0-5DA2-F306-4344-E57D865B628E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09" creationId="{DDB866D9-2058-7425-7854-D78A48045A9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10" creationId="{7CC35E6A-6802-5727-F38E-B1DC9E17E8C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11" creationId="{BA42A97A-11C7-2445-A411-AF8164E571D0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12" creationId="{E238FA65-61FB-36EE-9E25-C451C5D4693D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15" creationId="{F39DDC40-B236-0467-14C2-5D4A57F2E654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29" creationId="{21FFDE86-385E-82A7-D9F6-B8DE0CF5F4B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30" creationId="{C32DD090-6C32-CBCE-6F18-045C71DF8B34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33" creationId="{69982893-82DA-D5F2-DE90-52AC432CACD0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34" creationId="{E8FE5D71-D7CF-2C33-5DF1-AEF5A63814C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45" creationId="{8966DD64-55DE-4ED2-0C35-60F191D04B1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52" creationId="{4C372E09-92A2-5269-BC8E-83FD2C41735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60" creationId="{BDC0B1CD-D7AA-660B-87B6-1E7505D73A5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61" creationId="{C4A19272-D99F-77D3-1AE0-75D6C76EB4D5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65" creationId="{18035B2E-411D-40B1-AF7D-ADBA7A78FC8C}"/>
          </ac:cxnSpMkLst>
        </pc:cxnChg>
        <pc:cxnChg chg="add mod">
          <ac:chgData name="Ryoma Yataka" userId="64e8807c-74e8-4665-85b3-2b8e54a82fe8" providerId="ADAL" clId="{9E0E42E2-933A-4242-8586-F84DBE598CB2}" dt="2024-03-24T03:19:29.871" v="160" actId="14100"/>
          <ac:cxnSpMkLst>
            <pc:docMk/>
            <pc:sldMk cId="3598120886" sldId="295"/>
            <ac:cxnSpMk id="169" creationId="{E814DBD3-2FBE-500F-0F3A-B6A93A5DDCA4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72" creationId="{0789EB31-B57B-F263-EA2F-1B35DA4CC7DB}"/>
          </ac:cxnSpMkLst>
        </pc:cxnChg>
        <pc:cxnChg chg="add mod">
          <ac:chgData name="Ryoma Yataka" userId="64e8807c-74e8-4665-85b3-2b8e54a82fe8" providerId="ADAL" clId="{9E0E42E2-933A-4242-8586-F84DBE598CB2}" dt="2024-03-24T03:19:04.029" v="134" actId="14100"/>
          <ac:cxnSpMkLst>
            <pc:docMk/>
            <pc:sldMk cId="3598120886" sldId="295"/>
            <ac:cxnSpMk id="179" creationId="{D052C49A-C2A7-01F8-45A2-E3B6CFA42B7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92" creationId="{61D864E0-DF74-ABBF-E287-EDFF5C0DA8B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197" creationId="{A17078E8-B41D-213E-C88D-F9AFB9533638}"/>
          </ac:cxnSpMkLst>
        </pc:cxnChg>
        <pc:cxnChg chg="add mod">
          <ac:chgData name="Ryoma Yataka" userId="64e8807c-74e8-4665-85b3-2b8e54a82fe8" providerId="ADAL" clId="{9E0E42E2-933A-4242-8586-F84DBE598CB2}" dt="2024-03-24T15:00:50.757" v="1374" actId="164"/>
          <ac:cxnSpMkLst>
            <pc:docMk/>
            <pc:sldMk cId="3598120886" sldId="295"/>
            <ac:cxnSpMk id="198" creationId="{A43E0E5A-7BA3-5053-98ED-C2C3B0FC1B6F}"/>
          </ac:cxnSpMkLst>
        </pc:cxnChg>
        <pc:cxnChg chg="add mod">
          <ac:chgData name="Ryoma Yataka" userId="64e8807c-74e8-4665-85b3-2b8e54a82fe8" providerId="ADAL" clId="{9E0E42E2-933A-4242-8586-F84DBE598CB2}" dt="2024-03-24T15:00:50.757" v="1374" actId="164"/>
          <ac:cxnSpMkLst>
            <pc:docMk/>
            <pc:sldMk cId="3598120886" sldId="295"/>
            <ac:cxnSpMk id="199" creationId="{96CA4999-9686-8225-B155-5070DE4CE9C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01" creationId="{1F8FB820-0052-99BD-B99D-0D87F825A40C}"/>
          </ac:cxnSpMkLst>
        </pc:cxnChg>
        <pc:cxnChg chg="add mod">
          <ac:chgData name="Ryoma Yataka" userId="64e8807c-74e8-4665-85b3-2b8e54a82fe8" providerId="ADAL" clId="{9E0E42E2-933A-4242-8586-F84DBE598CB2}" dt="2024-03-24T15:01:37.268" v="1381" actId="693"/>
          <ac:cxnSpMkLst>
            <pc:docMk/>
            <pc:sldMk cId="3598120886" sldId="295"/>
            <ac:cxnSpMk id="204" creationId="{91111020-A1F4-B612-83B4-27515DFF6F8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05" creationId="{68294C40-DFC5-0A27-8F11-4EB071A47932}"/>
          </ac:cxnSpMkLst>
        </pc:cxnChg>
        <pc:cxnChg chg="add mod">
          <ac:chgData name="Ryoma Yataka" userId="64e8807c-74e8-4665-85b3-2b8e54a82fe8" providerId="ADAL" clId="{9E0E42E2-933A-4242-8586-F84DBE598CB2}" dt="2024-03-24T15:01:37.268" v="1381" actId="693"/>
          <ac:cxnSpMkLst>
            <pc:docMk/>
            <pc:sldMk cId="3598120886" sldId="295"/>
            <ac:cxnSpMk id="207" creationId="{6433CCB7-CD1B-8229-EC8A-80496F709444}"/>
          </ac:cxnSpMkLst>
        </pc:cxnChg>
        <pc:cxnChg chg="mod">
          <ac:chgData name="Ryoma Yataka" userId="64e8807c-74e8-4665-85b3-2b8e54a82fe8" providerId="ADAL" clId="{9E0E42E2-933A-4242-8586-F84DBE598CB2}" dt="2024-03-24T15:21:41.352" v="1597" actId="14100"/>
          <ac:cxnSpMkLst>
            <pc:docMk/>
            <pc:sldMk cId="3598120886" sldId="295"/>
            <ac:cxnSpMk id="210" creationId="{52DFA1A2-6139-03F1-FA7C-381C558A79F7}"/>
          </ac:cxnSpMkLst>
        </pc:cxnChg>
        <pc:cxnChg chg="mod">
          <ac:chgData name="Ryoma Yataka" userId="64e8807c-74e8-4665-85b3-2b8e54a82fe8" providerId="ADAL" clId="{9E0E42E2-933A-4242-8586-F84DBE598CB2}" dt="2024-03-24T15:23:17.795" v="1612" actId="14100"/>
          <ac:cxnSpMkLst>
            <pc:docMk/>
            <pc:sldMk cId="3598120886" sldId="295"/>
            <ac:cxnSpMk id="213" creationId="{5AD5748B-D8E6-B413-F817-8126302885F5}"/>
          </ac:cxnSpMkLst>
        </pc:cxnChg>
        <pc:cxnChg chg="add mod">
          <ac:chgData name="Ryoma Yataka" userId="64e8807c-74e8-4665-85b3-2b8e54a82fe8" providerId="ADAL" clId="{9E0E42E2-933A-4242-8586-F84DBE598CB2}" dt="2024-03-24T15:21:41.352" v="1597" actId="14100"/>
          <ac:cxnSpMkLst>
            <pc:docMk/>
            <pc:sldMk cId="3598120886" sldId="295"/>
            <ac:cxnSpMk id="214" creationId="{6124A933-266F-F4AB-7C6E-E77257400029}"/>
          </ac:cxnSpMkLst>
        </pc:cxnChg>
        <pc:cxnChg chg="mod">
          <ac:chgData name="Ryoma Yataka" userId="64e8807c-74e8-4665-85b3-2b8e54a82fe8" providerId="ADAL" clId="{9E0E42E2-933A-4242-8586-F84DBE598CB2}" dt="2024-03-24T15:23:14.500" v="1611" actId="14100"/>
          <ac:cxnSpMkLst>
            <pc:docMk/>
            <pc:sldMk cId="3598120886" sldId="295"/>
            <ac:cxnSpMk id="216" creationId="{D69758D9-92AF-EE11-6751-9279D0FABFE2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19" creationId="{5501AA0C-A36A-DB65-C8D4-CBA91DEEBCAA}"/>
          </ac:cxnSpMkLst>
        </pc:cxnChg>
        <pc:cxnChg chg="add mod">
          <ac:chgData name="Ryoma Yataka" userId="64e8807c-74e8-4665-85b3-2b8e54a82fe8" providerId="ADAL" clId="{9E0E42E2-933A-4242-8586-F84DBE598CB2}" dt="2024-03-24T15:21:50.183" v="1600" actId="14100"/>
          <ac:cxnSpMkLst>
            <pc:docMk/>
            <pc:sldMk cId="3598120886" sldId="295"/>
            <ac:cxnSpMk id="231" creationId="{D22F1A5C-C433-9E25-EB0B-695B76C12CC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76" creationId="{7859C605-47BE-D3EA-82A2-67975FA5402D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77" creationId="{A1580276-9A34-9EB3-524D-07A0935ED24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0" creationId="{D99EEAC7-68BF-F226-D61A-A3CD4B68F986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1" creationId="{97C722BA-99D2-EAD6-5505-C8D5FFAA7EF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2" creationId="{6020C33B-57DF-8DE8-C793-B600E92FDDC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3" creationId="{3929B014-C02F-8D9C-F6C2-3487A754D75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4" creationId="{5A2D9A73-BC40-F4BD-C5C6-4F6A61F3629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5" creationId="{9C69BF34-C673-46D4-8049-BEEA6AF0A3B6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6" creationId="{61A08E7C-2FE7-8D0C-26B2-97CD5BA1C93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7" creationId="{451EB65D-E54F-BC2C-CC1F-123C7581A6C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8" creationId="{0D69E13D-1406-60BD-F0C3-F22CC55B674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89" creationId="{83C62851-88DE-56DA-F109-B91737752485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95" creationId="{FB0217EE-68AC-A764-0477-FFAC964CC418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96" creationId="{AB7CFE04-DE9B-BE94-C95A-173376E0BDC1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299" creationId="{E17B3B41-C023-1316-C9B9-0458826A9D6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00" creationId="{225D1E07-8792-A0C8-40C1-1D1CD2EE0CB5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03" creationId="{766DC6F2-8BD0-0730-0728-7FAF55D11DCC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04" creationId="{619E9002-C8D3-5044-0A56-3E2D50465130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05" creationId="{EDDE5EB1-BE7D-4A3D-5C24-FE2336B0FEE3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06" creationId="{C61FDE89-5EF7-8B64-AA19-91416075BA2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33" creationId="{0B7CED26-354B-9A48-F29B-59B8A5F7E15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49" creationId="{873EE575-53F5-F1BE-6326-DAFBC3D54ACE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67" creationId="{66366E39-0F15-D43D-1281-B3571CA45DE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68" creationId="{DD983256-A0A9-0A23-0D2A-D93BC93A7A77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73" creationId="{005D1469-B794-DC26-AE43-FC625467717B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77" creationId="{696EE2F0-B4A8-FBAE-F912-FFCBFF21C1BA}"/>
          </ac:cxnSpMkLst>
        </pc:cxnChg>
        <pc:cxnChg chg="mod">
          <ac:chgData name="Ryoma Yataka" userId="64e8807c-74e8-4665-85b3-2b8e54a82fe8" providerId="ADAL" clId="{9E0E42E2-933A-4242-8586-F84DBE598CB2}" dt="2024-03-24T03:15:24.937" v="72" actId="164"/>
          <ac:cxnSpMkLst>
            <pc:docMk/>
            <pc:sldMk cId="3598120886" sldId="295"/>
            <ac:cxnSpMk id="381" creationId="{0D8AEAAD-5204-98FE-DC7D-CF5827FC7933}"/>
          </ac:cxnSpMkLst>
        </pc:cxnChg>
      </pc:sldChg>
      <pc:sldChg chg="addSp delSp modSp mod modAnim">
        <pc:chgData name="Ryoma Yataka" userId="64e8807c-74e8-4665-85b3-2b8e54a82fe8" providerId="ADAL" clId="{9E0E42E2-933A-4242-8586-F84DBE598CB2}" dt="2024-03-24T15:29:24.285" v="1750" actId="14100"/>
        <pc:sldMkLst>
          <pc:docMk/>
          <pc:sldMk cId="269817177" sldId="296"/>
        </pc:sldMkLst>
        <pc:spChg chg="mod">
          <ac:chgData name="Ryoma Yataka" userId="64e8807c-74e8-4665-85b3-2b8e54a82fe8" providerId="ADAL" clId="{9E0E42E2-933A-4242-8586-F84DBE598CB2}" dt="2024-03-24T15:24:36.580" v="1628"/>
          <ac:spMkLst>
            <pc:docMk/>
            <pc:sldMk cId="269817177" sldId="296"/>
            <ac:spMk id="3" creationId="{ECC990E2-B2F3-5AF9-92D1-C8BAFFABCB4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5" creationId="{91BBE6E2-E4DC-DF1A-7CF9-C09E1F60417D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6" creationId="{6D062CD5-6547-3C97-DF76-90AAEA4BF6D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7" creationId="{3B839F77-590D-DB62-89B1-C84A9C0B07C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0" creationId="{33F0F006-A74A-64FF-8C25-A80827E5D3BA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0" creationId="{F73CB298-2963-CC71-9D64-EE271DEA73D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1" creationId="{0CEB2372-D70E-AC8F-DCFF-58F1B37B71C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2" creationId="{3F5CA07A-B87B-C7DE-33BB-3E2F67DB355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7" creationId="{72286087-B6F1-E071-83BC-55E16B8A997C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8" creationId="{9297C5B0-9CB8-AB59-CD28-5DDF5D776E4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40" creationId="{593CF5D5-D547-2BC1-244E-BF58AE62CD06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41" creationId="{F087DDFB-E3A4-4360-A782-497BF4E8B65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43" creationId="{21ADEEA4-534F-EC66-C099-13A6F13A2080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64" creationId="{33200C56-F7F7-A3FE-E30C-987A798B9E2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66" creationId="{30B907E0-DCE0-BD27-9560-F3D70DE7B00B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67" creationId="{F64BADE7-6998-FA7C-3A04-8EF705C65BE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68" creationId="{B1B4AA36-C54F-ABC8-6B89-18C91F4E028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70" creationId="{AD639E24-6453-A941-036A-8DF8312895D0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2" creationId="{4C62CCE1-B8D0-7A20-286C-3A3D0455BC1B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3" creationId="{04C1F8B4-3243-0849-8BEF-3EE3B38EFD4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4" creationId="{A4D36E8F-A61C-4541-124F-96BDAFE041F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5" creationId="{55A94335-C205-1B25-7660-225882133BB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6" creationId="{19864185-1122-5654-24BE-57CF24DC469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87" creationId="{3FE4EA4E-4505-6E89-E795-FE26E6E439CA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90" creationId="{410F2577-AF0E-6E18-D764-9528EF408648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94" creationId="{94161352-FA52-D5BA-DEF7-AC578585E298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24" creationId="{BA113C40-8896-CC24-A598-C34249839FEC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25" creationId="{05E3211E-531B-3FA2-876A-CF891AA55622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26" creationId="{8BCC8449-6671-30F1-2796-1DAF6ECB390A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35" creationId="{20DB1801-187B-D82A-FD2E-80F7ED54314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36" creationId="{2F8A37BC-2389-246F-4521-77162604A3F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37" creationId="{34C3D56A-E915-7284-6F88-C70A9073BF58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38" creationId="{F4C81F88-A380-83A4-990A-2E09B5B1F30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39" creationId="{6D283893-950B-3C9B-0702-5F0DB6E8C6D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40" creationId="{5F9995B4-7E6C-4CDA-9859-9176AAC1FFD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41" creationId="{9E2B7D43-B73E-79B2-1427-365C30F11AE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50" creationId="{8AFE5057-E1FA-53D3-59A2-675EDA2D586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56" creationId="{F8869E18-29A0-119D-C644-DB08DD346876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57" creationId="{C8591CAD-F846-1DD3-4C12-9B52392AF71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58" creationId="{F4326F31-D7A0-E8B7-597D-88C5169F946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59" creationId="{5A9FE7A2-238A-80B5-4669-FC3E13AF162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62" creationId="{84C7F702-FD0E-AC96-E049-FC61CD46B29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63" creationId="{4D0705C2-1A9E-4D90-C102-8D1BF034A86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64" creationId="{A2DFB9DC-D6D5-9476-C19A-6593D733F0C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66" creationId="{AAEFE12A-E885-EE1E-B162-688BCFB87E9D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89" creationId="{7A14BBBC-BBCD-4DD0-E9DC-3B8799D0471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90" creationId="{115C8294-1630-C647-A39C-8146621D1B50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93" creationId="{AB3FAD80-9DBC-6FB7-4AF2-4C170A3AC8E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98" creationId="{E24E005B-6F9C-D56C-46BC-3B08FDD3BA08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199" creationId="{FB309C3F-EE7B-8C07-EC61-9FF9B4EF118B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06" creationId="{82A00311-2198-CD70-C98F-29E07E50CED3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07" creationId="{3B8710B1-C4E8-9C8D-38F4-2361CA20D70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09" creationId="{AA43F6C6-277A-AC45-10C4-0C4F188B747C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11" creationId="{E8C491F1-7847-306B-1D0F-450A6FE6E38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12" creationId="{916612F4-B260-0B00-CB79-0CB2FD61024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14" creationId="{1DB14290-55BD-0145-CCCC-F9F073A7492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15" creationId="{BE08E7D4-3D32-F909-0D4C-71963DF95A2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18" creationId="{F602FC6C-1F6A-5E80-9747-2BA078639949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20" creationId="{7741419D-2BB5-2789-DAF4-CA88300A85C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21" creationId="{74F36DA8-7C75-D5AE-5A2E-C0D6252D152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22" creationId="{EE86ACE0-6760-F5E7-0B78-3D166425D6AD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32" creationId="{6FFA4823-E8BE-BA9F-FA0F-D9F32B4A9FE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33" creationId="{BD8543F2-3AAB-02BB-840D-7BB72E0377ED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38" creationId="{C3B6F61D-08F3-9D11-86C8-68E05B0C4406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39" creationId="{7F0A663B-6A3A-4752-7F8D-2102B0E3A89D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40" creationId="{D48EE3D8-E4AA-3596-B14E-192BACA2FA4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43" creationId="{650E2E2A-DE5D-5EB6-963D-047329AD544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46" creationId="{3D90E098-80D6-4834-5C35-36220355B6A9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49" creationId="{E216A458-8A52-DC82-D1A9-E384F3D40564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52" creationId="{FFF2A298-286E-7F11-0E23-02070288FDE5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53" creationId="{E84AAFC8-64EA-80B8-BB28-6DEFB3BB50B7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54" creationId="{43145A45-15A3-4674-53D9-9B89A5A7E1EC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57" creationId="{18C2C5B9-4B01-5D30-71C8-39EFB367E0C6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60" creationId="{8C26B1DE-E101-8CB2-CC59-2351EEFE0CFA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63" creationId="{F244A4F8-9B00-40E2-7D5A-CB63C346518A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66" creationId="{2A102775-F505-D527-050F-A0791D085E91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67" creationId="{D6309AA1-A4BB-A901-4517-80EEC15B421E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268" creationId="{9371737F-911F-5FAE-FC83-1E0479008C7F}"/>
          </ac:spMkLst>
        </pc:spChg>
        <pc:spChg chg="mod">
          <ac:chgData name="Ryoma Yataka" userId="64e8807c-74e8-4665-85b3-2b8e54a82fe8" providerId="ADAL" clId="{9E0E42E2-933A-4242-8586-F84DBE598CB2}" dt="2024-03-24T03:16:23.589" v="90"/>
          <ac:spMkLst>
            <pc:docMk/>
            <pc:sldMk cId="269817177" sldId="296"/>
            <ac:spMk id="314" creationId="{1C99105D-18A6-604A-546D-CFA26892598A}"/>
          </ac:spMkLst>
        </pc:spChg>
        <pc:spChg chg="add mod">
          <ac:chgData name="Ryoma Yataka" userId="64e8807c-74e8-4665-85b3-2b8e54a82fe8" providerId="ADAL" clId="{9E0E42E2-933A-4242-8586-F84DBE598CB2}" dt="2024-03-24T15:09:45.003" v="1546" actId="20577"/>
          <ac:spMkLst>
            <pc:docMk/>
            <pc:sldMk cId="269817177" sldId="296"/>
            <ac:spMk id="317" creationId="{5E08E66C-2078-C915-584C-83795AF62C56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19" creationId="{B058E550-7552-4A0A-DAE1-62844A99E02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23" creationId="{8A07C485-2F58-90DA-0178-393E71FA01B1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24" creationId="{29363C98-AFD2-E3BB-BA77-057D20E3C38E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26" creationId="{F05C40DC-CA47-8369-B8B6-A19F65C033D0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27" creationId="{B7F45832-D62A-F4CF-3A02-D5834CCC4837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28" creationId="{505813A7-1BFC-78A4-B08C-563F8B207CC7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0" creationId="{343E2F6A-F413-EC54-3A28-86FE82E31AF8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1" creationId="{A142AD21-91E2-A1F6-CDE0-0101E73CB50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2" creationId="{5FC4288B-5C89-1606-6281-832A14595FB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4" creationId="{6E0FD545-4B45-CE97-823B-B2F16E3D08D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5" creationId="{8DAA4557-28A3-6F76-4D79-928AAB143DAF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6" creationId="{E5662E4E-8F3E-22B1-A59D-B531666DEC7E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39" creationId="{31F020C8-E2C4-C508-0618-728CDF6E63A8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0" creationId="{9A32BE7B-F862-1AAB-F24C-93FCE34C5978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1" creationId="{3613A184-A269-7D15-C39F-83124775D0B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2" creationId="{CE7809A4-60A0-69A1-E1E1-8686700D2E1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3" creationId="{CD4ECE80-F639-337D-9120-F41C53D52F78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4" creationId="{48C8115E-C29E-206A-A6DC-48A53A3902CF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5" creationId="{AE875294-76FE-9113-34C9-D5A2F88432D2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6" creationId="{9378D598-572D-D859-1CE9-78AE9E2F01E4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7" creationId="{BDF5F5A3-4D23-BE11-6AD2-BF738D3D8CC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48" creationId="{C351862C-F61A-9326-B9AB-B023BFBBBFC2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0" creationId="{25FBB1FC-1B6B-B5E1-4620-800311EDB334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1" creationId="{9B1CA708-F5FA-EF72-9DA9-468D5D4105EB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2" creationId="{C4D3670C-A1A3-D88D-65D2-DD3AD3889014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3" creationId="{54937A9B-5B15-CB46-40E6-89CBA35629C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4" creationId="{ACCABC80-BC3F-54B6-0D7D-C047F8B9FAA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5" creationId="{5612A185-DFCC-D145-4190-57C0976631FE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6" creationId="{E555388E-7257-BFC4-3627-F9873A6AD31D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7" creationId="{55E9BB4F-1120-86DC-B0CB-8D247235E81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58" creationId="{BDF03E83-ED9F-99D5-A0F9-B510B4555D60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2" creationId="{B3C7DB1F-4200-69B7-C5C2-8DA139F080D9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4" creationId="{C4904D3C-A7C2-FA40-578A-2E73FC2F528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5" creationId="{4DAB2137-439C-EA57-E12A-CEDD4433D59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6" creationId="{D6A505B0-8635-1907-F818-B3198F1FD1F2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8" creationId="{1C60195C-BB64-1293-61E5-F785A4D25F3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79" creationId="{EC79A089-FAD8-9345-4030-9F7381C0FA0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0" creationId="{6BA62FAB-5292-53EE-D6D5-B6E5089483E9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2" creationId="{489EF1FD-3CB0-A3CD-362C-B2EE164F530E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3" creationId="{F78550F3-035D-51EF-F822-9E875C35290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4" creationId="{A7136125-A1B6-2BFD-8355-AB5D929426B3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5" creationId="{DF2569F4-1713-43C9-1639-665DAD7DC5EF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6" creationId="{CC25B60A-FDD1-6580-B774-27B42DB8E6E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88" creationId="{1759EBE1-1445-73D9-EDA4-8EB4213ED4B0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0" creationId="{043703C1-D79C-039D-8BB4-03EF7723343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1" creationId="{B7A385C0-0038-3BC1-3A9B-01BA341A977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2" creationId="{E9EAE15C-5C7F-15FC-9FC1-019D9BC2F770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3" creationId="{FB7ABF15-D57E-14EB-D251-AB9DF0377B2C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4" creationId="{CB74DD7B-0040-4966-7DFA-92A04E97EC70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8" creationId="{FA006405-F381-51AF-46E2-CD59111BACAE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399" creationId="{9A33B729-BEA1-AA34-DF37-D22B190C6C6A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400" creationId="{2105544F-64E7-D31D-3E57-5C0F6F4CF645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401" creationId="{76AE9F4C-C57B-2E9E-2C0F-3B045B5A7DEF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402" creationId="{943F0E78-F285-6C19-811B-71E8D38BEECB}"/>
          </ac:spMkLst>
        </pc:spChg>
        <pc:spChg chg="mod">
          <ac:chgData name="Ryoma Yataka" userId="64e8807c-74e8-4665-85b3-2b8e54a82fe8" providerId="ADAL" clId="{9E0E42E2-933A-4242-8586-F84DBE598CB2}" dt="2024-03-24T03:18:20.173" v="127"/>
          <ac:spMkLst>
            <pc:docMk/>
            <pc:sldMk cId="269817177" sldId="296"/>
            <ac:spMk id="403" creationId="{C19FC34A-822F-A5C9-B35A-33AA46DC6CBF}"/>
          </ac:spMkLst>
        </pc:spChg>
        <pc:spChg chg="add del mod">
          <ac:chgData name="Ryoma Yataka" userId="64e8807c-74e8-4665-85b3-2b8e54a82fe8" providerId="ADAL" clId="{9E0E42E2-933A-4242-8586-F84DBE598CB2}" dt="2024-03-24T03:20:10.660" v="161" actId="478"/>
          <ac:spMkLst>
            <pc:docMk/>
            <pc:sldMk cId="269817177" sldId="296"/>
            <ac:spMk id="405" creationId="{12C86BF2-EDAB-E5A7-B88C-F6A9CB7E6AF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08" creationId="{1A371A6C-75E9-3394-DFC0-23C95D451E2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09" creationId="{016ABB00-F734-3843-4A5C-581234E9A77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2" creationId="{8C8B0353-1C19-03B2-2060-78FF0D92B51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3" creationId="{15638100-6A78-950F-2AB2-48C651F32AD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6" creationId="{2AE95CF7-0791-BC41-7BAA-B6D6936E624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7" creationId="{02272D40-7473-2AEA-4F8A-2A5CCDB6CFC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8" creationId="{04508178-312A-263F-9D5A-80A4142F7F6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19" creationId="{26B95C01-2CA0-A2E2-3E94-E9974580355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20" creationId="{18E298D0-B654-3816-9CBE-E8B493BB1E1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21" creationId="{3C1459DD-ECAE-0339-DC82-13D87DCC257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22" creationId="{CD35573E-2522-7B8C-6AA8-C5315822D5CC}"/>
          </ac:spMkLst>
        </pc:spChg>
        <pc:spChg chg="del mod">
          <ac:chgData name="Ryoma Yataka" userId="64e8807c-74e8-4665-85b3-2b8e54a82fe8" providerId="ADAL" clId="{9E0E42E2-933A-4242-8586-F84DBE598CB2}" dt="2024-03-24T03:27:35.283" v="318" actId="478"/>
          <ac:spMkLst>
            <pc:docMk/>
            <pc:sldMk cId="269817177" sldId="296"/>
            <ac:spMk id="423" creationId="{2448A5C8-6E49-5A11-6A93-5F2363B2887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39" creationId="{26FF4510-E03A-B7F2-ED38-57A02B3FB41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40" creationId="{2FFE75A3-A751-181D-1D53-47CD5C33400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41" creationId="{11CF3F57-C8C4-41F5-140F-38190D94FF6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42" creationId="{C23416D5-1BFC-A669-15FD-23C847A13DA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43" creationId="{A60EAC05-81FC-E3F7-39AD-0B83F99C4EB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4" creationId="{59316361-1FF5-6BDD-2B16-348BA491EC5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5" creationId="{BB99C536-23F1-3ADA-056E-2F8147F1097B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6" creationId="{954F2571-5F44-7974-6269-E5ADAAF7C44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7" creationId="{3876D85E-DAB5-B671-ABE8-6B5B57C043BB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8" creationId="{5728FB4F-4F3A-AF27-25CD-AA17AB98FD2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59" creationId="{DC9CD5D9-8F62-89FD-D949-325CC9866EF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62" creationId="{327FD7B2-66DD-D1EB-833D-839FD8CAC15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64" creationId="{B8417D90-5F08-5341-8894-40AA332EEF0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0" creationId="{C8233CEB-4769-9064-B104-15D36C13C9D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1" creationId="{BD9D0CB6-6C80-27D8-A22B-DC9D97BDF87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2" creationId="{B0B1659C-E53A-375A-07B4-FF2187F3A09B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3" creationId="{61C08881-7F85-0652-42E7-9EFC66DFAF0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4" creationId="{099A720E-843E-B3C3-CE98-0FB7BE74A23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5" creationId="{3D071645-77CE-A771-B7AA-63B31E40264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6" creationId="{1EB12B95-A017-A37E-E16F-E52E2AEC3B1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7" creationId="{4447DAD2-EE66-3D4D-F791-684B5DC3737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8" creationId="{59D4FD15-1A48-829C-20A6-C8E007568C3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79" creationId="{EEC5B9CC-635E-607D-3EAF-79F92B8DD29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85" creationId="{0D47E836-CEA4-884E-8396-42BE345B3C1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0" creationId="{945B630F-275D-81B2-5BA2-A60E769F3B4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1" creationId="{93A8197D-2EC9-4A8E-375D-47266AF5D9FB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2" creationId="{FBCA0FA6-6E8D-023B-DB92-0EFA7466A00B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3" creationId="{E3D4CFF5-082D-D11B-EF16-D21FD9FEB2CC}"/>
          </ac:spMkLst>
        </pc:spChg>
        <pc:spChg chg="del mod">
          <ac:chgData name="Ryoma Yataka" userId="64e8807c-74e8-4665-85b3-2b8e54a82fe8" providerId="ADAL" clId="{9E0E42E2-933A-4242-8586-F84DBE598CB2}" dt="2024-03-24T03:27:20.755" v="315" actId="478"/>
          <ac:spMkLst>
            <pc:docMk/>
            <pc:sldMk cId="269817177" sldId="296"/>
            <ac:spMk id="494" creationId="{CF5F8006-18F9-1D89-2EEB-B566AA17698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5" creationId="{ACF7ABBA-2E11-54C0-3C20-EAD3A32C664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6" creationId="{83AF6532-5642-0458-DD4D-1B5A9DC7AC0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497" creationId="{A715C7D9-E3D4-6C75-08A2-E5FF6B0409D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08" creationId="{2E310A40-4513-3912-85AE-66E5079A441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09" creationId="{F12C88E0-D0DB-FC6C-8184-8A007D0D121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10" creationId="{BA4F1E0A-9254-69B1-D27A-B933B51DFD3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13" creationId="{D881D95C-F74C-3DCA-B863-F337C4BD32E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14" creationId="{F240DF66-80FF-8CB0-EBE4-CA86A3AE070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19" creationId="{1094FAFD-4C5A-931E-CD2A-42BE8E078CA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0" creationId="{159BE402-B335-5AF2-36C0-F84145E814A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1" creationId="{4DB11D80-86E8-C9AE-89E3-7D02E1E668F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2" creationId="{815C23AC-D1F6-25F5-347B-AA00A469A34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3" creationId="{060CC7C1-9D27-CC07-5033-242271F880F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4" creationId="{44EE31EA-704E-3E88-0FC3-7F1F666916D0}"/>
          </ac:spMkLst>
        </pc:spChg>
        <pc:spChg chg="del mod">
          <ac:chgData name="Ryoma Yataka" userId="64e8807c-74e8-4665-85b3-2b8e54a82fe8" providerId="ADAL" clId="{9E0E42E2-933A-4242-8586-F84DBE598CB2}" dt="2024-03-24T03:27:16.618" v="313" actId="478"/>
          <ac:spMkLst>
            <pc:docMk/>
            <pc:sldMk cId="269817177" sldId="296"/>
            <ac:spMk id="525" creationId="{8855983C-57B0-E169-E1CF-33E50DEDBE2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7" creationId="{B2EA973C-584A-D8D2-E888-F5858426B37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8" creationId="{DBD7A468-25BD-5618-90C6-864F30D4B29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29" creationId="{3D7A4AA4-E05B-4D15-17F8-D267ED37ACF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30" creationId="{6390757D-84E2-6F8C-1C27-CDB9C3BFC9D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34" creationId="{19BDFB82-69E7-B377-B157-9405E3A80CB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35" creationId="{1AF1F82F-390C-2F88-0B8B-7F63F6009A1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40" creationId="{14A6026F-7887-E190-0E6D-D2E87F142F7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41" creationId="{DE6D061F-43F0-6BA2-85A8-0AB512B2493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42" creationId="{17130BD7-D305-CB95-1184-4CD12BA0176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45" creationId="{9BCC9523-D09C-C1F9-823A-015E9ED966B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48" creationId="{B79598AC-EBB9-0DB0-5DB0-23E401885B7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51" creationId="{D2411846-8651-5E42-3D6B-0CCA323D497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54" creationId="{83794A1B-44CA-DB19-8C32-37E7A24FD7D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55" creationId="{D4867C5B-B615-EEED-4C72-B1E10C5F5C7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56" creationId="{7A1C427A-74B8-0F49-09F2-15CCB8F5C73D}"/>
          </ac:spMkLst>
        </pc:spChg>
        <pc:spChg chg="mod">
          <ac:chgData name="Ryoma Yataka" userId="64e8807c-74e8-4665-85b3-2b8e54a82fe8" providerId="ADAL" clId="{9E0E42E2-933A-4242-8586-F84DBE598CB2}" dt="2024-03-24T03:29:59.356" v="339" actId="208"/>
          <ac:spMkLst>
            <pc:docMk/>
            <pc:sldMk cId="269817177" sldId="296"/>
            <ac:spMk id="559" creationId="{FAC51FDF-5C5C-2324-15A8-FDA6367B8C7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62" creationId="{59EFE2DB-DCAD-52CA-9F9B-7C51DBFBF2E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65" creationId="{D544F95F-F5E6-7265-A206-EC8B55B041B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68" creationId="{E4F47C2B-14B3-912D-4974-28DE029F751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69" creationId="{D05A8C86-A170-0DE0-88FA-9127E245B7E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70" creationId="{7FD5226D-E7A8-197F-112B-715120F8EB5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73" creationId="{D543552E-1B88-0A4A-90F8-C741F7892A5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77" creationId="{4C05F729-8A7A-9DA9-9AA4-82BF50F7048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1" creationId="{2F91D42B-F82C-A90F-368A-974A533E22F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2" creationId="{F5AA6BAB-54CE-5303-55DF-025E4584622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4" creationId="{EB7984B3-A296-3B66-490A-B5F45A7E006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5" creationId="{1C2CDE84-BEA9-23BC-F6A7-A80C1DB1F36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6" creationId="{9B024343-AB18-FD08-B46E-466A13CCBDC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8" creationId="{9744A70A-13C3-0F7A-1A98-5C9960184EF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89" creationId="{D27F5AB0-ED24-9B6D-9085-4346119FA03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0" creationId="{E61B1E93-C092-7991-89B6-84178DE5A7E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1" creationId="{B87C6D5D-F27A-8170-5B25-0E39BFC29436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2" creationId="{51D6A6B4-11A0-75B0-1784-7CB15FB00C3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3" creationId="{35FF65BF-689C-2B57-B5DE-E448CB4D6BF1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5" creationId="{DC848E2A-F0A1-36EA-D665-791EC4F5789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6" creationId="{CF9C152C-3E27-CFBC-CE45-02B615293AE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7" creationId="{F3454F06-DB3A-9836-575C-403988D4A72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8" creationId="{38E26C8A-2445-95E1-1F22-77DB15657B3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599" creationId="{B8632F63-8088-7B76-8F0A-7E44500BCF2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0" creationId="{72199481-E7D1-1C51-F02B-936A1FF7CE3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1" creationId="{7473E882-5D51-3219-BD66-062646A58B6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2" creationId="{F8E55270-5A3D-4890-4349-59467084E33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3" creationId="{2C961459-C6A7-8855-7CF6-62E1C1B0444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4" creationId="{D23D95CB-17CE-EBF2-5A63-7055EA41A52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5" creationId="{9ED5C571-9182-75A3-81DF-3424595FBB2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6" creationId="{56D192BC-024A-E058-64F4-548C3023A74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7" creationId="{53728984-4180-49FB-D5B6-B78CB1C072C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8" creationId="{7202FBD1-5494-7A59-46A2-178E4A34D2F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09" creationId="{922D9527-930E-FA47-C6A4-3121A5588BB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0" creationId="{41035207-9B2F-37C3-6BD6-65E7AC2F27E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1" creationId="{335F4571-983A-DD2B-32EB-B45B6BB4580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2" creationId="{71AD1B7D-9126-D678-D856-4503F7C25A3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3" creationId="{63E9ED5F-83A8-0951-3B94-3E6A13D9A5F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7" creationId="{21347D18-5125-20CD-7F47-B7C2743C5978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8" creationId="{7B6333A4-A9B2-3ABD-A492-34633788749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19" creationId="{711C9BC9-70B9-4140-1372-4B5DC89954E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0" creationId="{F8B1B0A1-78AE-E593-944E-FA0E813F089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1" creationId="{CEFE4C4A-04EC-C30A-C2A3-2324954097F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2" creationId="{6EE75AF6-B2F9-CDF9-889D-0C4D237E5DBC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3" creationId="{9DF1A9B4-07F4-4388-BC7E-4F356D27023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4" creationId="{97D71188-08DC-E9D8-0AA1-65188E82FAB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5" creationId="{51430A1F-A9BA-0E51-3853-4CD7ECCD62F0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6" creationId="{C4D39780-3849-DF8E-AA59-4B472353A293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7" creationId="{B4BA85B4-79CA-987F-1E7A-134520EF853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28" creationId="{2AA23050-5C90-44C7-16E8-E82F8445368A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0" creationId="{44F2D937-EA1E-2560-BB60-67FBE6FD2D1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1" creationId="{652AFD01-FC64-FC7A-4942-2A1625DC8D27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2" creationId="{44269869-57D2-345B-C39C-B2DBAC58BCEF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3" creationId="{9B5C1321-764D-0D46-6514-6D1BA85A32B4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4" creationId="{F37CD76D-1EF1-CAFB-3FC7-A92BDD8B061D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5" creationId="{E762E64A-12A9-D482-CCF1-E642A8051C25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39" creationId="{8C1E7CF9-1121-EE47-F969-412848768C9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0" creationId="{72AE5BEE-9EA8-6700-5BB0-4EEBC10C3D8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1" creationId="{ED4F1658-4448-C969-99D6-EA9E98E38B02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2" creationId="{9E1FFD68-102B-AA21-220E-6D63CF9A3E99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3" creationId="{89FDE8C1-3F95-44D8-F99F-AA57321A3FEE}"/>
          </ac:spMkLst>
        </pc:spChg>
        <pc:spChg chg="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4" creationId="{C076908D-FB58-FF22-6270-298B153C5DFA}"/>
          </ac:spMkLst>
        </pc:spChg>
        <pc:spChg chg="add mod">
          <ac:chgData name="Ryoma Yataka" userId="64e8807c-74e8-4665-85b3-2b8e54a82fe8" providerId="ADAL" clId="{9E0E42E2-933A-4242-8586-F84DBE598CB2}" dt="2024-03-24T03:20:15.041" v="163"/>
          <ac:spMkLst>
            <pc:docMk/>
            <pc:sldMk cId="269817177" sldId="296"/>
            <ac:spMk id="645" creationId="{9ABF5305-3CEF-8F43-8A4F-32537B5A48BE}"/>
          </ac:spMkLst>
        </pc:spChg>
        <pc:spChg chg="mod">
          <ac:chgData name="Ryoma Yataka" userId="64e8807c-74e8-4665-85b3-2b8e54a82fe8" providerId="ADAL" clId="{9E0E42E2-933A-4242-8586-F84DBE598CB2}" dt="2024-03-24T03:29:44.106" v="337" actId="1076"/>
          <ac:spMkLst>
            <pc:docMk/>
            <pc:sldMk cId="269817177" sldId="296"/>
            <ac:spMk id="650" creationId="{91D54A29-5436-1316-EA36-266B12F78A53}"/>
          </ac:spMkLst>
        </pc:spChg>
        <pc:spChg chg="mod">
          <ac:chgData name="Ryoma Yataka" userId="64e8807c-74e8-4665-85b3-2b8e54a82fe8" providerId="ADAL" clId="{9E0E42E2-933A-4242-8586-F84DBE598CB2}" dt="2024-03-24T03:29:44.106" v="337" actId="1076"/>
          <ac:spMkLst>
            <pc:docMk/>
            <pc:sldMk cId="269817177" sldId="296"/>
            <ac:spMk id="652" creationId="{DB689EAE-EF80-4C4D-1C6E-244EFB3BFD86}"/>
          </ac:spMkLst>
        </pc:spChg>
        <pc:spChg chg="add mod ord">
          <ac:chgData name="Ryoma Yataka" userId="64e8807c-74e8-4665-85b3-2b8e54a82fe8" providerId="ADAL" clId="{9E0E42E2-933A-4242-8586-F84DBE598CB2}" dt="2024-03-24T03:29:44.106" v="337" actId="1076"/>
          <ac:spMkLst>
            <pc:docMk/>
            <pc:sldMk cId="269817177" sldId="296"/>
            <ac:spMk id="655" creationId="{29766F3E-8978-C804-37D0-DF69EB4BFE21}"/>
          </ac:spMkLst>
        </pc:spChg>
        <pc:spChg chg="add mod">
          <ac:chgData name="Ryoma Yataka" userId="64e8807c-74e8-4665-85b3-2b8e54a82fe8" providerId="ADAL" clId="{9E0E42E2-933A-4242-8586-F84DBE598CB2}" dt="2024-03-24T03:29:44.106" v="337" actId="1076"/>
          <ac:spMkLst>
            <pc:docMk/>
            <pc:sldMk cId="269817177" sldId="296"/>
            <ac:spMk id="656" creationId="{FCCA0DB0-2185-0557-BC59-D3750F6EF0F0}"/>
          </ac:spMkLst>
        </pc:spChg>
        <pc:spChg chg="add del mod">
          <ac:chgData name="Ryoma Yataka" userId="64e8807c-74e8-4665-85b3-2b8e54a82fe8" providerId="ADAL" clId="{9E0E42E2-933A-4242-8586-F84DBE598CB2}" dt="2024-03-24T03:25:41.011" v="303" actId="478"/>
          <ac:spMkLst>
            <pc:docMk/>
            <pc:sldMk cId="269817177" sldId="296"/>
            <ac:spMk id="658" creationId="{C8F0BAE1-61F0-4AA1-E77A-FAE8599F0195}"/>
          </ac:spMkLst>
        </pc:spChg>
        <pc:spChg chg="add mod">
          <ac:chgData name="Ryoma Yataka" userId="64e8807c-74e8-4665-85b3-2b8e54a82fe8" providerId="ADAL" clId="{9E0E42E2-933A-4242-8586-F84DBE598CB2}" dt="2024-03-24T03:27:16.784" v="314"/>
          <ac:spMkLst>
            <pc:docMk/>
            <pc:sldMk cId="269817177" sldId="296"/>
            <ac:spMk id="662" creationId="{5D6787A9-0C13-6DE9-85BC-3A9826AEDC62}"/>
          </ac:spMkLst>
        </pc:spChg>
        <pc:spChg chg="add mod">
          <ac:chgData name="Ryoma Yataka" userId="64e8807c-74e8-4665-85b3-2b8e54a82fe8" providerId="ADAL" clId="{9E0E42E2-933A-4242-8586-F84DBE598CB2}" dt="2024-03-24T03:27:20.928" v="316"/>
          <ac:spMkLst>
            <pc:docMk/>
            <pc:sldMk cId="269817177" sldId="296"/>
            <ac:spMk id="663" creationId="{093DA053-2DCA-4855-8649-F6440750A280}"/>
          </ac:spMkLst>
        </pc:spChg>
        <pc:spChg chg="add mod">
          <ac:chgData name="Ryoma Yataka" userId="64e8807c-74e8-4665-85b3-2b8e54a82fe8" providerId="ADAL" clId="{9E0E42E2-933A-4242-8586-F84DBE598CB2}" dt="2024-03-24T03:27:28.129" v="317"/>
          <ac:spMkLst>
            <pc:docMk/>
            <pc:sldMk cId="269817177" sldId="296"/>
            <ac:spMk id="664" creationId="{135491AD-4F53-8476-1809-EACB7385C30E}"/>
          </ac:spMkLst>
        </pc:spChg>
        <pc:spChg chg="add mod">
          <ac:chgData name="Ryoma Yataka" userId="64e8807c-74e8-4665-85b3-2b8e54a82fe8" providerId="ADAL" clId="{9E0E42E2-933A-4242-8586-F84DBE598CB2}" dt="2024-03-24T03:27:35.450" v="319"/>
          <ac:spMkLst>
            <pc:docMk/>
            <pc:sldMk cId="269817177" sldId="296"/>
            <ac:spMk id="665" creationId="{C31A25E3-EDF3-EE7E-A0A6-3389801631CA}"/>
          </ac:spMkLst>
        </pc:spChg>
        <pc:spChg chg="mod">
          <ac:chgData name="Ryoma Yataka" userId="64e8807c-74e8-4665-85b3-2b8e54a82fe8" providerId="ADAL" clId="{9E0E42E2-933A-4242-8586-F84DBE598CB2}" dt="2024-03-24T15:02:07.327" v="1382"/>
          <ac:spMkLst>
            <pc:docMk/>
            <pc:sldMk cId="269817177" sldId="296"/>
            <ac:spMk id="671" creationId="{E8802026-3198-E141-04B4-BDB7CA52550C}"/>
          </ac:spMkLst>
        </pc:spChg>
        <pc:spChg chg="mod">
          <ac:chgData name="Ryoma Yataka" userId="64e8807c-74e8-4665-85b3-2b8e54a82fe8" providerId="ADAL" clId="{9E0E42E2-933A-4242-8586-F84DBE598CB2}" dt="2024-03-24T15:02:07.327" v="1382"/>
          <ac:spMkLst>
            <pc:docMk/>
            <pc:sldMk cId="269817177" sldId="296"/>
            <ac:spMk id="672" creationId="{CE7EBE63-FA4B-7DDB-A7D0-8EC1F0ECAAEF}"/>
          </ac:spMkLst>
        </pc:spChg>
        <pc:spChg chg="mod">
          <ac:chgData name="Ryoma Yataka" userId="64e8807c-74e8-4665-85b3-2b8e54a82fe8" providerId="ADAL" clId="{9E0E42E2-933A-4242-8586-F84DBE598CB2}" dt="2024-03-24T15:02:07.327" v="1382"/>
          <ac:spMkLst>
            <pc:docMk/>
            <pc:sldMk cId="269817177" sldId="296"/>
            <ac:spMk id="675" creationId="{ED325621-3646-6066-20EF-0A847A669AD5}"/>
          </ac:spMkLst>
        </pc:spChg>
        <pc:spChg chg="add mod">
          <ac:chgData name="Ryoma Yataka" userId="64e8807c-74e8-4665-85b3-2b8e54a82fe8" providerId="ADAL" clId="{9E0E42E2-933A-4242-8586-F84DBE598CB2}" dt="2024-03-24T15:08:18.237" v="1501" actId="14100"/>
          <ac:spMkLst>
            <pc:docMk/>
            <pc:sldMk cId="269817177" sldId="296"/>
            <ac:spMk id="680" creationId="{0CCC615F-7CFA-7491-6D5F-86BA7C8B60AE}"/>
          </ac:spMkLst>
        </pc:spChg>
        <pc:spChg chg="add mod">
          <ac:chgData name="Ryoma Yataka" userId="64e8807c-74e8-4665-85b3-2b8e54a82fe8" providerId="ADAL" clId="{9E0E42E2-933A-4242-8586-F84DBE598CB2}" dt="2024-03-24T15:08:26.480" v="1512" actId="14100"/>
          <ac:spMkLst>
            <pc:docMk/>
            <pc:sldMk cId="269817177" sldId="296"/>
            <ac:spMk id="681" creationId="{FF2E784B-9425-8A2A-BD20-6697F0EBDEA2}"/>
          </ac:spMkLst>
        </pc:spChg>
        <pc:spChg chg="add mod">
          <ac:chgData name="Ryoma Yataka" userId="64e8807c-74e8-4665-85b3-2b8e54a82fe8" providerId="ADAL" clId="{9E0E42E2-933A-4242-8586-F84DBE598CB2}" dt="2024-03-24T15:09:31.112" v="1544" actId="1076"/>
          <ac:spMkLst>
            <pc:docMk/>
            <pc:sldMk cId="269817177" sldId="296"/>
            <ac:spMk id="687" creationId="{1E815ABB-95AE-1C1A-5648-6419F2608969}"/>
          </ac:spMkLst>
        </pc:spChg>
        <pc:spChg chg="add mod">
          <ac:chgData name="Ryoma Yataka" userId="64e8807c-74e8-4665-85b3-2b8e54a82fe8" providerId="ADAL" clId="{9E0E42E2-933A-4242-8586-F84DBE598CB2}" dt="2024-03-24T15:28:07.844" v="1743" actId="20577"/>
          <ac:spMkLst>
            <pc:docMk/>
            <pc:sldMk cId="269817177" sldId="296"/>
            <ac:spMk id="690" creationId="{81DE18CB-02D8-5F2C-1D0D-CD2BCC4B7EB3}"/>
          </ac:spMkLst>
        </pc:spChg>
        <pc:grpChg chg="add del mod">
          <ac:chgData name="Ryoma Yataka" userId="64e8807c-74e8-4665-85b3-2b8e54a82fe8" providerId="ADAL" clId="{9E0E42E2-933A-4242-8586-F84DBE598CB2}" dt="2024-03-24T03:20:12.582" v="162" actId="478"/>
          <ac:grpSpMkLst>
            <pc:docMk/>
            <pc:sldMk cId="269817177" sldId="296"/>
            <ac:grpSpMk id="2" creationId="{60C0BF52-E319-60A5-7DCB-9CE4EAFFFE9B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4" creationId="{E94AD015-4E88-077A-96AD-57B91534A1F1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44" creationId="{897A5236-FE3F-1A3D-83DD-3B83726BDA4C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45" creationId="{48437E35-8D3C-D90B-21E0-D061F7123D56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49" creationId="{058EAB8A-DB52-5F3B-74AF-6992BDB73363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71" creationId="{4F84CF3F-27E1-F312-A22B-A47E905C28A4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72" creationId="{574F2479-B907-8730-3872-2C620CBFD920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88" creationId="{2B3971CA-1246-6F66-2305-1DF9A54F3751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89" creationId="{CBDABEAC-30DF-A370-87F0-D4F536D35D63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142" creationId="{1AF5A510-801A-F331-5BF6-703E9BD82518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167" creationId="{F86187B7-1E62-DF01-F26A-7411F155394E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168" creationId="{8AC40CBE-9597-D11A-3F19-DC9F47EA0631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194" creationId="{D7774766-2A33-7B8A-138E-E2B59310E91A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196" creationId="{7C36E267-5B03-5BEC-FA13-FA0709E6B34E}"/>
          </ac:grpSpMkLst>
        </pc:grpChg>
        <pc:grpChg chg="mod">
          <ac:chgData name="Ryoma Yataka" userId="64e8807c-74e8-4665-85b3-2b8e54a82fe8" providerId="ADAL" clId="{9E0E42E2-933A-4242-8586-F84DBE598CB2}" dt="2024-03-24T03:16:23.589" v="90"/>
          <ac:grpSpMkLst>
            <pc:docMk/>
            <pc:sldMk cId="269817177" sldId="296"/>
            <ac:grpSpMk id="223" creationId="{AAED4FA9-3822-EF09-03A9-7D45DC7DB1A4}"/>
          </ac:grpSpMkLst>
        </pc:grpChg>
        <pc:grpChg chg="add del mod">
          <ac:chgData name="Ryoma Yataka" userId="64e8807c-74e8-4665-85b3-2b8e54a82fe8" providerId="ADAL" clId="{9E0E42E2-933A-4242-8586-F84DBE598CB2}" dt="2024-03-24T03:20:10.660" v="161" actId="478"/>
          <ac:grpSpMkLst>
            <pc:docMk/>
            <pc:sldMk cId="269817177" sldId="296"/>
            <ac:grpSpMk id="318" creationId="{C7C1A85A-9F3F-DDDA-58A1-4A15D0A7812C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20" creationId="{126585CD-1189-6466-3E76-FAF2927D6D17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25" creationId="{35A50726-156D-4191-7C9C-8ACBD44CAE8F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59" creationId="{547B49E0-49FF-6DB9-3E84-47CFA23EA405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60" creationId="{D1613F3F-EEA0-9885-8E78-135B144BAEB3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71" creationId="{4D614271-161C-675B-7586-910BC762BF61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87" creationId="{FD7EBE72-5FB1-394B-7676-CAC068ECD994}"/>
          </ac:grpSpMkLst>
        </pc:grpChg>
        <pc:grpChg chg="del">
          <ac:chgData name="Ryoma Yataka" userId="64e8807c-74e8-4665-85b3-2b8e54a82fe8" providerId="ADAL" clId="{9E0E42E2-933A-4242-8586-F84DBE598CB2}" dt="2024-03-24T03:16:23.289" v="89" actId="478"/>
          <ac:grpSpMkLst>
            <pc:docMk/>
            <pc:sldMk cId="269817177" sldId="296"/>
            <ac:grpSpMk id="389" creationId="{769DF99B-8DC8-F42E-A257-76639C81771A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95" creationId="{12E5917C-4B48-8768-31AE-7DD5C81DDCDF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96" creationId="{0C67B0D5-CC27-4E42-2260-715D0E946D3A}"/>
          </ac:grpSpMkLst>
        </pc:grpChg>
        <pc:grpChg chg="mod">
          <ac:chgData name="Ryoma Yataka" userId="64e8807c-74e8-4665-85b3-2b8e54a82fe8" providerId="ADAL" clId="{9E0E42E2-933A-4242-8586-F84DBE598CB2}" dt="2024-03-24T03:18:20.173" v="127"/>
          <ac:grpSpMkLst>
            <pc:docMk/>
            <pc:sldMk cId="269817177" sldId="296"/>
            <ac:grpSpMk id="397" creationId="{F2544233-68D5-FA37-3878-F8DC60E27197}"/>
          </ac:grpSpMkLst>
        </pc:grpChg>
        <pc:grpChg chg="add 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06" creationId="{20E5D8CD-FF1C-6715-D267-7307BA947EE6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07" creationId="{C5AC772F-604E-0F37-E961-6BC9F1706548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24" creationId="{D1E86FC0-6E7A-8FE7-7CBB-EB922F11A84D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25" creationId="{1910987B-A546-76CD-DA39-E09BABC448F3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28" creationId="{6FE43B4A-F5D6-3FA3-7AA1-F2EA8505F3F9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44" creationId="{718C7636-E5DA-0E85-B9B6-5900DD128B44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45" creationId="{67616DE1-B2AF-D3A5-84CD-F7125AF131EF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60" creationId="{5FB4664E-69D5-1FF8-58B3-6178E0B5DDE5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61" creationId="{7EF9989F-41BD-4390-2253-9920A131474C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80" creationId="{FD89A297-D82F-A7DE-6DFF-625F2FB0EDD1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98" creationId="{00CFA599-70F3-62E1-7D69-041C2EE6AD0B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499" creationId="{E5BDE5BD-536B-2EAC-5302-C14EA823558E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11" creationId="{3A40DA22-E1F2-264B-1E57-0C728A58686A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12" creationId="{C16256D3-EE8E-E00E-5A82-24D09B71CB45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31" creationId="{92783218-7051-CC2B-2068-E0618C641AE3}"/>
          </ac:grpSpMkLst>
        </pc:grpChg>
        <pc:grpChg chg="add 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76" creationId="{95F8E0FB-18C8-F44B-712A-CEDDEB7A23C1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78" creationId="{16C2D9A6-EE19-E3A0-8D79-4A73965757CA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583" creationId="{7C21C6DE-E509-1A44-B3CD-BCD7CE1E2026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14" creationId="{79B093BC-27A9-0F9B-FD5D-CFC656B77D5A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15" creationId="{D55CFBBE-5AE6-B7BB-E376-19E5C0898B6C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16" creationId="{9ECFFB35-D025-409A-14F5-CEEEC05ECCEF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29" creationId="{FB9A951D-CF68-41A4-C39D-C3940159EC83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36" creationId="{6C72FD5F-DDA6-1CD0-D3E6-84D64F2590A1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37" creationId="{55855202-D8C2-C16C-B93F-EE562BDEE053}"/>
          </ac:grpSpMkLst>
        </pc:grpChg>
        <pc:grpChg chg="mod">
          <ac:chgData name="Ryoma Yataka" userId="64e8807c-74e8-4665-85b3-2b8e54a82fe8" providerId="ADAL" clId="{9E0E42E2-933A-4242-8586-F84DBE598CB2}" dt="2024-03-24T03:20:15.041" v="163"/>
          <ac:grpSpMkLst>
            <pc:docMk/>
            <pc:sldMk cId="269817177" sldId="296"/>
            <ac:grpSpMk id="638" creationId="{C92AFFAE-9867-8595-C6F6-CA6607A0BE95}"/>
          </ac:grpSpMkLst>
        </pc:grpChg>
        <pc:grpChg chg="add mod">
          <ac:chgData name="Ryoma Yataka" userId="64e8807c-74e8-4665-85b3-2b8e54a82fe8" providerId="ADAL" clId="{9E0E42E2-933A-4242-8586-F84DBE598CB2}" dt="2024-03-24T03:29:44.106" v="337" actId="1076"/>
          <ac:grpSpMkLst>
            <pc:docMk/>
            <pc:sldMk cId="269817177" sldId="296"/>
            <ac:grpSpMk id="648" creationId="{8D4D6A46-235B-7F2F-9F1F-41621E4B9479}"/>
          </ac:grpSpMkLst>
        </pc:grpChg>
        <pc:grpChg chg="add mod">
          <ac:chgData name="Ryoma Yataka" userId="64e8807c-74e8-4665-85b3-2b8e54a82fe8" providerId="ADAL" clId="{9E0E42E2-933A-4242-8586-F84DBE598CB2}" dt="2024-03-24T03:29:44.106" v="337" actId="1076"/>
          <ac:grpSpMkLst>
            <pc:docMk/>
            <pc:sldMk cId="269817177" sldId="296"/>
            <ac:grpSpMk id="651" creationId="{8D8A9FAF-FB2A-1EC9-09EE-A163AED04348}"/>
          </ac:grpSpMkLst>
        </pc:grpChg>
        <pc:grpChg chg="add mod">
          <ac:chgData name="Ryoma Yataka" userId="64e8807c-74e8-4665-85b3-2b8e54a82fe8" providerId="ADAL" clId="{9E0E42E2-933A-4242-8586-F84DBE598CB2}" dt="2024-03-24T03:29:44.106" v="337" actId="1076"/>
          <ac:grpSpMkLst>
            <pc:docMk/>
            <pc:sldMk cId="269817177" sldId="296"/>
            <ac:grpSpMk id="654" creationId="{CACF1B59-2CDF-5600-35D5-8AB4BC6D6D38}"/>
          </ac:grpSpMkLst>
        </pc:grpChg>
        <pc:grpChg chg="add mod">
          <ac:chgData name="Ryoma Yataka" userId="64e8807c-74e8-4665-85b3-2b8e54a82fe8" providerId="ADAL" clId="{9E0E42E2-933A-4242-8586-F84DBE598CB2}" dt="2024-03-24T03:29:44.106" v="337" actId="1076"/>
          <ac:grpSpMkLst>
            <pc:docMk/>
            <pc:sldMk cId="269817177" sldId="296"/>
            <ac:grpSpMk id="657" creationId="{4B635007-8143-25D7-D78B-0D47E739C7FE}"/>
          </ac:grpSpMkLst>
        </pc:grpChg>
        <pc:grpChg chg="add del mod">
          <ac:chgData name="Ryoma Yataka" userId="64e8807c-74e8-4665-85b3-2b8e54a82fe8" providerId="ADAL" clId="{9E0E42E2-933A-4242-8586-F84DBE598CB2}" dt="2024-03-24T15:02:30.960" v="1385" actId="478"/>
          <ac:grpSpMkLst>
            <pc:docMk/>
            <pc:sldMk cId="269817177" sldId="296"/>
            <ac:grpSpMk id="670" creationId="{496FFAF1-A2C1-EBE5-6191-8D6FFC1D7EDB}"/>
          </ac:grpSpMkLst>
        </pc:grpChg>
        <pc:picChg chg="mod">
          <ac:chgData name="Ryoma Yataka" userId="64e8807c-74e8-4665-85b3-2b8e54a82fe8" providerId="ADAL" clId="{9E0E42E2-933A-4242-8586-F84DBE598CB2}" dt="2024-03-24T03:18:20.173" v="127"/>
          <ac:picMkLst>
            <pc:docMk/>
            <pc:sldMk cId="269817177" sldId="296"/>
            <ac:picMk id="321" creationId="{66601FBC-E41D-8284-4492-31C25016BA55}"/>
          </ac:picMkLst>
        </pc:picChg>
        <pc:picChg chg="mod">
          <ac:chgData name="Ryoma Yataka" userId="64e8807c-74e8-4665-85b3-2b8e54a82fe8" providerId="ADAL" clId="{9E0E42E2-933A-4242-8586-F84DBE598CB2}" dt="2024-03-24T03:18:20.173" v="127"/>
          <ac:picMkLst>
            <pc:docMk/>
            <pc:sldMk cId="269817177" sldId="296"/>
            <ac:picMk id="322" creationId="{724F6F03-1DDD-6F6A-0516-1176E7B4CEC1}"/>
          </ac:picMkLst>
        </pc:picChg>
        <pc:picChg chg="mod">
          <ac:chgData name="Ryoma Yataka" userId="64e8807c-74e8-4665-85b3-2b8e54a82fe8" providerId="ADAL" clId="{9E0E42E2-933A-4242-8586-F84DBE598CB2}" dt="2024-03-24T03:18:20.173" v="127"/>
          <ac:picMkLst>
            <pc:docMk/>
            <pc:sldMk cId="269817177" sldId="296"/>
            <ac:picMk id="329" creationId="{892539D3-D86C-A35A-99D6-37B7D69D4A9F}"/>
          </ac:picMkLst>
        </pc:picChg>
        <pc:picChg chg="mod">
          <ac:chgData name="Ryoma Yataka" userId="64e8807c-74e8-4665-85b3-2b8e54a82fe8" providerId="ADAL" clId="{9E0E42E2-933A-4242-8586-F84DBE598CB2}" dt="2024-03-24T03:18:20.173" v="127"/>
          <ac:picMkLst>
            <pc:docMk/>
            <pc:sldMk cId="269817177" sldId="296"/>
            <ac:picMk id="337" creationId="{05A8C288-7D9E-A827-6F28-5C539D0DC7DF}"/>
          </ac:picMkLst>
        </pc:picChg>
        <pc:picChg chg="mod">
          <ac:chgData name="Ryoma Yataka" userId="64e8807c-74e8-4665-85b3-2b8e54a82fe8" providerId="ADAL" clId="{9E0E42E2-933A-4242-8586-F84DBE598CB2}" dt="2024-03-24T03:20:15.041" v="163"/>
          <ac:picMkLst>
            <pc:docMk/>
            <pc:sldMk cId="269817177" sldId="296"/>
            <ac:picMk id="579" creationId="{11C9747B-FCB0-A619-4A94-54362A0E1158}"/>
          </ac:picMkLst>
        </pc:picChg>
        <pc:picChg chg="mod">
          <ac:chgData name="Ryoma Yataka" userId="64e8807c-74e8-4665-85b3-2b8e54a82fe8" providerId="ADAL" clId="{9E0E42E2-933A-4242-8586-F84DBE598CB2}" dt="2024-03-24T03:20:15.041" v="163"/>
          <ac:picMkLst>
            <pc:docMk/>
            <pc:sldMk cId="269817177" sldId="296"/>
            <ac:picMk id="580" creationId="{E7C30262-2632-933A-2E5C-F3A6FF7485C0}"/>
          </ac:picMkLst>
        </pc:picChg>
        <pc:picChg chg="mod">
          <ac:chgData name="Ryoma Yataka" userId="64e8807c-74e8-4665-85b3-2b8e54a82fe8" providerId="ADAL" clId="{9E0E42E2-933A-4242-8586-F84DBE598CB2}" dt="2024-03-24T03:20:15.041" v="163"/>
          <ac:picMkLst>
            <pc:docMk/>
            <pc:sldMk cId="269817177" sldId="296"/>
            <ac:picMk id="587" creationId="{25DC2E6C-6A07-FF71-2549-A5380DC67710}"/>
          </ac:picMkLst>
        </pc:picChg>
        <pc:picChg chg="mod">
          <ac:chgData name="Ryoma Yataka" userId="64e8807c-74e8-4665-85b3-2b8e54a82fe8" providerId="ADAL" clId="{9E0E42E2-933A-4242-8586-F84DBE598CB2}" dt="2024-03-24T03:20:15.041" v="163"/>
          <ac:picMkLst>
            <pc:docMk/>
            <pc:sldMk cId="269817177" sldId="296"/>
            <ac:picMk id="594" creationId="{A0FB98E9-2022-FED1-9B84-3CAD9C333EAD}"/>
          </ac:picMkLst>
        </pc:picChg>
        <pc:picChg chg="mod">
          <ac:chgData name="Ryoma Yataka" userId="64e8807c-74e8-4665-85b3-2b8e54a82fe8" providerId="ADAL" clId="{9E0E42E2-933A-4242-8586-F84DBE598CB2}" dt="2024-03-24T03:29:44.106" v="337" actId="1076"/>
          <ac:picMkLst>
            <pc:docMk/>
            <pc:sldMk cId="269817177" sldId="296"/>
            <ac:picMk id="649" creationId="{32B49158-439F-06B5-4797-DF898A12BC2C}"/>
          </ac:picMkLst>
        </pc:picChg>
        <pc:picChg chg="mod">
          <ac:chgData name="Ryoma Yataka" userId="64e8807c-74e8-4665-85b3-2b8e54a82fe8" providerId="ADAL" clId="{9E0E42E2-933A-4242-8586-F84DBE598CB2}" dt="2024-03-24T03:29:44.106" v="337" actId="1076"/>
          <ac:picMkLst>
            <pc:docMk/>
            <pc:sldMk cId="269817177" sldId="296"/>
            <ac:picMk id="653" creationId="{E9EC8C64-AA77-7D33-8C8D-659B36D2CBA1}"/>
          </ac:picMkLst>
        </pc:pic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9" creationId="{05685A1E-36B3-F76F-EA03-085AB7CA2203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0" creationId="{085A9E4B-0CBE-AAF6-70FB-678F87FF60C3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8" creationId="{26B8B60D-94B7-8B34-B9E1-272D477F5524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9" creationId="{9FC1FF50-E070-4A85-3EEE-138EA7FB82BE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1" creationId="{83CCB73D-6085-F35D-8864-2F193F9D38D9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3" creationId="{7328CDF0-A6D2-EB58-1C63-EE60C470493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4" creationId="{5931880D-7763-9C03-46D2-8BB03E79FA4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7" creationId="{B12A470D-7FD4-ABC9-41C4-CA039C0B4E21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" creationId="{99AD6BE8-7FE5-C8C9-AB1C-AC1F9339A3F1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9" creationId="{F91AE10B-3F80-0A32-882D-E0CDB74965AE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6" creationId="{9B83F600-5453-9739-FF9C-5EFAC9AB53A3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9" creationId="{254214B5-EADF-598D-353D-3FF63BA380F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42" creationId="{9194F9B1-7855-CCB2-158F-8404B6B19C05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46" creationId="{5489D10D-09ED-1073-8459-C893D367C95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47" creationId="{1334D6CC-D8BA-B1D7-A8BF-65EFF638D78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48" creationId="{563367AD-34F7-7457-942A-041E79675279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50" creationId="{869B496F-C271-3D38-90CE-D1847237EDF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1" creationId="{57B7A717-4876-5061-1D10-A0AF10C524F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3" creationId="{E53A53FA-E3BF-5830-07CE-37BA57D309F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4" creationId="{429E4104-EA5A-7EDB-6F38-B98C4C0F2BC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5" creationId="{F9F26732-6F2E-3178-0379-7E5F1877D4C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6" creationId="{0384F1CC-6672-E344-6E76-D7B080BF0351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57" creationId="{7F738A3B-F9BD-3926-1E68-05E0F2D49C8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58" creationId="{14BC2E63-D9DD-74B7-CEC9-F588E111301A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59" creationId="{C5F34CD3-0A8F-36B6-78B9-780A492137E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60" creationId="{1ECCC975-1634-63DD-5C72-5DD2DB885536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61" creationId="{FFD9FC8A-2F68-AE9F-C08E-817E7AE6FC39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62" creationId="{4A03A703-F7AC-38DD-0F3D-DF82B42DBCA7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63" creationId="{57E0FB7F-C246-111F-A485-CE9CEA52886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65" creationId="{D57FF3C3-9AF4-A738-808C-FB1393B8E3F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69" creationId="{F9491C3D-E654-21FF-E297-A694BD311C83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74" creationId="{53BB8186-22E2-CE34-D9FB-0979C8BBE57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75" creationId="{7EBE8400-C42C-025E-7F7B-CDA65D35E6A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76" creationId="{D3475000-9312-EDE7-3D34-4A56CEA38C2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77" creationId="{C4061A4B-DAEA-25BA-6B78-422D7C8C6566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78" creationId="{DA3F0285-15E6-9126-AE21-85D9E5BC0214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79" creationId="{5BF7C1E9-F69E-73CE-CDF4-A82BE13ACE1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80" creationId="{5E3FFEA9-970D-3849-4212-0F1B83ACC96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81" creationId="{6E6ACF42-A4CC-E5D1-C486-41564EDA9CD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91" creationId="{1E485D88-6C02-C1D6-274C-47A5F625739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95" creationId="{CE093751-EDEB-3217-A15A-7E0216816418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0" creationId="{8639BD7A-824D-A908-249E-0C6B2B32B2FA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1" creationId="{DC6D1C7A-B842-1F01-4A82-24B925BA06A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4" creationId="{56639F75-DB26-0573-D373-4B3A83B7535E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5" creationId="{DA24E4C5-9324-2187-AF66-805BBE26B5CD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6" creationId="{8C6106B4-3171-04D8-66B4-69BC2D56D2A9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7" creationId="{6F45DF61-CF5B-F69A-0B13-774F28B7A61A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8" creationId="{F6A9DCC0-5DA2-F306-4344-E57D865B628E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09" creationId="{DDB866D9-2058-7425-7854-D78A48045A9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10" creationId="{7CC35E6A-6802-5727-F38E-B1DC9E17E8C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12" creationId="{E238FA65-61FB-36EE-9E25-C451C5D4693D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13" creationId="{E4D9049C-2282-E08E-53AF-B68D49763138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114" creationId="{80D42803-71D6-C7BB-DE10-589A8DD3F6B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15" creationId="{F39DDC40-B236-0467-14C2-5D4A57F2E65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22" creationId="{FD190F82-01C5-579E-87D2-1D3B39ABFE5A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123" creationId="{AFF4E82B-C3B3-8ECF-B9EC-0DAAA4D83839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29" creationId="{21FFDE86-385E-82A7-D9F6-B8DE0CF5F4B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30" creationId="{C32DD090-6C32-CBCE-6F18-045C71DF8B34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33" creationId="{69982893-82DA-D5F2-DE90-52AC432CACD0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34" creationId="{E8FE5D71-D7CF-2C33-5DF1-AEF5A63814C3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44" creationId="{FD624873-BCB9-A1D6-79B1-A56058C7162E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45" creationId="{8966DD64-55DE-4ED2-0C35-60F191D04B1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46" creationId="{54E93561-0184-2E4E-E11E-8B79A0ACE6DF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47" creationId="{FA6A7A37-536E-1063-D3F1-164FEF39C42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48" creationId="{9B4BC4CB-5FE2-35B8-1A8A-1B89011A6DB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51" creationId="{25F6F593-56B7-6835-CE74-3355CE15B134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52" creationId="{4C372E09-92A2-5269-BC8E-83FD2C41735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53" creationId="{EE0B4231-A419-8489-4056-85FB5D6D585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54" creationId="{6A5436D1-62C5-4C51-9281-520E4ECFC8C3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55" creationId="{2D61A44B-C6B5-AD3C-669F-EED30934AF5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60" creationId="{BDC0B1CD-D7AA-660B-87B6-1E7505D73A52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65" creationId="{18035B2E-411D-40B1-AF7D-ADBA7A78FC8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69" creationId="{EACFD4DD-CBC2-3A89-963F-65F7BFBF428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70" creationId="{DF3F8D1A-DB81-2B15-FC49-A5C20ED02E6F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71" creationId="{4BD1B1B2-82D0-4F1A-0A9B-A05F9A168AB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73" creationId="{3AFCF1FF-AFEA-9921-17C0-A31B173DE47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79" creationId="{935918D7-EB97-C649-F3FE-9CDE58340D16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180" creationId="{EC5D5977-E87E-98A6-F888-B6EA75923C37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86" creationId="{7FD24C46-FBD1-6C69-6956-E02B5F3DD84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187" creationId="{43DB0DB2-810F-DD17-414E-4520565621D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92" creationId="{61D864E0-DF74-ABBF-E287-EDFF5C0DA8B8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197" creationId="{A17078E8-B41D-213E-C88D-F9AFB953363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00" creationId="{BC31CAEB-6FF5-3BEA-093C-A21739DC8280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01" creationId="{1F8FB820-0052-99BD-B99D-0D87F825A40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02" creationId="{E9B049C9-0E49-ADF6-5396-44F34956C1A3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203" creationId="{661752C4-78B0-E3A8-B66D-139A277CE086}"/>
          </ac:cxnSpMkLst>
        </pc:cxnChg>
        <pc:cxnChg chg="mod">
          <ac:chgData name="Ryoma Yataka" userId="64e8807c-74e8-4665-85b3-2b8e54a82fe8" providerId="ADAL" clId="{9E0E42E2-933A-4242-8586-F84DBE598CB2}" dt="2024-03-24T03:16:23.589" v="90"/>
          <ac:cxnSpMkLst>
            <pc:docMk/>
            <pc:sldMk cId="269817177" sldId="296"/>
            <ac:cxnSpMk id="204" creationId="{82C29082-0418-8CCF-DFD3-92B42AF635A5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05" creationId="{68294C40-DFC5-0A27-8F11-4EB071A47932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10" creationId="{52DFA1A2-6139-03F1-FA7C-381C558A79F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13" creationId="{5AD5748B-D8E6-B413-F817-8126302885F5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16" creationId="{D69758D9-92AF-EE11-6751-9279D0FABFE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17" creationId="{EDCA8D76-5DEA-5F39-6854-E980C2EF36D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19" creationId="{5501AA0C-A36A-DB65-C8D4-CBA91DEEBCA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0" creationId="{39A0ACCE-13C0-338F-7153-B007FDF5D819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1" creationId="{7843BD8D-0D2C-7B8E-1D1F-3451DD722B6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4" creationId="{329D4741-540F-23C5-92BA-C65CBFDE5213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5" creationId="{9784FA94-7B78-7131-EE80-3A98213D2B2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6" creationId="{72A35AFD-92E8-60E2-643E-322CA6C37E7D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37" creationId="{41A4482E-1CF7-EC6E-9AAF-38419A4DC765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1" creationId="{279468F0-63D8-8A2B-5D08-6B36BD31459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2" creationId="{EDD58D71-D304-1304-0EA9-578ECED33F51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4" creationId="{94599E47-BCA4-D227-3AED-8EEEB6DE1D8F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5" creationId="{68929314-5C24-CAF5-6599-9F90343772E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7" creationId="{2248B5A8-B8A5-4B36-FC91-0C2948218645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48" creationId="{896CD6A2-5719-356A-4F7C-C37C948D9088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0" creationId="{0B0C1FD6-D249-E23F-3B36-CFA3B27BFA7D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1" creationId="{143DD1A3-A775-A484-62D4-1B70AAE4D36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5" creationId="{C959FFDA-E71C-AE27-DE3E-9083ACC529EF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6" creationId="{CCA5948D-F22C-7A86-1EF8-D6B02DFB5977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8" creationId="{84DEAD2B-A3DB-258A-B769-59DA4B38592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59" creationId="{3FA6D56A-EB94-C882-2540-3B0C3E2AA15E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61" creationId="{CFF1DFB0-200F-DA1F-1A4F-7E571A0ED7B4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62" creationId="{B9029095-140A-880A-71F9-87325F5287EA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64" creationId="{38CCDA57-00DE-CABC-44DF-0DF1DAD951D2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65" creationId="{AABCEE31-A60D-733B-02BC-54506A64F1CD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69" creationId="{7263D733-CB62-651B-7FFE-AD457903E88B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272" creationId="{DF5A2351-0FDA-A926-DD41-CD758FADAB94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76" creationId="{7859C605-47BE-D3EA-82A2-67975FA5402D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77" creationId="{A1580276-9A34-9EB3-524D-07A0935ED243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0" creationId="{D99EEAC7-68BF-F226-D61A-A3CD4B68F986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1" creationId="{97C722BA-99D2-EAD6-5505-C8D5FFAA7EF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2" creationId="{6020C33B-57DF-8DE8-C793-B600E92FDDC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3" creationId="{3929B014-C02F-8D9C-F6C2-3487A754D753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4" creationId="{5A2D9A73-BC40-F4BD-C5C6-4F6A61F36298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5" creationId="{9C69BF34-C673-46D4-8049-BEEA6AF0A3B6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6" creationId="{61A08E7C-2FE7-8D0C-26B2-97CD5BA1C93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8" creationId="{0D69E13D-1406-60BD-F0C3-F22CC55B674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89" creationId="{83C62851-88DE-56DA-F109-B91737752485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95" creationId="{FB0217EE-68AC-A764-0477-FFAC964CC418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96" creationId="{AB7CFE04-DE9B-BE94-C95A-173376E0BDC1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299" creationId="{E17B3B41-C023-1316-C9B9-0458826A9D6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00" creationId="{225D1E07-8792-A0C8-40C1-1D1CD2EE0CB5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03" creationId="{766DC6F2-8BD0-0730-0728-7FAF55D11DCC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04" creationId="{619E9002-C8D3-5044-0A56-3E2D50465130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315" creationId="{EDF28EC1-63E6-7055-018D-8C9AE58DC57C}"/>
          </ac:cxnSpMkLst>
        </pc:cxnChg>
        <pc:cxnChg chg="mod">
          <ac:chgData name="Ryoma Yataka" userId="64e8807c-74e8-4665-85b3-2b8e54a82fe8" providerId="ADAL" clId="{9E0E42E2-933A-4242-8586-F84DBE598CB2}" dt="2024-03-24T03:20:12.582" v="162" actId="478"/>
          <ac:cxnSpMkLst>
            <pc:docMk/>
            <pc:sldMk cId="269817177" sldId="296"/>
            <ac:cxnSpMk id="316" creationId="{196D98C3-977E-BD72-3368-49DD782871C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33" creationId="{0B7CED26-354B-9A48-F29B-59B8A5F7E15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49" creationId="{873EE575-53F5-F1BE-6326-DAFBC3D54ACE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67" creationId="{66366E39-0F15-D43D-1281-B3571CA45DE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68" creationId="{DD983256-A0A9-0A23-0D2A-D93BC93A7A77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73" creationId="{005D1469-B794-DC26-AE43-FC625467717B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77" creationId="{696EE2F0-B4A8-FBAE-F912-FFCBFF21C1BA}"/>
          </ac:cxnSpMkLst>
        </pc:cxnChg>
        <pc:cxnChg chg="mod">
          <ac:chgData name="Ryoma Yataka" userId="64e8807c-74e8-4665-85b3-2b8e54a82fe8" providerId="ADAL" clId="{9E0E42E2-933A-4242-8586-F84DBE598CB2}" dt="2024-03-24T03:16:23.289" v="89" actId="478"/>
          <ac:cxnSpMkLst>
            <pc:docMk/>
            <pc:sldMk cId="269817177" sldId="296"/>
            <ac:cxnSpMk id="381" creationId="{0D8AEAAD-5204-98FE-DC7D-CF5827FC7933}"/>
          </ac:cxnSpMkLst>
        </pc:cxnChg>
        <pc:cxnChg chg="add del mod">
          <ac:chgData name="Ryoma Yataka" userId="64e8807c-74e8-4665-85b3-2b8e54a82fe8" providerId="ADAL" clId="{9E0E42E2-933A-4242-8586-F84DBE598CB2}" dt="2024-03-24T03:20:10.660" v="161" actId="478"/>
          <ac:cxnSpMkLst>
            <pc:docMk/>
            <pc:sldMk cId="269817177" sldId="296"/>
            <ac:cxnSpMk id="404" creationId="{DD24C464-A9B6-EAF8-D722-13E5AD45525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10" creationId="{1A9B75DC-7654-A3C3-47FF-42ED10DB5D52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11" creationId="{F1EE32EB-A2F8-9E04-EF80-A4E87A3D207D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14" creationId="{1CBA2D89-1E0C-E720-6433-F5389AED636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15" creationId="{5E725BCD-AD28-B6C1-E8B0-4FDFEE0447C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26" creationId="{8BBBF483-B819-519A-BBA8-110148DD3C3F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27" creationId="{A7AC9A68-36A3-D902-11E6-30AE42D323C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29" creationId="{CE7DE807-8095-948D-CF0B-35EDD6B28FD5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0" creationId="{2533C4CD-3971-13D7-B6A3-F2AEF95959C9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1" creationId="{FD832228-CAB8-117C-1E5C-CE4EB66F71FD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2" creationId="{6E119BBE-5B41-5449-7AFD-963D24A3CD76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3" creationId="{16D1584B-40FD-7121-8642-E2225574019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4" creationId="{2F2ACA48-6B8B-3B22-C0BB-DD2B56DDADE6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5" creationId="{93C74F8A-E0D5-8E89-8743-19B95DD95935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6" creationId="{7D252BF0-2B8A-4429-937B-FA0340B52247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7" creationId="{039CCC50-0E70-6DD2-ABD6-1EDB76F34DF9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38" creationId="{A035348D-84AF-8EA7-1326-55D50841EF96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46" creationId="{E3AF26A1-539A-0052-5B5E-F5EA0640B7A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47" creationId="{EECAA960-D33E-75EE-0F7A-885D1429FAF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48" creationId="{4B1B845C-CF42-E59D-E763-84319F8768E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49" creationId="{722C2F29-F768-E79E-318E-E60D6D84B84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50" creationId="{A5268045-4E3E-31F4-04F7-F159D3D6494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51" creationId="{9ED1B746-BD01-53D3-6463-24F106DACC45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52" creationId="{C936EDE5-E472-0D3D-AED6-8CFB1BB8A4F0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53" creationId="{0B2DFE84-5FED-ABC9-676E-9800C04EB9FD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63" creationId="{8F380110-3EA6-2D73-D351-2D4BB4C7900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65" creationId="{0EFC58CA-5A31-6D95-CE3E-69F66685E31C}"/>
          </ac:cxnSpMkLst>
        </pc:cxnChg>
        <pc:cxnChg chg="mod">
          <ac:chgData name="Ryoma Yataka" userId="64e8807c-74e8-4665-85b3-2b8e54a82fe8" providerId="ADAL" clId="{9E0E42E2-933A-4242-8586-F84DBE598CB2}" dt="2024-03-24T03:29:59.356" v="339" actId="208"/>
          <ac:cxnSpMkLst>
            <pc:docMk/>
            <pc:sldMk cId="269817177" sldId="296"/>
            <ac:cxnSpMk id="466" creationId="{73AD8AFB-BF5A-C5BF-A87C-5568055AC4B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67" creationId="{8E0C3C28-6031-280D-9D6F-F5B6AC8304AF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68" creationId="{A58F20DD-E31F-BE26-FD81-FF9F08E6225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69" creationId="{EA6929A4-6FBE-80EC-1E7C-B191FC39BF31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1" creationId="{2CC8AEB3-426B-A925-BDE3-4D0E0CDBF099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2" creationId="{F1925316-E431-B35F-8F4A-D3DC4D54CC3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3" creationId="{C43DA8C6-6385-3B98-2BA9-DFE7810750D9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4" creationId="{B0D62CAD-330A-4250-D211-30C5349B9BE6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6" creationId="{908496A6-DBAF-5ED9-36BA-9A1BEBE794C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7" creationId="{7E5329C9-2FB7-5407-EEE8-28E11C3D72B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8" creationId="{CC57EF95-7AFB-7395-2CE4-58289EA94AE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489" creationId="{1198670A-A335-E08C-CAD1-689F03400200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0" creationId="{A3572A98-83C4-3587-7B1D-9FA0D64A2A67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1" creationId="{9F7F82AB-711A-4C13-EC48-FEE9F9CC2AF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2" creationId="{A7F6C03D-7403-F5F3-F3A9-C2743F3AE18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3" creationId="{312A01CB-6435-5607-64D8-E15F1F7D151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4" creationId="{71D7D58F-5304-C57C-55DD-74C74273ED7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5" creationId="{DE2A7E74-17D1-E133-B412-26491B518D2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6" creationId="{5AF710D8-D02A-9E43-14D2-E9DE99E3E64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07" creationId="{D369E1B2-EC5F-EC35-CD7C-AD024B721D99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15" creationId="{A1BBC28B-474C-9FC8-AA7B-C0D3B06E09FE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16" creationId="{42A19614-DD71-B6E4-B037-265707589CF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17" creationId="{A7065501-F324-343E-9136-3F2C46D93DC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18" creationId="{B6959DB0-E414-96C7-8F28-D4760741EFF5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26" creationId="{DAB38ADD-0514-01B4-0FD8-923EA4F439B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2" creationId="{F5CF1052-6380-32DF-C856-02626850991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3" creationId="{048B4D3F-B96D-4CB3-E4B4-1D45E15C111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6" creationId="{EB080210-D0BD-C86D-D623-C75987A271F4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7" creationId="{B48A9D41-3E0E-C547-C0E9-0D498FC63A4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8" creationId="{142FA380-4B99-C666-B21B-9CA10A0BB8AE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39" creationId="{ADFC45EF-3AF4-B495-B399-1BAF9B78C2E7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43" creationId="{EBE7FE79-11C2-41E1-5C7F-8570DEB309C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44" creationId="{F946DA88-EE3F-8145-8D7E-40E574F6139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46" creationId="{4042D281-C774-096E-C19B-9566CE3FB8B0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47" creationId="{FDFCBF07-9F9A-8535-834D-8C1896CBEACD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49" creationId="{16E86A96-9FE4-FFC9-359B-8552E72C39C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50" creationId="{56F00D17-7AE2-7386-A68B-06747A50033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52" creationId="{6FAA3625-F4FE-2BB2-57CB-9054D3FB375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53" creationId="{BDA1F557-CB31-2453-3A33-241AB9129CFA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57" creationId="{004B6322-E109-989A-F302-13DCAB8FD91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58" creationId="{817B38B6-8755-09C4-94DF-8F78FABDE677}"/>
          </ac:cxnSpMkLst>
        </pc:cxnChg>
        <pc:cxnChg chg="mod">
          <ac:chgData name="Ryoma Yataka" userId="64e8807c-74e8-4665-85b3-2b8e54a82fe8" providerId="ADAL" clId="{9E0E42E2-933A-4242-8586-F84DBE598CB2}" dt="2024-03-24T03:29:59.356" v="339" actId="208"/>
          <ac:cxnSpMkLst>
            <pc:docMk/>
            <pc:sldMk cId="269817177" sldId="296"/>
            <ac:cxnSpMk id="560" creationId="{0F1F51E3-35C4-3820-4E33-8579EF42272F}"/>
          </ac:cxnSpMkLst>
        </pc:cxnChg>
        <pc:cxnChg chg="mod">
          <ac:chgData name="Ryoma Yataka" userId="64e8807c-74e8-4665-85b3-2b8e54a82fe8" providerId="ADAL" clId="{9E0E42E2-933A-4242-8586-F84DBE598CB2}" dt="2024-03-24T03:29:59.356" v="339" actId="208"/>
          <ac:cxnSpMkLst>
            <pc:docMk/>
            <pc:sldMk cId="269817177" sldId="296"/>
            <ac:cxnSpMk id="561" creationId="{2AB64C55-52DE-10FD-2528-720278DEA72B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63" creationId="{051CA406-C846-F65A-7543-983312E10D21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64" creationId="{2F112B68-81FF-7785-0DF0-E95E8EBA6776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66" creationId="{43806DC0-9CA7-EEC4-95DA-ACDC85BCFDEC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67" creationId="{9FB2B08B-5BA3-DE9A-5F65-3BB0D40A85A8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71" creationId="{54097581-D08A-BC87-3991-4628C9CABDA0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72" creationId="{A6EAB06B-1428-E111-CE0A-1E6ED7F6333D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74" creationId="{8186CFD6-7BB6-A17C-3E8F-ACEF65CB4F73}"/>
          </ac:cxnSpMkLst>
        </pc:cxnChg>
        <pc:cxnChg chg="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575" creationId="{73FABB05-2654-8FAD-A3F1-B09D1B8E6656}"/>
          </ac:cxnSpMkLst>
        </pc:cxnChg>
        <pc:cxnChg chg="add 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646" creationId="{E041670F-0B2D-5C55-91DE-6F3A3BAD5A59}"/>
          </ac:cxnSpMkLst>
        </pc:cxnChg>
        <pc:cxnChg chg="add mod">
          <ac:chgData name="Ryoma Yataka" userId="64e8807c-74e8-4665-85b3-2b8e54a82fe8" providerId="ADAL" clId="{9E0E42E2-933A-4242-8586-F84DBE598CB2}" dt="2024-03-24T03:20:15.041" v="163"/>
          <ac:cxnSpMkLst>
            <pc:docMk/>
            <pc:sldMk cId="269817177" sldId="296"/>
            <ac:cxnSpMk id="647" creationId="{F103C00D-DBB3-DF90-E5DA-C92DFC818898}"/>
          </ac:cxnSpMkLst>
        </pc:cxnChg>
        <pc:cxnChg chg="add del mod">
          <ac:chgData name="Ryoma Yataka" userId="64e8807c-74e8-4665-85b3-2b8e54a82fe8" providerId="ADAL" clId="{9E0E42E2-933A-4242-8586-F84DBE598CB2}" dt="2024-03-24T03:32:14.365" v="366" actId="478"/>
          <ac:cxnSpMkLst>
            <pc:docMk/>
            <pc:sldMk cId="269817177" sldId="296"/>
            <ac:cxnSpMk id="660" creationId="{F97D056E-D8FF-203D-55DA-1E4B665FF310}"/>
          </ac:cxnSpMkLst>
        </pc:cxnChg>
        <pc:cxnChg chg="add mod">
          <ac:chgData name="Ryoma Yataka" userId="64e8807c-74e8-4665-85b3-2b8e54a82fe8" providerId="ADAL" clId="{9E0E42E2-933A-4242-8586-F84DBE598CB2}" dt="2024-03-24T03:32:30.790" v="370" actId="14100"/>
          <ac:cxnSpMkLst>
            <pc:docMk/>
            <pc:sldMk cId="269817177" sldId="296"/>
            <ac:cxnSpMk id="667" creationId="{F4A80637-19B8-2B70-69EB-F89B3E3FC0E9}"/>
          </ac:cxnSpMkLst>
        </pc:cxnChg>
        <pc:cxnChg chg="mod">
          <ac:chgData name="Ryoma Yataka" userId="64e8807c-74e8-4665-85b3-2b8e54a82fe8" providerId="ADAL" clId="{9E0E42E2-933A-4242-8586-F84DBE598CB2}" dt="2024-03-24T15:02:30.960" v="1385" actId="478"/>
          <ac:cxnSpMkLst>
            <pc:docMk/>
            <pc:sldMk cId="269817177" sldId="296"/>
            <ac:cxnSpMk id="673" creationId="{C169B5C5-9E4F-0273-A39D-E1F7C229C4FD}"/>
          </ac:cxnSpMkLst>
        </pc:cxnChg>
        <pc:cxnChg chg="mod">
          <ac:chgData name="Ryoma Yataka" userId="64e8807c-74e8-4665-85b3-2b8e54a82fe8" providerId="ADAL" clId="{9E0E42E2-933A-4242-8586-F84DBE598CB2}" dt="2024-03-24T15:02:30.960" v="1385" actId="478"/>
          <ac:cxnSpMkLst>
            <pc:docMk/>
            <pc:sldMk cId="269817177" sldId="296"/>
            <ac:cxnSpMk id="674" creationId="{8A91FAD2-9D43-0EC5-3DAE-38763F9DBB1C}"/>
          </ac:cxnSpMkLst>
        </pc:cxnChg>
        <pc:cxnChg chg="add del mod">
          <ac:chgData name="Ryoma Yataka" userId="64e8807c-74e8-4665-85b3-2b8e54a82fe8" providerId="ADAL" clId="{9E0E42E2-933A-4242-8586-F84DBE598CB2}" dt="2024-03-24T15:02:32.912" v="1387" actId="478"/>
          <ac:cxnSpMkLst>
            <pc:docMk/>
            <pc:sldMk cId="269817177" sldId="296"/>
            <ac:cxnSpMk id="676" creationId="{B76BF5B6-C645-5965-CC7E-C8CF3673217D}"/>
          </ac:cxnSpMkLst>
        </pc:cxnChg>
        <pc:cxnChg chg="add del mod">
          <ac:chgData name="Ryoma Yataka" userId="64e8807c-74e8-4665-85b3-2b8e54a82fe8" providerId="ADAL" clId="{9E0E42E2-933A-4242-8586-F84DBE598CB2}" dt="2024-03-24T15:02:31.950" v="1386" actId="478"/>
          <ac:cxnSpMkLst>
            <pc:docMk/>
            <pc:sldMk cId="269817177" sldId="296"/>
            <ac:cxnSpMk id="677" creationId="{EE4884A8-6E4C-9CB3-3951-6EB7FAD9A64F}"/>
          </ac:cxnSpMkLst>
        </pc:cxnChg>
        <pc:cxnChg chg="add mod">
          <ac:chgData name="Ryoma Yataka" userId="64e8807c-74e8-4665-85b3-2b8e54a82fe8" providerId="ADAL" clId="{9E0E42E2-933A-4242-8586-F84DBE598CB2}" dt="2024-03-24T15:07:55.286" v="1477" actId="14100"/>
          <ac:cxnSpMkLst>
            <pc:docMk/>
            <pc:sldMk cId="269817177" sldId="296"/>
            <ac:cxnSpMk id="679" creationId="{CDBEF7CB-6F18-5326-402F-E2AE8DB7AA1A}"/>
          </ac:cxnSpMkLst>
        </pc:cxnChg>
        <pc:cxnChg chg="add mod">
          <ac:chgData name="Ryoma Yataka" userId="64e8807c-74e8-4665-85b3-2b8e54a82fe8" providerId="ADAL" clId="{9E0E42E2-933A-4242-8586-F84DBE598CB2}" dt="2024-03-24T15:08:26.480" v="1512" actId="14100"/>
          <ac:cxnSpMkLst>
            <pc:docMk/>
            <pc:sldMk cId="269817177" sldId="296"/>
            <ac:cxnSpMk id="683" creationId="{40DA8C12-A06E-3862-81C7-8C20EE859956}"/>
          </ac:cxnSpMkLst>
        </pc:cxnChg>
        <pc:cxnChg chg="add mod">
          <ac:chgData name="Ryoma Yataka" userId="64e8807c-74e8-4665-85b3-2b8e54a82fe8" providerId="ADAL" clId="{9E0E42E2-933A-4242-8586-F84DBE598CB2}" dt="2024-03-24T15:22:37.360" v="1603"/>
          <ac:cxnSpMkLst>
            <pc:docMk/>
            <pc:sldMk cId="269817177" sldId="296"/>
            <ac:cxnSpMk id="688" creationId="{8BFE2C49-6412-8755-A546-BE8A3F75A012}"/>
          </ac:cxnSpMkLst>
        </pc:cxnChg>
        <pc:cxnChg chg="add mod">
          <ac:chgData name="Ryoma Yataka" userId="64e8807c-74e8-4665-85b3-2b8e54a82fe8" providerId="ADAL" clId="{9E0E42E2-933A-4242-8586-F84DBE598CB2}" dt="2024-03-24T15:22:37.360" v="1603"/>
          <ac:cxnSpMkLst>
            <pc:docMk/>
            <pc:sldMk cId="269817177" sldId="296"/>
            <ac:cxnSpMk id="689" creationId="{23DDC148-4355-2893-73A6-4B32250E2116}"/>
          </ac:cxnSpMkLst>
        </pc:cxnChg>
        <pc:cxnChg chg="add mod">
          <ac:chgData name="Ryoma Yataka" userId="64e8807c-74e8-4665-85b3-2b8e54a82fe8" providerId="ADAL" clId="{9E0E42E2-933A-4242-8586-F84DBE598CB2}" dt="2024-03-24T15:26:50.700" v="1730" actId="208"/>
          <ac:cxnSpMkLst>
            <pc:docMk/>
            <pc:sldMk cId="269817177" sldId="296"/>
            <ac:cxnSpMk id="691" creationId="{D580CF9A-5A5E-2DEE-1008-5212D144BACA}"/>
          </ac:cxnSpMkLst>
        </pc:cxnChg>
        <pc:cxnChg chg="add mod">
          <ac:chgData name="Ryoma Yataka" userId="64e8807c-74e8-4665-85b3-2b8e54a82fe8" providerId="ADAL" clId="{9E0E42E2-933A-4242-8586-F84DBE598CB2}" dt="2024-03-24T15:29:24.285" v="1750" actId="14100"/>
          <ac:cxnSpMkLst>
            <pc:docMk/>
            <pc:sldMk cId="269817177" sldId="296"/>
            <ac:cxnSpMk id="694" creationId="{71CD0EC4-F6A9-DDDA-8198-5A790535E8A8}"/>
          </ac:cxnSpMkLst>
        </pc:cxnChg>
      </pc:sldChg>
      <pc:sldChg chg="addSp delSp modSp add mod">
        <pc:chgData name="Ryoma Yataka" userId="64e8807c-74e8-4665-85b3-2b8e54a82fe8" providerId="ADAL" clId="{9E0E42E2-933A-4242-8586-F84DBE598CB2}" dt="2024-03-24T15:30:59.787" v="1761"/>
        <pc:sldMkLst>
          <pc:docMk/>
          <pc:sldMk cId="1152445085" sldId="299"/>
        </pc:sldMkLst>
        <pc:spChg chg="mod">
          <ac:chgData name="Ryoma Yataka" userId="64e8807c-74e8-4665-85b3-2b8e54a82fe8" providerId="ADAL" clId="{9E0E42E2-933A-4242-8586-F84DBE598CB2}" dt="2024-03-24T15:24:38.438" v="1629"/>
          <ac:spMkLst>
            <pc:docMk/>
            <pc:sldMk cId="1152445085" sldId="299"/>
            <ac:spMk id="3" creationId="{ECC990E2-B2F3-5AF9-92D1-C8BAFFABCB47}"/>
          </ac:spMkLst>
        </pc:spChg>
        <pc:spChg chg="mod">
          <ac:chgData name="Ryoma Yataka" userId="64e8807c-74e8-4665-85b3-2b8e54a82fe8" providerId="ADAL" clId="{9E0E42E2-933A-4242-8586-F84DBE598CB2}" dt="2024-03-24T03:30:46.305" v="343" actId="208"/>
          <ac:spMkLst>
            <pc:docMk/>
            <pc:sldMk cId="1152445085" sldId="299"/>
            <ac:spMk id="12" creationId="{BE9D96C3-FFE6-B61C-135B-749E74151356}"/>
          </ac:spMkLst>
        </pc:spChg>
        <pc:spChg chg="mod">
          <ac:chgData name="Ryoma Yataka" userId="64e8807c-74e8-4665-85b3-2b8e54a82fe8" providerId="ADAL" clId="{9E0E42E2-933A-4242-8586-F84DBE598CB2}" dt="2024-03-24T03:30:54.931" v="345" actId="207"/>
          <ac:spMkLst>
            <pc:docMk/>
            <pc:sldMk cId="1152445085" sldId="299"/>
            <ac:spMk id="14" creationId="{3B615AC4-9590-6171-A69E-7F1F9C44811A}"/>
          </ac:spMkLst>
        </pc:spChg>
        <pc:spChg chg="mod">
          <ac:chgData name="Ryoma Yataka" userId="64e8807c-74e8-4665-85b3-2b8e54a82fe8" providerId="ADAL" clId="{9E0E42E2-933A-4242-8586-F84DBE598CB2}" dt="2024-03-24T03:30:38.362" v="341"/>
          <ac:spMkLst>
            <pc:docMk/>
            <pc:sldMk cId="1152445085" sldId="299"/>
            <ac:spMk id="17" creationId="{DBB7585B-EC65-F0E3-B1D5-C2B6DFFCDD15}"/>
          </ac:spMkLst>
        </pc:spChg>
        <pc:spChg chg="mod">
          <ac:chgData name="Ryoma Yataka" userId="64e8807c-74e8-4665-85b3-2b8e54a82fe8" providerId="ADAL" clId="{9E0E42E2-933A-4242-8586-F84DBE598CB2}" dt="2024-03-24T03:30:38.362" v="341"/>
          <ac:spMkLst>
            <pc:docMk/>
            <pc:sldMk cId="1152445085" sldId="299"/>
            <ac:spMk id="20" creationId="{1A9EC46B-5C85-9EC8-4C9E-A620C9A41DF7}"/>
          </ac:spMkLst>
        </pc:spChg>
        <pc:spChg chg="add mod">
          <ac:chgData name="Ryoma Yataka" userId="64e8807c-74e8-4665-85b3-2b8e54a82fe8" providerId="ADAL" clId="{9E0E42E2-933A-4242-8586-F84DBE598CB2}" dt="2024-03-24T15:30:59.787" v="1761"/>
          <ac:spMkLst>
            <pc:docMk/>
            <pc:sldMk cId="1152445085" sldId="299"/>
            <ac:spMk id="35" creationId="{F77D8534-F6BB-AE83-FB63-CF8FAB905362}"/>
          </ac:spMkLst>
        </pc:spChg>
        <pc:spChg chg="mod">
          <ac:chgData name="Ryoma Yataka" userId="64e8807c-74e8-4665-85b3-2b8e54a82fe8" providerId="ADAL" clId="{9E0E42E2-933A-4242-8586-F84DBE598CB2}" dt="2024-03-24T15:30:45.984" v="1758" actId="207"/>
          <ac:spMkLst>
            <pc:docMk/>
            <pc:sldMk cId="1152445085" sldId="299"/>
            <ac:spMk id="317" creationId="{5E08E66C-2078-C915-584C-83795AF62C56}"/>
          </ac:spMkLst>
        </pc:spChg>
        <pc:spChg chg="mod">
          <ac:chgData name="Ryoma Yataka" userId="64e8807c-74e8-4665-85b3-2b8e54a82fe8" providerId="ADAL" clId="{9E0E42E2-933A-4242-8586-F84DBE598CB2}" dt="2024-03-24T03:28:41.051" v="334" actId="208"/>
          <ac:spMkLst>
            <pc:docMk/>
            <pc:sldMk cId="1152445085" sldId="299"/>
            <ac:spMk id="570" creationId="{7FD5226D-E7A8-197F-112B-715120F8EB59}"/>
          </ac:spMkLst>
        </pc:spChg>
        <pc:spChg chg="mod">
          <ac:chgData name="Ryoma Yataka" userId="64e8807c-74e8-4665-85b3-2b8e54a82fe8" providerId="ADAL" clId="{9E0E42E2-933A-4242-8586-F84DBE598CB2}" dt="2024-03-24T03:28:45.671" v="335" actId="208"/>
          <ac:spMkLst>
            <pc:docMk/>
            <pc:sldMk cId="1152445085" sldId="299"/>
            <ac:spMk id="573" creationId="{D543552E-1B88-0A4A-90F8-C741F7892A5A}"/>
          </ac:spMkLst>
        </pc:spChg>
        <pc:spChg chg="mod">
          <ac:chgData name="Ryoma Yataka" userId="64e8807c-74e8-4665-85b3-2b8e54a82fe8" providerId="ADAL" clId="{9E0E42E2-933A-4242-8586-F84DBE598CB2}" dt="2024-03-24T03:28:00.597" v="323" actId="208"/>
          <ac:spMkLst>
            <pc:docMk/>
            <pc:sldMk cId="1152445085" sldId="299"/>
            <ac:spMk id="655" creationId="{29766F3E-8978-C804-37D0-DF69EB4BFE21}"/>
          </ac:spMkLst>
        </pc:spChg>
        <pc:spChg chg="mod">
          <ac:chgData name="Ryoma Yataka" userId="64e8807c-74e8-4665-85b3-2b8e54a82fe8" providerId="ADAL" clId="{9E0E42E2-933A-4242-8586-F84DBE598CB2}" dt="2024-03-24T03:28:05.231" v="324" actId="207"/>
          <ac:spMkLst>
            <pc:docMk/>
            <pc:sldMk cId="1152445085" sldId="299"/>
            <ac:spMk id="656" creationId="{FCCA0DB0-2185-0557-BC59-D3750F6EF0F0}"/>
          </ac:spMkLst>
        </pc:spChg>
        <pc:grpChg chg="add mod">
          <ac:chgData name="Ryoma Yataka" userId="64e8807c-74e8-4665-85b3-2b8e54a82fe8" providerId="ADAL" clId="{9E0E42E2-933A-4242-8586-F84DBE598CB2}" dt="2024-03-24T03:30:38.362" v="341"/>
          <ac:grpSpMkLst>
            <pc:docMk/>
            <pc:sldMk cId="1152445085" sldId="299"/>
            <ac:grpSpMk id="11" creationId="{D4A56418-91DB-C121-5238-6B3A4ED4313A}"/>
          </ac:grpSpMkLst>
        </pc:grpChg>
        <pc:grpChg chg="mod">
          <ac:chgData name="Ryoma Yataka" userId="64e8807c-74e8-4665-85b3-2b8e54a82fe8" providerId="ADAL" clId="{9E0E42E2-933A-4242-8586-F84DBE598CB2}" dt="2024-03-24T03:30:38.362" v="341"/>
          <ac:grpSpMkLst>
            <pc:docMk/>
            <pc:sldMk cId="1152445085" sldId="299"/>
            <ac:grpSpMk id="13" creationId="{C793177F-B928-F565-1108-7B42503B58B3}"/>
          </ac:grpSpMkLst>
        </pc:grpChg>
        <pc:grpChg chg="mod">
          <ac:chgData name="Ryoma Yataka" userId="64e8807c-74e8-4665-85b3-2b8e54a82fe8" providerId="ADAL" clId="{9E0E42E2-933A-4242-8586-F84DBE598CB2}" dt="2024-03-24T03:30:38.362" v="341"/>
          <ac:grpSpMkLst>
            <pc:docMk/>
            <pc:sldMk cId="1152445085" sldId="299"/>
            <ac:grpSpMk id="15" creationId="{A8609674-525C-12C7-0F58-B3F74A68EB77}"/>
          </ac:grpSpMkLst>
        </pc:grpChg>
        <pc:grpChg chg="mod">
          <ac:chgData name="Ryoma Yataka" userId="64e8807c-74e8-4665-85b3-2b8e54a82fe8" providerId="ADAL" clId="{9E0E42E2-933A-4242-8586-F84DBE598CB2}" dt="2024-03-24T03:30:38.362" v="341"/>
          <ac:grpSpMkLst>
            <pc:docMk/>
            <pc:sldMk cId="1152445085" sldId="299"/>
            <ac:grpSpMk id="16" creationId="{C0ABE4C5-0540-D65F-B6CD-94F1E4065C5E}"/>
          </ac:grpSpMkLst>
        </pc:grpChg>
        <pc:grpChg chg="del">
          <ac:chgData name="Ryoma Yataka" userId="64e8807c-74e8-4665-85b3-2b8e54a82fe8" providerId="ADAL" clId="{9E0E42E2-933A-4242-8586-F84DBE598CB2}" dt="2024-03-24T03:30:40.411" v="342" actId="478"/>
          <ac:grpSpMkLst>
            <pc:docMk/>
            <pc:sldMk cId="1152445085" sldId="299"/>
            <ac:grpSpMk id="657" creationId="{4B635007-8143-25D7-D78B-0D47E739C7FE}"/>
          </ac:grpSpMkLst>
        </pc:grpChg>
        <pc:picChg chg="mod">
          <ac:chgData name="Ryoma Yataka" userId="64e8807c-74e8-4665-85b3-2b8e54a82fe8" providerId="ADAL" clId="{9E0E42E2-933A-4242-8586-F84DBE598CB2}" dt="2024-03-24T03:30:38.362" v="341"/>
          <ac:picMkLst>
            <pc:docMk/>
            <pc:sldMk cId="1152445085" sldId="299"/>
            <ac:picMk id="18" creationId="{95FD87E9-9CF2-77FB-DB9E-E87CAD332D7D}"/>
          </ac:picMkLst>
        </pc:picChg>
        <pc:picChg chg="mod">
          <ac:chgData name="Ryoma Yataka" userId="64e8807c-74e8-4665-85b3-2b8e54a82fe8" providerId="ADAL" clId="{9E0E42E2-933A-4242-8586-F84DBE598CB2}" dt="2024-03-24T03:30:38.362" v="341"/>
          <ac:picMkLst>
            <pc:docMk/>
            <pc:sldMk cId="1152445085" sldId="299"/>
            <ac:picMk id="19" creationId="{7B352517-6424-8448-4F9D-C616525C89F3}"/>
          </ac:picMkLst>
        </pc:picChg>
        <pc:cxnChg chg="add mod">
          <ac:chgData name="Ryoma Yataka" userId="64e8807c-74e8-4665-85b3-2b8e54a82fe8" providerId="ADAL" clId="{9E0E42E2-933A-4242-8586-F84DBE598CB2}" dt="2024-03-24T03:32:03.867" v="365" actId="208"/>
          <ac:cxnSpMkLst>
            <pc:docMk/>
            <pc:sldMk cId="1152445085" sldId="299"/>
            <ac:cxnSpMk id="26" creationId="{10407B9D-BC50-66C4-8947-4ACABB0A08E8}"/>
          </ac:cxnSpMkLst>
        </pc:cxnChg>
        <pc:cxnChg chg="add mod">
          <ac:chgData name="Ryoma Yataka" userId="64e8807c-74e8-4665-85b3-2b8e54a82fe8" providerId="ADAL" clId="{9E0E42E2-933A-4242-8586-F84DBE598CB2}" dt="2024-03-24T03:32:03.867" v="365" actId="208"/>
          <ac:cxnSpMkLst>
            <pc:docMk/>
            <pc:sldMk cId="1152445085" sldId="299"/>
            <ac:cxnSpMk id="29" creationId="{4D7DEF21-860C-A84F-021E-C5B4DD845513}"/>
          </ac:cxnSpMkLst>
        </pc:cxnChg>
        <pc:cxnChg chg="add mod">
          <ac:chgData name="Ryoma Yataka" userId="64e8807c-74e8-4665-85b3-2b8e54a82fe8" providerId="ADAL" clId="{9E0E42E2-933A-4242-8586-F84DBE598CB2}" dt="2024-03-24T15:22:40.394" v="1604"/>
          <ac:cxnSpMkLst>
            <pc:docMk/>
            <pc:sldMk cId="1152445085" sldId="299"/>
            <ac:cxnSpMk id="32" creationId="{483CB137-3AC0-BD9E-835F-1B848AF06806}"/>
          </ac:cxnSpMkLst>
        </pc:cxnChg>
        <pc:cxnChg chg="add mod">
          <ac:chgData name="Ryoma Yataka" userId="64e8807c-74e8-4665-85b3-2b8e54a82fe8" providerId="ADAL" clId="{9E0E42E2-933A-4242-8586-F84DBE598CB2}" dt="2024-03-24T15:22:40.394" v="1604"/>
          <ac:cxnSpMkLst>
            <pc:docMk/>
            <pc:sldMk cId="1152445085" sldId="299"/>
            <ac:cxnSpMk id="33" creationId="{849AA569-C868-E018-4AAE-2C4BC3F4DEC8}"/>
          </ac:cxnSpMkLst>
        </pc:cxnChg>
        <pc:cxnChg chg="add mod">
          <ac:chgData name="Ryoma Yataka" userId="64e8807c-74e8-4665-85b3-2b8e54a82fe8" providerId="ADAL" clId="{9E0E42E2-933A-4242-8586-F84DBE598CB2}" dt="2024-03-24T15:29:49.626" v="1752" actId="208"/>
          <ac:cxnSpMkLst>
            <pc:docMk/>
            <pc:sldMk cId="1152445085" sldId="299"/>
            <ac:cxnSpMk id="34" creationId="{B084834D-3D2D-0696-A811-5F2F2907B5B4}"/>
          </ac:cxnSpMkLst>
        </pc:cxnChg>
        <pc:cxnChg chg="mod">
          <ac:chgData name="Ryoma Yataka" userId="64e8807c-74e8-4665-85b3-2b8e54a82fe8" providerId="ADAL" clId="{9E0E42E2-933A-4242-8586-F84DBE598CB2}" dt="2024-03-24T03:28:49.511" v="336" actId="208"/>
          <ac:cxnSpMkLst>
            <pc:docMk/>
            <pc:sldMk cId="1152445085" sldId="299"/>
            <ac:cxnSpMk id="426" creationId="{8BBBF483-B819-519A-BBA8-110148DD3C3F}"/>
          </ac:cxnSpMkLst>
        </pc:cxnChg>
        <pc:cxnChg chg="mod">
          <ac:chgData name="Ryoma Yataka" userId="64e8807c-74e8-4665-85b3-2b8e54a82fe8" providerId="ADAL" clId="{9E0E42E2-933A-4242-8586-F84DBE598CB2}" dt="2024-03-24T03:28:49.511" v="336" actId="208"/>
          <ac:cxnSpMkLst>
            <pc:docMk/>
            <pc:sldMk cId="1152445085" sldId="299"/>
            <ac:cxnSpMk id="433" creationId="{16D1584B-40FD-7121-8642-E2225574019A}"/>
          </ac:cxnSpMkLst>
        </pc:cxnChg>
        <pc:cxnChg chg="mod">
          <ac:chgData name="Ryoma Yataka" userId="64e8807c-74e8-4665-85b3-2b8e54a82fe8" providerId="ADAL" clId="{9E0E42E2-933A-4242-8586-F84DBE598CB2}" dt="2024-03-24T03:28:38.456" v="333" actId="208"/>
          <ac:cxnSpMkLst>
            <pc:docMk/>
            <pc:sldMk cId="1152445085" sldId="299"/>
            <ac:cxnSpMk id="571" creationId="{54097581-D08A-BC87-3991-4628C9CABDA0}"/>
          </ac:cxnSpMkLst>
        </pc:cxnChg>
        <pc:cxnChg chg="mod">
          <ac:chgData name="Ryoma Yataka" userId="64e8807c-74e8-4665-85b3-2b8e54a82fe8" providerId="ADAL" clId="{9E0E42E2-933A-4242-8586-F84DBE598CB2}" dt="2024-03-24T03:28:38.456" v="333" actId="208"/>
          <ac:cxnSpMkLst>
            <pc:docMk/>
            <pc:sldMk cId="1152445085" sldId="299"/>
            <ac:cxnSpMk id="572" creationId="{A6EAB06B-1428-E111-CE0A-1E6ED7F6333D}"/>
          </ac:cxnSpMkLst>
        </pc:cxnChg>
        <pc:cxnChg chg="mod">
          <ac:chgData name="Ryoma Yataka" userId="64e8807c-74e8-4665-85b3-2b8e54a82fe8" providerId="ADAL" clId="{9E0E42E2-933A-4242-8586-F84DBE598CB2}" dt="2024-03-24T03:28:45.671" v="335" actId="208"/>
          <ac:cxnSpMkLst>
            <pc:docMk/>
            <pc:sldMk cId="1152445085" sldId="299"/>
            <ac:cxnSpMk id="574" creationId="{8186CFD6-7BB6-A17C-3E8F-ACEF65CB4F73}"/>
          </ac:cxnSpMkLst>
        </pc:cxnChg>
        <pc:cxnChg chg="mod">
          <ac:chgData name="Ryoma Yataka" userId="64e8807c-74e8-4665-85b3-2b8e54a82fe8" providerId="ADAL" clId="{9E0E42E2-933A-4242-8586-F84DBE598CB2}" dt="2024-03-24T03:28:45.671" v="335" actId="208"/>
          <ac:cxnSpMkLst>
            <pc:docMk/>
            <pc:sldMk cId="1152445085" sldId="299"/>
            <ac:cxnSpMk id="575" creationId="{73FABB05-2654-8FAD-A3F1-B09D1B8E6656}"/>
          </ac:cxnSpMkLst>
        </pc:cxnChg>
        <pc:cxnChg chg="mod">
          <ac:chgData name="Ryoma Yataka" userId="64e8807c-74e8-4665-85b3-2b8e54a82fe8" providerId="ADAL" clId="{9E0E42E2-933A-4242-8586-F84DBE598CB2}" dt="2024-03-24T03:31:54.774" v="364" actId="1582"/>
          <ac:cxnSpMkLst>
            <pc:docMk/>
            <pc:sldMk cId="1152445085" sldId="299"/>
            <ac:cxnSpMk id="660" creationId="{F97D056E-D8FF-203D-55DA-1E4B665FF310}"/>
          </ac:cxnSpMkLst>
        </pc:cxnChg>
      </pc:sldChg>
      <pc:sldChg chg="add del">
        <pc:chgData name="Ryoma Yataka" userId="64e8807c-74e8-4665-85b3-2b8e54a82fe8" providerId="ADAL" clId="{9E0E42E2-933A-4242-8586-F84DBE598CB2}" dt="2024-03-24T03:27:47.965" v="320" actId="47"/>
        <pc:sldMkLst>
          <pc:docMk/>
          <pc:sldMk cId="1695359212" sldId="299"/>
        </pc:sldMkLst>
      </pc:sldChg>
      <pc:sldChg chg="addSp delSp modSp add mod">
        <pc:chgData name="Ryoma Yataka" userId="64e8807c-74e8-4665-85b3-2b8e54a82fe8" providerId="ADAL" clId="{9E0E42E2-933A-4242-8586-F84DBE598CB2}" dt="2024-03-24T15:49:08.640" v="2620" actId="1076"/>
        <pc:sldMkLst>
          <pc:docMk/>
          <pc:sldMk cId="2436447930" sldId="300"/>
        </pc:sldMkLst>
        <pc:spChg chg="add mod">
          <ac:chgData name="Ryoma Yataka" userId="64e8807c-74e8-4665-85b3-2b8e54a82fe8" providerId="ADAL" clId="{9E0E42E2-933A-4242-8586-F84DBE598CB2}" dt="2024-03-24T03:37:40.703" v="480" actId="693"/>
          <ac:spMkLst>
            <pc:docMk/>
            <pc:sldMk cId="2436447930" sldId="300"/>
            <ac:spMk id="2" creationId="{B2407030-0271-EEA6-9065-005AE0144203}"/>
          </ac:spMkLst>
        </pc:spChg>
        <pc:spChg chg="mod">
          <ac:chgData name="Ryoma Yataka" userId="64e8807c-74e8-4665-85b3-2b8e54a82fe8" providerId="ADAL" clId="{9E0E42E2-933A-4242-8586-F84DBE598CB2}" dt="2024-03-24T15:24:40.600" v="1630"/>
          <ac:spMkLst>
            <pc:docMk/>
            <pc:sldMk cId="2436447930" sldId="300"/>
            <ac:spMk id="3" creationId="{ECC990E2-B2F3-5AF9-92D1-C8BAFFABCB47}"/>
          </ac:spMkLst>
        </pc:spChg>
        <pc:spChg chg="add del mod">
          <ac:chgData name="Ryoma Yataka" userId="64e8807c-74e8-4665-85b3-2b8e54a82fe8" providerId="ADAL" clId="{9E0E42E2-933A-4242-8586-F84DBE598CB2}" dt="2024-03-24T03:38:42.889" v="484" actId="478"/>
          <ac:spMkLst>
            <pc:docMk/>
            <pc:sldMk cId="2436447930" sldId="300"/>
            <ac:spMk id="4" creationId="{8FAE0BBA-2B19-29CC-B84E-16B26C71E526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7" creationId="{224B40D9-20C4-6D2E-D5BA-5E1EBD35A2F4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8" creationId="{631C8072-7F12-CEE1-A536-902B8757B269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9" creationId="{E3DD5479-512A-AE24-55A4-8F26A5B12018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10" creationId="{A23FA353-CF5C-A1BF-3DA5-5FE78B35D850}"/>
          </ac:spMkLst>
        </pc:spChg>
        <pc:spChg chg="mod">
          <ac:chgData name="Ryoma Yataka" userId="64e8807c-74e8-4665-85b3-2b8e54a82fe8" providerId="ADAL" clId="{9E0E42E2-933A-4242-8586-F84DBE598CB2}" dt="2024-03-24T04:00:12.313" v="1245"/>
          <ac:spMkLst>
            <pc:docMk/>
            <pc:sldMk cId="2436447930" sldId="300"/>
            <ac:spMk id="20" creationId="{1A9EC46B-5C85-9EC8-4C9E-A620C9A41DF7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21" creationId="{EC0B5E45-8AC8-CCD9-5C60-A0F7F17FD0BC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22" creationId="{FB9E2E28-6ABE-C9B6-C1A8-0E176C8AE222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27" creationId="{AE3071AD-D300-C816-EBDE-C66B2F54B652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28" creationId="{44761C1D-9A80-AAD7-9205-E444C2B0CADB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0" creationId="{1FE43BCE-1B3E-953B-C61A-8614C328BE43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1" creationId="{F1F5CC24-E37F-90C0-2581-C9133D546CA1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2" creationId="{CF862D1D-9B3B-4D71-AADF-4F4E5AAFDF52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3" creationId="{3BA6E39F-A9AE-FD15-07A2-C9A31360B027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5" creationId="{D5CED726-C5E9-64AA-DC38-A81D9B9A2DAC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39" creationId="{15511CEE-897F-78C2-9493-760CD7DD4B03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0" creationId="{1DD353BE-3615-2071-062E-E4C7538CF6D3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1" creationId="{43CCD469-A8AA-C5A8-CD9D-A858B936AD05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2" creationId="{1ED65981-E99F-7B76-8E14-47DDEF68BD5B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3" creationId="{21C89C40-98A9-7754-B7D2-82155DB4CCAF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4" creationId="{78FE003A-E3FF-7675-CE2E-ACF9C0ABD14F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5" creationId="{B7C44FCA-9C53-F1EB-6594-AA76676292C5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6" creationId="{82AA4132-BE68-5BA6-5500-0A86318EF763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7" creationId="{CBAF60E6-5F01-C5E7-29A3-1D700B72D4D5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8" creationId="{3D8160A2-2E24-283C-0351-7A4D10BF8EBC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49" creationId="{51CFD683-961E-6A0E-1D9C-E149B5EEF26E}"/>
          </ac:spMkLst>
        </pc:spChg>
        <pc:spChg chg="mod">
          <ac:chgData name="Ryoma Yataka" userId="64e8807c-74e8-4665-85b3-2b8e54a82fe8" providerId="ADAL" clId="{9E0E42E2-933A-4242-8586-F84DBE598CB2}" dt="2024-03-24T03:38:23.362" v="482"/>
          <ac:spMkLst>
            <pc:docMk/>
            <pc:sldMk cId="2436447930" sldId="300"/>
            <ac:spMk id="50" creationId="{32E1BFAC-7E4D-6EB2-849B-4DF29E606F88}"/>
          </ac:spMkLst>
        </pc:spChg>
        <pc:spChg chg="add del mod">
          <ac:chgData name="Ryoma Yataka" userId="64e8807c-74e8-4665-85b3-2b8e54a82fe8" providerId="ADAL" clId="{9E0E42E2-933A-4242-8586-F84DBE598CB2}" dt="2024-03-24T03:38:42.889" v="484" actId="478"/>
          <ac:spMkLst>
            <pc:docMk/>
            <pc:sldMk cId="2436447930" sldId="300"/>
            <ac:spMk id="51" creationId="{AF27A61A-FD46-C035-A8FE-596FFAFBF926}"/>
          </ac:spMkLst>
        </pc:spChg>
        <pc:spChg chg="add del mod">
          <ac:chgData name="Ryoma Yataka" userId="64e8807c-74e8-4665-85b3-2b8e54a82fe8" providerId="ADAL" clId="{9E0E42E2-933A-4242-8586-F84DBE598CB2}" dt="2024-03-24T03:38:42.889" v="484" actId="478"/>
          <ac:spMkLst>
            <pc:docMk/>
            <pc:sldMk cId="2436447930" sldId="300"/>
            <ac:spMk id="52" creationId="{0382300E-B5DC-DA39-BB42-5AE055E1591F}"/>
          </ac:spMkLst>
        </pc:spChg>
        <pc:spChg chg="add del mod">
          <ac:chgData name="Ryoma Yataka" userId="64e8807c-74e8-4665-85b3-2b8e54a82fe8" providerId="ADAL" clId="{9E0E42E2-933A-4242-8586-F84DBE598CB2}" dt="2024-03-24T03:38:42.889" v="484" actId="478"/>
          <ac:spMkLst>
            <pc:docMk/>
            <pc:sldMk cId="2436447930" sldId="300"/>
            <ac:spMk id="53" creationId="{F6CA44BE-8D11-F22A-F80D-707BD03253FE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56" creationId="{AC095FA8-7A14-29BB-81D1-EF52AEDC228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57" creationId="{C66C229D-A278-2031-DE6E-36121C0DB10A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58" creationId="{FFB46BA9-158F-C2FF-1B54-DB3A8253A160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59" creationId="{B240B12B-AFF4-66A9-5B49-9F320BDEE0AE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0" creationId="{4C421D87-3A7A-75B6-457A-156BC75DA316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1" creationId="{0C0D26B1-956F-6233-35C1-E1406331952A}"/>
          </ac:spMkLst>
        </pc:spChg>
        <pc:spChg chg="add mod">
          <ac:chgData name="Ryoma Yataka" userId="64e8807c-74e8-4665-85b3-2b8e54a82fe8" providerId="ADAL" clId="{9E0E42E2-933A-4242-8586-F84DBE598CB2}" dt="2024-03-24T03:51:00.861" v="849"/>
          <ac:spMkLst>
            <pc:docMk/>
            <pc:sldMk cId="2436447930" sldId="300"/>
            <ac:spMk id="257" creationId="{C355DB9C-1B11-2FCA-F2CE-46A85A223C66}"/>
          </ac:spMkLst>
        </pc:spChg>
        <pc:spChg chg="add mod">
          <ac:chgData name="Ryoma Yataka" userId="64e8807c-74e8-4665-85b3-2b8e54a82fe8" providerId="ADAL" clId="{9E0E42E2-933A-4242-8586-F84DBE598CB2}" dt="2024-03-24T03:51:00.861" v="849"/>
          <ac:spMkLst>
            <pc:docMk/>
            <pc:sldMk cId="2436447930" sldId="300"/>
            <ac:spMk id="258" creationId="{8F28DBAC-A238-F7D2-7916-65282CE214F8}"/>
          </ac:spMkLst>
        </pc:spChg>
        <pc:spChg chg="add mod">
          <ac:chgData name="Ryoma Yataka" userId="64e8807c-74e8-4665-85b3-2b8e54a82fe8" providerId="ADAL" clId="{9E0E42E2-933A-4242-8586-F84DBE598CB2}" dt="2024-03-24T03:51:00.861" v="849"/>
          <ac:spMkLst>
            <pc:docMk/>
            <pc:sldMk cId="2436447930" sldId="300"/>
            <ac:spMk id="259" creationId="{38B0AA5A-F9B1-4130-53CA-148A20F0AFB8}"/>
          </ac:spMkLst>
        </pc:spChg>
        <pc:spChg chg="add mod">
          <ac:chgData name="Ryoma Yataka" userId="64e8807c-74e8-4665-85b3-2b8e54a82fe8" providerId="ADAL" clId="{9E0E42E2-933A-4242-8586-F84DBE598CB2}" dt="2024-03-24T03:51:00.861" v="849"/>
          <ac:spMkLst>
            <pc:docMk/>
            <pc:sldMk cId="2436447930" sldId="300"/>
            <ac:spMk id="260" creationId="{E822E2E6-1A4B-AB53-5B81-DC560FDDA84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1" creationId="{DF09C642-3E81-2781-3267-0C75BA368AA8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2" creationId="{3ECAAAD1-2850-9856-2869-5B1E06118530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3" creationId="{223F7BD3-5A5B-5A61-6374-43600C7980D5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4" creationId="{CF9420F2-EB94-4DC6-BC84-C871B9C2A0A6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5" creationId="{F8E645F7-90EF-04FA-0587-2BBD79186319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6" creationId="{8FE2A5B9-8B4E-8FF1-0890-E2E0E4D589EE}"/>
          </ac:spMkLst>
        </pc:spChg>
        <pc:spChg chg="add del mod">
          <ac:chgData name="Ryoma Yataka" userId="64e8807c-74e8-4665-85b3-2b8e54a82fe8" providerId="ADAL" clId="{9E0E42E2-933A-4242-8586-F84DBE598CB2}" dt="2024-03-24T03:51:44.144" v="857" actId="478"/>
          <ac:spMkLst>
            <pc:docMk/>
            <pc:sldMk cId="2436447930" sldId="300"/>
            <ac:spMk id="267" creationId="{BB03D941-B3F8-914C-A211-393F5B5EBA70}"/>
          </ac:spMkLst>
        </pc:spChg>
        <pc:spChg chg="add del mod">
          <ac:chgData name="Ryoma Yataka" userId="64e8807c-74e8-4665-85b3-2b8e54a82fe8" providerId="ADAL" clId="{9E0E42E2-933A-4242-8586-F84DBE598CB2}" dt="2024-03-24T03:51:43.131" v="856" actId="478"/>
          <ac:spMkLst>
            <pc:docMk/>
            <pc:sldMk cId="2436447930" sldId="300"/>
            <ac:spMk id="268" creationId="{925B6661-0E65-CF28-FF40-7798566D6F88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69" creationId="{6E6AD668-B529-FF55-6630-42075C2B4366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0" creationId="{B01D5B68-2473-92FF-F1CD-1C26A200FCDB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1" creationId="{E43499A8-3563-2869-2D05-DBEC9B8A3BD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2" creationId="{B5240BE6-330F-6AC5-034F-7C6CF4ABBFB7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3" creationId="{94C9CE05-432D-6165-0F8C-1C2F9AE2D036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4" creationId="{2302355D-9722-5139-1696-DAF0B751DE70}"/>
          </ac:spMkLst>
        </pc:spChg>
        <pc:spChg chg="add del mod">
          <ac:chgData name="Ryoma Yataka" userId="64e8807c-74e8-4665-85b3-2b8e54a82fe8" providerId="ADAL" clId="{9E0E42E2-933A-4242-8586-F84DBE598CB2}" dt="2024-03-24T03:53:46.438" v="1059" actId="478"/>
          <ac:spMkLst>
            <pc:docMk/>
            <pc:sldMk cId="2436447930" sldId="300"/>
            <ac:spMk id="277" creationId="{2340038C-B4F4-7394-4B11-C8DA6993367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78" creationId="{C41F5B53-013A-79A6-C6EB-5334C56F7FC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93" creationId="{6972E16C-B506-6152-6FBD-6D4B0C74BE53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94" creationId="{59D85D48-EF9C-5370-C44A-A3CB5BB06D1D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95" creationId="{3C720FDD-F6BD-CEB6-3A0E-C1BC1CD250C4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297" creationId="{EC0DD9FF-A809-30F3-6640-3A8343FEA2D2}"/>
          </ac:spMkLst>
        </pc:spChg>
        <pc:spChg chg="add del mod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306" creationId="{144338C6-8DA7-B572-3694-8110138EB24A}"/>
          </ac:spMkLst>
        </pc:spChg>
        <pc:spChg chg="add mod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307" creationId="{784809FD-19E7-BFE4-51F5-BA374FFA1465}"/>
          </ac:spMkLst>
        </pc:spChg>
        <pc:spChg chg="add mod">
          <ac:chgData name="Ryoma Yataka" userId="64e8807c-74e8-4665-85b3-2b8e54a82fe8" providerId="ADAL" clId="{9E0E42E2-933A-4242-8586-F84DBE598CB2}" dt="2024-03-24T14:42:24.064" v="1330" actId="1076"/>
          <ac:spMkLst>
            <pc:docMk/>
            <pc:sldMk cId="2436447930" sldId="300"/>
            <ac:spMk id="308" creationId="{75CCAA64-71E8-4692-B0A7-2FD136CD2031}"/>
          </ac:spMkLst>
        </pc:spChg>
        <pc:spChg chg="add mod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309" creationId="{DBA3F809-C9A5-6076-26C1-A820112E9AEE}"/>
          </ac:spMkLst>
        </pc:spChg>
        <pc:spChg chg="add mod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310" creationId="{8FA4C7C5-9C92-ABC1-98DC-9A0E5A83A803}"/>
          </ac:spMkLst>
        </pc:spChg>
        <pc:spChg chg="add mod">
          <ac:chgData name="Ryoma Yataka" userId="64e8807c-74e8-4665-85b3-2b8e54a82fe8" providerId="ADAL" clId="{9E0E42E2-933A-4242-8586-F84DBE598CB2}" dt="2024-03-24T04:00:43.236" v="1260"/>
          <ac:spMkLst>
            <pc:docMk/>
            <pc:sldMk cId="2436447930" sldId="300"/>
            <ac:spMk id="311" creationId="{F4BCBEC2-77E8-181C-AF55-4BDC87BFB5E5}"/>
          </ac:spMkLst>
        </pc:spChg>
        <pc:spChg chg="add mod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312" creationId="{2355FD78-0170-8F83-DE05-7C88FFE2094C}"/>
          </ac:spMkLst>
        </pc:spChg>
        <pc:spChg chg="add mod">
          <ac:chgData name="Ryoma Yataka" userId="64e8807c-74e8-4665-85b3-2b8e54a82fe8" providerId="ADAL" clId="{9E0E42E2-933A-4242-8586-F84DBE598CB2}" dt="2024-03-24T14:42:55.141" v="1338" actId="1076"/>
          <ac:spMkLst>
            <pc:docMk/>
            <pc:sldMk cId="2436447930" sldId="300"/>
            <ac:spMk id="314" creationId="{A9307FB8-2D8F-2CB6-2EEF-9B73FE22BDB9}"/>
          </ac:spMkLst>
        </pc:spChg>
        <pc:spChg chg="mod">
          <ac:chgData name="Ryoma Yataka" userId="64e8807c-74e8-4665-85b3-2b8e54a82fe8" providerId="ADAL" clId="{9E0E42E2-933A-4242-8586-F84DBE598CB2}" dt="2024-03-24T15:30:52.688" v="1759"/>
          <ac:spMkLst>
            <pc:docMk/>
            <pc:sldMk cId="2436447930" sldId="300"/>
            <ac:spMk id="317" creationId="{5E08E66C-2078-C915-584C-83795AF62C56}"/>
          </ac:spMkLst>
        </pc:spChg>
        <pc:spChg chg="add mod">
          <ac:chgData name="Ryoma Yataka" userId="64e8807c-74e8-4665-85b3-2b8e54a82fe8" providerId="ADAL" clId="{9E0E42E2-933A-4242-8586-F84DBE598CB2}" dt="2024-03-24T15:31:01.270" v="1762"/>
          <ac:spMkLst>
            <pc:docMk/>
            <pc:sldMk cId="2436447930" sldId="300"/>
            <ac:spMk id="385" creationId="{7DB01933-6DC3-E5BE-0561-08A6BC86AAE6}"/>
          </ac:spMkLst>
        </pc:spChg>
        <pc:spChg chg="add mod">
          <ac:chgData name="Ryoma Yataka" userId="64e8807c-74e8-4665-85b3-2b8e54a82fe8" providerId="ADAL" clId="{9E0E42E2-933A-4242-8586-F84DBE598CB2}" dt="2024-03-24T15:49:08.640" v="2620" actId="1076"/>
          <ac:spMkLst>
            <pc:docMk/>
            <pc:sldMk cId="2436447930" sldId="300"/>
            <ac:spMk id="386" creationId="{BC01D9A0-4260-F1F0-8F0B-11F5DD9F5507}"/>
          </ac:spMkLst>
        </pc:spChg>
        <pc:spChg chg="add mod">
          <ac:chgData name="Ryoma Yataka" userId="64e8807c-74e8-4665-85b3-2b8e54a82fe8" providerId="ADAL" clId="{9E0E42E2-933A-4242-8586-F84DBE598CB2}" dt="2024-03-24T15:47:53.886" v="2603" actId="1076"/>
          <ac:spMkLst>
            <pc:docMk/>
            <pc:sldMk cId="2436447930" sldId="300"/>
            <ac:spMk id="387" creationId="{4CED7E4D-5CFC-7C1E-AFBC-4B67A8A77C32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525" creationId="{0878035D-2301-FF53-0066-BBC2E2151533}"/>
          </ac:spMkLst>
        </pc:spChg>
        <pc:spChg chg="mod">
          <ac:chgData name="Ryoma Yataka" userId="64e8807c-74e8-4665-85b3-2b8e54a82fe8" providerId="ADAL" clId="{9E0E42E2-933A-4242-8586-F84DBE598CB2}" dt="2024-03-24T03:39:57.940" v="500" actId="208"/>
          <ac:spMkLst>
            <pc:docMk/>
            <pc:sldMk cId="2436447930" sldId="300"/>
            <ac:spMk id="570" creationId="{7FD5226D-E7A8-197F-112B-715120F8EB59}"/>
          </ac:spMkLst>
        </pc:spChg>
        <pc:spChg chg="mod">
          <ac:chgData name="Ryoma Yataka" userId="64e8807c-74e8-4665-85b3-2b8e54a82fe8" providerId="ADAL" clId="{9E0E42E2-933A-4242-8586-F84DBE598CB2}" dt="2024-03-24T03:39:57.940" v="500" actId="208"/>
          <ac:spMkLst>
            <pc:docMk/>
            <pc:sldMk cId="2436447930" sldId="300"/>
            <ac:spMk id="573" creationId="{D543552E-1B88-0A4A-90F8-C741F7892A5A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77" creationId="{4C05F729-8A7A-9DA9-9AA4-82BF50F70480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1" creationId="{2F91D42B-F82C-A90F-368A-974A533E22F8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2" creationId="{F5AA6BAB-54CE-5303-55DF-025E4584622F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4" creationId="{EB7984B3-A296-3B66-490A-B5F45A7E0062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5" creationId="{1C2CDE84-BEA9-23BC-F6A7-A80C1DB1F361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6" creationId="{9B024343-AB18-FD08-B46E-466A13CCBDC6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8" creationId="{9744A70A-13C3-0F7A-1A98-5C9960184EF6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89" creationId="{D27F5AB0-ED24-9B6D-9085-4346119FA03E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0" creationId="{E61B1E93-C092-7991-89B6-84178DE5A7EA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1" creationId="{B87C6D5D-F27A-8170-5B25-0E39BFC29436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2" creationId="{51D6A6B4-11A0-75B0-1784-7CB15FB00C38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3" creationId="{35FF65BF-689C-2B57-B5DE-E448CB4D6BF1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5" creationId="{DC848E2A-F0A1-36EA-D665-791EC4F57898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6" creationId="{CF9C152C-3E27-CFBC-CE45-02B615293AE9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7" creationId="{F3454F06-DB3A-9836-575C-403988D4A725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8" creationId="{38E26C8A-2445-95E1-1F22-77DB15657B3F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599" creationId="{B8632F63-8088-7B76-8F0A-7E44500BCF27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0" creationId="{72199481-E7D1-1C51-F02B-936A1FF7CE33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1" creationId="{7473E882-5D51-3219-BD66-062646A58B67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2" creationId="{F8E55270-5A3D-4890-4349-59467084E339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3" creationId="{2C961459-C6A7-8855-7CF6-62E1C1B0444D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4" creationId="{D23D95CB-17CE-EBF2-5A63-7055EA41A525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5" creationId="{9ED5C571-9182-75A3-81DF-3424595FBB24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6" creationId="{56D192BC-024A-E058-64F4-548C3023A740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7" creationId="{53728984-4180-49FB-D5B6-B78CB1C072CD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8" creationId="{7202FBD1-5494-7A59-46A2-178E4A34D2F5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09" creationId="{922D9527-930E-FA47-C6A4-3121A5588BB3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0" creationId="{41035207-9B2F-37C3-6BD6-65E7AC2F27E9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1" creationId="{335F4571-983A-DD2B-32EB-B45B6BB4580D}"/>
          </ac:spMkLst>
        </pc:spChg>
        <pc:spChg chg="mod topLvl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2" creationId="{71AD1B7D-9126-D678-D856-4503F7C25A39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3" creationId="{63E9ED5F-83A8-0951-3B94-3E6A13D9A5F9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7" creationId="{21347D18-5125-20CD-7F47-B7C2743C5978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8" creationId="{7B6333A4-A9B2-3ABD-A492-346337887494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19" creationId="{711C9BC9-70B9-4140-1372-4B5DC89954E3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0" creationId="{F8B1B0A1-78AE-E593-944E-FA0E813F089C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1" creationId="{CEFE4C4A-04EC-C30A-C2A3-2324954097F9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2" creationId="{6EE75AF6-B2F9-CDF9-889D-0C4D237E5DBC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3" creationId="{9DF1A9B4-07F4-4388-BC7E-4F356D27023D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4" creationId="{97D71188-08DC-E9D8-0AA1-65188E82FABF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5" creationId="{51430A1F-A9BA-0E51-3853-4CD7ECCD62F0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6" creationId="{C4D39780-3849-DF8E-AA59-4B472353A293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7" creationId="{B4BA85B4-79CA-987F-1E7A-134520EF853F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28" creationId="{2AA23050-5C90-44C7-16E8-E82F8445368A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0" creationId="{44F2D937-EA1E-2560-BB60-67FBE6FD2D14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1" creationId="{652AFD01-FC64-FC7A-4942-2A1625DC8D27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2" creationId="{44269869-57D2-345B-C39C-B2DBAC58BCEF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3" creationId="{9B5C1321-764D-0D46-6514-6D1BA85A32B4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4" creationId="{F37CD76D-1EF1-CAFB-3FC7-A92BDD8B061D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5" creationId="{E762E64A-12A9-D482-CCF1-E642A8051C25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39" creationId="{8C1E7CF9-1121-EE47-F969-412848768C92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40" creationId="{72AE5BEE-9EA8-6700-5BB0-4EEBC10C3D89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41" creationId="{ED4F1658-4448-C969-99D6-EA9E98E38B02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42" creationId="{9E1FFD68-102B-AA21-220E-6D63CF9A3E99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43" creationId="{89FDE8C1-3F95-44D8-F99F-AA57321A3FEE}"/>
          </ac:spMkLst>
        </pc:spChg>
        <pc:spChg chg="mod">
          <ac:chgData name="Ryoma Yataka" userId="64e8807c-74e8-4665-85b3-2b8e54a82fe8" providerId="ADAL" clId="{9E0E42E2-933A-4242-8586-F84DBE598CB2}" dt="2024-03-24T03:38:15.138" v="481" actId="165"/>
          <ac:spMkLst>
            <pc:docMk/>
            <pc:sldMk cId="2436447930" sldId="300"/>
            <ac:spMk id="644" creationId="{C076908D-FB58-FF22-6270-298B153C5DFA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48" creationId="{7B79B975-26C5-399F-5C0D-E3374DE971A9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49" creationId="{5AED72DC-2FC7-9A5E-CDBF-7C9D63A6DA5D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55" creationId="{11428889-7942-CB2E-78FB-0CD4618AF81A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56" creationId="{6B865EDE-CDE9-D68D-D9CA-1BC7397EEA32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57" creationId="{68C1B159-D2BA-ECBC-8BB8-4D08D6B08344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67" creationId="{EBD6766C-9CFD-5195-222F-3D85192B26CC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68" creationId="{49A6DB7F-AB02-28B8-4FDB-16593E3093D0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69" creationId="{822CACA7-10EA-0FF9-1F8A-54348B3BE37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70" creationId="{5F48319B-6A9C-F808-F278-7308D37A24DE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71" creationId="{75332C6D-4317-FF9C-FA9D-D3B9EB73CEA1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72" creationId="{B4326B44-367A-60CA-8D37-ECED274409E9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73" creationId="{51097425-9AB8-FC58-0840-7399D7E9E214}"/>
          </ac:spMkLst>
        </pc:spChg>
        <pc:spChg chg="add del mod">
          <ac:chgData name="Ryoma Yataka" userId="64e8807c-74e8-4665-85b3-2b8e54a82fe8" providerId="ADAL" clId="{9E0E42E2-933A-4242-8586-F84DBE598CB2}" dt="2024-03-24T03:46:07.599" v="777" actId="478"/>
          <ac:spMkLst>
            <pc:docMk/>
            <pc:sldMk cId="2436447930" sldId="300"/>
            <ac:spMk id="675" creationId="{3B4C2B5B-CF57-2016-D61B-E4D0107BAD88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84" creationId="{B291AB86-ECF2-DFF2-15BA-AFC98FFCFEC9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85" creationId="{E7D6F607-2C64-7E18-21D3-432C09B81522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0" creationId="{089D9BCF-1903-9E82-C453-034098005A54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1" creationId="{832E2EB1-C624-C92C-CE30-ACD8D26C8AE7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2" creationId="{F0AB2873-4B25-4EEF-FD5C-F4C23396AE5C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3" creationId="{F68A6F2B-71A6-16C8-85C5-AEB0B70C2AFE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7" creationId="{ACC7C626-1DBD-AB27-5357-01773D6FF4B3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8" creationId="{ED513FDE-F28F-5418-AEE6-FF737AB44889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699" creationId="{1A1ADC46-CAB7-DB1F-9556-2827AFC50896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700" creationId="{67FC61A6-C431-E040-4D2A-953A84C42BDF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701" creationId="{C49016B0-A46A-BD29-F0B4-D63186606A01}"/>
          </ac:spMkLst>
        </pc:spChg>
        <pc:spChg chg="add mod topLvl">
          <ac:chgData name="Ryoma Yataka" userId="64e8807c-74e8-4665-85b3-2b8e54a82fe8" providerId="ADAL" clId="{9E0E42E2-933A-4242-8586-F84DBE598CB2}" dt="2024-03-24T14:42:21.574" v="1329" actId="1076"/>
          <ac:spMkLst>
            <pc:docMk/>
            <pc:sldMk cId="2436447930" sldId="300"/>
            <ac:spMk id="702" creationId="{DF5F8305-D7C0-C2B8-85E7-47721654663C}"/>
          </ac:spMkLst>
        </pc:spChg>
        <pc:grpChg chg="add del mod">
          <ac:chgData name="Ryoma Yataka" userId="64e8807c-74e8-4665-85b3-2b8e54a82fe8" providerId="ADAL" clId="{9E0E42E2-933A-4242-8586-F84DBE598CB2}" dt="2024-03-24T03:38:42.889" v="484" actId="478"/>
          <ac:grpSpMkLst>
            <pc:docMk/>
            <pc:sldMk cId="2436447930" sldId="300"/>
            <ac:grpSpMk id="5" creationId="{196CE921-03E4-9C2E-C0BF-CE03C387DC4B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6" creationId="{54B03528-3871-F4D7-3160-E628346CB60F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23" creationId="{767B4CCC-CF05-1A04-F4D8-DF1299AFA638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24" creationId="{407FE4F6-5D12-3C8A-28A8-70EDF8F8F72D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25" creationId="{3DA2683E-208D-F5D8-FA90-986484ED3AB5}"/>
          </ac:grpSpMkLst>
        </pc:grpChg>
        <pc:grpChg chg="add del mod">
          <ac:chgData name="Ryoma Yataka" userId="64e8807c-74e8-4665-85b3-2b8e54a82fe8" providerId="ADAL" clId="{9E0E42E2-933A-4242-8586-F84DBE598CB2}" dt="2024-03-24T03:38:42.889" v="484" actId="478"/>
          <ac:grpSpMkLst>
            <pc:docMk/>
            <pc:sldMk cId="2436447930" sldId="300"/>
            <ac:grpSpMk id="34" creationId="{6438EB6C-E73D-EB9A-821C-CE679799987D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36" creationId="{55E63C4D-C148-AD7E-9925-2D44804FAFAC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37" creationId="{A72B28A8-257C-D152-B103-E9483E196123}"/>
          </ac:grpSpMkLst>
        </pc:grpChg>
        <pc:grpChg chg="mod">
          <ac:chgData name="Ryoma Yataka" userId="64e8807c-74e8-4665-85b3-2b8e54a82fe8" providerId="ADAL" clId="{9E0E42E2-933A-4242-8586-F84DBE598CB2}" dt="2024-03-24T03:38:23.362" v="482"/>
          <ac:grpSpMkLst>
            <pc:docMk/>
            <pc:sldMk cId="2436447930" sldId="300"/>
            <ac:grpSpMk id="38" creationId="{24CB3505-E873-32BD-976F-37D825B4E1BB}"/>
          </ac:grpSpMkLst>
        </pc:grpChg>
        <pc:grpChg chg="add del mod topLvl">
          <ac:chgData name="Ryoma Yataka" userId="64e8807c-74e8-4665-85b3-2b8e54a82fe8" providerId="ADAL" clId="{9E0E42E2-933A-4242-8586-F84DBE598CB2}" dt="2024-03-24T03:43:40.945" v="592" actId="165"/>
          <ac:grpSpMkLst>
            <pc:docMk/>
            <pc:sldMk cId="2436447930" sldId="300"/>
            <ac:grpSpMk id="62" creationId="{93000277-1971-8BB8-F6FB-06D385BA789D}"/>
          </ac:grpSpMkLst>
        </pc:grpChg>
        <pc:grpChg chg="add del mod">
          <ac:chgData name="Ryoma Yataka" userId="64e8807c-74e8-4665-85b3-2b8e54a82fe8" providerId="ADAL" clId="{9E0E42E2-933A-4242-8586-F84DBE598CB2}" dt="2024-03-24T03:58:40.630" v="1234" actId="165"/>
          <ac:grpSpMkLst>
            <pc:docMk/>
            <pc:sldMk cId="2436447930" sldId="300"/>
            <ac:grpSpMk id="298" creationId="{DD5AF807-59CD-0C91-9085-FDC6045B7C8D}"/>
          </ac:grpSpMkLst>
        </pc:grpChg>
        <pc:grpChg chg="add del mod">
          <ac:chgData name="Ryoma Yataka" userId="64e8807c-74e8-4665-85b3-2b8e54a82fe8" providerId="ADAL" clId="{9E0E42E2-933A-4242-8586-F84DBE598CB2}" dt="2024-03-24T04:02:11.050" v="1309" actId="165"/>
          <ac:grpSpMkLst>
            <pc:docMk/>
            <pc:sldMk cId="2436447930" sldId="300"/>
            <ac:grpSpMk id="302" creationId="{7B63C7DC-91BA-E8C8-D233-EE30AB43F0E1}"/>
          </ac:grpSpMkLst>
        </pc:grpChg>
        <pc:grpChg chg="add mod">
          <ac:chgData name="Ryoma Yataka" userId="64e8807c-74e8-4665-85b3-2b8e54a82fe8" providerId="ADAL" clId="{9E0E42E2-933A-4242-8586-F84DBE598CB2}" dt="2024-03-24T14:42:21.574" v="1329" actId="1076"/>
          <ac:grpSpMkLst>
            <pc:docMk/>
            <pc:sldMk cId="2436447930" sldId="300"/>
            <ac:grpSpMk id="313" creationId="{F551FF3F-333F-661F-FF3F-ADD9D4DA2730}"/>
          </ac:grpSpMkLst>
        </pc:grpChg>
        <pc:grpChg chg="del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576" creationId="{95F8E0FB-18C8-F44B-712A-CEDDEB7A23C1}"/>
          </ac:grpSpMkLst>
        </pc:grpChg>
        <pc:grpChg chg="mod topLvl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578" creationId="{16C2D9A6-EE19-E3A0-8D79-4A73965757CA}"/>
          </ac:grpSpMkLst>
        </pc:grpChg>
        <pc:grpChg chg="mod topLvl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583" creationId="{7C21C6DE-E509-1A44-B3CD-BCD7CE1E2026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14" creationId="{79B093BC-27A9-0F9B-FD5D-CFC656B77D5A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15" creationId="{D55CFBBE-5AE6-B7BB-E376-19E5C0898B6C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16" creationId="{9ECFFB35-D025-409A-14F5-CEEEC05ECCEF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29" creationId="{FB9A951D-CF68-41A4-C39D-C3940159EC83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36" creationId="{6C72FD5F-DDA6-1CD0-D3E6-84D64F2590A1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37" creationId="{55855202-D8C2-C16C-B93F-EE562BDEE053}"/>
          </ac:grpSpMkLst>
        </pc:grpChg>
        <pc:grpChg chg="mod">
          <ac:chgData name="Ryoma Yataka" userId="64e8807c-74e8-4665-85b3-2b8e54a82fe8" providerId="ADAL" clId="{9E0E42E2-933A-4242-8586-F84DBE598CB2}" dt="2024-03-24T03:38:15.138" v="481" actId="165"/>
          <ac:grpSpMkLst>
            <pc:docMk/>
            <pc:sldMk cId="2436447930" sldId="300"/>
            <ac:grpSpMk id="638" creationId="{C92AFFAE-9867-8595-C6F6-CA6607A0BE95}"/>
          </ac:grpSpMkLst>
        </pc:grpChg>
        <pc:grpChg chg="add del mod">
          <ac:chgData name="Ryoma Yataka" userId="64e8807c-74e8-4665-85b3-2b8e54a82fe8" providerId="ADAL" clId="{9E0E42E2-933A-4242-8586-F84DBE598CB2}" dt="2024-03-24T03:43:17.430" v="581" actId="165"/>
          <ac:grpSpMkLst>
            <pc:docMk/>
            <pc:sldMk cId="2436447930" sldId="300"/>
            <ac:grpSpMk id="654" creationId="{55DB00A2-DC82-9400-4FB0-AEA680D8C31B}"/>
          </ac:grpSpMkLst>
        </pc:grpChg>
        <pc:picChg chg="add del mod">
          <ac:chgData name="Ryoma Yataka" userId="64e8807c-74e8-4665-85b3-2b8e54a82fe8" providerId="ADAL" clId="{9E0E42E2-933A-4242-8586-F84DBE598CB2}" dt="2024-03-24T03:38:42.889" v="484" actId="478"/>
          <ac:picMkLst>
            <pc:docMk/>
            <pc:sldMk cId="2436447930" sldId="300"/>
            <ac:picMk id="54" creationId="{8F897511-517D-FB54-D3FB-3297E7457E56}"/>
          </ac:picMkLst>
        </pc:picChg>
        <pc:picChg chg="add del mod">
          <ac:chgData name="Ryoma Yataka" userId="64e8807c-74e8-4665-85b3-2b8e54a82fe8" providerId="ADAL" clId="{9E0E42E2-933A-4242-8586-F84DBE598CB2}" dt="2024-03-24T03:38:42.889" v="484" actId="478"/>
          <ac:picMkLst>
            <pc:docMk/>
            <pc:sldMk cId="2436447930" sldId="300"/>
            <ac:picMk id="55" creationId="{2A6F7DB2-422B-0CEA-AEF0-17D673A8798F}"/>
          </ac:picMkLst>
        </pc:picChg>
        <pc:picChg chg="mod topLvl">
          <ac:chgData name="Ryoma Yataka" userId="64e8807c-74e8-4665-85b3-2b8e54a82fe8" providerId="ADAL" clId="{9E0E42E2-933A-4242-8586-F84DBE598CB2}" dt="2024-03-24T03:38:15.138" v="481" actId="165"/>
          <ac:picMkLst>
            <pc:docMk/>
            <pc:sldMk cId="2436447930" sldId="300"/>
            <ac:picMk id="579" creationId="{11C9747B-FCB0-A619-4A94-54362A0E1158}"/>
          </ac:picMkLst>
        </pc:picChg>
        <pc:picChg chg="mod topLvl">
          <ac:chgData name="Ryoma Yataka" userId="64e8807c-74e8-4665-85b3-2b8e54a82fe8" providerId="ADAL" clId="{9E0E42E2-933A-4242-8586-F84DBE598CB2}" dt="2024-03-24T03:38:15.138" v="481" actId="165"/>
          <ac:picMkLst>
            <pc:docMk/>
            <pc:sldMk cId="2436447930" sldId="300"/>
            <ac:picMk id="580" creationId="{E7C30262-2632-933A-2E5C-F3A6FF7485C0}"/>
          </ac:picMkLst>
        </pc:picChg>
        <pc:picChg chg="mod topLvl">
          <ac:chgData name="Ryoma Yataka" userId="64e8807c-74e8-4665-85b3-2b8e54a82fe8" providerId="ADAL" clId="{9E0E42E2-933A-4242-8586-F84DBE598CB2}" dt="2024-03-24T03:38:15.138" v="481" actId="165"/>
          <ac:picMkLst>
            <pc:docMk/>
            <pc:sldMk cId="2436447930" sldId="300"/>
            <ac:picMk id="587" creationId="{25DC2E6C-6A07-FF71-2549-A5380DC67710}"/>
          </ac:picMkLst>
        </pc:picChg>
        <pc:picChg chg="mod topLvl">
          <ac:chgData name="Ryoma Yataka" userId="64e8807c-74e8-4665-85b3-2b8e54a82fe8" providerId="ADAL" clId="{9E0E42E2-933A-4242-8586-F84DBE598CB2}" dt="2024-03-24T03:38:15.138" v="481" actId="165"/>
          <ac:picMkLst>
            <pc:docMk/>
            <pc:sldMk cId="2436447930" sldId="300"/>
            <ac:picMk id="594" creationId="{A0FB98E9-2022-FED1-9B84-3CAD9C333EAD}"/>
          </ac:picMkLst>
        </pc:picChg>
        <pc:cxnChg chg="mod">
          <ac:chgData name="Ryoma Yataka" userId="64e8807c-74e8-4665-85b3-2b8e54a82fe8" providerId="ADAL" clId="{9E0E42E2-933A-4242-8586-F84DBE598CB2}" dt="2024-03-24T03:35:28.865" v="409" actId="208"/>
          <ac:cxnSpMkLst>
            <pc:docMk/>
            <pc:sldMk cId="2436447930" sldId="300"/>
            <ac:cxnSpMk id="26" creationId="{10407B9D-BC50-66C4-8947-4ACABB0A08E8}"/>
          </ac:cxnSpMkLst>
        </pc:cxnChg>
        <pc:cxnChg chg="mod">
          <ac:chgData name="Ryoma Yataka" userId="64e8807c-74e8-4665-85b3-2b8e54a82fe8" providerId="ADAL" clId="{9E0E42E2-933A-4242-8586-F84DBE598CB2}" dt="2024-03-24T03:35:28.865" v="409" actId="208"/>
          <ac:cxnSpMkLst>
            <pc:docMk/>
            <pc:sldMk cId="2436447930" sldId="300"/>
            <ac:cxnSpMk id="29" creationId="{4D7DEF21-860C-A84F-021E-C5B4DD845513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56" creationId="{1399F46C-9BB8-B2AD-2FDB-238F75A11E89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75" creationId="{01FF6999-5CC3-D3C1-2F3B-9B94FB496CC2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76" creationId="{F20B409D-FC3C-C16B-B8C9-566DE932B8E3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79" creationId="{C257715D-AC57-7C8E-D4A8-1F1C419268AF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83" creationId="{72159EB7-F509-EB50-522E-CC5424100103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287" creationId="{320AEA21-469D-1E49-5382-28ADA4FB7433}"/>
          </ac:cxnSpMkLst>
        </pc:cxnChg>
        <pc:cxnChg chg="add mod">
          <ac:chgData name="Ryoma Yataka" userId="64e8807c-74e8-4665-85b3-2b8e54a82fe8" providerId="ADAL" clId="{9E0E42E2-933A-4242-8586-F84DBE598CB2}" dt="2024-03-24T03:59:52.304" v="1241" actId="688"/>
          <ac:cxnSpMkLst>
            <pc:docMk/>
            <pc:sldMk cId="2436447930" sldId="300"/>
            <ac:cxnSpMk id="299" creationId="{27DD5586-6BFE-088B-BBF3-ABA3CFC8D5E2}"/>
          </ac:cxnSpMkLst>
        </pc:cxnChg>
        <pc:cxnChg chg="add del mod">
          <ac:chgData name="Ryoma Yataka" userId="64e8807c-74e8-4665-85b3-2b8e54a82fe8" providerId="ADAL" clId="{9E0E42E2-933A-4242-8586-F84DBE598CB2}" dt="2024-03-24T04:00:09.568" v="1244" actId="478"/>
          <ac:cxnSpMkLst>
            <pc:docMk/>
            <pc:sldMk cId="2436447930" sldId="300"/>
            <ac:cxnSpMk id="304" creationId="{0CEF5EA2-BB78-19D8-717A-E53EBBE23A21}"/>
          </ac:cxnSpMkLst>
        </pc:cxnChg>
        <pc:cxnChg chg="add mod">
          <ac:chgData name="Ryoma Yataka" userId="64e8807c-74e8-4665-85b3-2b8e54a82fe8" providerId="ADAL" clId="{9E0E42E2-933A-4242-8586-F84DBE598CB2}" dt="2024-03-24T15:22:41.557" v="1605"/>
          <ac:cxnSpMkLst>
            <pc:docMk/>
            <pc:sldMk cId="2436447930" sldId="300"/>
            <ac:cxnSpMk id="315" creationId="{A73FAC66-DE04-BB02-1D9D-BE8FDEECCF72}"/>
          </ac:cxnSpMkLst>
        </pc:cxnChg>
        <pc:cxnChg chg="add mod">
          <ac:chgData name="Ryoma Yataka" userId="64e8807c-74e8-4665-85b3-2b8e54a82fe8" providerId="ADAL" clId="{9E0E42E2-933A-4242-8586-F84DBE598CB2}" dt="2024-03-24T15:22:41.557" v="1605"/>
          <ac:cxnSpMkLst>
            <pc:docMk/>
            <pc:sldMk cId="2436447930" sldId="300"/>
            <ac:cxnSpMk id="316" creationId="{04CDE0B3-A920-3412-3230-BA9DF1959B62}"/>
          </ac:cxnSpMkLst>
        </pc:cxnChg>
        <pc:cxnChg chg="add mod ord">
          <ac:chgData name="Ryoma Yataka" userId="64e8807c-74e8-4665-85b3-2b8e54a82fe8" providerId="ADAL" clId="{9E0E42E2-933A-4242-8586-F84DBE598CB2}" dt="2024-03-24T15:29:58.044" v="1754" actId="167"/>
          <ac:cxnSpMkLst>
            <pc:docMk/>
            <pc:sldMk cId="2436447930" sldId="300"/>
            <ac:cxnSpMk id="384" creationId="{2497B9BA-E9C0-63E5-BE2F-C36A64958386}"/>
          </ac:cxnSpMkLst>
        </pc:cxnChg>
        <pc:cxnChg chg="add mod">
          <ac:chgData name="Ryoma Yataka" userId="64e8807c-74e8-4665-85b3-2b8e54a82fe8" providerId="ADAL" clId="{9E0E42E2-933A-4242-8586-F84DBE598CB2}" dt="2024-03-24T15:48:58.307" v="2619" actId="208"/>
          <ac:cxnSpMkLst>
            <pc:docMk/>
            <pc:sldMk cId="2436447930" sldId="300"/>
            <ac:cxnSpMk id="388" creationId="{29287F13-0AB4-FF9E-8E11-0C6E2C226AB2}"/>
          </ac:cxnSpMkLst>
        </pc:cxnChg>
        <pc:cxnChg chg="add mod">
          <ac:chgData name="Ryoma Yataka" userId="64e8807c-74e8-4665-85b3-2b8e54a82fe8" providerId="ADAL" clId="{9E0E42E2-933A-4242-8586-F84DBE598CB2}" dt="2024-03-24T15:48:58.307" v="2619" actId="208"/>
          <ac:cxnSpMkLst>
            <pc:docMk/>
            <pc:sldMk cId="2436447930" sldId="300"/>
            <ac:cxnSpMk id="391" creationId="{543FAC6D-6CEE-7C94-CA32-CB12A458B573}"/>
          </ac:cxnSpMkLst>
        </pc:cxnChg>
        <pc:cxnChg chg="add mod">
          <ac:chgData name="Ryoma Yataka" userId="64e8807c-74e8-4665-85b3-2b8e54a82fe8" providerId="ADAL" clId="{9E0E42E2-933A-4242-8586-F84DBE598CB2}" dt="2024-03-24T15:48:58.307" v="2619" actId="208"/>
          <ac:cxnSpMkLst>
            <pc:docMk/>
            <pc:sldMk cId="2436447930" sldId="300"/>
            <ac:cxnSpMk id="395" creationId="{9C1E1D16-DE84-8C23-208F-7B54D9C302A4}"/>
          </ac:cxnSpMkLst>
        </pc:cxnChg>
        <pc:cxnChg chg="add mod">
          <ac:chgData name="Ryoma Yataka" userId="64e8807c-74e8-4665-85b3-2b8e54a82fe8" providerId="ADAL" clId="{9E0E42E2-933A-4242-8586-F84DBE598CB2}" dt="2024-03-24T15:48:58.307" v="2619" actId="208"/>
          <ac:cxnSpMkLst>
            <pc:docMk/>
            <pc:sldMk cId="2436447930" sldId="300"/>
            <ac:cxnSpMk id="398" creationId="{1B6DD16C-5B8B-055B-E022-F3429C3A61B4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426" creationId="{8BBBF483-B819-519A-BBA8-110148DD3C3F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427" creationId="{A7AC9A68-36A3-D902-11E6-30AE42D323CA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433" creationId="{16D1584B-40FD-7121-8642-E2225574019A}"/>
          </ac:cxnSpMkLst>
        </pc:cxnChg>
        <pc:cxnChg chg="mod">
          <ac:chgData name="Ryoma Yataka" userId="64e8807c-74e8-4665-85b3-2b8e54a82fe8" providerId="ADAL" clId="{9E0E42E2-933A-4242-8586-F84DBE598CB2}" dt="2024-03-24T15:22:55.672" v="1610" actId="14100"/>
          <ac:cxnSpMkLst>
            <pc:docMk/>
            <pc:sldMk cId="2436447930" sldId="300"/>
            <ac:cxnSpMk id="487" creationId="{7E5329C9-2FB7-5407-EEE8-28E11C3D72B3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494" creationId="{7D7B4B61-106B-C237-B85A-44D43578FD5F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571" creationId="{54097581-D08A-BC87-3991-4628C9CABDA0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572" creationId="{A6EAB06B-1428-E111-CE0A-1E6ED7F6333D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574" creationId="{8186CFD6-7BB6-A17C-3E8F-ACEF65CB4F73}"/>
          </ac:cxnSpMkLst>
        </pc:cxnChg>
        <pc:cxnChg chg="mod">
          <ac:chgData name="Ryoma Yataka" userId="64e8807c-74e8-4665-85b3-2b8e54a82fe8" providerId="ADAL" clId="{9E0E42E2-933A-4242-8586-F84DBE598CB2}" dt="2024-03-24T03:39:57.940" v="500" actId="208"/>
          <ac:cxnSpMkLst>
            <pc:docMk/>
            <pc:sldMk cId="2436447930" sldId="300"/>
            <ac:cxnSpMk id="575" creationId="{73FABB05-2654-8FAD-A3F1-B09D1B8E6656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50" creationId="{63D83C7E-4AE5-0046-B8F3-1ED132BBA699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53" creationId="{2AB28F05-D21F-DAEE-C3FB-21D93983C640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59" creationId="{0A3897EF-9172-9CE0-BD4E-0A8CA460180A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61" creationId="{281AB2B6-4E4D-3D3C-9FD3-A3132FB2AC40}"/>
          </ac:cxnSpMkLst>
        </pc:cxnChg>
        <pc:cxnChg chg="add del mod">
          <ac:chgData name="Ryoma Yataka" userId="64e8807c-74e8-4665-85b3-2b8e54a82fe8" providerId="ADAL" clId="{9E0E42E2-933A-4242-8586-F84DBE598CB2}" dt="2024-03-24T03:46:10.599" v="778" actId="478"/>
          <ac:cxnSpMkLst>
            <pc:docMk/>
            <pc:sldMk cId="2436447930" sldId="300"/>
            <ac:cxnSpMk id="674" creationId="{B803B477-4E2F-3441-41E8-41754BB4CD8C}"/>
          </ac:cxnSpMkLst>
        </pc:cxnChg>
        <pc:cxnChg chg="add del mod">
          <ac:chgData name="Ryoma Yataka" userId="64e8807c-74e8-4665-85b3-2b8e54a82fe8" providerId="ADAL" clId="{9E0E42E2-933A-4242-8586-F84DBE598CB2}" dt="2024-03-24T03:46:06.413" v="776" actId="478"/>
          <ac:cxnSpMkLst>
            <pc:docMk/>
            <pc:sldMk cId="2436447930" sldId="300"/>
            <ac:cxnSpMk id="676" creationId="{2D428D96-1702-AAC2-F722-9DB8EEC44045}"/>
          </ac:cxnSpMkLst>
        </pc:cxnChg>
        <pc:cxnChg chg="add del mod">
          <ac:chgData name="Ryoma Yataka" userId="64e8807c-74e8-4665-85b3-2b8e54a82fe8" providerId="ADAL" clId="{9E0E42E2-933A-4242-8586-F84DBE598CB2}" dt="2024-03-24T03:46:05.508" v="775" actId="478"/>
          <ac:cxnSpMkLst>
            <pc:docMk/>
            <pc:sldMk cId="2436447930" sldId="300"/>
            <ac:cxnSpMk id="677" creationId="{5CDF5912-F47E-7D83-8EB6-6D16795B5714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78" creationId="{D0A918DA-848E-1205-F376-179F11AB2D0D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81" creationId="{1DC68941-A5A6-30E1-6061-55A5774B9F6D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86" creationId="{4D1382E3-A07E-1AE5-F512-6490997D40B8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694" creationId="{44F25546-8A92-2BFA-6422-845D6D0EE7A2}"/>
          </ac:cxnSpMkLst>
        </pc:cxnChg>
        <pc:cxnChg chg="add mod topLvl">
          <ac:chgData name="Ryoma Yataka" userId="64e8807c-74e8-4665-85b3-2b8e54a82fe8" providerId="ADAL" clId="{9E0E42E2-933A-4242-8586-F84DBE598CB2}" dt="2024-03-24T14:42:21.574" v="1329" actId="1076"/>
          <ac:cxnSpMkLst>
            <pc:docMk/>
            <pc:sldMk cId="2436447930" sldId="300"/>
            <ac:cxnSpMk id="703" creationId="{2547A829-4CF6-08D0-ED05-62FBD6C52F1F}"/>
          </ac:cxnSpMkLst>
        </pc:cxnChg>
      </pc:sldChg>
      <pc:sldChg chg="modSp add del mod">
        <pc:chgData name="Ryoma Yataka" userId="64e8807c-74e8-4665-85b3-2b8e54a82fe8" providerId="ADAL" clId="{9E0E42E2-933A-4242-8586-F84DBE598CB2}" dt="2024-03-24T15:04:10.115" v="1388" actId="47"/>
        <pc:sldMkLst>
          <pc:docMk/>
          <pc:sldMk cId="1205681873" sldId="301"/>
        </pc:sldMkLst>
        <pc:spChg chg="mod">
          <ac:chgData name="Ryoma Yataka" userId="64e8807c-74e8-4665-85b3-2b8e54a82fe8" providerId="ADAL" clId="{9E0E42E2-933A-4242-8586-F84DBE598CB2}" dt="2024-03-24T04:06:21.702" v="1326" actId="207"/>
          <ac:spMkLst>
            <pc:docMk/>
            <pc:sldMk cId="1205681873" sldId="301"/>
            <ac:spMk id="317" creationId="{5E08E66C-2078-C915-584C-83795AF62C56}"/>
          </ac:spMkLst>
        </pc:spChg>
      </pc:sldChg>
      <pc:sldChg chg="addSp modSp add del mod">
        <pc:chgData name="Ryoma Yataka" userId="64e8807c-74e8-4665-85b3-2b8e54a82fe8" providerId="ADAL" clId="{9E0E42E2-933A-4242-8586-F84DBE598CB2}" dt="2024-03-24T21:10:04.033" v="2622" actId="47"/>
        <pc:sldMkLst>
          <pc:docMk/>
          <pc:sldMk cId="2528901897" sldId="301"/>
        </pc:sldMkLst>
        <pc:spChg chg="mod">
          <ac:chgData name="Ryoma Yataka" userId="64e8807c-74e8-4665-85b3-2b8e54a82fe8" providerId="ADAL" clId="{9E0E42E2-933A-4242-8586-F84DBE598CB2}" dt="2024-03-24T15:24:42.768" v="1631"/>
          <ac:spMkLst>
            <pc:docMk/>
            <pc:sldMk cId="2528901897" sldId="301"/>
            <ac:spMk id="3" creationId="{ECC990E2-B2F3-5AF9-92D1-C8BAFFABCB47}"/>
          </ac:spMkLst>
        </pc:spChg>
        <pc:spChg chg="add mod">
          <ac:chgData name="Ryoma Yataka" userId="64e8807c-74e8-4665-85b3-2b8e54a82fe8" providerId="ADAL" clId="{9E0E42E2-933A-4242-8586-F84DBE598CB2}" dt="2024-03-24T15:31:04.643" v="1763"/>
          <ac:spMkLst>
            <pc:docMk/>
            <pc:sldMk cId="2528901897" sldId="301"/>
            <ac:spMk id="7" creationId="{A1896E56-67F2-FC04-1126-72427CDD59A0}"/>
          </ac:spMkLst>
        </pc:spChg>
        <pc:spChg chg="mod">
          <ac:chgData name="Ryoma Yataka" userId="64e8807c-74e8-4665-85b3-2b8e54a82fe8" providerId="ADAL" clId="{9E0E42E2-933A-4242-8586-F84DBE598CB2}" dt="2024-03-24T15:30:55.073" v="1760"/>
          <ac:spMkLst>
            <pc:docMk/>
            <pc:sldMk cId="2528901897" sldId="301"/>
            <ac:spMk id="317" creationId="{5E08E66C-2078-C915-584C-83795AF62C56}"/>
          </ac:spMkLst>
        </pc:spChg>
        <pc:cxnChg chg="add mod">
          <ac:chgData name="Ryoma Yataka" userId="64e8807c-74e8-4665-85b3-2b8e54a82fe8" providerId="ADAL" clId="{9E0E42E2-933A-4242-8586-F84DBE598CB2}" dt="2024-03-24T15:22:42.899" v="1606"/>
          <ac:cxnSpMkLst>
            <pc:docMk/>
            <pc:sldMk cId="2528901897" sldId="301"/>
            <ac:cxnSpMk id="4" creationId="{A33224E5-3E6A-37AD-410E-98CC1426064D}"/>
          </ac:cxnSpMkLst>
        </pc:cxnChg>
        <pc:cxnChg chg="add mod">
          <ac:chgData name="Ryoma Yataka" userId="64e8807c-74e8-4665-85b3-2b8e54a82fe8" providerId="ADAL" clId="{9E0E42E2-933A-4242-8586-F84DBE598CB2}" dt="2024-03-24T15:22:42.899" v="1606"/>
          <ac:cxnSpMkLst>
            <pc:docMk/>
            <pc:sldMk cId="2528901897" sldId="301"/>
            <ac:cxnSpMk id="5" creationId="{C42A99FF-3CEA-256A-3F41-1E24B9256110}"/>
          </ac:cxnSpMkLst>
        </pc:cxnChg>
        <pc:cxnChg chg="add mod ord">
          <ac:chgData name="Ryoma Yataka" userId="64e8807c-74e8-4665-85b3-2b8e54a82fe8" providerId="ADAL" clId="{9E0E42E2-933A-4242-8586-F84DBE598CB2}" dt="2024-03-24T15:30:08.350" v="1756" actId="167"/>
          <ac:cxnSpMkLst>
            <pc:docMk/>
            <pc:sldMk cId="2528901897" sldId="301"/>
            <ac:cxnSpMk id="6" creationId="{73D1F55D-9774-E7AF-8B55-D17ABDDDDBC3}"/>
          </ac:cxnSpMkLst>
        </pc:cxnChg>
      </pc:sldChg>
      <pc:sldChg chg="addSp delSp modSp add mod ord">
        <pc:chgData name="Ryoma Yataka" userId="64e8807c-74e8-4665-85b3-2b8e54a82fe8" providerId="ADAL" clId="{9E0E42E2-933A-4242-8586-F84DBE598CB2}" dt="2024-03-24T15:24:29.811" v="1626" actId="20577"/>
        <pc:sldMkLst>
          <pc:docMk/>
          <pc:sldMk cId="2857548167" sldId="302"/>
        </pc:sldMkLst>
        <pc:spChg chg="mod topLvl">
          <ac:chgData name="Ryoma Yataka" userId="64e8807c-74e8-4665-85b3-2b8e54a82fe8" providerId="ADAL" clId="{9E0E42E2-933A-4242-8586-F84DBE598CB2}" dt="2024-03-24T15:15:22.482" v="1564" actId="165"/>
          <ac:spMkLst>
            <pc:docMk/>
            <pc:sldMk cId="2857548167" sldId="302"/>
            <ac:spMk id="2" creationId="{BD0008CC-08A1-9BC8-8DE7-7842D6F19353}"/>
          </ac:spMkLst>
        </pc:spChg>
        <pc:spChg chg="mod">
          <ac:chgData name="Ryoma Yataka" userId="64e8807c-74e8-4665-85b3-2b8e54a82fe8" providerId="ADAL" clId="{9E0E42E2-933A-4242-8586-F84DBE598CB2}" dt="2024-03-24T15:24:29.811" v="1626" actId="20577"/>
          <ac:spMkLst>
            <pc:docMk/>
            <pc:sldMk cId="2857548167" sldId="302"/>
            <ac:spMk id="3" creationId="{ECC990E2-B2F3-5AF9-92D1-C8BAFFABCB47}"/>
          </ac:spMkLst>
        </pc:spChg>
        <pc:spChg chg="mod topLvl">
          <ac:chgData name="Ryoma Yataka" userId="64e8807c-74e8-4665-85b3-2b8e54a82fe8" providerId="ADAL" clId="{9E0E42E2-933A-4242-8586-F84DBE598CB2}" dt="2024-03-24T15:15:22.482" v="1564" actId="165"/>
          <ac:spMkLst>
            <pc:docMk/>
            <pc:sldMk cId="2857548167" sldId="302"/>
            <ac:spMk id="4" creationId="{0FDDBFC8-1ED4-05D8-7774-9E3DA577CFD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7" creationId="{337AF6B3-6FF0-133E-EF72-8871E5AE63A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8" creationId="{23BB2BB7-8EE0-D5A0-8E9F-9E9B43C7E740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1" creationId="{3D23EDD5-3BC0-2F82-00A0-024D5601EDFA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2" creationId="{53BDF751-08AB-5D25-62A6-5E00439805E3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3" creationId="{041EF8FD-7FAB-A16D-C037-A7FB77BF94E1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4" creationId="{520AB874-D26A-C38D-C161-BFDCBE5E156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5" creationId="{76839BBB-96F9-6D5F-60A0-ABAC21C5B002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6" creationId="{E6E779E5-F0EB-CA81-8972-78345895C0FF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2" creationId="{EA9F5C8F-2AE5-1E15-FE9A-9C6E9416342A}"/>
          </ac:spMkLst>
        </pc:spChg>
        <pc:spChg chg="mod topLvl">
          <ac:chgData name="Ryoma Yataka" userId="64e8807c-74e8-4665-85b3-2b8e54a82fe8" providerId="ADAL" clId="{9E0E42E2-933A-4242-8586-F84DBE598CB2}" dt="2024-03-24T15:15:22.482" v="1564" actId="165"/>
          <ac:spMkLst>
            <pc:docMk/>
            <pc:sldMk cId="2857548167" sldId="302"/>
            <ac:spMk id="31" creationId="{56E4D44B-9073-6184-4BCF-5F09C621BE99}"/>
          </ac:spMkLst>
        </pc:spChg>
        <pc:spChg chg="mod topLvl">
          <ac:chgData name="Ryoma Yataka" userId="64e8807c-74e8-4665-85b3-2b8e54a82fe8" providerId="ADAL" clId="{9E0E42E2-933A-4242-8586-F84DBE598CB2}" dt="2024-03-24T15:15:22.482" v="1564" actId="165"/>
          <ac:spMkLst>
            <pc:docMk/>
            <pc:sldMk cId="2857548167" sldId="302"/>
            <ac:spMk id="32" creationId="{188DB3EE-E671-8057-5F06-DF1B9CFDE6AF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3" creationId="{F14F97B1-9AA6-7DA1-AF07-FCC8BAC205C3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4" creationId="{D69F73C2-2CF8-F405-81D4-2EDF5CDAE145}"/>
          </ac:spMkLst>
        </pc:spChg>
        <pc:spChg chg="mod">
          <ac:chgData name="Ryoma Yataka" userId="64e8807c-74e8-4665-85b3-2b8e54a82fe8" providerId="ADAL" clId="{9E0E42E2-933A-4242-8586-F84DBE598CB2}" dt="2024-03-24T15:14:11.277" v="1550" actId="20577"/>
          <ac:spMkLst>
            <pc:docMk/>
            <pc:sldMk cId="2857548167" sldId="302"/>
            <ac:spMk id="51" creationId="{3C40FD7C-A4C9-C5C3-B497-1EF60D9F4E76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73" creationId="{BDDEF0A3-EB98-06E1-90C9-D68D75173F48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92" creationId="{8FE9ACEB-0CF8-33F8-8070-F515DCCA15F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93" creationId="{D15A9A8C-6517-4068-825A-DAA5A39564E1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96" creationId="{080F877E-875F-F426-43AC-B3FB6684A0D5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97" creationId="{DBE422CE-FEF1-85C4-84C5-8645B66A6D11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99" creationId="{883F6EB8-5CC8-126A-F5C8-CE1AEDE4F196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03" creationId="{8871B800-B15A-56D8-EF71-241CA864B1D0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16" creationId="{3204AB69-0491-99DF-7240-F417D634E6A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17" creationId="{6071BC2C-8338-3A0C-69C8-13B7D69A92EC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18" creationId="{AC7E0C7D-5616-9EE4-178E-4FE88ABC4721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19" creationId="{3D476E62-1219-4DE5-65C7-44F6A9984AFF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20" creationId="{7997BF06-B65C-C763-0820-EF6957E3773F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21" creationId="{A6550FCD-8F1E-E10F-FE99-16DD99683095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28" creationId="{2CCFDB76-C449-1FC8-21A5-7AB5FC0436A6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32" creationId="{4348F1EE-DDBE-0215-5EFF-77D2408378F3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43" creationId="{49A6C992-8235-FD89-9B10-866596C938DA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49" creationId="{E5E8FB70-609A-0B24-C4F1-2823BEEEDD4F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74" creationId="{8E50A206-DD87-DB52-606C-AECD3AFE1834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75" creationId="{05FFD7A7-E3D1-9167-927C-1C5EB177A232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76" creationId="{1266971C-DEEC-4DB7-3A08-846FA82AF491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77" creationId="{343E04A2-D36F-1A06-8D74-6B6A0DE7C1D5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78" creationId="{F23F5A44-9F9D-FD50-4CA0-3041F0CD9E20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81" creationId="{D1C14F57-C187-1F8B-F82E-5342D9EF8ED9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82" creationId="{3DFBE593-34ED-F91B-F4C8-0EF0573D6790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183" creationId="{6231BE1C-70C2-4153-3612-E00A6790DFEA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184" creationId="{A74CC311-289F-BF14-0969-90E61451868B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185" creationId="{CBEBB030-A6B7-9DBB-9942-0B7602AA6BE9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88" creationId="{5AAE26AE-673B-CD08-1948-24DD1AE18711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191" creationId="{8B9F54DD-E69A-CE75-4CF3-02139C0C537E}"/>
          </ac:spMkLst>
        </pc:spChg>
        <pc:spChg chg="del">
          <ac:chgData name="Ryoma Yataka" userId="64e8807c-74e8-4665-85b3-2b8e54a82fe8" providerId="ADAL" clId="{9E0E42E2-933A-4242-8586-F84DBE598CB2}" dt="2024-03-24T15:15:17.482" v="1563" actId="478"/>
          <ac:spMkLst>
            <pc:docMk/>
            <pc:sldMk cId="2857548167" sldId="302"/>
            <ac:spMk id="208" creationId="{F4B5E8F9-11DF-3CCE-8982-71F2F6A589D1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224" creationId="{417FFD99-F757-4DC6-B3DE-F9CBB56408FE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225" creationId="{86770F96-178C-0DAD-EB04-B5D23AB9AD58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226" creationId="{99E62787-5004-4A6A-0166-85CA1A044C7D}"/>
          </ac:spMkLst>
        </pc:spChg>
        <pc:spChg chg="del mod topLvl">
          <ac:chgData name="Ryoma Yataka" userId="64e8807c-74e8-4665-85b3-2b8e54a82fe8" providerId="ADAL" clId="{9E0E42E2-933A-4242-8586-F84DBE598CB2}" dt="2024-03-24T15:16:21.701" v="1578" actId="478"/>
          <ac:spMkLst>
            <pc:docMk/>
            <pc:sldMk cId="2857548167" sldId="302"/>
            <ac:spMk id="227" creationId="{2C1C40D5-D425-B1E9-C7B1-0D39EEE366E9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228" creationId="{288FEE67-C17B-C684-37F5-23D68792FC73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29" creationId="{7565F31E-A8D4-7F2E-C027-7C66CB7C779D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70" creationId="{1E786F1C-1A38-2239-B69E-DB1655C7E6E8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71" creationId="{3891F04F-455A-2661-EEAD-66176F872643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73" creationId="{9974B97B-A24E-8CBF-E3A6-971CF8C25423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75" creationId="{ADB555D1-1BC7-8093-AFC5-A115FBBDF282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79" creationId="{4DED4572-EE4E-B43C-C655-65EAA121FE92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90" creationId="{5AAEB200-46FD-C85E-0FDC-C6BD59D57A77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91" creationId="{BA0D9E80-B43F-C914-578E-CC814A5BF6B3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92" creationId="{B35A29D7-D58E-3C82-B45E-44EFD1C59907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94" creationId="{7374E6C5-E9B3-3884-D2D8-6946C91E429C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298" creationId="{78A0A01E-0E61-DFF9-0954-0AC7F2E786E0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01" creationId="{7BF4379D-0CB8-9A9F-52DC-553121F981E8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02" creationId="{1BD8E5B0-5E5D-F165-B8EF-E12D153F968E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07" creationId="{BB74FF48-9D55-A66E-3946-94C2C77EBD4A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08" creationId="{09EF68A3-5A6E-78F3-C4A9-35906BA193C6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09" creationId="{57C3190C-5B8D-5FD9-7907-77A349A17C4A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10" creationId="{A0BFAF71-7320-8839-505E-6A2F05A5568E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11" creationId="{AA8E0FBE-A969-CF34-5CE8-8E892DA6B247}"/>
          </ac:spMkLst>
        </pc:spChg>
        <pc:spChg chg="del mod topLvl">
          <ac:chgData name="Ryoma Yataka" userId="64e8807c-74e8-4665-85b3-2b8e54a82fe8" providerId="ADAL" clId="{9E0E42E2-933A-4242-8586-F84DBE598CB2}" dt="2024-03-24T15:16:54.210" v="1590" actId="478"/>
          <ac:spMkLst>
            <pc:docMk/>
            <pc:sldMk cId="2857548167" sldId="302"/>
            <ac:spMk id="312" creationId="{4C587801-0608-7FF0-0897-B3FE5A2A0957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13" creationId="{CC0196C1-95B3-EC35-D753-AB0204F383CF}"/>
          </ac:spMkLst>
        </pc:spChg>
        <pc:spChg chg="mod topLvl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38" creationId="{A16A9E86-1FA9-D699-3876-49C8D85C4F3C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361" creationId="{8197D709-0BE8-95BD-1575-F48CA29CE33A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362" creationId="{7CDEE72A-C69F-FFF7-0FFF-7ED0FDF945D0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363" creationId="{73ECD7A2-F76A-3277-F607-0B21F183F8CE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65" creationId="{853D2F11-D681-4B73-7047-D21355214EA1}"/>
          </ac:spMkLst>
        </pc:spChg>
        <pc:spChg chg="mod">
          <ac:chgData name="Ryoma Yataka" userId="64e8807c-74e8-4665-85b3-2b8e54a82fe8" providerId="ADAL" clId="{9E0E42E2-933A-4242-8586-F84DBE598CB2}" dt="2024-03-24T15:15:28.590" v="1565" actId="165"/>
          <ac:spMkLst>
            <pc:docMk/>
            <pc:sldMk cId="2857548167" sldId="302"/>
            <ac:spMk id="366" creationId="{F5D98156-B50B-BE57-577D-3A732692238C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369" creationId="{1E15B0C9-D67E-DA23-1422-4DF35E73F3E8}"/>
          </ac:spMkLst>
        </pc:spChg>
        <pc:spChg chg="del mod topLvl">
          <ac:chgData name="Ryoma Yataka" userId="64e8807c-74e8-4665-85b3-2b8e54a82fe8" providerId="ADAL" clId="{9E0E42E2-933A-4242-8586-F84DBE598CB2}" dt="2024-03-24T15:15:32.773" v="1566" actId="478"/>
          <ac:spMkLst>
            <pc:docMk/>
            <pc:sldMk cId="2857548167" sldId="302"/>
            <ac:spMk id="370" creationId="{37510B1D-5E11-B6CB-D10A-FE6B16787E02}"/>
          </ac:spMkLst>
        </pc:s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5" creationId="{78EEC7F2-2F07-1956-FA61-B3DE547BF6A8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6" creationId="{A02ECC9E-D256-0219-1B43-3211663FA1D1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35" creationId="{A5AC4CDE-2716-864E-F93C-2E7E39DB4A08}"/>
          </ac:grpSpMkLst>
        </pc:grpChg>
        <pc:grpChg chg="del">
          <ac:chgData name="Ryoma Yataka" userId="64e8807c-74e8-4665-85b3-2b8e54a82fe8" providerId="ADAL" clId="{9E0E42E2-933A-4242-8586-F84DBE598CB2}" dt="2024-03-24T15:15:22.482" v="1564" actId="165"/>
          <ac:grpSpMkLst>
            <pc:docMk/>
            <pc:sldMk cId="2857548167" sldId="302"/>
            <ac:grpSpMk id="49" creationId="{FD068E19-94EC-3A6E-12E4-73EEF4C1A4A8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98" creationId="{B692B0D7-BDD4-67CE-E7B0-21909B49CFC1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102" creationId="{5D6FD5DE-20E3-9C54-9C86-F02E3436FD44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127" creationId="{558C94B0-AB81-C0FC-F15D-7421BC4D525E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131" creationId="{BC1FE877-B11C-7426-EA23-01D272DE106C}"/>
          </ac:grpSpMkLst>
        </pc:grpChg>
        <pc:grpChg chg="del mod topLvl">
          <ac:chgData name="Ryoma Yataka" userId="64e8807c-74e8-4665-85b3-2b8e54a82fe8" providerId="ADAL" clId="{9E0E42E2-933A-4242-8586-F84DBE598CB2}" dt="2024-03-24T15:15:32.773" v="1566" actId="478"/>
          <ac:grpSpMkLst>
            <pc:docMk/>
            <pc:sldMk cId="2857548167" sldId="302"/>
            <ac:grpSpMk id="195" creationId="{28D2F13B-D186-07F1-2A01-6E70A3A05E2A}"/>
          </ac:grpSpMkLst>
        </pc:grpChg>
        <pc:grpChg chg="del">
          <ac:chgData name="Ryoma Yataka" userId="64e8807c-74e8-4665-85b3-2b8e54a82fe8" providerId="ADAL" clId="{9E0E42E2-933A-4242-8586-F84DBE598CB2}" dt="2024-03-24T15:14:20.110" v="1551" actId="478"/>
          <ac:grpSpMkLst>
            <pc:docMk/>
            <pc:sldMk cId="2857548167" sldId="302"/>
            <ac:grpSpMk id="206" creationId="{9CF260FB-7A63-0036-5561-5588756AF588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74" creationId="{CAAEC89A-C439-2483-667D-40C80D50D28C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78" creationId="{F46F4146-27BA-BEFD-0568-068E99CCB95A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93" creationId="{9C022018-D82A-E012-5DBD-016B233F1E57}"/>
          </ac:grpSpMkLst>
        </pc:grpChg>
        <pc:grpChg chg="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297" creationId="{156BBDFE-F95A-6060-8FE8-8E77F920637F}"/>
          </ac:grpSpMkLst>
        </pc:grpChg>
        <pc:grpChg chg="del mod topLvl">
          <ac:chgData name="Ryoma Yataka" userId="64e8807c-74e8-4665-85b3-2b8e54a82fe8" providerId="ADAL" clId="{9E0E42E2-933A-4242-8586-F84DBE598CB2}" dt="2024-03-24T15:15:32.773" v="1566" actId="478"/>
          <ac:grpSpMkLst>
            <pc:docMk/>
            <pc:sldMk cId="2857548167" sldId="302"/>
            <ac:grpSpMk id="364" creationId="{2913E7E3-60D5-B340-538D-DFF1DB4FFA6B}"/>
          </ac:grpSpMkLst>
        </pc:grpChg>
        <pc:grpChg chg="del mod topLvl">
          <ac:chgData name="Ryoma Yataka" userId="64e8807c-74e8-4665-85b3-2b8e54a82fe8" providerId="ADAL" clId="{9E0E42E2-933A-4242-8586-F84DBE598CB2}" dt="2024-03-24T15:15:28.590" v="1565" actId="165"/>
          <ac:grpSpMkLst>
            <pc:docMk/>
            <pc:sldMk cId="2857548167" sldId="302"/>
            <ac:grpSpMk id="389" creationId="{769DF99B-8DC8-F42E-A257-76639C81771A}"/>
          </ac:grpSpMkLst>
        </pc:grpChg>
        <pc:cxnChg chg="mod topLvl">
          <ac:chgData name="Ryoma Yataka" userId="64e8807c-74e8-4665-85b3-2b8e54a82fe8" providerId="ADAL" clId="{9E0E42E2-933A-4242-8586-F84DBE598CB2}" dt="2024-03-24T15:15:22.482" v="1564" actId="165"/>
          <ac:cxnSpMkLst>
            <pc:docMk/>
            <pc:sldMk cId="2857548167" sldId="302"/>
            <ac:cxnSpMk id="5" creationId="{518776D7-26FA-00CF-BFF1-CEAE20218886}"/>
          </ac:cxnSpMkLst>
        </pc:cxnChg>
        <pc:cxnChg chg="mod topLvl">
          <ac:chgData name="Ryoma Yataka" userId="64e8807c-74e8-4665-85b3-2b8e54a82fe8" providerId="ADAL" clId="{9E0E42E2-933A-4242-8586-F84DBE598CB2}" dt="2024-03-24T15:15:22.482" v="1564" actId="165"/>
          <ac:cxnSpMkLst>
            <pc:docMk/>
            <pc:sldMk cId="2857548167" sldId="302"/>
            <ac:cxnSpMk id="10" creationId="{1BDCAC65-6B61-A062-1D00-24D52171717C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8" creationId="{26B8B60D-94B7-8B34-B9E1-272D477F5524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9" creationId="{9FC1FF50-E070-4A85-3EEE-138EA7FB82BE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3" creationId="{7328CDF0-A6D2-EB58-1C63-EE60C470493B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4" creationId="{5931880D-7763-9C03-46D2-8BB03E79FA4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" creationId="{99AD6BE8-7FE5-C8C9-AB1C-AC1F9339A3F1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9" creationId="{F91AE10B-3F80-0A32-882D-E0CDB74965AE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6" creationId="{9B83F600-5453-9739-FF9C-5EFAC9AB53A3}"/>
          </ac:cxnSpMkLst>
        </pc:cxnChg>
        <pc:cxnChg chg="mod topLvl">
          <ac:chgData name="Ryoma Yataka" userId="64e8807c-74e8-4665-85b3-2b8e54a82fe8" providerId="ADAL" clId="{9E0E42E2-933A-4242-8586-F84DBE598CB2}" dt="2024-03-24T15:15:22.482" v="1564" actId="165"/>
          <ac:cxnSpMkLst>
            <pc:docMk/>
            <pc:sldMk cId="2857548167" sldId="302"/>
            <ac:cxnSpMk id="38" creationId="{72C3E7D1-22A2-FB32-F8B6-DAE6729613CD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9" creationId="{254214B5-EADF-598D-353D-3FF63BA380F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42" creationId="{9194F9B1-7855-CCB2-158F-8404B6B19C05}"/>
          </ac:cxnSpMkLst>
        </pc:cxnChg>
        <pc:cxnChg chg="mod topLvl">
          <ac:chgData name="Ryoma Yataka" userId="64e8807c-74e8-4665-85b3-2b8e54a82fe8" providerId="ADAL" clId="{9E0E42E2-933A-4242-8586-F84DBE598CB2}" dt="2024-03-24T15:15:22.482" v="1564" actId="165"/>
          <ac:cxnSpMkLst>
            <pc:docMk/>
            <pc:sldMk cId="2857548167" sldId="302"/>
            <ac:cxnSpMk id="44" creationId="{AE7E198E-F81B-1009-10E5-1737866A26FB}"/>
          </ac:cxnSpMkLst>
        </pc:cxnChg>
        <pc:cxnChg chg="add mod">
          <ac:chgData name="Ryoma Yataka" userId="64e8807c-74e8-4665-85b3-2b8e54a82fe8" providerId="ADAL" clId="{9E0E42E2-933A-4242-8586-F84DBE598CB2}" dt="2024-03-24T15:16:13.756" v="1575" actId="14100"/>
          <ac:cxnSpMkLst>
            <pc:docMk/>
            <pc:sldMk cId="2857548167" sldId="302"/>
            <ac:cxnSpMk id="45" creationId="{8D9C8C0D-886B-BB62-6711-62BB05D58E7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46" creationId="{5489D10D-09ED-1073-8459-C893D367C952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50" creationId="{869B496F-C271-3D38-90CE-D1847237EDF8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52" creationId="{48296B69-C65D-8324-647A-730D70DBE3B2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59" creationId="{C5F34CD3-0A8F-36B6-78B9-780A492137E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62" creationId="{4A03A703-F7AC-38DD-0F3D-DF82B42DBCA7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65" creationId="{D57FF3C3-9AF4-A738-808C-FB1393B8E3F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69" creationId="{F9491C3D-E654-21FF-E297-A694BD311C83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0" creationId="{8639BD7A-824D-A908-249E-0C6B2B32B2FA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1" creationId="{DC6D1C7A-B842-1F01-4A82-24B925BA06AC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4" creationId="{56639F75-DB26-0573-D373-4B3A83B7535E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5" creationId="{DA24E4C5-9324-2187-AF66-805BBE26B5CD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6" creationId="{8C6106B4-3171-04D8-66B4-69BC2D56D2A9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7" creationId="{6F45DF61-CF5B-F69A-0B13-774F28B7A61A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8" creationId="{F6A9DCC0-5DA2-F306-4344-E57D865B628E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09" creationId="{DDB866D9-2058-7425-7854-D78A48045A9C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10" creationId="{7CC35E6A-6802-5727-F38E-B1DC9E17E8C7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11" creationId="{BA42A97A-11C7-2445-A411-AF8164E571D0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12" creationId="{E238FA65-61FB-36EE-9E25-C451C5D4693D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15" creationId="{F39DDC40-B236-0467-14C2-5D4A57F2E654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29" creationId="{21FFDE86-385E-82A7-D9F6-B8DE0CF5F4BC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30" creationId="{C32DD090-6C32-CBCE-6F18-045C71DF8B34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33" creationId="{69982893-82DA-D5F2-DE90-52AC432CACD0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34" creationId="{E8FE5D71-D7CF-2C33-5DF1-AEF5A63814C3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45" creationId="{8966DD64-55DE-4ED2-0C35-60F191D04B18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52" creationId="{4C372E09-92A2-5269-BC8E-83FD2C41735C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60" creationId="{BDC0B1CD-D7AA-660B-87B6-1E7505D73A52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61" creationId="{C4A19272-D99F-77D3-1AE0-75D6C76EB4D5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65" creationId="{18035B2E-411D-40B1-AF7D-ADBA7A78FC8C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172" creationId="{0789EB31-B57B-F263-EA2F-1B35DA4CC7DB}"/>
          </ac:cxnSpMkLst>
        </pc:cxnChg>
        <pc:cxnChg chg="add mod">
          <ac:chgData name="Ryoma Yataka" userId="64e8807c-74e8-4665-85b3-2b8e54a82fe8" providerId="ADAL" clId="{9E0E42E2-933A-4242-8586-F84DBE598CB2}" dt="2024-03-24T15:16:37.749" v="1583" actId="14100"/>
          <ac:cxnSpMkLst>
            <pc:docMk/>
            <pc:sldMk cId="2857548167" sldId="302"/>
            <ac:cxnSpMk id="186" creationId="{49B99133-61C7-F05B-3E82-1BB0CB591167}"/>
          </ac:cxnSpMkLst>
        </pc:cxnChg>
        <pc:cxnChg chg="del mod topLvl">
          <ac:chgData name="Ryoma Yataka" userId="64e8807c-74e8-4665-85b3-2b8e54a82fe8" providerId="ADAL" clId="{9E0E42E2-933A-4242-8586-F84DBE598CB2}" dt="2024-03-24T15:16:20.068" v="1577" actId="478"/>
          <ac:cxnSpMkLst>
            <pc:docMk/>
            <pc:sldMk cId="2857548167" sldId="302"/>
            <ac:cxnSpMk id="192" creationId="{61D864E0-DF74-ABBF-E287-EDFF5C0DA8B8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197" creationId="{A17078E8-B41D-213E-C88D-F9AFB9533638}"/>
          </ac:cxnSpMkLst>
        </pc:cxnChg>
        <pc:cxnChg chg="mod">
          <ac:chgData name="Ryoma Yataka" userId="64e8807c-74e8-4665-85b3-2b8e54a82fe8" providerId="ADAL" clId="{9E0E42E2-933A-4242-8586-F84DBE598CB2}" dt="2024-03-24T15:14:20.110" v="1551" actId="478"/>
          <ac:cxnSpMkLst>
            <pc:docMk/>
            <pc:sldMk cId="2857548167" sldId="302"/>
            <ac:cxnSpMk id="198" creationId="{A43E0E5A-7BA3-5053-98ED-C2C3B0FC1B6F}"/>
          </ac:cxnSpMkLst>
        </pc:cxnChg>
        <pc:cxnChg chg="mod">
          <ac:chgData name="Ryoma Yataka" userId="64e8807c-74e8-4665-85b3-2b8e54a82fe8" providerId="ADAL" clId="{9E0E42E2-933A-4242-8586-F84DBE598CB2}" dt="2024-03-24T15:14:20.110" v="1551" actId="478"/>
          <ac:cxnSpMkLst>
            <pc:docMk/>
            <pc:sldMk cId="2857548167" sldId="302"/>
            <ac:cxnSpMk id="199" creationId="{96CA4999-9686-8225-B155-5070DE4CE9C3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201" creationId="{1F8FB820-0052-99BD-B99D-0D87F825A40C}"/>
          </ac:cxnSpMkLst>
        </pc:cxnChg>
        <pc:cxnChg chg="add mod">
          <ac:chgData name="Ryoma Yataka" userId="64e8807c-74e8-4665-85b3-2b8e54a82fe8" providerId="ADAL" clId="{9E0E42E2-933A-4242-8586-F84DBE598CB2}" dt="2024-03-24T15:17:02.227" v="1591" actId="14100"/>
          <ac:cxnSpMkLst>
            <pc:docMk/>
            <pc:sldMk cId="2857548167" sldId="302"/>
            <ac:cxnSpMk id="203" creationId="{32592BF6-8151-CAC3-5EE7-9B1C98131ACD}"/>
          </ac:cxnSpMkLst>
        </pc:cxnChg>
        <pc:cxnChg chg="del mod">
          <ac:chgData name="Ryoma Yataka" userId="64e8807c-74e8-4665-85b3-2b8e54a82fe8" providerId="ADAL" clId="{9E0E42E2-933A-4242-8586-F84DBE598CB2}" dt="2024-03-24T15:14:22.419" v="1553" actId="478"/>
          <ac:cxnSpMkLst>
            <pc:docMk/>
            <pc:sldMk cId="2857548167" sldId="302"/>
            <ac:cxnSpMk id="204" creationId="{91111020-A1F4-B612-83B4-27515DFF6F82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205" creationId="{68294C40-DFC5-0A27-8F11-4EB071A47932}"/>
          </ac:cxnSpMkLst>
        </pc:cxnChg>
        <pc:cxnChg chg="del mod">
          <ac:chgData name="Ryoma Yataka" userId="64e8807c-74e8-4665-85b3-2b8e54a82fe8" providerId="ADAL" clId="{9E0E42E2-933A-4242-8586-F84DBE598CB2}" dt="2024-03-24T15:14:21.473" v="1552" actId="478"/>
          <ac:cxnSpMkLst>
            <pc:docMk/>
            <pc:sldMk cId="2857548167" sldId="302"/>
            <ac:cxnSpMk id="207" creationId="{6433CCB7-CD1B-8229-EC8A-80496F709444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210" creationId="{52DFA1A2-6139-03F1-FA7C-381C558A79F7}"/>
          </ac:cxnSpMkLst>
        </pc:cxnChg>
        <pc:cxnChg chg="mod topLvl">
          <ac:chgData name="Ryoma Yataka" userId="64e8807c-74e8-4665-85b3-2b8e54a82fe8" providerId="ADAL" clId="{9E0E42E2-933A-4242-8586-F84DBE598CB2}" dt="2024-03-24T15:15:55.647" v="1570" actId="14100"/>
          <ac:cxnSpMkLst>
            <pc:docMk/>
            <pc:sldMk cId="2857548167" sldId="302"/>
            <ac:cxnSpMk id="213" creationId="{5AD5748B-D8E6-B413-F817-8126302885F5}"/>
          </ac:cxnSpMkLst>
        </pc:cxnChg>
        <pc:cxnChg chg="del mod topLvl">
          <ac:chgData name="Ryoma Yataka" userId="64e8807c-74e8-4665-85b3-2b8e54a82fe8" providerId="ADAL" clId="{9E0E42E2-933A-4242-8586-F84DBE598CB2}" dt="2024-03-24T15:15:48.255" v="1569" actId="478"/>
          <ac:cxnSpMkLst>
            <pc:docMk/>
            <pc:sldMk cId="2857548167" sldId="302"/>
            <ac:cxnSpMk id="216" creationId="{D69758D9-92AF-EE11-6751-9279D0FABFE2}"/>
          </ac:cxnSpMkLst>
        </pc:cxnChg>
        <pc:cxnChg chg="mod topLvl">
          <ac:chgData name="Ryoma Yataka" userId="64e8807c-74e8-4665-85b3-2b8e54a82fe8" providerId="ADAL" clId="{9E0E42E2-933A-4242-8586-F84DBE598CB2}" dt="2024-03-24T15:16:17.323" v="1576" actId="14100"/>
          <ac:cxnSpMkLst>
            <pc:docMk/>
            <pc:sldMk cId="2857548167" sldId="302"/>
            <ac:cxnSpMk id="219" creationId="{5501AA0C-A36A-DB65-C8D4-CBA91DEEBCAA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76" creationId="{7859C605-47BE-D3EA-82A2-67975FA5402D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77" creationId="{A1580276-9A34-9EB3-524D-07A0935ED243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0" creationId="{D99EEAC7-68BF-F226-D61A-A3CD4B68F986}"/>
          </ac:cxnSpMkLst>
        </pc:cxnChg>
        <pc:cxnChg chg="mod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1" creationId="{97C722BA-99D2-EAD6-5505-C8D5FFAA7EF7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2" creationId="{6020C33B-57DF-8DE8-C793-B600E92FDDC7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3" creationId="{3929B014-C02F-8D9C-F6C2-3487A754D753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4" creationId="{5A2D9A73-BC40-F4BD-C5C6-4F6A61F36298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5" creationId="{9C69BF34-C673-46D4-8049-BEEA6AF0A3B6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6" creationId="{61A08E7C-2FE7-8D0C-26B2-97CD5BA1C93B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7" creationId="{451EB65D-E54F-BC2C-CC1F-123C7581A6C8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8" creationId="{0D69E13D-1406-60BD-F0C3-F22CC55B674C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289" creationId="{83C62851-88DE-56DA-F109-B91737752485}"/>
          </ac:cxnSpMkLst>
        </pc:cxnChg>
        <pc:cxnChg chg="mod">
          <ac:chgData name="Ryoma Yataka" userId="64e8807c-74e8-4665-85b3-2b8e54a82fe8" providerId="ADAL" clId="{9E0E42E2-933A-4242-8586-F84DBE598CB2}" dt="2024-03-24T15:24:06.821" v="1621" actId="14100"/>
          <ac:cxnSpMkLst>
            <pc:docMk/>
            <pc:sldMk cId="2857548167" sldId="302"/>
            <ac:cxnSpMk id="295" creationId="{FB0217EE-68AC-A764-0477-FFAC964CC418}"/>
          </ac:cxnSpMkLst>
        </pc:cxnChg>
        <pc:cxnChg chg="mod">
          <ac:chgData name="Ryoma Yataka" userId="64e8807c-74e8-4665-85b3-2b8e54a82fe8" providerId="ADAL" clId="{9E0E42E2-933A-4242-8586-F84DBE598CB2}" dt="2024-03-24T15:24:00.195" v="1619" actId="14100"/>
          <ac:cxnSpMkLst>
            <pc:docMk/>
            <pc:sldMk cId="2857548167" sldId="302"/>
            <ac:cxnSpMk id="296" creationId="{AB7CFE04-DE9B-BE94-C95A-173376E0BDC1}"/>
          </ac:cxnSpMkLst>
        </pc:cxnChg>
        <pc:cxnChg chg="mod">
          <ac:chgData name="Ryoma Yataka" userId="64e8807c-74e8-4665-85b3-2b8e54a82fe8" providerId="ADAL" clId="{9E0E42E2-933A-4242-8586-F84DBE598CB2}" dt="2024-03-24T15:23:49.849" v="1614" actId="14100"/>
          <ac:cxnSpMkLst>
            <pc:docMk/>
            <pc:sldMk cId="2857548167" sldId="302"/>
            <ac:cxnSpMk id="299" creationId="{E17B3B41-C023-1316-C9B9-0458826A9D6B}"/>
          </ac:cxnSpMkLst>
        </pc:cxnChg>
        <pc:cxnChg chg="mod">
          <ac:chgData name="Ryoma Yataka" userId="64e8807c-74e8-4665-85b3-2b8e54a82fe8" providerId="ADAL" clId="{9E0E42E2-933A-4242-8586-F84DBE598CB2}" dt="2024-03-24T15:23:54.969" v="1617" actId="14100"/>
          <ac:cxnSpMkLst>
            <pc:docMk/>
            <pc:sldMk cId="2857548167" sldId="302"/>
            <ac:cxnSpMk id="300" creationId="{225D1E07-8792-A0C8-40C1-1D1CD2EE0CB5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03" creationId="{766DC6F2-8BD0-0730-0728-7FAF55D11DCC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04" creationId="{619E9002-C8D3-5044-0A56-3E2D50465130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05" creationId="{EDDE5EB1-BE7D-4A3D-5C24-FE2336B0FEE3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06" creationId="{C61FDE89-5EF7-8B64-AA19-91416075BA27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33" creationId="{0B7CED26-354B-9A48-F29B-59B8A5F7E157}"/>
          </ac:cxnSpMkLst>
        </pc:cxnChg>
        <pc:cxnChg chg="del mod topLvl">
          <ac:chgData name="Ryoma Yataka" userId="64e8807c-74e8-4665-85b3-2b8e54a82fe8" providerId="ADAL" clId="{9E0E42E2-933A-4242-8586-F84DBE598CB2}" dt="2024-03-24T15:16:52.654" v="1589" actId="478"/>
          <ac:cxnSpMkLst>
            <pc:docMk/>
            <pc:sldMk cId="2857548167" sldId="302"/>
            <ac:cxnSpMk id="349" creationId="{873EE575-53F5-F1BE-6326-DAFBC3D54ACE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367" creationId="{66366E39-0F15-D43D-1281-B3571CA45DE7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368" creationId="{DD983256-A0A9-0A23-0D2A-D93BC93A7A77}"/>
          </ac:cxnSpMkLst>
        </pc:cxnChg>
        <pc:cxnChg chg="del mod topLvl">
          <ac:chgData name="Ryoma Yataka" userId="64e8807c-74e8-4665-85b3-2b8e54a82fe8" providerId="ADAL" clId="{9E0E42E2-933A-4242-8586-F84DBE598CB2}" dt="2024-03-24T15:15:32.773" v="1566" actId="478"/>
          <ac:cxnSpMkLst>
            <pc:docMk/>
            <pc:sldMk cId="2857548167" sldId="302"/>
            <ac:cxnSpMk id="373" creationId="{005D1469-B794-DC26-AE43-FC625467717B}"/>
          </ac:cxnSpMkLst>
        </pc:cxnChg>
        <pc:cxnChg chg="mod topLvl">
          <ac:chgData name="Ryoma Yataka" userId="64e8807c-74e8-4665-85b3-2b8e54a82fe8" providerId="ADAL" clId="{9E0E42E2-933A-4242-8586-F84DBE598CB2}" dt="2024-03-24T15:16:44.301" v="1585" actId="14100"/>
          <ac:cxnSpMkLst>
            <pc:docMk/>
            <pc:sldMk cId="2857548167" sldId="302"/>
            <ac:cxnSpMk id="377" creationId="{696EE2F0-B4A8-FBAE-F912-FFCBFF21C1BA}"/>
          </ac:cxnSpMkLst>
        </pc:cxnChg>
        <pc:cxnChg chg="mod topLvl">
          <ac:chgData name="Ryoma Yataka" userId="64e8807c-74e8-4665-85b3-2b8e54a82fe8" providerId="ADAL" clId="{9E0E42E2-933A-4242-8586-F84DBE598CB2}" dt="2024-03-24T15:15:28.590" v="1565" actId="165"/>
          <ac:cxnSpMkLst>
            <pc:docMk/>
            <pc:sldMk cId="2857548167" sldId="302"/>
            <ac:cxnSpMk id="381" creationId="{0D8AEAAD-5204-98FE-DC7D-CF5827FC7933}"/>
          </ac:cxnSpMkLst>
        </pc:cxnChg>
      </pc:sldChg>
      <pc:sldChg chg="add">
        <pc:chgData name="Ryoma Yataka" userId="64e8807c-74e8-4665-85b3-2b8e54a82fe8" providerId="ADAL" clId="{9E0E42E2-933A-4242-8586-F84DBE598CB2}" dt="2024-03-24T21:10:02.249" v="2621"/>
        <pc:sldMkLst>
          <pc:docMk/>
          <pc:sldMk cId="960488782" sldId="303"/>
        </pc:sldMkLst>
      </pc:sldChg>
    </pc:docChg>
  </pc:docChgLst>
  <pc:docChgLst>
    <pc:chgData name="Ryoma Yataka/Ryoma Yataka(ＭＥＲＬ/ST)" userId="029f88ce-5f28-44c8-8777-a5a76a82fc06" providerId="ADAL" clId="{43788745-33EA-46A6-9C0C-DDD31E9A6A95}"/>
    <pc:docChg chg="undo custSel modSld">
      <pc:chgData name="Ryoma Yataka/Ryoma Yataka(ＭＥＲＬ/ST)" userId="029f88ce-5f28-44c8-8777-a5a76a82fc06" providerId="ADAL" clId="{43788745-33EA-46A6-9C0C-DDD31E9A6A95}" dt="2023-07-20T18:01:04.967" v="925" actId="20577"/>
      <pc:docMkLst>
        <pc:docMk/>
      </pc:docMkLst>
      <pc:sldChg chg="modSp mod">
        <pc:chgData name="Ryoma Yataka/Ryoma Yataka(ＭＥＲＬ/ST)" userId="029f88ce-5f28-44c8-8777-a5a76a82fc06" providerId="ADAL" clId="{43788745-33EA-46A6-9C0C-DDD31E9A6A95}" dt="2023-07-20T17:52:12.440" v="524" actId="207"/>
        <pc:sldMkLst>
          <pc:docMk/>
          <pc:sldMk cId="4249346479" sldId="264"/>
        </pc:sldMkLst>
        <pc:spChg chg="mod">
          <ac:chgData name="Ryoma Yataka/Ryoma Yataka(ＭＥＲＬ/ST)" userId="029f88ce-5f28-44c8-8777-a5a76a82fc06" providerId="ADAL" clId="{43788745-33EA-46A6-9C0C-DDD31E9A6A95}" dt="2023-07-20T17:52:12.440" v="524" actId="207"/>
          <ac:spMkLst>
            <pc:docMk/>
            <pc:sldMk cId="4249346479" sldId="264"/>
            <ac:spMk id="2" creationId="{42B2C0D7-BB9A-B70F-FF81-1D8706E46448}"/>
          </ac:spMkLst>
        </pc:spChg>
      </pc:sldChg>
      <pc:sldChg chg="addSp delSp modSp mod">
        <pc:chgData name="Ryoma Yataka/Ryoma Yataka(ＭＥＲＬ/ST)" userId="029f88ce-5f28-44c8-8777-a5a76a82fc06" providerId="ADAL" clId="{43788745-33EA-46A6-9C0C-DDD31E9A6A95}" dt="2023-07-20T17:51:29.623" v="453" actId="313"/>
        <pc:sldMkLst>
          <pc:docMk/>
          <pc:sldMk cId="2650965815" sldId="265"/>
        </pc:sldMkLst>
        <pc:spChg chg="del">
          <ac:chgData name="Ryoma Yataka/Ryoma Yataka(ＭＥＲＬ/ST)" userId="029f88ce-5f28-44c8-8777-a5a76a82fc06" providerId="ADAL" clId="{43788745-33EA-46A6-9C0C-DDD31E9A6A95}" dt="2023-07-20T17:50:15.919" v="380" actId="478"/>
          <ac:spMkLst>
            <pc:docMk/>
            <pc:sldMk cId="2650965815" sldId="265"/>
            <ac:spMk id="8" creationId="{FC52366E-3DCB-001C-698E-DDE5C6488C8D}"/>
          </ac:spMkLst>
        </pc:spChg>
        <pc:spChg chg="mod">
          <ac:chgData name="Ryoma Yataka/Ryoma Yataka(ＭＥＲＬ/ST)" userId="029f88ce-5f28-44c8-8777-a5a76a82fc06" providerId="ADAL" clId="{43788745-33EA-46A6-9C0C-DDD31E9A6A95}" dt="2023-07-20T17:50:01.260" v="377" actId="1076"/>
          <ac:spMkLst>
            <pc:docMk/>
            <pc:sldMk cId="2650965815" sldId="265"/>
            <ac:spMk id="12" creationId="{0F6B68FC-33D2-A1D0-060D-E87F5CAC0202}"/>
          </ac:spMkLst>
        </pc:spChg>
        <pc:spChg chg="add mod">
          <ac:chgData name="Ryoma Yataka/Ryoma Yataka(ＭＥＲＬ/ST)" userId="029f88ce-5f28-44c8-8777-a5a76a82fc06" providerId="ADAL" clId="{43788745-33EA-46A6-9C0C-DDD31E9A6A95}" dt="2023-07-20T17:51:29.623" v="453" actId="313"/>
          <ac:spMkLst>
            <pc:docMk/>
            <pc:sldMk cId="2650965815" sldId="265"/>
            <ac:spMk id="32" creationId="{C5CF8F1F-0FCC-52BA-673F-2283A3F852CE}"/>
          </ac:spMkLst>
        </pc:spChg>
        <pc:cxnChg chg="add mod">
          <ac:chgData name="Ryoma Yataka/Ryoma Yataka(ＭＥＲＬ/ST)" userId="029f88ce-5f28-44c8-8777-a5a76a82fc06" providerId="ADAL" clId="{43788745-33EA-46A6-9C0C-DDD31E9A6A95}" dt="2023-07-20T17:49:44.916" v="373" actId="208"/>
          <ac:cxnSpMkLst>
            <pc:docMk/>
            <pc:sldMk cId="2650965815" sldId="265"/>
            <ac:cxnSpMk id="18" creationId="{0F5D398B-2AE9-4CC4-6755-92D2FFD37400}"/>
          </ac:cxnSpMkLst>
        </pc:cxnChg>
        <pc:cxnChg chg="add">
          <ac:chgData name="Ryoma Yataka/Ryoma Yataka(ＭＥＲＬ/ST)" userId="029f88ce-5f28-44c8-8777-a5a76a82fc06" providerId="ADAL" clId="{43788745-33EA-46A6-9C0C-DDD31E9A6A95}" dt="2023-07-20T17:49:58.132" v="374" actId="11529"/>
          <ac:cxnSpMkLst>
            <pc:docMk/>
            <pc:sldMk cId="2650965815" sldId="265"/>
            <ac:cxnSpMk id="20" creationId="{647EDDEF-4109-A4DC-5D5E-8AA4A0432058}"/>
          </ac:cxnSpMkLst>
        </pc:cxnChg>
        <pc:cxnChg chg="add mod">
          <ac:chgData name="Ryoma Yataka/Ryoma Yataka(ＭＥＲＬ/ST)" userId="029f88ce-5f28-44c8-8777-a5a76a82fc06" providerId="ADAL" clId="{43788745-33EA-46A6-9C0C-DDD31E9A6A95}" dt="2023-07-20T17:50:10.370" v="379" actId="14100"/>
          <ac:cxnSpMkLst>
            <pc:docMk/>
            <pc:sldMk cId="2650965815" sldId="265"/>
            <ac:cxnSpMk id="21" creationId="{2409DD5D-9102-A394-ACC6-E59AF9A47389}"/>
          </ac:cxnSpMkLst>
        </pc:cxnChg>
      </pc:sldChg>
      <pc:sldChg chg="modSp mod">
        <pc:chgData name="Ryoma Yataka/Ryoma Yataka(ＭＥＲＬ/ST)" userId="029f88ce-5f28-44c8-8777-a5a76a82fc06" providerId="ADAL" clId="{43788745-33EA-46A6-9C0C-DDD31E9A6A95}" dt="2023-07-20T17:54:52.087" v="786" actId="207"/>
        <pc:sldMkLst>
          <pc:docMk/>
          <pc:sldMk cId="4038934401" sldId="266"/>
        </pc:sldMkLst>
        <pc:spChg chg="mod">
          <ac:chgData name="Ryoma Yataka/Ryoma Yataka(ＭＥＲＬ/ST)" userId="029f88ce-5f28-44c8-8777-a5a76a82fc06" providerId="ADAL" clId="{43788745-33EA-46A6-9C0C-DDD31E9A6A95}" dt="2023-07-20T17:54:52.087" v="786" actId="207"/>
          <ac:spMkLst>
            <pc:docMk/>
            <pc:sldMk cId="4038934401" sldId="266"/>
            <ac:spMk id="2" creationId="{13DC0580-3EEB-18F9-B783-FDD3F19EE03B}"/>
          </ac:spMkLst>
        </pc:spChg>
      </pc:sldChg>
      <pc:sldChg chg="modSp mod">
        <pc:chgData name="Ryoma Yataka/Ryoma Yataka(ＭＥＲＬ/ST)" userId="029f88ce-5f28-44c8-8777-a5a76a82fc06" providerId="ADAL" clId="{43788745-33EA-46A6-9C0C-DDD31E9A6A95}" dt="2023-07-20T17:52:28.853" v="536" actId="207"/>
        <pc:sldMkLst>
          <pc:docMk/>
          <pc:sldMk cId="3849014353" sldId="267"/>
        </pc:sldMkLst>
        <pc:spChg chg="mod">
          <ac:chgData name="Ryoma Yataka/Ryoma Yataka(ＭＥＲＬ/ST)" userId="029f88ce-5f28-44c8-8777-a5a76a82fc06" providerId="ADAL" clId="{43788745-33EA-46A6-9C0C-DDD31E9A6A95}" dt="2023-07-20T17:52:28.853" v="536" actId="207"/>
          <ac:spMkLst>
            <pc:docMk/>
            <pc:sldMk cId="3849014353" sldId="267"/>
            <ac:spMk id="2" creationId="{44139256-2676-F6ED-F331-ECBF9F3BF1B8}"/>
          </ac:spMkLst>
        </pc:spChg>
      </pc:sldChg>
      <pc:sldChg chg="modSp mod">
        <pc:chgData name="Ryoma Yataka/Ryoma Yataka(ＭＥＲＬ/ST)" userId="029f88ce-5f28-44c8-8777-a5a76a82fc06" providerId="ADAL" clId="{43788745-33EA-46A6-9C0C-DDD31E9A6A95}" dt="2023-07-20T17:59:29.977" v="924" actId="404"/>
        <pc:sldMkLst>
          <pc:docMk/>
          <pc:sldMk cId="2810054135" sldId="268"/>
        </pc:sldMkLst>
        <pc:spChg chg="mod">
          <ac:chgData name="Ryoma Yataka/Ryoma Yataka(ＭＥＲＬ/ST)" userId="029f88ce-5f28-44c8-8777-a5a76a82fc06" providerId="ADAL" clId="{43788745-33EA-46A6-9C0C-DDD31E9A6A95}" dt="2023-07-20T17:59:29.977" v="924" actId="404"/>
          <ac:spMkLst>
            <pc:docMk/>
            <pc:sldMk cId="2810054135" sldId="268"/>
            <ac:spMk id="2" creationId="{DB04F032-BBD4-51BF-10A5-CA6FD402C567}"/>
          </ac:spMkLst>
        </pc:spChg>
      </pc:sldChg>
      <pc:sldChg chg="modSp mod">
        <pc:chgData name="Ryoma Yataka/Ryoma Yataka(ＭＥＲＬ/ST)" userId="029f88ce-5f28-44c8-8777-a5a76a82fc06" providerId="ADAL" clId="{43788745-33EA-46A6-9C0C-DDD31E9A6A95}" dt="2023-07-20T18:01:04.967" v="925" actId="20577"/>
        <pc:sldMkLst>
          <pc:docMk/>
          <pc:sldMk cId="243653648" sldId="269"/>
        </pc:sldMkLst>
        <pc:spChg chg="mod">
          <ac:chgData name="Ryoma Yataka/Ryoma Yataka(ＭＥＲＬ/ST)" userId="029f88ce-5f28-44c8-8777-a5a76a82fc06" providerId="ADAL" clId="{43788745-33EA-46A6-9C0C-DDD31E9A6A95}" dt="2023-07-20T18:01:04.967" v="925" actId="20577"/>
          <ac:spMkLst>
            <pc:docMk/>
            <pc:sldMk cId="243653648" sldId="269"/>
            <ac:spMk id="2" creationId="{D970CB00-710F-7E36-0AD5-841D31A3FD52}"/>
          </ac:spMkLst>
        </pc:spChg>
      </pc:sldChg>
    </pc:docChg>
  </pc:docChgLst>
  <pc:docChgLst>
    <pc:chgData name="Ryoma Yataka/Ryoma Yataka(ＭＥＲＬ/ST)" userId="029f88ce-5f28-44c8-8777-a5a76a82fc06" providerId="ADAL" clId="{32CCA4FF-4044-4619-BB84-2E06A19D36F4}"/>
    <pc:docChg chg="undo redo custSel addSld delSld modSld modSection">
      <pc:chgData name="Ryoma Yataka/Ryoma Yataka(ＭＥＲＬ/ST)" userId="029f88ce-5f28-44c8-8777-a5a76a82fc06" providerId="ADAL" clId="{32CCA4FF-4044-4619-BB84-2E06A19D36F4}" dt="2023-09-17T20:19:45.146" v="446" actId="1076"/>
      <pc:docMkLst>
        <pc:docMk/>
      </pc:docMkLst>
      <pc:sldChg chg="addSp delSp modSp mod">
        <pc:chgData name="Ryoma Yataka/Ryoma Yataka(ＭＥＲＬ/ST)" userId="029f88ce-5f28-44c8-8777-a5a76a82fc06" providerId="ADAL" clId="{32CCA4FF-4044-4619-BB84-2E06A19D36F4}" dt="2023-09-17T16:12:51.232" v="28" actId="21"/>
        <pc:sldMkLst>
          <pc:docMk/>
          <pc:sldMk cId="2651781711" sldId="265"/>
        </pc:sldMkLst>
        <pc:spChg chg="mod">
          <ac:chgData name="Ryoma Yataka/Ryoma Yataka(ＭＥＲＬ/ST)" userId="029f88ce-5f28-44c8-8777-a5a76a82fc06" providerId="ADAL" clId="{32CCA4FF-4044-4619-BB84-2E06A19D36F4}" dt="2023-09-17T16:12:17.017" v="23" actId="14100"/>
          <ac:spMkLst>
            <pc:docMk/>
            <pc:sldMk cId="2651781711" sldId="265"/>
            <ac:spMk id="32" creationId="{7775BD50-0629-E485-A210-D71B16CAEC85}"/>
          </ac:spMkLst>
        </pc:spChg>
        <pc:picChg chg="add del mod ord">
          <ac:chgData name="Ryoma Yataka/Ryoma Yataka(ＭＥＲＬ/ST)" userId="029f88ce-5f28-44c8-8777-a5a76a82fc06" providerId="ADAL" clId="{32CCA4FF-4044-4619-BB84-2E06A19D36F4}" dt="2023-09-17T16:11:31.076" v="16" actId="21"/>
          <ac:picMkLst>
            <pc:docMk/>
            <pc:sldMk cId="2651781711" sldId="265"/>
            <ac:picMk id="2" creationId="{12E5CFB1-9F8D-245C-142B-94589F74E8BB}"/>
          </ac:picMkLst>
        </pc:picChg>
        <pc:picChg chg="add del mod">
          <ac:chgData name="Ryoma Yataka/Ryoma Yataka(ＭＥＲＬ/ST)" userId="029f88ce-5f28-44c8-8777-a5a76a82fc06" providerId="ADAL" clId="{32CCA4FF-4044-4619-BB84-2E06A19D36F4}" dt="2023-09-17T16:12:51.232" v="28" actId="21"/>
          <ac:picMkLst>
            <pc:docMk/>
            <pc:sldMk cId="2651781711" sldId="265"/>
            <ac:picMk id="7" creationId="{EEEBD12B-4DD2-A6E1-D34B-CE86C8A90A6C}"/>
          </ac:picMkLst>
        </pc:picChg>
        <pc:picChg chg="mod modCrop">
          <ac:chgData name="Ryoma Yataka/Ryoma Yataka(ＭＥＲＬ/ST)" userId="029f88ce-5f28-44c8-8777-a5a76a82fc06" providerId="ADAL" clId="{32CCA4FF-4044-4619-BB84-2E06A19D36F4}" dt="2023-09-17T16:12:05.240" v="22" actId="732"/>
          <ac:picMkLst>
            <pc:docMk/>
            <pc:sldMk cId="2651781711" sldId="265"/>
            <ac:picMk id="18" creationId="{8712B45A-74E4-D354-FB98-F341CEB344A6}"/>
          </ac:picMkLst>
        </pc:picChg>
      </pc:sldChg>
      <pc:sldChg chg="add del">
        <pc:chgData name="Ryoma Yataka/Ryoma Yataka(ＭＥＲＬ/ST)" userId="029f88ce-5f28-44c8-8777-a5a76a82fc06" providerId="ADAL" clId="{32CCA4FF-4044-4619-BB84-2E06A19D36F4}" dt="2023-09-17T19:45:35.263" v="45" actId="47"/>
        <pc:sldMkLst>
          <pc:docMk/>
          <pc:sldMk cId="2375460179" sldId="266"/>
        </pc:sldMkLst>
      </pc:sldChg>
      <pc:sldChg chg="addSp delSp modSp mod">
        <pc:chgData name="Ryoma Yataka/Ryoma Yataka(ＭＥＲＬ/ST)" userId="029f88ce-5f28-44c8-8777-a5a76a82fc06" providerId="ADAL" clId="{32CCA4FF-4044-4619-BB84-2E06A19D36F4}" dt="2023-09-17T16:15:00.100" v="40" actId="14100"/>
        <pc:sldMkLst>
          <pc:docMk/>
          <pc:sldMk cId="2243203168" sldId="268"/>
        </pc:sldMkLst>
        <pc:spChg chg="add mod">
          <ac:chgData name="Ryoma Yataka/Ryoma Yataka(ＭＥＲＬ/ST)" userId="029f88ce-5f28-44c8-8777-a5a76a82fc06" providerId="ADAL" clId="{32CCA4FF-4044-4619-BB84-2E06A19D36F4}" dt="2023-09-17T16:15:00.100" v="40" actId="14100"/>
          <ac:spMkLst>
            <pc:docMk/>
            <pc:sldMk cId="2243203168" sldId="268"/>
            <ac:spMk id="14" creationId="{DC36585B-B39C-C70A-FD2E-F5529E8E8963}"/>
          </ac:spMkLst>
        </pc:spChg>
        <pc:picChg chg="del">
          <ac:chgData name="Ryoma Yataka/Ryoma Yataka(ＭＥＲＬ/ST)" userId="029f88ce-5f28-44c8-8777-a5a76a82fc06" providerId="ADAL" clId="{32CCA4FF-4044-4619-BB84-2E06A19D36F4}" dt="2023-09-17T16:10:25.416" v="0" actId="21"/>
          <ac:picMkLst>
            <pc:docMk/>
            <pc:sldMk cId="2243203168" sldId="268"/>
            <ac:picMk id="7" creationId="{3E6E8AE9-D757-5094-3CE9-7D1511CA62DE}"/>
          </ac:picMkLst>
        </pc:picChg>
        <pc:picChg chg="add del mod ord modCrop">
          <ac:chgData name="Ryoma Yataka/Ryoma Yataka(ＭＥＲＬ/ST)" userId="029f88ce-5f28-44c8-8777-a5a76a82fc06" providerId="ADAL" clId="{32CCA4FF-4044-4619-BB84-2E06A19D36F4}" dt="2023-09-17T16:12:30.864" v="24" actId="21"/>
          <ac:picMkLst>
            <pc:docMk/>
            <pc:sldMk cId="2243203168" sldId="268"/>
            <ac:picMk id="10" creationId="{A2090FE2-98B4-1A36-5FF2-EAEE7061FEF7}"/>
          </ac:picMkLst>
        </pc:picChg>
        <pc:picChg chg="add mod ord">
          <ac:chgData name="Ryoma Yataka/Ryoma Yataka(ＭＥＲＬ/ST)" userId="029f88ce-5f28-44c8-8777-a5a76a82fc06" providerId="ADAL" clId="{32CCA4FF-4044-4619-BB84-2E06A19D36F4}" dt="2023-09-17T16:12:59.690" v="31" actId="29295"/>
          <ac:picMkLst>
            <pc:docMk/>
            <pc:sldMk cId="2243203168" sldId="268"/>
            <ac:picMk id="12" creationId="{A227021A-6388-463A-C936-1275BDA32E83}"/>
          </ac:picMkLst>
        </pc:picChg>
      </pc:sldChg>
      <pc:sldChg chg="modSp mod">
        <pc:chgData name="Ryoma Yataka/Ryoma Yataka(ＭＥＲＬ/ST)" userId="029f88ce-5f28-44c8-8777-a5a76a82fc06" providerId="ADAL" clId="{32CCA4FF-4044-4619-BB84-2E06A19D36F4}" dt="2023-09-17T16:13:48.668" v="34" actId="20577"/>
        <pc:sldMkLst>
          <pc:docMk/>
          <pc:sldMk cId="133189595" sldId="270"/>
        </pc:sldMkLst>
        <pc:spChg chg="mod">
          <ac:chgData name="Ryoma Yataka/Ryoma Yataka(ＭＥＲＬ/ST)" userId="029f88ce-5f28-44c8-8777-a5a76a82fc06" providerId="ADAL" clId="{32CCA4FF-4044-4619-BB84-2E06A19D36F4}" dt="2023-09-17T16:13:48.668" v="34" actId="20577"/>
          <ac:spMkLst>
            <pc:docMk/>
            <pc:sldMk cId="133189595" sldId="270"/>
            <ac:spMk id="2" creationId="{EFA8D562-94A9-46A9-29FB-B2CF854524B6}"/>
          </ac:spMkLst>
        </pc:spChg>
      </pc:sldChg>
      <pc:sldChg chg="addSp delSp modSp add mod">
        <pc:chgData name="Ryoma Yataka/Ryoma Yataka(ＭＥＲＬ/ST)" userId="029f88ce-5f28-44c8-8777-a5a76a82fc06" providerId="ADAL" clId="{32CCA4FF-4044-4619-BB84-2E06A19D36F4}" dt="2023-09-17T19:55:08.531" v="438" actId="20577"/>
        <pc:sldMkLst>
          <pc:docMk/>
          <pc:sldMk cId="4085051123" sldId="271"/>
        </pc:sldMkLst>
        <pc:spChg chg="del">
          <ac:chgData name="Ryoma Yataka/Ryoma Yataka(ＭＥＲＬ/ST)" userId="029f88ce-5f28-44c8-8777-a5a76a82fc06" providerId="ADAL" clId="{32CCA4FF-4044-4619-BB84-2E06A19D36F4}" dt="2023-09-17T19:54:13.278" v="371" actId="478"/>
          <ac:spMkLst>
            <pc:docMk/>
            <pc:sldMk cId="4085051123" sldId="271"/>
            <ac:spMk id="2" creationId="{0F47C8A7-9B67-C520-2B54-F73953295CEF}"/>
          </ac:spMkLst>
        </pc:spChg>
        <pc:spChg chg="mod">
          <ac:chgData name="Ryoma Yataka/Ryoma Yataka(ＭＥＲＬ/ST)" userId="029f88ce-5f28-44c8-8777-a5a76a82fc06" providerId="ADAL" clId="{32CCA4FF-4044-4619-BB84-2E06A19D36F4}" dt="2023-09-17T19:55:08.531" v="438" actId="20577"/>
          <ac:spMkLst>
            <pc:docMk/>
            <pc:sldMk cId="4085051123" sldId="271"/>
            <ac:spMk id="3" creationId="{EC4F1B92-1306-8E5D-7D13-A1E38EE4666B}"/>
          </ac:spMkLst>
        </pc:spChg>
        <pc:spChg chg="mod">
          <ac:chgData name="Ryoma Yataka/Ryoma Yataka(ＭＥＲＬ/ST)" userId="029f88ce-5f28-44c8-8777-a5a76a82fc06" providerId="ADAL" clId="{32CCA4FF-4044-4619-BB84-2E06A19D36F4}" dt="2023-09-17T19:54:36.422" v="415" actId="1036"/>
          <ac:spMkLst>
            <pc:docMk/>
            <pc:sldMk cId="4085051123" sldId="271"/>
            <ac:spMk id="9" creationId="{F16F7EC0-9AFD-4A57-33C9-3DA29729750F}"/>
          </ac:spMkLst>
        </pc:spChg>
        <pc:spChg chg="mod">
          <ac:chgData name="Ryoma Yataka/Ryoma Yataka(ＭＥＲＬ/ST)" userId="029f88ce-5f28-44c8-8777-a5a76a82fc06" providerId="ADAL" clId="{32CCA4FF-4044-4619-BB84-2E06A19D36F4}" dt="2023-09-17T19:54:36.422" v="415" actId="1036"/>
          <ac:spMkLst>
            <pc:docMk/>
            <pc:sldMk cId="4085051123" sldId="271"/>
            <ac:spMk id="10" creationId="{5779F489-7B96-3F37-CF19-AFF0EF2BD35D}"/>
          </ac:spMkLst>
        </pc:spChg>
        <pc:spChg chg="add mod">
          <ac:chgData name="Ryoma Yataka/Ryoma Yataka(ＭＥＲＬ/ST)" userId="029f88ce-5f28-44c8-8777-a5a76a82fc06" providerId="ADAL" clId="{32CCA4FF-4044-4619-BB84-2E06A19D36F4}" dt="2023-09-17T19:54:40.292" v="416" actId="1076"/>
          <ac:spMkLst>
            <pc:docMk/>
            <pc:sldMk cId="4085051123" sldId="271"/>
            <ac:spMk id="11" creationId="{9877DA41-0DC9-6E01-FB3D-A5B42E2147AA}"/>
          </ac:spMkLst>
        </pc:spChg>
        <pc:spChg chg="mod">
          <ac:chgData name="Ryoma Yataka/Ryoma Yataka(ＭＥＲＬ/ST)" userId="029f88ce-5f28-44c8-8777-a5a76a82fc06" providerId="ADAL" clId="{32CCA4FF-4044-4619-BB84-2E06A19D36F4}" dt="2023-09-17T19:54:36.422" v="415" actId="1036"/>
          <ac:spMkLst>
            <pc:docMk/>
            <pc:sldMk cId="4085051123" sldId="271"/>
            <ac:spMk id="13" creationId="{693EF39A-431B-F4A5-A385-797DF5137F0A}"/>
          </ac:spMkLst>
        </pc:spChg>
        <pc:spChg chg="add del mod">
          <ac:chgData name="Ryoma Yataka/Ryoma Yataka(ＭＥＲＬ/ST)" userId="029f88ce-5f28-44c8-8777-a5a76a82fc06" providerId="ADAL" clId="{32CCA4FF-4044-4619-BB84-2E06A19D36F4}" dt="2023-09-17T19:54:17.079" v="372" actId="478"/>
          <ac:spMkLst>
            <pc:docMk/>
            <pc:sldMk cId="4085051123" sldId="271"/>
            <ac:spMk id="15" creationId="{44BC4498-ED4E-3DA3-CAC5-CFC4245B4440}"/>
          </ac:spMkLst>
        </pc:spChg>
        <pc:picChg chg="mod">
          <ac:chgData name="Ryoma Yataka/Ryoma Yataka(ＭＥＲＬ/ST)" userId="029f88ce-5f28-44c8-8777-a5a76a82fc06" providerId="ADAL" clId="{32CCA4FF-4044-4619-BB84-2E06A19D36F4}" dt="2023-09-17T19:54:36.422" v="415" actId="1036"/>
          <ac:picMkLst>
            <pc:docMk/>
            <pc:sldMk cId="4085051123" sldId="271"/>
            <ac:picMk id="8" creationId="{8D1D4E95-8B44-6388-3F05-A219EC192C3A}"/>
          </ac:picMkLst>
        </pc:picChg>
        <pc:picChg chg="mod">
          <ac:chgData name="Ryoma Yataka/Ryoma Yataka(ＭＥＲＬ/ST)" userId="029f88ce-5f28-44c8-8777-a5a76a82fc06" providerId="ADAL" clId="{32CCA4FF-4044-4619-BB84-2E06A19D36F4}" dt="2023-09-17T19:54:36.422" v="415" actId="1036"/>
          <ac:picMkLst>
            <pc:docMk/>
            <pc:sldMk cId="4085051123" sldId="271"/>
            <ac:picMk id="14" creationId="{141EB716-1D70-BE17-55C4-4846A8E75590}"/>
          </ac:picMkLst>
        </pc:picChg>
      </pc:sldChg>
      <pc:sldChg chg="addSp delSp modSp add del mod">
        <pc:chgData name="Ryoma Yataka/Ryoma Yataka(ＭＥＲＬ/ST)" userId="029f88ce-5f28-44c8-8777-a5a76a82fc06" providerId="ADAL" clId="{32CCA4FF-4044-4619-BB84-2E06A19D36F4}" dt="2023-09-17T19:54:24.896" v="373" actId="47"/>
        <pc:sldMkLst>
          <pc:docMk/>
          <pc:sldMk cId="325562897" sldId="272"/>
        </pc:sldMkLst>
        <pc:spChg chg="del">
          <ac:chgData name="Ryoma Yataka/Ryoma Yataka(ＭＥＲＬ/ST)" userId="029f88ce-5f28-44c8-8777-a5a76a82fc06" providerId="ADAL" clId="{32CCA4FF-4044-4619-BB84-2E06A19D36F4}" dt="2023-09-17T19:45:38.369" v="46" actId="478"/>
          <ac:spMkLst>
            <pc:docMk/>
            <pc:sldMk cId="325562897" sldId="272"/>
            <ac:spMk id="2" creationId="{0F47C8A7-9B67-C520-2B54-F73953295CEF}"/>
          </ac:spMkLst>
        </pc:spChg>
        <pc:spChg chg="add del mod">
          <ac:chgData name="Ryoma Yataka/Ryoma Yataka(ＭＥＲＬ/ST)" userId="029f88ce-5f28-44c8-8777-a5a76a82fc06" providerId="ADAL" clId="{32CCA4FF-4044-4619-BB84-2E06A19D36F4}" dt="2023-09-17T19:45:40.302" v="47" actId="478"/>
          <ac:spMkLst>
            <pc:docMk/>
            <pc:sldMk cId="325562897" sldId="272"/>
            <ac:spMk id="11" creationId="{6D1758C0-2422-E25D-C68C-4A0A77C8E55D}"/>
          </ac:spMkLst>
        </pc:spChg>
        <pc:spChg chg="mod">
          <ac:chgData name="Ryoma Yataka/Ryoma Yataka(ＭＥＲＬ/ST)" userId="029f88ce-5f28-44c8-8777-a5a76a82fc06" providerId="ADAL" clId="{32CCA4FF-4044-4619-BB84-2E06A19D36F4}" dt="2023-09-17T19:45:46.181" v="48" actId="1076"/>
          <ac:spMkLst>
            <pc:docMk/>
            <pc:sldMk cId="325562897" sldId="272"/>
            <ac:spMk id="13" creationId="{693EF39A-431B-F4A5-A385-797DF5137F0A}"/>
          </ac:spMkLst>
        </pc:spChg>
      </pc:sldChg>
      <pc:sldChg chg="addSp delSp modSp new mod">
        <pc:chgData name="Ryoma Yataka/Ryoma Yataka(ＭＥＲＬ/ST)" userId="029f88ce-5f28-44c8-8777-a5a76a82fc06" providerId="ADAL" clId="{32CCA4FF-4044-4619-BB84-2E06A19D36F4}" dt="2023-09-17T20:19:45.146" v="446" actId="1076"/>
        <pc:sldMkLst>
          <pc:docMk/>
          <pc:sldMk cId="3692535032" sldId="273"/>
        </pc:sldMkLst>
        <pc:spChg chg="mod">
          <ac:chgData name="Ryoma Yataka/Ryoma Yataka(ＭＥＲＬ/ST)" userId="029f88ce-5f28-44c8-8777-a5a76a82fc06" providerId="ADAL" clId="{32CCA4FF-4044-4619-BB84-2E06A19D36F4}" dt="2023-09-17T19:49:13.167" v="342" actId="20577"/>
          <ac:spMkLst>
            <pc:docMk/>
            <pc:sldMk cId="3692535032" sldId="273"/>
            <ac:spMk id="2" creationId="{08361ED7-869E-5BAF-A314-4C0D0A34D284}"/>
          </ac:spMkLst>
        </pc:spChg>
        <pc:spChg chg="mod">
          <ac:chgData name="Ryoma Yataka/Ryoma Yataka(ＭＥＲＬ/ST)" userId="029f88ce-5f28-44c8-8777-a5a76a82fc06" providerId="ADAL" clId="{32CCA4FF-4044-4619-BB84-2E06A19D36F4}" dt="2023-09-17T19:46:34.408" v="132" actId="20577"/>
          <ac:spMkLst>
            <pc:docMk/>
            <pc:sldMk cId="3692535032" sldId="273"/>
            <ac:spMk id="3" creationId="{325C077C-874A-612A-2440-6B48D1B3A39D}"/>
          </ac:spMkLst>
        </pc:spChg>
        <pc:graphicFrameChg chg="add del mod">
          <ac:chgData name="Ryoma Yataka/Ryoma Yataka(ＭＥＲＬ/ST)" userId="029f88ce-5f28-44c8-8777-a5a76a82fc06" providerId="ADAL" clId="{32CCA4FF-4044-4619-BB84-2E06A19D36F4}" dt="2023-09-17T20:19:32.541" v="440" actId="478"/>
          <ac:graphicFrameMkLst>
            <pc:docMk/>
            <pc:sldMk cId="3692535032" sldId="273"/>
            <ac:graphicFrameMk id="7" creationId="{DDAAA9BB-EF7D-FAD9-A174-5A628400FCF6}"/>
          </ac:graphicFrameMkLst>
        </pc:graphicFrameChg>
        <pc:graphicFrameChg chg="add mod">
          <ac:chgData name="Ryoma Yataka/Ryoma Yataka(ＭＥＲＬ/ST)" userId="029f88ce-5f28-44c8-8777-a5a76a82fc06" providerId="ADAL" clId="{32CCA4FF-4044-4619-BB84-2E06A19D36F4}" dt="2023-09-17T20:19:45.146" v="446" actId="1076"/>
          <ac:graphicFrameMkLst>
            <pc:docMk/>
            <pc:sldMk cId="3692535032" sldId="273"/>
            <ac:graphicFrameMk id="8" creationId="{DDAAA9BB-EF7D-FAD9-A174-5A628400FCF6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1C36-3A2B-4843-80EF-55C3B13137C2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714D2-ED19-4878-918F-D01D9CF44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1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060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1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744D-212B-A1C0-0A7B-00314819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338493-33AE-E21E-D0F0-44B454B9F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18B31-EA4B-10A7-E73B-746E184FD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35BD5-EE33-877C-ADE2-703C9E1F7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14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1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01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6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3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10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5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C559B-443E-0F3E-B19E-0B8D0F45A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E9D8B-7CC4-7FCF-1B4E-063E1094D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40203-EC28-AAA5-CFB5-AB175CBFE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BDE3F-4A66-6BBC-A0CD-6E4D1EAA2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8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714D2-ED19-4878-918F-D01D9CF4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9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.com/" TargetMode="External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.com/" TargetMode="Externa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.com/" TargetMode="Externa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.com/" TargetMode="External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278"/>
            <a:ext cx="8686800" cy="5267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F418C4-AC9A-FA48-8D75-C54633F5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5094EA-EDBD-1848-9B87-F01389AF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97EA2A-FFAA-2246-9586-8FE03165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6C0D68-ACCB-D942-84C9-9653228C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319"/>
            <a:ext cx="77724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37166"/>
            <a:ext cx="77724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ADA4-4D37-A041-AA96-2E63D2193E0B}"/>
              </a:ext>
            </a:extLst>
          </p:cNvPr>
          <p:cNvSpPr txBox="1"/>
          <p:nvPr userDrawn="1"/>
        </p:nvSpPr>
        <p:spPr>
          <a:xfrm>
            <a:off x="2397174" y="4878199"/>
            <a:ext cx="4349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/>
              <a:t>MITSUBISHI ELECTRIC RESEARCH LABORATORIES (MERL)</a:t>
            </a:r>
          </a:p>
          <a:p>
            <a:pPr algn="ctr"/>
            <a:r>
              <a:rPr lang="en-US" sz="1400" b="0" dirty="0"/>
              <a:t>Cambridge, Massachusetts, USA</a:t>
            </a:r>
          </a:p>
          <a:p>
            <a:pPr algn="ctr"/>
            <a:r>
              <a:rPr lang="en-US" sz="1400" b="0" dirty="0">
                <a:hlinkClick r:id="rId2"/>
              </a:rPr>
              <a:t>http://www.merl.com</a:t>
            </a:r>
            <a:endParaRPr lang="en-US" sz="1400" b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94B154-C11D-F94D-BC35-B37D388E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2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6C0D68-ACCB-D942-84C9-9653228C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0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319"/>
            <a:ext cx="77724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37166"/>
            <a:ext cx="77724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ADA4-4D37-A041-AA96-2E63D2193E0B}"/>
              </a:ext>
            </a:extLst>
          </p:cNvPr>
          <p:cNvSpPr txBox="1"/>
          <p:nvPr userDrawn="1"/>
        </p:nvSpPr>
        <p:spPr>
          <a:xfrm>
            <a:off x="2397174" y="4878199"/>
            <a:ext cx="4349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/>
              <a:t>MITSUBISHI ELECTRIC RESEARCH LABORATORIES (MERL)</a:t>
            </a:r>
          </a:p>
          <a:p>
            <a:pPr algn="ctr"/>
            <a:r>
              <a:rPr lang="en-US" sz="1400" b="0" dirty="0"/>
              <a:t>Cambridge, Massachusetts, USA</a:t>
            </a:r>
          </a:p>
          <a:p>
            <a:pPr algn="ctr"/>
            <a:r>
              <a:rPr lang="en-US" sz="1400" b="0" dirty="0">
                <a:hlinkClick r:id="rId2"/>
              </a:rPr>
              <a:t>http://www.merl.com</a:t>
            </a:r>
            <a:endParaRPr lang="en-US" sz="1400" b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94B154-C11D-F94D-BC35-B37D388E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2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90429F-6CD9-E747-A485-D02469F8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AA289F-18A7-E94D-A791-7F10D34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83BEB-FD7F-254E-AFAE-935C707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319"/>
            <a:ext cx="77724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37166"/>
            <a:ext cx="77724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ADA4-4D37-A041-AA96-2E63D2193E0B}"/>
              </a:ext>
            </a:extLst>
          </p:cNvPr>
          <p:cNvSpPr txBox="1"/>
          <p:nvPr userDrawn="1"/>
        </p:nvSpPr>
        <p:spPr>
          <a:xfrm>
            <a:off x="2397174" y="4878199"/>
            <a:ext cx="4349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/>
              <a:t>MITSUBISHI ELECTRIC RESEARCH LABORATORIES (MERL)</a:t>
            </a:r>
          </a:p>
          <a:p>
            <a:pPr algn="ctr"/>
            <a:r>
              <a:rPr lang="en-US" sz="1400" b="0" dirty="0"/>
              <a:t>Cambridge, Massachusetts, USA</a:t>
            </a:r>
          </a:p>
          <a:p>
            <a:pPr algn="ctr"/>
            <a:r>
              <a:rPr lang="en-US" sz="1400" b="0" dirty="0">
                <a:hlinkClick r:id="rId2"/>
              </a:rPr>
              <a:t>http://www.merl.com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19223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319"/>
            <a:ext cx="7772400" cy="988935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37166"/>
            <a:ext cx="7772400" cy="20281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ADA4-4D37-A041-AA96-2E63D2193E0B}"/>
              </a:ext>
            </a:extLst>
          </p:cNvPr>
          <p:cNvSpPr txBox="1"/>
          <p:nvPr userDrawn="1"/>
        </p:nvSpPr>
        <p:spPr>
          <a:xfrm>
            <a:off x="2397174" y="4878199"/>
            <a:ext cx="4349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/>
              <a:t>MITSUBISHI ELECTRIC RESEARCH LABORATORIES (MERL)</a:t>
            </a:r>
          </a:p>
          <a:p>
            <a:pPr algn="ctr"/>
            <a:r>
              <a:rPr lang="en-US" sz="1400" b="0" dirty="0"/>
              <a:t>Cambridge, Massachusetts, USA</a:t>
            </a:r>
          </a:p>
          <a:p>
            <a:pPr algn="ctr"/>
            <a:r>
              <a:rPr lang="en-US" sz="1400" b="0" dirty="0">
                <a:hlinkClick r:id="rId2"/>
              </a:rPr>
              <a:t>http://www.merl.com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0812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21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CC81F1-3B53-C54D-9F8F-81B55B6B3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981" y="676257"/>
            <a:ext cx="8684419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278"/>
            <a:ext cx="8684419" cy="526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4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86902" y="6593741"/>
            <a:ext cx="1371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1775" y="914400"/>
            <a:ext cx="8683625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775" y="1485440"/>
            <a:ext cx="8683625" cy="502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8FF3E-ED2B-0349-818A-FA3F00C69B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775" y="211518"/>
            <a:ext cx="1524000" cy="622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0C6AAD-44F2-C74C-B355-D090182CCCCF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D12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</p:spTree>
    <p:extLst>
      <p:ext uri="{BB962C8B-B14F-4D97-AF65-F5344CB8AC3E}">
        <p14:creationId xmlns:p14="http://schemas.microsoft.com/office/powerpoint/2010/main" val="27855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13232"/>
            <a:ext cx="8686799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8992" y="6591778"/>
            <a:ext cx="58055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E88E01E-7CBA-469A-B2BB-9776921140B0}" type="datetime7">
              <a:rPr lang="en-US" smtClean="0"/>
              <a:pPr/>
              <a:t>Apr-24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86902" y="6593741"/>
            <a:ext cx="1371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0875"/>
            <a:ext cx="457200" cy="231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81E579-5BBD-4B7D-A710-B4119423A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228600" y="6591778"/>
            <a:ext cx="7533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MERL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F8BE1-8414-334A-B777-71DA6AB63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146304"/>
            <a:ext cx="1170432" cy="4779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1F410F-63CE-3B4E-BFF5-05E265AF2EB9}"/>
              </a:ext>
            </a:extLst>
          </p:cNvPr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solidFill>
            <a:srgbClr val="E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3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alibri" panose="020F050202020403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hyperlink" Target="mailto:mAP@0.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9D95-799E-EA8F-1BD1-656019E8B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36" y="1019176"/>
            <a:ext cx="8515928" cy="1636938"/>
          </a:xfrm>
        </p:spPr>
        <p:txBody>
          <a:bodyPr/>
          <a:lstStyle/>
          <a:p>
            <a:r>
              <a:rPr lang="en-US" altLang="ja-JP" sz="3600" dirty="0"/>
              <a:t>Radar</a:t>
            </a:r>
            <a:r>
              <a:rPr lang="en-US" sz="3600" dirty="0"/>
              <a:t> </a:t>
            </a:r>
            <a:r>
              <a:rPr lang="en-US" altLang="ja-JP" sz="3600" dirty="0"/>
              <a:t>Perception</a:t>
            </a:r>
            <a:r>
              <a:rPr lang="en-US" sz="3600" dirty="0"/>
              <a:t> w</a:t>
            </a:r>
            <a:r>
              <a:rPr lang="en-US" altLang="ja-JP" sz="3600" dirty="0"/>
              <a:t>ith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altLang="ja-JP" sz="3600" dirty="0"/>
              <a:t>Scalable</a:t>
            </a:r>
            <a:r>
              <a:rPr lang="en-US" sz="3600" dirty="0"/>
              <a:t> </a:t>
            </a:r>
            <a:r>
              <a:rPr lang="en-US" altLang="ja-JP" sz="3600" dirty="0"/>
              <a:t>Connective</a:t>
            </a:r>
            <a:r>
              <a:rPr lang="en-US" sz="3600" dirty="0"/>
              <a:t> </a:t>
            </a:r>
            <a:r>
              <a:rPr lang="en-US" altLang="ja-JP" sz="3600" dirty="0"/>
              <a:t>Temporal</a:t>
            </a:r>
            <a:r>
              <a:rPr lang="en-US" sz="3600" dirty="0"/>
              <a:t> </a:t>
            </a:r>
            <a:r>
              <a:rPr lang="en-US" altLang="ja-JP" sz="3600" dirty="0"/>
              <a:t>Relations</a:t>
            </a:r>
            <a:r>
              <a:rPr lang="en-US" sz="3600" dirty="0"/>
              <a:t> f</a:t>
            </a:r>
            <a:r>
              <a:rPr lang="en-US" altLang="ja-JP" sz="3600" dirty="0"/>
              <a:t>or</a:t>
            </a:r>
            <a:r>
              <a:rPr lang="en-US" sz="3600" dirty="0"/>
              <a:t> </a:t>
            </a:r>
            <a:r>
              <a:rPr lang="en-US" altLang="ja-JP" sz="3600" dirty="0"/>
              <a:t>Autonomous</a:t>
            </a:r>
            <a:r>
              <a:rPr lang="en-US" sz="3600" dirty="0"/>
              <a:t> </a:t>
            </a:r>
            <a:r>
              <a:rPr lang="en-US" altLang="ja-JP" sz="3600" dirty="0"/>
              <a:t>Driving</a:t>
            </a:r>
            <a:endParaRPr lang="en-US" sz="3600" dirty="0"/>
          </a:p>
        </p:txBody>
      </p:sp>
      <p:pic>
        <p:nvPicPr>
          <p:cNvPr id="5" name="Picture 4" descr="A logo with text and colorful stripes&#10;&#10;Description automatically generated with medium confidence">
            <a:extLst>
              <a:ext uri="{FF2B5EF4-FFF2-40B4-BE49-F238E27FC236}">
                <a16:creationId xmlns:a16="http://schemas.microsoft.com/office/drawing/2014/main" id="{E66140B8-A28C-0FFC-22E5-A3CDACDED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872" y="154678"/>
            <a:ext cx="1299948" cy="946246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804C2F41-8B68-6A48-10CF-837F94A42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Ryoma Yataka</a:t>
            </a:r>
            <a:r>
              <a:rPr lang="en-US" sz="1800" baseline="30000" dirty="0"/>
              <a:t>1,2</a:t>
            </a:r>
            <a:r>
              <a:rPr lang="en-US" dirty="0"/>
              <a:t>, Pu (Perry) Wang</a:t>
            </a:r>
            <a:r>
              <a:rPr lang="en-US" sz="1800" baseline="30000" dirty="0"/>
              <a:t>1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Petros Boufounos</a:t>
            </a:r>
            <a:r>
              <a:rPr lang="en-US" sz="1800" baseline="30000" dirty="0"/>
              <a:t>1</a:t>
            </a:r>
            <a:r>
              <a:rPr lang="en-US" dirty="0"/>
              <a:t> Ryuhei Takahashi</a:t>
            </a:r>
            <a:r>
              <a:rPr lang="en-US" sz="1800" baseline="30000" dirty="0"/>
              <a:t>2</a:t>
            </a:r>
            <a:endParaRPr lang="en-US" baseline="30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1 Mitsubishi Electric Research Laboratories (MERL), Cambridge, MA, USA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2 Information Technology R&amp;D Center</a:t>
            </a:r>
            <a:r>
              <a:rPr lang="ja-JP" altLang="en-US" sz="1800" dirty="0"/>
              <a:t> </a:t>
            </a:r>
            <a:r>
              <a:rPr lang="en-US" altLang="ja-JP" sz="1800" dirty="0"/>
              <a:t>(ITC)</a:t>
            </a:r>
            <a:r>
              <a:rPr lang="en-US" sz="1800" dirty="0"/>
              <a:t>, Mitsubishi Electric Corporation, Kanagawa, Japan</a:t>
            </a:r>
          </a:p>
        </p:txBody>
      </p:sp>
    </p:spTree>
    <p:extLst>
      <p:ext uri="{BB962C8B-B14F-4D97-AF65-F5344CB8AC3E}">
        <p14:creationId xmlns:p14="http://schemas.microsoft.com/office/powerpoint/2010/main" val="368935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IRA det">
            <a:hlinkClick r:id="" action="ppaction://media"/>
            <a:extLst>
              <a:ext uri="{FF2B5EF4-FFF2-40B4-BE49-F238E27FC236}">
                <a16:creationId xmlns:a16="http://schemas.microsoft.com/office/drawing/2014/main" id="{B5FEF2F5-BA72-3D0E-0C4B-CD582DFF2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6507" y="2171561"/>
            <a:ext cx="2898648" cy="2898648"/>
          </a:xfrm>
          <a:prstGeom prst="rect">
            <a:avLst/>
          </a:prstGeom>
        </p:spPr>
      </p:pic>
      <p:pic>
        <p:nvPicPr>
          <p:cNvPr id="5" name="det_pred (2)">
            <a:hlinkClick r:id="" action="ppaction://media"/>
            <a:extLst>
              <a:ext uri="{FF2B5EF4-FFF2-40B4-BE49-F238E27FC236}">
                <a16:creationId xmlns:a16="http://schemas.microsoft.com/office/drawing/2014/main" id="{0815F118-4F0E-F630-66CD-628A088F86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8669" y="2171561"/>
            <a:ext cx="2894284" cy="289428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A6A268-ECD6-E1DC-90B6-B46934242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Detection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FD38D3-F5D6-E681-1ABC-B2BC5EB0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–Videos-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68C41-4A1B-DAE2-6D14-9C10B897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596CD-1906-22DF-8F82-1CA7BE37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CF630-C9FD-827D-8928-00CB0056BA21}"/>
              </a:ext>
            </a:extLst>
          </p:cNvPr>
          <p:cNvSpPr txBox="1"/>
          <p:nvPr/>
        </p:nvSpPr>
        <p:spPr>
          <a:xfrm>
            <a:off x="851584" y="1824408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Truth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770A4-8C67-E081-5A5D-18243CFF0E84}"/>
              </a:ext>
            </a:extLst>
          </p:cNvPr>
          <p:cNvSpPr txBox="1"/>
          <p:nvPr/>
        </p:nvSpPr>
        <p:spPr>
          <a:xfrm>
            <a:off x="3291998" y="1824408"/>
            <a:ext cx="256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TempoRadar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(CVPR2022)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0BBC3-9FF0-3EDB-963F-3716214061F8}"/>
              </a:ext>
            </a:extLst>
          </p:cNvPr>
          <p:cNvSpPr txBox="1"/>
          <p:nvPr/>
        </p:nvSpPr>
        <p:spPr>
          <a:xfrm>
            <a:off x="6757790" y="1824408"/>
            <a:ext cx="16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SCTR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0F825D-0FA6-AB71-32B3-B6421AAED280}"/>
              </a:ext>
            </a:extLst>
          </p:cNvPr>
          <p:cNvSpPr txBox="1"/>
          <p:nvPr/>
        </p:nvSpPr>
        <p:spPr>
          <a:xfrm>
            <a:off x="55794" y="5151459"/>
            <a:ext cx="723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could reduce FALSE POSITIVES and FALSE NEGATIVES by using our SCTR.</a:t>
            </a:r>
          </a:p>
        </p:txBody>
      </p:sp>
      <p:pic>
        <p:nvPicPr>
          <p:cNvPr id="12" name="det_gt">
            <a:hlinkClick r:id="" action="ppaction://media"/>
            <a:extLst>
              <a:ext uri="{FF2B5EF4-FFF2-40B4-BE49-F238E27FC236}">
                <a16:creationId xmlns:a16="http://schemas.microsoft.com/office/drawing/2014/main" id="{165758DD-9F35-D3A5-A374-B4F6280F3F9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68" y="2171561"/>
            <a:ext cx="2898648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0A360-0DDA-83C3-71A3-E846862D5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1F1FD3-982A-70CB-288D-F5DAF484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28EB3E-5F7A-DE25-3DB2-604847A4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4D9BF8-48D5-19A7-1F1A-21040DB27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r>
              <a:rPr lang="en-US" altLang="ja-JP" b="1" dirty="0"/>
              <a:t>We tackled the problem in terms of radar perception for autonomous driving</a:t>
            </a:r>
          </a:p>
          <a:p>
            <a:pPr lvl="1"/>
            <a:r>
              <a:rPr lang="en-US" altLang="ja-JP" dirty="0"/>
              <a:t>We proposed a method for extending longer time horizon</a:t>
            </a:r>
          </a:p>
          <a:p>
            <a:pPr lvl="2"/>
            <a:r>
              <a:rPr lang="en-US" altLang="ja-JP" dirty="0"/>
              <a:t>Keeping complexity low for Detection</a:t>
            </a:r>
          </a:p>
          <a:p>
            <a:pPr lvl="2"/>
            <a:r>
              <a:rPr lang="en-US" altLang="ja-JP" dirty="0"/>
              <a:t>Namely </a:t>
            </a:r>
            <a:r>
              <a:rPr lang="en-US" altLang="ja-JP" b="1" dirty="0"/>
              <a:t>SCTR</a:t>
            </a:r>
          </a:p>
          <a:p>
            <a:pPr lvl="1"/>
            <a:endParaRPr lang="en-US" altLang="ja-JP" b="1" dirty="0"/>
          </a:p>
          <a:p>
            <a:r>
              <a:rPr lang="en-US" altLang="ja-JP" b="1" dirty="0"/>
              <a:t>In our SCTR:</a:t>
            </a:r>
          </a:p>
          <a:p>
            <a:pPr lvl="1"/>
            <a:r>
              <a:rPr lang="en-US" altLang="ja-JP" sz="1600" dirty="0"/>
              <a:t>We first divide the </a:t>
            </a:r>
            <a:r>
              <a:rPr lang="en-US" altLang="ja-JP" sz="1600" b="1" dirty="0">
                <a:solidFill>
                  <a:schemeClr val="accent6">
                    <a:lumMod val="75000"/>
                  </a:schemeClr>
                </a:solidFill>
              </a:rPr>
              <a:t>Top-K keypoints</a:t>
            </a:r>
            <a:r>
              <a:rPr lang="en-US" altLang="ja-JP" sz="1600" dirty="0"/>
              <a:t> into multiple windows using </a:t>
            </a:r>
            <a:r>
              <a:rPr lang="en-US" altLang="ja-JP" sz="1600" b="1" dirty="0">
                <a:solidFill>
                  <a:srgbClr val="00B0F0"/>
                </a:solidFill>
              </a:rPr>
              <a:t>Window Shifting</a:t>
            </a:r>
            <a:r>
              <a:rPr lang="en-US" altLang="ja-JP" sz="1600" dirty="0"/>
              <a:t>.</a:t>
            </a:r>
            <a:endParaRPr lang="en-US" altLang="ja-JP" sz="1800" dirty="0"/>
          </a:p>
          <a:p>
            <a:pPr lvl="1"/>
            <a:r>
              <a:rPr lang="en-US" altLang="ja-JP" sz="1800" b="1" dirty="0">
                <a:solidFill>
                  <a:srgbClr val="0070C0"/>
                </a:solidFill>
              </a:rPr>
              <a:t>Connective</a:t>
            </a:r>
            <a:r>
              <a:rPr lang="ja-JP" altLang="en-US" sz="1800" b="1" dirty="0">
                <a:solidFill>
                  <a:srgbClr val="0070C0"/>
                </a:solidFill>
              </a:rPr>
              <a:t> </a:t>
            </a:r>
            <a:r>
              <a:rPr lang="en-US" altLang="ja-JP" sz="1800" b="1" dirty="0">
                <a:solidFill>
                  <a:srgbClr val="0070C0"/>
                </a:solidFill>
              </a:rPr>
              <a:t>TRL </a:t>
            </a:r>
            <a:r>
              <a:rPr lang="en-US" altLang="ja-JP" sz="1800" b="1" dirty="0"/>
              <a:t>is applied to each Window. </a:t>
            </a:r>
          </a:p>
          <a:p>
            <a:pPr lvl="2"/>
            <a:r>
              <a:rPr lang="en-US" altLang="ja-JP" sz="1600" b="1" dirty="0">
                <a:solidFill>
                  <a:srgbClr val="FF0000"/>
                </a:solidFill>
              </a:rPr>
              <a:t>This keeps the computational complexity low</a:t>
            </a:r>
            <a:r>
              <a:rPr lang="en-US" altLang="ja-JP" sz="1600" b="1" dirty="0"/>
              <a:t>.</a:t>
            </a:r>
          </a:p>
          <a:p>
            <a:pPr lvl="1"/>
            <a:endParaRPr lang="en-US" altLang="ja-JP" sz="1800" dirty="0"/>
          </a:p>
          <a:p>
            <a:pPr lvl="1"/>
            <a:endParaRPr lang="en-US" altLang="ja-JP" sz="1800" dirty="0"/>
          </a:p>
          <a:p>
            <a:pPr lvl="1"/>
            <a:r>
              <a:rPr lang="en-US" altLang="ja-JP" sz="1800" dirty="0"/>
              <a:t>Divided windows are merged with </a:t>
            </a:r>
            <a:r>
              <a:rPr lang="en-US" altLang="ja-JP" sz="1800" b="1" dirty="0">
                <a:solidFill>
                  <a:schemeClr val="accent4"/>
                </a:solidFill>
              </a:rPr>
              <a:t>Window Merging</a:t>
            </a:r>
            <a:r>
              <a:rPr lang="en-US" altLang="ja-JP" sz="1800" dirty="0"/>
              <a:t> to restore the original sequence of </a:t>
            </a:r>
            <a:r>
              <a:rPr lang="en-US" altLang="ja-JP" sz="1800"/>
              <a:t>keypoints.</a:t>
            </a:r>
            <a:endParaRPr lang="en-US" altLang="ja-JP" b="1" dirty="0"/>
          </a:p>
          <a:p>
            <a:endParaRPr lang="en-US" altLang="ja-JP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8BADC02-3F18-5CEA-A86A-92653915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9AA010-24B5-71DC-A670-CE04AA7127DA}"/>
              </a:ext>
            </a:extLst>
          </p:cNvPr>
          <p:cNvGrpSpPr/>
          <p:nvPr/>
        </p:nvGrpSpPr>
        <p:grpSpPr>
          <a:xfrm>
            <a:off x="2849848" y="4192357"/>
            <a:ext cx="3444303" cy="634370"/>
            <a:chOff x="1650670" y="2957917"/>
            <a:chExt cx="3444303" cy="6343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E8D5D2-CDF0-34BE-98DC-06045584CDC7}"/>
                </a:ext>
              </a:extLst>
            </p:cNvPr>
            <p:cNvGrpSpPr/>
            <p:nvPr/>
          </p:nvGrpSpPr>
          <p:grpSpPr>
            <a:xfrm>
              <a:off x="1650670" y="2957917"/>
              <a:ext cx="3444303" cy="592310"/>
              <a:chOff x="1650670" y="2957917"/>
              <a:chExt cx="3444303" cy="59231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27F058E-B656-56C7-40E0-9237D142CF23}"/>
                  </a:ext>
                </a:extLst>
              </p:cNvPr>
              <p:cNvGrpSpPr/>
              <p:nvPr/>
            </p:nvGrpSpPr>
            <p:grpSpPr>
              <a:xfrm>
                <a:off x="1958967" y="3014199"/>
                <a:ext cx="3136006" cy="536028"/>
                <a:chOff x="5487732" y="2669627"/>
                <a:chExt cx="3136006" cy="53602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8940D7F5-311D-3615-408D-486A73144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68940" r="11658" b="1338"/>
                <a:stretch/>
              </p:blipFill>
              <p:spPr>
                <a:xfrm>
                  <a:off x="5487732" y="2937641"/>
                  <a:ext cx="3136006" cy="268014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6CD1D5B-A3FE-16FD-13BE-C88CBC729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8" t="8159" r="11439" b="62119"/>
                <a:stretch/>
              </p:blipFill>
              <p:spPr>
                <a:xfrm>
                  <a:off x="5487732" y="2669627"/>
                  <a:ext cx="3136006" cy="268014"/>
                </a:xfrm>
                <a:prstGeom prst="rect">
                  <a:avLst/>
                </a:prstGeom>
              </p:spPr>
            </p:pic>
          </p:grpSp>
          <p:cxnSp>
            <p:nvCxnSpPr>
              <p:cNvPr id="9" name="Straight Arrow Connector 32">
                <a:extLst>
                  <a:ext uri="{FF2B5EF4-FFF2-40B4-BE49-F238E27FC236}">
                    <a16:creationId xmlns:a16="http://schemas.microsoft.com/office/drawing/2014/main" id="{DEC2AE4A-2333-4F56-7E1D-39B0ED5B7A87}"/>
                  </a:ext>
                </a:extLst>
              </p:cNvPr>
              <p:cNvCxnSpPr/>
              <p:nvPr/>
            </p:nvCxnSpPr>
            <p:spPr>
              <a:xfrm>
                <a:off x="1650670" y="2957917"/>
                <a:ext cx="355075" cy="324296"/>
              </a:xfrm>
              <a:prstGeom prst="bentConnector3">
                <a:avLst>
                  <a:gd name="adj1" fmla="val -1839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6E9863-D66B-C10C-BD6F-3C3F590C2B99}"/>
                </a:ext>
              </a:extLst>
            </p:cNvPr>
            <p:cNvSpPr/>
            <p:nvPr/>
          </p:nvSpPr>
          <p:spPr>
            <a:xfrm>
              <a:off x="2041373" y="2957917"/>
              <a:ext cx="2793094" cy="63437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76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File-srv1\共有2\第2営業局\0-表示標準各種（マニュアルとロゴ）\三菱電機表示標準\三菱電機ロゴ【海外用一式】ai-eps-jpg\海外 コーポレートロゴ＋CFB カラー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88" y="1962926"/>
            <a:ext cx="6745625" cy="29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8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6E68D7-81B0-DD36-7EDB-089D351AE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To realize autonomous driving, there are several devices used to recognize the environment surrounding the vehicle. </a:t>
            </a:r>
          </a:p>
          <a:p>
            <a:pPr lvl="1"/>
            <a:endParaRPr lang="en-US" altLang="ja-JP" b="1" dirty="0"/>
          </a:p>
          <a:p>
            <a:pPr lvl="1"/>
            <a:r>
              <a:rPr lang="en-US" altLang="ja-JP" b="1" dirty="0"/>
              <a:t>RGB camera</a:t>
            </a:r>
            <a:r>
              <a:rPr lang="en-US" altLang="ja-JP" dirty="0"/>
              <a:t>: high resolution, high rate, difficult in bad weather</a:t>
            </a:r>
          </a:p>
          <a:p>
            <a:pPr lvl="1"/>
            <a:r>
              <a:rPr lang="en-US" altLang="ja-JP" b="1" dirty="0"/>
              <a:t>Lidar</a:t>
            </a:r>
            <a:r>
              <a:rPr lang="en-US" altLang="ja-JP" dirty="0"/>
              <a:t>: High resolution, low rate, depth information, difficult in bad weather</a:t>
            </a:r>
          </a:p>
          <a:p>
            <a:pPr lvl="1"/>
            <a:r>
              <a:rPr lang="en-US" altLang="ja-JP" b="1" dirty="0"/>
              <a:t>Radar</a:t>
            </a:r>
            <a:r>
              <a:rPr lang="en-US" altLang="ja-JP" dirty="0"/>
              <a:t>: Low/High resolution, low rate, depth information, possible in bad weather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857E3-E1C4-1EEB-E943-F511D693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624D-4F97-9AB8-F080-3A5C7440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E857-16DD-BDA5-BE39-F68FA5F3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D38C5-69C0-B49D-B31C-D6AB1046B50C}"/>
              </a:ext>
            </a:extLst>
          </p:cNvPr>
          <p:cNvSpPr txBox="1"/>
          <p:nvPr/>
        </p:nvSpPr>
        <p:spPr>
          <a:xfrm>
            <a:off x="2354707" y="3672962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59C35-F363-8105-D748-697640FAC170}"/>
              </a:ext>
            </a:extLst>
          </p:cNvPr>
          <p:cNvSpPr txBox="1"/>
          <p:nvPr/>
        </p:nvSpPr>
        <p:spPr>
          <a:xfrm>
            <a:off x="5359002" y="3672962"/>
            <a:ext cx="23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Night and Bad weather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8CC8E-E602-032E-2FBA-DD94CC75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3178"/>
            <a:ext cx="9144000" cy="2091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A60FE3-42BB-9D35-0EC3-7DBA777E12BF}"/>
              </a:ext>
            </a:extLst>
          </p:cNvPr>
          <p:cNvSpPr txBox="1"/>
          <p:nvPr/>
        </p:nvSpPr>
        <p:spPr>
          <a:xfrm>
            <a:off x="494253" y="6139410"/>
            <a:ext cx="8155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using Radar, we can avoid the effects of conditions</a:t>
            </a:r>
          </a:p>
        </p:txBody>
      </p:sp>
    </p:spTree>
    <p:extLst>
      <p:ext uri="{BB962C8B-B14F-4D97-AF65-F5344CB8AC3E}">
        <p14:creationId xmlns:p14="http://schemas.microsoft.com/office/powerpoint/2010/main" val="3754237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99A50A2-DAC8-D284-E2D5-A35DD88F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r>
              <a:rPr lang="en-US" altLang="ja-JP" b="1" dirty="0"/>
              <a:t>There are some ways to represent…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07FD-D252-6541-B25C-05C9F36E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6A46FE-79A3-2552-B008-432242D3D3E3}"/>
              </a:ext>
            </a:extLst>
          </p:cNvPr>
          <p:cNvCxnSpPr/>
          <p:nvPr/>
        </p:nvCxnSpPr>
        <p:spPr>
          <a:xfrm>
            <a:off x="3303375" y="3887271"/>
            <a:ext cx="661012" cy="0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06DB27-31AF-8CE6-4D15-DBFFAE423C62}"/>
              </a:ext>
            </a:extLst>
          </p:cNvPr>
          <p:cNvCxnSpPr>
            <a:cxnSpLocks/>
          </p:cNvCxnSpPr>
          <p:nvPr/>
        </p:nvCxnSpPr>
        <p:spPr>
          <a:xfrm>
            <a:off x="3950542" y="2003387"/>
            <a:ext cx="0" cy="3767768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DF16237-F92D-CC8C-DC7D-FF7D38031192}"/>
              </a:ext>
            </a:extLst>
          </p:cNvPr>
          <p:cNvCxnSpPr>
            <a:cxnSpLocks/>
          </p:cNvCxnSpPr>
          <p:nvPr/>
        </p:nvCxnSpPr>
        <p:spPr>
          <a:xfrm>
            <a:off x="3964387" y="2003387"/>
            <a:ext cx="1170432" cy="0"/>
          </a:xfrm>
          <a:prstGeom prst="line">
            <a:avLst/>
          </a:prstGeom>
          <a:ln w="25400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DB6471-20D2-F52B-7548-B06636886E51}"/>
              </a:ext>
            </a:extLst>
          </p:cNvPr>
          <p:cNvGrpSpPr/>
          <p:nvPr/>
        </p:nvGrpSpPr>
        <p:grpSpPr>
          <a:xfrm>
            <a:off x="4118716" y="2238982"/>
            <a:ext cx="683713" cy="407222"/>
            <a:chOff x="2858846" y="3459006"/>
            <a:chExt cx="683713" cy="407222"/>
          </a:xfrm>
        </p:grpSpPr>
        <p:pic>
          <p:nvPicPr>
            <p:cNvPr id="43" name="Picture 42" descr="A picture containing pot, kitchen appliance&#10;&#10;Description automatically generated">
              <a:extLst>
                <a:ext uri="{FF2B5EF4-FFF2-40B4-BE49-F238E27FC236}">
                  <a16:creationId xmlns:a16="http://schemas.microsoft.com/office/drawing/2014/main" id="{994956CE-5F6C-FB04-35EF-5311E444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87890">
              <a:off x="3002600" y="3315252"/>
              <a:ext cx="299009" cy="586518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5BB0A19-E9F1-E0FF-65D7-F451BF4BA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9295" y="3485465"/>
              <a:ext cx="146304" cy="146304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5DABD3-9F1F-5AD5-69D7-714A2E0B20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9417" y="3543737"/>
              <a:ext cx="146304" cy="146304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D14D72-0A81-8ABE-AEAC-21F70634D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94551" y="3698087"/>
              <a:ext cx="146304" cy="146304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7D5AB23-AE02-380B-A9F9-89BD4FE82732}"/>
                </a:ext>
              </a:extLst>
            </p:cNvPr>
            <p:cNvCxnSpPr>
              <a:cxnSpLocks/>
            </p:cNvCxnSpPr>
            <p:nvPr/>
          </p:nvCxnSpPr>
          <p:spPr>
            <a:xfrm>
              <a:off x="3348989" y="3747432"/>
              <a:ext cx="193570" cy="11879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6C425A8-3294-7724-77D2-2ADF9A0FEBA7}"/>
                </a:ext>
              </a:extLst>
            </p:cNvPr>
            <p:cNvCxnSpPr>
              <a:cxnSpLocks/>
            </p:cNvCxnSpPr>
            <p:nvPr/>
          </p:nvCxnSpPr>
          <p:spPr>
            <a:xfrm>
              <a:off x="3308512" y="3592510"/>
              <a:ext cx="191880" cy="2074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0459E2C-A2B8-4A24-BB29-7D248DBB1725}"/>
                </a:ext>
              </a:extLst>
            </p:cNvPr>
            <p:cNvCxnSpPr>
              <a:cxnSpLocks/>
            </p:cNvCxnSpPr>
            <p:nvPr/>
          </p:nvCxnSpPr>
          <p:spPr>
            <a:xfrm>
              <a:off x="3131567" y="3515088"/>
              <a:ext cx="110129" cy="17304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7">
            <a:extLst>
              <a:ext uri="{FF2B5EF4-FFF2-40B4-BE49-F238E27FC236}">
                <a16:creationId xmlns:a16="http://schemas.microsoft.com/office/drawing/2014/main" id="{E049AB03-0304-F4D9-5139-0AD86A9B8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557" y="1611749"/>
            <a:ext cx="1683460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Sparse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 points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(post-CFAR)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A1402-E176-D434-D484-5E793C505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287" y="1098941"/>
            <a:ext cx="1729987" cy="1582863"/>
          </a:xfrm>
          <a:prstGeom prst="rect">
            <a:avLst/>
          </a:prstGeom>
        </p:spPr>
      </p:pic>
      <p:pic>
        <p:nvPicPr>
          <p:cNvPr id="14" name="Picture 13" descr="A close-up of a screen&#10;&#10;Description automatically generated">
            <a:extLst>
              <a:ext uri="{FF2B5EF4-FFF2-40B4-BE49-F238E27FC236}">
                <a16:creationId xmlns:a16="http://schemas.microsoft.com/office/drawing/2014/main" id="{4DEB5052-F1F8-B892-328E-3CD5E3251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376" y="2897162"/>
            <a:ext cx="3214025" cy="19558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CA978AF-2CAC-8E0F-27E6-CC01E12F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r>
              <a:rPr lang="en-US" dirty="0"/>
              <a:t>Radar Perception –Data Representation-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4469F3A-69EB-3FE0-44BD-B5B31C15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B0C42E-5C0D-2E3C-81DC-5D09A3F34558}"/>
              </a:ext>
            </a:extLst>
          </p:cNvPr>
          <p:cNvCxnSpPr>
            <a:cxnSpLocks/>
          </p:cNvCxnSpPr>
          <p:nvPr/>
        </p:nvCxnSpPr>
        <p:spPr>
          <a:xfrm>
            <a:off x="3936483" y="5766164"/>
            <a:ext cx="1170432" cy="0"/>
          </a:xfrm>
          <a:prstGeom prst="line">
            <a:avLst/>
          </a:prstGeom>
          <a:ln w="25400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0D3756DB-B4B0-DD89-171A-267A5339B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483" y="5353722"/>
            <a:ext cx="1198336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Heatmap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(pre-CFAR)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4F2926-3124-4DBB-1CC3-CF4CAC45D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4169" y="5177684"/>
            <a:ext cx="1895421" cy="11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5B86FC-D8FB-1188-8951-3EE4ED8B48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48" y="3532655"/>
            <a:ext cx="2095643" cy="6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7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07FD-D252-6541-B25C-05C9F36E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3FB3922-BB41-B9FB-7248-10592A68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235" y="6084316"/>
            <a:ext cx="2653536" cy="60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Feature level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Temporal-attention 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between frames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3A4D916-BF3D-34F0-CB3C-9B66F498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368" y="6084316"/>
            <a:ext cx="2573028" cy="6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Output level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Supervision (bounding box, track ID) for consistency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B87268-8AC0-A627-6BE2-BB8E808A411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531882" y="5706094"/>
            <a:ext cx="0" cy="3782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E9497FE-FB33-827C-896C-8CF19AA4E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2" y="4406213"/>
            <a:ext cx="3800280" cy="1562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5DE1BD-73D8-F0BE-F63B-239F4B83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pPr>
              <a:tabLst>
                <a:tab pos="2514600" algn="l"/>
              </a:tabLst>
            </a:pPr>
            <a:r>
              <a:rPr lang="en-US" dirty="0"/>
              <a:t>Problem Setting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CE26F3E-5117-0DBD-BAAF-FD70847C5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778833" cy="57972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Problem: </a:t>
            </a:r>
            <a:r>
              <a:rPr lang="en-US" b="1" dirty="0"/>
              <a:t>Low angular resolution</a:t>
            </a:r>
          </a:p>
          <a:p>
            <a:pPr marL="398463" lvl="1">
              <a:buFont typeface="Wingdings" panose="05000000000000000000" pitchFamily="2" charset="2"/>
              <a:buChar char="Ø"/>
            </a:pPr>
            <a:r>
              <a:rPr lang="en-US" sz="2000" dirty="0"/>
              <a:t>the key lies in exploiting temporal feature relation and enforcing spatial motion consistency … </a:t>
            </a:r>
            <a:r>
              <a:rPr lang="en-US" sz="2000" b="1" dirty="0">
                <a:solidFill>
                  <a:schemeClr val="accent6"/>
                </a:solidFill>
              </a:rPr>
              <a:t>SOTA is TempoRadar with Temporal Attention (CVPR2022)</a:t>
            </a:r>
          </a:p>
          <a:p>
            <a:r>
              <a:rPr lang="en-US" b="1" dirty="0">
                <a:solidFill>
                  <a:srgbClr val="FF0000"/>
                </a:solidFill>
              </a:rPr>
              <a:t>Issue: </a:t>
            </a:r>
            <a:r>
              <a:rPr lang="en-US" altLang="ja-JP" sz="2400" dirty="0"/>
              <a:t>Temporal attention complexity grows quadratically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22DCC6-C246-43F0-29B1-747F82663C69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181533" y="5432961"/>
            <a:ext cx="932275" cy="651355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29045E-6FF5-BE66-C542-AC5F8A2FA31C}"/>
              </a:ext>
            </a:extLst>
          </p:cNvPr>
          <p:cNvSpPr/>
          <p:nvPr/>
        </p:nvSpPr>
        <p:spPr>
          <a:xfrm>
            <a:off x="659322" y="2255441"/>
            <a:ext cx="2977899" cy="20800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5A63E452-C9CE-6A74-E3A3-0940D4A43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2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pic>
        <p:nvPicPr>
          <p:cNvPr id="22" name="Picture 21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51886BDB-371C-57DB-C230-4322C2231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43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pic>
        <p:nvPicPr>
          <p:cNvPr id="23" name="Picture 22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2BAE0F13-AB9D-3DC5-4830-86D9547F3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09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pic>
        <p:nvPicPr>
          <p:cNvPr id="24" name="Picture 23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E352B9EC-84B3-DA71-1C0E-BD09799EB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77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pic>
        <p:nvPicPr>
          <p:cNvPr id="25" name="Picture 24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13204C0A-14F8-91EF-E33A-DFFCC78D9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45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pic>
        <p:nvPicPr>
          <p:cNvPr id="26" name="Picture 25" descr="A black and white image of a dark room&#10;&#10;Description automatically generated">
            <a:extLst>
              <a:ext uri="{FF2B5EF4-FFF2-40B4-BE49-F238E27FC236}">
                <a16:creationId xmlns:a16="http://schemas.microsoft.com/office/drawing/2014/main" id="{24DC0DAA-C54A-0D6C-DCB2-9CD433B7F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13" y="2487438"/>
            <a:ext cx="1664579" cy="1615441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isometricRightUp"/>
            <a:lightRig rig="threePt" dir="t"/>
          </a:scene3d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60FC37-0DB3-1B09-3193-388D03A68230}"/>
              </a:ext>
            </a:extLst>
          </p:cNvPr>
          <p:cNvSpPr/>
          <p:nvPr/>
        </p:nvSpPr>
        <p:spPr>
          <a:xfrm>
            <a:off x="4638292" y="2272843"/>
            <a:ext cx="4149447" cy="20800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7">
                <a:extLst>
                  <a:ext uri="{FF2B5EF4-FFF2-40B4-BE49-F238E27FC236}">
                    <a16:creationId xmlns:a16="http://schemas.microsoft.com/office/drawing/2014/main" id="{F87CC506-B7E1-B970-0A53-DC9158F63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376" y="2278110"/>
                <a:ext cx="833058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𝑇</m:t>
                      </m:r>
                    </m:oMath>
                  </m:oMathPara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7">
                <a:extLst>
                  <a:ext uri="{FF2B5EF4-FFF2-40B4-BE49-F238E27FC236}">
                    <a16:creationId xmlns:a16="http://schemas.microsoft.com/office/drawing/2014/main" id="{F87CC506-B7E1-B970-0A53-DC9158F63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2376" y="2278110"/>
                <a:ext cx="833058" cy="2846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7">
                <a:extLst>
                  <a:ext uri="{FF2B5EF4-FFF2-40B4-BE49-F238E27FC236}">
                    <a16:creationId xmlns:a16="http://schemas.microsoft.com/office/drawing/2014/main" id="{D9F18C79-4BD0-D407-41F4-D80BBD389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4587" y="2278110"/>
                <a:ext cx="1008064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𝑇</m:t>
                      </m:r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7">
                <a:extLst>
                  <a:ext uri="{FF2B5EF4-FFF2-40B4-BE49-F238E27FC236}">
                    <a16:creationId xmlns:a16="http://schemas.microsoft.com/office/drawing/2014/main" id="{D9F18C79-4BD0-D407-41F4-D80BBD389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587" y="2278110"/>
                <a:ext cx="1008064" cy="2846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7">
                <a:extLst>
                  <a:ext uri="{FF2B5EF4-FFF2-40B4-BE49-F238E27FC236}">
                    <a16:creationId xmlns:a16="http://schemas.microsoft.com/office/drawing/2014/main" id="{A700E8C1-0B51-DA43-15AE-2401562EC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9386" y="2278110"/>
                <a:ext cx="833058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𝑇</m:t>
                      </m:r>
                    </m:oMath>
                  </m:oMathPara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7">
                <a:extLst>
                  <a:ext uri="{FF2B5EF4-FFF2-40B4-BE49-F238E27FC236}">
                    <a16:creationId xmlns:a16="http://schemas.microsoft.com/office/drawing/2014/main" id="{A700E8C1-0B51-DA43-15AE-2401562EC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9386" y="2278110"/>
                <a:ext cx="833058" cy="2846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7">
                <a:extLst>
                  <a:ext uri="{FF2B5EF4-FFF2-40B4-BE49-F238E27FC236}">
                    <a16:creationId xmlns:a16="http://schemas.microsoft.com/office/drawing/2014/main" id="{5073E846-483B-EC51-DA0B-875ACD904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3835" y="2278110"/>
                <a:ext cx="1008064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𝑇</m:t>
                      </m:r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7">
                <a:extLst>
                  <a:ext uri="{FF2B5EF4-FFF2-40B4-BE49-F238E27FC236}">
                    <a16:creationId xmlns:a16="http://schemas.microsoft.com/office/drawing/2014/main" id="{5073E846-483B-EC51-DA0B-875ACD904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3835" y="2278110"/>
                <a:ext cx="1008064" cy="2846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7">
                <a:extLst>
                  <a:ext uri="{FF2B5EF4-FFF2-40B4-BE49-F238E27FC236}">
                    <a16:creationId xmlns:a16="http://schemas.microsoft.com/office/drawing/2014/main" id="{DA070884-69AD-0D3D-1378-F4F693DAE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800" y="2278110"/>
                <a:ext cx="1008064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 Narrow" panose="020B0604020202020204" pitchFamily="34" charset="0"/>
                  </a:rPr>
                  <a:t>…</a:t>
                </a:r>
                <a14:m>
                  <m:oMath xmlns:m="http://schemas.openxmlformats.org/officeDocument/2006/math">
                    <m:r>
                      <a:rPr kumimoji="0" lang="en-US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𝑇</m:t>
                    </m:r>
                    <m:r>
                      <a:rPr kumimoji="0" lang="en-US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−3</m:t>
                    </m:r>
                  </m:oMath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7">
                <a:extLst>
                  <a:ext uri="{FF2B5EF4-FFF2-40B4-BE49-F238E27FC236}">
                    <a16:creationId xmlns:a16="http://schemas.microsoft.com/office/drawing/2014/main" id="{DA070884-69AD-0D3D-1378-F4F693DAE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6800" y="2278110"/>
                <a:ext cx="1008064" cy="284693"/>
              </a:xfrm>
              <a:prstGeom prst="rect">
                <a:avLst/>
              </a:prstGeom>
              <a:blipFill>
                <a:blip r:embed="rId9"/>
                <a:stretch>
                  <a:fillRect t="-13043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7">
                <a:extLst>
                  <a:ext uri="{FF2B5EF4-FFF2-40B4-BE49-F238E27FC236}">
                    <a16:creationId xmlns:a16="http://schemas.microsoft.com/office/drawing/2014/main" id="{6E13C48D-7757-8970-79F9-798AC564E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290" y="2278110"/>
                <a:ext cx="1008064" cy="284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𝑇</m:t>
                      </m:r>
                      <m:r>
                        <a:rPr kumimoji="0" lang="en-US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−2</m:t>
                      </m:r>
                    </m:oMath>
                  </m:oMathPara>
                </a14:m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7">
                <a:extLst>
                  <a:ext uri="{FF2B5EF4-FFF2-40B4-BE49-F238E27FC236}">
                    <a16:creationId xmlns:a16="http://schemas.microsoft.com/office/drawing/2014/main" id="{6E13C48D-7757-8970-79F9-798AC564E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3290" y="2278110"/>
                <a:ext cx="1008064" cy="2846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3E34E6BF-C26C-1920-99C8-7E551F1CFAF0}"/>
              </a:ext>
            </a:extLst>
          </p:cNvPr>
          <p:cNvSpPr txBox="1"/>
          <p:nvPr/>
        </p:nvSpPr>
        <p:spPr>
          <a:xfrm>
            <a:off x="3619028" y="2121758"/>
            <a:ext cx="1068739" cy="941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CA888D-D27F-0B71-8FC5-F2BD74CA1F1C}"/>
              </a:ext>
            </a:extLst>
          </p:cNvPr>
          <p:cNvSpPr txBox="1"/>
          <p:nvPr/>
        </p:nvSpPr>
        <p:spPr>
          <a:xfrm>
            <a:off x="4504412" y="4541345"/>
            <a:ext cx="455052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Question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: </a:t>
            </a:r>
            <a:b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How can we effectively use longer time frames while keeping computational complexity low?</a:t>
            </a:r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DA309CD8-4BA1-B0FF-6BF7-C3F611F8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8" y="2481410"/>
            <a:ext cx="1120805" cy="2907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 Narrow" panose="020B0604020202020204" pitchFamily="34" charset="0"/>
              </a:rPr>
              <a:t>CVPR2022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 Narrow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180880-9753-0D29-06A7-B114514A757B}"/>
              </a:ext>
            </a:extLst>
          </p:cNvPr>
          <p:cNvCxnSpPr>
            <a:cxnSpLocks/>
          </p:cNvCxnSpPr>
          <p:nvPr/>
        </p:nvCxnSpPr>
        <p:spPr>
          <a:xfrm>
            <a:off x="4305300" y="3727450"/>
            <a:ext cx="199112" cy="813895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50866CD-5E42-466A-4328-AFCD9BE2A4CA}"/>
              </a:ext>
            </a:extLst>
          </p:cNvPr>
          <p:cNvSpPr/>
          <p:nvPr/>
        </p:nvSpPr>
        <p:spPr>
          <a:xfrm>
            <a:off x="3802446" y="2877799"/>
            <a:ext cx="708186" cy="1113288"/>
          </a:xfrm>
          <a:prstGeom prst="rightArrow">
            <a:avLst>
              <a:gd name="adj1" fmla="val 50000"/>
              <a:gd name="adj2" fmla="val 357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DADD5-02DD-5AE7-6034-BB1DBA1E8500}"/>
              </a:ext>
            </a:extLst>
          </p:cNvPr>
          <p:cNvSpPr txBox="1"/>
          <p:nvPr/>
        </p:nvSpPr>
        <p:spPr>
          <a:xfrm>
            <a:off x="859652" y="6625639"/>
            <a:ext cx="64249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HelveticaNeue Regular"/>
                <a:ea typeface="+mn-ea"/>
                <a:cs typeface="+mn-cs"/>
              </a:rPr>
              <a:t>[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HelveticaNeue Regular"/>
                <a:ea typeface="+mn-ea"/>
                <a:cs typeface="+mn-cs"/>
              </a:rPr>
              <a:t>CVPR2022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HelveticaNeue Regular"/>
                <a:ea typeface="+mn-ea"/>
                <a:cs typeface="+mn-cs"/>
              </a:rPr>
              <a:t>] P. Li, P. Wang, K.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HelveticaNeue Regular"/>
                <a:ea typeface="+mn-ea"/>
                <a:cs typeface="+mn-cs"/>
              </a:rPr>
              <a:t>Berntorp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HelveticaNeue Regular"/>
                <a:ea typeface="+mn-ea"/>
                <a:cs typeface="+mn-cs"/>
              </a:rPr>
              <a:t> and H. Liu, "Exploiting Temporal Relations on Radar Perception for Autonomous Driving" 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43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EA0FC3-BE83-8DE1-2FB5-6AE76BC3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822932" cy="5797296"/>
          </a:xfrm>
        </p:spPr>
        <p:txBody>
          <a:bodyPr/>
          <a:lstStyle/>
          <a:p>
            <a:r>
              <a:rPr lang="en-US" altLang="ja-JP" b="1" dirty="0"/>
              <a:t>Scalable Connective Temporal Attention Radar (SCTR)</a:t>
            </a:r>
          </a:p>
          <a:p>
            <a:pPr lvl="1"/>
            <a:r>
              <a:rPr lang="en-US" altLang="ja-JP" dirty="0">
                <a:solidFill>
                  <a:schemeClr val="accent6"/>
                </a:solidFill>
              </a:rPr>
              <a:t>We can get flexible connection between time horizon while keeping the complexity low.</a:t>
            </a:r>
            <a:endParaRPr lang="en-US" dirty="0"/>
          </a:p>
          <a:p>
            <a:pPr lvl="2"/>
            <a:r>
              <a:rPr lang="en-US" altLang="ja-JP" dirty="0"/>
              <a:t>which is inspired by Shifted Window Attention in </a:t>
            </a:r>
            <a:r>
              <a:rPr lang="en-US" altLang="ja-JP" dirty="0" err="1"/>
              <a:t>Swin</a:t>
            </a:r>
            <a:r>
              <a:rPr lang="en-US" altLang="ja-JP" dirty="0"/>
              <a:t>-Transformer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altLang="ja-JP" b="1" dirty="0"/>
              <a:t>The whole architecture has 3 modules:</a:t>
            </a:r>
          </a:p>
          <a:p>
            <a:pPr lvl="1"/>
            <a:r>
              <a:rPr lang="en-US" altLang="ja-JP" dirty="0"/>
              <a:t>Encoder, SCTR layer, and Decoder</a:t>
            </a:r>
          </a:p>
          <a:p>
            <a:pPr lvl="1"/>
            <a:endParaRPr lang="en-US" altLang="ja-JP" dirty="0"/>
          </a:p>
          <a:p>
            <a:endParaRPr lang="en-US" altLang="ja-JP" b="1" dirty="0"/>
          </a:p>
          <a:p>
            <a:endParaRPr lang="en-US" altLang="ja-JP" b="1" dirty="0"/>
          </a:p>
          <a:p>
            <a:endParaRPr lang="en-US" altLang="ja-JP" b="1" dirty="0"/>
          </a:p>
          <a:p>
            <a:endParaRPr lang="en-US" altLang="ja-JP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07FD-D252-6541-B25C-05C9F36E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4E916-4890-7B48-9B4E-47016DF6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pPr>
              <a:tabLst>
                <a:tab pos="2514600" algn="l"/>
              </a:tabLst>
            </a:pPr>
            <a:r>
              <a:rPr lang="en-US" altLang="ja-JP" b="1" dirty="0"/>
              <a:t>Proposed Method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6EE6F79-5207-0197-1E01-3FE4C87C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48DC3-FBC5-131D-820E-D89A2C4CB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836"/>
          <a:stretch/>
        </p:blipFill>
        <p:spPr>
          <a:xfrm>
            <a:off x="327626" y="3291162"/>
            <a:ext cx="2698667" cy="29654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60212E-53C9-F062-203C-D995FC197D76}"/>
              </a:ext>
            </a:extLst>
          </p:cNvPr>
          <p:cNvSpPr txBox="1"/>
          <p:nvPr/>
        </p:nvSpPr>
        <p:spPr>
          <a:xfrm rot="16200000">
            <a:off x="-256711" y="3824240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A09224-3AFA-54DE-6777-3F83B96BF5D5}"/>
              </a:ext>
            </a:extLst>
          </p:cNvPr>
          <p:cNvSpPr txBox="1"/>
          <p:nvPr/>
        </p:nvSpPr>
        <p:spPr>
          <a:xfrm rot="16200000">
            <a:off x="-98534" y="4710095"/>
            <a:ext cx="6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SCTR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A04C7-E159-B6C0-E9AD-38DB806982A0}"/>
              </a:ext>
            </a:extLst>
          </p:cNvPr>
          <p:cNvSpPr txBox="1"/>
          <p:nvPr/>
        </p:nvSpPr>
        <p:spPr>
          <a:xfrm rot="16200000">
            <a:off x="-268734" y="5583072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785F5D7-4774-83A2-670B-48A0A2539D4B}"/>
                  </a:ext>
                </a:extLst>
              </p:cNvPr>
              <p:cNvSpPr txBox="1"/>
              <p:nvPr/>
            </p:nvSpPr>
            <p:spPr>
              <a:xfrm>
                <a:off x="2676445" y="4191520"/>
                <a:ext cx="2469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𝐇</m:t>
                          </m:r>
                        </m:e>
                        <m:sub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785F5D7-4774-83A2-670B-48A0A2539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445" y="4191520"/>
                <a:ext cx="246958" cy="276999"/>
              </a:xfrm>
              <a:prstGeom prst="rect">
                <a:avLst/>
              </a:prstGeom>
              <a:blipFill>
                <a:blip r:embed="rId4"/>
                <a:stretch>
                  <a:fillRect r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C9B4ED92-4A8E-DFF9-B2BA-E607067727ED}"/>
              </a:ext>
            </a:extLst>
          </p:cNvPr>
          <p:cNvGrpSpPr/>
          <p:nvPr/>
        </p:nvGrpSpPr>
        <p:grpSpPr>
          <a:xfrm>
            <a:off x="2228211" y="3012193"/>
            <a:ext cx="6195440" cy="3810246"/>
            <a:chOff x="2228211" y="3012193"/>
            <a:chExt cx="6195440" cy="381024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2B4CDBD-CDFE-5BF5-88C1-3B9BD84FB03D}"/>
                </a:ext>
              </a:extLst>
            </p:cNvPr>
            <p:cNvGrpSpPr/>
            <p:nvPr/>
          </p:nvGrpSpPr>
          <p:grpSpPr>
            <a:xfrm>
              <a:off x="2228211" y="3012193"/>
              <a:ext cx="6195440" cy="3810246"/>
              <a:chOff x="2228211" y="3012193"/>
              <a:chExt cx="6195440" cy="38102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48555ED4-E3E4-010F-3384-A9FE07475AEB}"/>
                      </a:ext>
                    </a:extLst>
                  </p:cNvPr>
                  <p:cNvSpPr txBox="1"/>
                  <p:nvPr/>
                </p:nvSpPr>
                <p:spPr>
                  <a:xfrm>
                    <a:off x="7700776" y="5802888"/>
                    <a:ext cx="5977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48555ED4-E3E4-010F-3384-A9FE07475A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00776" y="5802888"/>
                    <a:ext cx="597792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30CC6DC-DDE5-D9D3-2C8A-5BCF8503C192}"/>
                  </a:ext>
                </a:extLst>
              </p:cNvPr>
              <p:cNvGrpSpPr/>
              <p:nvPr/>
            </p:nvGrpSpPr>
            <p:grpSpPr>
              <a:xfrm>
                <a:off x="2228211" y="3012193"/>
                <a:ext cx="6195440" cy="3810246"/>
                <a:chOff x="2228211" y="3012193"/>
                <a:chExt cx="6195440" cy="3810246"/>
              </a:xfrm>
            </p:grpSpPr>
            <p:pic>
              <p:nvPicPr>
                <p:cNvPr id="26" name="Picture 25" descr="A diagram of a block diagram&#10;&#10;Description automatically generated">
                  <a:extLst>
                    <a:ext uri="{FF2B5EF4-FFF2-40B4-BE49-F238E27FC236}">
                      <a16:creationId xmlns:a16="http://schemas.microsoft.com/office/drawing/2014/main" id="{30049B96-0393-384C-BEF1-0CB327705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/>
                <a:stretch/>
              </p:blipFill>
              <p:spPr>
                <a:xfrm>
                  <a:off x="4046129" y="3548663"/>
                  <a:ext cx="3124568" cy="1432974"/>
                </a:xfrm>
                <a:prstGeom prst="rect">
                  <a:avLst/>
                </a:prstGeom>
              </p:spPr>
            </p:pic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A59BCEB-DF47-D7C2-C2FE-AFB44CBAC3DE}"/>
                    </a:ext>
                  </a:extLst>
                </p:cNvPr>
                <p:cNvGrpSpPr/>
                <p:nvPr/>
              </p:nvGrpSpPr>
              <p:grpSpPr>
                <a:xfrm>
                  <a:off x="2228211" y="3012193"/>
                  <a:ext cx="6195440" cy="3810246"/>
                  <a:chOff x="2228211" y="3012193"/>
                  <a:chExt cx="6195440" cy="3810246"/>
                </a:xfrm>
              </p:grpSpPr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4FECF158-357A-A1CE-14A7-AE5EF268A6C1}"/>
                      </a:ext>
                    </a:extLst>
                  </p:cNvPr>
                  <p:cNvSpPr/>
                  <p:nvPr/>
                </p:nvSpPr>
                <p:spPr>
                  <a:xfrm>
                    <a:off x="2228211" y="3534441"/>
                    <a:ext cx="651712" cy="933628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3C289F1-4C73-80DC-A660-D2D5628183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878236" y="3054358"/>
                    <a:ext cx="1256983" cy="534265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90F81968-ADBA-7D7F-F247-DE8573978E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20473" y="4468969"/>
                    <a:ext cx="1155132" cy="2179935"/>
                  </a:xfrm>
                  <a:prstGeom prst="line">
                    <a:avLst/>
                  </a:prstGeom>
                  <a:ln w="12700">
                    <a:solidFill>
                      <a:srgbClr val="00B0F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" name="Picture 9" descr="A close-up of a black and white photo&#10;&#10;Description automatically generated">
                    <a:extLst>
                      <a:ext uri="{FF2B5EF4-FFF2-40B4-BE49-F238E27FC236}">
                        <a16:creationId xmlns:a16="http://schemas.microsoft.com/office/drawing/2014/main" id="{1E63D577-48D3-6077-4122-75BF9AD592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7890" y="5629023"/>
                    <a:ext cx="797928" cy="850623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close-up of a black and white photo&#10;&#10;Description automatically generated">
                    <a:extLst>
                      <a:ext uri="{FF2B5EF4-FFF2-40B4-BE49-F238E27FC236}">
                        <a16:creationId xmlns:a16="http://schemas.microsoft.com/office/drawing/2014/main" id="{CD7B7B5C-CCCD-5429-6DA7-CD2EDF3E5C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92000" y="3805610"/>
                    <a:ext cx="797928" cy="850623"/>
                  </a:xfrm>
                  <a:prstGeom prst="rect">
                    <a:avLst/>
                  </a:prstGeom>
                </p:spPr>
              </p:pic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B9857AA3-2F27-13E2-3BAA-A06110AFD066}"/>
                      </a:ext>
                    </a:extLst>
                  </p:cNvPr>
                  <p:cNvCxnSpPr>
                    <a:cxnSpLocks/>
                    <a:stCxn id="14" idx="2"/>
                    <a:endCxn id="31" idx="1"/>
                  </p:cNvCxnSpPr>
                  <p:nvPr/>
                </p:nvCxnSpPr>
                <p:spPr>
                  <a:xfrm rot="5400000">
                    <a:off x="5436877" y="3973088"/>
                    <a:ext cx="1470943" cy="2837232"/>
                  </a:xfrm>
                  <a:prstGeom prst="bentConnector4">
                    <a:avLst>
                      <a:gd name="adj1" fmla="val 28401"/>
                      <a:gd name="adj2" fmla="val 122638"/>
                    </a:avLst>
                  </a:prstGeom>
                  <a:ln w="1905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2137E5AE-0A12-999E-2554-EBF5A5D72B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286584" y="3584436"/>
                    <a:ext cx="670470" cy="166522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E0FACCB7-1855-BABE-F1F0-56392084DC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208259" y="3661895"/>
                    <a:ext cx="558614" cy="131673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DE92A74F-25E6-B541-191F-A3621E6064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768462" y="5507005"/>
                    <a:ext cx="688153" cy="179108"/>
                  </a:xfrm>
                  <a:prstGeom prst="rect">
                    <a:avLst/>
                  </a:prstGeom>
                </p:spPr>
              </p:pic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3707C4D-D1E0-B7FA-370E-FA13CB13C7DC}"/>
                      </a:ext>
                    </a:extLst>
                  </p:cNvPr>
                  <p:cNvSpPr/>
                  <p:nvPr/>
                </p:nvSpPr>
                <p:spPr>
                  <a:xfrm>
                    <a:off x="4753733" y="5855824"/>
                    <a:ext cx="667684" cy="542703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Feature  Projection</a:t>
                    </a:r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DDBE55B2-6E54-68A4-CF32-98FAC74EED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57125" y="6133977"/>
                    <a:ext cx="342435" cy="0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B2F2E546-772F-67ED-9CC2-E0235B7E3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92325" y="6121095"/>
                    <a:ext cx="342435" cy="0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7">
                    <a:extLst>
                      <a:ext uri="{FF2B5EF4-FFF2-40B4-BE49-F238E27FC236}">
                        <a16:creationId xmlns:a16="http://schemas.microsoft.com/office/drawing/2014/main" id="{3B6290D9-CC37-B362-E72B-814A65BBD3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47903" y="5762007"/>
                    <a:ext cx="975198" cy="2704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ts val="15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ＭＳ Ｐゴシック" panose="020B0600070205080204" pitchFamily="34" charset="-128"/>
                        <a:cs typeface="Arial Narrow" panose="020B0604020202020204" pitchFamily="34" charset="0"/>
                      </a:rPr>
                      <a:t>Top-K</a:t>
                    </a:r>
                  </a:p>
                </p:txBody>
              </p:sp>
              <p:sp>
                <p:nvSpPr>
                  <p:cNvPr id="20" name="Rounded Rectangle 5">
                    <a:extLst>
                      <a:ext uri="{FF2B5EF4-FFF2-40B4-BE49-F238E27FC236}">
                        <a16:creationId xmlns:a16="http://schemas.microsoft.com/office/drawing/2014/main" id="{4D024F86-476F-F2FB-475E-C3B8FB95D225}"/>
                      </a:ext>
                    </a:extLst>
                  </p:cNvPr>
                  <p:cNvSpPr/>
                  <p:nvPr/>
                </p:nvSpPr>
                <p:spPr>
                  <a:xfrm>
                    <a:off x="6967556" y="5910897"/>
                    <a:ext cx="97900" cy="90121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FF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1" name="Picture 20" descr="A group of colorful circles&#10;&#10;Description automatically generated">
                    <a:extLst>
                      <a:ext uri="{FF2B5EF4-FFF2-40B4-BE49-F238E27FC236}">
                        <a16:creationId xmlns:a16="http://schemas.microsoft.com/office/drawing/2014/main" id="{DB8E0636-082F-D29C-4131-543247164A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99560" y="5811110"/>
                    <a:ext cx="657057" cy="615991"/>
                  </a:xfrm>
                  <a:prstGeom prst="rect">
                    <a:avLst/>
                  </a:prstGeom>
                </p:spPr>
              </p:pic>
              <p:sp>
                <p:nvSpPr>
                  <p:cNvPr id="22" name="Rounded Rectangle 48">
                    <a:extLst>
                      <a:ext uri="{FF2B5EF4-FFF2-40B4-BE49-F238E27FC236}">
                        <a16:creationId xmlns:a16="http://schemas.microsoft.com/office/drawing/2014/main" id="{329AFAD8-2A7C-B471-417C-0428F3A289A6}"/>
                      </a:ext>
                    </a:extLst>
                  </p:cNvPr>
                  <p:cNvSpPr/>
                  <p:nvPr/>
                </p:nvSpPr>
                <p:spPr>
                  <a:xfrm>
                    <a:off x="7108107" y="5948186"/>
                    <a:ext cx="97900" cy="90121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FF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Rounded Rectangle 50">
                    <a:extLst>
                      <a:ext uri="{FF2B5EF4-FFF2-40B4-BE49-F238E27FC236}">
                        <a16:creationId xmlns:a16="http://schemas.microsoft.com/office/drawing/2014/main" id="{563BA60B-E425-1251-8B72-D82203034671}"/>
                      </a:ext>
                    </a:extLst>
                  </p:cNvPr>
                  <p:cNvSpPr/>
                  <p:nvPr/>
                </p:nvSpPr>
                <p:spPr>
                  <a:xfrm>
                    <a:off x="7217682" y="6222980"/>
                    <a:ext cx="97900" cy="90121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FF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Rounded Rectangle 51">
                    <a:extLst>
                      <a:ext uri="{FF2B5EF4-FFF2-40B4-BE49-F238E27FC236}">
                        <a16:creationId xmlns:a16="http://schemas.microsoft.com/office/drawing/2014/main" id="{15661319-9A37-935D-3A64-41BBB38D774A}"/>
                      </a:ext>
                    </a:extLst>
                  </p:cNvPr>
                  <p:cNvSpPr/>
                  <p:nvPr/>
                </p:nvSpPr>
                <p:spPr>
                  <a:xfrm>
                    <a:off x="7127476" y="6353684"/>
                    <a:ext cx="97900" cy="90121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FFFF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Rectangle 7">
                    <a:extLst>
                      <a:ext uri="{FF2B5EF4-FFF2-40B4-BE49-F238E27FC236}">
                        <a16:creationId xmlns:a16="http://schemas.microsoft.com/office/drawing/2014/main" id="{68189D07-CFEF-E327-06A8-AF9C24048C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8188" y="6390488"/>
                    <a:ext cx="1249807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ts val="12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ＭＳ Ｐゴシック" panose="020B0600070205080204" pitchFamily="34" charset="-128"/>
                        <a:cs typeface="Arial Narrow" panose="020B0604020202020204" pitchFamily="34" charset="0"/>
                      </a:rPr>
                      <a:t>Feature selection heatmap</a:t>
                    </a:r>
                  </a:p>
                </p:txBody>
              </p:sp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0EED1324-AA66-0699-F991-1071F13C17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/>
                  <a:srcRect t="-1" r="74863" b="-4100"/>
                  <a:stretch/>
                </p:blipFill>
                <p:spPr>
                  <a:xfrm>
                    <a:off x="4846225" y="5601872"/>
                    <a:ext cx="532062" cy="209236"/>
                  </a:xfrm>
                  <a:prstGeom prst="rect">
                    <a:avLst/>
                  </a:prstGeom>
                </p:spPr>
              </p:pic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BDDB6703-EB41-AA0F-C760-E5E144ED853A}"/>
                      </a:ext>
                    </a:extLst>
                  </p:cNvPr>
                  <p:cNvSpPr/>
                  <p:nvPr/>
                </p:nvSpPr>
                <p:spPr>
                  <a:xfrm>
                    <a:off x="3929399" y="3042470"/>
                    <a:ext cx="4494252" cy="3779969"/>
                  </a:xfrm>
                  <a:prstGeom prst="roundRect">
                    <a:avLst>
                      <a:gd name="adj" fmla="val 7989"/>
                    </a:avLst>
                  </a:prstGeom>
                  <a:noFill/>
                  <a:ln>
                    <a:solidFill>
                      <a:srgbClr val="00B0F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8E0983F-1D33-1685-6027-B66F10F175C8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363" y="3069426"/>
                    <a:ext cx="1118145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Encoder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5E8BEEBC-FA12-A6D3-62C9-B433F1E01F4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63782" y="3012193"/>
                        <a:ext cx="63613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5E8BEEBC-FA12-A6D3-62C9-B433F1E01F4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363782" y="3012193"/>
                        <a:ext cx="636135" cy="58477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AB35838-9293-2B21-F666-AAFFCAF909C7}"/>
                </a:ext>
              </a:extLst>
            </p:cNvPr>
            <p:cNvSpPr/>
            <p:nvPr/>
          </p:nvSpPr>
          <p:spPr>
            <a:xfrm>
              <a:off x="4287519" y="5176520"/>
              <a:ext cx="2547241" cy="1590518"/>
            </a:xfrm>
            <a:prstGeom prst="roundRect">
              <a:avLst>
                <a:gd name="adj" fmla="val 7989"/>
              </a:avLst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07FD9DC-9598-7726-D42F-DF169CBCBAAC}"/>
                </a:ext>
              </a:extLst>
            </p:cNvPr>
            <p:cNvSpPr txBox="1"/>
            <p:nvPr/>
          </p:nvSpPr>
          <p:spPr>
            <a:xfrm>
              <a:off x="4287518" y="5148422"/>
              <a:ext cx="1783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TopK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selection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B4CEED-1F4E-F88F-1022-D593167CB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/>
              <a:t>First, </a:t>
            </a:r>
            <a:r>
              <a:rPr lang="en-US" altLang="ja-JP" sz="1800" b="1" dirty="0"/>
              <a:t>Temporal Attention</a:t>
            </a:r>
            <a:r>
              <a:rPr lang="en-US" altLang="ja-JP" sz="1800" dirty="0"/>
              <a:t> </a:t>
            </a:r>
            <a:r>
              <a:rPr lang="en-US" altLang="ja-JP" sz="1800" b="1" dirty="0"/>
              <a:t>(TRL)</a:t>
            </a:r>
            <a:r>
              <a:rPr lang="en-US" altLang="ja-JP" sz="1800" dirty="0"/>
              <a:t> is used to look at </a:t>
            </a:r>
            <a:br>
              <a:rPr lang="en-US" altLang="ja-JP" sz="1800" dirty="0"/>
            </a:br>
            <a:r>
              <a:rPr lang="en-US" altLang="ja-JP" sz="1800" dirty="0"/>
              <a:t>correlations between two frames.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800" dirty="0"/>
              <a:t>Next, to see the correlation between longer time horizon, the frames are divided into even and odd frames, and </a:t>
            </a:r>
            <a:r>
              <a:rPr lang="en-US" altLang="ja-JP" sz="1800" b="1" dirty="0">
                <a:solidFill>
                  <a:srgbClr val="0070C0"/>
                </a:solidFill>
              </a:rPr>
              <a:t>Attention</a:t>
            </a:r>
            <a:r>
              <a:rPr lang="en-US" altLang="ja-JP" sz="1800" dirty="0"/>
              <a:t> is applied to each of them (called </a:t>
            </a:r>
            <a:r>
              <a:rPr lang="en-US" altLang="ja-JP" sz="1800" b="1" dirty="0">
                <a:solidFill>
                  <a:schemeClr val="accent5"/>
                </a:solidFill>
              </a:rPr>
              <a:t>Connective TRL</a:t>
            </a:r>
            <a:r>
              <a:rPr lang="en-US" altLang="ja-JP" sz="1800" dirty="0"/>
              <a:t>).</a:t>
            </a:r>
          </a:p>
          <a:p>
            <a:pPr lvl="1"/>
            <a:r>
              <a:rPr lang="en-US" altLang="ja-JP" sz="1600" dirty="0"/>
              <a:t>But, since the Connective TRL is computationally expensive as the # of frames increases, </a:t>
            </a:r>
            <a:br>
              <a:rPr lang="en-US" altLang="ja-JP" sz="1600" dirty="0"/>
            </a:br>
            <a:r>
              <a:rPr lang="en-US" altLang="ja-JP" sz="1600" dirty="0"/>
              <a:t>we first divide the keypoints into multiple windows using </a:t>
            </a:r>
            <a:r>
              <a:rPr lang="en-US" altLang="ja-JP" sz="1600" b="1" dirty="0">
                <a:solidFill>
                  <a:srgbClr val="00B0F0"/>
                </a:solidFill>
              </a:rPr>
              <a:t>Window Shifting</a:t>
            </a:r>
            <a:r>
              <a:rPr lang="en-US" altLang="ja-JP" sz="1600" dirty="0"/>
              <a:t>.</a:t>
            </a:r>
            <a:endParaRPr lang="en-US" altLang="ja-JP" sz="1800" dirty="0"/>
          </a:p>
          <a:p>
            <a:pPr lvl="2"/>
            <a:r>
              <a:rPr lang="en-US" altLang="ja-JP" sz="1600" b="1" dirty="0"/>
              <a:t>Connective</a:t>
            </a:r>
            <a:r>
              <a:rPr lang="ja-JP" altLang="en-US" sz="1600" b="1" dirty="0"/>
              <a:t> </a:t>
            </a:r>
            <a:r>
              <a:rPr lang="en-US" altLang="ja-JP" sz="1600" b="1" dirty="0"/>
              <a:t>TRL is applied to each Window. </a:t>
            </a:r>
          </a:p>
          <a:p>
            <a:pPr lvl="2"/>
            <a:r>
              <a:rPr lang="en-US" altLang="ja-JP" sz="1600" b="1" dirty="0">
                <a:solidFill>
                  <a:srgbClr val="FF0000"/>
                </a:solidFill>
              </a:rPr>
              <a:t>This keeps the computational complexity low</a:t>
            </a:r>
            <a:r>
              <a:rPr lang="en-US" altLang="ja-JP" sz="1600" b="1" dirty="0"/>
              <a:t>.</a:t>
            </a:r>
          </a:p>
          <a:p>
            <a:pPr lvl="1"/>
            <a:endParaRPr lang="en-US" altLang="ja-JP" sz="1800" dirty="0"/>
          </a:p>
          <a:p>
            <a:pPr lvl="1"/>
            <a:endParaRPr lang="en-US" altLang="ja-JP" sz="1800" dirty="0"/>
          </a:p>
          <a:p>
            <a:pPr lvl="1"/>
            <a:r>
              <a:rPr lang="en-US" altLang="ja-JP" sz="1800" dirty="0"/>
              <a:t>Finally, the divided windows are merged with </a:t>
            </a:r>
            <a:r>
              <a:rPr lang="en-US" altLang="ja-JP" sz="1800" b="1" dirty="0">
                <a:solidFill>
                  <a:schemeClr val="accent4"/>
                </a:solidFill>
              </a:rPr>
              <a:t>Window Merging</a:t>
            </a:r>
            <a:r>
              <a:rPr lang="en-US" altLang="ja-JP" sz="1800" dirty="0"/>
              <a:t> to restore the original sequence of keypoints.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17FD2E-F48A-D2E1-E015-B0C4C0BE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Algorithm of SCTR Layer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BDDC-5D59-1925-CBF7-ACE30DA4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FD5F48-0968-0E9D-A332-D86D4418F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2"/>
          <a:stretch/>
        </p:blipFill>
        <p:spPr>
          <a:xfrm>
            <a:off x="192973" y="4104448"/>
            <a:ext cx="8758051" cy="27535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D77A-4A44-514C-12EA-F16226AE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936585-7166-1D53-5C8F-0B344745C311}"/>
              </a:ext>
            </a:extLst>
          </p:cNvPr>
          <p:cNvGrpSpPr/>
          <p:nvPr/>
        </p:nvGrpSpPr>
        <p:grpSpPr>
          <a:xfrm>
            <a:off x="5094514" y="30615"/>
            <a:ext cx="3918054" cy="1257857"/>
            <a:chOff x="5094514" y="30615"/>
            <a:chExt cx="3918054" cy="125785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B977BF-6708-168A-19BA-EE7B5CCC8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4514" y="605642"/>
              <a:ext cx="522515" cy="249381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FD6CE3-245F-1E52-580B-59909199A4AE}"/>
                </a:ext>
              </a:extLst>
            </p:cNvPr>
            <p:cNvGrpSpPr/>
            <p:nvPr/>
          </p:nvGrpSpPr>
          <p:grpSpPr>
            <a:xfrm>
              <a:off x="5512837" y="30615"/>
              <a:ext cx="3499731" cy="1257857"/>
              <a:chOff x="5364395" y="101867"/>
              <a:chExt cx="3499731" cy="12578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B0D5D44-0912-AB7B-EA32-31D4791EC67C}"/>
                  </a:ext>
                </a:extLst>
              </p:cNvPr>
              <p:cNvGrpSpPr/>
              <p:nvPr/>
            </p:nvGrpSpPr>
            <p:grpSpPr>
              <a:xfrm>
                <a:off x="5421086" y="382386"/>
                <a:ext cx="3443040" cy="977338"/>
                <a:chOff x="6140003" y="2216088"/>
                <a:chExt cx="2802116" cy="79540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965CA608-E72E-564E-FFEF-6BBA80107A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40003" y="2216088"/>
                  <a:ext cx="2755978" cy="46560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FCE6DC3-87E8-A41B-3B70-934C17E36F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82047" y="2634938"/>
                  <a:ext cx="2597726" cy="352952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A1C558A-DD5A-534A-3669-A2F0B5828C2A}"/>
                    </a:ext>
                  </a:extLst>
                </p:cNvPr>
                <p:cNvSpPr/>
                <p:nvPr/>
              </p:nvSpPr>
              <p:spPr>
                <a:xfrm>
                  <a:off x="6145481" y="2250373"/>
                  <a:ext cx="2796638" cy="761122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C336C36-0935-16B0-65B0-BBC0B24DF9C9}"/>
                  </a:ext>
                </a:extLst>
              </p:cNvPr>
              <p:cNvSpPr txBox="1"/>
              <p:nvPr/>
            </p:nvSpPr>
            <p:spPr>
              <a:xfrm>
                <a:off x="5364395" y="101867"/>
                <a:ext cx="2034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Temporal Attention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8699CF-5147-002E-F4E3-E03AD61E8A95}"/>
              </a:ext>
            </a:extLst>
          </p:cNvPr>
          <p:cNvGrpSpPr/>
          <p:nvPr/>
        </p:nvGrpSpPr>
        <p:grpSpPr>
          <a:xfrm>
            <a:off x="5076701" y="2465954"/>
            <a:ext cx="3980741" cy="1032471"/>
            <a:chOff x="5076701" y="2465954"/>
            <a:chExt cx="3980741" cy="10324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A8FB9E2-1E54-5DF5-839F-97B1428E4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9643" y="2805927"/>
              <a:ext cx="2987799" cy="69249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B14985-1326-BD48-C280-1BAB130F0574}"/>
                </a:ext>
              </a:extLst>
            </p:cNvPr>
            <p:cNvSpPr txBox="1"/>
            <p:nvPr/>
          </p:nvSpPr>
          <p:spPr>
            <a:xfrm>
              <a:off x="5997960" y="2465954"/>
              <a:ext cx="3059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Attention with Mask for CTRL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FD6BEB-A4B9-B201-2CD2-A1287912D205}"/>
                </a:ext>
              </a:extLst>
            </p:cNvPr>
            <p:cNvCxnSpPr>
              <a:cxnSpLocks/>
            </p:cNvCxnSpPr>
            <p:nvPr/>
          </p:nvCxnSpPr>
          <p:spPr>
            <a:xfrm>
              <a:off x="5076701" y="2541319"/>
              <a:ext cx="985652" cy="403762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905F3D3-C238-93A9-E6D8-467267928256}"/>
              </a:ext>
            </a:extLst>
          </p:cNvPr>
          <p:cNvSpPr/>
          <p:nvPr/>
        </p:nvSpPr>
        <p:spPr>
          <a:xfrm>
            <a:off x="2416629" y="4175700"/>
            <a:ext cx="6534395" cy="2652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F4EBEE-5281-E635-E2A7-BA283EC9C1D2}"/>
              </a:ext>
            </a:extLst>
          </p:cNvPr>
          <p:cNvGrpSpPr/>
          <p:nvPr/>
        </p:nvGrpSpPr>
        <p:grpSpPr>
          <a:xfrm>
            <a:off x="1650670" y="2957917"/>
            <a:ext cx="3444303" cy="634370"/>
            <a:chOff x="1650670" y="2957917"/>
            <a:chExt cx="3444303" cy="63437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EC1B905-186B-1BF6-8A27-0871A7326CAD}"/>
                </a:ext>
              </a:extLst>
            </p:cNvPr>
            <p:cNvGrpSpPr/>
            <p:nvPr/>
          </p:nvGrpSpPr>
          <p:grpSpPr>
            <a:xfrm>
              <a:off x="1650670" y="2957917"/>
              <a:ext cx="3444303" cy="592310"/>
              <a:chOff x="1650670" y="2957917"/>
              <a:chExt cx="3444303" cy="59231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73A4C7-3790-0C96-B5E2-5D7BBF71E67A}"/>
                  </a:ext>
                </a:extLst>
              </p:cNvPr>
              <p:cNvGrpSpPr/>
              <p:nvPr/>
            </p:nvGrpSpPr>
            <p:grpSpPr>
              <a:xfrm>
                <a:off x="1958967" y="3014199"/>
                <a:ext cx="3136006" cy="536028"/>
                <a:chOff x="5487732" y="2669627"/>
                <a:chExt cx="3136006" cy="53602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0CFA658-165F-2EC5-B97F-59C9EC9B62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68940" r="11658" b="1338"/>
                <a:stretch/>
              </p:blipFill>
              <p:spPr>
                <a:xfrm>
                  <a:off x="5487732" y="2937641"/>
                  <a:ext cx="3136006" cy="268014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65A5188-C253-B8F9-DCE3-78C0E4DB3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18" t="8159" r="11439" b="62119"/>
                <a:stretch/>
              </p:blipFill>
              <p:spPr>
                <a:xfrm>
                  <a:off x="5487732" y="2669627"/>
                  <a:ext cx="3136006" cy="268014"/>
                </a:xfrm>
                <a:prstGeom prst="rect">
                  <a:avLst/>
                </a:prstGeom>
              </p:spPr>
            </p:pic>
          </p:grp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E5049BD-0AB0-5A97-526B-D02469A44826}"/>
                  </a:ext>
                </a:extLst>
              </p:cNvPr>
              <p:cNvCxnSpPr/>
              <p:nvPr/>
            </p:nvCxnSpPr>
            <p:spPr>
              <a:xfrm>
                <a:off x="1650670" y="2957917"/>
                <a:ext cx="355075" cy="324296"/>
              </a:xfrm>
              <a:prstGeom prst="bentConnector3">
                <a:avLst>
                  <a:gd name="adj1" fmla="val -1839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B31014-B636-A9FE-9837-3EC0966BE711}"/>
                </a:ext>
              </a:extLst>
            </p:cNvPr>
            <p:cNvSpPr/>
            <p:nvPr/>
          </p:nvSpPr>
          <p:spPr>
            <a:xfrm>
              <a:off x="2041373" y="2957917"/>
              <a:ext cx="2793094" cy="63437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DC2C0A-67CA-6552-631A-561A53625419}"/>
              </a:ext>
            </a:extLst>
          </p:cNvPr>
          <p:cNvGrpSpPr/>
          <p:nvPr/>
        </p:nvGrpSpPr>
        <p:grpSpPr>
          <a:xfrm>
            <a:off x="2448560" y="2357120"/>
            <a:ext cx="3886200" cy="4437858"/>
            <a:chOff x="2448560" y="2357120"/>
            <a:chExt cx="3886200" cy="443785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542E2E8-4D44-15E8-D236-A391450AE959}"/>
                </a:ext>
              </a:extLst>
            </p:cNvPr>
            <p:cNvSpPr/>
            <p:nvPr/>
          </p:nvSpPr>
          <p:spPr>
            <a:xfrm>
              <a:off x="2448560" y="4135120"/>
              <a:ext cx="1463040" cy="26598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F44EDB9-E16A-806F-F056-29BA9053DA3C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H="1">
              <a:off x="3180080" y="2357120"/>
              <a:ext cx="3154680" cy="177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4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36111 0.0018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11 0.00186 L 0.74618 0.0018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EA0FC3-BE83-8DE1-2FB5-6AE76BC3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822932" cy="5797296"/>
          </a:xfrm>
        </p:spPr>
        <p:txBody>
          <a:bodyPr/>
          <a:lstStyle/>
          <a:p>
            <a:endParaRPr lang="en-US" altLang="ja-JP" b="1" dirty="0"/>
          </a:p>
          <a:p>
            <a:endParaRPr lang="en-US" altLang="ja-JP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07FD-D252-6541-B25C-05C9F36E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4E916-4890-7B48-9B4E-47016DF6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pPr>
              <a:tabLst>
                <a:tab pos="2514600" algn="l"/>
              </a:tabLst>
            </a:pPr>
            <a:r>
              <a:rPr lang="en-US" dirty="0"/>
              <a:t>Loss Function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6EE6F79-5207-0197-1E01-3FE4C87C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1FBFE3-6EEE-D18C-C3CA-75CE3A381684}"/>
              </a:ext>
            </a:extLst>
          </p:cNvPr>
          <p:cNvGrpSpPr/>
          <p:nvPr/>
        </p:nvGrpSpPr>
        <p:grpSpPr>
          <a:xfrm>
            <a:off x="-201600" y="2638272"/>
            <a:ext cx="6408777" cy="1162842"/>
            <a:chOff x="-197353" y="816649"/>
            <a:chExt cx="6408777" cy="1162842"/>
          </a:xfrm>
        </p:grpSpPr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497110EF-6BA3-C362-6A74-434719A97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7353" y="816649"/>
              <a:ext cx="640877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461962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rPr>
                <a:t>Heatmap head [0, 1]                                                       : </a:t>
              </a:r>
            </a:p>
            <a:p>
              <a:pPr marL="742950" marR="0" lvl="1" indent="-277813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 Narrow" panose="020B0604020202020204" pitchFamily="34" charset="0"/>
                </a:rPr>
                <a:t>Focal Loss (imbalance between background and object pixels)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C89102-54B5-0C79-C69F-4A1644ECC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424" y="870363"/>
              <a:ext cx="2382354" cy="2460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F72436-DBEE-F0BC-9A22-EAD74F20C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86" b="-16904"/>
            <a:stretch/>
          </p:blipFill>
          <p:spPr>
            <a:xfrm>
              <a:off x="278837" y="1482510"/>
              <a:ext cx="5456396" cy="49698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510BD7-ADCA-369F-1D72-97C0B3720E53}"/>
              </a:ext>
            </a:extLst>
          </p:cNvPr>
          <p:cNvGrpSpPr/>
          <p:nvPr/>
        </p:nvGrpSpPr>
        <p:grpSpPr>
          <a:xfrm>
            <a:off x="-201600" y="3407998"/>
            <a:ext cx="9116999" cy="3298080"/>
            <a:chOff x="-245970" y="2016805"/>
            <a:chExt cx="9116999" cy="3298080"/>
          </a:xfrm>
        </p:grpSpPr>
        <p:pic>
          <p:nvPicPr>
            <p:cNvPr id="4" name="Picture 3" descr="A close-up of a white object&#10;&#10;Description automatically generated">
              <a:extLst>
                <a:ext uri="{FF2B5EF4-FFF2-40B4-BE49-F238E27FC236}">
                  <a16:creationId xmlns:a16="http://schemas.microsoft.com/office/drawing/2014/main" id="{0113BB3C-10FE-91CA-1E84-857AF8243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729" y="2016805"/>
              <a:ext cx="4178300" cy="23749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A574C9-BADB-35EF-37EF-4BE6ED85E91F}"/>
                </a:ext>
              </a:extLst>
            </p:cNvPr>
            <p:cNvGrpSpPr/>
            <p:nvPr/>
          </p:nvGrpSpPr>
          <p:grpSpPr>
            <a:xfrm>
              <a:off x="-245970" y="2594872"/>
              <a:ext cx="8526922" cy="2720013"/>
              <a:chOff x="-203219" y="2656408"/>
              <a:chExt cx="8526922" cy="272001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9DD0341-A6D6-0AFA-667C-B05102012EA7}"/>
                  </a:ext>
                </a:extLst>
              </p:cNvPr>
              <p:cNvGrpSpPr/>
              <p:nvPr/>
            </p:nvGrpSpPr>
            <p:grpSpPr>
              <a:xfrm>
                <a:off x="-203219" y="2656408"/>
                <a:ext cx="5550724" cy="1132108"/>
                <a:chOff x="-203219" y="2216520"/>
                <a:chExt cx="5550724" cy="1132108"/>
              </a:xfrm>
            </p:grpSpPr>
            <p:sp>
              <p:nvSpPr>
                <p:cNvPr id="19" name="Rectangle 7">
                  <a:extLst>
                    <a:ext uri="{FF2B5EF4-FFF2-40B4-BE49-F238E27FC236}">
                      <a16:creationId xmlns:a16="http://schemas.microsoft.com/office/drawing/2014/main" id="{A150F9DE-614D-6404-17A5-FA02112BA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03219" y="2216520"/>
                  <a:ext cx="5550724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461962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Arial Narrow" panose="020B0604020202020204" pitchFamily="34" charset="0"/>
                    </a:rPr>
                    <a:t>Width &amp; Height head                      </a:t>
                  </a:r>
                </a:p>
                <a:p>
                  <a:pPr marL="742950" marR="0" lvl="1" indent="-277813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–"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cs typeface="Arial Narrow" panose="020B0604020202020204" pitchFamily="34" charset="0"/>
                    </a:rPr>
                    <a:t>Shared over N object predictions</a:t>
                  </a:r>
                </a:p>
                <a:p>
                  <a:pPr marL="176212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Arial Narrow" panose="020B0604020202020204" pitchFamily="34" charset="0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85408F3C-F2CA-D739-0EBB-49012D161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4155" y="2823351"/>
                  <a:ext cx="3488635" cy="525277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4116636E-C25C-16E2-2292-D597AA07EF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87093" y="2303111"/>
                  <a:ext cx="937867" cy="183211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 descr="A grey rectangular object with a black background&#10;&#10;Description automatically generated">
                <a:extLst>
                  <a:ext uri="{FF2B5EF4-FFF2-40B4-BE49-F238E27FC236}">
                    <a16:creationId xmlns:a16="http://schemas.microsoft.com/office/drawing/2014/main" id="{C4196FEC-B089-7F47-F2E7-318DAD670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3822" y="3161003"/>
                <a:ext cx="2849881" cy="2215418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78F09F-CDFF-4EEA-1652-AA8378C2D5C0}"/>
              </a:ext>
            </a:extLst>
          </p:cNvPr>
          <p:cNvGrpSpPr/>
          <p:nvPr/>
        </p:nvGrpSpPr>
        <p:grpSpPr>
          <a:xfrm>
            <a:off x="4212771" y="294048"/>
            <a:ext cx="4778829" cy="2142602"/>
            <a:chOff x="3831770" y="181763"/>
            <a:chExt cx="4778829" cy="2142602"/>
          </a:xfrm>
        </p:grpSpPr>
        <p:pic>
          <p:nvPicPr>
            <p:cNvPr id="5" name="Picture 4" descr="A diagram of a decoder&#10;&#10;Description automatically generated">
              <a:extLst>
                <a:ext uri="{FF2B5EF4-FFF2-40B4-BE49-F238E27FC236}">
                  <a16:creationId xmlns:a16="http://schemas.microsoft.com/office/drawing/2014/main" id="{8C79AD05-776A-3B5B-AB4A-2C74A5D6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344" y="428218"/>
              <a:ext cx="4258295" cy="189614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D06D282-3A1E-639E-D6BA-B097CF05EFF1}"/>
                </a:ext>
              </a:extLst>
            </p:cNvPr>
            <p:cNvSpPr/>
            <p:nvPr/>
          </p:nvSpPr>
          <p:spPr>
            <a:xfrm>
              <a:off x="3831770" y="181763"/>
              <a:ext cx="4778829" cy="2099157"/>
            </a:xfrm>
            <a:prstGeom prst="roundRect">
              <a:avLst>
                <a:gd name="adj" fmla="val 7989"/>
              </a:avLst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5D8035-063D-6C26-6001-AD02A8E6D0A2}"/>
                </a:ext>
              </a:extLst>
            </p:cNvPr>
            <p:cNvSpPr txBox="1"/>
            <p:nvPr/>
          </p:nvSpPr>
          <p:spPr>
            <a:xfrm>
              <a:off x="3920735" y="208719"/>
              <a:ext cx="1188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Decoder</a:t>
              </a:r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78CD851F-2914-7CCD-8C51-9D518C91E09E}"/>
              </a:ext>
            </a:extLst>
          </p:cNvPr>
          <p:cNvSpPr txBox="1">
            <a:spLocks/>
          </p:cNvSpPr>
          <p:nvPr/>
        </p:nvSpPr>
        <p:spPr>
          <a:xfrm>
            <a:off x="381001" y="865632"/>
            <a:ext cx="8822932" cy="579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alibri" panose="020F050202020403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Loss =</a:t>
            </a:r>
            <a:b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   Heatmap loss (position)</a:t>
            </a:r>
            <a:b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+ </a:t>
            </a:r>
            <a:r>
              <a:rPr kumimoji="0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BBox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 loss (size)</a:t>
            </a:r>
            <a:b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+ Orientation loss</a:t>
            </a:r>
            <a:b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rPr>
              <a:t>+ Offset loss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AD9450-1E4D-C181-7C63-54C24BF3D67A}"/>
              </a:ext>
            </a:extLst>
          </p:cNvPr>
          <p:cNvGrpSpPr/>
          <p:nvPr/>
        </p:nvGrpSpPr>
        <p:grpSpPr>
          <a:xfrm>
            <a:off x="-201600" y="5216176"/>
            <a:ext cx="5690287" cy="942303"/>
            <a:chOff x="-122796" y="5196730"/>
            <a:chExt cx="5690287" cy="942303"/>
          </a:xfrm>
        </p:grpSpPr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B8981026-210C-0081-F751-416270C8B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796" y="5196730"/>
              <a:ext cx="51397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461962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Arial Narrow" panose="020B0604020202020204" pitchFamily="34" charset="0"/>
                </a:rPr>
                <a:t>Orientation head                                                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79F6904-75B8-2316-0A37-8231637F9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4578" y="5616370"/>
              <a:ext cx="4422913" cy="522663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7620FE-F879-5746-0A1D-245705A68572}"/>
              </a:ext>
            </a:extLst>
          </p:cNvPr>
          <p:cNvCxnSpPr/>
          <p:nvPr/>
        </p:nvCxnSpPr>
        <p:spPr>
          <a:xfrm>
            <a:off x="0" y="2590800"/>
            <a:ext cx="398174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7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8D3D-F4DB-8DCD-A8F9-D74E7D79A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CA8058-215C-433C-522C-42A41F53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ollage of images of cars driving on a road&#10;&#10;Description automatically generated">
            <a:extLst>
              <a:ext uri="{FF2B5EF4-FFF2-40B4-BE49-F238E27FC236}">
                <a16:creationId xmlns:a16="http://schemas.microsoft.com/office/drawing/2014/main" id="{FC703B86-1B95-1151-DB2D-AB07FA024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0" y="1693553"/>
            <a:ext cx="6334137" cy="3242475"/>
          </a:xfrm>
          <a:prstGeom prst="rect">
            <a:avLst/>
          </a:prstGeom>
        </p:spPr>
      </p:pic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F02221F3-B130-2C61-A2FB-482A8D6BF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4" y="5153546"/>
            <a:ext cx="5216511" cy="1232629"/>
          </a:xfrm>
          <a:prstGeom prst="rect">
            <a:avLst/>
          </a:prstGeom>
        </p:spPr>
      </p:pic>
      <p:pic>
        <p:nvPicPr>
          <p:cNvPr id="10" name="Picture 9" descr="A snow on the road&#10;&#10;Description automatically generated">
            <a:extLst>
              <a:ext uri="{FF2B5EF4-FFF2-40B4-BE49-F238E27FC236}">
                <a16:creationId xmlns:a16="http://schemas.microsoft.com/office/drawing/2014/main" id="{23685F83-54AE-DB06-2240-A34EEE572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02" y="1642658"/>
            <a:ext cx="2261160" cy="3486721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5D8DC8EA-DA09-A21F-F67A-4A37B70371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321" y="5129379"/>
            <a:ext cx="3935545" cy="1280965"/>
          </a:xfrm>
          <a:prstGeom prst="rect">
            <a:avLst/>
          </a:prstGeom>
        </p:spPr>
      </p:pic>
      <p:pic>
        <p:nvPicPr>
          <p:cNvPr id="14" name="Picture 13" descr="A car with a drawing of the front and the front of it&#10;&#10;Description automatically generated">
            <a:extLst>
              <a:ext uri="{FF2B5EF4-FFF2-40B4-BE49-F238E27FC236}">
                <a16:creationId xmlns:a16="http://schemas.microsoft.com/office/drawing/2014/main" id="{39EDD058-415E-1068-9795-08E4E54845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383" y="110537"/>
            <a:ext cx="2311224" cy="156416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2EC2635-EF61-D8F7-5C00-A8D66B07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r>
              <a:rPr lang="en-US" sz="2800"/>
              <a:t>RADIATE Dataset</a:t>
            </a:r>
            <a:endParaRPr lang="en-US" sz="28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343C1D5-8795-E081-FCF4-99A8E3E4A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>
            <a:normAutofit/>
          </a:bodyPr>
          <a:lstStyle/>
          <a:p>
            <a:pPr marL="292100" indent="-292100">
              <a:buFont typeface="Wingdings" pitchFamily="2" charset="2"/>
              <a:buChar char="ü"/>
            </a:pPr>
            <a:r>
              <a:rPr lang="en-US" sz="1200" dirty="0"/>
              <a:t>High-resolution, long-range radar detection points</a:t>
            </a:r>
          </a:p>
          <a:p>
            <a:pPr marL="292100" indent="-292100">
              <a:buFont typeface="Wingdings" pitchFamily="2" charset="2"/>
              <a:buChar char="ü"/>
            </a:pPr>
            <a:r>
              <a:rPr lang="en-US" sz="1200" dirty="0"/>
              <a:t>Well-annotated oriented bounding boxes with track IDs</a:t>
            </a:r>
          </a:p>
          <a:p>
            <a:pPr marL="292100" indent="-292100">
              <a:buFont typeface="Wingdings" pitchFamily="2" charset="2"/>
              <a:buChar char="ü"/>
            </a:pPr>
            <a:r>
              <a:rPr lang="en-US" sz="1200" dirty="0"/>
              <a:t>Diverse driving scenarios and weather conditions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622049A-A340-6C08-32F2-AE2ABFE5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2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07FD-D252-6541-B25C-05C9F36E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1E579-5BBD-4B7D-A710-B4119423AC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table with numbers and text&#10;&#10;Description automatically generated">
            <a:extLst>
              <a:ext uri="{FF2B5EF4-FFF2-40B4-BE49-F238E27FC236}">
                <a16:creationId xmlns:a16="http://schemas.microsoft.com/office/drawing/2014/main" id="{2002D8D3-EA76-4C98-9761-15D27189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26" y="4567652"/>
            <a:ext cx="3630031" cy="19904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EE61C3-8D31-8EEF-84D7-E48BCD95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29" y="137160"/>
            <a:ext cx="7428571" cy="490458"/>
          </a:xfrm>
        </p:spPr>
        <p:txBody>
          <a:bodyPr/>
          <a:lstStyle/>
          <a:p>
            <a:r>
              <a:rPr lang="en-US" dirty="0"/>
              <a:t>Experimental Results for SCTR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B70D29-D658-697C-037C-0DBCC47C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13232"/>
            <a:ext cx="8686799" cy="5797296"/>
          </a:xfrm>
        </p:spPr>
        <p:txBody>
          <a:bodyPr/>
          <a:lstStyle/>
          <a:p>
            <a:r>
              <a:rPr lang="en-US" altLang="ja-JP" b="1" dirty="0"/>
              <a:t>We got superior results in terms of mAP </a:t>
            </a:r>
            <a:r>
              <a:rPr lang="en-US" altLang="ja-JP" sz="2000" dirty="0"/>
              <a:t>(metric well used in detection)</a:t>
            </a:r>
            <a:endParaRPr lang="en-US" altLang="ja-JP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365D5F-EEA8-7EA5-2BAC-8AC07797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992" y="6591778"/>
            <a:ext cx="5805512" cy="228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8E01E-7CBA-469A-B2BB-9776921140B0}" type="datetime7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C5B65-062B-8B6F-0F12-0E7525306809}"/>
              </a:ext>
            </a:extLst>
          </p:cNvPr>
          <p:cNvSpPr txBox="1"/>
          <p:nvPr/>
        </p:nvSpPr>
        <p:spPr>
          <a:xfrm>
            <a:off x="2412202" y="652812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simply a method of applying TRLs two frames at a time in 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48E95-11FD-EFED-56F7-A74F9515D807}"/>
              </a:ext>
            </a:extLst>
          </p:cNvPr>
          <p:cNvSpPr txBox="1"/>
          <p:nvPr/>
        </p:nvSpPr>
        <p:spPr>
          <a:xfrm>
            <a:off x="120036" y="4275738"/>
            <a:ext cx="4766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with conventional methods.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SCTR can achieve 68%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mAP@0.3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gap is about 4 points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64A0547-4DA8-1E1D-F7BC-E5187BCBE8CF}"/>
              </a:ext>
            </a:extLst>
          </p:cNvPr>
          <p:cNvSpPr/>
          <p:nvPr/>
        </p:nvSpPr>
        <p:spPr>
          <a:xfrm rot="10800000">
            <a:off x="1864749" y="3618190"/>
            <a:ext cx="796247" cy="2054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C52DC-E912-38C3-2FF7-C8C4AFAA9984}"/>
              </a:ext>
            </a:extLst>
          </p:cNvPr>
          <p:cNvSpPr txBox="1"/>
          <p:nvPr/>
        </p:nvSpPr>
        <p:spPr>
          <a:xfrm>
            <a:off x="1644562" y="5753242"/>
            <a:ext cx="3317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Effect of # of Frames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frames can achieve the best.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03D3500-91C7-53B6-D644-2C6D7521D9AC}"/>
              </a:ext>
            </a:extLst>
          </p:cNvPr>
          <p:cNvSpPr/>
          <p:nvPr/>
        </p:nvSpPr>
        <p:spPr>
          <a:xfrm rot="14798607">
            <a:off x="4720114" y="5373548"/>
            <a:ext cx="440221" cy="7569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A53DCE-620F-FAB6-B5A4-F3DB29823A0D}"/>
              </a:ext>
            </a:extLst>
          </p:cNvPr>
          <p:cNvSpPr/>
          <p:nvPr/>
        </p:nvSpPr>
        <p:spPr>
          <a:xfrm>
            <a:off x="5388796" y="4788142"/>
            <a:ext cx="3498246" cy="727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8D87BC-381B-B61E-4951-78520C0A4BAF}"/>
              </a:ext>
            </a:extLst>
          </p:cNvPr>
          <p:cNvGrpSpPr/>
          <p:nvPr/>
        </p:nvGrpSpPr>
        <p:grpSpPr>
          <a:xfrm>
            <a:off x="806780" y="1104758"/>
            <a:ext cx="7124869" cy="3272260"/>
            <a:chOff x="77315" y="1139605"/>
            <a:chExt cx="5255911" cy="2413898"/>
          </a:xfrm>
        </p:grpSpPr>
        <p:pic>
          <p:nvPicPr>
            <p:cNvPr id="4" name="Picture 3" descr="A table with numbers and a number of objects&#10;&#10;Description automatically generated">
              <a:extLst>
                <a:ext uri="{FF2B5EF4-FFF2-40B4-BE49-F238E27FC236}">
                  <a16:creationId xmlns:a16="http://schemas.microsoft.com/office/drawing/2014/main" id="{0EB13D5F-91D0-9B0F-FA5F-5FB909F61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15" y="1139605"/>
              <a:ext cx="5255911" cy="24138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F6B196-6E94-D47F-9B39-E25B8C6040B9}"/>
                </a:ext>
              </a:extLst>
            </p:cNvPr>
            <p:cNvSpPr/>
            <p:nvPr/>
          </p:nvSpPr>
          <p:spPr>
            <a:xfrm>
              <a:off x="432453" y="2229206"/>
              <a:ext cx="4767209" cy="211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AFFE70-13D3-C8E9-7D3E-23E75D4BB0F3}"/>
                </a:ext>
              </a:extLst>
            </p:cNvPr>
            <p:cNvSpPr/>
            <p:nvPr/>
          </p:nvSpPr>
          <p:spPr>
            <a:xfrm>
              <a:off x="432453" y="3256820"/>
              <a:ext cx="4767209" cy="211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4">
              <a:extLst>
                <a:ext uri="{FF2B5EF4-FFF2-40B4-BE49-F238E27FC236}">
                  <a16:creationId xmlns:a16="http://schemas.microsoft.com/office/drawing/2014/main" id="{7A28C0EC-BA47-9E87-3EE4-A345532647A3}"/>
                </a:ext>
              </a:extLst>
            </p:cNvPr>
            <p:cNvCxnSpPr>
              <a:cxnSpLocks/>
              <a:stCxn id="7" idx="1"/>
              <a:endCxn id="17" idx="1"/>
            </p:cNvCxnSpPr>
            <p:nvPr/>
          </p:nvCxnSpPr>
          <p:spPr>
            <a:xfrm rot="10800000" flipV="1">
              <a:off x="432453" y="2335162"/>
              <a:ext cx="12700" cy="1027614"/>
            </a:xfrm>
            <a:prstGeom prst="curvedConnector3">
              <a:avLst>
                <a:gd name="adj1" fmla="val 1800000"/>
              </a:avLst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4684275"/>
      </p:ext>
    </p:extLst>
  </p:cSld>
  <p:clrMapOvr>
    <a:masterClrMapping/>
  </p:clrMapOvr>
</p:sld>
</file>

<file path=ppt/theme/theme1.xml><?xml version="1.0" encoding="utf-8"?>
<a:theme xmlns:a="http://schemas.openxmlformats.org/drawingml/2006/main" name="Normal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E99B71CF-A673-5A40-AD5E-D3AEA0D61C8A}"/>
    </a:ext>
  </a:extLst>
</a:theme>
</file>

<file path=ppt/theme/theme2.xml><?xml version="1.0" encoding="utf-8"?>
<a:theme xmlns:a="http://schemas.openxmlformats.org/drawingml/2006/main" name="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D29B805B-1094-E243-AF24-CEFAF97E8D04}"/>
    </a:ext>
  </a:extLst>
</a:theme>
</file>

<file path=ppt/theme/theme3.xml><?xml version="1.0" encoding="utf-8"?>
<a:theme xmlns:a="http://schemas.openxmlformats.org/drawingml/2006/main" name="1_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D29B805B-1094-E243-AF24-CEFAF97E8D04}"/>
    </a:ext>
  </a:extLst>
</a:theme>
</file>

<file path=ppt/theme/theme4.xml><?xml version="1.0" encoding="utf-8"?>
<a:theme xmlns:a="http://schemas.openxmlformats.org/drawingml/2006/main" name="2_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D29B805B-1094-E243-AF24-CEFAF97E8D04}"/>
    </a:ext>
  </a:extLst>
</a:theme>
</file>

<file path=ppt/theme/theme5.xml><?xml version="1.0" encoding="utf-8"?>
<a:theme xmlns:a="http://schemas.openxmlformats.org/drawingml/2006/main" name="3_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D29B805B-1094-E243-AF24-CEFAF97E8D04}"/>
    </a:ext>
  </a:extLst>
</a:theme>
</file>

<file path=ppt/theme/theme6.xml><?xml version="1.0" encoding="utf-8"?>
<a:theme xmlns:a="http://schemas.openxmlformats.org/drawingml/2006/main" name="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274C86B7-900B-1743-AAEF-F78763AFCFE8}"/>
    </a:ext>
  </a:extLst>
</a:theme>
</file>

<file path=ppt/theme/theme7.xml><?xml version="1.0" encoding="utf-8"?>
<a:theme xmlns:a="http://schemas.openxmlformats.org/drawingml/2006/main" name="4_Top Title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A376E4-799A-274D-8AD4-EC2350ED18BB}" vid="{D29B805B-1094-E243-AF24-CEFAF97E8D0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46a263e-a319-4a4e-956b-e0603b9294b6}" enabled="0" method="" siteId="{a46a263e-a319-4a4e-956b-e0603b9294b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1-600-100 PowerPoint Template - Copy</Template>
  <TotalTime>41497</TotalTime>
  <Words>746</Words>
  <Application>Microsoft Office PowerPoint</Application>
  <PresentationFormat>On-screen Show (4:3)</PresentationFormat>
  <Paragraphs>135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HelveticaNeue Regular</vt:lpstr>
      <vt:lpstr>Arial</vt:lpstr>
      <vt:lpstr>Calibri</vt:lpstr>
      <vt:lpstr>Cambria Math</vt:lpstr>
      <vt:lpstr>Courier New</vt:lpstr>
      <vt:lpstr>Wingdings</vt:lpstr>
      <vt:lpstr>Normal Slide Master</vt:lpstr>
      <vt:lpstr>Top Title Slide Master</vt:lpstr>
      <vt:lpstr>1_Top Title Slide Master</vt:lpstr>
      <vt:lpstr>2_Top Title Slide Master</vt:lpstr>
      <vt:lpstr>3_Top Title Slide Master</vt:lpstr>
      <vt:lpstr>Title Slide Master</vt:lpstr>
      <vt:lpstr>4_Top Title Slide Master</vt:lpstr>
      <vt:lpstr>Radar Perception with  Scalable Connective Temporal Relations for Autonomous Driving</vt:lpstr>
      <vt:lpstr>Background</vt:lpstr>
      <vt:lpstr>Radar Perception –Data Representation-</vt:lpstr>
      <vt:lpstr>Problem Setting</vt:lpstr>
      <vt:lpstr>Proposed Method</vt:lpstr>
      <vt:lpstr>Algorithm of SCTR Layer</vt:lpstr>
      <vt:lpstr>Loss Function</vt:lpstr>
      <vt:lpstr>RADIATE Dataset</vt:lpstr>
      <vt:lpstr>Experimental Results for SCTR</vt:lpstr>
      <vt:lpstr>Experimental Results –Videos-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Ryoma Yataka/Ryoma Yataka(ＭＥＲＬ/ST)</dc:creator>
  <cp:lastModifiedBy>Ryoma Yataka</cp:lastModifiedBy>
  <cp:revision>489</cp:revision>
  <dcterms:created xsi:type="dcterms:W3CDTF">2023-07-18T11:53:00Z</dcterms:created>
  <dcterms:modified xsi:type="dcterms:W3CDTF">2024-04-24T15:14:58Z</dcterms:modified>
</cp:coreProperties>
</file>