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1383625" cy="30275213"/>
  <p:notesSz cx="6858000" cy="9144000"/>
  <p:custDataLst>
    <p:tags r:id="rId4"/>
  </p:custDataLst>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9514"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493E5-3F6E-AB43-BB18-14944C35D972}" v="18" dt="2023-10-19T05:22:39.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20"/>
  </p:normalViewPr>
  <p:slideViewPr>
    <p:cSldViewPr showGuides="1">
      <p:cViewPr>
        <p:scale>
          <a:sx n="21" d="100"/>
          <a:sy n="21" d="100"/>
        </p:scale>
        <p:origin x="4624" y="648"/>
      </p:cViewPr>
      <p:guideLst>
        <p:guide orient="horz" pos="9514"/>
        <p:guide pos="673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SG"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7961-8BCD-4044-A214-E58BD1307B73}" type="datetimeFigureOut">
              <a:rPr kumimoji="1" lang="zh-SG" altLang="en-US" smtClean="0"/>
              <a:t>01/04/24</a:t>
            </a:fld>
            <a:endParaRPr kumimoji="1" lang="zh-SG"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SG"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zh-SG"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SG"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2FDD8-4C69-7E43-BFD4-1ED971A846CC}" type="slidenum">
              <a:rPr kumimoji="1" lang="zh-SG" altLang="en-US" smtClean="0"/>
              <a:t>‹#›</a:t>
            </a:fld>
            <a:endParaRPr kumimoji="1" lang="zh-SG" altLang="en-US"/>
          </a:p>
        </p:txBody>
      </p:sp>
    </p:spTree>
    <p:extLst>
      <p:ext uri="{BB962C8B-B14F-4D97-AF65-F5344CB8AC3E}">
        <p14:creationId xmlns:p14="http://schemas.microsoft.com/office/powerpoint/2010/main" val="19252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SG" altLang="en-US" dirty="0"/>
          </a:p>
        </p:txBody>
      </p:sp>
      <p:sp>
        <p:nvSpPr>
          <p:cNvPr id="4" name="灯片编号占位符 3"/>
          <p:cNvSpPr>
            <a:spLocks noGrp="1"/>
          </p:cNvSpPr>
          <p:nvPr>
            <p:ph type="sldNum" sz="quarter" idx="5"/>
          </p:nvPr>
        </p:nvSpPr>
        <p:spPr/>
        <p:txBody>
          <a:bodyPr/>
          <a:lstStyle/>
          <a:p>
            <a:fld id="{4082FDD8-4C69-7E43-BFD4-1ED971A846CC}" type="slidenum">
              <a:rPr kumimoji="1" lang="zh-SG" altLang="en-US" smtClean="0"/>
              <a:t>1</a:t>
            </a:fld>
            <a:endParaRPr kumimoji="1" lang="zh-SG" altLang="en-US"/>
          </a:p>
        </p:txBody>
      </p:sp>
    </p:spTree>
    <p:extLst>
      <p:ext uri="{BB962C8B-B14F-4D97-AF65-F5344CB8AC3E}">
        <p14:creationId xmlns:p14="http://schemas.microsoft.com/office/powerpoint/2010/main" val="375774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0"/>
            </a:lvl1pPr>
          </a:lstStyle>
          <a:p>
            <a:pPr fontAlgn="auto"/>
            <a:r>
              <a:rPr lang="zh-CN" altLang="en-US" sz="14030" strike="noStrike" noProof="1"/>
              <a:t>单击此处编辑母版标题样式</a:t>
            </a:r>
            <a:endParaRPr lang="en-US" strike="noStrike" noProof="1"/>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0"/>
            </a:lvl1pPr>
            <a:lvl2pPr marL="1069340" indent="0" algn="ctr">
              <a:buNone/>
              <a:defRPr sz="4675"/>
            </a:lvl2pPr>
            <a:lvl3pPr marL="2138045" indent="0" algn="ctr">
              <a:buNone/>
              <a:defRPr sz="4210"/>
            </a:lvl3pPr>
            <a:lvl4pPr marL="3207385" indent="0" algn="ctr">
              <a:buNone/>
              <a:defRPr sz="3740"/>
            </a:lvl4pPr>
            <a:lvl5pPr marL="4276725" indent="0" algn="ctr">
              <a:buNone/>
              <a:defRPr sz="3740"/>
            </a:lvl5pPr>
            <a:lvl6pPr marL="5346065" indent="0" algn="ctr">
              <a:buNone/>
              <a:defRPr sz="3740"/>
            </a:lvl6pPr>
            <a:lvl7pPr marL="6414770" indent="0" algn="ctr">
              <a:buNone/>
              <a:defRPr sz="3740"/>
            </a:lvl7pPr>
            <a:lvl8pPr marL="7484110" indent="0" algn="ctr">
              <a:buNone/>
              <a:defRPr sz="3740"/>
            </a:lvl8pPr>
            <a:lvl9pPr marL="8553450" indent="0" algn="ctr">
              <a:buNone/>
              <a:defRPr sz="3740"/>
            </a:lvl9pPr>
          </a:lstStyle>
          <a:p>
            <a:pPr fontAlgn="auto"/>
            <a:r>
              <a:rPr lang="zh-CN" altLang="en-US" sz="5610" strike="noStrike" noProof="1"/>
              <a:t>单击此处编辑母版副标题样式</a:t>
            </a:r>
            <a:endParaRPr 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z="10290"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pPr fontAlgn="auto"/>
            <a:r>
              <a:rPr lang="zh-CN" altLang="en-US" sz="10290" strike="noStrike" noProof="1"/>
              <a:t>单击此处编辑母版标题样式</a:t>
            </a:r>
            <a:endParaRPr lang="en-US" strike="noStrike" noProof="1"/>
          </a:p>
        </p:txBody>
      </p:sp>
      <p:sp>
        <p:nvSpPr>
          <p:cNvPr id="3" name="Vertical Text Placeholder 2"/>
          <p:cNvSpPr>
            <a:spLocks noGrp="1"/>
          </p:cNvSpPr>
          <p:nvPr>
            <p:ph type="body" orient="vert" idx="1"/>
          </p:nvPr>
        </p:nvSpPr>
        <p:spPr>
          <a:xfrm>
            <a:off x="1470125" y="1611875"/>
            <a:ext cx="13565237" cy="25656844"/>
          </a:xfrm>
        </p:spPr>
        <p:txBody>
          <a:bodyPr vert="eaVert"/>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z="10290"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0"/>
            </a:lvl1pPr>
          </a:lstStyle>
          <a:p>
            <a:pPr fontAlgn="auto"/>
            <a:r>
              <a:rPr lang="zh-CN" altLang="en-US" sz="14030" strike="noStrike" noProof="1"/>
              <a:t>单击此处编辑母版标题样式</a:t>
            </a:r>
            <a:endParaRPr lang="en-US" strike="noStrike" noProof="1"/>
          </a:p>
        </p:txBody>
      </p:sp>
      <p:sp>
        <p:nvSpPr>
          <p:cNvPr id="3" name="Text Placeholder 2"/>
          <p:cNvSpPr>
            <a:spLocks noGrp="1"/>
          </p:cNvSpPr>
          <p:nvPr>
            <p:ph type="body" idx="1"/>
          </p:nvPr>
        </p:nvSpPr>
        <p:spPr>
          <a:xfrm>
            <a:off x="1458988" y="20260574"/>
            <a:ext cx="18443377" cy="6622701"/>
          </a:xfrm>
        </p:spPr>
        <p:txBody>
          <a:bodyPr/>
          <a:lstStyle>
            <a:lvl1pPr marL="0" indent="0">
              <a:buNone/>
              <a:defRPr sz="5610">
                <a:solidFill>
                  <a:schemeClr val="tx1"/>
                </a:solidFill>
              </a:defRPr>
            </a:lvl1pPr>
            <a:lvl2pPr marL="1069340" indent="0">
              <a:buNone/>
              <a:defRPr sz="4675">
                <a:solidFill>
                  <a:schemeClr val="tx1">
                    <a:tint val="75000"/>
                  </a:schemeClr>
                </a:solidFill>
              </a:defRPr>
            </a:lvl2pPr>
            <a:lvl3pPr marL="2138045" indent="0">
              <a:buNone/>
              <a:defRPr sz="4210">
                <a:solidFill>
                  <a:schemeClr val="tx1">
                    <a:tint val="75000"/>
                  </a:schemeClr>
                </a:solidFill>
              </a:defRPr>
            </a:lvl3pPr>
            <a:lvl4pPr marL="3207385" indent="0">
              <a:buNone/>
              <a:defRPr sz="3740">
                <a:solidFill>
                  <a:schemeClr val="tx1">
                    <a:tint val="75000"/>
                  </a:schemeClr>
                </a:solidFill>
              </a:defRPr>
            </a:lvl4pPr>
            <a:lvl5pPr marL="4276725" indent="0">
              <a:buNone/>
              <a:defRPr sz="3740">
                <a:solidFill>
                  <a:schemeClr val="tx1">
                    <a:tint val="75000"/>
                  </a:schemeClr>
                </a:solidFill>
              </a:defRPr>
            </a:lvl5pPr>
            <a:lvl6pPr marL="5346065" indent="0">
              <a:buNone/>
              <a:defRPr sz="3740">
                <a:solidFill>
                  <a:schemeClr val="tx1">
                    <a:tint val="75000"/>
                  </a:schemeClr>
                </a:solidFill>
              </a:defRPr>
            </a:lvl6pPr>
            <a:lvl7pPr marL="6414770" indent="0">
              <a:buNone/>
              <a:defRPr sz="3740">
                <a:solidFill>
                  <a:schemeClr val="tx1">
                    <a:tint val="75000"/>
                  </a:schemeClr>
                </a:solidFill>
              </a:defRPr>
            </a:lvl7pPr>
            <a:lvl8pPr marL="7484110" indent="0">
              <a:buNone/>
              <a:defRPr sz="3740">
                <a:solidFill>
                  <a:schemeClr val="tx1">
                    <a:tint val="75000"/>
                  </a:schemeClr>
                </a:solidFill>
              </a:defRPr>
            </a:lvl8pPr>
            <a:lvl9pPr marL="8553450" indent="0">
              <a:buNone/>
              <a:defRPr sz="3740">
                <a:solidFill>
                  <a:schemeClr val="tx1">
                    <a:tint val="75000"/>
                  </a:schemeClr>
                </a:solidFill>
              </a:defRPr>
            </a:lvl9pPr>
          </a:lstStyle>
          <a:p>
            <a:pPr lvl="0" fontAlgn="auto"/>
            <a:r>
              <a:rPr lang="zh-CN" altLang="en-US" sz="561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z="10290" strike="noStrike" noProof="1"/>
              <a:t>单击此处编辑母版标题样式</a:t>
            </a:r>
            <a:endParaRPr lang="en-US" strike="noStrike" noProof="1"/>
          </a:p>
        </p:txBody>
      </p:sp>
      <p:sp>
        <p:nvSpPr>
          <p:cNvPr id="3" name="Content Placeholder 2"/>
          <p:cNvSpPr>
            <a:spLocks noGrp="1"/>
          </p:cNvSpPr>
          <p:nvPr>
            <p:ph sz="half" idx="1"/>
          </p:nvPr>
        </p:nvSpPr>
        <p:spPr>
          <a:xfrm>
            <a:off x="1470124" y="8059374"/>
            <a:ext cx="9088041" cy="19209345"/>
          </a:xfrm>
        </p:spPr>
        <p:txBody>
          <a:bodyPr/>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4" name="Content Placeholder 3"/>
          <p:cNvSpPr>
            <a:spLocks noGrp="1"/>
          </p:cNvSpPr>
          <p:nvPr>
            <p:ph sz="half" idx="2"/>
          </p:nvPr>
        </p:nvSpPr>
        <p:spPr>
          <a:xfrm>
            <a:off x="10825460" y="8059374"/>
            <a:ext cx="9088041" cy="19209345"/>
          </a:xfrm>
        </p:spPr>
        <p:txBody>
          <a:bodyPr/>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pPr fontAlgn="auto"/>
            <a:r>
              <a:rPr lang="zh-CN" altLang="en-US" sz="10290" strike="noStrike" noProof="1"/>
              <a:t>单击此处编辑母版标题样式</a:t>
            </a:r>
            <a:endParaRPr lang="en-US" strike="noStrike" noProof="1"/>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0" b="1"/>
            </a:lvl1pPr>
            <a:lvl2pPr marL="1069340" indent="0">
              <a:buNone/>
              <a:defRPr sz="4675" b="1"/>
            </a:lvl2pPr>
            <a:lvl3pPr marL="2138045" indent="0">
              <a:buNone/>
              <a:defRPr sz="4210" b="1"/>
            </a:lvl3pPr>
            <a:lvl4pPr marL="3207385" indent="0">
              <a:buNone/>
              <a:defRPr sz="3740" b="1"/>
            </a:lvl4pPr>
            <a:lvl5pPr marL="4276725" indent="0">
              <a:buNone/>
              <a:defRPr sz="3740" b="1"/>
            </a:lvl5pPr>
            <a:lvl6pPr marL="5346065" indent="0">
              <a:buNone/>
              <a:defRPr sz="3740" b="1"/>
            </a:lvl6pPr>
            <a:lvl7pPr marL="6414770" indent="0">
              <a:buNone/>
              <a:defRPr sz="3740" b="1"/>
            </a:lvl7pPr>
            <a:lvl8pPr marL="7484110" indent="0">
              <a:buNone/>
              <a:defRPr sz="3740" b="1"/>
            </a:lvl8pPr>
            <a:lvl9pPr marL="8553450" indent="0">
              <a:buNone/>
              <a:defRPr sz="3740" b="1"/>
            </a:lvl9pPr>
          </a:lstStyle>
          <a:p>
            <a:pPr lvl="0" fontAlgn="auto"/>
            <a:r>
              <a:rPr lang="zh-CN" altLang="en-US" sz="5610" strike="noStrike" noProof="1"/>
              <a:t>单击此处编辑母版文本样式</a:t>
            </a:r>
            <a:endParaRPr lang="zh-CN" altLang="en-US" strike="noStrike" noProof="1"/>
          </a:p>
        </p:txBody>
      </p:sp>
      <p:sp>
        <p:nvSpPr>
          <p:cNvPr id="4" name="Content Placeholder 3"/>
          <p:cNvSpPr>
            <a:spLocks noGrp="1"/>
          </p:cNvSpPr>
          <p:nvPr>
            <p:ph sz="half" idx="2"/>
          </p:nvPr>
        </p:nvSpPr>
        <p:spPr>
          <a:xfrm>
            <a:off x="1472912" y="11058863"/>
            <a:ext cx="9046274" cy="16265921"/>
          </a:xfrm>
        </p:spPr>
        <p:txBody>
          <a:bodyPr/>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0" b="1"/>
            </a:lvl1pPr>
            <a:lvl2pPr marL="1069340" indent="0">
              <a:buNone/>
              <a:defRPr sz="4675" b="1"/>
            </a:lvl2pPr>
            <a:lvl3pPr marL="2138045" indent="0">
              <a:buNone/>
              <a:defRPr sz="4210" b="1"/>
            </a:lvl3pPr>
            <a:lvl4pPr marL="3207385" indent="0">
              <a:buNone/>
              <a:defRPr sz="3740" b="1"/>
            </a:lvl4pPr>
            <a:lvl5pPr marL="4276725" indent="0">
              <a:buNone/>
              <a:defRPr sz="3740" b="1"/>
            </a:lvl5pPr>
            <a:lvl6pPr marL="5346065" indent="0">
              <a:buNone/>
              <a:defRPr sz="3740" b="1"/>
            </a:lvl6pPr>
            <a:lvl7pPr marL="6414770" indent="0">
              <a:buNone/>
              <a:defRPr sz="3740" b="1"/>
            </a:lvl7pPr>
            <a:lvl8pPr marL="7484110" indent="0">
              <a:buNone/>
              <a:defRPr sz="3740" b="1"/>
            </a:lvl8pPr>
            <a:lvl9pPr marL="8553450" indent="0">
              <a:buNone/>
              <a:defRPr sz="3740" b="1"/>
            </a:lvl9pPr>
          </a:lstStyle>
          <a:p>
            <a:pPr lvl="0" fontAlgn="auto"/>
            <a:r>
              <a:rPr lang="zh-CN" altLang="en-US" sz="5610"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10825461" y="11058863"/>
            <a:ext cx="9090826" cy="16265921"/>
          </a:xfrm>
        </p:spPr>
        <p:txBody>
          <a:bodyPr/>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en-US" strike="noStrike" noProof="1"/>
          </a:p>
        </p:txBody>
      </p:sp>
      <p:sp>
        <p:nvSpPr>
          <p:cNvPr id="7" name="日期占位符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z="10290"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5"/>
            </a:lvl1pPr>
          </a:lstStyle>
          <a:p>
            <a:pPr fontAlgn="auto"/>
            <a:r>
              <a:rPr lang="zh-CN" altLang="en-US" sz="7485" strike="noStrike" noProof="1"/>
              <a:t>单击此处编辑母版标题样式</a:t>
            </a:r>
            <a:endParaRPr lang="en-US" strike="noStrike" noProof="1"/>
          </a:p>
        </p:txBody>
      </p:sp>
      <p:sp>
        <p:nvSpPr>
          <p:cNvPr id="3" name="Content Placeholder 2"/>
          <p:cNvSpPr>
            <a:spLocks noGrp="1"/>
          </p:cNvSpPr>
          <p:nvPr>
            <p:ph idx="1"/>
          </p:nvPr>
        </p:nvSpPr>
        <p:spPr>
          <a:xfrm>
            <a:off x="9090826" y="4359077"/>
            <a:ext cx="10825460" cy="21515024"/>
          </a:xfrm>
        </p:spPr>
        <p:txBody>
          <a:bodyPr/>
          <a:lstStyle>
            <a:lvl1pPr>
              <a:defRPr sz="7485"/>
            </a:lvl1pPr>
            <a:lvl2pPr>
              <a:defRPr sz="6550"/>
            </a:lvl2pPr>
            <a:lvl3pPr>
              <a:defRPr sz="5610"/>
            </a:lvl3pPr>
            <a:lvl4pPr>
              <a:defRPr sz="4675"/>
            </a:lvl4pPr>
            <a:lvl5pPr>
              <a:defRPr sz="4675"/>
            </a:lvl5pPr>
            <a:lvl6pPr>
              <a:defRPr sz="4675"/>
            </a:lvl6pPr>
            <a:lvl7pPr>
              <a:defRPr sz="4675"/>
            </a:lvl7pPr>
            <a:lvl8pPr>
              <a:defRPr sz="4675"/>
            </a:lvl8pPr>
            <a:lvl9pPr>
              <a:defRPr sz="4675"/>
            </a:lvl9pPr>
          </a:lstStyle>
          <a:p>
            <a:pPr lvl="0" fontAlgn="auto"/>
            <a:r>
              <a:rPr lang="zh-CN" altLang="en-US" sz="7485" strike="noStrike" noProof="1"/>
              <a:t>单击此处编辑母版文本样式</a:t>
            </a:r>
            <a:endParaRPr lang="zh-CN" altLang="en-US" strike="noStrike" noProof="1"/>
          </a:p>
          <a:p>
            <a:pPr lvl="1" fontAlgn="auto"/>
            <a:r>
              <a:rPr lang="zh-CN" altLang="en-US" sz="6550" strike="noStrike" noProof="1"/>
              <a:t>二级</a:t>
            </a:r>
            <a:endParaRPr lang="zh-CN" altLang="en-US" strike="noStrike" noProof="1"/>
          </a:p>
          <a:p>
            <a:pPr lvl="2" fontAlgn="auto"/>
            <a:r>
              <a:rPr lang="zh-CN" altLang="en-US" sz="5610" strike="noStrike" noProof="1"/>
              <a:t>三级</a:t>
            </a:r>
            <a:endParaRPr lang="zh-CN" altLang="en-US" strike="noStrike" noProof="1"/>
          </a:p>
          <a:p>
            <a:pPr lvl="3" fontAlgn="auto"/>
            <a:r>
              <a:rPr lang="zh-CN" altLang="en-US" sz="4675" strike="noStrike" noProof="1"/>
              <a:t>四级</a:t>
            </a:r>
            <a:endParaRPr lang="zh-CN" altLang="en-US" strike="noStrike" noProof="1"/>
          </a:p>
          <a:p>
            <a:pPr lvl="4" fontAlgn="auto"/>
            <a:r>
              <a:rPr lang="zh-CN" altLang="en-US" sz="4675" strike="noStrike" noProof="1"/>
              <a:t>五级</a:t>
            </a:r>
            <a:endParaRPr lang="en-US" strike="noStrike" noProof="1"/>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0"/>
            </a:lvl1pPr>
            <a:lvl2pPr marL="1069340" indent="0">
              <a:buNone/>
              <a:defRPr sz="3275"/>
            </a:lvl2pPr>
            <a:lvl3pPr marL="2138045" indent="0">
              <a:buNone/>
              <a:defRPr sz="2805"/>
            </a:lvl3pPr>
            <a:lvl4pPr marL="3207385" indent="0">
              <a:buNone/>
              <a:defRPr sz="2340"/>
            </a:lvl4pPr>
            <a:lvl5pPr marL="4276725" indent="0">
              <a:buNone/>
              <a:defRPr sz="2340"/>
            </a:lvl5pPr>
            <a:lvl6pPr marL="5346065" indent="0">
              <a:buNone/>
              <a:defRPr sz="2340"/>
            </a:lvl6pPr>
            <a:lvl7pPr marL="6414770" indent="0">
              <a:buNone/>
              <a:defRPr sz="2340"/>
            </a:lvl7pPr>
            <a:lvl8pPr marL="7484110" indent="0">
              <a:buNone/>
              <a:defRPr sz="2340"/>
            </a:lvl8pPr>
            <a:lvl9pPr marL="8553450" indent="0">
              <a:buNone/>
              <a:defRPr sz="2340"/>
            </a:lvl9pPr>
          </a:lstStyle>
          <a:p>
            <a:pPr lvl="0" fontAlgn="auto"/>
            <a:r>
              <a:rPr lang="zh-CN" altLang="en-US" sz="374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5"/>
            </a:lvl1pPr>
          </a:lstStyle>
          <a:p>
            <a:pPr fontAlgn="auto"/>
            <a:r>
              <a:rPr lang="zh-CN" altLang="en-US" sz="7485" strike="noStrike" noProof="1"/>
              <a:t>单击此处编辑母版标题样式</a:t>
            </a:r>
            <a:endParaRPr lang="en-US" strike="noStrike" noProof="1"/>
          </a:p>
        </p:txBody>
      </p:sp>
      <p:sp>
        <p:nvSpPr>
          <p:cNvPr id="3" name="Picture Placeholder 2"/>
          <p:cNvSpPr>
            <a:spLocks noGrp="1" noChangeAspect="1"/>
          </p:cNvSpPr>
          <p:nvPr>
            <p:ph type="pic" idx="1"/>
          </p:nvPr>
        </p:nvSpPr>
        <p:spPr>
          <a:xfrm>
            <a:off x="9090826" y="4359077"/>
            <a:ext cx="10825460" cy="21515024"/>
          </a:xfrm>
        </p:spPr>
        <p:txBody>
          <a:bodyPr vert="horz" lIns="91440" tIns="45720" rIns="91440" bIns="45720" rtlCol="0" anchor="t">
            <a:normAutofit/>
          </a:bodyPr>
          <a:lstStyle>
            <a:lvl1pPr marL="0" indent="0">
              <a:buNone/>
              <a:defRPr sz="7485"/>
            </a:lvl1pPr>
            <a:lvl2pPr marL="1069340" indent="0">
              <a:buNone/>
              <a:defRPr sz="6550"/>
            </a:lvl2pPr>
            <a:lvl3pPr marL="2138045" indent="0">
              <a:buNone/>
              <a:defRPr sz="5610"/>
            </a:lvl3pPr>
            <a:lvl4pPr marL="3207385" indent="0">
              <a:buNone/>
              <a:defRPr sz="4675"/>
            </a:lvl4pPr>
            <a:lvl5pPr marL="4276725" indent="0">
              <a:buNone/>
              <a:defRPr sz="4675"/>
            </a:lvl5pPr>
            <a:lvl6pPr marL="5346065" indent="0">
              <a:buNone/>
              <a:defRPr sz="4675"/>
            </a:lvl6pPr>
            <a:lvl7pPr marL="6414770" indent="0">
              <a:buNone/>
              <a:defRPr sz="4675"/>
            </a:lvl7pPr>
            <a:lvl8pPr marL="7484110" indent="0">
              <a:buNone/>
              <a:defRPr sz="4675"/>
            </a:lvl8pPr>
            <a:lvl9pPr marL="8553450" indent="0">
              <a:buNone/>
              <a:defRPr sz="4675"/>
            </a:lvl9pPr>
          </a:lstStyle>
          <a:p>
            <a:pPr marL="0" marR="0" lvl="0" indent="0" algn="l" defTabSz="2138045" rtl="0" eaLnBrk="1" fontAlgn="auto" latinLnBrk="0" hangingPunct="1">
              <a:lnSpc>
                <a:spcPct val="90000"/>
              </a:lnSpc>
              <a:spcBef>
                <a:spcPts val="2340"/>
              </a:spcBef>
              <a:spcAft>
                <a:spcPts val="0"/>
              </a:spcAft>
              <a:buClrTx/>
              <a:buSzTx/>
              <a:buFont typeface="Arial" panose="020B0604020202020204" pitchFamily="34" charset="0"/>
              <a:buNone/>
              <a:defRPr/>
            </a:pPr>
            <a:r>
              <a:rPr kumimoji="0" lang="zh-CN" altLang="en-US" sz="7485"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7485"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0"/>
            </a:lvl1pPr>
            <a:lvl2pPr marL="1069340" indent="0">
              <a:buNone/>
              <a:defRPr sz="3275"/>
            </a:lvl2pPr>
            <a:lvl3pPr marL="2138045" indent="0">
              <a:buNone/>
              <a:defRPr sz="2805"/>
            </a:lvl3pPr>
            <a:lvl4pPr marL="3207385" indent="0">
              <a:buNone/>
              <a:defRPr sz="2340"/>
            </a:lvl4pPr>
            <a:lvl5pPr marL="4276725" indent="0">
              <a:buNone/>
              <a:defRPr sz="2340"/>
            </a:lvl5pPr>
            <a:lvl6pPr marL="5346065" indent="0">
              <a:buNone/>
              <a:defRPr sz="2340"/>
            </a:lvl6pPr>
            <a:lvl7pPr marL="6414770" indent="0">
              <a:buNone/>
              <a:defRPr sz="2340"/>
            </a:lvl7pPr>
            <a:lvl8pPr marL="7484110" indent="0">
              <a:buNone/>
              <a:defRPr sz="2340"/>
            </a:lvl8pPr>
            <a:lvl9pPr marL="8553450" indent="0">
              <a:buNone/>
              <a:defRPr sz="2340"/>
            </a:lvl9pPr>
          </a:lstStyle>
          <a:p>
            <a:pPr lvl="0" fontAlgn="auto"/>
            <a:r>
              <a:rPr lang="zh-CN" altLang="en-US" sz="374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025" y="1611313"/>
            <a:ext cx="18443575" cy="5853113"/>
          </a:xfrm>
          <a:prstGeom prst="rect">
            <a:avLst/>
          </a:prstGeom>
        </p:spPr>
        <p:txBody>
          <a:bodyPr vert="horz" lIns="91440" tIns="45720" rIns="91440" bIns="45720" rtlCol="0" anchor="ctr"/>
          <a:lstStyle/>
          <a:p>
            <a:pPr lvl="0" fontAlgn="auto"/>
            <a:r>
              <a:rPr lang="zh-CN" altLang="en-US" sz="10290" strike="noStrike" noProof="1"/>
              <a:t>单击此处编辑母版标题样式</a:t>
            </a:r>
            <a:endParaRPr lang="zh-CN" altLang="en-US" strike="noStrike" noProof="1"/>
          </a:p>
        </p:txBody>
      </p:sp>
      <p:sp>
        <p:nvSpPr>
          <p:cNvPr id="3" name="Text Placeholder 2"/>
          <p:cNvSpPr>
            <a:spLocks noGrp="1"/>
          </p:cNvSpPr>
          <p:nvPr>
            <p:ph type="body" idx="1"/>
          </p:nvPr>
        </p:nvSpPr>
        <p:spPr>
          <a:xfrm>
            <a:off x="1470025" y="8059738"/>
            <a:ext cx="18443575" cy="19208750"/>
          </a:xfrm>
          <a:prstGeom prst="rect">
            <a:avLst/>
          </a:prstGeom>
        </p:spPr>
        <p:txBody>
          <a:bodyPr vert="horz" lIns="91440" tIns="45720" rIns="91440" bIns="45720" rtlCol="0"/>
          <a:lstStyle/>
          <a:p>
            <a:pPr lvl="0" fontAlgn="auto"/>
            <a:r>
              <a:rPr lang="zh-CN" altLang="en-US" sz="6550" strike="noStrike" noProof="1"/>
              <a:t>单击此处编辑母版文本样式</a:t>
            </a:r>
            <a:endParaRPr lang="zh-CN" altLang="en-US" strike="noStrike" noProof="1"/>
          </a:p>
          <a:p>
            <a:pPr lvl="1" fontAlgn="auto"/>
            <a:r>
              <a:rPr lang="zh-CN" altLang="en-US" sz="5610" strike="noStrike" noProof="1"/>
              <a:t>二级</a:t>
            </a:r>
            <a:endParaRPr lang="zh-CN" altLang="en-US" strike="noStrike" noProof="1"/>
          </a:p>
          <a:p>
            <a:pPr lvl="2" fontAlgn="auto"/>
            <a:r>
              <a:rPr lang="zh-CN" altLang="en-US" sz="4675" strike="noStrike" noProof="1"/>
              <a:t>三级</a:t>
            </a:r>
            <a:endParaRPr lang="zh-CN" altLang="en-US" strike="noStrike" noProof="1"/>
          </a:p>
          <a:p>
            <a:pPr lvl="3" fontAlgn="auto"/>
            <a:r>
              <a:rPr lang="zh-CN" altLang="en-US" sz="4210" strike="noStrike" noProof="1"/>
              <a:t>四级</a:t>
            </a:r>
            <a:endParaRPr lang="zh-CN" altLang="en-US" strike="noStrike" noProof="1"/>
          </a:p>
          <a:p>
            <a:pPr lvl="4" fontAlgn="auto"/>
            <a:r>
              <a:rPr lang="zh-CN" altLang="en-US" sz="4210" strike="noStrike" noProof="1"/>
              <a:t>五级</a:t>
            </a:r>
            <a:endParaRPr lang="zh-CN" altLang="en-US" strike="noStrike" noProof="1"/>
          </a:p>
        </p:txBody>
      </p:sp>
      <p:sp>
        <p:nvSpPr>
          <p:cNvPr id="4" name="Date Placeholder 3"/>
          <p:cNvSpPr>
            <a:spLocks noGrp="1"/>
          </p:cNvSpPr>
          <p:nvPr>
            <p:ph type="dt" sz="half" idx="2"/>
          </p:nvPr>
        </p:nvSpPr>
        <p:spPr>
          <a:xfrm>
            <a:off x="1470025" y="28060650"/>
            <a:ext cx="4811713" cy="1611313"/>
          </a:xfrm>
          <a:prstGeom prst="rect">
            <a:avLst/>
          </a:prstGeom>
        </p:spPr>
        <p:txBody>
          <a:bodyPr vert="horz" lIns="91440" tIns="45720" rIns="91440" bIns="45720" rtlCol="0" anchor="ctr"/>
          <a:lstStyle>
            <a:lvl1pPr algn="l">
              <a:defRPr sz="2805">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7083425" y="28060650"/>
            <a:ext cx="7216775" cy="1611313"/>
          </a:xfrm>
          <a:prstGeom prst="rect">
            <a:avLst/>
          </a:prstGeom>
        </p:spPr>
        <p:txBody>
          <a:bodyPr vert="horz" lIns="91440" tIns="45720" rIns="91440" bIns="45720" rtlCol="0" anchor="ctr"/>
          <a:lstStyle>
            <a:lvl1pPr algn="ctr">
              <a:defRPr sz="2805">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5101888" y="28060650"/>
            <a:ext cx="4811713" cy="1611313"/>
          </a:xfrm>
          <a:prstGeom prst="rect">
            <a:avLst/>
          </a:prstGeom>
        </p:spPr>
        <p:txBody>
          <a:bodyPr vert="horz" lIns="91440" tIns="45720" rIns="91440" bIns="45720" rtlCol="0" anchor="ctr"/>
          <a:lstStyle>
            <a:lvl1pPr algn="r">
              <a:defRPr sz="2800">
                <a:solidFill>
                  <a:srgbClr val="898989"/>
                </a:solidFill>
                <a:ea typeface="等线" panose="02010600030101010101" pitchFamily="2" charset="-122"/>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等线" panose="02010600030101010101" pitchFamily="2" charset="-122"/>
                <a:cs typeface="+mn-cs"/>
              </a:rPr>
              <a:t>‹#›</a:t>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138045" rtl="0" eaLnBrk="1" latinLnBrk="0" hangingPunct="1">
        <a:lnSpc>
          <a:spcPct val="90000"/>
        </a:lnSpc>
        <a:spcBef>
          <a:spcPct val="0"/>
        </a:spcBef>
        <a:buNone/>
        <a:defRPr sz="10290" kern="1200">
          <a:solidFill>
            <a:schemeClr val="tx1"/>
          </a:solidFill>
          <a:latin typeface="+mj-lt"/>
          <a:ea typeface="+mj-ea"/>
          <a:cs typeface="+mj-cs"/>
        </a:defRPr>
      </a:lvl1pPr>
    </p:titleStyle>
    <p:bodyStyle>
      <a:lvl1pPr marL="534670" indent="-534670" algn="l" defTabSz="2138045" rtl="0" eaLnBrk="1" latinLnBrk="0" hangingPunct="1">
        <a:lnSpc>
          <a:spcPct val="90000"/>
        </a:lnSpc>
        <a:spcBef>
          <a:spcPts val="2340"/>
        </a:spcBef>
        <a:buFont typeface="Arial" panose="020B0604020202020204" pitchFamily="34" charset="0"/>
        <a:buChar char="•"/>
        <a:defRPr sz="6550" kern="1200">
          <a:solidFill>
            <a:schemeClr val="tx1"/>
          </a:solidFill>
          <a:latin typeface="+mn-lt"/>
          <a:ea typeface="+mn-ea"/>
          <a:cs typeface="+mn-cs"/>
        </a:defRPr>
      </a:lvl1pPr>
      <a:lvl2pPr marL="1604010" indent="-534670" algn="l" defTabSz="2138045" rtl="0" eaLnBrk="1" latinLnBrk="0" hangingPunct="1">
        <a:lnSpc>
          <a:spcPct val="90000"/>
        </a:lnSpc>
        <a:spcBef>
          <a:spcPts val="1170"/>
        </a:spcBef>
        <a:buFont typeface="Arial" panose="020B0604020202020204" pitchFamily="34" charset="0"/>
        <a:buChar char="•"/>
        <a:defRPr sz="5610" kern="1200">
          <a:solidFill>
            <a:schemeClr val="tx1"/>
          </a:solidFill>
          <a:latin typeface="+mn-lt"/>
          <a:ea typeface="+mn-ea"/>
          <a:cs typeface="+mn-cs"/>
        </a:defRPr>
      </a:lvl2pPr>
      <a:lvl3pPr marL="2672715" indent="-534670" algn="l" defTabSz="2138045" rtl="0" eaLnBrk="1" latinLnBrk="0" hangingPunct="1">
        <a:lnSpc>
          <a:spcPct val="90000"/>
        </a:lnSpc>
        <a:spcBef>
          <a:spcPts val="1170"/>
        </a:spcBef>
        <a:buFont typeface="Arial" panose="020B0604020202020204" pitchFamily="34" charset="0"/>
        <a:buChar char="•"/>
        <a:defRPr sz="4675" kern="1200">
          <a:solidFill>
            <a:schemeClr val="tx1"/>
          </a:solidFill>
          <a:latin typeface="+mn-lt"/>
          <a:ea typeface="+mn-ea"/>
          <a:cs typeface="+mn-cs"/>
        </a:defRPr>
      </a:lvl3pPr>
      <a:lvl4pPr marL="3742055"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4pPr>
      <a:lvl5pPr marL="4811395"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5pPr>
      <a:lvl6pPr marL="5880100"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6pPr>
      <a:lvl7pPr marL="6949440"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7pPr>
      <a:lvl8pPr marL="8018780"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8pPr>
      <a:lvl9pPr marL="9088120" indent="-534670" algn="l" defTabSz="2138045" rtl="0" eaLnBrk="1" latinLnBrk="0" hangingPunct="1">
        <a:lnSpc>
          <a:spcPct val="90000"/>
        </a:lnSpc>
        <a:spcBef>
          <a:spcPts val="1170"/>
        </a:spcBef>
        <a:buFont typeface="Arial" panose="020B0604020202020204" pitchFamily="34" charset="0"/>
        <a:buChar char="•"/>
        <a:defRPr sz="4210" kern="1200">
          <a:solidFill>
            <a:schemeClr val="tx1"/>
          </a:solidFill>
          <a:latin typeface="+mn-lt"/>
          <a:ea typeface="+mn-ea"/>
          <a:cs typeface="+mn-cs"/>
        </a:defRPr>
      </a:lvl9pPr>
    </p:bodyStyle>
    <p:otherStyle>
      <a:defPPr>
        <a:defRPr lang="en-US"/>
      </a:defPPr>
      <a:lvl1pPr marL="0" algn="l" defTabSz="2138045" rtl="0" eaLnBrk="1" latinLnBrk="0" hangingPunct="1">
        <a:defRPr sz="4210" kern="1200">
          <a:solidFill>
            <a:schemeClr val="tx1"/>
          </a:solidFill>
          <a:latin typeface="+mn-lt"/>
          <a:ea typeface="+mn-ea"/>
          <a:cs typeface="+mn-cs"/>
        </a:defRPr>
      </a:lvl1pPr>
      <a:lvl2pPr marL="1069340" algn="l" defTabSz="2138045" rtl="0" eaLnBrk="1" latinLnBrk="0" hangingPunct="1">
        <a:defRPr sz="4210" kern="1200">
          <a:solidFill>
            <a:schemeClr val="tx1"/>
          </a:solidFill>
          <a:latin typeface="+mn-lt"/>
          <a:ea typeface="+mn-ea"/>
          <a:cs typeface="+mn-cs"/>
        </a:defRPr>
      </a:lvl2pPr>
      <a:lvl3pPr marL="2138045" algn="l" defTabSz="2138045" rtl="0" eaLnBrk="1" latinLnBrk="0" hangingPunct="1">
        <a:defRPr sz="4210" kern="1200">
          <a:solidFill>
            <a:schemeClr val="tx1"/>
          </a:solidFill>
          <a:latin typeface="+mn-lt"/>
          <a:ea typeface="+mn-ea"/>
          <a:cs typeface="+mn-cs"/>
        </a:defRPr>
      </a:lvl3pPr>
      <a:lvl4pPr marL="3207385" algn="l" defTabSz="2138045" rtl="0" eaLnBrk="1" latinLnBrk="0" hangingPunct="1">
        <a:defRPr sz="4210" kern="1200">
          <a:solidFill>
            <a:schemeClr val="tx1"/>
          </a:solidFill>
          <a:latin typeface="+mn-lt"/>
          <a:ea typeface="+mn-ea"/>
          <a:cs typeface="+mn-cs"/>
        </a:defRPr>
      </a:lvl4pPr>
      <a:lvl5pPr marL="4276725" algn="l" defTabSz="2138045" rtl="0" eaLnBrk="1" latinLnBrk="0" hangingPunct="1">
        <a:defRPr sz="4210" kern="1200">
          <a:solidFill>
            <a:schemeClr val="tx1"/>
          </a:solidFill>
          <a:latin typeface="+mn-lt"/>
          <a:ea typeface="+mn-ea"/>
          <a:cs typeface="+mn-cs"/>
        </a:defRPr>
      </a:lvl5pPr>
      <a:lvl6pPr marL="5346065" algn="l" defTabSz="2138045" rtl="0" eaLnBrk="1" latinLnBrk="0" hangingPunct="1">
        <a:defRPr sz="4210" kern="1200">
          <a:solidFill>
            <a:schemeClr val="tx1"/>
          </a:solidFill>
          <a:latin typeface="+mn-lt"/>
          <a:ea typeface="+mn-ea"/>
          <a:cs typeface="+mn-cs"/>
        </a:defRPr>
      </a:lvl6pPr>
      <a:lvl7pPr marL="6414770" algn="l" defTabSz="2138045" rtl="0" eaLnBrk="1" latinLnBrk="0" hangingPunct="1">
        <a:defRPr sz="4210" kern="1200">
          <a:solidFill>
            <a:schemeClr val="tx1"/>
          </a:solidFill>
          <a:latin typeface="+mn-lt"/>
          <a:ea typeface="+mn-ea"/>
          <a:cs typeface="+mn-cs"/>
        </a:defRPr>
      </a:lvl7pPr>
      <a:lvl8pPr marL="7484110" algn="l" defTabSz="2138045" rtl="0" eaLnBrk="1" latinLnBrk="0" hangingPunct="1">
        <a:defRPr sz="4210" kern="1200">
          <a:solidFill>
            <a:schemeClr val="tx1"/>
          </a:solidFill>
          <a:latin typeface="+mn-lt"/>
          <a:ea typeface="+mn-ea"/>
          <a:cs typeface="+mn-cs"/>
        </a:defRPr>
      </a:lvl8pPr>
      <a:lvl9pPr marL="8553450" algn="l" defTabSz="2138045"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95E315AD-3468-F867-FEBF-2F8EF5D3A07B}"/>
              </a:ext>
            </a:extLst>
          </p:cNvPr>
          <p:cNvSpPr/>
          <p:nvPr/>
        </p:nvSpPr>
        <p:spPr>
          <a:xfrm>
            <a:off x="227599" y="15219406"/>
            <a:ext cx="20976214" cy="14116000"/>
          </a:xfrm>
          <a:prstGeom prst="roundRect">
            <a:avLst>
              <a:gd name="adj" fmla="val 5011"/>
            </a:avLst>
          </a:prstGeom>
          <a:noFill/>
          <a:ln w="25400">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SG" altLang="en-US"/>
          </a:p>
        </p:txBody>
      </p:sp>
      <p:sp>
        <p:nvSpPr>
          <p:cNvPr id="15" name="圆角矩形 14">
            <a:extLst>
              <a:ext uri="{FF2B5EF4-FFF2-40B4-BE49-F238E27FC236}">
                <a16:creationId xmlns:a16="http://schemas.microsoft.com/office/drawing/2014/main" id="{459491BC-E20E-79B6-8A49-5BD0B391CF3D}"/>
              </a:ext>
            </a:extLst>
          </p:cNvPr>
          <p:cNvSpPr/>
          <p:nvPr/>
        </p:nvSpPr>
        <p:spPr>
          <a:xfrm>
            <a:off x="233850" y="3761606"/>
            <a:ext cx="8976477" cy="11324957"/>
          </a:xfrm>
          <a:prstGeom prst="roundRect">
            <a:avLst>
              <a:gd name="adj" fmla="val 5011"/>
            </a:avLst>
          </a:prstGeom>
          <a:noFill/>
          <a:ln w="25400">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SG" altLang="en-US"/>
          </a:p>
        </p:txBody>
      </p:sp>
      <p:pic>
        <p:nvPicPr>
          <p:cNvPr id="2051" name="图片 3"/>
          <p:cNvPicPr>
            <a:picLocks noChangeAspect="1"/>
          </p:cNvPicPr>
          <p:nvPr/>
        </p:nvPicPr>
        <p:blipFill>
          <a:blip r:embed="rId6"/>
          <a:srcRect l="13032" t="21038" r="13070" b="19432"/>
          <a:stretch>
            <a:fillRect/>
          </a:stretch>
        </p:blipFill>
        <p:spPr>
          <a:xfrm>
            <a:off x="343275" y="529811"/>
            <a:ext cx="3633470" cy="1815465"/>
          </a:xfrm>
          <a:prstGeom prst="rect">
            <a:avLst/>
          </a:prstGeom>
          <a:noFill/>
          <a:ln w="9525">
            <a:noFill/>
          </a:ln>
        </p:spPr>
      </p:pic>
      <p:sp>
        <p:nvSpPr>
          <p:cNvPr id="2057" name="文本框 28"/>
          <p:cNvSpPr txBox="1"/>
          <p:nvPr/>
        </p:nvSpPr>
        <p:spPr>
          <a:xfrm>
            <a:off x="503842" y="3761606"/>
            <a:ext cx="4139788" cy="646331"/>
          </a:xfrm>
          <a:prstGeom prst="rect">
            <a:avLst/>
          </a:prstGeom>
          <a:noFill/>
          <a:ln w="9525">
            <a:noFill/>
          </a:ln>
        </p:spPr>
        <p:txBody>
          <a:bodyPr wrap="none" anchor="t" anchorCtr="0">
            <a:spAutoFit/>
          </a:bodyPr>
          <a:lstStyle/>
          <a:p>
            <a:r>
              <a:rPr lang="en-US" altLang="zh-CN" sz="3600" b="1" dirty="0">
                <a:solidFill>
                  <a:schemeClr val="accent1"/>
                </a:solidFill>
                <a:latin typeface="Calibri" panose="020F0502020204030204" pitchFamily="34" charset="0"/>
                <a:ea typeface="等线" panose="02010600030101010101" pitchFamily="2" charset="-122"/>
              </a:rPr>
              <a:t>Main Contributions </a:t>
            </a:r>
            <a:endParaRPr lang="zh-CN" altLang="en-US" sz="3600" b="1" dirty="0">
              <a:solidFill>
                <a:schemeClr val="accent1"/>
              </a:solidFill>
              <a:latin typeface="Calibri" panose="020F0502020204030204" pitchFamily="34" charset="0"/>
              <a:ea typeface="等线" panose="02010600030101010101" pitchFamily="2" charset="-122"/>
            </a:endParaRPr>
          </a:p>
        </p:txBody>
      </p:sp>
      <p:sp>
        <p:nvSpPr>
          <p:cNvPr id="2063" name="文本框 28"/>
          <p:cNvSpPr txBox="1"/>
          <p:nvPr>
            <p:custDataLst>
              <p:tags r:id="rId1"/>
            </p:custDataLst>
          </p:nvPr>
        </p:nvSpPr>
        <p:spPr>
          <a:xfrm>
            <a:off x="9813371" y="3761606"/>
            <a:ext cx="1827808" cy="646331"/>
          </a:xfrm>
          <a:prstGeom prst="rect">
            <a:avLst/>
          </a:prstGeom>
          <a:noFill/>
          <a:ln w="9525">
            <a:noFill/>
          </a:ln>
        </p:spPr>
        <p:txBody>
          <a:bodyPr wrap="none" anchor="t" anchorCtr="0">
            <a:spAutoFit/>
          </a:bodyPr>
          <a:lstStyle/>
          <a:p>
            <a:r>
              <a:rPr lang="en-US" altLang="zh-CN" sz="3600" b="1" dirty="0">
                <a:solidFill>
                  <a:schemeClr val="accent1"/>
                </a:solidFill>
                <a:latin typeface="Calibri" panose="020F0502020204030204" pitchFamily="34" charset="0"/>
                <a:ea typeface="等线" panose="02010600030101010101" pitchFamily="2" charset="-122"/>
              </a:rPr>
              <a:t>Method </a:t>
            </a:r>
            <a:endParaRPr lang="zh-CN" altLang="en-US" sz="3600" b="1" dirty="0">
              <a:solidFill>
                <a:schemeClr val="accent1"/>
              </a:solidFill>
              <a:latin typeface="Calibri" panose="020F0502020204030204" pitchFamily="34" charset="0"/>
              <a:ea typeface="等线" panose="02010600030101010101" pitchFamily="2" charset="-122"/>
            </a:endParaRPr>
          </a:p>
        </p:txBody>
      </p:sp>
      <p:sp>
        <p:nvSpPr>
          <p:cNvPr id="2064" name="文本框 28"/>
          <p:cNvSpPr txBox="1"/>
          <p:nvPr>
            <p:custDataLst>
              <p:tags r:id="rId2"/>
            </p:custDataLst>
          </p:nvPr>
        </p:nvSpPr>
        <p:spPr>
          <a:xfrm>
            <a:off x="625157" y="23269196"/>
            <a:ext cx="2374368" cy="646331"/>
          </a:xfrm>
          <a:prstGeom prst="rect">
            <a:avLst/>
          </a:prstGeom>
          <a:noFill/>
          <a:ln w="9525">
            <a:noFill/>
          </a:ln>
        </p:spPr>
        <p:txBody>
          <a:bodyPr wrap="none" anchor="t" anchorCtr="0">
            <a:spAutoFit/>
          </a:bodyPr>
          <a:lstStyle/>
          <a:p>
            <a:r>
              <a:rPr lang="en-US" altLang="zh-CN" sz="3600" b="1" dirty="0">
                <a:solidFill>
                  <a:schemeClr val="accent1"/>
                </a:solidFill>
                <a:latin typeface="Calibri" panose="020F0502020204030204" pitchFamily="34" charset="0"/>
                <a:ea typeface="等线" panose="02010600030101010101" pitchFamily="2" charset="-122"/>
              </a:rPr>
              <a:t>Case Study </a:t>
            </a:r>
            <a:endParaRPr lang="zh-CN" altLang="en-US" sz="3600" b="1" dirty="0">
              <a:solidFill>
                <a:schemeClr val="accent1"/>
              </a:solidFill>
              <a:latin typeface="Calibri" panose="020F0502020204030204" pitchFamily="34" charset="0"/>
              <a:ea typeface="等线" panose="02010600030101010101" pitchFamily="2" charset="-122"/>
            </a:endParaRPr>
          </a:p>
        </p:txBody>
      </p:sp>
      <p:sp>
        <p:nvSpPr>
          <p:cNvPr id="2066" name="文本框 28"/>
          <p:cNvSpPr txBox="1"/>
          <p:nvPr>
            <p:custDataLst>
              <p:tags r:id="rId3"/>
            </p:custDataLst>
          </p:nvPr>
        </p:nvSpPr>
        <p:spPr>
          <a:xfrm>
            <a:off x="625157" y="15326811"/>
            <a:ext cx="4208716" cy="646331"/>
          </a:xfrm>
          <a:prstGeom prst="rect">
            <a:avLst/>
          </a:prstGeom>
          <a:noFill/>
          <a:ln w="9525">
            <a:noFill/>
          </a:ln>
        </p:spPr>
        <p:txBody>
          <a:bodyPr wrap="none" anchor="t" anchorCtr="0">
            <a:spAutoFit/>
          </a:bodyPr>
          <a:lstStyle/>
          <a:p>
            <a:pPr algn="l"/>
            <a:r>
              <a:rPr lang="en-US" altLang="zh-CN" sz="3600" b="1" dirty="0">
                <a:solidFill>
                  <a:schemeClr val="accent1"/>
                </a:solidFill>
                <a:latin typeface="Calibri" panose="020F0502020204030204" pitchFamily="34" charset="0"/>
                <a:ea typeface="等线" panose="02010600030101010101" pitchFamily="2" charset="-122"/>
              </a:rPr>
              <a:t>Experimental Results</a:t>
            </a:r>
            <a:endParaRPr lang="zh-CN" altLang="en-US" sz="3600" b="1" dirty="0">
              <a:solidFill>
                <a:schemeClr val="accent1"/>
              </a:solidFill>
              <a:latin typeface="Calibri" panose="020F0502020204030204" pitchFamily="34" charset="0"/>
              <a:ea typeface="等线" panose="02010600030101010101" pitchFamily="2" charset="-122"/>
            </a:endParaRPr>
          </a:p>
        </p:txBody>
      </p:sp>
      <p:sp>
        <p:nvSpPr>
          <p:cNvPr id="2" name="文本框 1"/>
          <p:cNvSpPr txBox="1"/>
          <p:nvPr/>
        </p:nvSpPr>
        <p:spPr>
          <a:xfrm>
            <a:off x="625157" y="1950777"/>
            <a:ext cx="20133310" cy="1754326"/>
          </a:xfrm>
          <a:prstGeom prst="rect">
            <a:avLst/>
          </a:prstGeom>
          <a:noFill/>
        </p:spPr>
        <p:txBody>
          <a:bodyPr wrap="square" rtlCol="0">
            <a:spAutoFit/>
          </a:bodyPr>
          <a:lstStyle/>
          <a:p>
            <a:pPr algn="ctr"/>
            <a:r>
              <a:rPr lang="en-US" altLang="zh-CN" sz="3600" b="1" dirty="0">
                <a:latin typeface="Times New Roman" panose="02020603050405020304" charset="0"/>
                <a:cs typeface="Times New Roman" panose="02020603050405020304" charset="0"/>
                <a:sym typeface="+mn-ea"/>
              </a:rPr>
              <a:t>Domain-wise Invariant Learning for Panoptic Scene Graph Generation</a:t>
            </a:r>
          </a:p>
          <a:p>
            <a:pPr algn="ctr"/>
            <a:r>
              <a:rPr lang="en-US" altLang="zh-CN" sz="3600" dirty="0">
                <a:latin typeface="Times New Roman" panose="02020603050405020304" charset="0"/>
                <a:cs typeface="Times New Roman" panose="02020603050405020304" charset="0"/>
              </a:rPr>
              <a:t>Li Li, You Qin, Wei Ji*, </a:t>
            </a:r>
            <a:r>
              <a:rPr lang="en-US" altLang="zh-CN" sz="3600" dirty="0" err="1">
                <a:latin typeface="Times New Roman" panose="02020603050405020304" charset="0"/>
                <a:cs typeface="Times New Roman" panose="02020603050405020304" charset="0"/>
              </a:rPr>
              <a:t>Yuxiao</a:t>
            </a:r>
            <a:r>
              <a:rPr lang="en-US" altLang="zh-CN" sz="3600" dirty="0">
                <a:latin typeface="Times New Roman" panose="02020603050405020304" charset="0"/>
                <a:cs typeface="Times New Roman" panose="02020603050405020304" charset="0"/>
              </a:rPr>
              <a:t> Zhou, Roger Zimmermann</a:t>
            </a:r>
          </a:p>
          <a:p>
            <a:pPr algn="ctr"/>
            <a:r>
              <a:rPr lang="en-US" altLang="zh-CN" sz="3600" dirty="0">
                <a:latin typeface="Times New Roman" panose="02020603050405020304" charset="0"/>
                <a:cs typeface="Times New Roman" panose="02020603050405020304" charset="0"/>
              </a:rPr>
              <a:t>National University of Singapore</a:t>
            </a:r>
          </a:p>
        </p:txBody>
      </p:sp>
      <p:sp>
        <p:nvSpPr>
          <p:cNvPr id="19" name="文本框 18">
            <a:extLst>
              <a:ext uri="{FF2B5EF4-FFF2-40B4-BE49-F238E27FC236}">
                <a16:creationId xmlns:a16="http://schemas.microsoft.com/office/drawing/2014/main" id="{2D349776-C85F-78C7-D0DC-634C1587D7EB}"/>
              </a:ext>
            </a:extLst>
          </p:cNvPr>
          <p:cNvSpPr txBox="1"/>
          <p:nvPr/>
        </p:nvSpPr>
        <p:spPr>
          <a:xfrm>
            <a:off x="9465657" y="4329305"/>
            <a:ext cx="11665106" cy="6124754"/>
          </a:xfrm>
          <a:prstGeom prst="rect">
            <a:avLst/>
          </a:prstGeom>
          <a:noFill/>
        </p:spPr>
        <p:txBody>
          <a:bodyPr wrap="square" rtlCol="0">
            <a:spAutoFit/>
          </a:bodyPr>
          <a:lstStyle/>
          <a:p>
            <a:r>
              <a:rPr lang="en-SG" altLang="zh-SG" sz="2800" dirty="0">
                <a:effectLst/>
                <a:latin typeface="Helvetica Neue" panose="02000503000000020004" pitchFamily="2" charset="0"/>
              </a:rPr>
              <a:t>The framework learns unbiased predicate representations excluding the influence of long-tailed subject-object pairs, for biased predicate annotations identification and transfer. In the target inference process, we denote different subject-object pairs as different domains, and we measure the risk within each domain. In the invariant learning process, our aim is to exclude the spurious correlation between predicates and subject-object pairs.  Specifically, we propose a predicate-wise invariant risk minimization method to learn invariant predicate representations without the influence of subject-object pairs.  Meanwhile, we screen out potentially biased data by measuring their invariances within the dataset, to promise unbiased and invariant predicate representations. Finally, with the unbiased predicate representation embedding space, biased annotations are easily transferred.</a:t>
            </a:r>
          </a:p>
        </p:txBody>
      </p:sp>
      <p:sp>
        <p:nvSpPr>
          <p:cNvPr id="17" name="圆角矩形 16">
            <a:extLst>
              <a:ext uri="{FF2B5EF4-FFF2-40B4-BE49-F238E27FC236}">
                <a16:creationId xmlns:a16="http://schemas.microsoft.com/office/drawing/2014/main" id="{F5C29EA9-8CDA-7521-01F5-38F3A0E61232}"/>
              </a:ext>
            </a:extLst>
          </p:cNvPr>
          <p:cNvSpPr/>
          <p:nvPr/>
        </p:nvSpPr>
        <p:spPr>
          <a:xfrm>
            <a:off x="9433235" y="3748809"/>
            <a:ext cx="11770578" cy="11388798"/>
          </a:xfrm>
          <a:prstGeom prst="roundRect">
            <a:avLst>
              <a:gd name="adj" fmla="val 5011"/>
            </a:avLst>
          </a:prstGeom>
          <a:noFill/>
          <a:ln w="25400">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SG" altLang="en-US"/>
          </a:p>
        </p:txBody>
      </p:sp>
      <p:sp>
        <p:nvSpPr>
          <p:cNvPr id="9" name="文本框 8">
            <a:extLst>
              <a:ext uri="{FF2B5EF4-FFF2-40B4-BE49-F238E27FC236}">
                <a16:creationId xmlns:a16="http://schemas.microsoft.com/office/drawing/2014/main" id="{EB831F4E-33B9-FFD5-EDA0-31BCCB7AA159}"/>
              </a:ext>
            </a:extLst>
          </p:cNvPr>
          <p:cNvSpPr txBox="1"/>
          <p:nvPr/>
        </p:nvSpPr>
        <p:spPr>
          <a:xfrm>
            <a:off x="396899" y="4504840"/>
            <a:ext cx="8627340" cy="10016845"/>
          </a:xfrm>
          <a:prstGeom prst="rect">
            <a:avLst/>
          </a:prstGeom>
          <a:noFill/>
        </p:spPr>
        <p:txBody>
          <a:bodyPr wrap="square" rtlCol="0">
            <a:spAutoFit/>
          </a:bodyPr>
          <a:lstStyle/>
          <a:p>
            <a:pPr marL="342900" indent="-342900" algn="just">
              <a:lnSpc>
                <a:spcPct val="105000"/>
              </a:lnSpc>
              <a:buFont typeface="Wingdings" pitchFamily="2" charset="2"/>
              <a:buChar char="l"/>
            </a:pPr>
            <a:r>
              <a:rPr lang="en-US" altLang="zh-CN" sz="2800" dirty="0">
                <a:latin typeface="Times New Roman" panose="02020603050405020304" pitchFamily="18" charset="0"/>
                <a:cs typeface="Times New Roman" panose="02020603050405020304" pitchFamily="18" charset="0"/>
              </a:rPr>
              <a:t>A novel, plug-and-play framework is proposed, which aims at adaptively and accurately performing biased-data transfer to promise a reasonable dataset with informative and standard-unified labels.</a:t>
            </a:r>
          </a:p>
          <a:p>
            <a:pPr algn="just">
              <a:lnSpc>
                <a:spcPct val="105000"/>
              </a:lnSpc>
            </a:pPr>
            <a:endParaRPr lang="en-US" altLang="zh-CN" sz="2800" dirty="0">
              <a:latin typeface="Times New Roman" panose="02020603050405020304" pitchFamily="18" charset="0"/>
              <a:cs typeface="Times New Roman" panose="02020603050405020304" pitchFamily="18" charset="0"/>
            </a:endParaRPr>
          </a:p>
          <a:p>
            <a:pPr marL="342900" indent="-342900" algn="just">
              <a:lnSpc>
                <a:spcPct val="105000"/>
              </a:lnSpc>
              <a:buFont typeface="Wingdings" pitchFamily="2" charset="2"/>
              <a:buChar char="l"/>
            </a:pPr>
            <a:endParaRPr lang="en-US" altLang="zh-CN" sz="2800" dirty="0">
              <a:latin typeface="Times New Roman" panose="02020603050405020304" pitchFamily="18" charset="0"/>
              <a:cs typeface="Times New Roman" panose="02020603050405020304" pitchFamily="18" charset="0"/>
            </a:endParaRPr>
          </a:p>
          <a:p>
            <a:pPr marL="342900" indent="-342900" algn="just">
              <a:lnSpc>
                <a:spcPct val="105000"/>
              </a:lnSpc>
              <a:buFont typeface="Wingdings" pitchFamily="2" charset="2"/>
              <a:buChar char="l"/>
            </a:pPr>
            <a:r>
              <a:rPr lang="en-SG" altLang="zh-SG" sz="2800" dirty="0">
                <a:latin typeface="Times New Roman" panose="02020603050405020304" pitchFamily="18" charset="0"/>
                <a:cs typeface="Times New Roman" panose="02020603050405020304" pitchFamily="18" charset="0"/>
              </a:rPr>
              <a:t>We propose a new domain-based invariant learning method, aiming at accurately identifying biased annotations, and promising consistency during the data transfer process.</a:t>
            </a:r>
          </a:p>
          <a:p>
            <a:pPr algn="just">
              <a:lnSpc>
                <a:spcPct val="105000"/>
              </a:lnSpc>
            </a:pPr>
            <a:endParaRPr lang="en-SG" altLang="zh-SG" sz="2800" dirty="0">
              <a:latin typeface="Times New Roman" panose="02020603050405020304" pitchFamily="18" charset="0"/>
              <a:cs typeface="Times New Roman" panose="02020603050405020304" pitchFamily="18" charset="0"/>
            </a:endParaRPr>
          </a:p>
          <a:p>
            <a:pPr marL="342900" indent="-342900" algn="just">
              <a:lnSpc>
                <a:spcPct val="105000"/>
              </a:lnSpc>
              <a:buFont typeface="Wingdings" pitchFamily="2" charset="2"/>
              <a:buChar char="l"/>
            </a:pPr>
            <a:endParaRPr lang="en-SG" altLang="zh-SG" sz="2800" dirty="0">
              <a:latin typeface="Times New Roman" panose="02020603050405020304" pitchFamily="18" charset="0"/>
              <a:cs typeface="Times New Roman" panose="02020603050405020304" pitchFamily="18" charset="0"/>
            </a:endParaRPr>
          </a:p>
          <a:p>
            <a:pPr marL="342900" indent="-342900" algn="just">
              <a:lnSpc>
                <a:spcPct val="105000"/>
              </a:lnSpc>
              <a:buFont typeface="Wingdings" pitchFamily="2" charset="2"/>
              <a:buChar char="l"/>
            </a:pPr>
            <a:r>
              <a:rPr lang="en-SG" altLang="zh-SG" sz="2800" dirty="0">
                <a:latin typeface="Times New Roman" panose="02020603050405020304" pitchFamily="18" charset="0"/>
                <a:cs typeface="Times New Roman" panose="02020603050405020304" pitchFamily="18" charset="0"/>
              </a:rPr>
              <a:t>Comprehensive experiments demonstrate that the proposed method significantly enhances the performance of benchmark models on the PSG dataset and achieves a new state-of-the-art performance.</a:t>
            </a:r>
          </a:p>
          <a:p>
            <a:pPr algn="just">
              <a:lnSpc>
                <a:spcPct val="105000"/>
              </a:lnSpc>
            </a:pPr>
            <a:endParaRPr lang="en-SG" altLang="zh-SG" sz="2800" dirty="0">
              <a:latin typeface="Times New Roman" panose="02020603050405020304" pitchFamily="18" charset="0"/>
              <a:cs typeface="Times New Roman" panose="02020603050405020304" pitchFamily="18" charset="0"/>
            </a:endParaRPr>
          </a:p>
          <a:p>
            <a:pPr algn="just">
              <a:lnSpc>
                <a:spcPct val="105000"/>
              </a:lnSpc>
            </a:pPr>
            <a:endParaRPr lang="en-SG" altLang="zh-SG" sz="2800" dirty="0">
              <a:latin typeface="Times New Roman" panose="02020603050405020304" pitchFamily="18" charset="0"/>
              <a:cs typeface="Times New Roman" panose="02020603050405020304" pitchFamily="18" charset="0"/>
            </a:endParaRPr>
          </a:p>
          <a:p>
            <a:pPr algn="just">
              <a:lnSpc>
                <a:spcPct val="105000"/>
              </a:lnSpc>
            </a:pPr>
            <a:r>
              <a:rPr lang="en-SG" altLang="zh-SG" sz="2800" dirty="0">
                <a:latin typeface="Times New Roman" panose="02020603050405020304" pitchFamily="18" charset="0"/>
                <a:cs typeface="Times New Roman" panose="02020603050405020304" pitchFamily="18" charset="0"/>
              </a:rPr>
              <a:t>Experiments show that our method significantly improves the performance of benchmark models, achieving a new state-of-the-art performance, and shows great generalization and effectiveness on the PSG dataset.</a:t>
            </a:r>
          </a:p>
        </p:txBody>
      </p:sp>
      <p:sp>
        <p:nvSpPr>
          <p:cNvPr id="34" name="文本框 33">
            <a:extLst>
              <a:ext uri="{FF2B5EF4-FFF2-40B4-BE49-F238E27FC236}">
                <a16:creationId xmlns:a16="http://schemas.microsoft.com/office/drawing/2014/main" id="{864527DB-4188-67E1-4611-A9FCD61F071A}"/>
              </a:ext>
            </a:extLst>
          </p:cNvPr>
          <p:cNvSpPr txBox="1"/>
          <p:nvPr/>
        </p:nvSpPr>
        <p:spPr>
          <a:xfrm>
            <a:off x="1304591" y="20409457"/>
            <a:ext cx="9750229" cy="2777940"/>
          </a:xfrm>
          <a:prstGeom prst="rect">
            <a:avLst/>
          </a:prstGeom>
          <a:noFill/>
        </p:spPr>
        <p:txBody>
          <a:bodyPr wrap="square" rtlCol="0">
            <a:spAutoFit/>
          </a:bodyPr>
          <a:lstStyle/>
          <a:p>
            <a:pPr algn="just">
              <a:lnSpc>
                <a:spcPct val="105000"/>
              </a:lnSpc>
            </a:pPr>
            <a:r>
              <a:rPr lang="en-US" altLang="zh-CN" sz="2800" dirty="0">
                <a:latin typeface="Times New Roman" panose="02020603050405020304" pitchFamily="18" charset="0"/>
                <a:cs typeface="Times New Roman" panose="02020603050405020304" pitchFamily="18" charset="0"/>
              </a:rPr>
              <a:t>We present a novel framework for PSG aimed at mitigating the issue of biased prediction. This framework identifies and transfers biased annotations, ensuring a more balanced and representative training dataset. Empirical findings substantiate the performance improvements achieved by our method, consequently establishing a new state-of-the-art benchmark.</a:t>
            </a:r>
          </a:p>
        </p:txBody>
      </p:sp>
      <p:pic>
        <p:nvPicPr>
          <p:cNvPr id="3" name="图片 2">
            <a:extLst>
              <a:ext uri="{FF2B5EF4-FFF2-40B4-BE49-F238E27FC236}">
                <a16:creationId xmlns:a16="http://schemas.microsoft.com/office/drawing/2014/main" id="{79238699-0071-876C-D74E-146AFBC2BD78}"/>
              </a:ext>
            </a:extLst>
          </p:cNvPr>
          <p:cNvPicPr>
            <a:picLocks noChangeAspect="1"/>
          </p:cNvPicPr>
          <p:nvPr/>
        </p:nvPicPr>
        <p:blipFill>
          <a:blip r:embed="rId7"/>
          <a:stretch>
            <a:fillRect/>
          </a:stretch>
        </p:blipFill>
        <p:spPr>
          <a:xfrm>
            <a:off x="18860473" y="80777"/>
            <a:ext cx="2488216" cy="2382783"/>
          </a:xfrm>
          <a:prstGeom prst="rect">
            <a:avLst/>
          </a:prstGeom>
        </p:spPr>
      </p:pic>
      <p:pic>
        <p:nvPicPr>
          <p:cNvPr id="5" name="图片 4">
            <a:extLst>
              <a:ext uri="{FF2B5EF4-FFF2-40B4-BE49-F238E27FC236}">
                <a16:creationId xmlns:a16="http://schemas.microsoft.com/office/drawing/2014/main" id="{6E7C88E6-6130-DA74-CB39-D8A688980E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2633" y="10454059"/>
            <a:ext cx="11431782" cy="4464064"/>
          </a:xfrm>
          <a:prstGeom prst="rect">
            <a:avLst/>
          </a:prstGeom>
        </p:spPr>
      </p:pic>
      <p:pic>
        <p:nvPicPr>
          <p:cNvPr id="6" name="图片 5">
            <a:extLst>
              <a:ext uri="{FF2B5EF4-FFF2-40B4-BE49-F238E27FC236}">
                <a16:creationId xmlns:a16="http://schemas.microsoft.com/office/drawing/2014/main" id="{E6FC21B1-2EE1-323E-9A6E-0FF5DA0ADCEB}"/>
              </a:ext>
            </a:extLst>
          </p:cNvPr>
          <p:cNvPicPr>
            <a:picLocks noChangeAspect="1"/>
          </p:cNvPicPr>
          <p:nvPr/>
        </p:nvPicPr>
        <p:blipFill>
          <a:blip r:embed="rId9"/>
          <a:stretch>
            <a:fillRect/>
          </a:stretch>
        </p:blipFill>
        <p:spPr>
          <a:xfrm>
            <a:off x="12131812" y="15841708"/>
            <a:ext cx="7079696" cy="7500271"/>
          </a:xfrm>
          <a:prstGeom prst="rect">
            <a:avLst/>
          </a:prstGeom>
        </p:spPr>
      </p:pic>
      <p:pic>
        <p:nvPicPr>
          <p:cNvPr id="13" name="图片 12">
            <a:extLst>
              <a:ext uri="{FF2B5EF4-FFF2-40B4-BE49-F238E27FC236}">
                <a16:creationId xmlns:a16="http://schemas.microsoft.com/office/drawing/2014/main" id="{F0C9C60F-B184-2BE3-4F54-FC3B1FA1226E}"/>
              </a:ext>
            </a:extLst>
          </p:cNvPr>
          <p:cNvPicPr>
            <a:picLocks noChangeAspect="1"/>
          </p:cNvPicPr>
          <p:nvPr/>
        </p:nvPicPr>
        <p:blipFill>
          <a:blip r:embed="rId10"/>
          <a:stretch>
            <a:fillRect/>
          </a:stretch>
        </p:blipFill>
        <p:spPr>
          <a:xfrm>
            <a:off x="1146378" y="15880841"/>
            <a:ext cx="10066655" cy="4395773"/>
          </a:xfrm>
          <a:prstGeom prst="rect">
            <a:avLst/>
          </a:prstGeom>
        </p:spPr>
      </p:pic>
      <p:pic>
        <p:nvPicPr>
          <p:cNvPr id="4" name="图片 3">
            <a:extLst>
              <a:ext uri="{FF2B5EF4-FFF2-40B4-BE49-F238E27FC236}">
                <a16:creationId xmlns:a16="http://schemas.microsoft.com/office/drawing/2014/main" id="{481643BF-0F5C-082C-C88F-CEB07A88715F}"/>
              </a:ext>
            </a:extLst>
          </p:cNvPr>
          <p:cNvPicPr>
            <a:picLocks noChangeAspect="1"/>
          </p:cNvPicPr>
          <p:nvPr/>
        </p:nvPicPr>
        <p:blipFill>
          <a:blip r:embed="rId11"/>
          <a:stretch>
            <a:fillRect/>
          </a:stretch>
        </p:blipFill>
        <p:spPr>
          <a:xfrm>
            <a:off x="2573736" y="23994255"/>
            <a:ext cx="15610655" cy="5307105"/>
          </a:xfrm>
          <a:prstGeom prst="rect">
            <a:avLst/>
          </a:prstGeom>
        </p:spPr>
      </p:pic>
      <p:sp>
        <p:nvSpPr>
          <p:cNvPr id="7" name="文本框 6">
            <a:extLst>
              <a:ext uri="{FF2B5EF4-FFF2-40B4-BE49-F238E27FC236}">
                <a16:creationId xmlns:a16="http://schemas.microsoft.com/office/drawing/2014/main" id="{A4F488C0-6D53-9F76-F8F2-67353A96F863}"/>
              </a:ext>
            </a:extLst>
          </p:cNvPr>
          <p:cNvSpPr txBox="1"/>
          <p:nvPr/>
        </p:nvSpPr>
        <p:spPr>
          <a:xfrm>
            <a:off x="396899" y="29627826"/>
            <a:ext cx="3844770" cy="523220"/>
          </a:xfrm>
          <a:prstGeom prst="rect">
            <a:avLst/>
          </a:prstGeom>
          <a:noFill/>
        </p:spPr>
        <p:txBody>
          <a:bodyPr wrap="none" rtlCol="0">
            <a:spAutoFit/>
          </a:bodyPr>
          <a:lstStyle/>
          <a:p>
            <a:r>
              <a:rPr lang="en-US" altLang="zh-SG" sz="2800" dirty="0">
                <a:latin typeface="Times New Roman" panose="02020603050405020304" pitchFamily="18" charset="0"/>
                <a:cs typeface="Times New Roman" panose="02020603050405020304" pitchFamily="18" charset="0"/>
              </a:rPr>
              <a:t>*: Corresponding</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Author.</a:t>
            </a:r>
            <a:endParaRPr lang="zh-SG"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VjZTM0YWQ1ZWMzOTk4Y2MzMTYxZmMzZWFiZjU1ZD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488</TotalTime>
  <Words>325</Words>
  <Application>Microsoft Macintosh PowerPoint</Application>
  <PresentationFormat>自定义</PresentationFormat>
  <Paragraphs>21</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Calibri</vt:lpstr>
      <vt:lpstr>Calibri Light</vt:lpstr>
      <vt:lpstr>Helvetica Neue</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麻展畅</dc:creator>
  <cp:lastModifiedBy>Li Li</cp:lastModifiedBy>
  <cp:revision>124</cp:revision>
  <dcterms:created xsi:type="dcterms:W3CDTF">2023-10-09T14:07:00Z</dcterms:created>
  <dcterms:modified xsi:type="dcterms:W3CDTF">2024-04-01T06:21:10Z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8934207E672E468A836F1356FAE81E66_13</vt:lpwstr>
  </property>
</Properties>
</file>