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58" r:id="rId3"/>
    <p:sldId id="27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6" r:id="rId16"/>
    <p:sldId id="288" r:id="rId17"/>
    <p:sldId id="289" r:id="rId18"/>
    <p:sldId id="290" r:id="rId19"/>
    <p:sldId id="291" r:id="rId20"/>
    <p:sldId id="268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92886" autoAdjust="0"/>
  </p:normalViewPr>
  <p:slideViewPr>
    <p:cSldViewPr snapToGrid="0">
      <p:cViewPr>
        <p:scale>
          <a:sx n="117" d="100"/>
          <a:sy n="117" d="100"/>
        </p:scale>
        <p:origin x="14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E7B6F-2CFF-40C5-86C7-71D0CD8B0F3C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8A355-5387-4C4C-B8AB-62FBA20993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20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Hello, everyone. I am Maida Cao, a PhD candidate from Shanghai Jiao Tong University. I am sorry for the absence because of COVID-19. So I make presentation here to show my work about  </a:t>
            </a:r>
            <a:r>
              <a:rPr lang="en-US" altLang="zh-CN" sz="1200" dirty="0">
                <a:solidFill>
                  <a:schemeClr val="bg1"/>
                </a:solidFill>
              </a:rPr>
              <a:t>Entropy Modeling via Gaussian Process Regression for Learned Image Compression</a:t>
            </a:r>
            <a:r>
              <a:rPr lang="en-US" altLang="zh-CN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3E2A6-A0EF-4870-B768-419C7C0DC94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the structure of a GPR module, which consists of a deep neural network and a Gaussian process regression part.</a:t>
            </a:r>
          </a:p>
          <a:p>
            <a:r>
              <a:rPr lang="en-US" altLang="zh-CN" dirty="0"/>
              <a:t>The deep neural network is for whitening and dimensionality reduction for the input.</a:t>
            </a:r>
          </a:p>
          <a:p>
            <a:r>
              <a:rPr lang="en-US" altLang="zh-CN" dirty="0"/>
              <a:t>The input label pairs used for training GPR modules are obtained in an autoregressive way, as shown in this figure.</a:t>
            </a:r>
          </a:p>
          <a:p>
            <a:r>
              <a:rPr lang="en-US" altLang="zh-CN" dirty="0"/>
              <a:t>We apply the variational inference method just mentioned to the Gaussian process regression part.</a:t>
            </a:r>
          </a:p>
          <a:p>
            <a:r>
              <a:rPr lang="en-US" altLang="zh-CN" dirty="0"/>
              <a:t>We use radial basis function as covariance function.</a:t>
            </a:r>
          </a:p>
          <a:p>
            <a:r>
              <a:rPr lang="en-US" altLang="zh-CN" dirty="0"/>
              <a:t>Then in order to use evidence lower bound to estimate bit-rate. </a:t>
            </a:r>
          </a:p>
          <a:p>
            <a:r>
              <a:rPr lang="en-US" altLang="zh-CN" dirty="0"/>
              <a:t>Let’s first look at the log likelihood, which actually represents the number of bits for encoding </a:t>
            </a:r>
            <a:r>
              <a:rPr lang="en-US" altLang="zh-CN" dirty="0" err="1"/>
              <a:t>yi</a:t>
            </a:r>
            <a:r>
              <a:rPr lang="en-US" altLang="zh-CN" dirty="0"/>
              <a:t> under fixed fi.</a:t>
            </a:r>
          </a:p>
          <a:p>
            <a:r>
              <a:rPr lang="en-US" altLang="zh-CN" dirty="0"/>
              <a:t>Then taking the expectation into consideration, we can obtain a generalized Gaussian model for </a:t>
            </a:r>
            <a:r>
              <a:rPr lang="en-US" altLang="zh-CN" dirty="0" err="1"/>
              <a:t>yi</a:t>
            </a:r>
            <a:r>
              <a:rPr lang="zh-CN" altLang="en-US" dirty="0"/>
              <a:t> </a:t>
            </a:r>
            <a:r>
              <a:rPr lang="en-US" altLang="zh-CN" dirty="0"/>
              <a:t>with its mean being the posterior of fi.</a:t>
            </a:r>
          </a:p>
          <a:p>
            <a:r>
              <a:rPr lang="en-US" altLang="zh-CN" dirty="0"/>
              <a:t>Finally, we use re-parameterization trick to get a sample for fi to make unbiased estimation.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65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Take a look at our network again.</a:t>
            </a:r>
          </a:p>
          <a:p>
            <a:r>
              <a:rPr lang="en-US" altLang="zh-CN" dirty="0"/>
              <a:t>Considering that the proposed GPR modules focus on exploiting contexts in the receptive fields, as presented in this figure, we complement them with a hyperprior module to extract global information.</a:t>
            </a:r>
          </a:p>
          <a:p>
            <a:r>
              <a:rPr lang="en-US" altLang="zh-CN" dirty="0"/>
              <a:t>Furthermore, we design a parameter module to merge the outputs from the hyperprior module and the GPR modules to produce weights and variance.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204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Now, I’m going to introduce the rate-distortion optimization procedure of our model.</a:t>
            </a:r>
          </a:p>
          <a:p>
            <a:r>
              <a:rPr lang="en-US" altLang="zh-CN" dirty="0"/>
              <a:t>The rate-distortion function consists of the bit-rate of y, the penalty, the bit-rate of z, and the distortion.</a:t>
            </a:r>
          </a:p>
          <a:p>
            <a:r>
              <a:rPr lang="en-US" altLang="zh-CN" dirty="0"/>
              <a:t>While the bit-rate of y and the penalty together form the evidence lower bound of GPR modules.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proposed entropy model estimate the bit-rate of y and z as these two formulations.</a:t>
            </a:r>
          </a:p>
          <a:p>
            <a:r>
              <a:rPr lang="en-US" altLang="zh-CN" dirty="0"/>
              <a:t>Here, we build a fully factorized entropy model for z and we use additive uniform noise instead of quantization to enable backpropagation.</a:t>
            </a:r>
          </a:p>
          <a:p>
            <a:r>
              <a:rPr lang="en-US" altLang="zh-CN" dirty="0"/>
              <a:t>The penalty term can be calculate in closed form and we use mean square error for distortion.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92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Next, I will show the experimental results of the proposed model.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023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figure shows the rate-distortion curves tested on the Kodak dataset.</a:t>
            </a:r>
          </a:p>
          <a:p>
            <a:r>
              <a:rPr lang="en-US" altLang="zh-CN" dirty="0"/>
              <a:t>For fair comparison, our analysis transform and synthesis transform are the same as competitive deep learning methods.</a:t>
            </a:r>
          </a:p>
          <a:p>
            <a:r>
              <a:rPr lang="en-US" altLang="zh-CN" dirty="0"/>
              <a:t>We can see that for learning-based methods, ours performs best when training for one million steps.</a:t>
            </a:r>
          </a:p>
          <a:p>
            <a:r>
              <a:rPr lang="en-US" altLang="zh-CN" dirty="0"/>
              <a:t>And our method outperforms </a:t>
            </a:r>
            <a:r>
              <a:rPr lang="en-US" altLang="zh-CN" i="0" dirty="0">
                <a:effectLst/>
                <a:latin typeface="+mj-lt"/>
                <a:cs typeface="Arial" panose="020B0604020202020204" pitchFamily="34" charset="0"/>
              </a:rPr>
              <a:t>traditional codecs such as BPG444.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83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For visual quality, I post two images from Kodak dataset reconstructed by different methods below 0.1 </a:t>
            </a:r>
            <a:r>
              <a:rPr lang="en-US" altLang="zh-CN" dirty="0" err="1"/>
              <a:t>bpp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We can see that compared with learning based methods, the images decoded by BPG have block artifact, which is inherent in traditional codecs.</a:t>
            </a:r>
          </a:p>
          <a:p>
            <a:r>
              <a:rPr lang="en-US" altLang="zh-CN" dirty="0"/>
              <a:t>And our method preserves more information in terms of details and textures such as the scarf and the ball are closer to the original image.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908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table shows the average encoding and decoding time on the Kodak dataset as well as the decoder size of baseline and our model.</a:t>
            </a:r>
          </a:p>
          <a:p>
            <a:r>
              <a:rPr lang="en-US" altLang="zh-CN" dirty="0"/>
              <a:t>The baseline model we choose is </a:t>
            </a:r>
            <a:r>
              <a:rPr lang="en-US" altLang="zh-CN" dirty="0" err="1"/>
              <a:t>Minnen</a:t>
            </a:r>
            <a:r>
              <a:rPr lang="en-US" altLang="zh-CN" dirty="0"/>
              <a:t> 2018 in NIPS since it has the best rate-distortion performance among the competitive methods.</a:t>
            </a:r>
          </a:p>
          <a:p>
            <a:r>
              <a:rPr lang="en-US" altLang="zh-CN" dirty="0"/>
              <a:t>The main contribution to the computational complexity of our model is from calculating the parameters of posterior distributions of GPR modules.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70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Finally, I will draw a conclusion and talk about the future works.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742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propose a novel entropy model using Gaussian process regression that estimates mean with posterior distributions to deal with the problem of only fixed parameters are produced by CNNs in existing entropy models. </a:t>
            </a:r>
            <a:endParaRPr lang="en-US" altLang="zh-CN" i="0" dirty="0">
              <a:effectLst/>
              <a:latin typeface="+mj-lt"/>
              <a:cs typeface="Arial" panose="020B0604020202020204" pitchFamily="34" charset="0"/>
            </a:endParaRPr>
          </a:p>
          <a:p>
            <a:r>
              <a:rPr lang="en-US" altLang="zh-CN" dirty="0"/>
              <a:t>In the future, we can explore the structure of variational parameters to reduce time complexity.</a:t>
            </a:r>
          </a:p>
          <a:p>
            <a:r>
              <a:rPr lang="en-US" altLang="zh-CN" dirty="0"/>
              <a:t>We can also try other probabilistic models to build more accurate entropy models.</a:t>
            </a:r>
          </a:p>
          <a:p>
            <a:r>
              <a:rPr lang="en-US" altLang="zh-CN" dirty="0"/>
              <a:t>All in all, there are too many issues for us make further research.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033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That’s all.</a:t>
            </a:r>
          </a:p>
          <a:p>
            <a:r>
              <a:rPr lang="en-US" altLang="zh-CN" dirty="0"/>
              <a:t>Thank you for listening.</a:t>
            </a:r>
          </a:p>
          <a:p>
            <a:r>
              <a:rPr lang="en-US" altLang="zh-CN" dirty="0"/>
              <a:t>If you have any question, please contact me via e-mail.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62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Here is the outline. I will introduce our work  from four aspects. Firstly, I will introduce the background and explain the motivations of our work. Secondly, I will describe the methods proposed in our paper. Then I will show the experimental results comparing with other methods. Finally, I will draw a conclusion and talk about the future works of our research.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10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Let’s begin with backgrounds and motivations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9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shows the general framework of end-to-end optimized image compression which takes the transform coding framework, consisting of an encoder, a decoder and an entropy model. </a:t>
            </a:r>
          </a:p>
          <a:p>
            <a:r>
              <a:rPr lang="en-US" altLang="zh-CN" dirty="0"/>
              <a:t>The training loss function usually defines as R plus lambda D, where R is the bit rate of the compressed file, D is distortion between original and reconstructed images, lambda is a trade-off parameter between two objectives.</a:t>
            </a:r>
          </a:p>
          <a:p>
            <a:r>
              <a:rPr lang="en-US" altLang="zh-CN" dirty="0"/>
              <a:t>I post the results of </a:t>
            </a:r>
            <a:r>
              <a:rPr lang="en-US" altLang="zh-CN" dirty="0" err="1"/>
              <a:t>Minnen</a:t>
            </a:r>
            <a:r>
              <a:rPr lang="en-US" altLang="zh-CN" dirty="0"/>
              <a:t> at NIPS 2018. We can see that the rate-distortion performance of existing end-to-end optimized image compression methods can outperform traditional codecs such as JPEG, JPEG2000 and BPG.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282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let us focus on the entropy model since it significantly influences the bit rate of the compressed file.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Here, I show two types of </a:t>
            </a:r>
            <a:r>
              <a:rPr lang="en-US" altLang="zh-CN" sz="1200" i="0" dirty="0">
                <a:effectLst/>
                <a:latin typeface="+mj-lt"/>
                <a:cs typeface="Arial" panose="020B0604020202020204" pitchFamily="34" charset="0"/>
              </a:rPr>
              <a:t>existing typical entropy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dirty="0">
                <a:effectLst/>
                <a:latin typeface="+mj-lt"/>
                <a:cs typeface="Arial" panose="020B0604020202020204" pitchFamily="34" charset="0"/>
              </a:rPr>
              <a:t>One of them assumes distribution of e</a:t>
            </a:r>
            <a:r>
              <a:rPr lang="en-US" altLang="zh-CN" dirty="0"/>
              <a:t>lements in </a:t>
            </a:r>
            <a:r>
              <a:rPr lang="en-US" altLang="zh-CN" dirty="0" err="1"/>
              <a:t>latents</a:t>
            </a:r>
            <a:r>
              <a:rPr lang="en-US" altLang="zh-CN" dirty="0"/>
              <a:t> are fully factorized while the other one is based on contexts.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i="0" dirty="0">
                <a:effectLst/>
                <a:latin typeface="+mj-lt"/>
                <a:cs typeface="Arial" panose="020B0604020202020204" pitchFamily="34" charset="0"/>
              </a:rPr>
              <a:t>For context-based entropy models, the hyperprior method and autoregression method are most frequently used, as well as the combination of these two methods.</a:t>
            </a:r>
          </a:p>
          <a:p>
            <a:r>
              <a:rPr lang="en-US" altLang="zh-CN" dirty="0"/>
              <a:t>However, they all generate fixed parameters for distributions of </a:t>
            </a:r>
            <a:r>
              <a:rPr lang="en-US" altLang="zh-CN" dirty="0" err="1"/>
              <a:t>latents</a:t>
            </a:r>
            <a:r>
              <a:rPr lang="en-US" altLang="zh-CN" dirty="0"/>
              <a:t>, such as the mean and variance in Gaussian distributions, which is inflexible and inaccurate.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58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Now let me introduce the motivation of our work</a:t>
            </a:r>
          </a:p>
          <a:p>
            <a:r>
              <a:rPr lang="en-US" altLang="zh-CN" dirty="0"/>
              <a:t>Firstly, instead of produce fixed parameters, we try to regard the parameters of distributions of </a:t>
            </a:r>
            <a:r>
              <a:rPr lang="en-US" altLang="zh-CN" dirty="0" err="1"/>
              <a:t>latents</a:t>
            </a:r>
            <a:r>
              <a:rPr lang="en-US" altLang="zh-CN" dirty="0"/>
              <a:t> as distributions as well for more accurate estimation.</a:t>
            </a:r>
          </a:p>
          <a:p>
            <a:r>
              <a:rPr lang="en-US" altLang="zh-CN" dirty="0"/>
              <a:t>Specifically, we leverage Gaussian process regression to achieve this.</a:t>
            </a:r>
          </a:p>
          <a:p>
            <a:r>
              <a:rPr lang="en-US" altLang="zh-CN" dirty="0"/>
              <a:t>Besides, we aim at higher compression performance of our method in terms of PSNR and visual quality.</a:t>
            </a:r>
          </a:p>
          <a:p>
            <a:r>
              <a:rPr lang="en-US" altLang="zh-CN" dirty="0"/>
              <a:t>Here is our proposed framework for end-to-end image compression. I will introduce it part by part.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535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Now, let me introduce our work.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44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Our end-to-end image compression framework mainly consists of an Analysis transform, an entropy model, and a synthesis transform, while the propose entropy model is our main contribution.</a:t>
            </a:r>
          </a:p>
          <a:p>
            <a:r>
              <a:rPr lang="en-US" altLang="zh-CN" dirty="0"/>
              <a:t>Our entropy model has three Gaussian process regression modules with different size of contexts, a hyperprior module, and a parameter module.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72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Next, I will detail how to build an entropy model via GPR.</a:t>
            </a:r>
          </a:p>
          <a:p>
            <a:r>
              <a:rPr lang="en-US" altLang="zh-CN" dirty="0"/>
              <a:t>To begin with, I will introduce some preliminaries of Gaussian process regression.</a:t>
            </a:r>
          </a:p>
          <a:p>
            <a:r>
              <a:rPr lang="en-US" altLang="zh-CN" dirty="0"/>
              <a:t>Given N input-label pairs X and y, and M additional inducing inputs, a GPR model assumes a joint Gaussian prior for any finite number of targets characterized by a mean function m and a covariance function k.</a:t>
            </a:r>
          </a:p>
          <a:p>
            <a:r>
              <a:rPr lang="en-US" altLang="zh-CN" dirty="0"/>
              <a:t>The joint density of y, f, and u can be expressed as the GPR prior multiply the likelihood.</a:t>
            </a:r>
          </a:p>
          <a:p>
            <a:r>
              <a:rPr lang="en-US" altLang="zh-CN" dirty="0"/>
              <a:t>Then we employ the variational inference method.</a:t>
            </a:r>
          </a:p>
          <a:p>
            <a:r>
              <a:rPr lang="en-US" altLang="zh-CN" dirty="0"/>
              <a:t>We assume the joint posterior of f and u is conditional on u. </a:t>
            </a:r>
          </a:p>
          <a:p>
            <a:r>
              <a:rPr lang="en-US" altLang="zh-CN" dirty="0"/>
              <a:t>The evidence lower bound is the sum of taking the expectation of the posterior of targets on the log likelihood minus a KL divergence term</a:t>
            </a:r>
          </a:p>
          <a:p>
            <a:r>
              <a:rPr lang="en-US" altLang="zh-CN" dirty="0"/>
              <a:t>Each term in ELBO is analytically tractable.</a:t>
            </a:r>
          </a:p>
          <a:p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8A355-5387-4C4C-B8AB-62FBA20993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809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55" indent="0" algn="ctr">
              <a:buNone/>
              <a:defRPr/>
            </a:lvl2pPr>
            <a:lvl3pPr marL="685711" indent="0" algn="ctr">
              <a:buNone/>
              <a:defRPr/>
            </a:lvl3pPr>
            <a:lvl4pPr marL="1028565" indent="0" algn="ctr">
              <a:buNone/>
              <a:defRPr/>
            </a:lvl4pPr>
            <a:lvl5pPr marL="1371422" indent="0" algn="ctr">
              <a:buNone/>
              <a:defRPr/>
            </a:lvl5pPr>
            <a:lvl6pPr marL="1714277" indent="0" algn="ctr">
              <a:buNone/>
              <a:defRPr/>
            </a:lvl6pPr>
            <a:lvl7pPr marL="2057133" indent="0" algn="ctr">
              <a:buNone/>
              <a:defRPr/>
            </a:lvl7pPr>
            <a:lvl8pPr marL="2399988" indent="0" algn="ctr">
              <a:buNone/>
              <a:defRPr/>
            </a:lvl8pPr>
            <a:lvl9pPr marL="2742843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E6B91-A316-4516-86DB-F35770227496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462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EEC7F-FA91-4993-A2AC-4418768FEA63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0387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96077" y="274638"/>
            <a:ext cx="2124075" cy="61785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3852" y="274638"/>
            <a:ext cx="6219825" cy="61785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0F64F-BFD4-496B-A6E0-5FCAEBB8BE87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12643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23850" y="1268419"/>
            <a:ext cx="4171950" cy="51847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9"/>
            <a:ext cx="4171950" cy="51847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E7519-AE55-4DA4-A5BA-4AEFFF37A939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6104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89" indent="0" algn="ctr">
              <a:buNone/>
              <a:defRPr/>
            </a:lvl2pPr>
            <a:lvl3pPr marL="685778" indent="0" algn="ctr">
              <a:buNone/>
              <a:defRPr/>
            </a:lvl3pPr>
            <a:lvl4pPr marL="1028666" indent="0" algn="ctr">
              <a:buNone/>
              <a:defRPr/>
            </a:lvl4pPr>
            <a:lvl5pPr marL="1371556" indent="0" algn="ctr">
              <a:buNone/>
              <a:defRPr/>
            </a:lvl5pPr>
            <a:lvl6pPr marL="1714445" indent="0" algn="ctr">
              <a:buNone/>
              <a:defRPr/>
            </a:lvl6pPr>
            <a:lvl7pPr marL="2057333" indent="0" algn="ctr">
              <a:buNone/>
              <a:defRPr/>
            </a:lvl7pPr>
            <a:lvl8pPr marL="2400222" indent="0" algn="ctr">
              <a:buNone/>
              <a:defRPr/>
            </a:lvl8pPr>
            <a:lvl9pPr marL="2743111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62410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303856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24"/>
            </a:lvl1pPr>
            <a:lvl2pPr marL="342889" indent="0">
              <a:buNone/>
              <a:defRPr sz="1334"/>
            </a:lvl2pPr>
            <a:lvl3pPr marL="685778" indent="0">
              <a:buNone/>
              <a:defRPr sz="1190"/>
            </a:lvl3pPr>
            <a:lvl4pPr marL="1028666" indent="0">
              <a:buNone/>
              <a:defRPr sz="1048"/>
            </a:lvl4pPr>
            <a:lvl5pPr marL="1371556" indent="0">
              <a:buNone/>
              <a:defRPr sz="1048"/>
            </a:lvl5pPr>
            <a:lvl6pPr marL="1714445" indent="0">
              <a:buNone/>
              <a:defRPr sz="1048"/>
            </a:lvl6pPr>
            <a:lvl7pPr marL="2057333" indent="0">
              <a:buNone/>
              <a:defRPr sz="1048"/>
            </a:lvl7pPr>
            <a:lvl8pPr marL="2400222" indent="0">
              <a:buNone/>
              <a:defRPr sz="1048"/>
            </a:lvl8pPr>
            <a:lvl9pPr marL="2743111" indent="0">
              <a:buNone/>
              <a:defRPr sz="104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5605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572000"/>
          </a:xfrm>
        </p:spPr>
        <p:txBody>
          <a:bodyPr/>
          <a:lstStyle>
            <a:lvl1pPr>
              <a:defRPr sz="2096"/>
            </a:lvl1pPr>
            <a:lvl2pPr>
              <a:defRPr sz="1810"/>
            </a:lvl2pPr>
            <a:lvl3pPr>
              <a:defRPr sz="1524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572000"/>
          </a:xfrm>
        </p:spPr>
        <p:txBody>
          <a:bodyPr/>
          <a:lstStyle>
            <a:lvl1pPr>
              <a:defRPr sz="2096"/>
            </a:lvl1pPr>
            <a:lvl2pPr>
              <a:defRPr sz="1810"/>
            </a:lvl2pPr>
            <a:lvl3pPr>
              <a:defRPr sz="1524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045745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10" b="1"/>
            </a:lvl1pPr>
            <a:lvl2pPr marL="342889" indent="0">
              <a:buNone/>
              <a:defRPr sz="1524" b="1"/>
            </a:lvl2pPr>
            <a:lvl3pPr marL="685778" indent="0">
              <a:buNone/>
              <a:defRPr sz="1334" b="1"/>
            </a:lvl3pPr>
            <a:lvl4pPr marL="1028666" indent="0">
              <a:buNone/>
              <a:defRPr sz="1190" b="1"/>
            </a:lvl4pPr>
            <a:lvl5pPr marL="1371556" indent="0">
              <a:buNone/>
              <a:defRPr sz="1190" b="1"/>
            </a:lvl5pPr>
            <a:lvl6pPr marL="1714445" indent="0">
              <a:buNone/>
              <a:defRPr sz="1190" b="1"/>
            </a:lvl6pPr>
            <a:lvl7pPr marL="2057333" indent="0">
              <a:buNone/>
              <a:defRPr sz="1190" b="1"/>
            </a:lvl7pPr>
            <a:lvl8pPr marL="2400222" indent="0">
              <a:buNone/>
              <a:defRPr sz="1190" b="1"/>
            </a:lvl8pPr>
            <a:lvl9pPr marL="2743111" indent="0">
              <a:buNone/>
              <a:defRPr sz="119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10"/>
            </a:lvl1pPr>
            <a:lvl2pPr>
              <a:defRPr sz="1524"/>
            </a:lvl2pPr>
            <a:lvl3pPr>
              <a:defRPr sz="1334"/>
            </a:lvl3pPr>
            <a:lvl4pPr>
              <a:defRPr sz="1190"/>
            </a:lvl4pPr>
            <a:lvl5pPr>
              <a:defRPr sz="1190"/>
            </a:lvl5pPr>
            <a:lvl6pPr>
              <a:defRPr sz="1190"/>
            </a:lvl6pPr>
            <a:lvl7pPr>
              <a:defRPr sz="1190"/>
            </a:lvl7pPr>
            <a:lvl8pPr>
              <a:defRPr sz="1190"/>
            </a:lvl8pPr>
            <a:lvl9pPr>
              <a:defRPr sz="11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10" b="1"/>
            </a:lvl1pPr>
            <a:lvl2pPr marL="342889" indent="0">
              <a:buNone/>
              <a:defRPr sz="1524" b="1"/>
            </a:lvl2pPr>
            <a:lvl3pPr marL="685778" indent="0">
              <a:buNone/>
              <a:defRPr sz="1334" b="1"/>
            </a:lvl3pPr>
            <a:lvl4pPr marL="1028666" indent="0">
              <a:buNone/>
              <a:defRPr sz="1190" b="1"/>
            </a:lvl4pPr>
            <a:lvl5pPr marL="1371556" indent="0">
              <a:buNone/>
              <a:defRPr sz="1190" b="1"/>
            </a:lvl5pPr>
            <a:lvl6pPr marL="1714445" indent="0">
              <a:buNone/>
              <a:defRPr sz="1190" b="1"/>
            </a:lvl6pPr>
            <a:lvl7pPr marL="2057333" indent="0">
              <a:buNone/>
              <a:defRPr sz="1190" b="1"/>
            </a:lvl7pPr>
            <a:lvl8pPr marL="2400222" indent="0">
              <a:buNone/>
              <a:defRPr sz="1190" b="1"/>
            </a:lvl8pPr>
            <a:lvl9pPr marL="2743111" indent="0">
              <a:buNone/>
              <a:defRPr sz="119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10"/>
            </a:lvl1pPr>
            <a:lvl2pPr>
              <a:defRPr sz="1524"/>
            </a:lvl2pPr>
            <a:lvl3pPr>
              <a:defRPr sz="1334"/>
            </a:lvl3pPr>
            <a:lvl4pPr>
              <a:defRPr sz="1190"/>
            </a:lvl4pPr>
            <a:lvl5pPr>
              <a:defRPr sz="1190"/>
            </a:lvl5pPr>
            <a:lvl6pPr>
              <a:defRPr sz="1190"/>
            </a:lvl6pPr>
            <a:lvl7pPr>
              <a:defRPr sz="1190"/>
            </a:lvl7pPr>
            <a:lvl8pPr>
              <a:defRPr sz="1190"/>
            </a:lvl8pPr>
            <a:lvl9pPr>
              <a:defRPr sz="11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318472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66187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40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4DB0E-CEE6-4F34-ABDB-F09E419E7EC4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2642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152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381"/>
            </a:lvl1pPr>
            <a:lvl2pPr>
              <a:defRPr sz="2096"/>
            </a:lvl2pPr>
            <a:lvl3pPr>
              <a:defRPr sz="1810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48"/>
            </a:lvl1pPr>
            <a:lvl2pPr marL="342889" indent="0">
              <a:buNone/>
              <a:defRPr sz="905"/>
            </a:lvl2pPr>
            <a:lvl3pPr marL="685778" indent="0">
              <a:buNone/>
              <a:defRPr sz="762"/>
            </a:lvl3pPr>
            <a:lvl4pPr marL="1028666" indent="0">
              <a:buNone/>
              <a:defRPr sz="667"/>
            </a:lvl4pPr>
            <a:lvl5pPr marL="1371556" indent="0">
              <a:buNone/>
              <a:defRPr sz="667"/>
            </a:lvl5pPr>
            <a:lvl6pPr marL="1714445" indent="0">
              <a:buNone/>
              <a:defRPr sz="667"/>
            </a:lvl6pPr>
            <a:lvl7pPr marL="2057333" indent="0">
              <a:buNone/>
              <a:defRPr sz="667"/>
            </a:lvl7pPr>
            <a:lvl8pPr marL="2400222" indent="0">
              <a:buNone/>
              <a:defRPr sz="667"/>
            </a:lvl8pPr>
            <a:lvl9pPr marL="2743111" indent="0">
              <a:buNone/>
              <a:defRPr sz="6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981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2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381"/>
            </a:lvl1pPr>
            <a:lvl2pPr marL="342889" indent="0">
              <a:buNone/>
              <a:defRPr sz="2096"/>
            </a:lvl2pPr>
            <a:lvl3pPr marL="685778" indent="0">
              <a:buNone/>
              <a:defRPr sz="1810"/>
            </a:lvl3pPr>
            <a:lvl4pPr marL="1028666" indent="0">
              <a:buNone/>
              <a:defRPr sz="1524"/>
            </a:lvl4pPr>
            <a:lvl5pPr marL="1371556" indent="0">
              <a:buNone/>
              <a:defRPr sz="1524"/>
            </a:lvl5pPr>
            <a:lvl6pPr marL="1714445" indent="0">
              <a:buNone/>
              <a:defRPr sz="1524"/>
            </a:lvl6pPr>
            <a:lvl7pPr marL="2057333" indent="0">
              <a:buNone/>
              <a:defRPr sz="1524"/>
            </a:lvl7pPr>
            <a:lvl8pPr marL="2400222" indent="0">
              <a:buNone/>
              <a:defRPr sz="1524"/>
            </a:lvl8pPr>
            <a:lvl9pPr marL="2743111" indent="0">
              <a:buNone/>
              <a:defRPr sz="1524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48"/>
            </a:lvl1pPr>
            <a:lvl2pPr marL="342889" indent="0">
              <a:buNone/>
              <a:defRPr sz="905"/>
            </a:lvl2pPr>
            <a:lvl3pPr marL="685778" indent="0">
              <a:buNone/>
              <a:defRPr sz="762"/>
            </a:lvl3pPr>
            <a:lvl4pPr marL="1028666" indent="0">
              <a:buNone/>
              <a:defRPr sz="667"/>
            </a:lvl4pPr>
            <a:lvl5pPr marL="1371556" indent="0">
              <a:buNone/>
              <a:defRPr sz="667"/>
            </a:lvl5pPr>
            <a:lvl6pPr marL="1714445" indent="0">
              <a:buNone/>
              <a:defRPr sz="667"/>
            </a:lvl6pPr>
            <a:lvl7pPr marL="2057333" indent="0">
              <a:buNone/>
              <a:defRPr sz="667"/>
            </a:lvl7pPr>
            <a:lvl8pPr marL="2400222" indent="0">
              <a:buNone/>
              <a:defRPr sz="667"/>
            </a:lvl8pPr>
            <a:lvl9pPr marL="2743111" indent="0">
              <a:buNone/>
              <a:defRPr sz="6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94093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714858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9206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1524"/>
            </a:lvl1pPr>
            <a:lvl2pPr marL="342855" indent="0">
              <a:buNone/>
              <a:defRPr sz="1334"/>
            </a:lvl2pPr>
            <a:lvl3pPr marL="685711" indent="0">
              <a:buNone/>
              <a:defRPr sz="1190"/>
            </a:lvl3pPr>
            <a:lvl4pPr marL="1028565" indent="0">
              <a:buNone/>
              <a:defRPr sz="1048"/>
            </a:lvl4pPr>
            <a:lvl5pPr marL="1371422" indent="0">
              <a:buNone/>
              <a:defRPr sz="1048"/>
            </a:lvl5pPr>
            <a:lvl6pPr marL="1714277" indent="0">
              <a:buNone/>
              <a:defRPr sz="1048"/>
            </a:lvl6pPr>
            <a:lvl7pPr marL="2057133" indent="0">
              <a:buNone/>
              <a:defRPr sz="1048"/>
            </a:lvl7pPr>
            <a:lvl8pPr marL="2399988" indent="0">
              <a:buNone/>
              <a:defRPr sz="1048"/>
            </a:lvl8pPr>
            <a:lvl9pPr marL="2742843" indent="0">
              <a:buNone/>
              <a:defRPr sz="104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3BE40-209B-4A29-8677-8632BB24355F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42251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3850" y="1268419"/>
            <a:ext cx="4171950" cy="5184775"/>
          </a:xfrm>
        </p:spPr>
        <p:txBody>
          <a:bodyPr/>
          <a:lstStyle>
            <a:lvl1pPr>
              <a:defRPr sz="2096"/>
            </a:lvl1pPr>
            <a:lvl2pPr>
              <a:defRPr sz="1810"/>
            </a:lvl2pPr>
            <a:lvl3pPr>
              <a:defRPr sz="1524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9"/>
            <a:ext cx="4171950" cy="5184775"/>
          </a:xfrm>
        </p:spPr>
        <p:txBody>
          <a:bodyPr/>
          <a:lstStyle>
            <a:lvl1pPr>
              <a:defRPr sz="2096"/>
            </a:lvl1pPr>
            <a:lvl2pPr>
              <a:defRPr sz="1810"/>
            </a:lvl2pPr>
            <a:lvl3pPr>
              <a:defRPr sz="1524"/>
            </a:lvl3pPr>
            <a:lvl4pPr>
              <a:defRPr sz="1334"/>
            </a:lvl4pPr>
            <a:lvl5pPr>
              <a:defRPr sz="1334"/>
            </a:lvl5pPr>
            <a:lvl6pPr>
              <a:defRPr sz="1334"/>
            </a:lvl6pPr>
            <a:lvl7pPr>
              <a:defRPr sz="1334"/>
            </a:lvl7pPr>
            <a:lvl8pPr>
              <a:defRPr sz="1334"/>
            </a:lvl8pPr>
            <a:lvl9pPr>
              <a:defRPr sz="133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369A3-D8D7-418F-B1C1-B380F8C1C428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0728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10" b="1"/>
            </a:lvl1pPr>
            <a:lvl2pPr marL="342855" indent="0">
              <a:buNone/>
              <a:defRPr sz="1524" b="1"/>
            </a:lvl2pPr>
            <a:lvl3pPr marL="685711" indent="0">
              <a:buNone/>
              <a:defRPr sz="1334" b="1"/>
            </a:lvl3pPr>
            <a:lvl4pPr marL="1028565" indent="0">
              <a:buNone/>
              <a:defRPr sz="1190" b="1"/>
            </a:lvl4pPr>
            <a:lvl5pPr marL="1371422" indent="0">
              <a:buNone/>
              <a:defRPr sz="1190" b="1"/>
            </a:lvl5pPr>
            <a:lvl6pPr marL="1714277" indent="0">
              <a:buNone/>
              <a:defRPr sz="1190" b="1"/>
            </a:lvl6pPr>
            <a:lvl7pPr marL="2057133" indent="0">
              <a:buNone/>
              <a:defRPr sz="1190" b="1"/>
            </a:lvl7pPr>
            <a:lvl8pPr marL="2399988" indent="0">
              <a:buNone/>
              <a:defRPr sz="1190" b="1"/>
            </a:lvl8pPr>
            <a:lvl9pPr marL="2742843" indent="0">
              <a:buNone/>
              <a:defRPr sz="119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10"/>
            </a:lvl1pPr>
            <a:lvl2pPr>
              <a:defRPr sz="1524"/>
            </a:lvl2pPr>
            <a:lvl3pPr>
              <a:defRPr sz="1334"/>
            </a:lvl3pPr>
            <a:lvl4pPr>
              <a:defRPr sz="1190"/>
            </a:lvl4pPr>
            <a:lvl5pPr>
              <a:defRPr sz="1190"/>
            </a:lvl5pPr>
            <a:lvl6pPr>
              <a:defRPr sz="1190"/>
            </a:lvl6pPr>
            <a:lvl7pPr>
              <a:defRPr sz="1190"/>
            </a:lvl7pPr>
            <a:lvl8pPr>
              <a:defRPr sz="1190"/>
            </a:lvl8pPr>
            <a:lvl9pPr>
              <a:defRPr sz="11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10" b="1"/>
            </a:lvl1pPr>
            <a:lvl2pPr marL="342855" indent="0">
              <a:buNone/>
              <a:defRPr sz="1524" b="1"/>
            </a:lvl2pPr>
            <a:lvl3pPr marL="685711" indent="0">
              <a:buNone/>
              <a:defRPr sz="1334" b="1"/>
            </a:lvl3pPr>
            <a:lvl4pPr marL="1028565" indent="0">
              <a:buNone/>
              <a:defRPr sz="1190" b="1"/>
            </a:lvl4pPr>
            <a:lvl5pPr marL="1371422" indent="0">
              <a:buNone/>
              <a:defRPr sz="1190" b="1"/>
            </a:lvl5pPr>
            <a:lvl6pPr marL="1714277" indent="0">
              <a:buNone/>
              <a:defRPr sz="1190" b="1"/>
            </a:lvl6pPr>
            <a:lvl7pPr marL="2057133" indent="0">
              <a:buNone/>
              <a:defRPr sz="1190" b="1"/>
            </a:lvl7pPr>
            <a:lvl8pPr marL="2399988" indent="0">
              <a:buNone/>
              <a:defRPr sz="1190" b="1"/>
            </a:lvl8pPr>
            <a:lvl9pPr marL="2742843" indent="0">
              <a:buNone/>
              <a:defRPr sz="119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10"/>
            </a:lvl1pPr>
            <a:lvl2pPr>
              <a:defRPr sz="1524"/>
            </a:lvl2pPr>
            <a:lvl3pPr>
              <a:defRPr sz="1334"/>
            </a:lvl3pPr>
            <a:lvl4pPr>
              <a:defRPr sz="1190"/>
            </a:lvl4pPr>
            <a:lvl5pPr>
              <a:defRPr sz="1190"/>
            </a:lvl5pPr>
            <a:lvl6pPr>
              <a:defRPr sz="1190"/>
            </a:lvl6pPr>
            <a:lvl7pPr>
              <a:defRPr sz="1190"/>
            </a:lvl7pPr>
            <a:lvl8pPr>
              <a:defRPr sz="1190"/>
            </a:lvl8pPr>
            <a:lvl9pPr>
              <a:defRPr sz="11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E1C88-C516-429B-B1EF-1A01C315FAEF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0665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20D98-F5B2-4C53-A011-2700D13378F3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00799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9C85A-F7FE-4EFD-875B-DB91445425F1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4940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152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381"/>
            </a:lvl1pPr>
            <a:lvl2pPr>
              <a:defRPr sz="2096"/>
            </a:lvl2pPr>
            <a:lvl3pPr>
              <a:defRPr sz="1810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2"/>
            <a:ext cx="3008313" cy="4691063"/>
          </a:xfrm>
        </p:spPr>
        <p:txBody>
          <a:bodyPr/>
          <a:lstStyle>
            <a:lvl1pPr marL="0" indent="0">
              <a:buNone/>
              <a:defRPr sz="1048"/>
            </a:lvl1pPr>
            <a:lvl2pPr marL="342855" indent="0">
              <a:buNone/>
              <a:defRPr sz="905"/>
            </a:lvl2pPr>
            <a:lvl3pPr marL="685711" indent="0">
              <a:buNone/>
              <a:defRPr sz="762"/>
            </a:lvl3pPr>
            <a:lvl4pPr marL="1028565" indent="0">
              <a:buNone/>
              <a:defRPr sz="667"/>
            </a:lvl4pPr>
            <a:lvl5pPr marL="1371422" indent="0">
              <a:buNone/>
              <a:defRPr sz="667"/>
            </a:lvl5pPr>
            <a:lvl6pPr marL="1714277" indent="0">
              <a:buNone/>
              <a:defRPr sz="667"/>
            </a:lvl6pPr>
            <a:lvl7pPr marL="2057133" indent="0">
              <a:buNone/>
              <a:defRPr sz="667"/>
            </a:lvl7pPr>
            <a:lvl8pPr marL="2399988" indent="0">
              <a:buNone/>
              <a:defRPr sz="667"/>
            </a:lvl8pPr>
            <a:lvl9pPr marL="2742843" indent="0">
              <a:buNone/>
              <a:defRPr sz="6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C8C32-BF48-4600-AF71-3F36D68CD477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814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2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381"/>
            </a:lvl1pPr>
            <a:lvl2pPr marL="342855" indent="0">
              <a:buNone/>
              <a:defRPr sz="2096"/>
            </a:lvl2pPr>
            <a:lvl3pPr marL="685711" indent="0">
              <a:buNone/>
              <a:defRPr sz="1810"/>
            </a:lvl3pPr>
            <a:lvl4pPr marL="1028565" indent="0">
              <a:buNone/>
              <a:defRPr sz="1524"/>
            </a:lvl4pPr>
            <a:lvl5pPr marL="1371422" indent="0">
              <a:buNone/>
              <a:defRPr sz="1524"/>
            </a:lvl5pPr>
            <a:lvl6pPr marL="1714277" indent="0">
              <a:buNone/>
              <a:defRPr sz="1524"/>
            </a:lvl6pPr>
            <a:lvl7pPr marL="2057133" indent="0">
              <a:buNone/>
              <a:defRPr sz="1524"/>
            </a:lvl7pPr>
            <a:lvl8pPr marL="2399988" indent="0">
              <a:buNone/>
              <a:defRPr sz="1524"/>
            </a:lvl8pPr>
            <a:lvl9pPr marL="2742843" indent="0">
              <a:buNone/>
              <a:defRPr sz="1524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48"/>
            </a:lvl1pPr>
            <a:lvl2pPr marL="342855" indent="0">
              <a:buNone/>
              <a:defRPr sz="905"/>
            </a:lvl2pPr>
            <a:lvl3pPr marL="685711" indent="0">
              <a:buNone/>
              <a:defRPr sz="762"/>
            </a:lvl3pPr>
            <a:lvl4pPr marL="1028565" indent="0">
              <a:buNone/>
              <a:defRPr sz="667"/>
            </a:lvl4pPr>
            <a:lvl5pPr marL="1371422" indent="0">
              <a:buNone/>
              <a:defRPr sz="667"/>
            </a:lvl5pPr>
            <a:lvl6pPr marL="1714277" indent="0">
              <a:buNone/>
              <a:defRPr sz="667"/>
            </a:lvl6pPr>
            <a:lvl7pPr marL="2057133" indent="0">
              <a:buNone/>
              <a:defRPr sz="667"/>
            </a:lvl7pPr>
            <a:lvl8pPr marL="2399988" indent="0">
              <a:buNone/>
              <a:defRPr sz="667"/>
            </a:lvl8pPr>
            <a:lvl9pPr marL="2742843" indent="0">
              <a:buNone/>
              <a:defRPr sz="6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1F4D2-FE31-42D4-80F9-E71E9AA318BF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779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wmf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jpeg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ChangeArrowheads="1"/>
          </p:cNvSpPr>
          <p:nvPr/>
        </p:nvSpPr>
        <p:spPr bwMode="auto">
          <a:xfrm>
            <a:off x="323851" y="1052517"/>
            <a:ext cx="8496300" cy="73025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20000">
                <a:srgbClr val="0A128C"/>
              </a:gs>
              <a:gs pos="35001">
                <a:srgbClr val="181CC7"/>
              </a:gs>
              <a:gs pos="44000">
                <a:srgbClr val="7005D4"/>
              </a:gs>
              <a:gs pos="50000">
                <a:srgbClr val="8C3D91"/>
              </a:gs>
              <a:gs pos="56000">
                <a:srgbClr val="7005D4"/>
              </a:gs>
              <a:gs pos="64999">
                <a:srgbClr val="181CC7"/>
              </a:gs>
              <a:gs pos="80000">
                <a:srgbClr val="0A128C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</p:spPr>
        <p:txBody>
          <a:bodyPr wrap="none" lIns="68573" tIns="34286" rIns="68573" bIns="34286" anchor="ctr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6857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52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274644"/>
            <a:ext cx="84963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68419"/>
            <a:ext cx="8496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24625"/>
            <a:ext cx="2133600" cy="196850"/>
          </a:xfrm>
          <a:prstGeom prst="rect">
            <a:avLst/>
          </a:prstGeom>
          <a:noFill/>
          <a:ln>
            <a:noFill/>
          </a:ln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048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fld id="{0B351F8F-CB5E-4991-8860-5013C7B2010A}" type="datetime1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07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196850"/>
          </a:xfrm>
          <a:prstGeom prst="rect">
            <a:avLst/>
          </a:prstGeom>
          <a:noFill/>
          <a:ln>
            <a:noFill/>
          </a:ln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048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196850"/>
          </a:xfrm>
          <a:prstGeom prst="rect">
            <a:avLst/>
          </a:prstGeom>
          <a:noFill/>
          <a:ln>
            <a:noFill/>
          </a:ln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048">
                <a:latin typeface="+mn-lt"/>
                <a:ea typeface="宋体" pitchFamily="2" charset="-122"/>
                <a:cs typeface="+mn-cs"/>
              </a:defRPr>
            </a:lvl1pPr>
          </a:lstStyle>
          <a:p>
            <a:fld id="{D24C85BC-9663-4383-BD20-ADBB9AD20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34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5pPr>
      <a:lvl6pPr marL="342855"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6pPr>
      <a:lvl7pPr marL="685711"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7pPr>
      <a:lvl8pPr marL="1028565"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8pPr>
      <a:lvl9pPr marL="1371422" algn="ctr" rtl="0" eaLnBrk="1" fontAlgn="base" hangingPunct="1">
        <a:spcBef>
          <a:spcPct val="0"/>
        </a:spcBef>
        <a:spcAft>
          <a:spcPct val="0"/>
        </a:spcAft>
        <a:defRPr sz="3286" b="1">
          <a:solidFill>
            <a:schemeClr val="tx2"/>
          </a:solidFill>
          <a:latin typeface="Times New Roman" pitchFamily="18" charset="0"/>
          <a:ea typeface="黑体" pitchFamily="49" charset="-122"/>
        </a:defRPr>
      </a:lvl9pPr>
    </p:titleStyle>
    <p:bodyStyle>
      <a:lvl1pPr marL="257142" indent="-257142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Clr>
          <a:srgbClr val="00CC00"/>
        </a:buClr>
        <a:buSzPct val="80000"/>
        <a:buFont typeface="Wingdings" pitchFamily="2" charset="2"/>
        <a:buChar char="u"/>
        <a:defRPr sz="2381" b="1">
          <a:solidFill>
            <a:schemeClr val="tx1"/>
          </a:solidFill>
          <a:latin typeface="+mn-lt"/>
          <a:ea typeface="+mn-ea"/>
          <a:cs typeface="+mn-cs"/>
        </a:defRPr>
      </a:lvl1pPr>
      <a:lvl2pPr marL="557141" indent="-214286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Blip>
          <a:blip r:embed="rId14"/>
        </a:buBlip>
        <a:defRPr sz="2096" b="1">
          <a:solidFill>
            <a:schemeClr val="tx1"/>
          </a:solidFill>
          <a:latin typeface="+mn-lt"/>
          <a:ea typeface="+mn-ea"/>
        </a:defRPr>
      </a:lvl2pPr>
      <a:lvl3pPr marL="857139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•"/>
        <a:defRPr sz="1810" b="1">
          <a:solidFill>
            <a:schemeClr val="tx1"/>
          </a:solidFill>
          <a:latin typeface="+mn-lt"/>
          <a:ea typeface="+mn-ea"/>
        </a:defRPr>
      </a:lvl3pPr>
      <a:lvl4pPr marL="1199994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–"/>
        <a:defRPr sz="1524" b="1">
          <a:solidFill>
            <a:schemeClr val="tx1"/>
          </a:solidFill>
          <a:latin typeface="+mn-lt"/>
          <a:ea typeface="+mn-ea"/>
        </a:defRPr>
      </a:lvl4pPr>
      <a:lvl5pPr marL="1542849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»"/>
        <a:defRPr sz="1524" b="1">
          <a:solidFill>
            <a:schemeClr val="tx1"/>
          </a:solidFill>
          <a:latin typeface="+mn-lt"/>
          <a:ea typeface="+mn-ea"/>
        </a:defRPr>
      </a:lvl5pPr>
      <a:lvl6pPr marL="1885705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»"/>
        <a:defRPr sz="1524" b="1">
          <a:solidFill>
            <a:schemeClr val="tx1"/>
          </a:solidFill>
          <a:latin typeface="+mn-lt"/>
          <a:ea typeface="+mn-ea"/>
        </a:defRPr>
      </a:lvl6pPr>
      <a:lvl7pPr marL="2228560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»"/>
        <a:defRPr sz="1524" b="1">
          <a:solidFill>
            <a:schemeClr val="tx1"/>
          </a:solidFill>
          <a:latin typeface="+mn-lt"/>
          <a:ea typeface="+mn-ea"/>
        </a:defRPr>
      </a:lvl7pPr>
      <a:lvl8pPr marL="2571416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»"/>
        <a:defRPr sz="1524" b="1">
          <a:solidFill>
            <a:schemeClr val="tx1"/>
          </a:solidFill>
          <a:latin typeface="+mn-lt"/>
          <a:ea typeface="+mn-ea"/>
        </a:defRPr>
      </a:lvl8pPr>
      <a:lvl9pPr marL="2914272" indent="-171429" algn="l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Wingdings" pitchFamily="2" charset="2"/>
        <a:buChar char="»"/>
        <a:defRPr sz="1524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1pPr>
      <a:lvl2pPr marL="342855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2pPr>
      <a:lvl3pPr marL="685711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5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2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7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3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8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3" algn="l" defTabSz="685711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2528"/>
            <a:ext cx="91440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7" descr="2-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3808415"/>
            <a:ext cx="37528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1" descr="图片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1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2" descr="图片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3" descr="图片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4" descr="图片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5" descr="图片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1" y="179388"/>
            <a:ext cx="7556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5" descr="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18" tIns="72009" rIns="144018" bIns="720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18" tIns="72009" rIns="144018" bIns="72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038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5pPr>
      <a:lvl6pPr marL="342889"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6pPr>
      <a:lvl7pPr marL="685778"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7pPr>
      <a:lvl8pPr marL="1028666"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8pPr>
      <a:lvl9pPr marL="1371556" algn="l" rtl="0" eaLnBrk="1" fontAlgn="base" hangingPunct="1">
        <a:spcBef>
          <a:spcPct val="0"/>
        </a:spcBef>
        <a:spcAft>
          <a:spcPct val="0"/>
        </a:spcAft>
        <a:defRPr sz="2096" b="1">
          <a:solidFill>
            <a:schemeClr val="bg1"/>
          </a:solidFill>
          <a:latin typeface="微软雅黑" pitchFamily="34" charset="-122"/>
          <a:ea typeface="华文中宋" pitchFamily="2" charset="-122"/>
        </a:defRPr>
      </a:lvl9pPr>
    </p:titleStyle>
    <p:bodyStyle>
      <a:lvl1pPr marL="257167" indent="-257167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SzPct val="65000"/>
        <a:buFont typeface="Marlett" pitchFamily="2" charset="2"/>
        <a:buChar char="g"/>
        <a:defRPr sz="1810" b="1">
          <a:solidFill>
            <a:schemeClr val="tx1"/>
          </a:solidFill>
          <a:latin typeface="+mn-lt"/>
          <a:ea typeface="+mn-ea"/>
          <a:cs typeface="+mn-cs"/>
        </a:defRPr>
      </a:lvl1pPr>
      <a:lvl2pPr marL="557195" indent="-214306" algn="l" rtl="0" eaLnBrk="1" fontAlgn="base" hangingPunct="1">
        <a:spcBef>
          <a:spcPct val="20000"/>
        </a:spcBef>
        <a:spcAft>
          <a:spcPct val="0"/>
        </a:spcAft>
        <a:buSzPct val="75000"/>
        <a:buFont typeface="Marlett" pitchFamily="2" charset="2"/>
        <a:buBlip>
          <a:blip r:embed="rId21"/>
        </a:buBlip>
        <a:defRPr sz="1524" b="1">
          <a:solidFill>
            <a:schemeClr val="tx1"/>
          </a:solidFill>
          <a:latin typeface="+mn-lt"/>
          <a:ea typeface="+mn-ea"/>
        </a:defRPr>
      </a:lvl2pPr>
      <a:lvl3pPr marL="857222" indent="-171445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80000"/>
        <a:buFont typeface="Arial" charset="0"/>
        <a:buChar char="♦"/>
        <a:defRPr sz="1810">
          <a:solidFill>
            <a:schemeClr val="tx1"/>
          </a:solidFill>
          <a:latin typeface="+mn-lt"/>
          <a:ea typeface="+mn-ea"/>
        </a:defRPr>
      </a:lvl3pPr>
      <a:lvl4pPr marL="1200111" indent="-17144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90">
          <a:solidFill>
            <a:schemeClr val="tx1"/>
          </a:solidFill>
          <a:latin typeface="+mn-lt"/>
          <a:ea typeface="+mn-ea"/>
        </a:defRPr>
      </a:lvl4pPr>
      <a:lvl5pPr marL="1543000" indent="-17144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48">
          <a:solidFill>
            <a:schemeClr val="tx1"/>
          </a:solidFill>
          <a:latin typeface="+mn-lt"/>
          <a:ea typeface="+mn-ea"/>
        </a:defRPr>
      </a:lvl5pPr>
      <a:lvl6pPr marL="1885889" indent="-17144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048">
          <a:solidFill>
            <a:schemeClr val="tx1"/>
          </a:solidFill>
          <a:latin typeface="+mn-lt"/>
          <a:ea typeface="+mn-ea"/>
        </a:defRPr>
      </a:lvl6pPr>
      <a:lvl7pPr marL="2228777" indent="-17144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048">
          <a:solidFill>
            <a:schemeClr val="tx1"/>
          </a:solidFill>
          <a:latin typeface="+mn-lt"/>
          <a:ea typeface="+mn-ea"/>
        </a:defRPr>
      </a:lvl7pPr>
      <a:lvl8pPr marL="2571667" indent="-17144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048">
          <a:solidFill>
            <a:schemeClr val="tx1"/>
          </a:solidFill>
          <a:latin typeface="+mn-lt"/>
          <a:ea typeface="+mn-ea"/>
        </a:defRPr>
      </a:lvl8pPr>
      <a:lvl9pPr marL="2914556" indent="-171445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04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1pPr>
      <a:lvl2pPr marL="342889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2pPr>
      <a:lvl3pPr marL="685778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6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6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5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3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2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778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0.m4a"/><Relationship Id="rId7" Type="http://schemas.openxmlformats.org/officeDocument/2006/relationships/image" Target="../media/image27.png"/><Relationship Id="rId12" Type="http://schemas.openxmlformats.org/officeDocument/2006/relationships/image" Target="../media/image12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1.m4a"/><Relationship Id="rId7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media12.m4a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12.png"/><Relationship Id="rId2" Type="http://schemas.microsoft.com/office/2007/relationships/media" Target="../media/media12.m4a"/><Relationship Id="rId16" Type="http://schemas.openxmlformats.org/officeDocument/2006/relationships/image" Target="../media/image44.png"/><Relationship Id="rId1" Type="http://schemas.openxmlformats.org/officeDocument/2006/relationships/tags" Target="../tags/tag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2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2.pn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2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m4a"/><Relationship Id="rId7" Type="http://schemas.openxmlformats.org/officeDocument/2006/relationships/image" Target="../media/image130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9.m4a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742950" y="4584699"/>
            <a:ext cx="7560791" cy="11397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Maida Cao*</a:t>
            </a: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Wenrui</a:t>
            </a: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Dai, </a:t>
            </a:r>
            <a:r>
              <a:rPr lang="en-US" altLang="zh-CN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Shaohui</a:t>
            </a: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Chenglin</a:t>
            </a: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Junni</a:t>
            </a: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Zou, Ying Chen, </a:t>
            </a:r>
            <a:r>
              <a:rPr lang="en-US" altLang="zh-CN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Hongkai</a:t>
            </a: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Xiong</a:t>
            </a:r>
            <a:endParaRPr lang="en-US" altLang="zh-CN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Shanghai Jiao Tong University </a:t>
            </a:r>
          </a:p>
          <a:p>
            <a:pPr marL="0" indent="0" algn="ctr">
              <a:buNone/>
            </a:pPr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caomaida@sjtu.edu.cn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84" y="878671"/>
            <a:ext cx="2529101" cy="45362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4300" y="2477781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Entropy Modeling via Gaussian Process Regression for Learned Image Compression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076095BA-2A73-F445-B896-254A6A1CF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8"/>
    </mc:Choice>
    <mc:Fallback>
      <p:transition spd="slow" advTm="2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242957B-EA39-44E0-8EB6-77A6AADE0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Entropy Modeling via GPR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ACFFD8-1F90-4152-BCF2-E83822EAF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0" y="1645870"/>
            <a:ext cx="3138550" cy="157200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FB9542A-CE59-4D12-A468-E10CD7465734}"/>
              </a:ext>
            </a:extLst>
          </p:cNvPr>
          <p:cNvSpPr/>
          <p:nvPr/>
        </p:nvSpPr>
        <p:spPr>
          <a:xfrm>
            <a:off x="323850" y="1163584"/>
            <a:ext cx="1863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GPR module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923682F-9D23-465C-AA60-002A45358B0B}"/>
              </a:ext>
            </a:extLst>
          </p:cNvPr>
          <p:cNvSpPr/>
          <p:nvPr/>
        </p:nvSpPr>
        <p:spPr>
          <a:xfrm>
            <a:off x="4080265" y="1163584"/>
            <a:ext cx="2912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Autoregressive process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707901A-2D4A-4A40-B709-EB7F06899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01" y="1645720"/>
            <a:ext cx="4008852" cy="193395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1066219-7517-48C4-BC93-2070A57A79FD}"/>
              </a:ext>
            </a:extLst>
          </p:cNvPr>
          <p:cNvSpPr/>
          <p:nvPr/>
        </p:nvSpPr>
        <p:spPr>
          <a:xfrm>
            <a:off x="323850" y="3735784"/>
            <a:ext cx="3501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Variational inference </a:t>
            </a:r>
            <a:r>
              <a:rPr lang="en-US" altLang="zh-CN" sz="2000" dirty="0">
                <a:latin typeface="+mj-lt"/>
                <a:cs typeface="Arial" panose="020B0604020202020204" pitchFamily="34" charset="0"/>
              </a:rPr>
              <a:t>m</a:t>
            </a: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3372727-99E3-43C4-AE9F-C28F66A0E3CC}"/>
                  </a:ext>
                </a:extLst>
              </p:cNvPr>
              <p:cNvSpPr txBox="1"/>
              <p:nvPr/>
            </p:nvSpPr>
            <p:spPr>
              <a:xfrm>
                <a:off x="697630" y="4004109"/>
                <a:ext cx="6769970" cy="619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Covariance function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nary>
                      <m:naryPr>
                        <m:chr m:val="∏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⁡(−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b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b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CN" dirty="0"/>
                  <a:t> (RBF)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3372727-99E3-43C4-AE9F-C28F66A0E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30" y="4004109"/>
                <a:ext cx="6769970" cy="619272"/>
              </a:xfrm>
              <a:prstGeom prst="rect">
                <a:avLst/>
              </a:prstGeom>
              <a:blipFill>
                <a:blip r:embed="rId8"/>
                <a:stretch>
                  <a:fillRect l="-5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FC0A390C-E7A8-42F3-8327-D7FEFA918ECB}"/>
              </a:ext>
            </a:extLst>
          </p:cNvPr>
          <p:cNvSpPr txBox="1"/>
          <p:nvPr/>
        </p:nvSpPr>
        <p:spPr>
          <a:xfrm>
            <a:off x="697630" y="452655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Bit-rate estimation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482131C-1748-4853-B837-DA91867B98A2}"/>
                  </a:ext>
                </a:extLst>
              </p:cNvPr>
              <p:cNvSpPr txBox="1"/>
              <p:nvPr/>
            </p:nvSpPr>
            <p:spPr>
              <a:xfrm>
                <a:off x="957755" y="4895891"/>
                <a:ext cx="5337551" cy="786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ELBO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limLow>
                            <m:limLow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𝔼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⇓</m:t>
                              </m:r>
                            </m:lim>
                          </m:limLow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KL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||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482131C-1748-4853-B837-DA91867B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55" y="4895891"/>
                <a:ext cx="5337551" cy="7862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219202-3826-4474-80AE-C4BECD9580D7}"/>
                  </a:ext>
                </a:extLst>
              </p:cNvPr>
              <p:cNvSpPr txBox="1"/>
              <p:nvPr/>
            </p:nvSpPr>
            <p:spPr>
              <a:xfrm>
                <a:off x="1174852" y="5639243"/>
                <a:ext cx="4827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)∗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(−0.5,0.5))(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219202-3826-4474-80AE-C4BECD958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852" y="5639243"/>
                <a:ext cx="4827155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11F1153-43F8-4F7C-95D5-A424D208C3AF}"/>
                  </a:ext>
                </a:extLst>
              </p:cNvPr>
              <p:cNvSpPr txBox="1"/>
              <p:nvPr/>
            </p:nvSpPr>
            <p:spPr>
              <a:xfrm>
                <a:off x="697630" y="6027625"/>
                <a:ext cx="5008935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Sampling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zh-CN" alt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</a:rPr>
                                  <m:t>𝐒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𝑖𝑖</m:t>
                            </m:r>
                          </m:sub>
                        </m:sSub>
                      </m:e>
                    </m:rad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(0,1)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11F1153-43F8-4F7C-95D5-A424D208C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630" y="6027625"/>
                <a:ext cx="5008935" cy="427746"/>
              </a:xfrm>
              <a:prstGeom prst="rect">
                <a:avLst/>
              </a:prstGeom>
              <a:blipFill>
                <a:blip r:embed="rId11"/>
                <a:stretch>
                  <a:fillRect l="-73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1691C360-CD63-4F19-9250-992521EAF925}"/>
              </a:ext>
            </a:extLst>
          </p:cNvPr>
          <p:cNvSpPr/>
          <p:nvPr/>
        </p:nvSpPr>
        <p:spPr bwMode="auto">
          <a:xfrm>
            <a:off x="1196368" y="1826755"/>
            <a:ext cx="1863011" cy="132170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CAADB7A7-207D-46AC-93C4-7E59CBFCFF94}"/>
              </a:ext>
            </a:extLst>
          </p:cNvPr>
          <p:cNvSpPr/>
          <p:nvPr/>
        </p:nvSpPr>
        <p:spPr bwMode="auto">
          <a:xfrm>
            <a:off x="2063746" y="3236928"/>
            <a:ext cx="108000" cy="223255"/>
          </a:xfrm>
          <a:prstGeom prst="downArrow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942781A-F01A-466E-A794-B6AEAA94B5BD}"/>
              </a:ext>
            </a:extLst>
          </p:cNvPr>
          <p:cNvSpPr txBox="1"/>
          <p:nvPr/>
        </p:nvSpPr>
        <p:spPr>
          <a:xfrm>
            <a:off x="450612" y="3383650"/>
            <a:ext cx="355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Whitening and dimensionality reduction 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灯片编号占位符 19">
            <a:extLst>
              <a:ext uri="{FF2B5EF4-FFF2-40B4-BE49-F238E27FC236}">
                <a16:creationId xmlns:a16="http://schemas.microsoft.com/office/drawing/2014/main" id="{A84BD8AE-D1E2-4EEA-986C-B45214A0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24" name="音频 23">
            <a:hlinkClick r:id="" action="ppaction://media"/>
            <a:extLst>
              <a:ext uri="{FF2B5EF4-FFF2-40B4-BE49-F238E27FC236}">
                <a16:creationId xmlns:a16="http://schemas.microsoft.com/office/drawing/2014/main" id="{D4607532-D5A1-8440-A050-7A0887A84C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547624"/>
      </p:ext>
    </p:extLst>
  </p:cSld>
  <p:clrMapOvr>
    <a:masterClrMapping/>
  </p:clrMapOvr>
  <p:transition advTm="100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/>
    </p:bldLst>
  </p:timing>
  <p:extLst>
    <p:ext uri="{3A86A75C-4F4B-4683-9AE1-C65F6400EC91}">
      <p14:laserTraceLst xmlns:p14="http://schemas.microsoft.com/office/powerpoint/2010/main">
        <p14:tracePtLst>
          <p14:tracePt t="1658" x="4397375" y="2590800"/>
          <p14:tracePt t="1666" x="4389438" y="2590800"/>
          <p14:tracePt t="1682" x="4373563" y="2590800"/>
          <p14:tracePt t="1698" x="4365625" y="2590800"/>
          <p14:tracePt t="1715" x="4351338" y="2590800"/>
          <p14:tracePt t="1731" x="4351338" y="2598738"/>
          <p14:tracePt t="1738" x="4335463" y="2598738"/>
          <p14:tracePt t="1762" x="4327525" y="2598738"/>
          <p14:tracePt t="1778" x="4313238" y="2598738"/>
          <p14:tracePt t="1795" x="4313238" y="2613025"/>
          <p14:tracePt t="1803" x="4305300" y="2613025"/>
          <p14:tracePt t="1827" x="4289425" y="2613025"/>
          <p14:tracePt t="1835" x="4289425" y="2620963"/>
          <p14:tracePt t="1843" x="4283075" y="2620963"/>
          <p14:tracePt t="1867" x="4267200" y="2620963"/>
          <p14:tracePt t="1883" x="4267200" y="2636838"/>
          <p14:tracePt t="1892" x="4259263" y="2636838"/>
          <p14:tracePt t="1924" x="4244975" y="2644775"/>
          <p14:tracePt t="1956" x="4229100" y="2644775"/>
          <p14:tracePt t="1964" x="4229100" y="2659063"/>
          <p14:tracePt t="1981" x="4221163" y="2659063"/>
          <p14:tracePt t="2005" x="4221163" y="2674938"/>
          <p14:tracePt t="2029" x="4206875" y="2674938"/>
          <p14:tracePt t="2045" x="4206875" y="2682875"/>
          <p14:tracePt t="2077" x="4198938" y="2682875"/>
          <p14:tracePt t="2093" x="4198938" y="2697163"/>
          <p14:tracePt t="2134" x="4183063" y="2697163"/>
          <p14:tracePt t="2198" x="4175125" y="2697163"/>
          <p14:tracePt t="2222" x="4175125" y="2705100"/>
          <p14:tracePt t="2303" x="4160838" y="2705100"/>
          <p14:tracePt t="2343" x="4160838" y="2720975"/>
          <p14:tracePt t="2392" x="4144963" y="2720975"/>
          <p14:tracePt t="2424" x="4144963" y="2727325"/>
          <p14:tracePt t="2448" x="4137025" y="2727325"/>
          <p14:tracePt t="2497" x="4137025" y="2743200"/>
          <p14:tracePt t="2545" x="4122738" y="2743200"/>
          <p14:tracePt t="2553" x="4122738" y="2759075"/>
          <p14:tracePt t="2594" x="4122738" y="2765425"/>
          <p14:tracePt t="2634" x="4114800" y="2765425"/>
          <p14:tracePt t="2642" x="4114800" y="2781300"/>
          <p14:tracePt t="2690" x="4114800" y="2789238"/>
          <p14:tracePt t="2698" x="4098925" y="2789238"/>
          <p14:tracePt t="2747" x="4098925" y="2803525"/>
          <p14:tracePt t="2771" x="4092575" y="2803525"/>
          <p14:tracePt t="2787" x="4092575" y="2811463"/>
          <p14:tracePt t="2828" x="4092575" y="2827338"/>
          <p14:tracePt t="2835" x="4076700" y="2827338"/>
          <p14:tracePt t="2860" x="4076700" y="2841625"/>
          <p14:tracePt t="2884" x="4068763" y="2841625"/>
          <p14:tracePt t="2892" x="4068763" y="2849563"/>
          <p14:tracePt t="2924" x="4068763" y="2865438"/>
          <p14:tracePt t="2957" x="4054475" y="2873375"/>
          <p14:tracePt t="2973" x="4054475" y="2887663"/>
          <p14:tracePt t="2989" x="4054475" y="2895600"/>
          <p14:tracePt t="2998" x="4038600" y="2895600"/>
          <p14:tracePt t="3015" x="4038600" y="2911475"/>
          <p14:tracePt t="3031" x="4038600" y="2917825"/>
          <p14:tracePt t="3037" x="4030663" y="2917825"/>
          <p14:tracePt t="3054" x="4030663" y="2933700"/>
          <p14:tracePt t="3070" x="4016375" y="2933700"/>
          <p14:tracePt t="3078" x="4016375" y="2949575"/>
          <p14:tracePt t="3094" x="4016375" y="2955925"/>
          <p14:tracePt t="3110" x="4008438" y="2955925"/>
          <p14:tracePt t="3126" x="4008438" y="2971800"/>
          <p14:tracePt t="3142" x="3992563" y="2971800"/>
          <p14:tracePt t="3150" x="3992563" y="2979738"/>
          <p14:tracePt t="3182" x="3984625" y="2979738"/>
          <p14:tracePt t="3190" x="3984625" y="2994025"/>
          <p14:tracePt t="3207" x="3970338" y="2994025"/>
          <p14:tracePt t="3239" x="3954463" y="2994025"/>
          <p14:tracePt t="3279" x="3946525" y="2994025"/>
          <p14:tracePt t="3336" x="3946525" y="2979738"/>
          <p14:tracePt t="3352" x="3932238" y="2979738"/>
          <p14:tracePt t="3392" x="3932238" y="2971800"/>
          <p14:tracePt t="3408" x="3924300" y="2971800"/>
          <p14:tracePt t="4692" x="3908425" y="2971800"/>
          <p14:tracePt t="4877" x="3902075" y="2971800"/>
          <p14:tracePt t="7306" x="3886200" y="3001963"/>
          <p14:tracePt t="7315" x="3863975" y="3032125"/>
          <p14:tracePt t="7322" x="3825875" y="3063875"/>
          <p14:tracePt t="7331" x="3794125" y="3116263"/>
          <p14:tracePt t="7339" x="3741738" y="3146425"/>
          <p14:tracePt t="7348" x="3695700" y="3192463"/>
          <p14:tracePt t="7355" x="3657600" y="3230563"/>
          <p14:tracePt t="7364" x="3635375" y="3254375"/>
          <p14:tracePt t="7371" x="3565525" y="3314700"/>
          <p14:tracePt t="7379" x="3543300" y="3330575"/>
          <p14:tracePt t="7387" x="3505200" y="3360738"/>
          <p14:tracePt t="7395" x="3459163" y="3398838"/>
          <p14:tracePt t="7403" x="3421063" y="3436938"/>
          <p14:tracePt t="7411" x="3398838" y="3444875"/>
          <p14:tracePt t="7419" x="3375025" y="3467100"/>
          <p14:tracePt t="7427" x="3336925" y="3497263"/>
          <p14:tracePt t="7435" x="3314700" y="3521075"/>
          <p14:tracePt t="7443" x="3276600" y="3527425"/>
          <p14:tracePt t="7451" x="3254375" y="3543300"/>
          <p14:tracePt t="7460" x="3216275" y="3565525"/>
          <p14:tracePt t="7468" x="3192463" y="3565525"/>
          <p14:tracePt t="7475" x="3170238" y="3581400"/>
          <p14:tracePt t="7484" x="3146425" y="3589338"/>
          <p14:tracePt t="7491" x="3132138" y="3603625"/>
          <p14:tracePt t="7500" x="3108325" y="3603625"/>
          <p14:tracePt t="7508" x="3101975" y="3603625"/>
          <p14:tracePt t="7516" x="3086100" y="3611563"/>
          <p14:tracePt t="7524" x="3078163" y="3611563"/>
          <p14:tracePt t="7532" x="3063875" y="3611563"/>
          <p14:tracePt t="7540" x="3055938" y="3627438"/>
          <p14:tracePt t="7548" x="3040063" y="3627438"/>
          <p14:tracePt t="7556" x="3025775" y="3627438"/>
          <p14:tracePt t="7565" x="3017838" y="3627438"/>
          <p14:tracePt t="7573" x="3001963" y="3627438"/>
          <p14:tracePt t="7581" x="2979738" y="3627438"/>
          <p14:tracePt t="7589" x="2971800" y="3627438"/>
          <p14:tracePt t="7598" x="2955925" y="3627438"/>
          <p14:tracePt t="7605" x="2941638" y="3627438"/>
          <p14:tracePt t="7615" x="2933700" y="3627438"/>
          <p14:tracePt t="7621" x="2917825" y="3627438"/>
          <p14:tracePt t="7631" x="2911475" y="3627438"/>
          <p14:tracePt t="7637" x="2887663" y="3627438"/>
          <p14:tracePt t="7648" x="2873375" y="3627438"/>
          <p14:tracePt t="7653" x="2857500" y="3627438"/>
          <p14:tracePt t="7665" x="2835275" y="3627438"/>
          <p14:tracePt t="7669" x="2827338" y="3627438"/>
          <p14:tracePt t="7681" x="2803525" y="3627438"/>
          <p14:tracePt t="7685" x="2789238" y="3627438"/>
          <p14:tracePt t="7698" x="2781300" y="3627438"/>
          <p14:tracePt t="7701" x="2751138" y="3627438"/>
          <p14:tracePt t="7715" x="2743200" y="3627438"/>
          <p14:tracePt t="7718" x="2727325" y="3627438"/>
          <p14:tracePt t="7732" x="2720975" y="3627438"/>
          <p14:tracePt t="7734" x="2705100" y="3627438"/>
          <p14:tracePt t="7748" x="2697163" y="3627438"/>
          <p14:tracePt t="7758" x="2682875" y="3611563"/>
          <p14:tracePt t="7766" x="2667000" y="3611563"/>
          <p14:tracePt t="7782" x="2659063" y="3611563"/>
          <p14:tracePt t="7790" x="2659063" y="3603625"/>
          <p14:tracePt t="7798" x="2644775" y="3603625"/>
          <p14:tracePt t="7815" x="2636838" y="3589338"/>
          <p14:tracePt t="7823" x="2620963" y="3589338"/>
          <p14:tracePt t="7839" x="2620963" y="3581400"/>
          <p14:tracePt t="7848" x="2613025" y="3581400"/>
          <p14:tracePt t="7855" x="2598738" y="3565525"/>
          <p14:tracePt t="7871" x="2590800" y="3565525"/>
          <p14:tracePt t="7879" x="2574925" y="3551238"/>
          <p14:tracePt t="7887" x="2574925" y="3543300"/>
          <p14:tracePt t="7895" x="2560638" y="3543300"/>
          <p14:tracePt t="7903" x="2560638" y="3527425"/>
          <p14:tracePt t="7911" x="2552700" y="3527425"/>
          <p14:tracePt t="7920" x="2536825" y="3521075"/>
          <p14:tracePt t="7927" x="2530475" y="3521075"/>
          <p14:tracePt t="7936" x="2514600" y="3505200"/>
          <p14:tracePt t="7952" x="2506663" y="3497263"/>
          <p14:tracePt t="7960" x="2492375" y="3497263"/>
          <p14:tracePt t="7968" x="2492375" y="3482975"/>
          <p14:tracePt t="7976" x="2476500" y="3482975"/>
          <p14:tracePt t="7984" x="2468563" y="3467100"/>
          <p14:tracePt t="7992" x="2454275" y="3459163"/>
          <p14:tracePt t="8008" x="2446338" y="3444875"/>
          <p14:tracePt t="8016" x="2430463" y="3444875"/>
          <p14:tracePt t="8024" x="2422525" y="3444875"/>
          <p14:tracePt t="8032" x="2408238" y="3436938"/>
          <p14:tracePt t="8040" x="2392363" y="3436938"/>
          <p14:tracePt t="8048" x="2392363" y="3421063"/>
          <p14:tracePt t="8056" x="2384425" y="3421063"/>
          <p14:tracePt t="8065" x="2370138" y="3413125"/>
          <p14:tracePt t="8073" x="2362200" y="3413125"/>
          <p14:tracePt t="8089" x="2346325" y="3398838"/>
          <p14:tracePt t="8105" x="2339975" y="3390900"/>
          <p14:tracePt t="8121" x="2324100" y="3375025"/>
          <p14:tracePt t="8137" x="2316163" y="3375025"/>
          <p14:tracePt t="8161" x="2301875" y="3375025"/>
          <p14:tracePt t="8170" x="2301875" y="3360738"/>
          <p14:tracePt t="8226" x="2286000" y="3360738"/>
          <p14:tracePt t="8355" x="2286000" y="3352800"/>
          <p14:tracePt t="8573" x="2286000" y="3336925"/>
          <p14:tracePt t="9396" x="2301875" y="3336925"/>
          <p14:tracePt t="9493" x="2316163" y="3336925"/>
          <p14:tracePt t="9533" x="2324100" y="3336925"/>
          <p14:tracePt t="9573" x="2339975" y="3336925"/>
          <p14:tracePt t="9606" x="2346325" y="3336925"/>
          <p14:tracePt t="9622" x="2362200" y="3336925"/>
          <p14:tracePt t="9631" x="2370138" y="3336925"/>
          <p14:tracePt t="9638" x="2384425" y="3336925"/>
          <p14:tracePt t="9648" x="2392363" y="3352800"/>
          <p14:tracePt t="9654" x="2422525" y="3352800"/>
          <p14:tracePt t="9662" x="2430463" y="3352800"/>
          <p14:tracePt t="9670" x="2454275" y="3352800"/>
          <p14:tracePt t="9681" x="2476500" y="3352800"/>
          <p14:tracePt t="9687" x="2492375" y="3352800"/>
          <p14:tracePt t="9694" x="2530475" y="3352800"/>
          <p14:tracePt t="9703" x="2552700" y="3360738"/>
          <p14:tracePt t="9711" x="2560638" y="3360738"/>
          <p14:tracePt t="9719" x="2598738" y="3360738"/>
          <p14:tracePt t="9727" x="2620963" y="3360738"/>
          <p14:tracePt t="9735" x="2644775" y="3375025"/>
          <p14:tracePt t="9743" x="2667000" y="3375025"/>
          <p14:tracePt t="9751" x="2682875" y="3375025"/>
          <p14:tracePt t="9759" x="2720975" y="3375025"/>
          <p14:tracePt t="9767" x="2743200" y="3375025"/>
          <p14:tracePt t="9775" x="2765425" y="3375025"/>
          <p14:tracePt t="9783" x="2789238" y="3375025"/>
          <p14:tracePt t="9791" x="2811463" y="3375025"/>
          <p14:tracePt t="9799" x="2849563" y="3375025"/>
          <p14:tracePt t="9807" x="2857500" y="3375025"/>
          <p14:tracePt t="9815" x="2887663" y="3375025"/>
          <p14:tracePt t="9823" x="2917825" y="3375025"/>
          <p14:tracePt t="9832" x="2933700" y="3360738"/>
          <p14:tracePt t="9840" x="2955925" y="3360738"/>
          <p14:tracePt t="9848" x="2979738" y="3352800"/>
          <p14:tracePt t="9856" x="2994025" y="3352800"/>
          <p14:tracePt t="9865" x="3017838" y="3336925"/>
          <p14:tracePt t="9872" x="3025775" y="3336925"/>
          <p14:tracePt t="9881" x="3055938" y="3330575"/>
          <p14:tracePt t="9888" x="3063875" y="3330575"/>
          <p14:tracePt t="9898" x="3078163" y="3314700"/>
          <p14:tracePt t="9905" x="3101975" y="3314700"/>
          <p14:tracePt t="9915" x="3108325" y="3306763"/>
          <p14:tracePt t="9920" x="3124200" y="3292475"/>
          <p14:tracePt t="9932" x="3146425" y="3292475"/>
          <p14:tracePt t="9936" x="3162300" y="3276600"/>
          <p14:tracePt t="9948" x="3184525" y="3268663"/>
          <p14:tracePt t="9953" x="3208338" y="3254375"/>
          <p14:tracePt t="9965" x="3216275" y="3254375"/>
          <p14:tracePt t="9969" x="3246438" y="3246438"/>
          <p14:tracePt t="9981" x="3254375" y="3230563"/>
          <p14:tracePt t="9985" x="3276600" y="3230563"/>
          <p14:tracePt t="9998" x="3292475" y="3222625"/>
          <p14:tracePt t="10001" x="3298825" y="3208338"/>
          <p14:tracePt t="10015" x="3330575" y="3208338"/>
          <p14:tracePt t="10017" x="3336925" y="3192463"/>
          <p14:tracePt t="10033" x="3352800" y="3184525"/>
          <p14:tracePt t="10042" x="3360738" y="3184525"/>
          <p14:tracePt t="10050" x="3360738" y="3170238"/>
          <p14:tracePt t="10058" x="3375025" y="3170238"/>
          <p14:tracePt t="10074" x="3375025" y="3162300"/>
          <p14:tracePt t="10090" x="3382963" y="3146425"/>
          <p14:tracePt t="10106" x="3398838" y="3140075"/>
          <p14:tracePt t="10115" x="3398838" y="3124200"/>
          <p14:tracePt t="10132" x="3406775" y="3116263"/>
          <p14:tracePt t="10148" x="3406775" y="3101975"/>
          <p14:tracePt t="10154" x="3421063" y="3086100"/>
          <p14:tracePt t="10165" x="3421063" y="3078163"/>
          <p14:tracePt t="10171" x="3421063" y="3063875"/>
          <p14:tracePt t="10187" x="3421063" y="3055938"/>
          <p14:tracePt t="10219" x="3421063" y="3040063"/>
          <p14:tracePt t="10267" x="3421063" y="3032125"/>
          <p14:tracePt t="10332" x="3421063" y="3017838"/>
          <p14:tracePt t="10396" x="3406775" y="3017838"/>
          <p14:tracePt t="10728" x="3406775" y="3032125"/>
          <p14:tracePt t="10889" x="3406775" y="3040063"/>
          <p14:tracePt t="10915" x="3398838" y="3040063"/>
          <p14:tracePt t="11357" x="3398838" y="3055938"/>
          <p14:tracePt t="13576" x="3382963" y="3063875"/>
          <p14:tracePt t="13585" x="3336925" y="3101975"/>
          <p14:tracePt t="13593" x="3292475" y="3146425"/>
          <p14:tracePt t="13601" x="3246438" y="3184525"/>
          <p14:tracePt t="13608" x="3184525" y="3246438"/>
          <p14:tracePt t="13617" x="3132138" y="3306763"/>
          <p14:tracePt t="13625" x="3055938" y="3375025"/>
          <p14:tracePt t="13633" x="2994025" y="3436938"/>
          <p14:tracePt t="13641" x="2917825" y="3505200"/>
          <p14:tracePt t="13649" x="2849563" y="3581400"/>
          <p14:tracePt t="13657" x="2789238" y="3635375"/>
          <p14:tracePt t="13665" x="2720975" y="3687763"/>
          <p14:tracePt t="13673" x="2659063" y="3741738"/>
          <p14:tracePt t="13681" x="2598738" y="3794125"/>
          <p14:tracePt t="13689" x="2536825" y="3840163"/>
          <p14:tracePt t="13698" x="2492375" y="3878263"/>
          <p14:tracePt t="13705" x="2468563" y="3886200"/>
          <p14:tracePt t="13715" x="2408238" y="3908425"/>
          <p14:tracePt t="13722" x="2370138" y="3946525"/>
          <p14:tracePt t="13732" x="2339975" y="3962400"/>
          <p14:tracePt t="13738" x="2301875" y="3984625"/>
          <p14:tracePt t="13748" x="2263775" y="3992563"/>
          <p14:tracePt t="13754" x="2232025" y="4008438"/>
          <p14:tracePt t="13762" x="2201863" y="4016375"/>
          <p14:tracePt t="13770" x="2179638" y="4030663"/>
          <p14:tracePt t="13778" x="2155825" y="4046538"/>
          <p14:tracePt t="13786" x="2117725" y="4054475"/>
          <p14:tracePt t="13794" x="2111375" y="4068763"/>
          <p14:tracePt t="13802" x="2087563" y="4076700"/>
          <p14:tracePt t="13810" x="2065338" y="4092575"/>
          <p14:tracePt t="13818" x="2041525" y="4098925"/>
          <p14:tracePt t="13826" x="2027238" y="4098925"/>
          <p14:tracePt t="13835" x="2011363" y="4114800"/>
          <p14:tracePt t="13842" x="1989138" y="4114800"/>
          <p14:tracePt t="13851" x="1981200" y="4130675"/>
          <p14:tracePt t="13859" x="1965325" y="4130675"/>
          <p14:tracePt t="13867" x="1943100" y="4130675"/>
          <p14:tracePt t="13875" x="1927225" y="4137025"/>
          <p14:tracePt t="13883" x="1905000" y="4137025"/>
          <p14:tracePt t="13891" x="1882775" y="4152900"/>
          <p14:tracePt t="13899" x="1858963" y="4152900"/>
          <p14:tracePt t="13907" x="1851025" y="4152900"/>
          <p14:tracePt t="13915" x="1820863" y="4152900"/>
          <p14:tracePt t="13923" x="1798638" y="4152900"/>
          <p14:tracePt t="13931" x="1774825" y="4152900"/>
          <p14:tracePt t="13939" x="1736725" y="4152900"/>
          <p14:tracePt t="13948" x="1730375" y="4152900"/>
          <p14:tracePt t="13956" x="1692275" y="4152900"/>
          <p14:tracePt t="13965" x="1668463" y="4152900"/>
          <p14:tracePt t="13972" x="1646238" y="4137025"/>
          <p14:tracePt t="13982" x="1622425" y="4130675"/>
          <p14:tracePt t="13988" x="1608138" y="4114800"/>
          <p14:tracePt t="13998" x="1584325" y="4114800"/>
          <p14:tracePt t="14004" x="1546225" y="4098925"/>
          <p14:tracePt t="14015" x="1539875" y="4092575"/>
          <p14:tracePt t="14020" x="1516063" y="4092575"/>
          <p14:tracePt t="14032" x="1501775" y="4076700"/>
          <p14:tracePt t="14037" x="1493838" y="4068763"/>
          <p14:tracePt t="14048" x="1463675" y="4068763"/>
          <p14:tracePt t="14052" x="1455738" y="4068763"/>
          <p14:tracePt t="14065" x="1439863" y="4054475"/>
          <p14:tracePt t="14069" x="1431925" y="4054475"/>
          <p14:tracePt t="14081" x="1417638" y="4054475"/>
          <p14:tracePt t="14085" x="1409700" y="4046538"/>
          <p14:tracePt t="14098" x="1393825" y="4046538"/>
          <p14:tracePt t="14101" x="1379538" y="4030663"/>
          <p14:tracePt t="14117" x="1371600" y="4016375"/>
          <p14:tracePt t="14125" x="1355725" y="4016375"/>
          <p14:tracePt t="14133" x="1355725" y="4008438"/>
          <p14:tracePt t="14141" x="1349375" y="4008438"/>
          <p14:tracePt t="14157" x="1333500" y="3992563"/>
          <p14:tracePt t="14182" x="1325563" y="3992563"/>
          <p14:tracePt t="14190" x="1325563" y="3984625"/>
          <p14:tracePt t="14214" x="1311275" y="3984625"/>
          <p14:tracePt t="14238" x="1311275" y="3970338"/>
          <p14:tracePt t="14254" x="1303338" y="3970338"/>
          <p14:tracePt t="14271" x="1303338" y="3962400"/>
          <p14:tracePt t="14310" x="1287463" y="3962400"/>
          <p14:tracePt t="14343" x="1287463" y="3946525"/>
          <p14:tracePt t="14407" x="1287463" y="3940175"/>
          <p14:tracePt t="14424" x="1273175" y="3940175"/>
          <p14:tracePt t="14448" x="1273175" y="3924300"/>
          <p14:tracePt t="14472" x="1273175" y="3908425"/>
          <p14:tracePt t="14488" x="1265238" y="3908425"/>
          <p14:tracePt t="14513" x="1265238" y="3902075"/>
          <p14:tracePt t="14544" x="1249363" y="3902075"/>
          <p14:tracePt t="14561" x="1249363" y="3886200"/>
          <p14:tracePt t="14593" x="1249363" y="3878263"/>
          <p14:tracePt t="14617" x="1241425" y="3878263"/>
          <p14:tracePt t="14650" x="1241425" y="3863975"/>
          <p14:tracePt t="14666" x="1227138" y="3863975"/>
          <p14:tracePt t="14763" x="1219200" y="3863975"/>
          <p14:tracePt t="14787" x="1219200" y="3856038"/>
          <p14:tracePt t="14859" x="1203325" y="3856038"/>
          <p14:tracePt t="15029" x="1189038" y="3856038"/>
          <p14:tracePt t="15110" x="1189038" y="3840163"/>
          <p14:tracePt t="15199" x="1189038" y="3825875"/>
          <p14:tracePt t="15207" x="1181100" y="3825875"/>
          <p14:tracePt t="15272" x="1181100" y="3817938"/>
          <p14:tracePt t="15352" x="1165225" y="3802063"/>
          <p14:tracePt t="15417" x="1158875" y="3802063"/>
          <p14:tracePt t="15465" x="1143000" y="3802063"/>
          <p14:tracePt t="15505" x="1135063" y="3802063"/>
          <p14:tracePt t="15562" x="1120775" y="3802063"/>
          <p14:tracePt t="15610" x="1112838" y="3802063"/>
          <p14:tracePt t="15643" x="1096963" y="3802063"/>
          <p14:tracePt t="15691" x="1082675" y="3802063"/>
          <p14:tracePt t="15699" x="1082675" y="3794125"/>
          <p14:tracePt t="15812" x="1082675" y="3779838"/>
          <p14:tracePt t="15925" x="1096963" y="3779838"/>
          <p14:tracePt t="15973" x="1112838" y="3779838"/>
          <p14:tracePt t="16022" x="1120775" y="3779838"/>
          <p14:tracePt t="16054" x="1135063" y="3779838"/>
          <p14:tracePt t="16078" x="1143000" y="3779838"/>
          <p14:tracePt t="16118" x="1158875" y="3779838"/>
          <p14:tracePt t="16159" x="1165225" y="3779838"/>
          <p14:tracePt t="16183" x="1181100" y="3779838"/>
          <p14:tracePt t="16207" x="1189038" y="3779838"/>
          <p14:tracePt t="16231" x="1203325" y="3779838"/>
          <p14:tracePt t="16256" x="1219200" y="3779838"/>
          <p14:tracePt t="16272" x="1227138" y="3779838"/>
          <p14:tracePt t="16288" x="1241425" y="3779838"/>
          <p14:tracePt t="16312" x="1249363" y="3779838"/>
          <p14:tracePt t="16336" x="1265238" y="3779838"/>
          <p14:tracePt t="16360" x="1273175" y="3794125"/>
          <p14:tracePt t="16377" x="1287463" y="3794125"/>
          <p14:tracePt t="16393" x="1303338" y="3794125"/>
          <p14:tracePt t="16409" x="1311275" y="3794125"/>
          <p14:tracePt t="16425" x="1325563" y="3794125"/>
          <p14:tracePt t="16433" x="1333500" y="3794125"/>
          <p14:tracePt t="16449" x="1349375" y="3794125"/>
          <p14:tracePt t="16457" x="1355725" y="3794125"/>
          <p14:tracePt t="16474" x="1371600" y="3794125"/>
          <p14:tracePt t="16482" x="1379538" y="3794125"/>
          <p14:tracePt t="16490" x="1393825" y="3794125"/>
          <p14:tracePt t="16498" x="1409700" y="3794125"/>
          <p14:tracePt t="16515" x="1431925" y="3794125"/>
          <p14:tracePt t="16532" x="1439863" y="3802063"/>
          <p14:tracePt t="16538" x="1455738" y="3802063"/>
          <p14:tracePt t="16548" x="1463675" y="3802063"/>
          <p14:tracePt t="16554" x="1477963" y="3802063"/>
          <p14:tracePt t="16562" x="1493838" y="3802063"/>
          <p14:tracePt t="16570" x="1516063" y="3802063"/>
          <p14:tracePt t="16578" x="1524000" y="3802063"/>
          <p14:tracePt t="16586" x="1539875" y="3817938"/>
          <p14:tracePt t="16594" x="1562100" y="3817938"/>
          <p14:tracePt t="16602" x="1577975" y="3817938"/>
          <p14:tracePt t="16610" x="1584325" y="3817938"/>
          <p14:tracePt t="16619" x="1600200" y="3825875"/>
          <p14:tracePt t="16627" x="1608138" y="3825875"/>
          <p14:tracePt t="16635" x="1622425" y="3825875"/>
          <p14:tracePt t="16643" x="1630363" y="3825875"/>
          <p14:tracePt t="16651" x="1646238" y="3825875"/>
          <p14:tracePt t="16667" x="1654175" y="3825875"/>
          <p14:tracePt t="16675" x="1668463" y="3825875"/>
          <p14:tracePt t="16691" x="1684338" y="3840163"/>
          <p14:tracePt t="16707" x="1692275" y="3840163"/>
          <p14:tracePt t="16732" x="1706563" y="3840163"/>
          <p14:tracePt t="16756" x="1714500" y="3840163"/>
          <p14:tracePt t="16780" x="1730375" y="3840163"/>
          <p14:tracePt t="16877" x="1736725" y="3840163"/>
          <p14:tracePt t="17103" x="1752600" y="3840163"/>
          <p14:tracePt t="17224" x="1768475" y="3840163"/>
          <p14:tracePt t="17329" x="1774825" y="3840163"/>
          <p14:tracePt t="17426" x="1790700" y="3840163"/>
          <p14:tracePt t="17442" x="1790700" y="3825875"/>
          <p14:tracePt t="17490" x="1798638" y="3825875"/>
          <p14:tracePt t="17555" x="1812925" y="3825875"/>
          <p14:tracePt t="17565" x="1812925" y="3817938"/>
          <p14:tracePt t="17603" x="1820863" y="3817938"/>
          <p14:tracePt t="17627" x="1836738" y="3817938"/>
          <p14:tracePt t="17644" x="1851025" y="3817938"/>
          <p14:tracePt t="17652" x="1858963" y="3817938"/>
          <p14:tracePt t="17668" x="1874838" y="3817938"/>
          <p14:tracePt t="17676" x="1882775" y="3817938"/>
          <p14:tracePt t="17692" x="1897063" y="3817938"/>
          <p14:tracePt t="17700" x="1905000" y="3817938"/>
          <p14:tracePt t="17708" x="1920875" y="3817938"/>
          <p14:tracePt t="17716" x="1927225" y="3817938"/>
          <p14:tracePt t="17724" x="1943100" y="3817938"/>
          <p14:tracePt t="17732" x="1958975" y="3817938"/>
          <p14:tracePt t="17740" x="1965325" y="3817938"/>
          <p14:tracePt t="17749" x="1981200" y="3817938"/>
          <p14:tracePt t="17756" x="1989138" y="3817938"/>
          <p14:tracePt t="17764" x="2003425" y="3817938"/>
          <p14:tracePt t="17772" x="2011363" y="3817938"/>
          <p14:tracePt t="17781" x="2041525" y="3817938"/>
          <p14:tracePt t="17789" x="2049463" y="3817938"/>
          <p14:tracePt t="17798" x="2065338" y="3817938"/>
          <p14:tracePt t="17805" x="2087563" y="3817938"/>
          <p14:tracePt t="17815" x="2095500" y="3817938"/>
          <p14:tracePt t="17821" x="2111375" y="3817938"/>
          <p14:tracePt t="17831" x="2133600" y="3817938"/>
          <p14:tracePt t="17837" x="2149475" y="3817938"/>
          <p14:tracePt t="17845" x="2155825" y="3817938"/>
          <p14:tracePt t="17854" x="2171700" y="3817938"/>
          <p14:tracePt t="17861" x="2193925" y="3817938"/>
          <p14:tracePt t="17870" x="2201863" y="3817938"/>
          <p14:tracePt t="17878" x="2217738" y="3817938"/>
          <p14:tracePt t="17886" x="2232025" y="3817938"/>
          <p14:tracePt t="17894" x="2239963" y="3817938"/>
          <p14:tracePt t="17902" x="2255838" y="3817938"/>
          <p14:tracePt t="17910" x="2278063" y="3817938"/>
          <p14:tracePt t="17918" x="2286000" y="3817938"/>
          <p14:tracePt t="17926" x="2301875" y="3817938"/>
          <p14:tracePt t="17934" x="2316163" y="3817938"/>
          <p14:tracePt t="17942" x="2324100" y="3817938"/>
          <p14:tracePt t="17951" x="2339975" y="3825875"/>
          <p14:tracePt t="17958" x="2346325" y="3825875"/>
          <p14:tracePt t="17966" x="2362200" y="3825875"/>
          <p14:tracePt t="17983" x="2370138" y="3840163"/>
          <p14:tracePt t="17991" x="2384425" y="3840163"/>
          <p14:tracePt t="18007" x="2392363" y="3840163"/>
          <p14:tracePt t="18023" x="2408238" y="3840163"/>
          <p14:tracePt t="18047" x="2422525" y="3840163"/>
          <p14:tracePt t="18055" x="2422525" y="3856038"/>
          <p14:tracePt t="18065" x="2430463" y="3856038"/>
          <p14:tracePt t="18095" x="2446338" y="3856038"/>
          <p14:tracePt t="18112" x="2454275" y="3856038"/>
          <p14:tracePt t="18128" x="2468563" y="3863975"/>
          <p14:tracePt t="18144" x="2476500" y="3863975"/>
          <p14:tracePt t="18168" x="2492375" y="3863975"/>
          <p14:tracePt t="18184" x="2506663" y="3863975"/>
          <p14:tracePt t="18217" x="2514600" y="3863975"/>
          <p14:tracePt t="18224" x="2514600" y="3878263"/>
          <p14:tracePt t="18233" x="2530475" y="3878263"/>
          <p14:tracePt t="18265" x="2536825" y="3878263"/>
          <p14:tracePt t="18289" x="2552700" y="3878263"/>
          <p14:tracePt t="18321" x="2560638" y="3878263"/>
          <p14:tracePt t="18331" x="2560638" y="3886200"/>
          <p14:tracePt t="18354" x="2574925" y="3886200"/>
          <p14:tracePt t="18378" x="2590800" y="3886200"/>
          <p14:tracePt t="18418" x="2598738" y="3886200"/>
          <p14:tracePt t="18450" x="2613025" y="3902075"/>
          <p14:tracePt t="18475" x="2620963" y="3902075"/>
          <p14:tracePt t="18499" x="2636838" y="3902075"/>
          <p14:tracePt t="18523" x="2644775" y="3902075"/>
          <p14:tracePt t="18556" x="2659063" y="3902075"/>
          <p14:tracePt t="18596" x="2667000" y="3902075"/>
          <p14:tracePt t="18652" x="2682875" y="3902075"/>
          <p14:tracePt t="18685" x="2697163" y="3902075"/>
          <p14:tracePt t="18757" x="2705100" y="3902075"/>
          <p14:tracePt t="18935" x="2705100" y="3908425"/>
          <p14:tracePt t="21574" x="2720975" y="3908425"/>
          <p14:tracePt t="21582" x="2751138" y="3908425"/>
          <p14:tracePt t="21590" x="2765425" y="3908425"/>
          <p14:tracePt t="21599" x="2789238" y="3908425"/>
          <p14:tracePt t="21606" x="2827338" y="3902075"/>
          <p14:tracePt t="21615" x="2849563" y="3902075"/>
          <p14:tracePt t="21622" x="2873375" y="3902075"/>
          <p14:tracePt t="21632" x="2895600" y="3902075"/>
          <p14:tracePt t="21638" x="2933700" y="3902075"/>
          <p14:tracePt t="21648" x="2971800" y="3902075"/>
          <p14:tracePt t="21654" x="3017838" y="3902075"/>
          <p14:tracePt t="21662" x="3040063" y="3902075"/>
          <p14:tracePt t="21670" x="3063875" y="3902075"/>
          <p14:tracePt t="21678" x="3124200" y="3902075"/>
          <p14:tracePt t="21687" x="3146425" y="3902075"/>
          <p14:tracePt t="21694" x="3208338" y="3908425"/>
          <p14:tracePt t="21703" x="3268663" y="3908425"/>
          <p14:tracePt t="21711" x="3314700" y="3924300"/>
          <p14:tracePt t="21719" x="3360738" y="3940175"/>
          <p14:tracePt t="21727" x="3406775" y="3946525"/>
          <p14:tracePt t="21735" x="3436938" y="3946525"/>
          <p14:tracePt t="21743" x="3467100" y="3962400"/>
          <p14:tracePt t="21751" x="3521075" y="3962400"/>
          <p14:tracePt t="21759" x="3551238" y="3970338"/>
          <p14:tracePt t="21767" x="3589338" y="3970338"/>
          <p14:tracePt t="21775" x="3627438" y="3970338"/>
          <p14:tracePt t="21784" x="3657600" y="3984625"/>
          <p14:tracePt t="21792" x="3679825" y="3984625"/>
          <p14:tracePt t="21800" x="3711575" y="3984625"/>
          <p14:tracePt t="21808" x="3733800" y="3984625"/>
          <p14:tracePt t="21816" x="3756025" y="3984625"/>
          <p14:tracePt t="21824" x="3779838" y="3984625"/>
          <p14:tracePt t="21832" x="3802063" y="3984625"/>
          <p14:tracePt t="21840" x="3825875" y="3992563"/>
          <p14:tracePt t="21848" x="3848100" y="3992563"/>
          <p14:tracePt t="21856" x="3870325" y="3992563"/>
          <p14:tracePt t="21865" x="3902075" y="3992563"/>
          <p14:tracePt t="21872" x="3908425" y="3992563"/>
          <p14:tracePt t="21882" x="3932238" y="3992563"/>
          <p14:tracePt t="21888" x="3946525" y="4008438"/>
          <p14:tracePt t="21898" x="3954463" y="4008438"/>
          <p14:tracePt t="21905" x="3984625" y="4008438"/>
          <p14:tracePt t="21915" x="3992563" y="4008438"/>
          <p14:tracePt t="21921" x="4008438" y="4008438"/>
          <p14:tracePt t="21932" x="4030663" y="4008438"/>
          <p14:tracePt t="21937" x="4038600" y="4008438"/>
          <p14:tracePt t="21948" x="4054475" y="4008438"/>
          <p14:tracePt t="21953" x="4076700" y="4008438"/>
          <p14:tracePt t="21969" x="4092575" y="4008438"/>
          <p14:tracePt t="21977" x="4098925" y="4008438"/>
          <p14:tracePt t="21985" x="4114800" y="4008438"/>
          <p14:tracePt t="21993" x="4122738" y="4008438"/>
          <p14:tracePt t="22009" x="4137025" y="4008438"/>
          <p14:tracePt t="22026" x="4144963" y="4008438"/>
          <p14:tracePt t="22034" x="4160838" y="4016375"/>
          <p14:tracePt t="22050" x="4175125" y="4016375"/>
          <p14:tracePt t="22058" x="4183063" y="4016375"/>
          <p14:tracePt t="22074" x="4198938" y="4016375"/>
          <p14:tracePt t="22090" x="4206875" y="4016375"/>
          <p14:tracePt t="22106" x="4221163" y="4016375"/>
          <p14:tracePt t="22122" x="4229100" y="4016375"/>
          <p14:tracePt t="22146" x="4244975" y="4016375"/>
          <p14:tracePt t="22171" x="4259263" y="4016375"/>
          <p14:tracePt t="22251" x="4259263" y="4008438"/>
          <p14:tracePt t="22260" x="4267200" y="4008438"/>
          <p14:tracePt t="22300" x="4283075" y="4008438"/>
          <p14:tracePt t="22340" x="4289425" y="4008438"/>
          <p14:tracePt t="22348" x="4289425" y="3992563"/>
          <p14:tracePt t="22372" x="4305300" y="3992563"/>
          <p14:tracePt t="22397" x="4313238" y="3992563"/>
          <p14:tracePt t="22405" x="4313238" y="3984625"/>
          <p14:tracePt t="22421" x="4327525" y="3984625"/>
          <p14:tracePt t="22437" x="4335463" y="3984625"/>
          <p14:tracePt t="22453" x="4351338" y="3970338"/>
          <p14:tracePt t="22461" x="4365625" y="3970338"/>
          <p14:tracePt t="22478" x="4373563" y="3970338"/>
          <p14:tracePt t="22485" x="4389438" y="3962400"/>
          <p14:tracePt t="22502" x="4397375" y="3962400"/>
          <p14:tracePt t="22518" x="4411663" y="3962400"/>
          <p14:tracePt t="22526" x="4419600" y="3962400"/>
          <p14:tracePt t="22542" x="4435475" y="3946525"/>
          <p14:tracePt t="22566" x="4449763" y="3946525"/>
          <p14:tracePt t="22582" x="4457700" y="3946525"/>
          <p14:tracePt t="22599" x="4473575" y="3946525"/>
          <p14:tracePt t="22631" x="4479925" y="3946525"/>
          <p14:tracePt t="22663" x="4495800" y="3946525"/>
          <p14:tracePt t="22679" x="4495800" y="3940175"/>
          <p14:tracePt t="22696" x="4503738" y="3940175"/>
          <p14:tracePt t="22744" x="4518025" y="3940175"/>
          <p14:tracePt t="22784" x="4533900" y="3940175"/>
          <p14:tracePt t="22832" x="4541838" y="3940175"/>
          <p14:tracePt t="22856" x="4556125" y="3940175"/>
          <p14:tracePt t="22897" x="4564063" y="3940175"/>
          <p14:tracePt t="22937" x="4579938" y="3946525"/>
          <p14:tracePt t="22978" x="4587875" y="3946525"/>
          <p14:tracePt t="23026" x="4602163" y="3946525"/>
          <p14:tracePt t="23139" x="4602163" y="3962400"/>
          <p14:tracePt t="23148" x="4610100" y="3962400"/>
          <p14:tracePt t="23672" x="4625975" y="3962400"/>
          <p14:tracePt t="23682" x="4625975" y="3970338"/>
          <p14:tracePt t="23930" x="4640263" y="3970338"/>
          <p14:tracePt t="24479" x="4648200" y="3970338"/>
          <p14:tracePt t="24576" x="4648200" y="3984625"/>
          <p14:tracePt t="24583" x="4664075" y="3984625"/>
          <p14:tracePt t="24696" x="4670425" y="3984625"/>
          <p14:tracePt t="24785" x="4686300" y="3984625"/>
          <p14:tracePt t="24874" x="4694238" y="3984625"/>
          <p14:tracePt t="24995" x="4708525" y="3984625"/>
          <p14:tracePt t="25060" x="4708525" y="3970338"/>
          <p14:tracePt t="25076" x="4708525" y="3962400"/>
          <p14:tracePt t="25092" x="4708525" y="3946525"/>
          <p14:tracePt t="25116" x="4708525" y="3940175"/>
          <p14:tracePt t="25149" x="4708525" y="3924300"/>
          <p14:tracePt t="25156" x="4724400" y="3924300"/>
          <p14:tracePt t="25205" x="4732338" y="3924300"/>
          <p14:tracePt t="25230" x="4746625" y="3908425"/>
          <p14:tracePt t="25254" x="4754563" y="3908425"/>
          <p14:tracePt t="25262" x="4754563" y="3902075"/>
          <p14:tracePt t="25270" x="4770438" y="3902075"/>
          <p14:tracePt t="25278" x="4778375" y="3902075"/>
          <p14:tracePt t="25286" x="4778375" y="3886200"/>
          <p14:tracePt t="25294" x="4792663" y="3886200"/>
          <p14:tracePt t="25310" x="4808538" y="3886200"/>
          <p14:tracePt t="25342" x="4816475" y="3886200"/>
          <p14:tracePt t="25358" x="4830763" y="3886200"/>
          <p14:tracePt t="25375" x="4838700" y="3886200"/>
          <p14:tracePt t="25399" x="4854575" y="3886200"/>
          <p14:tracePt t="25423" x="4860925" y="3886200"/>
          <p14:tracePt t="25439" x="4876800" y="3886200"/>
          <p14:tracePt t="25456" x="4884738" y="3886200"/>
          <p14:tracePt t="25471" x="4899025" y="3886200"/>
          <p14:tracePt t="25482" x="4914900" y="3886200"/>
          <p14:tracePt t="25497" x="4922838" y="3886200"/>
          <p14:tracePt t="25512" x="4937125" y="3886200"/>
          <p14:tracePt t="25536" x="4945063" y="3886200"/>
          <p14:tracePt t="25544" x="4945063" y="3878263"/>
          <p14:tracePt t="25552" x="4960938" y="3878263"/>
          <p14:tracePt t="25577" x="4968875" y="3878263"/>
          <p14:tracePt t="25601" x="4983163" y="3878263"/>
          <p14:tracePt t="25625" x="4999038" y="3878263"/>
          <p14:tracePt t="25649" x="4999038" y="3863975"/>
          <p14:tracePt t="25657" x="5006975" y="3863975"/>
          <p14:tracePt t="25689" x="5021263" y="3863975"/>
          <p14:tracePt t="25714" x="5029200" y="3863975"/>
          <p14:tracePt t="25754" x="5045075" y="3863975"/>
          <p14:tracePt t="25762" x="5045075" y="3856038"/>
          <p14:tracePt t="25843" x="5051425" y="3856038"/>
          <p14:tracePt t="25923" x="5067300" y="3856038"/>
          <p14:tracePt t="25972" x="5075238" y="3856038"/>
          <p14:tracePt t="26004" x="5089525" y="3856038"/>
          <p14:tracePt t="26028" x="5105400" y="3856038"/>
          <p14:tracePt t="26045" x="5105400" y="3840163"/>
          <p14:tracePt t="26061" x="5113338" y="3840163"/>
          <p14:tracePt t="26093" x="5127625" y="3840163"/>
          <p14:tracePt t="26117" x="5135563" y="3840163"/>
          <p14:tracePt t="26173" x="5151438" y="3840163"/>
          <p14:tracePt t="26238" x="5159375" y="3840163"/>
          <p14:tracePt t="31052" x="5151438" y="3825875"/>
          <p14:tracePt t="31061" x="5151438" y="3817938"/>
          <p14:tracePt t="31076" x="5135563" y="3802063"/>
          <p14:tracePt t="31085" x="5135563" y="3794125"/>
          <p14:tracePt t="31093" x="5127625" y="3779838"/>
          <p14:tracePt t="31101" x="5127625" y="3771900"/>
          <p14:tracePt t="31117" x="5113338" y="3756025"/>
          <p14:tracePt t="31133" x="5113338" y="3741738"/>
          <p14:tracePt t="31149" x="5105400" y="3733800"/>
          <p14:tracePt t="31173" x="5105400" y="3717925"/>
          <p14:tracePt t="31182" x="5089525" y="3717925"/>
          <p14:tracePt t="31206" x="5089525" y="3711575"/>
          <p14:tracePt t="31222" x="5075238" y="3711575"/>
          <p14:tracePt t="31238" x="5075238" y="3695700"/>
          <p14:tracePt t="31286" x="5067300" y="3695700"/>
          <p14:tracePt t="31294" x="5067300" y="3687763"/>
          <p14:tracePt t="31351" x="5067300" y="3673475"/>
          <p14:tracePt t="31424" x="5067300" y="3665538"/>
          <p14:tracePt t="31521" x="5075238" y="3665538"/>
          <p14:tracePt t="31561" x="5089525" y="3665538"/>
          <p14:tracePt t="31577" x="5105400" y="3665538"/>
          <p14:tracePt t="31594" x="5113338" y="3673475"/>
          <p14:tracePt t="31601" x="5127625" y="3673475"/>
          <p14:tracePt t="31609" x="5135563" y="3673475"/>
          <p14:tracePt t="31618" x="5151438" y="3673475"/>
          <p14:tracePt t="31625" x="5173663" y="3673475"/>
          <p14:tracePt t="31634" x="5189538" y="3673475"/>
          <p14:tracePt t="31642" x="5197475" y="3673475"/>
          <p14:tracePt t="31650" x="5211763" y="3673475"/>
          <p14:tracePt t="31658" x="5219700" y="3673475"/>
          <p14:tracePt t="31666" x="5235575" y="3673475"/>
          <p14:tracePt t="31674" x="5241925" y="3687763"/>
          <p14:tracePt t="31682" x="5257800" y="3687763"/>
          <p14:tracePt t="31690" x="5273675" y="3687763"/>
          <p14:tracePt t="31698" x="5280025" y="3695700"/>
          <p14:tracePt t="31706" x="5295900" y="3695700"/>
          <p14:tracePt t="31722" x="5303838" y="3695700"/>
          <p14:tracePt t="31732" x="5318125" y="3695700"/>
          <p14:tracePt t="31739" x="5326063" y="3695700"/>
          <p14:tracePt t="31755" x="5341938" y="3695700"/>
          <p14:tracePt t="31765" x="5349875" y="3695700"/>
          <p14:tracePt t="31779" x="5364163" y="3695700"/>
          <p14:tracePt t="31795" x="5380038" y="3695700"/>
          <p14:tracePt t="31819" x="5387975" y="3695700"/>
          <p14:tracePt t="31835" x="5402263" y="3711575"/>
          <p14:tracePt t="31851" x="5410200" y="3711575"/>
          <p14:tracePt t="31876" x="5426075" y="3711575"/>
          <p14:tracePt t="31900" x="5432425" y="3711575"/>
          <p14:tracePt t="31916" x="5448300" y="3711575"/>
          <p14:tracePt t="31948" x="5464175" y="3711575"/>
          <p14:tracePt t="32005" x="5470525" y="3711575"/>
          <p14:tracePt t="32352" x="5470525" y="3695700"/>
          <p14:tracePt t="32578" x="5470525" y="3687763"/>
          <p14:tracePt t="32610" x="5470525" y="3673475"/>
          <p14:tracePt t="32626" x="5464175" y="3673475"/>
          <p14:tracePt t="32658" x="5464175" y="3665538"/>
          <p14:tracePt t="32674" x="5448300" y="3665538"/>
          <p14:tracePt t="32723" x="5432425" y="3665538"/>
          <p14:tracePt t="32747" x="5432425" y="3649663"/>
          <p14:tracePt t="32795" x="5426075" y="3649663"/>
          <p14:tracePt t="32820" x="5426075" y="3635375"/>
          <p14:tracePt t="32860" x="5426075" y="3627438"/>
          <p14:tracePt t="32908" x="5426075" y="3611563"/>
          <p14:tracePt t="33013" x="5426075" y="3603625"/>
          <p14:tracePt t="34208" x="5426075" y="3611563"/>
          <p14:tracePt t="35960" x="5410200" y="3627438"/>
          <p14:tracePt t="35968" x="5402263" y="3627438"/>
          <p14:tracePt t="35976" x="5387975" y="3649663"/>
          <p14:tracePt t="35984" x="5380038" y="3649663"/>
          <p14:tracePt t="35992" x="5380038" y="3665538"/>
          <p14:tracePt t="36000" x="5364163" y="3673475"/>
          <p14:tracePt t="36008" x="5349875" y="3673475"/>
          <p14:tracePt t="36016" x="5349875" y="3687763"/>
          <p14:tracePt t="36024" x="5341938" y="3687763"/>
          <p14:tracePt t="36032" x="5326063" y="3695700"/>
          <p14:tracePt t="36040" x="5326063" y="3711575"/>
          <p14:tracePt t="36048" x="5318125" y="3711575"/>
          <p14:tracePt t="36056" x="5303838" y="3717925"/>
          <p14:tracePt t="36064" x="5303838" y="3733800"/>
          <p14:tracePt t="36073" x="5295900" y="3733800"/>
          <p14:tracePt t="36082" x="5280025" y="3741738"/>
          <p14:tracePt t="36098" x="5273675" y="3756025"/>
          <p14:tracePt t="36105" x="5257800" y="3756025"/>
          <p14:tracePt t="36115" x="5257800" y="3771900"/>
          <p14:tracePt t="36121" x="5241925" y="3771900"/>
          <p14:tracePt t="36129" x="5235575" y="3771900"/>
          <p14:tracePt t="36137" x="5235575" y="3779838"/>
          <p14:tracePt t="36145" x="5219700" y="3779838"/>
          <p14:tracePt t="36153" x="5211763" y="3794125"/>
          <p14:tracePt t="36177" x="5197475" y="3802063"/>
          <p14:tracePt t="36186" x="5189538" y="3802063"/>
          <p14:tracePt t="36202" x="5173663" y="3802063"/>
          <p14:tracePt t="36210" x="5173663" y="3817938"/>
          <p14:tracePt t="36218" x="5159375" y="3817938"/>
          <p14:tracePt t="36226" x="5151438" y="3817938"/>
          <p14:tracePt t="36234" x="5151438" y="3825875"/>
          <p14:tracePt t="36242" x="5135563" y="3825875"/>
          <p14:tracePt t="36250" x="5127625" y="3840163"/>
          <p14:tracePt t="36266" x="5113338" y="3840163"/>
          <p14:tracePt t="36274" x="5105400" y="3856038"/>
          <p14:tracePt t="36290" x="5089525" y="3863975"/>
          <p14:tracePt t="36299" x="5075238" y="3863975"/>
          <p14:tracePt t="36315" x="5067300" y="3878263"/>
          <p14:tracePt t="36332" x="5067300" y="3886200"/>
          <p14:tracePt t="36339" x="5051425" y="3886200"/>
          <p14:tracePt t="36348" x="5045075" y="3902075"/>
          <p14:tracePt t="36364" x="5029200" y="3908425"/>
          <p14:tracePt t="36371" x="5021263" y="3908425"/>
          <p14:tracePt t="36379" x="5021263" y="3924300"/>
          <p14:tracePt t="36388" x="5006975" y="3924300"/>
          <p14:tracePt t="36395" x="4999038" y="3940175"/>
          <p14:tracePt t="36404" x="4983163" y="3940175"/>
          <p14:tracePt t="36411" x="4968875" y="3940175"/>
          <p14:tracePt t="36420" x="4968875" y="3946525"/>
          <p14:tracePt t="36428" x="4960938" y="3946525"/>
          <p14:tracePt t="36436" x="4945063" y="3962400"/>
          <p14:tracePt t="36460" x="4937125" y="3962400"/>
          <p14:tracePt t="36468" x="4922838" y="3970338"/>
          <p14:tracePt t="36484" x="4914900" y="3970338"/>
          <p14:tracePt t="36492" x="4914900" y="3984625"/>
          <p14:tracePt t="36500" x="4899025" y="3984625"/>
          <p14:tracePt t="36517" x="4884738" y="3992563"/>
          <p14:tracePt t="36549" x="4876800" y="3992563"/>
          <p14:tracePt t="36589" x="4876800" y="4008438"/>
          <p14:tracePt t="36605" x="4860925" y="4008438"/>
          <p14:tracePt t="36678" x="4854575" y="4008438"/>
          <p14:tracePt t="38800" x="4854575" y="4016375"/>
          <p14:tracePt t="38978" x="4854575" y="4030663"/>
          <p14:tracePt t="39099" x="4838700" y="4030663"/>
          <p14:tracePt t="39204" x="4830763" y="4030663"/>
          <p14:tracePt t="39349" x="4816475" y="4030663"/>
          <p14:tracePt t="39592" x="4816475" y="4046538"/>
          <p14:tracePt t="39640" x="4808538" y="4046538"/>
          <p14:tracePt t="39809" x="4792663" y="4046538"/>
          <p14:tracePt t="39939" x="4778375" y="4046538"/>
          <p14:tracePt t="39971" x="4778375" y="4054475"/>
          <p14:tracePt t="40092" x="4770438" y="4054475"/>
          <p14:tracePt t="40358" x="4754563" y="4054475"/>
          <p14:tracePt t="40480" x="4746625" y="4054475"/>
          <p14:tracePt t="40608" x="4732338" y="4054475"/>
          <p14:tracePt t="43538" x="4754563" y="4054475"/>
          <p14:tracePt t="43549" x="4792663" y="4054475"/>
          <p14:tracePt t="43555" x="4854575" y="4046538"/>
          <p14:tracePt t="43564" x="4968875" y="4016375"/>
          <p14:tracePt t="43571" x="5045075" y="3992563"/>
          <p14:tracePt t="43579" x="5151438" y="3970338"/>
          <p14:tracePt t="43587" x="5295900" y="3940175"/>
          <p14:tracePt t="43598" x="5426075" y="3902075"/>
          <p14:tracePt t="43603" x="5554663" y="3886200"/>
          <p14:tracePt t="43611" x="5661025" y="3863975"/>
          <p14:tracePt t="43619" x="5791200" y="3856038"/>
          <p14:tracePt t="43627" x="5829300" y="3856038"/>
          <p14:tracePt t="43635" x="5897563" y="3856038"/>
          <p14:tracePt t="43643" x="5981700" y="3856038"/>
          <p14:tracePt t="43651" x="6088063" y="3856038"/>
          <p14:tracePt t="43659" x="6142038" y="3856038"/>
          <p14:tracePt t="43668" x="6202363" y="3856038"/>
          <p14:tracePt t="43676" x="6248400" y="3856038"/>
          <p14:tracePt t="43684" x="6294438" y="3856038"/>
          <p14:tracePt t="43692" x="6316663" y="3856038"/>
          <p14:tracePt t="43700" x="6392863" y="3863975"/>
          <p14:tracePt t="43708" x="6423025" y="3863975"/>
          <p14:tracePt t="43716" x="6461125" y="3878263"/>
          <p14:tracePt t="43724" x="6507163" y="3878263"/>
          <p14:tracePt t="43732" x="6545263" y="3886200"/>
          <p14:tracePt t="43740" x="6591300" y="3902075"/>
          <p14:tracePt t="43748" x="6629400" y="3902075"/>
          <p14:tracePt t="43756" x="6667500" y="3908425"/>
          <p14:tracePt t="43765" x="6697663" y="3908425"/>
          <p14:tracePt t="43772" x="6735763" y="3924300"/>
          <p14:tracePt t="43782" x="6797675" y="3924300"/>
          <p14:tracePt t="43788" x="6819900" y="3940175"/>
          <p14:tracePt t="43798" x="6880225" y="3946525"/>
          <p14:tracePt t="43805" x="6911975" y="3962400"/>
          <p14:tracePt t="43815" x="6942138" y="3970338"/>
          <p14:tracePt t="43821" x="6964363" y="3984625"/>
          <p14:tracePt t="43832" x="7010400" y="3992563"/>
          <p14:tracePt t="43837" x="7032625" y="4008438"/>
          <p14:tracePt t="43848" x="7056438" y="4016375"/>
          <p14:tracePt t="43853" x="7094538" y="4046538"/>
          <p14:tracePt t="43865" x="7132638" y="4054475"/>
          <p14:tracePt t="43869" x="7162800" y="4076700"/>
          <p14:tracePt t="43882" x="7185025" y="4092575"/>
          <p14:tracePt t="43885" x="7216775" y="4114800"/>
          <p14:tracePt t="43898" x="7239000" y="4130675"/>
          <p14:tracePt t="43901" x="7269163" y="4152900"/>
          <p14:tracePt t="43915" x="7285038" y="4160838"/>
          <p14:tracePt t="43918" x="7307263" y="4175125"/>
          <p14:tracePt t="43932" x="7323138" y="4183063"/>
          <p14:tracePt t="43934" x="7331075" y="4198938"/>
          <p14:tracePt t="43948" x="7345363" y="4213225"/>
          <p14:tracePt t="43950" x="7353300" y="4221163"/>
          <p14:tracePt t="43965" x="7369175" y="4237038"/>
          <p14:tracePt t="43966" x="7375525" y="4244975"/>
          <p14:tracePt t="43982" x="7375525" y="4259263"/>
          <p14:tracePt t="43990" x="7391400" y="4267200"/>
          <p14:tracePt t="43999" x="7407275" y="4283075"/>
          <p14:tracePt t="44015" x="7413625" y="4289425"/>
          <p14:tracePt t="44032" x="7413625" y="4305300"/>
          <p14:tracePt t="44039" x="7429500" y="4321175"/>
          <p14:tracePt t="44055" x="7429500" y="4327525"/>
          <p14:tracePt t="44064" x="7437438" y="4327525"/>
          <p14:tracePt t="44071" x="7437438" y="4343400"/>
          <p14:tracePt t="44087" x="7437438" y="4351338"/>
          <p14:tracePt t="44103" x="7437438" y="4365625"/>
          <p14:tracePt t="44128" x="7437438" y="4373563"/>
          <p14:tracePt t="44152" x="7437438" y="4389438"/>
          <p14:tracePt t="44168" x="7437438" y="4403725"/>
          <p14:tracePt t="44200" x="7437438" y="4411663"/>
          <p14:tracePt t="44216" x="7437438" y="4427538"/>
          <p14:tracePt t="44249" x="7437438" y="4435475"/>
          <p14:tracePt t="44273" x="7437438" y="4449763"/>
          <p14:tracePt t="44321" x="7437438" y="4457700"/>
          <p14:tracePt t="44386" x="7429500" y="4457700"/>
          <p14:tracePt t="44862" x="7429500" y="4449763"/>
          <p14:tracePt t="54404" x="7413625" y="4457700"/>
          <p14:tracePt t="54415" x="7391400" y="4473575"/>
          <p14:tracePt t="54421" x="7375525" y="4487863"/>
          <p14:tracePt t="54429" x="7353300" y="4495800"/>
          <p14:tracePt t="54437" x="7345363" y="4511675"/>
          <p14:tracePt t="54445" x="7323138" y="4518025"/>
          <p14:tracePt t="54453" x="7307263" y="4533900"/>
          <p14:tracePt t="54461" x="7285038" y="4541838"/>
          <p14:tracePt t="54469" x="7261225" y="4556125"/>
          <p14:tracePt t="54477" x="7246938" y="4564063"/>
          <p14:tracePt t="54486" x="7223125" y="4579938"/>
          <p14:tracePt t="54493" x="7200900" y="4594225"/>
          <p14:tracePt t="54502" x="7178675" y="4618038"/>
          <p14:tracePt t="54510" x="7162800" y="4618038"/>
          <p14:tracePt t="54518" x="7140575" y="4625975"/>
          <p14:tracePt t="54526" x="7116763" y="4640263"/>
          <p14:tracePt t="54534" x="7102475" y="4648200"/>
          <p14:tracePt t="54542" x="7078663" y="4648200"/>
          <p14:tracePt t="54550" x="7056438" y="4664075"/>
          <p14:tracePt t="54558" x="7048500" y="4678363"/>
          <p14:tracePt t="54566" x="7026275" y="4686300"/>
          <p14:tracePt t="54574" x="7010400" y="4686300"/>
          <p14:tracePt t="54582" x="6988175" y="4702175"/>
          <p14:tracePt t="54590" x="6972300" y="4708525"/>
          <p14:tracePt t="54598" x="6950075" y="4708525"/>
          <p14:tracePt t="54606" x="6942138" y="4724400"/>
          <p14:tracePt t="54615" x="6926263" y="4732338"/>
          <p14:tracePt t="54623" x="6911975" y="4732338"/>
          <p14:tracePt t="54632" x="6888163" y="4746625"/>
          <p14:tracePt t="54639" x="6880225" y="4746625"/>
          <p14:tracePt t="54648" x="6865938" y="4762500"/>
          <p14:tracePt t="54664" x="6842125" y="4770438"/>
          <p14:tracePt t="54679" x="6827838" y="4784725"/>
          <p14:tracePt t="54687" x="6819900" y="4784725"/>
          <p14:tracePt t="54695" x="6804025" y="4784725"/>
          <p14:tracePt t="54703" x="6797675" y="4792663"/>
          <p14:tracePt t="54711" x="6781800" y="4792663"/>
          <p14:tracePt t="54720" x="6773863" y="4792663"/>
          <p14:tracePt t="54728" x="6773863" y="4808538"/>
          <p14:tracePt t="54736" x="6759575" y="4808538"/>
          <p14:tracePt t="54743" x="6751638" y="4808538"/>
          <p14:tracePt t="54752" x="6735763" y="4816475"/>
          <p14:tracePt t="54759" x="6721475" y="4816475"/>
          <p14:tracePt t="54768" x="6697663" y="4830763"/>
          <p14:tracePt t="54776" x="6689725" y="4830763"/>
          <p14:tracePt t="54784" x="6675438" y="4830763"/>
          <p14:tracePt t="54792" x="6667500" y="4838700"/>
          <p14:tracePt t="54800" x="6651625" y="4838700"/>
          <p14:tracePt t="54808" x="6637338" y="4838700"/>
          <p14:tracePt t="54816" x="6629400" y="4838700"/>
          <p14:tracePt t="54824" x="6613525" y="4838700"/>
          <p14:tracePt t="54832" x="6607175" y="4838700"/>
          <p14:tracePt t="54840" x="6591300" y="4838700"/>
          <p14:tracePt t="54849" x="6583363" y="4838700"/>
          <p14:tracePt t="54857" x="6569075" y="4838700"/>
          <p14:tracePt t="54873" x="6553200" y="4854575"/>
          <p14:tracePt t="54882" x="6545263" y="4854575"/>
          <p14:tracePt t="54898" x="6530975" y="4854575"/>
          <p14:tracePt t="54905" x="6523038" y="4854575"/>
          <p14:tracePt t="54921" x="6507163" y="4854575"/>
          <p14:tracePt t="54931" x="6499225" y="4854575"/>
          <p14:tracePt t="54945" x="6484938" y="4854575"/>
          <p14:tracePt t="54953" x="6477000" y="4854575"/>
          <p14:tracePt t="54970" x="6461125" y="4854575"/>
          <p14:tracePt t="54977" x="6446838" y="4854575"/>
          <p14:tracePt t="54986" x="6438900" y="4854575"/>
          <p14:tracePt t="55002" x="6423025" y="4854575"/>
          <p14:tracePt t="55018" x="6416675" y="4854575"/>
          <p14:tracePt t="55026" x="6400800" y="4854575"/>
          <p14:tracePt t="55042" x="6392863" y="4854575"/>
          <p14:tracePt t="55058" x="6378575" y="4854575"/>
          <p14:tracePt t="55074" x="6362700" y="4854575"/>
          <p14:tracePt t="55091" x="6354763" y="4854575"/>
          <p14:tracePt t="55099" x="6340475" y="4854575"/>
          <p14:tracePt t="55115" x="6332538" y="4854575"/>
          <p14:tracePt t="55123" x="6316663" y="4854575"/>
          <p14:tracePt t="55139" x="6308725" y="4854575"/>
          <p14:tracePt t="55155" x="6294438" y="4854575"/>
          <p14:tracePt t="55165" x="6286500" y="4854575"/>
          <p14:tracePt t="55181" x="6270625" y="4854575"/>
          <p14:tracePt t="55204" x="6256338" y="4854575"/>
          <p14:tracePt t="55228" x="6248400" y="4854575"/>
          <p14:tracePt t="55252" x="6232525" y="4854575"/>
          <p14:tracePt t="55276" x="6232525" y="4868863"/>
          <p14:tracePt t="55292" x="6226175" y="4868863"/>
          <p14:tracePt t="55341" x="6210300" y="4868863"/>
          <p14:tracePt t="55405" x="6202363" y="4868863"/>
          <p14:tracePt t="55470" x="6188075" y="4868863"/>
          <p14:tracePt t="55534" x="6172200" y="4868863"/>
          <p14:tracePt t="55591" x="6164263" y="4868863"/>
          <p14:tracePt t="55623" x="6149975" y="4868863"/>
          <p14:tracePt t="55655" x="6142038" y="4868863"/>
          <p14:tracePt t="55665" x="6142038" y="4854575"/>
          <p14:tracePt t="55688" x="6126163" y="4854575"/>
          <p14:tracePt t="55704" x="6118225" y="4854575"/>
          <p14:tracePt t="55720" x="6103938" y="4854575"/>
          <p14:tracePt t="55728" x="6103938" y="4838700"/>
          <p14:tracePt t="55737" x="6088063" y="4838700"/>
          <p14:tracePt t="55744" x="6080125" y="4838700"/>
          <p14:tracePt t="55760" x="6065838" y="4838700"/>
          <p14:tracePt t="55769" x="6057900" y="4838700"/>
          <p14:tracePt t="55776" x="6042025" y="4838700"/>
          <p14:tracePt t="55785" x="6035675" y="4830763"/>
          <p14:tracePt t="55793" x="6019800" y="4830763"/>
          <p14:tracePt t="55801" x="6011863" y="4830763"/>
          <p14:tracePt t="55809" x="5997575" y="4816475"/>
          <p14:tracePt t="55817" x="5981700" y="4816475"/>
          <p14:tracePt t="55825" x="5959475" y="4816475"/>
          <p14:tracePt t="55833" x="5951538" y="4816475"/>
          <p14:tracePt t="55841" x="5927725" y="4816475"/>
          <p14:tracePt t="55849" x="5897563" y="4808538"/>
          <p14:tracePt t="55857" x="5875338" y="4808538"/>
          <p14:tracePt t="55866" x="5867400" y="4808538"/>
          <p14:tracePt t="55873" x="5829300" y="4808538"/>
          <p14:tracePt t="55882" x="5783263" y="4792663"/>
          <p14:tracePt t="55890" x="5761038" y="4792663"/>
          <p14:tracePt t="55898" x="5699125" y="4792663"/>
          <p14:tracePt t="55906" x="5661025" y="4784725"/>
          <p14:tracePt t="55915" x="5622925" y="4784725"/>
          <p14:tracePt t="55922" x="5592763" y="4784725"/>
          <p14:tracePt t="55932" x="5554663" y="4784725"/>
          <p14:tracePt t="55938" x="5508625" y="4784725"/>
          <p14:tracePt t="55953" x="5470525" y="4784725"/>
          <p14:tracePt t="55954" x="5426075" y="4784725"/>
          <p14:tracePt t="55962" x="5387975" y="4784725"/>
          <p14:tracePt t="55970" x="5349875" y="4784725"/>
          <p14:tracePt t="55981" x="5318125" y="4784725"/>
          <p14:tracePt t="55987" x="5273675" y="4784725"/>
          <p14:tracePt t="55994" x="5235575" y="4784725"/>
          <p14:tracePt t="56003" x="5211763" y="4784725"/>
          <p14:tracePt t="56010" x="5173663" y="4784725"/>
          <p14:tracePt t="56019" x="5151438" y="4784725"/>
          <p14:tracePt t="56027" x="5127625" y="4784725"/>
          <p14:tracePt t="56035" x="5105400" y="4784725"/>
          <p14:tracePt t="56043" x="5075238" y="4784725"/>
          <p14:tracePt t="56051" x="5067300" y="4784725"/>
          <p14:tracePt t="56059" x="5051425" y="4784725"/>
          <p14:tracePt t="56067" x="5045075" y="4784725"/>
          <p14:tracePt t="56075" x="5029200" y="4784725"/>
          <p14:tracePt t="56091" x="5021263" y="4784725"/>
          <p14:tracePt t="56116" x="5006975" y="4784725"/>
          <p14:tracePt t="56269" x="4999038" y="4784725"/>
          <p14:tracePt t="56648" x="5006975" y="4784725"/>
          <p14:tracePt t="58763" x="4999038" y="4784725"/>
          <p14:tracePt t="58771" x="4968875" y="4784725"/>
          <p14:tracePt t="58779" x="4960938" y="4792663"/>
          <p14:tracePt t="58787" x="4945063" y="4792663"/>
          <p14:tracePt t="58798" x="4922838" y="4792663"/>
          <p14:tracePt t="58803" x="4914900" y="4808538"/>
          <p14:tracePt t="58811" x="4899025" y="4808538"/>
          <p14:tracePt t="58819" x="4884738" y="4816475"/>
          <p14:tracePt t="58828" x="4860925" y="4816475"/>
          <p14:tracePt t="58835" x="4854575" y="4830763"/>
          <p14:tracePt t="58844" x="4830763" y="4838700"/>
          <p14:tracePt t="58852" x="4816475" y="4838700"/>
          <p14:tracePt t="58859" x="4792663" y="4854575"/>
          <p14:tracePt t="58868" x="4778375" y="4868863"/>
          <p14:tracePt t="58876" x="4754563" y="4868863"/>
          <p14:tracePt t="58884" x="4746625" y="4876800"/>
          <p14:tracePt t="58892" x="4724400" y="4876800"/>
          <p14:tracePt t="58900" x="4708525" y="4892675"/>
          <p14:tracePt t="58908" x="4686300" y="4892675"/>
          <p14:tracePt t="58916" x="4670425" y="4899025"/>
          <p14:tracePt t="58924" x="4664075" y="4899025"/>
          <p14:tracePt t="58932" x="4648200" y="4914900"/>
          <p14:tracePt t="58940" x="4640263" y="4922838"/>
          <p14:tracePt t="58949" x="4625975" y="4922838"/>
          <p14:tracePt t="58957" x="4610100" y="4937125"/>
          <p14:tracePt t="58966" x="4602163" y="4937125"/>
          <p14:tracePt t="58973" x="4587875" y="4953000"/>
          <p14:tracePt t="58982" x="4579938" y="4953000"/>
          <p14:tracePt t="58989" x="4564063" y="4960938"/>
          <p14:tracePt t="58998" x="4556125" y="4960938"/>
          <p14:tracePt t="59005" x="4541838" y="4975225"/>
          <p14:tracePt t="59015" x="4533900" y="4975225"/>
          <p14:tracePt t="59021" x="4533900" y="4983163"/>
          <p14:tracePt t="59032" x="4518025" y="4983163"/>
          <p14:tracePt t="59037" x="4503738" y="4999038"/>
          <p14:tracePt t="59053" x="4495800" y="5006975"/>
          <p14:tracePt t="59069" x="4479925" y="5021263"/>
          <p14:tracePt t="59077" x="4473575" y="5021263"/>
          <p14:tracePt t="59094" x="4457700" y="5037138"/>
          <p14:tracePt t="59110" x="4449763" y="5045075"/>
          <p14:tracePt t="59118" x="4435475" y="5059363"/>
          <p14:tracePt t="59134" x="4435475" y="5067300"/>
          <p14:tracePt t="59142" x="4419600" y="5067300"/>
          <p14:tracePt t="59150" x="4411663" y="5089525"/>
          <p14:tracePt t="59167" x="4397375" y="5105400"/>
          <p14:tracePt t="59174" x="4389438" y="5113338"/>
          <p14:tracePt t="59182" x="4389438" y="5127625"/>
          <p14:tracePt t="59191" x="4373563" y="5127625"/>
          <p14:tracePt t="59199" x="4365625" y="5151438"/>
          <p14:tracePt t="59215" x="4351338" y="5165725"/>
          <p14:tracePt t="59223" x="4335463" y="5189538"/>
          <p14:tracePt t="59239" x="4327525" y="5197475"/>
          <p14:tracePt t="59248" x="4313238" y="5211763"/>
          <p14:tracePt t="59255" x="4313238" y="5227638"/>
          <p14:tracePt t="59265" x="4305300" y="5235575"/>
          <p14:tracePt t="59271" x="4289425" y="5249863"/>
          <p14:tracePt t="59279" x="4289425" y="5257800"/>
          <p14:tracePt t="59288" x="4283075" y="5273675"/>
          <p14:tracePt t="59295" x="4267200" y="5280025"/>
          <p14:tracePt t="59304" x="4259263" y="5295900"/>
          <p14:tracePt t="59312" x="4259263" y="5311775"/>
          <p14:tracePt t="59320" x="4244975" y="5318125"/>
          <p14:tracePt t="59328" x="4229100" y="5318125"/>
          <p14:tracePt t="59336" x="4229100" y="5334000"/>
          <p14:tracePt t="59344" x="4221163" y="5341938"/>
          <p14:tracePt t="59360" x="4206875" y="5356225"/>
          <p14:tracePt t="59376" x="4198938" y="5364163"/>
          <p14:tracePt t="59392" x="4183063" y="5380038"/>
          <p14:tracePt t="59409" x="4175125" y="5387975"/>
          <p14:tracePt t="59425" x="4160838" y="5402263"/>
          <p14:tracePt t="59441" x="4160838" y="5418138"/>
          <p14:tracePt t="59449" x="4144963" y="5418138"/>
          <p14:tracePt t="59465" x="4137025" y="5426075"/>
          <p14:tracePt t="59482" x="4122738" y="5426075"/>
          <p14:tracePt t="59498" x="4122738" y="5440363"/>
          <p14:tracePt t="59515" x="4114800" y="5440363"/>
          <p14:tracePt t="59522" x="4114800" y="5448300"/>
          <p14:tracePt t="59531" x="4098925" y="5448300"/>
          <p14:tracePt t="59570" x="4092575" y="5464175"/>
          <p14:tracePt t="59602" x="4076700" y="5464175"/>
          <p14:tracePt t="59626" x="4068763" y="5464175"/>
          <p14:tracePt t="59634" x="4068763" y="5470525"/>
          <p14:tracePt t="59658" x="4054475" y="5470525"/>
          <p14:tracePt t="59691" x="4038600" y="5470525"/>
          <p14:tracePt t="59707" x="4038600" y="5486400"/>
          <p14:tracePt t="59723" x="4030663" y="5486400"/>
          <p14:tracePt t="59763" x="4016375" y="5486400"/>
          <p14:tracePt t="59804" x="4008438" y="5486400"/>
          <p14:tracePt t="59828" x="3992563" y="5486400"/>
          <p14:tracePt t="59869" x="3984625" y="5486400"/>
          <p14:tracePt t="59901" x="3970338" y="5486400"/>
          <p14:tracePt t="59933" x="3954463" y="5486400"/>
          <p14:tracePt t="59965" x="3946525" y="5486400"/>
          <p14:tracePt t="59982" x="3932238" y="5486400"/>
          <p14:tracePt t="60006" x="3924300" y="5486400"/>
          <p14:tracePt t="60022" x="3924300" y="5502275"/>
          <p14:tracePt t="60038" x="3908425" y="5502275"/>
          <p14:tracePt t="60078" x="3902075" y="5502275"/>
          <p14:tracePt t="60111" x="3886200" y="5502275"/>
          <p14:tracePt t="60151" x="3870325" y="5502275"/>
          <p14:tracePt t="60216" x="3870325" y="5508625"/>
          <p14:tracePt t="60264" x="3863975" y="5508625"/>
          <p14:tracePt t="65284" x="3863975" y="5502275"/>
          <p14:tracePt t="65389" x="3848100" y="5502275"/>
          <p14:tracePt t="67270" x="3848100" y="5486400"/>
          <p14:tracePt t="67738" x="3848100" y="5470525"/>
          <p14:tracePt t="67787" x="3848100" y="5464175"/>
          <p14:tracePt t="67851" x="3848100" y="5448300"/>
          <p14:tracePt t="68101" x="3848100" y="5464175"/>
          <p14:tracePt t="68618" x="3863975" y="5464175"/>
          <p14:tracePt t="68715" x="3870325" y="5464175"/>
          <p14:tracePt t="68787" x="3886200" y="5464175"/>
          <p14:tracePt t="68852" x="3902075" y="5464175"/>
          <p14:tracePt t="68900" x="3908425" y="5464175"/>
          <p14:tracePt t="68941" x="3924300" y="5464175"/>
          <p14:tracePt t="68957" x="3932238" y="5464175"/>
          <p14:tracePt t="68973" x="3946525" y="5464175"/>
          <p14:tracePt t="68989" x="3954463" y="5464175"/>
          <p14:tracePt t="69013" x="3970338" y="5464175"/>
          <p14:tracePt t="69022" x="3984625" y="5464175"/>
          <p14:tracePt t="69038" x="3992563" y="5464175"/>
          <p14:tracePt t="69054" x="4008438" y="5464175"/>
          <p14:tracePt t="69061" x="4016375" y="5464175"/>
          <p14:tracePt t="69078" x="4030663" y="5464175"/>
          <p14:tracePt t="69086" x="4038600" y="5464175"/>
          <p14:tracePt t="69102" x="4054475" y="5464175"/>
          <p14:tracePt t="69119" x="4068763" y="5464175"/>
          <p14:tracePt t="69126" x="4076700" y="5464175"/>
          <p14:tracePt t="69151" x="4092575" y="5464175"/>
          <p14:tracePt t="69175" x="4098925" y="5464175"/>
          <p14:tracePt t="69207" x="4114800" y="5464175"/>
          <p14:tracePt t="69272" x="4122738" y="5464175"/>
          <p14:tracePt t="69320" x="4122738" y="5470525"/>
          <p14:tracePt t="70757" x="4114800" y="5470525"/>
          <p14:tracePt t="70821" x="4098925" y="5470525"/>
          <p14:tracePt t="70837" x="4098925" y="5486400"/>
          <p14:tracePt t="70862" x="4092575" y="5486400"/>
          <p14:tracePt t="70894" x="4076700" y="5486400"/>
          <p14:tracePt t="70926" x="4068763" y="5486400"/>
          <p14:tracePt t="70975" x="4054475" y="5486400"/>
          <p14:tracePt t="71023" x="4038600" y="5486400"/>
          <p14:tracePt t="71056" x="4030663" y="5486400"/>
          <p14:tracePt t="71072" x="4016375" y="5486400"/>
          <p14:tracePt t="71088" x="4008438" y="5486400"/>
          <p14:tracePt t="71104" x="3992563" y="5486400"/>
          <p14:tracePt t="71112" x="3984625" y="5486400"/>
          <p14:tracePt t="71128" x="3970338" y="5486400"/>
          <p14:tracePt t="71136" x="3954463" y="5486400"/>
          <p14:tracePt t="71153" x="3946525" y="5486400"/>
          <p14:tracePt t="71160" x="3932238" y="5486400"/>
          <p14:tracePt t="71177" x="3924300" y="5486400"/>
          <p14:tracePt t="71185" x="3908425" y="5486400"/>
          <p14:tracePt t="71193" x="3902075" y="5486400"/>
          <p14:tracePt t="71201" x="3886200" y="5486400"/>
          <p14:tracePt t="71209" x="3870325" y="5486400"/>
          <p14:tracePt t="71217" x="3863975" y="5486400"/>
          <p14:tracePt t="71225" x="3848100" y="5486400"/>
          <p14:tracePt t="71233" x="3825875" y="5486400"/>
          <p14:tracePt t="71241" x="3802063" y="5486400"/>
          <p14:tracePt t="71249" x="3794125" y="5486400"/>
          <p14:tracePt t="71257" x="3763963" y="5486400"/>
          <p14:tracePt t="71265" x="3756025" y="5486400"/>
          <p14:tracePt t="71274" x="3733800" y="5486400"/>
          <p14:tracePt t="71281" x="3717925" y="5486400"/>
          <p14:tracePt t="71290" x="3695700" y="5486400"/>
          <p14:tracePt t="71298" x="3673475" y="5486400"/>
          <p14:tracePt t="71306" x="3657600" y="5502275"/>
          <p14:tracePt t="71315" x="3635375" y="5502275"/>
          <p14:tracePt t="71322" x="3627438" y="5502275"/>
          <p14:tracePt t="71332" x="3611563" y="5502275"/>
          <p14:tracePt t="71338" x="3589338" y="5502275"/>
          <p14:tracePt t="71348" x="3573463" y="5502275"/>
          <p14:tracePt t="71354" x="3565525" y="5502275"/>
          <p14:tracePt t="71362" x="3543300" y="5502275"/>
          <p14:tracePt t="71370" x="3527425" y="5502275"/>
          <p14:tracePt t="71378" x="3505200" y="5502275"/>
          <p14:tracePt t="71387" x="3482975" y="5502275"/>
          <p14:tracePt t="71395" x="3459163" y="5502275"/>
          <p14:tracePt t="71403" x="3444875" y="5502275"/>
          <p14:tracePt t="71410" x="3436938" y="5502275"/>
          <p14:tracePt t="71419" x="3406775" y="5502275"/>
          <p14:tracePt t="71427" x="3398838" y="5502275"/>
          <p14:tracePt t="71435" x="3382963" y="5502275"/>
          <p14:tracePt t="71443" x="3360738" y="5502275"/>
          <p14:tracePt t="71451" x="3352800" y="5502275"/>
          <p14:tracePt t="71459" x="3336925" y="5502275"/>
          <p14:tracePt t="71467" x="3330575" y="5502275"/>
          <p14:tracePt t="71475" x="3314700" y="5502275"/>
          <p14:tracePt t="71483" x="3298825" y="5502275"/>
          <p14:tracePt t="71492" x="3292475" y="5502275"/>
          <p14:tracePt t="71500" x="3268663" y="5502275"/>
          <p14:tracePt t="71508" x="3254375" y="5502275"/>
          <p14:tracePt t="71516" x="3230563" y="5502275"/>
          <p14:tracePt t="71524" x="3216275" y="5502275"/>
          <p14:tracePt t="71532" x="3208338" y="5502275"/>
          <p14:tracePt t="71548" x="3184525" y="5502275"/>
          <p14:tracePt t="71556" x="3170238" y="5502275"/>
          <p14:tracePt t="71565" x="3162300" y="5502275"/>
          <p14:tracePt t="71572" x="3146425" y="5502275"/>
          <p14:tracePt t="71581" x="3132138" y="5502275"/>
          <p14:tracePt t="71598" x="3124200" y="5502275"/>
          <p14:tracePt t="71604" x="3108325" y="5502275"/>
          <p14:tracePt t="71620" x="3101975" y="5508625"/>
          <p14:tracePt t="71637" x="3086100" y="5508625"/>
          <p14:tracePt t="71661" x="3078163" y="5508625"/>
          <p14:tracePt t="71677" x="3063875" y="5508625"/>
          <p14:tracePt t="71693" x="3055938" y="5508625"/>
          <p14:tracePt t="71725" x="3040063" y="5524500"/>
          <p14:tracePt t="71742" x="3025775" y="5524500"/>
          <p14:tracePt t="71782" x="3017838" y="5524500"/>
          <p14:tracePt t="71806" x="3001963" y="5524500"/>
          <p14:tracePt t="71839" x="2994025" y="5524500"/>
          <p14:tracePt t="71855" x="2979738" y="5524500"/>
          <p14:tracePt t="71895" x="2971800" y="5524500"/>
          <p14:tracePt t="71927" x="2955925" y="5524500"/>
          <p14:tracePt t="72146" x="2941638" y="5524500"/>
          <p14:tracePt t="77528" x="2955925" y="5524500"/>
          <p14:tracePt t="77577" x="2971800" y="5524500"/>
          <p14:tracePt t="77609" x="2979738" y="5524500"/>
          <p14:tracePt t="77625" x="2994025" y="5524500"/>
          <p14:tracePt t="77642" x="3001963" y="5524500"/>
          <p14:tracePt t="77658" x="3017838" y="5524500"/>
          <p14:tracePt t="77666" x="3017838" y="5532438"/>
          <p14:tracePt t="77673" x="3025775" y="5532438"/>
          <p14:tracePt t="77682" x="3025775" y="5546725"/>
          <p14:tracePt t="77690" x="3040063" y="5546725"/>
          <p14:tracePt t="77698" x="3055938" y="5554663"/>
          <p14:tracePt t="77706" x="3063875" y="5554663"/>
          <p14:tracePt t="77715" x="3078163" y="5570538"/>
          <p14:tracePt t="77722" x="3086100" y="5570538"/>
          <p14:tracePt t="77731" x="3101975" y="5584825"/>
          <p14:tracePt t="77738" x="3108325" y="5592763"/>
          <p14:tracePt t="77748" x="3124200" y="5592763"/>
          <p14:tracePt t="77754" x="3132138" y="5608638"/>
          <p14:tracePt t="77763" x="3146425" y="5616575"/>
          <p14:tracePt t="77771" x="3162300" y="5616575"/>
          <p14:tracePt t="77779" x="3184525" y="5630863"/>
          <p14:tracePt t="77787" x="3192463" y="5638800"/>
          <p14:tracePt t="77795" x="3216275" y="5654675"/>
          <p14:tracePt t="77803" x="3230563" y="5654675"/>
          <p14:tracePt t="77811" x="3246438" y="5661025"/>
          <p14:tracePt t="77819" x="3268663" y="5676900"/>
          <p14:tracePt t="77827" x="3276600" y="5692775"/>
          <p14:tracePt t="77835" x="3292475" y="5692775"/>
          <p14:tracePt t="77843" x="3292475" y="5699125"/>
          <p14:tracePt t="77851" x="3314700" y="5715000"/>
          <p14:tracePt t="77859" x="3330575" y="5722938"/>
          <p14:tracePt t="77876" x="3336925" y="5737225"/>
          <p14:tracePt t="77884" x="3352800" y="5745163"/>
          <p14:tracePt t="77892" x="3360738" y="5745163"/>
          <p14:tracePt t="77900" x="3375025" y="5761038"/>
          <p14:tracePt t="77908" x="3382963" y="5775325"/>
          <p14:tracePt t="77916" x="3398838" y="5783263"/>
          <p14:tracePt t="77924" x="3406775" y="5799138"/>
          <p14:tracePt t="77932" x="3421063" y="5799138"/>
          <p14:tracePt t="77940" x="3421063" y="5807075"/>
          <p14:tracePt t="77948" x="3444875" y="5821363"/>
          <p14:tracePt t="77956" x="3459163" y="5829300"/>
          <p14:tracePt t="77965" x="3467100" y="5845175"/>
          <p14:tracePt t="77973" x="3482975" y="5859463"/>
          <p14:tracePt t="77982" x="3489325" y="5867400"/>
          <p14:tracePt t="77988" x="3505200" y="5883275"/>
          <p14:tracePt t="77999" x="3521075" y="5889625"/>
          <p14:tracePt t="78005" x="3527425" y="5905500"/>
          <p14:tracePt t="78015" x="3543300" y="5905500"/>
          <p14:tracePt t="78021" x="3551238" y="5913438"/>
          <p14:tracePt t="78029" x="3565525" y="5927725"/>
          <p14:tracePt t="78037" x="3573463" y="5935663"/>
          <p14:tracePt t="78045" x="3573463" y="5951538"/>
          <p14:tracePt t="78054" x="3589338" y="5951538"/>
          <p14:tracePt t="78061" x="3589338" y="5965825"/>
          <p14:tracePt t="78069" x="3597275" y="5965825"/>
          <p14:tracePt t="78077" x="3597275" y="5973763"/>
          <p14:tracePt t="78093" x="3611563" y="5973763"/>
          <p14:tracePt t="78102" x="3611563" y="5989638"/>
          <p14:tracePt t="78118" x="3627438" y="5997575"/>
          <p14:tracePt t="78150" x="3635375" y="6011863"/>
          <p14:tracePt t="78182" x="3635375" y="6019800"/>
          <p14:tracePt t="78190" x="3649663" y="6019800"/>
          <p14:tracePt t="78206" x="3649663" y="6035675"/>
          <p14:tracePt t="78239" x="3649663" y="6049963"/>
          <p14:tracePt t="78255" x="3657600" y="6057900"/>
          <p14:tracePt t="78287" x="3657600" y="6073775"/>
          <p14:tracePt t="78327" x="3657600" y="6080125"/>
          <p14:tracePt t="78392" x="3657600" y="6096000"/>
          <p14:tracePt t="78529" x="3657600" y="6103938"/>
          <p14:tracePt t="81604" x="3673475" y="6096000"/>
          <p14:tracePt t="81685" x="3673475" y="6080125"/>
          <p14:tracePt t="81701" x="3679825" y="6080125"/>
          <p14:tracePt t="81782" x="3695700" y="6080125"/>
          <p14:tracePt t="81822" x="3711575" y="6073775"/>
          <p14:tracePt t="81855" x="3717925" y="6073775"/>
          <p14:tracePt t="81911" x="3733800" y="6073775"/>
          <p14:tracePt t="82080" x="3741738" y="6073775"/>
          <p14:tracePt t="84865" x="3756025" y="6073775"/>
          <p14:tracePt t="84874" x="3763963" y="6073775"/>
          <p14:tracePt t="84882" x="3794125" y="6073775"/>
          <p14:tracePt t="84889" x="3794125" y="6080125"/>
          <p14:tracePt t="84898" x="3802063" y="6080125"/>
          <p14:tracePt t="84906" x="3825875" y="6080125"/>
          <p14:tracePt t="84915" x="3840163" y="6096000"/>
          <p14:tracePt t="84922" x="3848100" y="6096000"/>
          <p14:tracePt t="84932" x="3870325" y="6103938"/>
          <p14:tracePt t="84938" x="3886200" y="6103938"/>
          <p14:tracePt t="84946" x="3902075" y="6103938"/>
          <p14:tracePt t="84954" x="3924300" y="6118225"/>
          <p14:tracePt t="84962" x="3932238" y="6118225"/>
          <p14:tracePt t="84970" x="3946525" y="6134100"/>
          <p14:tracePt t="84978" x="3970338" y="6134100"/>
          <p14:tracePt t="84986" x="3984625" y="6134100"/>
          <p14:tracePt t="84994" x="4008438" y="6142038"/>
          <p14:tracePt t="85003" x="4030663" y="6156325"/>
          <p14:tracePt t="85010" x="4038600" y="6156325"/>
          <p14:tracePt t="85019" x="4068763" y="6164263"/>
          <p14:tracePt t="85027" x="4076700" y="6164263"/>
          <p14:tracePt t="85035" x="4098925" y="6164263"/>
          <p14:tracePt t="85043" x="4122738" y="6180138"/>
          <p14:tracePt t="85051" x="4144963" y="6180138"/>
          <p14:tracePt t="85059" x="4160838" y="6188075"/>
          <p14:tracePt t="85067" x="4183063" y="6202363"/>
          <p14:tracePt t="85075" x="4198938" y="6202363"/>
          <p14:tracePt t="85083" x="4206875" y="6202363"/>
          <p14:tracePt t="85091" x="4229100" y="6210300"/>
          <p14:tracePt t="85099" x="4244975" y="6210300"/>
          <p14:tracePt t="85107" x="4259263" y="6226175"/>
          <p14:tracePt t="85115" x="4267200" y="6226175"/>
          <p14:tracePt t="85123" x="4289425" y="6226175"/>
          <p14:tracePt t="85132" x="4305300" y="6240463"/>
          <p14:tracePt t="85139" x="4313238" y="6240463"/>
          <p14:tracePt t="85149" x="4335463" y="6240463"/>
          <p14:tracePt t="85156" x="4351338" y="6240463"/>
          <p14:tracePt t="85165" x="4365625" y="6240463"/>
          <p14:tracePt t="85172" x="4373563" y="6240463"/>
          <p14:tracePt t="85182" x="4389438" y="6240463"/>
          <p14:tracePt t="85188" x="4397375" y="6248400"/>
          <p14:tracePt t="85198" x="4411663" y="6248400"/>
          <p14:tracePt t="85204" x="4435475" y="6248400"/>
          <p14:tracePt t="85220" x="4449763" y="6248400"/>
          <p14:tracePt t="85228" x="4473575" y="6248400"/>
          <p14:tracePt t="85237" x="4479925" y="6248400"/>
          <p14:tracePt t="85245" x="4495800" y="6248400"/>
          <p14:tracePt t="85253" x="4503738" y="6248400"/>
          <p14:tracePt t="85261" x="4518025" y="6248400"/>
          <p14:tracePt t="85269" x="4541838" y="6248400"/>
          <p14:tracePt t="85277" x="4556125" y="6248400"/>
          <p14:tracePt t="85285" x="4564063" y="6248400"/>
          <p14:tracePt t="85293" x="4587875" y="6248400"/>
          <p14:tracePt t="85301" x="4610100" y="6248400"/>
          <p14:tracePt t="85309" x="4625975" y="6248400"/>
          <p14:tracePt t="85317" x="4648200" y="6248400"/>
          <p14:tracePt t="85325" x="4670425" y="6248400"/>
          <p14:tracePt t="85333" x="4694238" y="6248400"/>
          <p14:tracePt t="85341" x="4724400" y="6248400"/>
          <p14:tracePt t="85349" x="4746625" y="6248400"/>
          <p14:tracePt t="85357" x="4754563" y="6248400"/>
          <p14:tracePt t="85366" x="4792663" y="6248400"/>
          <p14:tracePt t="85374" x="4816475" y="6248400"/>
          <p14:tracePt t="85382" x="4830763" y="6248400"/>
          <p14:tracePt t="85390" x="4854575" y="6240463"/>
          <p14:tracePt t="85398" x="4876800" y="6226175"/>
          <p14:tracePt t="85406" x="4899025" y="6226175"/>
          <p14:tracePt t="85415" x="4914900" y="6210300"/>
          <p14:tracePt t="85422" x="4922838" y="6210300"/>
          <p14:tracePt t="85432" x="4945063" y="6210300"/>
          <p14:tracePt t="85438" x="4960938" y="6210300"/>
          <p14:tracePt t="85449" x="4968875" y="6210300"/>
          <p14:tracePt t="85454" x="4983163" y="6210300"/>
          <p14:tracePt t="85465" x="4999038" y="6210300"/>
          <p14:tracePt t="85470" x="5006975" y="6202363"/>
          <p14:tracePt t="85482" x="5021263" y="6202363"/>
          <p14:tracePt t="85487" x="5029200" y="6202363"/>
          <p14:tracePt t="85498" x="5045075" y="6202363"/>
          <p14:tracePt t="85503" x="5067300" y="6202363"/>
          <p14:tracePt t="85515" x="5075238" y="6202363"/>
          <p14:tracePt t="85519" x="5089525" y="6202363"/>
          <p14:tracePt t="85532" x="5113338" y="6188075"/>
          <p14:tracePt t="85535" x="5127625" y="6188075"/>
          <p14:tracePt t="85548" x="5135563" y="6188075"/>
          <p14:tracePt t="85551" x="5151438" y="6188075"/>
          <p14:tracePt t="85565" x="5159375" y="6188075"/>
          <p14:tracePt t="85568" x="5189538" y="6188075"/>
          <p14:tracePt t="85582" x="5197475" y="6188075"/>
          <p14:tracePt t="85584" x="5211763" y="6188075"/>
          <p14:tracePt t="85598" x="5219700" y="6188075"/>
          <p14:tracePt t="85600" x="5235575" y="6180138"/>
          <p14:tracePt t="85616" x="5241925" y="6180138"/>
          <p14:tracePt t="85624" x="5257800" y="6180138"/>
          <p14:tracePt t="85632" x="5273675" y="6180138"/>
          <p14:tracePt t="85648" x="5280025" y="6180138"/>
          <p14:tracePt t="85665" x="5295900" y="6180138"/>
          <p14:tracePt t="85688" x="5303838" y="6180138"/>
          <p14:tracePt t="85712" x="5318125" y="6180138"/>
          <p14:tracePt t="85745" x="5326063" y="6180138"/>
          <p14:tracePt t="85761" x="5341938" y="6180138"/>
          <p14:tracePt t="85793" x="5349875" y="6180138"/>
          <p14:tracePt t="85842" x="5364163" y="6180138"/>
          <p14:tracePt t="85874" x="5364163" y="6164263"/>
          <p14:tracePt t="85898" x="5380038" y="6164263"/>
          <p14:tracePt t="85938" x="5387975" y="6164263"/>
          <p14:tracePt t="85979" x="5402263" y="6164263"/>
          <p14:tracePt t="86035" x="5402263" y="6156325"/>
          <p14:tracePt t="86043" x="5410200" y="6156325"/>
          <p14:tracePt t="86116" x="5426075" y="6156325"/>
          <p14:tracePt t="86221" x="5432425" y="6156325"/>
          <p14:tracePt t="86229" x="5432425" y="6142038"/>
          <p14:tracePt t="86374" x="5448300" y="6142038"/>
          <p14:tracePt t="90354" x="5432425" y="6142038"/>
          <p14:tracePt t="90362" x="5426075" y="6142038"/>
          <p14:tracePt t="90370" x="5402263" y="6156325"/>
          <p14:tracePt t="90378" x="5380038" y="6180138"/>
          <p14:tracePt t="90386" x="5364163" y="6188075"/>
          <p14:tracePt t="90394" x="5341938" y="6210300"/>
          <p14:tracePt t="90402" x="5326063" y="6226175"/>
          <p14:tracePt t="90410" x="5303838" y="6240463"/>
          <p14:tracePt t="90418" x="5295900" y="6248400"/>
          <p14:tracePt t="90426" x="5280025" y="6264275"/>
          <p14:tracePt t="90434" x="5273675" y="6270625"/>
          <p14:tracePt t="90442" x="5257800" y="6286500"/>
          <p14:tracePt t="90451" x="5241925" y="6294438"/>
          <p14:tracePt t="90458" x="5235575" y="6308725"/>
          <p14:tracePt t="90467" x="5235575" y="6324600"/>
          <p14:tracePt t="90475" x="5219700" y="6324600"/>
          <p14:tracePt t="90483" x="5211763" y="6332538"/>
          <p14:tracePt t="90491" x="5197475" y="6346825"/>
          <p14:tracePt t="90507" x="5189538" y="6354763"/>
          <p14:tracePt t="90515" x="5173663" y="6354763"/>
          <p14:tracePt t="90523" x="5173663" y="6370638"/>
          <p14:tracePt t="90532" x="5159375" y="6370638"/>
          <p14:tracePt t="90556" x="5151438" y="6378575"/>
          <p14:tracePt t="90580" x="5135563" y="6392863"/>
          <p14:tracePt t="90596" x="5127625" y="6392863"/>
          <p14:tracePt t="90615" x="5127625" y="6408738"/>
          <p14:tracePt t="90620" x="5113338" y="6408738"/>
          <p14:tracePt t="90636" x="5113338" y="6416675"/>
          <p14:tracePt t="90644" x="5105400" y="6416675"/>
          <p14:tracePt t="90684" x="5089525" y="6416675"/>
          <p14:tracePt t="90693" x="5089525" y="6430963"/>
          <p14:tracePt t="90741" x="5075238" y="6438900"/>
          <p14:tracePt t="90846" x="5075238" y="6454775"/>
          <p14:tracePt t="93154" x="5075238" y="6461125"/>
          <p14:tracePt t="93340" x="5075238" y="6477000"/>
          <p14:tracePt t="93453" x="5067300" y="6477000"/>
          <p14:tracePt t="93550" x="5067300" y="6484938"/>
          <p14:tracePt t="93744" x="5067300" y="6499225"/>
          <p14:tracePt t="94276" x="5067300" y="6515100"/>
          <p14:tracePt t="94292" x="5051425" y="6515100"/>
          <p14:tracePt t="94389" x="5051425" y="6523038"/>
          <p14:tracePt t="94567" x="5051425" y="65373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3B78BFB-4FE6-4015-81B0-C8A17EF7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Entropy Modeling via GPR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6F243D1-54AF-46E0-AE92-03839DDE402F}"/>
              </a:ext>
            </a:extLst>
          </p:cNvPr>
          <p:cNvSpPr/>
          <p:nvPr/>
        </p:nvSpPr>
        <p:spPr>
          <a:xfrm>
            <a:off x="1760011" y="4421536"/>
            <a:ext cx="28119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Perception field of the</a:t>
            </a:r>
          </a:p>
          <a:p>
            <a:r>
              <a:rPr lang="en-US" altLang="zh-CN" sz="2000" dirty="0">
                <a:latin typeface="+mj-lt"/>
                <a:cs typeface="Arial" panose="020B0604020202020204" pitchFamily="34" charset="0"/>
              </a:rPr>
              <a:t>      GPR modules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9BA688-B322-4AED-9915-CF9DFDD53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40" y="5129422"/>
            <a:ext cx="1920078" cy="15277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95E18B-23FB-48F6-A9D3-59092B7B6282}"/>
              </a:ext>
            </a:extLst>
          </p:cNvPr>
          <p:cNvSpPr/>
          <p:nvPr/>
        </p:nvSpPr>
        <p:spPr>
          <a:xfrm>
            <a:off x="5038751" y="4423143"/>
            <a:ext cx="2400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Parameter module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26B64A6-BBEC-4B5D-AE43-26F988D60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92" y="1232109"/>
            <a:ext cx="3891015" cy="30080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6A22F4-AA5E-492C-96E2-C0E027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99" y="5129422"/>
            <a:ext cx="1842520" cy="103327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C9FCC42-FFCF-4282-ADEB-8F1D8CA6DB17}"/>
              </a:ext>
            </a:extLst>
          </p:cNvPr>
          <p:cNvSpPr/>
          <p:nvPr/>
        </p:nvSpPr>
        <p:spPr bwMode="auto">
          <a:xfrm>
            <a:off x="5619750" y="1241635"/>
            <a:ext cx="888232" cy="283506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CC4FE16-F182-4AFE-B099-8C736CDC18F2}"/>
              </a:ext>
            </a:extLst>
          </p:cNvPr>
          <p:cNvSpPr txBox="1"/>
          <p:nvPr/>
        </p:nvSpPr>
        <p:spPr>
          <a:xfrm>
            <a:off x="6889578" y="2366780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Hyperprior</a:t>
            </a:r>
          </a:p>
          <a:p>
            <a:pPr algn="ctr"/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Module</a:t>
            </a:r>
            <a:endParaRPr lang="zh-CN" alt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1766F492-421D-4EE1-A362-9EF8E1727EDD}"/>
              </a:ext>
            </a:extLst>
          </p:cNvPr>
          <p:cNvSpPr/>
          <p:nvPr/>
        </p:nvSpPr>
        <p:spPr bwMode="auto">
          <a:xfrm>
            <a:off x="6605195" y="2646380"/>
            <a:ext cx="274858" cy="108000"/>
          </a:xfrm>
          <a:prstGeom prst="rightArrow">
            <a:avLst/>
          </a:prstGeom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72664B7B-5274-4D5B-987F-E60776441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31FA30C-4CDD-5D4B-AD74-B4B1DB4E27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029295"/>
      </p:ext>
    </p:extLst>
  </p:cSld>
  <p:clrMapOvr>
    <a:masterClrMapping/>
  </p:clrMapOvr>
  <p:transition advTm="39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12" grpId="0" animBg="1"/>
      <p:bldP spid="13" grpId="0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1095" x="7140575" y="2955925"/>
          <p14:tracePt t="3856" x="7140575" y="2971800"/>
          <p14:tracePt t="3969" x="7140575" y="2979738"/>
          <p14:tracePt t="4025" x="7132638" y="2979738"/>
          <p14:tracePt t="4058" x="7132638" y="2994025"/>
          <p14:tracePt t="4146" x="7132638" y="3001963"/>
          <p14:tracePt t="4316" x="7132638" y="3017838"/>
          <p14:tracePt t="5728" x="7132638" y="3032125"/>
          <p14:tracePt t="5866" x="7116763" y="3032125"/>
          <p14:tracePt t="5883" x="7116763" y="3040063"/>
          <p14:tracePt t="5930" x="7116763" y="3055938"/>
          <p14:tracePt t="5963" x="7102475" y="3063875"/>
          <p14:tracePt t="5987" x="7102475" y="3078163"/>
          <p14:tracePt t="6003" x="7102475" y="3086100"/>
          <p14:tracePt t="6011" x="7094538" y="3086100"/>
          <p14:tracePt t="6019" x="7094538" y="3101975"/>
          <p14:tracePt t="6027" x="7078663" y="3101975"/>
          <p14:tracePt t="6035" x="7078663" y="3116263"/>
          <p14:tracePt t="6051" x="7070725" y="3124200"/>
          <p14:tracePt t="6067" x="7056438" y="3140075"/>
          <p14:tracePt t="6075" x="7056438" y="3146425"/>
          <p14:tracePt t="6084" x="7048500" y="3146425"/>
          <p14:tracePt t="6092" x="7048500" y="3162300"/>
          <p14:tracePt t="6108" x="7032625" y="3170238"/>
          <p14:tracePt t="6117" x="7026275" y="3170238"/>
          <p14:tracePt t="6124" x="7026275" y="3184525"/>
          <p14:tracePt t="6134" x="7010400" y="3192463"/>
          <p14:tracePt t="6140" x="7010400" y="3208338"/>
          <p14:tracePt t="6150" x="6994525" y="3208338"/>
          <p14:tracePt t="6156" x="6988175" y="3222625"/>
          <p14:tracePt t="6167" x="6988175" y="3230563"/>
          <p14:tracePt t="6172" x="6964363" y="3246438"/>
          <p14:tracePt t="6183" x="6950075" y="3254375"/>
          <p14:tracePt t="6188" x="6942138" y="3268663"/>
          <p14:tracePt t="6197" x="6926263" y="3276600"/>
          <p14:tracePt t="6205" x="6904038" y="3292475"/>
          <p14:tracePt t="6213" x="6888163" y="3306763"/>
          <p14:tracePt t="6221" x="6858000" y="3314700"/>
          <p14:tracePt t="6229" x="6842125" y="3330575"/>
          <p14:tracePt t="6237" x="6804025" y="3336925"/>
          <p14:tracePt t="6245" x="6759575" y="3360738"/>
          <p14:tracePt t="6253" x="6751638" y="3360738"/>
          <p14:tracePt t="6261" x="6713538" y="3375025"/>
          <p14:tracePt t="6269" x="6651625" y="3398838"/>
          <p14:tracePt t="6277" x="6637338" y="3398838"/>
          <p14:tracePt t="6286" x="6591300" y="3413125"/>
          <p14:tracePt t="6294" x="6553200" y="3421063"/>
          <p14:tracePt t="6302" x="6523038" y="3444875"/>
          <p14:tracePt t="6310" x="6484938" y="3459163"/>
          <p14:tracePt t="6318" x="6446838" y="3459163"/>
          <p14:tracePt t="6326" x="6392863" y="3467100"/>
          <p14:tracePt t="6334" x="6340475" y="3482975"/>
          <p14:tracePt t="6342" x="6308725" y="3497263"/>
          <p14:tracePt t="6350" x="6248400" y="3505200"/>
          <p14:tracePt t="6358" x="6202363" y="3505200"/>
          <p14:tracePt t="6367" x="6164263" y="3521075"/>
          <p14:tracePt t="6374" x="6142038" y="3521075"/>
          <p14:tracePt t="6384" x="6088063" y="3527425"/>
          <p14:tracePt t="6390" x="6042025" y="3527425"/>
          <p14:tracePt t="6400" x="5981700" y="3543300"/>
          <p14:tracePt t="6407" x="5935663" y="3551238"/>
          <p14:tracePt t="6417" x="5897563" y="3551238"/>
          <p14:tracePt t="6423" x="5845175" y="3551238"/>
          <p14:tracePt t="6433" x="5791200" y="3551238"/>
          <p14:tracePt t="6439" x="5737225" y="3551238"/>
          <p14:tracePt t="6450" x="5684838" y="3543300"/>
          <p14:tracePt t="6455" x="5638800" y="3521075"/>
          <p14:tracePt t="6467" x="5592763" y="3497263"/>
          <p14:tracePt t="6471" x="5570538" y="3497263"/>
          <p14:tracePt t="6483" x="5516563" y="3467100"/>
          <p14:tracePt t="6487" x="5470525" y="3444875"/>
          <p14:tracePt t="6500" x="5432425" y="3436938"/>
          <p14:tracePt t="6503" x="5410200" y="3421063"/>
          <p14:tracePt t="6517" x="5380038" y="3413125"/>
          <p14:tracePt t="6520" x="5349875" y="3398838"/>
          <p14:tracePt t="6533" x="5326063" y="3390900"/>
          <p14:tracePt t="6536" x="5303838" y="3375025"/>
          <p14:tracePt t="6550" x="5295900" y="3360738"/>
          <p14:tracePt t="6552" x="5273675" y="3352800"/>
          <p14:tracePt t="6567" x="5257800" y="3336925"/>
          <p14:tracePt t="6568" x="5241925" y="3330575"/>
          <p14:tracePt t="6583" x="5235575" y="3314700"/>
          <p14:tracePt t="6584" x="5219700" y="3292475"/>
          <p14:tracePt t="6600" x="5211763" y="3276600"/>
          <p14:tracePt t="6608" x="5197475" y="3254375"/>
          <p14:tracePt t="6617" x="5197475" y="3246438"/>
          <p14:tracePt t="6634" x="5197475" y="3222625"/>
          <p14:tracePt t="6650" x="5197475" y="3208338"/>
          <p14:tracePt t="6657" x="5197475" y="3192463"/>
          <p14:tracePt t="6666" x="5197475" y="3170238"/>
          <p14:tracePt t="6673" x="5197475" y="3162300"/>
          <p14:tracePt t="6683" x="5197475" y="3146425"/>
          <p14:tracePt t="6689" x="5197475" y="3140075"/>
          <p14:tracePt t="6697" x="5197475" y="3124200"/>
          <p14:tracePt t="6705" x="5197475" y="3116263"/>
          <p14:tracePt t="6716" x="5197475" y="3101975"/>
          <p14:tracePt t="6721" x="5211763" y="3086100"/>
          <p14:tracePt t="6762" x="5211763" y="3078163"/>
          <p14:tracePt t="6859" x="5211763" y="3086100"/>
          <p14:tracePt t="6891" x="5197475" y="3101975"/>
          <p14:tracePt t="6972" x="5197475" y="3116263"/>
          <p14:tracePt t="7956" x="5197475" y="3124200"/>
          <p14:tracePt t="7997" x="5197475" y="3140075"/>
          <p14:tracePt t="8142" x="5197475" y="3146425"/>
          <p14:tracePt t="8150" x="5189538" y="3146425"/>
          <p14:tracePt t="8570" x="5189538" y="3162300"/>
          <p14:tracePt t="10007" x="5189538" y="3184525"/>
          <p14:tracePt t="10018" x="5173663" y="3222625"/>
          <p14:tracePt t="10023" x="5159375" y="3230563"/>
          <p14:tracePt t="10033" x="5135563" y="3254375"/>
          <p14:tracePt t="10039" x="5127625" y="3276600"/>
          <p14:tracePt t="10047" x="5127625" y="3292475"/>
          <p14:tracePt t="10055" x="5113338" y="3306763"/>
          <p14:tracePt t="10063" x="5105400" y="3330575"/>
          <p14:tracePt t="10071" x="5089525" y="3336925"/>
          <p14:tracePt t="10079" x="5089525" y="3352800"/>
          <p14:tracePt t="10087" x="5075238" y="3360738"/>
          <p14:tracePt t="10096" x="5067300" y="3375025"/>
          <p14:tracePt t="10104" x="5067300" y="3390900"/>
          <p14:tracePt t="10112" x="5051425" y="3398838"/>
          <p14:tracePt t="10120" x="5051425" y="3421063"/>
          <p14:tracePt t="10128" x="5045075" y="3436938"/>
          <p14:tracePt t="10136" x="5029200" y="3444875"/>
          <p14:tracePt t="10144" x="5029200" y="3467100"/>
          <p14:tracePt t="10152" x="5021263" y="3482975"/>
          <p14:tracePt t="10160" x="5006975" y="3497263"/>
          <p14:tracePt t="10168" x="5006975" y="3521075"/>
          <p14:tracePt t="10176" x="4999038" y="3527425"/>
          <p14:tracePt t="10184" x="4983163" y="3543300"/>
          <p14:tracePt t="10192" x="4968875" y="3565525"/>
          <p14:tracePt t="10200" x="4968875" y="3589338"/>
          <p14:tracePt t="10208" x="4960938" y="3603625"/>
          <p14:tracePt t="10217" x="4945063" y="3627438"/>
          <p14:tracePt t="10224" x="4937125" y="3649663"/>
          <p14:tracePt t="10233" x="4922838" y="3665538"/>
          <p14:tracePt t="10241" x="4922838" y="3673475"/>
          <p14:tracePt t="10250" x="4914900" y="3687763"/>
          <p14:tracePt t="10257" x="4899025" y="3695700"/>
          <p14:tracePt t="10267" x="4899025" y="3711575"/>
          <p14:tracePt t="10273" x="4884738" y="3717925"/>
          <p14:tracePt t="10284" x="4884738" y="3733800"/>
          <p14:tracePt t="10289" x="4876800" y="3741738"/>
          <p14:tracePt t="10300" x="4876800" y="3756025"/>
          <p14:tracePt t="10313" x="4860925" y="3771900"/>
          <p14:tracePt t="10330" x="4860925" y="3779838"/>
          <p14:tracePt t="10338" x="4854575" y="3794125"/>
          <p14:tracePt t="10346" x="4854575" y="3802063"/>
          <p14:tracePt t="10354" x="4854575" y="3817938"/>
          <p14:tracePt t="10362" x="4838700" y="3817938"/>
          <p14:tracePt t="10370" x="4838700" y="3825875"/>
          <p14:tracePt t="10378" x="4830763" y="3840163"/>
          <p14:tracePt t="10386" x="4830763" y="3856038"/>
          <p14:tracePt t="10394" x="4816475" y="3863975"/>
          <p14:tracePt t="10402" x="4816475" y="3878263"/>
          <p14:tracePt t="10410" x="4816475" y="3886200"/>
          <p14:tracePt t="10418" x="4808538" y="3902075"/>
          <p14:tracePt t="10427" x="4808538" y="3908425"/>
          <p14:tracePt t="10435" x="4792663" y="3924300"/>
          <p14:tracePt t="10443" x="4792663" y="3940175"/>
          <p14:tracePt t="10451" x="4778375" y="3946525"/>
          <p14:tracePt t="10459" x="4778375" y="3962400"/>
          <p14:tracePt t="10467" x="4778375" y="3970338"/>
          <p14:tracePt t="10475" x="4770438" y="3984625"/>
          <p14:tracePt t="10484" x="4770438" y="3992563"/>
          <p14:tracePt t="10491" x="4770438" y="4008438"/>
          <p14:tracePt t="10500" x="4754563" y="4016375"/>
          <p14:tracePt t="10517" x="4754563" y="4030663"/>
          <p14:tracePt t="10523" x="4746625" y="4046538"/>
          <p14:tracePt t="10534" x="4746625" y="4054475"/>
          <p14:tracePt t="10539" x="4746625" y="4068763"/>
          <p14:tracePt t="10550" x="4732338" y="4076700"/>
          <p14:tracePt t="10555" x="4732338" y="4092575"/>
          <p14:tracePt t="10564" x="4724400" y="4098925"/>
          <p14:tracePt t="10572" x="4724400" y="4114800"/>
          <p14:tracePt t="10583" x="4724400" y="4130675"/>
          <p14:tracePt t="10588" x="4708525" y="4137025"/>
          <p14:tracePt t="10596" x="4708525" y="4152900"/>
          <p14:tracePt t="10604" x="4708525" y="4160838"/>
          <p14:tracePt t="10612" x="4694238" y="4175125"/>
          <p14:tracePt t="10628" x="4694238" y="4183063"/>
          <p14:tracePt t="10637" x="4694238" y="4198938"/>
          <p14:tracePt t="10644" x="4686300" y="4198938"/>
          <p14:tracePt t="10653" x="4686300" y="4213225"/>
          <p14:tracePt t="10677" x="4686300" y="4221163"/>
          <p14:tracePt t="10685" x="4670425" y="4221163"/>
          <p14:tracePt t="10701" x="4670425" y="4237038"/>
          <p14:tracePt t="10758" x="4670425" y="4244975"/>
          <p14:tracePt t="10830" x="4664075" y="4244975"/>
          <p14:tracePt t="10846" x="4664075" y="4259263"/>
          <p14:tracePt t="10967" x="4664075" y="4267200"/>
          <p14:tracePt t="11096" x="4664075" y="4283075"/>
          <p14:tracePt t="11145" x="4648200" y="4283075"/>
          <p14:tracePt t="11242" x="4648200" y="4289425"/>
          <p14:tracePt t="11403" x="4648200" y="4305300"/>
          <p14:tracePt t="11500" x="4640263" y="4305300"/>
          <p14:tracePt t="11565" x="4640263" y="4321175"/>
          <p14:tracePt t="11702" x="4640263" y="4327525"/>
          <p14:tracePt t="11863" x="4625975" y="4327525"/>
          <p14:tracePt t="12089" x="4625975" y="4343400"/>
          <p14:tracePt t="12162" x="4625975" y="4351338"/>
          <p14:tracePt t="12211" x="4625975" y="4365625"/>
          <p14:tracePt t="12243" x="4610100" y="4365625"/>
          <p14:tracePt t="12259" x="4610100" y="4373563"/>
          <p14:tracePt t="12291" x="4610100" y="4389438"/>
          <p14:tracePt t="12300" x="4602163" y="4389438"/>
          <p14:tracePt t="12323" x="4602163" y="4403725"/>
          <p14:tracePt t="12348" x="4602163" y="4411663"/>
          <p14:tracePt t="12356" x="4587875" y="4411663"/>
          <p14:tracePt t="12380" x="4587875" y="4427538"/>
          <p14:tracePt t="12396" x="4587875" y="4435475"/>
          <p14:tracePt t="12412" x="4579938" y="4449763"/>
          <p14:tracePt t="12420" x="4579938" y="4457700"/>
          <p14:tracePt t="12428" x="4579938" y="4473575"/>
          <p14:tracePt t="12445" x="4564063" y="4487863"/>
          <p14:tracePt t="12453" x="4564063" y="4495800"/>
          <p14:tracePt t="12461" x="4556125" y="4511675"/>
          <p14:tracePt t="12469" x="4556125" y="4518025"/>
          <p14:tracePt t="12477" x="4556125" y="4533900"/>
          <p14:tracePt t="12485" x="4541838" y="4541838"/>
          <p14:tracePt t="12501" x="4541838" y="4556125"/>
          <p14:tracePt t="12509" x="4533900" y="4579938"/>
          <p14:tracePt t="12517" x="4533900" y="4594225"/>
          <p14:tracePt t="12525" x="4518025" y="4594225"/>
          <p14:tracePt t="12533" x="4503738" y="4618038"/>
          <p14:tracePt t="12541" x="4503738" y="4625975"/>
          <p14:tracePt t="12549" x="4503738" y="4640263"/>
          <p14:tracePt t="12557" x="4495800" y="4640263"/>
          <p14:tracePt t="12567" x="4495800" y="4664075"/>
          <p14:tracePt t="12574" x="4495800" y="4678363"/>
          <p14:tracePt t="12584" x="4479925" y="4686300"/>
          <p14:tracePt t="12590" x="4479925" y="4702175"/>
          <p14:tracePt t="12600" x="4473575" y="4708525"/>
          <p14:tracePt t="12614" x="4473575" y="4724400"/>
          <p14:tracePt t="12622" x="4457700" y="4732338"/>
          <p14:tracePt t="12630" x="4457700" y="4746625"/>
          <p14:tracePt t="12638" x="4457700" y="4762500"/>
          <p14:tracePt t="12646" x="4457700" y="4770438"/>
          <p14:tracePt t="12654" x="4449763" y="4770438"/>
          <p14:tracePt t="12662" x="4449763" y="4784725"/>
          <p14:tracePt t="12671" x="4449763" y="4792663"/>
          <p14:tracePt t="12679" x="4449763" y="4808538"/>
          <p14:tracePt t="12687" x="4449763" y="4816475"/>
          <p14:tracePt t="12695" x="4435475" y="4816475"/>
          <p14:tracePt t="12703" x="4435475" y="4838700"/>
          <p14:tracePt t="12711" x="4435475" y="4854575"/>
          <p14:tracePt t="12727" x="4435475" y="4876800"/>
          <p14:tracePt t="12735" x="4419600" y="4892675"/>
          <p14:tracePt t="12743" x="4419600" y="4899025"/>
          <p14:tracePt t="12751" x="4419600" y="4922838"/>
          <p14:tracePt t="12759" x="4411663" y="4937125"/>
          <p14:tracePt t="12767" x="4411663" y="4953000"/>
          <p14:tracePt t="12776" x="4411663" y="4975225"/>
          <p14:tracePt t="12784" x="4411663" y="4983163"/>
          <p14:tracePt t="12792" x="4411663" y="5006975"/>
          <p14:tracePt t="12800" x="4397375" y="5037138"/>
          <p14:tracePt t="12808" x="4397375" y="5045075"/>
          <p14:tracePt t="12816" x="4397375" y="5067300"/>
          <p14:tracePt t="12824" x="4397375" y="5089525"/>
          <p14:tracePt t="12833" x="4389438" y="5113338"/>
          <p14:tracePt t="12840" x="4389438" y="5143500"/>
          <p14:tracePt t="12850" x="4389438" y="5165725"/>
          <p14:tracePt t="12856" x="4389438" y="5189538"/>
          <p14:tracePt t="12864" x="4373563" y="5211763"/>
          <p14:tracePt t="12872" x="4373563" y="5235575"/>
          <p14:tracePt t="12880" x="4373563" y="5257800"/>
          <p14:tracePt t="12889" x="4365625" y="5273675"/>
          <p14:tracePt t="12897" x="4365625" y="5295900"/>
          <p14:tracePt t="12905" x="4365625" y="5318125"/>
          <p14:tracePt t="12913" x="4365625" y="5334000"/>
          <p14:tracePt t="12921" x="4351338" y="5356225"/>
          <p14:tracePt t="12929" x="4351338" y="5380038"/>
          <p14:tracePt t="12937" x="4351338" y="5402263"/>
          <p14:tracePt t="12945" x="4335463" y="5418138"/>
          <p14:tracePt t="12953" x="4335463" y="5440363"/>
          <p14:tracePt t="12961" x="4335463" y="5448300"/>
          <p14:tracePt t="12969" x="4327525" y="5448300"/>
          <p14:tracePt t="12977" x="4327525" y="5464175"/>
          <p14:tracePt t="12986" x="4313238" y="5470525"/>
          <p14:tracePt t="13001" x="4313238" y="5486400"/>
          <p14:tracePt t="13009" x="4313238" y="5502275"/>
          <p14:tracePt t="13026" x="4305300" y="5508625"/>
          <p14:tracePt t="13042" x="4305300" y="5524500"/>
          <p14:tracePt t="13058" x="4289425" y="5532438"/>
          <p14:tracePt t="13074" x="4289425" y="5546725"/>
          <p14:tracePt t="13090" x="4283075" y="5554663"/>
          <p14:tracePt t="13107" x="4283075" y="5570538"/>
          <p14:tracePt t="13117" x="4283075" y="5584825"/>
          <p14:tracePt t="13122" x="4267200" y="5584825"/>
          <p14:tracePt t="13133" x="4267200" y="5592763"/>
          <p14:tracePt t="13147" x="4259263" y="5592763"/>
          <p14:tracePt t="13155" x="4259263" y="5608638"/>
          <p14:tracePt t="13171" x="4259263" y="5616575"/>
          <p14:tracePt t="13187" x="4259263" y="5630863"/>
          <p14:tracePt t="13195" x="4244975" y="5630863"/>
          <p14:tracePt t="13203" x="4244975" y="5638800"/>
          <p14:tracePt t="13236" x="4229100" y="5654675"/>
          <p14:tracePt t="13268" x="4229100" y="5661025"/>
          <p14:tracePt t="13284" x="4221163" y="5661025"/>
          <p14:tracePt t="13292" x="4221163" y="5676900"/>
          <p14:tracePt t="13324" x="4221163" y="5692775"/>
          <p14:tracePt t="13357" x="4206875" y="5692775"/>
          <p14:tracePt t="13381" x="4206875" y="5699125"/>
          <p14:tracePt t="13429" x="4206875" y="5715000"/>
          <p14:tracePt t="13446" x="4198938" y="5715000"/>
          <p14:tracePt t="13526" x="4198938" y="5722938"/>
          <p14:tracePt t="13623" x="4183063" y="5722938"/>
          <p14:tracePt t="13663" x="4183063" y="5737225"/>
          <p14:tracePt t="13841" x="4183063" y="5745163"/>
          <p14:tracePt t="15593" x="4183063" y="5761038"/>
          <p14:tracePt t="15601" x="4183063" y="5775325"/>
          <p14:tracePt t="15609" x="4175125" y="5783263"/>
          <p14:tracePt t="15625" x="4175125" y="5799138"/>
          <p14:tracePt t="15634" x="4175125" y="5807075"/>
          <p14:tracePt t="15657" x="4160838" y="5821363"/>
          <p14:tracePt t="15674" x="4160838" y="5829300"/>
          <p14:tracePt t="15690" x="4160838" y="5845175"/>
          <p14:tracePt t="15722" x="4144963" y="5859463"/>
          <p14:tracePt t="15932" x="4144963" y="5845175"/>
          <p14:tracePt t="16004" x="4144963" y="5829300"/>
          <p14:tracePt t="16028" x="4144963" y="5821363"/>
          <p14:tracePt t="16045" x="4144963" y="5807075"/>
          <p14:tracePt t="16053" x="4144963" y="5799138"/>
          <p14:tracePt t="16061" x="4144963" y="5783263"/>
          <p14:tracePt t="16069" x="4144963" y="5775325"/>
          <p14:tracePt t="16077" x="4144963" y="5761038"/>
          <p14:tracePt t="16093" x="4144963" y="5737225"/>
          <p14:tracePt t="16109" x="4144963" y="5722938"/>
          <p14:tracePt t="16117" x="4144963" y="5715000"/>
          <p14:tracePt t="16134" x="4144963" y="5699125"/>
          <p14:tracePt t="16141" x="4144963" y="5692775"/>
          <p14:tracePt t="16158" x="4144963" y="5676900"/>
          <p14:tracePt t="16167" x="4144963" y="5661025"/>
          <p14:tracePt t="16174" x="4144963" y="5654675"/>
          <p14:tracePt t="16190" x="4144963" y="5638800"/>
          <p14:tracePt t="16200" x="4144963" y="5630863"/>
          <p14:tracePt t="16216" x="4144963" y="5616575"/>
          <p14:tracePt t="16230" x="4160838" y="5608638"/>
          <p14:tracePt t="16271" x="4175125" y="5592763"/>
          <p14:tracePt t="16303" x="4183063" y="5592763"/>
          <p14:tracePt t="16335" x="4198938" y="5592763"/>
          <p14:tracePt t="16376" x="4206875" y="5592763"/>
          <p14:tracePt t="16384" x="4206875" y="5608638"/>
          <p14:tracePt t="16400" x="4206875" y="5616575"/>
          <p14:tracePt t="16416" x="4206875" y="5638800"/>
          <p14:tracePt t="16424" x="4206875" y="5654675"/>
          <p14:tracePt t="16433" x="4206875" y="5661025"/>
          <p14:tracePt t="16440" x="4206875" y="5676900"/>
          <p14:tracePt t="16450" x="4206875" y="5692775"/>
          <p14:tracePt t="16456" x="4206875" y="5715000"/>
          <p14:tracePt t="16467" x="4206875" y="5722938"/>
          <p14:tracePt t="16472" x="4206875" y="5737225"/>
          <p14:tracePt t="16480" x="4198938" y="5745163"/>
          <p14:tracePt t="16489" x="4198938" y="5761038"/>
          <p14:tracePt t="16497" x="4198938" y="5775325"/>
          <p14:tracePt t="16505" x="4183063" y="5783263"/>
          <p14:tracePt t="16513" x="4183063" y="5799138"/>
          <p14:tracePt t="16521" x="4183063" y="5807075"/>
          <p14:tracePt t="16529" x="4175125" y="5807075"/>
          <p14:tracePt t="16537" x="4175125" y="5821363"/>
          <p14:tracePt t="16553" x="4175125" y="5829300"/>
          <p14:tracePt t="16577" x="4175125" y="5845175"/>
          <p14:tracePt t="20121" x="4183063" y="5845175"/>
          <p14:tracePt t="20129" x="4198938" y="5829300"/>
          <p14:tracePt t="20137" x="4206875" y="5829300"/>
          <p14:tracePt t="20145" x="4221163" y="5821363"/>
          <p14:tracePt t="20153" x="4229100" y="5821363"/>
          <p14:tracePt t="20161" x="4244975" y="5807075"/>
          <p14:tracePt t="20170" x="4259263" y="5807075"/>
          <p14:tracePt t="20178" x="4267200" y="5807075"/>
          <p14:tracePt t="20186" x="4283075" y="5799138"/>
          <p14:tracePt t="20194" x="4289425" y="5783263"/>
          <p14:tracePt t="20202" x="4313238" y="5783263"/>
          <p14:tracePt t="20210" x="4327525" y="5783263"/>
          <p14:tracePt t="20218" x="4327525" y="5775325"/>
          <p14:tracePt t="20226" x="4351338" y="5775325"/>
          <p14:tracePt t="20234" x="4365625" y="5761038"/>
          <p14:tracePt t="20250" x="4389438" y="5761038"/>
          <p14:tracePt t="20267" x="4397375" y="5745163"/>
          <p14:tracePt t="20274" x="4411663" y="5745163"/>
          <p14:tracePt t="20283" x="4419600" y="5745163"/>
          <p14:tracePt t="20291" x="4435475" y="5745163"/>
          <p14:tracePt t="20301" x="4449763" y="5737225"/>
          <p14:tracePt t="20307" x="4457700" y="5737225"/>
          <p14:tracePt t="20317" x="4473575" y="5737225"/>
          <p14:tracePt t="20323" x="4479925" y="5722938"/>
          <p14:tracePt t="20331" x="4503738" y="5722938"/>
          <p14:tracePt t="20339" x="4503738" y="5715000"/>
          <p14:tracePt t="20347" x="4518025" y="5715000"/>
          <p14:tracePt t="20355" x="4533900" y="5715000"/>
          <p14:tracePt t="20363" x="4556125" y="5699125"/>
          <p14:tracePt t="20371" x="4564063" y="5699125"/>
          <p14:tracePt t="20379" x="4579938" y="5699125"/>
          <p14:tracePt t="20388" x="4587875" y="5699125"/>
          <p14:tracePt t="20396" x="4610100" y="5692775"/>
          <p14:tracePt t="20404" x="4625975" y="5692775"/>
          <p14:tracePt t="20412" x="4640263" y="5692775"/>
          <p14:tracePt t="20420" x="4664075" y="5676900"/>
          <p14:tracePt t="20427" x="4670425" y="5676900"/>
          <p14:tracePt t="20436" x="4694238" y="5676900"/>
          <p14:tracePt t="20444" x="4708525" y="5661025"/>
          <p14:tracePt t="20452" x="4746625" y="5661025"/>
          <p14:tracePt t="20460" x="4770438" y="5654675"/>
          <p14:tracePt t="20468" x="4778375" y="5654675"/>
          <p14:tracePt t="20476" x="4816475" y="5638800"/>
          <p14:tracePt t="20484" x="4830763" y="5638800"/>
          <p14:tracePt t="20492" x="4860925" y="5630863"/>
          <p14:tracePt t="20501" x="4884738" y="5616575"/>
          <p14:tracePt t="20508" x="4899025" y="5616575"/>
          <p14:tracePt t="20517" x="4937125" y="5608638"/>
          <p14:tracePt t="20525" x="4960938" y="5608638"/>
          <p14:tracePt t="20534" x="4968875" y="5608638"/>
          <p14:tracePt t="20541" x="4999038" y="5592763"/>
          <p14:tracePt t="20550" x="5021263" y="5584825"/>
          <p14:tracePt t="20557" x="5029200" y="5584825"/>
          <p14:tracePt t="20567" x="5051425" y="5570538"/>
          <p14:tracePt t="20573" x="5067300" y="5554663"/>
          <p14:tracePt t="20584" x="5089525" y="5554663"/>
          <p14:tracePt t="20589" x="5105400" y="5546725"/>
          <p14:tracePt t="20600" x="5113338" y="5546725"/>
          <p14:tracePt t="20605" x="5135563" y="5532438"/>
          <p14:tracePt t="20617" x="5151438" y="5524500"/>
          <p14:tracePt t="20621" x="5159375" y="5524500"/>
          <p14:tracePt t="20634" x="5189538" y="5508625"/>
          <p14:tracePt t="20638" x="5197475" y="5508625"/>
          <p14:tracePt t="20650" x="5211763" y="5502275"/>
          <p14:tracePt t="20654" x="5219700" y="5502275"/>
          <p14:tracePt t="20667" x="5235575" y="5486400"/>
          <p14:tracePt t="20670" x="5241925" y="5470525"/>
          <p14:tracePt t="20683" x="5257800" y="5470525"/>
          <p14:tracePt t="20686" x="5273675" y="5470525"/>
          <p14:tracePt t="20700" x="5295900" y="5464175"/>
          <p14:tracePt t="20702" x="5303838" y="5464175"/>
          <p14:tracePt t="20717" x="5318125" y="5448300"/>
          <p14:tracePt t="20718" x="5326063" y="5440363"/>
          <p14:tracePt t="20733" x="5341938" y="5440363"/>
          <p14:tracePt t="20734" x="5349875" y="5426075"/>
          <p14:tracePt t="20750" x="5364163" y="5426075"/>
          <p14:tracePt t="20751" x="5380038" y="5418138"/>
          <p14:tracePt t="20759" x="5387975" y="5402263"/>
          <p14:tracePt t="20767" x="5402263" y="5402263"/>
          <p14:tracePt t="20775" x="5410200" y="5402263"/>
          <p14:tracePt t="20783" x="5426075" y="5387975"/>
          <p14:tracePt t="20800" x="5432425" y="5387975"/>
          <p14:tracePt t="20807" x="5448300" y="5380038"/>
          <p14:tracePt t="20823" x="5464175" y="5380038"/>
          <p14:tracePt t="20834" x="5470525" y="5380038"/>
          <p14:tracePt t="20860" x="5486400" y="5364163"/>
          <p14:tracePt t="20866" x="5494338" y="5364163"/>
          <p14:tracePt t="20872" x="5508625" y="5356225"/>
          <p14:tracePt t="20880" x="5516563" y="5356225"/>
          <p14:tracePt t="20888" x="5516563" y="5341938"/>
          <p14:tracePt t="20896" x="5532438" y="5341938"/>
          <p14:tracePt t="20904" x="5546725" y="5341938"/>
          <p14:tracePt t="20912" x="5554663" y="5334000"/>
          <p14:tracePt t="20920" x="5570538" y="5334000"/>
          <p14:tracePt t="20928" x="5578475" y="5334000"/>
          <p14:tracePt t="20936" x="5592763" y="5318125"/>
          <p14:tracePt t="20944" x="5600700" y="5318125"/>
          <p14:tracePt t="20953" x="5616575" y="5318125"/>
          <p14:tracePt t="20960" x="5622925" y="5311775"/>
          <p14:tracePt t="20969" x="5638800" y="5311775"/>
          <p14:tracePt t="20977" x="5654675" y="5295900"/>
          <p14:tracePt t="20993" x="5676900" y="5295900"/>
          <p14:tracePt t="21009" x="5684838" y="5295900"/>
          <p14:tracePt t="21017" x="5699125" y="5295900"/>
          <p14:tracePt t="21025" x="5699125" y="5280025"/>
          <p14:tracePt t="21033" x="5707063" y="5280025"/>
          <p14:tracePt t="21050" x="5722938" y="5280025"/>
          <p14:tracePt t="21067" x="5737225" y="5280025"/>
          <p14:tracePt t="21073" x="5737225" y="5273675"/>
          <p14:tracePt t="21089" x="5745163" y="5273675"/>
          <p14:tracePt t="21122" x="5761038" y="5273675"/>
          <p14:tracePt t="21146" x="5761038" y="5257800"/>
          <p14:tracePt t="21509" x="5745163" y="5257800"/>
          <p14:tracePt t="21598" x="5745163" y="5249863"/>
          <p14:tracePt t="21622" x="5745163" y="5235575"/>
          <p14:tracePt t="21647" x="5761038" y="5227638"/>
          <p14:tracePt t="21655" x="5761038" y="5211763"/>
          <p14:tracePt t="21671" x="5761038" y="5197475"/>
          <p14:tracePt t="21679" x="5768975" y="5189538"/>
          <p14:tracePt t="21695" x="5768975" y="5173663"/>
          <p14:tracePt t="21703" x="5783263" y="5165725"/>
          <p14:tracePt t="21719" x="5791200" y="5151438"/>
          <p14:tracePt t="21727" x="5791200" y="5143500"/>
          <p14:tracePt t="21735" x="5807075" y="5127625"/>
          <p14:tracePt t="21744" x="5813425" y="5127625"/>
          <p14:tracePt t="21752" x="5829300" y="5113338"/>
          <p14:tracePt t="21760" x="5845175" y="5105400"/>
          <p14:tracePt t="21768" x="5845175" y="5089525"/>
          <p14:tracePt t="21776" x="5867400" y="5083175"/>
          <p14:tracePt t="21784" x="5867400" y="5067300"/>
          <p14:tracePt t="21792" x="5875338" y="5059363"/>
          <p14:tracePt t="21800" x="5889625" y="5059363"/>
          <p14:tracePt t="21808" x="5897563" y="5045075"/>
          <p14:tracePt t="21817" x="5897563" y="5037138"/>
          <p14:tracePt t="21824" x="5913438" y="5037138"/>
          <p14:tracePt t="21833" x="5927725" y="5021263"/>
          <p14:tracePt t="21840" x="5935663" y="5006975"/>
          <p14:tracePt t="21850" x="5951538" y="5006975"/>
          <p14:tracePt t="21856" x="5959475" y="4983163"/>
          <p14:tracePt t="21867" x="5973763" y="4983163"/>
          <p14:tracePt t="21873" x="5981700" y="4975225"/>
          <p14:tracePt t="21881" x="5997575" y="4960938"/>
          <p14:tracePt t="21900" x="6011863" y="4937125"/>
          <p14:tracePt t="21905" x="6019800" y="4937125"/>
          <p14:tracePt t="21913" x="6019800" y="4922838"/>
          <p14:tracePt t="21921" x="6035675" y="4914900"/>
          <p14:tracePt t="21937" x="6042025" y="4899025"/>
          <p14:tracePt t="21945" x="6042025" y="4892675"/>
          <p14:tracePt t="21953" x="6057900" y="4892675"/>
          <p14:tracePt t="21969" x="6057900" y="4876800"/>
          <p14:tracePt t="21977" x="6065838" y="4868863"/>
          <p14:tracePt t="21985" x="6065838" y="4854575"/>
          <p14:tracePt t="21994" x="6065838" y="4838700"/>
          <p14:tracePt t="22002" x="6080125" y="4838700"/>
          <p14:tracePt t="22010" x="6080125" y="4830763"/>
          <p14:tracePt t="22018" x="6080125" y="4816475"/>
          <p14:tracePt t="22026" x="6088063" y="4816475"/>
          <p14:tracePt t="22034" x="6088063" y="4808538"/>
          <p14:tracePt t="22042" x="6088063" y="4792663"/>
          <p14:tracePt t="22050" x="6103938" y="4792663"/>
          <p14:tracePt t="22058" x="6103938" y="4784725"/>
          <p14:tracePt t="22066" x="6103938" y="4770438"/>
          <p14:tracePt t="22074" x="6118225" y="4762500"/>
          <p14:tracePt t="22091" x="6118225" y="4746625"/>
          <p14:tracePt t="22107" x="6126163" y="4732338"/>
          <p14:tracePt t="22131" x="6142038" y="4724400"/>
          <p14:tracePt t="22147" x="6142038" y="4708525"/>
          <p14:tracePt t="22155" x="6149975" y="4708525"/>
          <p14:tracePt t="22163" x="6149975" y="4702175"/>
          <p14:tracePt t="22171" x="6149975" y="4686300"/>
          <p14:tracePt t="22179" x="6164263" y="4686300"/>
          <p14:tracePt t="22187" x="6164263" y="4678363"/>
          <p14:tracePt t="22204" x="6164263" y="4664075"/>
          <p14:tracePt t="22211" x="6172200" y="4664075"/>
          <p14:tracePt t="22228" x="6172200" y="4648200"/>
          <p14:tracePt t="22236" x="6188075" y="4648200"/>
          <p14:tracePt t="22244" x="6188075" y="4640263"/>
          <p14:tracePt t="22252" x="6188075" y="4625975"/>
          <p14:tracePt t="22260" x="6202363" y="4625975"/>
          <p14:tracePt t="22268" x="6202363" y="4618038"/>
          <p14:tracePt t="22284" x="6202363" y="4602163"/>
          <p14:tracePt t="22292" x="6210300" y="4602163"/>
          <p14:tracePt t="22308" x="6210300" y="4594225"/>
          <p14:tracePt t="22317" x="6226175" y="4594225"/>
          <p14:tracePt t="22334" x="6226175" y="4579938"/>
          <p14:tracePt t="22357" x="6232525" y="4579938"/>
          <p14:tracePt t="22373" x="6232525" y="4564063"/>
          <p14:tracePt t="22406" x="6248400" y="4556125"/>
          <p14:tracePt t="22438" x="6248400" y="4541838"/>
          <p14:tracePt t="22470" x="6248400" y="4533900"/>
          <p14:tracePt t="22478" x="6256338" y="4533900"/>
          <p14:tracePt t="22494" x="6256338" y="4518025"/>
          <p14:tracePt t="22534" x="6256338" y="4511675"/>
          <p14:tracePt t="22551" x="6270625" y="4511675"/>
          <p14:tracePt t="22599" x="6270625" y="4495800"/>
          <p14:tracePt t="22672" x="6270625" y="4487863"/>
          <p14:tracePt t="22704" x="6286500" y="4487863"/>
          <p14:tracePt t="22785" x="6286500" y="4473575"/>
          <p14:tracePt t="22833" x="6294438" y="4473575"/>
          <p14:tracePt t="22890" x="6294438" y="4457700"/>
          <p14:tracePt t="25545" x="6294438" y="4473575"/>
          <p14:tracePt t="25610" x="6294438" y="4487863"/>
          <p14:tracePt t="25642" x="6294438" y="4495800"/>
          <p14:tracePt t="25658" x="6294438" y="4511675"/>
          <p14:tracePt t="25667" x="6294438" y="4518025"/>
          <p14:tracePt t="25684" x="6294438" y="4541838"/>
          <p14:tracePt t="25691" x="6294438" y="4564063"/>
          <p14:tracePt t="25700" x="6308725" y="4594225"/>
          <p14:tracePt t="25707" x="6316663" y="4625975"/>
          <p14:tracePt t="25717" x="6340475" y="4664075"/>
          <p14:tracePt t="25723" x="6354763" y="4702175"/>
          <p14:tracePt t="25733" x="6392863" y="4762500"/>
          <p14:tracePt t="25739" x="6423025" y="4808538"/>
          <p14:tracePt t="25747" x="6446838" y="4892675"/>
          <p14:tracePt t="25755" x="6484938" y="4960938"/>
          <p14:tracePt t="25767" x="6523038" y="5037138"/>
          <p14:tracePt t="25771" x="6569075" y="5127625"/>
          <p14:tracePt t="25779" x="6613525" y="5227638"/>
          <p14:tracePt t="25788" x="6667500" y="5334000"/>
          <p14:tracePt t="25796" x="6697663" y="5418138"/>
          <p14:tracePt t="25804" x="6751638" y="5502275"/>
          <p14:tracePt t="25812" x="6797675" y="5584825"/>
          <p14:tracePt t="25820" x="6819900" y="5638800"/>
          <p14:tracePt t="25828" x="6827838" y="5676900"/>
          <p14:tracePt t="25836" x="6865938" y="5737225"/>
          <p14:tracePt t="25844" x="6904038" y="5783263"/>
          <p14:tracePt t="25852" x="6911975" y="5821363"/>
          <p14:tracePt t="25860" x="6942138" y="5867400"/>
          <p14:tracePt t="25868" x="6950075" y="5889625"/>
          <p14:tracePt t="25876" x="6964363" y="5927725"/>
          <p14:tracePt t="25885" x="6972300" y="5935663"/>
          <p14:tracePt t="25892" x="6988175" y="5965825"/>
          <p14:tracePt t="25901" x="6994525" y="5973763"/>
          <p14:tracePt t="25908" x="6994525" y="5989638"/>
          <p14:tracePt t="25917" x="7010400" y="5997575"/>
          <p14:tracePt t="25925" x="7010400" y="6019800"/>
          <p14:tracePt t="25934" x="7026275" y="6019800"/>
          <p14:tracePt t="25941" x="7026275" y="6035675"/>
          <p14:tracePt t="25950" x="7032625" y="6049963"/>
          <p14:tracePt t="25967" x="7032625" y="6057900"/>
          <p14:tracePt t="25973" x="7048500" y="6057900"/>
          <p14:tracePt t="25984" x="7048500" y="6073775"/>
          <p14:tracePt t="25997" x="7048500" y="6080125"/>
          <p14:tracePt t="26006" x="7056438" y="6096000"/>
          <p14:tracePt t="26018" x="7056438" y="6103938"/>
          <p14:tracePt t="26030" x="7070725" y="6103938"/>
          <p14:tracePt t="26038" x="7070725" y="6118225"/>
          <p14:tracePt t="26054" x="7070725" y="6134100"/>
          <p14:tracePt t="26062" x="7078663" y="6134100"/>
          <p14:tracePt t="26070" x="7078663" y="61420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7C740919-C3DD-49B2-9887-7457BFE4D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Rate-Distortion Optimization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81A5456-74AD-46D2-AEF8-B489FD2BE945}"/>
              </a:ext>
            </a:extLst>
          </p:cNvPr>
          <p:cNvSpPr/>
          <p:nvPr/>
        </p:nvSpPr>
        <p:spPr>
          <a:xfrm>
            <a:off x="323850" y="1163584"/>
            <a:ext cx="2981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Rate-distortion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F67D22-B549-4764-97B5-7FCF44229691}"/>
                  </a:ext>
                </a:extLst>
              </p:cNvPr>
              <p:cNvSpPr txBox="1"/>
              <p:nvPr/>
            </p:nvSpPr>
            <p:spPr>
              <a:xfrm>
                <a:off x="645458" y="1495709"/>
                <a:ext cx="1576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0F67D22-B549-4764-97B5-7FCF44229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58" y="1495709"/>
                <a:ext cx="15767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CEC5DA0-4420-4BF9-AC23-467B4CA5C36A}"/>
                  </a:ext>
                </a:extLst>
              </p:cNvPr>
              <p:cNvSpPr txBox="1"/>
              <p:nvPr/>
            </p:nvSpPr>
            <p:spPr>
              <a:xfrm>
                <a:off x="849856" y="1865041"/>
                <a:ext cx="2688108" cy="678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groupChr>
                            <m:groupChrPr>
                              <m:chr m:val="⏟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e>
                                      </m:acc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</m:acc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acc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acc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bit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acc>
                        </m:lim>
                      </m:limLow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CEC5DA0-4420-4BF9-AC23-467B4CA5C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856" y="1865041"/>
                <a:ext cx="2688108" cy="678455"/>
              </a:xfrm>
              <a:prstGeom prst="rect">
                <a:avLst/>
              </a:prstGeom>
              <a:blipFill>
                <a:blip r:embed="rId7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E3BB1B9-74FA-45ED-86EC-EE0E7CED1A5B}"/>
                  </a:ext>
                </a:extLst>
              </p:cNvPr>
              <p:cNvSpPr txBox="1"/>
              <p:nvPr/>
            </p:nvSpPr>
            <p:spPr>
              <a:xfrm>
                <a:off x="3305757" y="1869337"/>
                <a:ext cx="3738139" cy="6741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KL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b="1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𝐮</m:t>
                                            </m:r>
                                          </m:e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altLang="zh-CN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altLang="zh-CN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||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altLang="zh-CN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altLang="zh-CN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b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𝐮</m:t>
                                            </m:r>
                                          </m:e>
                                          <m:sup>
                                            <m:d>
                                              <m:dPr>
                                                <m:ctrlPr>
                                                  <a:rPr lang="en-US" altLang="zh-CN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altLang="zh-CN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d>
                                          </m:sup>
                                        </m:sSup>
                                      </m:e>
                                    </m:d>
                                  </m:e>
                                </m:d>
                              </m:e>
                            </m:nary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penalty</m:t>
                        </m:r>
                      </m:lim>
                    </m:limLow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E3BB1B9-74FA-45ED-86EC-EE0E7CED1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57" y="1869337"/>
                <a:ext cx="3738139" cy="674159"/>
              </a:xfrm>
              <a:prstGeom prst="rect">
                <a:avLst/>
              </a:prstGeom>
              <a:blipFill>
                <a:blip r:embed="rId8"/>
                <a:stretch>
                  <a:fillRect t="-61818" b="-6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A9F762-E410-469D-9B8F-02A496C2FD6B}"/>
                  </a:ext>
                </a:extLst>
              </p:cNvPr>
              <p:cNvSpPr txBox="1"/>
              <p:nvPr/>
            </p:nvSpPr>
            <p:spPr>
              <a:xfrm>
                <a:off x="1111317" y="2543496"/>
                <a:ext cx="2294282" cy="623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groupChr>
                            <m:groupChrPr>
                              <m:chr m:val="⏟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̂"/>
                                          <m:ctrlPr>
                                            <a:rPr lang="en-US" altLang="zh-CN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</m:acc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acc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bit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acc>
                        </m:lim>
                      </m:limLow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0A9F762-E410-469D-9B8F-02A496C2F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317" y="2543496"/>
                <a:ext cx="2294282" cy="623632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65BC19B-0779-435B-B604-7084EB3B6EAB}"/>
                  </a:ext>
                </a:extLst>
              </p:cNvPr>
              <p:cNvSpPr txBox="1"/>
              <p:nvPr/>
            </p:nvSpPr>
            <p:spPr>
              <a:xfrm>
                <a:off x="3195021" y="2543496"/>
                <a:ext cx="2169312" cy="623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∙</m:t>
                      </m:r>
                      <m:limLow>
                        <m:limLow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distortion</m:t>
                          </m:r>
                        </m:lim>
                      </m:limLow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065BC19B-0779-435B-B604-7084EB3B6E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021" y="2543496"/>
                <a:ext cx="2169312" cy="623632"/>
              </a:xfrm>
              <a:prstGeom prst="rect">
                <a:avLst/>
              </a:prstGeom>
              <a:blipFill>
                <a:blip r:embed="rId10"/>
                <a:stretch>
                  <a:fillRect t="-2913" r="-8708" b="-1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057DA665-5303-43CF-BAA0-BFC22FB7C798}"/>
              </a:ext>
            </a:extLst>
          </p:cNvPr>
          <p:cNvSpPr/>
          <p:nvPr/>
        </p:nvSpPr>
        <p:spPr bwMode="auto">
          <a:xfrm>
            <a:off x="1194098" y="1853250"/>
            <a:ext cx="5828282" cy="678455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7C24FC3B-B6AC-437A-9982-7F3C81A58DFE}"/>
              </a:ext>
            </a:extLst>
          </p:cNvPr>
          <p:cNvSpPr/>
          <p:nvPr/>
        </p:nvSpPr>
        <p:spPr bwMode="auto">
          <a:xfrm>
            <a:off x="7133116" y="2138689"/>
            <a:ext cx="290456" cy="107576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1DDA146-0E64-45C0-81AC-C4537EA1383E}"/>
              </a:ext>
            </a:extLst>
          </p:cNvPr>
          <p:cNvSpPr txBox="1"/>
          <p:nvPr/>
        </p:nvSpPr>
        <p:spPr>
          <a:xfrm>
            <a:off x="7437489" y="200781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ELBO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F099F39-A9C7-41B6-B2F8-9FCB91649E10}"/>
                  </a:ext>
                </a:extLst>
              </p:cNvPr>
              <p:cNvSpPr/>
              <p:nvPr/>
            </p:nvSpPr>
            <p:spPr>
              <a:xfrm>
                <a:off x="323850" y="3154712"/>
                <a:ext cx="180164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000" i="0" dirty="0">
                    <a:effectLst/>
                    <a:latin typeface="+mj-lt"/>
                    <a:cs typeface="Arial" panose="020B0604020202020204" pitchFamily="34" charset="0"/>
                  </a:rPr>
                  <a:t>Bit-rate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2000" b="1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1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e>
                    </m:acc>
                  </m:oMath>
                </a14:m>
                <a:endParaRPr lang="en-US" altLang="zh-CN" sz="2000" b="1" i="0" dirty="0">
                  <a:effectLst/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F099F39-A9C7-41B6-B2F8-9FCB91649E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3154712"/>
                <a:ext cx="1801647" cy="400110"/>
              </a:xfrm>
              <a:prstGeom prst="rect">
                <a:avLst/>
              </a:prstGeom>
              <a:blipFill>
                <a:blip r:embed="rId11"/>
                <a:stretch>
                  <a:fillRect l="-3041" t="-9231" r="-23649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45B8F3E-663C-4081-9BC8-B35EB108325D}"/>
                  </a:ext>
                </a:extLst>
              </p:cNvPr>
              <p:cNvSpPr txBox="1"/>
              <p:nvPr/>
            </p:nvSpPr>
            <p:spPr>
              <a:xfrm>
                <a:off x="645458" y="3437406"/>
                <a:ext cx="6373989" cy="585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|</m:t>
                        </m:r>
                        <m:acc>
                          <m:accPr>
                            <m:chr m:val="̂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e>
                        <m:acc>
                          <m:accPr>
                            <m:chr m:val="̂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  <m:e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d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𝒩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altLang="zh-CN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zh-CN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zh-CN" alt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𝜎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𝒰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−0.5,0.5</m:t>
                                        </m:r>
                                      </m:e>
                                    </m:d>
                                  </m:e>
                                </m:d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</m:e>
                    </m:nary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45B8F3E-663C-4081-9BC8-B35EB1083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58" y="3437406"/>
                <a:ext cx="6373989" cy="5852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B67046B-1732-4C81-A653-3B53DA6804AC}"/>
                  </a:ext>
                </a:extLst>
              </p:cNvPr>
              <p:cNvSpPr/>
              <p:nvPr/>
            </p:nvSpPr>
            <p:spPr>
              <a:xfrm>
                <a:off x="323850" y="4084076"/>
                <a:ext cx="1814920" cy="4084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sz="2000" i="0" dirty="0">
                    <a:effectLst/>
                    <a:latin typeface="+mj-lt"/>
                    <a:cs typeface="Arial" panose="020B0604020202020204" pitchFamily="34" charset="0"/>
                  </a:rPr>
                  <a:t>Bit-rate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2000" b="1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altLang="zh-CN" sz="2000" b="1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𝒁</m:t>
                        </m:r>
                      </m:e>
                    </m:acc>
                  </m:oMath>
                </a14:m>
                <a:endParaRPr lang="en-US" altLang="zh-CN" sz="2000" b="1" i="0" dirty="0">
                  <a:effectLst/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5B67046B-1732-4C81-A653-3B53DA680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4084076"/>
                <a:ext cx="1814920" cy="408445"/>
              </a:xfrm>
              <a:prstGeom prst="rect">
                <a:avLst/>
              </a:prstGeom>
              <a:blipFill>
                <a:blip r:embed="rId13"/>
                <a:stretch>
                  <a:fillRect l="-3020" t="-7463" r="-22819" b="-268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B77E407-4BF6-41D8-9733-4EEC0FBBDA6E}"/>
                  </a:ext>
                </a:extLst>
              </p:cNvPr>
              <p:cNvSpPr txBox="1"/>
              <p:nvPr/>
            </p:nvSpPr>
            <p:spPr>
              <a:xfrm>
                <a:off x="645458" y="4493953"/>
                <a:ext cx="4298613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CN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𝝍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𝒰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−0.5,0.5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B77E407-4BF6-41D8-9733-4EEC0FBBD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58" y="4493953"/>
                <a:ext cx="4298613" cy="506870"/>
              </a:xfrm>
              <a:prstGeom prst="rect">
                <a:avLst/>
              </a:prstGeom>
              <a:blipFill>
                <a:blip r:embed="rId14"/>
                <a:stretch>
                  <a:fillRect t="-73494" r="-1277" b="-1228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AD1CEB5D-70AC-456D-9CC3-29803F1B5BA1}"/>
              </a:ext>
            </a:extLst>
          </p:cNvPr>
          <p:cNvSpPr txBox="1"/>
          <p:nvPr/>
        </p:nvSpPr>
        <p:spPr>
          <a:xfrm>
            <a:off x="5265679" y="4562722"/>
            <a:ext cx="305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Fully factorized entropy model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BB417F36-B6B7-4A41-9A97-EAC6DCD9C917}"/>
              </a:ext>
            </a:extLst>
          </p:cNvPr>
          <p:cNvSpPr/>
          <p:nvPr/>
        </p:nvSpPr>
        <p:spPr bwMode="auto">
          <a:xfrm>
            <a:off x="4944071" y="4693600"/>
            <a:ext cx="290456" cy="107576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632C149-2FEA-4336-8F26-A5F90CBD7D26}"/>
              </a:ext>
            </a:extLst>
          </p:cNvPr>
          <p:cNvSpPr/>
          <p:nvPr/>
        </p:nvSpPr>
        <p:spPr bwMode="auto">
          <a:xfrm>
            <a:off x="5034579" y="3545785"/>
            <a:ext cx="1215614" cy="369991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F3C4627-16C6-40C2-AF1A-2B12E2E2DBA5}"/>
              </a:ext>
            </a:extLst>
          </p:cNvPr>
          <p:cNvSpPr/>
          <p:nvPr/>
        </p:nvSpPr>
        <p:spPr bwMode="auto">
          <a:xfrm>
            <a:off x="3074821" y="4573480"/>
            <a:ext cx="1215614" cy="369991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B0152E6-63B2-4B13-A445-CC913218D4B7}"/>
              </a:ext>
            </a:extLst>
          </p:cNvPr>
          <p:cNvSpPr txBox="1"/>
          <p:nvPr/>
        </p:nvSpPr>
        <p:spPr>
          <a:xfrm>
            <a:off x="3074821" y="4053361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Additive noise instead of quantization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1E7B7DFF-EBDD-40AA-8A12-468D75C13DC2}"/>
              </a:ext>
            </a:extLst>
          </p:cNvPr>
          <p:cNvSpPr/>
          <p:nvPr/>
        </p:nvSpPr>
        <p:spPr bwMode="auto">
          <a:xfrm rot="7979106">
            <a:off x="5459056" y="3991311"/>
            <a:ext cx="216000" cy="107576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55B14A7A-E11F-4901-B9C1-851A63C3E56B}"/>
              </a:ext>
            </a:extLst>
          </p:cNvPr>
          <p:cNvSpPr/>
          <p:nvPr/>
        </p:nvSpPr>
        <p:spPr bwMode="auto">
          <a:xfrm rot="18935360">
            <a:off x="3687611" y="4389748"/>
            <a:ext cx="216000" cy="107576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92437B-0BBD-4606-97A4-DF1190F01E6F}"/>
              </a:ext>
            </a:extLst>
          </p:cNvPr>
          <p:cNvSpPr/>
          <p:nvPr/>
        </p:nvSpPr>
        <p:spPr>
          <a:xfrm>
            <a:off x="323850" y="4971395"/>
            <a:ext cx="4037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KL divergence in the penalty term</a:t>
            </a:r>
            <a:endParaRPr lang="en-US" altLang="zh-CN" sz="2000" b="1" i="0" dirty="0">
              <a:effectLst/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BA5148D-75DE-4064-BA84-DA65E3EE924D}"/>
                  </a:ext>
                </a:extLst>
              </p:cNvPr>
              <p:cNvSpPr txBox="1"/>
              <p:nvPr/>
            </p:nvSpPr>
            <p:spPr>
              <a:xfrm>
                <a:off x="645458" y="5371505"/>
                <a:ext cx="8012832" cy="647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KL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||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  <m:f>
                          <m:f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𝐊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600" b="1" i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𝐙</m:t>
                                        </m:r>
                                      </m:e>
                                      <m:sup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CN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600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𝐙</m:t>
                                        </m:r>
                                      </m:e>
                                      <m:sup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altLang="zh-CN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sup>
                                    </m:sSup>
                                  </m:sub>
                                </m:sSub>
                              </m:e>
                            </m:d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l-GR" altLang="zh-CN" sz="16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600" b="1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𝛍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𝐊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𝐙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𝐙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16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𝛍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</m:t>
                        </m:r>
                        <m:d>
                          <m:d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𝐊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𝐙</m:t>
                                    </m:r>
                                  </m:e>
                                  <m:sup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𝐙</m:t>
                                    </m:r>
                                  </m:e>
                                  <m:sup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zh-CN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altLang="zh-CN" sz="16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𝚺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𝐙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9BA5148D-75DE-4064-BA84-DA65E3EE9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58" y="5371505"/>
                <a:ext cx="8012832" cy="6471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 27">
            <a:extLst>
              <a:ext uri="{FF2B5EF4-FFF2-40B4-BE49-F238E27FC236}">
                <a16:creationId xmlns:a16="http://schemas.microsoft.com/office/drawing/2014/main" id="{C641448C-6599-40FC-8CD1-A945D0DEC717}"/>
              </a:ext>
            </a:extLst>
          </p:cNvPr>
          <p:cNvSpPr/>
          <p:nvPr/>
        </p:nvSpPr>
        <p:spPr>
          <a:xfrm>
            <a:off x="323850" y="6049994"/>
            <a:ext cx="1568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Distortion</a:t>
            </a:r>
            <a:endParaRPr lang="en-US" altLang="zh-CN" sz="2000" b="1" i="0" dirty="0">
              <a:effectLst/>
              <a:latin typeface="+mj-lt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FE689DC-64E9-4756-AE3B-1077D2F9933B}"/>
                  </a:ext>
                </a:extLst>
              </p:cNvPr>
              <p:cNvSpPr txBox="1"/>
              <p:nvPr/>
            </p:nvSpPr>
            <p:spPr>
              <a:xfrm>
                <a:off x="1891908" y="6077053"/>
                <a:ext cx="2121671" cy="3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7FE689DC-64E9-4756-AE3B-1077D2F99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908" y="6077053"/>
                <a:ext cx="2121671" cy="373051"/>
              </a:xfrm>
              <a:prstGeom prst="rect">
                <a:avLst/>
              </a:prstGeom>
              <a:blipFill>
                <a:blip r:embed="rId16"/>
                <a:stretch>
                  <a:fillRect t="-3279" r="-6609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E79E46EB-55ED-4B06-91FF-817464BE276E}"/>
              </a:ext>
            </a:extLst>
          </p:cNvPr>
          <p:cNvSpPr txBox="1"/>
          <p:nvPr/>
        </p:nvSpPr>
        <p:spPr>
          <a:xfrm>
            <a:off x="4301164" y="608077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Mean square error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3A793EEF-AF08-41F0-AB4C-A423B0AF9A56}"/>
              </a:ext>
            </a:extLst>
          </p:cNvPr>
          <p:cNvSpPr/>
          <p:nvPr/>
        </p:nvSpPr>
        <p:spPr bwMode="auto">
          <a:xfrm>
            <a:off x="3979556" y="6211650"/>
            <a:ext cx="290456" cy="107576"/>
          </a:xfrm>
          <a:prstGeom prst="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3" name="灯片编号占位符 32">
            <a:extLst>
              <a:ext uri="{FF2B5EF4-FFF2-40B4-BE49-F238E27FC236}">
                <a16:creationId xmlns:a16="http://schemas.microsoft.com/office/drawing/2014/main" id="{E9836431-3F89-43FF-8F10-33868AF1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37" name="音频 36">
            <a:hlinkClick r:id="" action="ppaction://media"/>
            <a:extLst>
              <a:ext uri="{FF2B5EF4-FFF2-40B4-BE49-F238E27FC236}">
                <a16:creationId xmlns:a16="http://schemas.microsoft.com/office/drawing/2014/main" id="{7B03C3B9-C959-9B40-9E6C-11F03A339C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6466813"/>
      </p:ext>
    </p:extLst>
  </p:cSld>
  <p:clrMapOvr>
    <a:masterClrMapping/>
  </p:clrMapOvr>
  <p:transition advTm="67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30" grpId="0"/>
      <p:bldP spid="31" grpId="0"/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9" x="6713538" y="2849563"/>
          <p14:tracePt t="358" x="6713538" y="2865438"/>
          <p14:tracePt t="398" x="6713538" y="2873375"/>
          <p14:tracePt t="438" x="6713538" y="2887663"/>
          <p14:tracePt t="907" x="6713538" y="2895600"/>
          <p14:tracePt t="26394" x="6721475" y="2895600"/>
          <p14:tracePt t="26402" x="6735763" y="2895600"/>
          <p14:tracePt t="26410" x="6759575" y="2887663"/>
          <p14:tracePt t="26418" x="6781800" y="2887663"/>
          <p14:tracePt t="26427" x="6804025" y="2873375"/>
          <p14:tracePt t="26435" x="6827838" y="2865438"/>
          <p14:tracePt t="26443" x="6858000" y="2849563"/>
          <p14:tracePt t="26451" x="6880225" y="2841625"/>
          <p14:tracePt t="26459" x="6904038" y="2841625"/>
          <p14:tracePt t="26467" x="6926263" y="2827338"/>
          <p14:tracePt t="26475" x="6972300" y="2811463"/>
          <p14:tracePt t="26483" x="6994525" y="2803525"/>
          <p14:tracePt t="26491" x="7048500" y="2789238"/>
          <p14:tracePt t="26499" x="7056438" y="2781300"/>
          <p14:tracePt t="26507" x="7102475" y="2781300"/>
          <p14:tracePt t="26516" x="7140575" y="2765425"/>
          <p14:tracePt t="26524" x="7162800" y="2759075"/>
          <p14:tracePt t="26532" x="7200900" y="2743200"/>
          <p14:tracePt t="26540" x="7239000" y="2727325"/>
          <p14:tracePt t="26548" x="7261225" y="2727325"/>
          <p14:tracePt t="26556" x="7285038" y="2720975"/>
          <p14:tracePt t="26564" x="7307263" y="2720975"/>
          <p14:tracePt t="26573" x="7331075" y="2705100"/>
          <p14:tracePt t="26580" x="7345363" y="2705100"/>
          <p14:tracePt t="26589" x="7353300" y="2705100"/>
          <p14:tracePt t="26596" x="7375525" y="2705100"/>
          <p14:tracePt t="26606" x="7391400" y="2697163"/>
          <p14:tracePt t="26622" x="7407275" y="2697163"/>
          <p14:tracePt t="26628" x="7413625" y="2697163"/>
          <p14:tracePt t="26645" x="7429500" y="2697163"/>
          <p14:tracePt t="26661" x="7437438" y="2697163"/>
          <p14:tracePt t="26669" x="7451725" y="2697163"/>
          <p14:tracePt t="26693" x="7459663" y="2697163"/>
          <p14:tracePt t="26709" x="7475538" y="2697163"/>
          <p14:tracePt t="26725" x="7489825" y="2697163"/>
          <p14:tracePt t="26741" x="7489825" y="2682875"/>
          <p14:tracePt t="26758" x="7497763" y="2682875"/>
          <p14:tracePt t="26774" x="7497763" y="2674938"/>
          <p14:tracePt t="26790" x="7513638" y="2674938"/>
          <p14:tracePt t="26822" x="7521575" y="2659063"/>
          <p14:tracePt t="26846" x="7521575" y="2644775"/>
          <p14:tracePt t="26862" x="7535863" y="2644775"/>
          <p14:tracePt t="26887" x="7535863" y="2636838"/>
          <p14:tracePt t="26894" x="7543800" y="2636838"/>
          <p14:tracePt t="26943" x="7543800" y="2620963"/>
          <p14:tracePt t="26959" x="7559675" y="2620963"/>
          <p14:tracePt t="27016" x="7559675" y="2613025"/>
          <p14:tracePt t="27048" x="7566025" y="2613025"/>
          <p14:tracePt t="27097" x="7566025" y="2598738"/>
          <p14:tracePt t="27258" x="7566025" y="2590800"/>
          <p14:tracePt t="29760" x="7566025" y="2574925"/>
          <p14:tracePt t="29809" x="7566025" y="2568575"/>
          <p14:tracePt t="29833" x="7566025" y="2552700"/>
          <p14:tracePt t="29849" x="7566025" y="2536825"/>
          <p14:tracePt t="29882" x="7566025" y="2530475"/>
          <p14:tracePt t="29897" x="7559675" y="2530475"/>
          <p14:tracePt t="29914" x="7559675" y="2514600"/>
          <p14:tracePt t="29946" x="7559675" y="2506663"/>
          <p14:tracePt t="29995" x="7559675" y="2492375"/>
          <p14:tracePt t="30317" x="7566025" y="2492375"/>
          <p14:tracePt t="31004" x="7566025" y="2506663"/>
          <p14:tracePt t="33680" x="7566025" y="2514600"/>
          <p14:tracePt t="33690" x="7566025" y="2530475"/>
          <p14:tracePt t="33706" x="7566025" y="2552700"/>
          <p14:tracePt t="33712" x="7566025" y="2568575"/>
          <p14:tracePt t="33722" x="7566025" y="2574925"/>
          <p14:tracePt t="33728" x="7559675" y="2590800"/>
          <p14:tracePt t="33739" x="7559675" y="2613025"/>
          <p14:tracePt t="33744" x="7543800" y="2620963"/>
          <p14:tracePt t="33752" x="7543800" y="2644775"/>
          <p14:tracePt t="33761" x="7543800" y="2659063"/>
          <p14:tracePt t="33769" x="7535863" y="2682875"/>
          <p14:tracePt t="33777" x="7535863" y="2697163"/>
          <p14:tracePt t="33785" x="7535863" y="2705100"/>
          <p14:tracePt t="33793" x="7535863" y="2720975"/>
          <p14:tracePt t="33801" x="7521575" y="2727325"/>
          <p14:tracePt t="33809" x="7521575" y="2743200"/>
          <p14:tracePt t="33817" x="7521575" y="2759075"/>
          <p14:tracePt t="33825" x="7521575" y="2765425"/>
          <p14:tracePt t="33833" x="7521575" y="2781300"/>
          <p14:tracePt t="33841" x="7513638" y="2789238"/>
          <p14:tracePt t="33850" x="7513638" y="2803525"/>
          <p14:tracePt t="33858" x="7513638" y="2811463"/>
          <p14:tracePt t="33865" x="7513638" y="2827338"/>
          <p14:tracePt t="33882" x="7513638" y="2841625"/>
          <p14:tracePt t="33890" x="7497763" y="2849563"/>
          <p14:tracePt t="33906" x="7497763" y="2865438"/>
          <p14:tracePt t="33914" x="7497763" y="2873375"/>
          <p14:tracePt t="33930" x="7497763" y="2887663"/>
          <p14:tracePt t="33938" x="7489825" y="2887663"/>
          <p14:tracePt t="33946" x="7489825" y="2895600"/>
          <p14:tracePt t="33962" x="7489825" y="2911475"/>
          <p14:tracePt t="33979" x="7489825" y="2917825"/>
          <p14:tracePt t="33995" x="7489825" y="2933700"/>
          <p14:tracePt t="34003" x="7475538" y="2933700"/>
          <p14:tracePt t="34011" x="7475538" y="2949575"/>
          <p14:tracePt t="34019" x="7475538" y="2955925"/>
          <p14:tracePt t="34035" x="7475538" y="2971800"/>
          <p14:tracePt t="34043" x="7475538" y="2979738"/>
          <p14:tracePt t="34052" x="7459663" y="2994025"/>
          <p14:tracePt t="34068" x="7459663" y="3017838"/>
          <p14:tracePt t="34076" x="7459663" y="3032125"/>
          <p14:tracePt t="34083" x="7459663" y="3040063"/>
          <p14:tracePt t="34091" x="7451725" y="3055938"/>
          <p14:tracePt t="34100" x="7451725" y="3063875"/>
          <p14:tracePt t="34108" x="7451725" y="3086100"/>
          <p14:tracePt t="34116" x="7437438" y="3116263"/>
          <p14:tracePt t="34124" x="7437438" y="3124200"/>
          <p14:tracePt t="34132" x="7429500" y="3146425"/>
          <p14:tracePt t="34140" x="7429500" y="3162300"/>
          <p14:tracePt t="34148" x="7429500" y="3184525"/>
          <p14:tracePt t="34156" x="7429500" y="3208338"/>
          <p14:tracePt t="34164" x="7429500" y="3222625"/>
          <p14:tracePt t="34172" x="7413625" y="3230563"/>
          <p14:tracePt t="34180" x="7413625" y="3254375"/>
          <p14:tracePt t="34189" x="7413625" y="3268663"/>
          <p14:tracePt t="34196" x="7413625" y="3292475"/>
          <p14:tracePt t="34206" x="7407275" y="3314700"/>
          <p14:tracePt t="34212" x="7407275" y="3330575"/>
          <p14:tracePt t="34223" x="7407275" y="3352800"/>
          <p14:tracePt t="34229" x="7407275" y="3360738"/>
          <p14:tracePt t="34238" x="7407275" y="3375025"/>
          <p14:tracePt t="34245" x="7407275" y="3390900"/>
          <p14:tracePt t="34253" x="7391400" y="3398838"/>
          <p14:tracePt t="34261" x="7391400" y="3413125"/>
          <p14:tracePt t="34272" x="7391400" y="3436938"/>
          <p14:tracePt t="34277" x="7375525" y="3436938"/>
          <p14:tracePt t="34285" x="7375525" y="3444875"/>
          <p14:tracePt t="34294" x="7375525" y="3459163"/>
          <p14:tracePt t="34302" x="7375525" y="3467100"/>
          <p14:tracePt t="34310" x="7375525" y="3482975"/>
          <p14:tracePt t="34318" x="7375525" y="3497263"/>
          <p14:tracePt t="34326" x="7369175" y="3505200"/>
          <p14:tracePt t="34342" x="7369175" y="3521075"/>
          <p14:tracePt t="34350" x="7369175" y="3527425"/>
          <p14:tracePt t="34366" x="7369175" y="3543300"/>
          <p14:tracePt t="34382" x="7369175" y="3551238"/>
          <p14:tracePt t="34391" x="7369175" y="3565525"/>
          <p14:tracePt t="34398" x="7353300" y="3565525"/>
          <p14:tracePt t="34407" x="7353300" y="3581400"/>
          <p14:tracePt t="34423" x="7353300" y="3589338"/>
          <p14:tracePt t="34430" x="7353300" y="3603625"/>
          <p14:tracePt t="34447" x="7353300" y="3611563"/>
          <p14:tracePt t="34463" x="7353300" y="3627438"/>
          <p14:tracePt t="34488" x="7353300" y="3635375"/>
          <p14:tracePt t="34511" x="7353300" y="3649663"/>
          <p14:tracePt t="34536" x="7353300" y="3665538"/>
          <p14:tracePt t="34552" x="7353300" y="3673475"/>
          <p14:tracePt t="34584" x="7353300" y="3687763"/>
          <p14:tracePt t="34608" x="7353300" y="3695700"/>
          <p14:tracePt t="34640" x="7353300" y="3711575"/>
          <p14:tracePt t="34697" x="7353300" y="3717925"/>
          <p14:tracePt t="34754" x="7353300" y="3733800"/>
          <p14:tracePt t="34761" x="7345363" y="3733800"/>
          <p14:tracePt t="34834" x="7345363" y="3741738"/>
          <p14:tracePt t="35536" x="7345363" y="3756025"/>
          <p14:tracePt t="35634" x="7345363" y="3771900"/>
          <p14:tracePt t="35722" x="7345363" y="3779838"/>
          <p14:tracePt t="35948" x="7345363" y="3794125"/>
          <p14:tracePt t="36529" x="7345363" y="3802063"/>
          <p14:tracePt t="36723" x="7345363" y="3817938"/>
          <p14:tracePt t="36860" x="7345363" y="3825875"/>
          <p14:tracePt t="36957" x="7345363" y="3840163"/>
          <p14:tracePt t="37103" x="7331075" y="3856038"/>
          <p14:tracePt t="37175" x="7331075" y="3863975"/>
          <p14:tracePt t="37191" x="7323138" y="3863975"/>
          <p14:tracePt t="37208" x="7307263" y="3878263"/>
          <p14:tracePt t="37232" x="7292975" y="3886200"/>
          <p14:tracePt t="37240" x="7292975" y="3902075"/>
          <p14:tracePt t="37248" x="7285038" y="3902075"/>
          <p14:tracePt t="37256" x="7269163" y="3908425"/>
          <p14:tracePt t="37272" x="7261225" y="3924300"/>
          <p14:tracePt t="37280" x="7246938" y="3940175"/>
          <p14:tracePt t="37289" x="7239000" y="3940175"/>
          <p14:tracePt t="37296" x="7223125" y="3962400"/>
          <p14:tracePt t="37306" x="7200900" y="3970338"/>
          <p14:tracePt t="37312" x="7162800" y="3992563"/>
          <p14:tracePt t="37323" x="7154863" y="4008438"/>
          <p14:tracePt t="37328" x="7094538" y="4030663"/>
          <p14:tracePt t="37338" x="7070725" y="4054475"/>
          <p14:tracePt t="37345" x="7032625" y="4068763"/>
          <p14:tracePt t="37353" x="6988175" y="4076700"/>
          <p14:tracePt t="37361" x="6926263" y="4098925"/>
          <p14:tracePt t="37369" x="6880225" y="4130675"/>
          <p14:tracePt t="37377" x="6819900" y="4137025"/>
          <p14:tracePt t="37385" x="6759575" y="4160838"/>
          <p14:tracePt t="37393" x="6697663" y="4175125"/>
          <p14:tracePt t="37401" x="6607175" y="4213225"/>
          <p14:tracePt t="37409" x="6530975" y="4221163"/>
          <p14:tracePt t="37417" x="6438900" y="4244975"/>
          <p14:tracePt t="37425" x="6332538" y="4259263"/>
          <p14:tracePt t="37433" x="6248400" y="4267200"/>
          <p14:tracePt t="37442" x="6142038" y="4283075"/>
          <p14:tracePt t="37450" x="6035675" y="4289425"/>
          <p14:tracePt t="37458" x="5913438" y="4289425"/>
          <p14:tracePt t="37466" x="5699125" y="4289425"/>
          <p14:tracePt t="37474" x="5622925" y="4289425"/>
          <p14:tracePt t="37482" x="5508625" y="4289425"/>
          <p14:tracePt t="37490" x="5364163" y="4289425"/>
          <p14:tracePt t="37498" x="5235575" y="4289425"/>
          <p14:tracePt t="37506" x="5113338" y="4289425"/>
          <p14:tracePt t="37514" x="5006975" y="4289425"/>
          <p14:tracePt t="37523" x="4899025" y="4289425"/>
          <p14:tracePt t="37530" x="4792663" y="4283075"/>
          <p14:tracePt t="37540" x="4724400" y="4267200"/>
          <p14:tracePt t="37546" x="4648200" y="4259263"/>
          <p14:tracePt t="37556" x="4610100" y="4244975"/>
          <p14:tracePt t="37563" x="4556125" y="4244975"/>
          <p14:tracePt t="37573" x="4503738" y="4221163"/>
          <p14:tracePt t="37579" x="4457700" y="4221163"/>
          <p14:tracePt t="37589" x="4419600" y="4213225"/>
          <p14:tracePt t="37595" x="4397375" y="4198938"/>
          <p14:tracePt t="37606" x="4389438" y="4198938"/>
          <p14:tracePt t="37611" x="4373563" y="4198938"/>
          <p14:tracePt t="37623" x="4351338" y="4183063"/>
          <p14:tracePt t="37644" x="4335463" y="4175125"/>
          <p14:tracePt t="37676" x="4335463" y="4160838"/>
          <p14:tracePt t="37764" x="4327525" y="4160838"/>
          <p14:tracePt t="37813" x="4327525" y="4175125"/>
          <p14:tracePt t="37838" x="4327525" y="4183063"/>
          <p14:tracePt t="37869" x="4327525" y="4198938"/>
          <p14:tracePt t="37910" x="4327525" y="4213225"/>
          <p14:tracePt t="37950" x="4335463" y="4221163"/>
          <p14:tracePt t="37983" x="4335463" y="4237038"/>
          <p14:tracePt t="38023" x="4351338" y="4237038"/>
          <p14:tracePt t="38031" x="4351338" y="4244975"/>
          <p14:tracePt t="38087" x="4351338" y="4259263"/>
          <p14:tracePt t="38168" x="4351338" y="4267200"/>
          <p14:tracePt t="38200" x="4365625" y="4267200"/>
          <p14:tracePt t="38338" x="4365625" y="4283075"/>
          <p14:tracePt t="38572" x="4365625" y="4289425"/>
          <p14:tracePt t="39193" x="4373563" y="4289425"/>
          <p14:tracePt t="39621" x="4389438" y="4289425"/>
          <p14:tracePt t="39629" x="4389438" y="4283075"/>
          <p14:tracePt t="39661" x="4397375" y="4283075"/>
          <p14:tracePt t="39694" x="4411663" y="4283075"/>
          <p14:tracePt t="39718" x="4419600" y="4283075"/>
          <p14:tracePt t="39726" x="4435475" y="4283075"/>
          <p14:tracePt t="39742" x="4457700" y="4283075"/>
          <p14:tracePt t="39758" x="4473575" y="4283075"/>
          <p14:tracePt t="39767" x="4479925" y="4283075"/>
          <p14:tracePt t="39775" x="4495800" y="4283075"/>
          <p14:tracePt t="39783" x="4503738" y="4283075"/>
          <p14:tracePt t="39791" x="4518025" y="4283075"/>
          <p14:tracePt t="39799" x="4541838" y="4283075"/>
          <p14:tracePt t="39807" x="4556125" y="4283075"/>
          <p14:tracePt t="39815" x="4564063" y="4283075"/>
          <p14:tracePt t="39823" x="4587875" y="4283075"/>
          <p14:tracePt t="39831" x="4602163" y="4283075"/>
          <p14:tracePt t="39840" x="4625975" y="4283075"/>
          <p14:tracePt t="39847" x="4648200" y="4283075"/>
          <p14:tracePt t="39855" x="4670425" y="4283075"/>
          <p14:tracePt t="39864" x="4686300" y="4289425"/>
          <p14:tracePt t="39873" x="4708525" y="4289425"/>
          <p14:tracePt t="39879" x="4732338" y="4305300"/>
          <p14:tracePt t="39889" x="4754563" y="4305300"/>
          <p14:tracePt t="39895" x="4778375" y="4305300"/>
          <p14:tracePt t="39906" x="4808538" y="4321175"/>
          <p14:tracePt t="39912" x="4816475" y="4321175"/>
          <p14:tracePt t="39922" x="4854575" y="4327525"/>
          <p14:tracePt t="39928" x="4876800" y="4327525"/>
          <p14:tracePt t="39936" x="4884738" y="4343400"/>
          <p14:tracePt t="39944" x="4914900" y="4351338"/>
          <p14:tracePt t="39952" x="4937125" y="4351338"/>
          <p14:tracePt t="39960" x="4945063" y="4351338"/>
          <p14:tracePt t="39968" x="4968875" y="4365625"/>
          <p14:tracePt t="39976" x="4983163" y="4365625"/>
          <p14:tracePt t="39985" x="5006975" y="4373563"/>
          <p14:tracePt t="39993" x="5029200" y="4389438"/>
          <p14:tracePt t="40001" x="5051425" y="4389438"/>
          <p14:tracePt t="40009" x="5067300" y="4389438"/>
          <p14:tracePt t="40017" x="5075238" y="4403725"/>
          <p14:tracePt t="40025" x="5105400" y="4411663"/>
          <p14:tracePt t="40033" x="5113338" y="4411663"/>
          <p14:tracePt t="40041" x="5135563" y="4427538"/>
          <p14:tracePt t="40049" x="5151438" y="4435475"/>
          <p14:tracePt t="40057" x="5159375" y="4435475"/>
          <p14:tracePt t="40065" x="5173663" y="4449763"/>
          <p14:tracePt t="40073" x="5197475" y="4457700"/>
          <p14:tracePt t="40081" x="5211763" y="4457700"/>
          <p14:tracePt t="40089" x="5219700" y="4473575"/>
          <p14:tracePt t="40097" x="5235575" y="4487863"/>
          <p14:tracePt t="40106" x="5241925" y="4495800"/>
          <p14:tracePt t="40114" x="5257800" y="4511675"/>
          <p14:tracePt t="40123" x="5273675" y="4511675"/>
          <p14:tracePt t="40130" x="5280025" y="4518025"/>
          <p14:tracePt t="40139" x="5280025" y="4533900"/>
          <p14:tracePt t="40146" x="5295900" y="4533900"/>
          <p14:tracePt t="40156" x="5303838" y="4556125"/>
          <p14:tracePt t="40172" x="5318125" y="4564063"/>
          <p14:tracePt t="40178" x="5318125" y="4579938"/>
          <p14:tracePt t="40186" x="5318125" y="4594225"/>
          <p14:tracePt t="40194" x="5326063" y="4594225"/>
          <p14:tracePt t="40202" x="5326063" y="4602163"/>
          <p14:tracePt t="40211" x="5326063" y="4618038"/>
          <p14:tracePt t="40219" x="5341938" y="4625975"/>
          <p14:tracePt t="40227" x="5341938" y="4640263"/>
          <p14:tracePt t="40235" x="5341938" y="4648200"/>
          <p14:tracePt t="40243" x="5349875" y="4664075"/>
          <p14:tracePt t="40259" x="5349875" y="4678363"/>
          <p14:tracePt t="40267" x="5349875" y="4686300"/>
          <p14:tracePt t="40275" x="5349875" y="4702175"/>
          <p14:tracePt t="40283" x="5364163" y="4708525"/>
          <p14:tracePt t="40291" x="5364163" y="4724400"/>
          <p14:tracePt t="40307" x="5364163" y="4732338"/>
          <p14:tracePt t="40315" x="5364163" y="4746625"/>
          <p14:tracePt t="40324" x="5364163" y="4762500"/>
          <p14:tracePt t="40331" x="5380038" y="4770438"/>
          <p14:tracePt t="40348" x="5380038" y="4784725"/>
          <p14:tracePt t="40356" x="5380038" y="4792663"/>
          <p14:tracePt t="40373" x="5380038" y="4808538"/>
          <p14:tracePt t="40389" x="5380038" y="4816475"/>
          <p14:tracePt t="40396" x="5380038" y="4830763"/>
          <p14:tracePt t="40412" x="5387975" y="4838700"/>
          <p14:tracePt t="40423" x="5387975" y="4854575"/>
          <p14:tracePt t="40438" x="5387975" y="4868863"/>
          <p14:tracePt t="40445" x="5387975" y="4876800"/>
          <p14:tracePt t="40469" x="5387975" y="4892675"/>
          <p14:tracePt t="40485" x="5387975" y="4899025"/>
          <p14:tracePt t="40509" x="5387975" y="4914900"/>
          <p14:tracePt t="40557" x="5402263" y="4914900"/>
          <p14:tracePt t="40566" x="5402263" y="4922838"/>
          <p14:tracePt t="40727" x="5402263" y="4937125"/>
          <p14:tracePt t="40824" x="5402263" y="4953000"/>
          <p14:tracePt t="40872" x="5402263" y="4960938"/>
          <p14:tracePt t="40905" x="5402263" y="4975225"/>
          <p14:tracePt t="40945" x="5402263" y="4983163"/>
          <p14:tracePt t="40985" x="5402263" y="4999038"/>
          <p14:tracePt t="41026" x="5402263" y="5006975"/>
          <p14:tracePt t="41058" x="5402263" y="5021263"/>
          <p14:tracePt t="41090" x="5402263" y="5037138"/>
          <p14:tracePt t="41123" x="5402263" y="5045075"/>
          <p14:tracePt t="41147" x="5402263" y="5059363"/>
          <p14:tracePt t="41187" x="5402263" y="5067300"/>
          <p14:tracePt t="41244" x="5402263" y="5083175"/>
          <p14:tracePt t="41324" x="5402263" y="5089525"/>
          <p14:tracePt t="41397" x="5402263" y="5105400"/>
          <p14:tracePt t="41454" x="5387975" y="5105400"/>
          <p14:tracePt t="41559" x="5387975" y="5089525"/>
          <p14:tracePt t="43036" x="5402263" y="5089525"/>
          <p14:tracePt t="43044" x="5410200" y="5089525"/>
          <p14:tracePt t="43068" x="5426075" y="5089525"/>
          <p14:tracePt t="43076" x="5432425" y="5089525"/>
          <p14:tracePt t="43092" x="5448300" y="5089525"/>
          <p14:tracePt t="43101" x="5464175" y="5089525"/>
          <p14:tracePt t="43108" x="5470525" y="5089525"/>
          <p14:tracePt t="43116" x="5486400" y="5089525"/>
          <p14:tracePt t="43124" x="5494338" y="5089525"/>
          <p14:tracePt t="43141" x="5508625" y="5089525"/>
          <p14:tracePt t="43149" x="5516563" y="5089525"/>
          <p14:tracePt t="43157" x="5532438" y="5089525"/>
          <p14:tracePt t="43165" x="5546725" y="5089525"/>
          <p14:tracePt t="43181" x="5554663" y="5089525"/>
          <p14:tracePt t="43197" x="5570538" y="5089525"/>
          <p14:tracePt t="43206" x="5578475" y="5089525"/>
          <p14:tracePt t="43223" x="5592763" y="5089525"/>
          <p14:tracePt t="43239" x="5600700" y="5089525"/>
          <p14:tracePt t="43256" x="5616575" y="5089525"/>
          <p14:tracePt t="43278" x="5622925" y="5089525"/>
          <p14:tracePt t="43302" x="5638800" y="5089525"/>
          <p14:tracePt t="43343" x="5654675" y="5089525"/>
          <p14:tracePt t="43351" x="5654675" y="5083175"/>
          <p14:tracePt t="43391" x="5661025" y="5083175"/>
          <p14:tracePt t="43423" x="5676900" y="5083175"/>
          <p14:tracePt t="43480" x="5684838" y="5083175"/>
          <p14:tracePt t="43528" x="5699125" y="5067300"/>
          <p14:tracePt t="43585" x="5707063" y="5067300"/>
          <p14:tracePt t="43625" x="5722938" y="5067300"/>
          <p14:tracePt t="43657" x="5737225" y="5067300"/>
          <p14:tracePt t="43690" x="5745163" y="5067300"/>
          <p14:tracePt t="43722" x="5761038" y="5067300"/>
          <p14:tracePt t="43754" x="5768975" y="5067300"/>
          <p14:tracePt t="43778" x="5783263" y="5067300"/>
          <p14:tracePt t="43795" x="5783263" y="5059363"/>
          <p14:tracePt t="43811" x="5791200" y="5059363"/>
          <p14:tracePt t="43843" x="5807075" y="5059363"/>
          <p14:tracePt t="43859" x="5813425" y="5045075"/>
          <p14:tracePt t="43875" x="5829300" y="5045075"/>
          <p14:tracePt t="43892" x="5845175" y="5045075"/>
          <p14:tracePt t="43916" x="5851525" y="5045075"/>
          <p14:tracePt t="43932" x="5867400" y="5045075"/>
          <p14:tracePt t="43940" x="5875338" y="5045075"/>
          <p14:tracePt t="43956" x="5889625" y="5045075"/>
          <p14:tracePt t="43964" x="5897563" y="5045075"/>
          <p14:tracePt t="43980" x="5913438" y="5045075"/>
          <p14:tracePt t="43990" x="5927725" y="5045075"/>
          <p14:tracePt t="44006" x="5935663" y="5045075"/>
          <p14:tracePt t="44012" x="5951538" y="5037138"/>
          <p14:tracePt t="44029" x="5959475" y="5037138"/>
          <p14:tracePt t="44038" x="5973763" y="5037138"/>
          <p14:tracePt t="44053" x="5981700" y="5037138"/>
          <p14:tracePt t="44069" x="5997575" y="5037138"/>
          <p14:tracePt t="44085" x="6011863" y="5037138"/>
          <p14:tracePt t="44101" x="6019800" y="5037138"/>
          <p14:tracePt t="44117" x="6035675" y="5037138"/>
          <p14:tracePt t="44141" x="6042025" y="5037138"/>
          <p14:tracePt t="44158" x="6057900" y="5037138"/>
          <p14:tracePt t="44174" x="6065838" y="5037138"/>
          <p14:tracePt t="44190" x="6080125" y="5037138"/>
          <p14:tracePt t="44206" x="6088063" y="5037138"/>
          <p14:tracePt t="44223" x="6103938" y="5037138"/>
          <p14:tracePt t="44239" x="6118225" y="5037138"/>
          <p14:tracePt t="44256" x="6126163" y="5037138"/>
          <p14:tracePt t="44279" x="6142038" y="5037138"/>
          <p14:tracePt t="44303" x="6149975" y="5037138"/>
          <p14:tracePt t="44327" x="6164263" y="5037138"/>
          <p14:tracePt t="44351" x="6172200" y="5037138"/>
          <p14:tracePt t="44392" x="6188075" y="5037138"/>
          <p14:tracePt t="44529" x="6202363" y="5037138"/>
          <p14:tracePt t="44715" x="6210300" y="5037138"/>
          <p14:tracePt t="46668" x="6210300" y="5045075"/>
          <p14:tracePt t="51876" x="6202363" y="5045075"/>
          <p14:tracePt t="51884" x="6188075" y="5021263"/>
          <p14:tracePt t="51892" x="6149975" y="4983163"/>
          <p14:tracePt t="51900" x="6118225" y="4953000"/>
          <p14:tracePt t="51908" x="6065838" y="4914900"/>
          <p14:tracePt t="51917" x="6019800" y="4876800"/>
          <p14:tracePt t="51924" x="5981700" y="4838700"/>
          <p14:tracePt t="51932" x="5935663" y="4792663"/>
          <p14:tracePt t="51941" x="5913438" y="4770438"/>
          <p14:tracePt t="51948" x="5845175" y="4708525"/>
          <p14:tracePt t="51957" x="5813425" y="4686300"/>
          <p14:tracePt t="51965" x="5768975" y="4648200"/>
          <p14:tracePt t="51973" x="5745163" y="4625975"/>
          <p14:tracePt t="51981" x="5707063" y="4602163"/>
          <p14:tracePt t="51990" x="5684838" y="4579938"/>
          <p14:tracePt t="51997" x="5661025" y="4564063"/>
          <p14:tracePt t="52005" x="5638800" y="4541838"/>
          <p14:tracePt t="52013" x="5616575" y="4533900"/>
          <p14:tracePt t="52023" x="5600700" y="4518025"/>
          <p14:tracePt t="52029" x="5592763" y="4511675"/>
          <p14:tracePt t="52040" x="5578475" y="4495800"/>
          <p14:tracePt t="52045" x="5578475" y="4487863"/>
          <p14:tracePt t="52055" x="5570538" y="4473575"/>
          <p14:tracePt t="52062" x="5554663" y="4457700"/>
          <p14:tracePt t="52078" x="5554663" y="4449763"/>
          <p14:tracePt t="52088" x="5546725" y="4435475"/>
          <p14:tracePt t="52118" x="5546725" y="4427538"/>
          <p14:tracePt t="52126" x="5532438" y="4427538"/>
          <p14:tracePt t="52255" x="5532438" y="4435475"/>
          <p14:tracePt t="52280" x="5532438" y="4449763"/>
          <p14:tracePt t="52304" x="5532438" y="4457700"/>
          <p14:tracePt t="52336" x="5532438" y="4473575"/>
          <p14:tracePt t="52425" x="5532438" y="4487863"/>
          <p14:tracePt t="52554" x="5546725" y="4487863"/>
          <p14:tracePt t="55977" x="5546725" y="4495800"/>
          <p14:tracePt t="56009" x="5546725" y="4511675"/>
          <p14:tracePt t="56049" x="5546725" y="4518025"/>
          <p14:tracePt t="56082" x="5546725" y="4533900"/>
          <p14:tracePt t="56098" x="5546725" y="4541838"/>
          <p14:tracePt t="56106" x="5546725" y="4556125"/>
          <p14:tracePt t="56123" x="5546725" y="4564063"/>
          <p14:tracePt t="56130" x="5546725" y="4579938"/>
          <p14:tracePt t="56140" x="5546725" y="4594225"/>
          <p14:tracePt t="56146" x="5546725" y="4618038"/>
          <p14:tracePt t="56156" x="5546725" y="4625975"/>
          <p14:tracePt t="56162" x="5546725" y="4648200"/>
          <p14:tracePt t="56172" x="5546725" y="4678363"/>
          <p14:tracePt t="56179" x="5546725" y="4686300"/>
          <p14:tracePt t="56186" x="5546725" y="4708525"/>
          <p14:tracePt t="56195" x="5546725" y="4732338"/>
          <p14:tracePt t="56203" x="5546725" y="4770438"/>
          <p14:tracePt t="56211" x="5546725" y="4792663"/>
          <p14:tracePt t="56219" x="5546725" y="4830763"/>
          <p14:tracePt t="56227" x="5546725" y="4854575"/>
          <p14:tracePt t="56235" x="5546725" y="4892675"/>
          <p14:tracePt t="56243" x="5546725" y="4914900"/>
          <p14:tracePt t="56251" x="5546725" y="4937125"/>
          <p14:tracePt t="56260" x="5546725" y="4960938"/>
          <p14:tracePt t="56267" x="5546725" y="4975225"/>
          <p14:tracePt t="56276" x="5546725" y="4999038"/>
          <p14:tracePt t="56284" x="5546725" y="5006975"/>
          <p14:tracePt t="56292" x="5546725" y="5021263"/>
          <p14:tracePt t="56300" x="5546725" y="5037138"/>
          <p14:tracePt t="56308" x="5546725" y="5045075"/>
          <p14:tracePt t="56316" x="5546725" y="5059363"/>
          <p14:tracePt t="56332" x="5546725" y="5067300"/>
          <p14:tracePt t="56340" x="5546725" y="5083175"/>
          <p14:tracePt t="56356" x="5546725" y="5089525"/>
          <p14:tracePt t="56373" x="5546725" y="5105400"/>
          <p14:tracePt t="56397" x="5546725" y="5113338"/>
          <p14:tracePt t="56413" x="5546725" y="5127625"/>
          <p14:tracePt t="56445" x="5546725" y="5143500"/>
          <p14:tracePt t="56469" x="5546725" y="5151438"/>
          <p14:tracePt t="56485" x="5546725" y="5165725"/>
          <p14:tracePt t="56510" x="5546725" y="5173663"/>
          <p14:tracePt t="56534" x="5546725" y="5189538"/>
          <p14:tracePt t="56566" x="5546725" y="5197475"/>
          <p14:tracePt t="56630" x="5554663" y="5197475"/>
          <p14:tracePt t="56639" x="5554663" y="5211763"/>
          <p14:tracePt t="56711" x="5554663" y="5227638"/>
          <p14:tracePt t="56792" x="5554663" y="5211763"/>
          <p14:tracePt t="57721" x="5554663" y="5235575"/>
          <p14:tracePt t="57729" x="5554663" y="5249863"/>
          <p14:tracePt t="57736" x="5554663" y="5295900"/>
          <p14:tracePt t="57745" x="5554663" y="5334000"/>
          <p14:tracePt t="57753" x="5554663" y="5364163"/>
          <p14:tracePt t="57761" x="5570538" y="5418138"/>
          <p14:tracePt t="57769" x="5570538" y="5470525"/>
          <p14:tracePt t="57777" x="5578475" y="5486400"/>
          <p14:tracePt t="57785" x="5578475" y="5546725"/>
          <p14:tracePt t="57793" x="5578475" y="5584825"/>
          <p14:tracePt t="57801" x="5592763" y="5616575"/>
          <p14:tracePt t="57809" x="5592763" y="5654675"/>
          <p14:tracePt t="57817" x="5592763" y="5699125"/>
          <p14:tracePt t="57825" x="5592763" y="5722938"/>
          <p14:tracePt t="57833" x="5592763" y="5745163"/>
          <p14:tracePt t="57841" x="5592763" y="5775325"/>
          <p14:tracePt t="57850" x="5592763" y="5799138"/>
          <p14:tracePt t="57858" x="5592763" y="5821363"/>
          <p14:tracePt t="57866" x="5592763" y="5829300"/>
          <p14:tracePt t="57874" x="5592763" y="5845175"/>
          <p14:tracePt t="57882" x="5592763" y="5867400"/>
          <p14:tracePt t="57890" x="5592763" y="5883275"/>
          <p14:tracePt t="57898" x="5592763" y="5905500"/>
          <p14:tracePt t="57906" x="5592763" y="5913438"/>
          <p14:tracePt t="57914" x="5592763" y="5927725"/>
          <p14:tracePt t="57923" x="5592763" y="5935663"/>
          <p14:tracePt t="57930" x="5592763" y="5951538"/>
          <p14:tracePt t="57939" x="5592763" y="5965825"/>
          <p14:tracePt t="57946" x="5592763" y="5973763"/>
          <p14:tracePt t="57956" x="5592763" y="5989638"/>
          <p14:tracePt t="57972" x="5592763" y="5997575"/>
          <p14:tracePt t="57995" x="5592763" y="6011863"/>
          <p14:tracePt t="58027" x="5592763" y="6019800"/>
          <p14:tracePt t="58116" x="5592763" y="6035675"/>
          <p14:tracePt t="58205" x="5592763" y="6049963"/>
          <p14:tracePt t="58309" x="5592763" y="6057900"/>
          <p14:tracePt t="61272" x="5592763" y="6049963"/>
          <p14:tracePt t="61290" x="5592763" y="6035675"/>
          <p14:tracePt t="63185" x="5600700" y="6049963"/>
          <p14:tracePt t="63193" x="5616575" y="6049963"/>
          <p14:tracePt t="63201" x="5622925" y="6073775"/>
          <p14:tracePt t="63210" x="5638800" y="6073775"/>
          <p14:tracePt t="63218" x="5654675" y="6080125"/>
          <p14:tracePt t="63226" x="5661025" y="6096000"/>
          <p14:tracePt t="63234" x="5676900" y="6103938"/>
          <p14:tracePt t="63242" x="5684838" y="6118225"/>
          <p14:tracePt t="63250" x="5699125" y="6118225"/>
          <p14:tracePt t="63258" x="5707063" y="6134100"/>
          <p14:tracePt t="63266" x="5722938" y="6142038"/>
          <p14:tracePt t="63274" x="5737225" y="6156325"/>
          <p14:tracePt t="63282" x="5745163" y="6156325"/>
          <p14:tracePt t="63290" x="5768975" y="6164263"/>
          <p14:tracePt t="63298" x="5783263" y="6180138"/>
          <p14:tracePt t="63314" x="5807075" y="6188075"/>
          <p14:tracePt t="63323" x="5813425" y="6188075"/>
          <p14:tracePt t="63340" x="5829300" y="6202363"/>
          <p14:tracePt t="63347" x="5845175" y="6202363"/>
          <p14:tracePt t="63355" x="5851525" y="6202363"/>
          <p14:tracePt t="63373" x="5867400" y="6210300"/>
          <p14:tracePt t="63379" x="5875338" y="6210300"/>
          <p14:tracePt t="63395" x="5889625" y="6210300"/>
          <p14:tracePt t="63403" x="5897563" y="6210300"/>
          <p14:tracePt t="63419" x="5913438" y="6210300"/>
          <p14:tracePt t="63427" x="5927725" y="6226175"/>
          <p14:tracePt t="63444" x="5935663" y="6226175"/>
          <p14:tracePt t="63452" x="5951538" y="6226175"/>
          <p14:tracePt t="63468" x="5959475" y="6226175"/>
          <p14:tracePt t="63476" x="5973763" y="6226175"/>
          <p14:tracePt t="63484" x="5973763" y="6240463"/>
          <p14:tracePt t="63491" x="5981700" y="6240463"/>
          <p14:tracePt t="63500" x="5997575" y="6240463"/>
          <p14:tracePt t="63516" x="6011863" y="6248400"/>
          <p14:tracePt t="63524" x="6019800" y="6248400"/>
          <p14:tracePt t="63532" x="6035675" y="6248400"/>
          <p14:tracePt t="63540" x="6042025" y="6248400"/>
          <p14:tracePt t="63549" x="6057900" y="6264275"/>
          <p14:tracePt t="63557" x="6065838" y="6264275"/>
          <p14:tracePt t="63573" x="6080125" y="6264275"/>
          <p14:tracePt t="63581" x="6088063" y="6264275"/>
          <p14:tracePt t="63589" x="6103938" y="6270625"/>
          <p14:tracePt t="63606" x="6118225" y="6270625"/>
          <p14:tracePt t="63613" x="6126163" y="6270625"/>
          <p14:tracePt t="63629" x="6142038" y="6270625"/>
          <p14:tracePt t="63645" x="6149975" y="6270625"/>
          <p14:tracePt t="63656" x="6149975" y="6286500"/>
          <p14:tracePt t="63661" x="6164263" y="6286500"/>
          <p14:tracePt t="63686" x="6172200" y="6286500"/>
          <p14:tracePt t="63710" x="6188075" y="6286500"/>
          <p14:tracePt t="63726" x="6188075" y="6294438"/>
          <p14:tracePt t="63742" x="6202363" y="6294438"/>
          <p14:tracePt t="63775" x="6210300" y="6308725"/>
          <p14:tracePt t="63799" x="6226175" y="6308725"/>
          <p14:tracePt t="63831" x="6232525" y="6308725"/>
          <p14:tracePt t="63840" x="6232525" y="6324600"/>
          <p14:tracePt t="63863" x="6248400" y="6324600"/>
          <p14:tracePt t="63887" x="6256338" y="6324600"/>
          <p14:tracePt t="63944" x="6270625" y="6324600"/>
          <p14:tracePt t="63952" x="6270625" y="6332538"/>
          <p14:tracePt t="64097" x="6286500" y="6332538"/>
          <p14:tracePt t="64122" x="6286500" y="6346825"/>
          <p14:tracePt t="67044" x="6286500" y="63325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3B80116-A149-48F4-B27F-014C0AA220EF}"/>
              </a:ext>
            </a:extLst>
          </p:cNvPr>
          <p:cNvSpPr txBox="1">
            <a:spLocks/>
          </p:cNvSpPr>
          <p:nvPr/>
        </p:nvSpPr>
        <p:spPr bwMode="auto">
          <a:xfrm>
            <a:off x="323851" y="274644"/>
            <a:ext cx="84963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5pPr>
            <a:lvl6pPr marL="34285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6pPr>
            <a:lvl7pPr marL="685711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7pPr>
            <a:lvl8pPr marL="102856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8pPr>
            <a:lvl9pPr marL="1371422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r>
              <a:rPr lang="en-US" altLang="zh-CN" kern="0" dirty="0">
                <a:cs typeface="Calibri" panose="020F0502020204030204" pitchFamily="34" charset="0"/>
              </a:rPr>
              <a:t>Outline</a:t>
            </a:r>
            <a:endParaRPr lang="zh-CN" altLang="en-US" kern="0" dirty="0"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DC876D7-FF9B-4C66-8344-E984D6A4D165}"/>
              </a:ext>
            </a:extLst>
          </p:cNvPr>
          <p:cNvSpPr txBox="1">
            <a:spLocks/>
          </p:cNvSpPr>
          <p:nvPr/>
        </p:nvSpPr>
        <p:spPr bwMode="auto">
          <a:xfrm>
            <a:off x="323851" y="1268419"/>
            <a:ext cx="8496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80000"/>
              <a:buFont typeface="Wingdings" pitchFamily="2" charset="2"/>
              <a:buNone/>
              <a:defRPr sz="238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96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685711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81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02856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371422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714277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05713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399988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74284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Backgrounds and Motivations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End-to-end Optimized Image Compression Algorithms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Inflexibility of Existing Entropy Models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Our Work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Entropy Modeling via Gaussian Process Regression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Rate-Distortion Optimization</a:t>
            </a:r>
          </a:p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Experimental Results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Rate-Distortion Performance/Visual Quality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Computational Complexity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Conclusion and Future Works</a:t>
            </a:r>
          </a:p>
          <a:p>
            <a:pPr algn="l">
              <a:buClr>
                <a:schemeClr val="accent2"/>
              </a:buClr>
            </a:pPr>
            <a:endParaRPr lang="zh-CN" altLang="en-US" kern="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86C8B7-37BA-4F89-9693-449A493A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6555AA0-1257-A748-921C-92CF3E427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07765"/>
      </p:ext>
    </p:extLst>
  </p:cSld>
  <p:clrMapOvr>
    <a:masterClrMapping/>
  </p:clrMapOvr>
  <p:transition advTm="7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89E2492-16FD-4A27-B365-3EFC9546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Rate-Distortion Performance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D33B42-01CB-4745-9F2B-19636F637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66" y="1261016"/>
            <a:ext cx="5685467" cy="384321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04201FE-3D71-46C9-A053-91B056655411}"/>
              </a:ext>
            </a:extLst>
          </p:cNvPr>
          <p:cNvSpPr/>
          <p:nvPr/>
        </p:nvSpPr>
        <p:spPr>
          <a:xfrm>
            <a:off x="323844" y="5173071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dirty="0">
                <a:latin typeface="+mj-lt"/>
                <a:cs typeface="Arial" panose="020B0604020202020204" pitchFamily="34" charset="0"/>
              </a:rPr>
              <a:t>O</a:t>
            </a:r>
            <a:r>
              <a:rPr lang="en-US" altLang="zh-CN" i="0" dirty="0">
                <a:effectLst/>
                <a:latin typeface="+mj-lt"/>
                <a:cs typeface="Arial" panose="020B0604020202020204" pitchFamily="34" charset="0"/>
              </a:rPr>
              <a:t>ur analysis transform and synthesis transform are the same as competitive deep learning methods.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BB7244-5110-4706-B7B5-C31620114EDF}"/>
              </a:ext>
            </a:extLst>
          </p:cNvPr>
          <p:cNvSpPr/>
          <p:nvPr/>
        </p:nvSpPr>
        <p:spPr>
          <a:xfrm>
            <a:off x="323844" y="5776370"/>
            <a:ext cx="849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dirty="0">
                <a:latin typeface="+mj-lt"/>
                <a:cs typeface="Arial" panose="020B0604020202020204" pitchFamily="34" charset="0"/>
              </a:rPr>
              <a:t>For learning-based methods, o</a:t>
            </a:r>
            <a:r>
              <a:rPr lang="en-US" altLang="zh-CN" i="0" dirty="0">
                <a:effectLst/>
                <a:latin typeface="+mj-lt"/>
                <a:cs typeface="Arial" panose="020B0604020202020204" pitchFamily="34" charset="0"/>
              </a:rPr>
              <a:t>urs performs </a:t>
            </a:r>
            <a:r>
              <a:rPr lang="en-US" altLang="zh-CN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best</a:t>
            </a:r>
            <a:r>
              <a:rPr lang="en-US" altLang="zh-CN" i="0" dirty="0">
                <a:effectLst/>
                <a:latin typeface="+mj-lt"/>
                <a:cs typeface="Arial" panose="020B0604020202020204" pitchFamily="34" charset="0"/>
              </a:rPr>
              <a:t> when training for </a:t>
            </a:r>
            <a:r>
              <a:rPr lang="en-US" altLang="zh-CN" i="0" dirty="0">
                <a:solidFill>
                  <a:srgbClr val="FF0000"/>
                </a:solidFill>
                <a:effectLst/>
                <a:latin typeface="+mj-lt"/>
                <a:cs typeface="Arial" panose="020B0604020202020204" pitchFamily="34" charset="0"/>
              </a:rPr>
              <a:t>one million steps</a:t>
            </a:r>
            <a:r>
              <a:rPr lang="en-US" altLang="zh-CN" i="0" dirty="0">
                <a:effectLst/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6E4ED3E-CED9-4AF0-B7A2-B60583AC3485}"/>
              </a:ext>
            </a:extLst>
          </p:cNvPr>
          <p:cNvSpPr/>
          <p:nvPr/>
        </p:nvSpPr>
        <p:spPr>
          <a:xfrm>
            <a:off x="323844" y="6102670"/>
            <a:ext cx="6250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>
                <a:latin typeface="+mj-lt"/>
                <a:cs typeface="Arial" panose="020B0604020202020204" pitchFamily="34" charset="0"/>
              </a:rPr>
              <a:t>O</a:t>
            </a:r>
            <a:r>
              <a:rPr lang="en-US" altLang="zh-CN" i="0" dirty="0">
                <a:effectLst/>
                <a:latin typeface="+mj-lt"/>
                <a:cs typeface="Arial" panose="020B0604020202020204" pitchFamily="34" charset="0"/>
              </a:rPr>
              <a:t>ur method outperforms traditional codecs such as BPG444.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4BB9E854-D3CE-42F0-8B4F-FE85D652B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EEC7D44-EA6C-384F-9ED9-12D561C820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890554"/>
      </p:ext>
    </p:extLst>
  </p:cSld>
  <p:clrMapOvr>
    <a:masterClrMapping/>
  </p:clrMapOvr>
  <p:transition advTm="41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22A2FD3-FEAC-4916-9C9C-16B11C05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Visual Quality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8403DE6-028B-4B5C-8FCB-F10E1EF1C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6" y="1507811"/>
            <a:ext cx="8293488" cy="360207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41003A0-7D50-42BD-B90F-0BC28A877F7D}"/>
              </a:ext>
            </a:extLst>
          </p:cNvPr>
          <p:cNvSpPr/>
          <p:nvPr/>
        </p:nvSpPr>
        <p:spPr>
          <a:xfrm>
            <a:off x="323844" y="5226861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dirty="0"/>
              <a:t>Compared with learning based methods, the images decoded by BPG have block artifact.</a:t>
            </a:r>
            <a:endParaRPr lang="en-US" altLang="zh-CN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480FE2-EFF5-468E-B88E-31BD0A7B1654}"/>
              </a:ext>
            </a:extLst>
          </p:cNvPr>
          <p:cNvSpPr/>
          <p:nvPr/>
        </p:nvSpPr>
        <p:spPr>
          <a:xfrm>
            <a:off x="323844" y="5873192"/>
            <a:ext cx="849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dirty="0"/>
              <a:t>Our method preserves more information in terms of details and textures.</a:t>
            </a:r>
            <a:endParaRPr lang="en-US" altLang="zh-CN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9E2BB3-0C5F-4D33-ADD4-2A15879C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4" name="音频 13">
            <a:hlinkClick r:id="" action="ppaction://media"/>
            <a:extLst>
              <a:ext uri="{FF2B5EF4-FFF2-40B4-BE49-F238E27FC236}">
                <a16:creationId xmlns:a16="http://schemas.microsoft.com/office/drawing/2014/main" id="{D323C518-4B7B-3540-A302-818D1EDDB8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398919"/>
      </p:ext>
    </p:extLst>
  </p:cSld>
  <p:clrMapOvr>
    <a:masterClrMapping/>
  </p:clrMapOvr>
  <p:transition advTm="54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9" x="8664575" y="4213225"/>
          <p14:tracePt t="41" x="8664575" y="4221163"/>
          <p14:tracePt t="77" x="8678863" y="4221163"/>
          <p14:tracePt t="85" x="8678863" y="4237038"/>
          <p14:tracePt t="118" x="8694738" y="4244975"/>
          <p14:tracePt t="135" x="8694738" y="4259263"/>
          <p14:tracePt t="142" x="8702675" y="4259263"/>
          <p14:tracePt t="152" x="8702675" y="4267200"/>
          <p14:tracePt t="158" x="8716963" y="4267200"/>
          <p14:tracePt t="168" x="8716963" y="4283075"/>
          <p14:tracePt t="174" x="8724900" y="4283075"/>
          <p14:tracePt t="182" x="8724900" y="4289425"/>
          <p14:tracePt t="198" x="8724900" y="4305300"/>
          <p14:tracePt t="206" x="8740775" y="4321175"/>
          <p14:tracePt t="223" x="8747125" y="4321175"/>
          <p14:tracePt t="230" x="8747125" y="4327525"/>
          <p14:tracePt t="247" x="8763000" y="4343400"/>
          <p14:tracePt t="271" x="8763000" y="4351338"/>
          <p14:tracePt t="295" x="8763000" y="4365625"/>
          <p14:tracePt t="303" x="8770938" y="4365625"/>
          <p14:tracePt t="319" x="8770938" y="4373563"/>
          <p14:tracePt t="336" x="8770938" y="4389438"/>
          <p14:tracePt t="343" x="8785225" y="4389438"/>
          <p14:tracePt t="351" x="8785225" y="4403725"/>
          <p14:tracePt t="368" x="8785225" y="4411663"/>
          <p14:tracePt t="376" x="8785225" y="4427538"/>
          <p14:tracePt t="384" x="8801100" y="4427538"/>
          <p14:tracePt t="392" x="8801100" y="4435475"/>
          <p14:tracePt t="408" x="8801100" y="4449763"/>
          <p14:tracePt t="432" x="8809038" y="4457700"/>
          <p14:tracePt t="489" x="8809038" y="4473575"/>
          <p14:tracePt t="690" x="8809038" y="4487863"/>
          <p14:tracePt t="1029" x="8809038" y="4495800"/>
          <p14:tracePt t="1094" x="8809038" y="4511675"/>
          <p14:tracePt t="1191" x="8823325" y="4511675"/>
          <p14:tracePt t="1223" x="8823325" y="4518025"/>
          <p14:tracePt t="1497" x="8831263" y="4518025"/>
          <p14:tracePt t="1707" x="8831263" y="4533900"/>
          <p14:tracePt t="1756" x="8831263" y="4541838"/>
          <p14:tracePt t="1796" x="8831263" y="4556125"/>
          <p14:tracePt t="1836" x="8831263" y="4564063"/>
          <p14:tracePt t="1885" x="8831263" y="4579938"/>
          <p14:tracePt t="1925" x="8831263" y="4594225"/>
          <p14:tracePt t="1950" x="8831263" y="4602163"/>
          <p14:tracePt t="1982" x="8831263" y="4618038"/>
          <p14:tracePt t="2014" x="8831263" y="4625975"/>
          <p14:tracePt t="2022" x="8823325" y="4625975"/>
          <p14:tracePt t="2030" x="8823325" y="4640263"/>
          <p14:tracePt t="2046" x="8823325" y="4648200"/>
          <p14:tracePt t="2062" x="8823325" y="4664075"/>
          <p14:tracePt t="2070" x="8823325" y="4678363"/>
          <p14:tracePt t="2078" x="8823325" y="4686300"/>
          <p14:tracePt t="2087" x="8823325" y="4724400"/>
          <p14:tracePt t="2094" x="8809038" y="4762500"/>
          <p14:tracePt t="2103" x="8809038" y="4808538"/>
          <p14:tracePt t="2111" x="8801100" y="4838700"/>
          <p14:tracePt t="2119" x="8801100" y="4899025"/>
          <p14:tracePt t="2127" x="8785225" y="4960938"/>
          <p14:tracePt t="2135" x="8785225" y="4983163"/>
          <p14:tracePt t="2143" x="8770938" y="5037138"/>
          <p14:tracePt t="2152" x="8763000" y="5067300"/>
          <p14:tracePt t="2159" x="8747125" y="5113338"/>
          <p14:tracePt t="2168" x="8747125" y="5151438"/>
          <p14:tracePt t="2175" x="8740775" y="5173663"/>
          <p14:tracePt t="2185" x="8740775" y="5197475"/>
          <p14:tracePt t="2191" x="8724900" y="5227638"/>
          <p14:tracePt t="2202" x="8724900" y="5235575"/>
          <p14:tracePt t="2207" x="8716963" y="5257800"/>
          <p14:tracePt t="2216" x="8716963" y="5273675"/>
          <p14:tracePt t="2224" x="8702675" y="5280025"/>
          <p14:tracePt t="2232" x="8702675" y="5295900"/>
          <p14:tracePt t="2240" x="8702675" y="5311775"/>
          <p14:tracePt t="2248" x="8694738" y="5318125"/>
          <p14:tracePt t="2256" x="8694738" y="5341938"/>
          <p14:tracePt t="2264" x="8694738" y="5356225"/>
          <p14:tracePt t="2280" x="8678863" y="5364163"/>
          <p14:tracePt t="2289" x="8678863" y="5380038"/>
          <p14:tracePt t="2304" x="8664575" y="5387975"/>
          <p14:tracePt t="2321" x="8664575" y="5402263"/>
          <p14:tracePt t="2337" x="8664575" y="5418138"/>
          <p14:tracePt t="2344" x="8656638" y="5418138"/>
          <p14:tracePt t="2361" x="8656638" y="5426075"/>
          <p14:tracePt t="2377" x="8640763" y="5426075"/>
          <p14:tracePt t="2385" x="8640763" y="5440363"/>
          <p14:tracePt t="2417" x="8640763" y="5448300"/>
          <p14:tracePt t="2441" x="8632825" y="5448300"/>
          <p14:tracePt t="2837" x="8632825" y="5440363"/>
          <p14:tracePt t="2853" x="8632825" y="5426075"/>
          <p14:tracePt t="18361" x="8632825" y="5440363"/>
          <p14:tracePt t="18370" x="8632825" y="5448300"/>
          <p14:tracePt t="18378" x="8632825" y="5464175"/>
          <p14:tracePt t="18394" x="8632825" y="5470525"/>
          <p14:tracePt t="18402" x="8632825" y="5486400"/>
          <p14:tracePt t="18410" x="8632825" y="5502275"/>
          <p14:tracePt t="18418" x="8632825" y="5508625"/>
          <p14:tracePt t="18426" x="8632825" y="5524500"/>
          <p14:tracePt t="18434" x="8632825" y="5532438"/>
          <p14:tracePt t="18452" x="8632825" y="5554663"/>
          <p14:tracePt t="18458" x="8632825" y="5570538"/>
          <p14:tracePt t="18468" x="8632825" y="5584825"/>
          <p14:tracePt t="18475" x="8632825" y="5608638"/>
          <p14:tracePt t="18484" x="8632825" y="5616575"/>
          <p14:tracePt t="18491" x="8632825" y="5630863"/>
          <p14:tracePt t="18499" x="8632825" y="5638800"/>
          <p14:tracePt t="18507" x="8632825" y="5654675"/>
          <p14:tracePt t="18515" x="8632825" y="5661025"/>
          <p14:tracePt t="18523" x="8632825" y="5676900"/>
          <p14:tracePt t="18531" x="8632825" y="5692775"/>
          <p14:tracePt t="18555" x="8632825" y="5699125"/>
          <p14:tracePt t="18571" x="8632825" y="5715000"/>
          <p14:tracePt t="18603" x="8632825" y="5722938"/>
          <p14:tracePt t="18733" x="8640763" y="5722938"/>
          <p14:tracePt t="46923" x="8640763" y="5692775"/>
          <p14:tracePt t="46931" x="8640763" y="5638800"/>
          <p14:tracePt t="46939" x="8632825" y="5592763"/>
          <p14:tracePt t="46947" x="8618538" y="5546725"/>
          <p14:tracePt t="46955" x="8610600" y="5502275"/>
          <p14:tracePt t="46963" x="8594725" y="5448300"/>
          <p14:tracePt t="46971" x="8572500" y="5341938"/>
          <p14:tracePt t="46979" x="8512175" y="5151438"/>
          <p14:tracePt t="46987" x="8504238" y="5006975"/>
          <p14:tracePt t="46995" x="8466138" y="4854575"/>
          <p14:tracePt t="47003" x="8450263" y="4770438"/>
          <p14:tracePt t="47012" x="8404225" y="4495800"/>
          <p14:tracePt t="47020" x="8404225" y="4411663"/>
          <p14:tracePt t="47027" x="8389938" y="4237038"/>
          <p14:tracePt t="47036" x="8382000" y="4076700"/>
          <p14:tracePt t="47044" x="8366125" y="3940175"/>
          <p14:tracePt t="47053" x="8366125" y="3794125"/>
          <p14:tracePt t="47060" x="8359775" y="3665538"/>
          <p14:tracePt t="47069" x="8359775" y="3551238"/>
          <p14:tracePt t="47076" x="8359775" y="3527425"/>
          <p14:tracePt t="47085" x="8359775" y="3459163"/>
          <p14:tracePt t="47092" x="8359775" y="3413125"/>
          <p14:tracePt t="47101" x="8359775" y="3360738"/>
          <p14:tracePt t="47108" x="8359775" y="3336925"/>
          <p14:tracePt t="47118" x="8359775" y="3330575"/>
          <p14:tracePt t="47124" x="8359775" y="3314700"/>
          <p14:tracePt t="47173" x="8359775" y="3330575"/>
          <p14:tracePt t="47189" x="8359775" y="3336925"/>
          <p14:tracePt t="47197" x="8359775" y="3352800"/>
          <p14:tracePt t="47455" x="8359775" y="3336925"/>
          <p14:tracePt t="47463" x="8359775" y="3314700"/>
          <p14:tracePt t="47471" x="8359775" y="3276600"/>
          <p14:tracePt t="47480" x="8359775" y="3268663"/>
          <p14:tracePt t="47487" x="8359775" y="3230563"/>
          <p14:tracePt t="47496" x="8359775" y="3222625"/>
          <p14:tracePt t="47504" x="8359775" y="3192463"/>
          <p14:tracePt t="47512" x="8359775" y="3184525"/>
          <p14:tracePt t="47520" x="8359775" y="3162300"/>
          <p14:tracePt t="47528" x="8366125" y="3140075"/>
          <p14:tracePt t="47536" x="8382000" y="3101975"/>
          <p14:tracePt t="47544" x="8389938" y="3078163"/>
          <p14:tracePt t="47552" x="8389938" y="3032125"/>
          <p14:tracePt t="47560" x="8404225" y="3001963"/>
          <p14:tracePt t="47569" x="8420100" y="2971800"/>
          <p14:tracePt t="47576" x="8428038" y="2949575"/>
          <p14:tracePt t="47585" x="8428038" y="2917825"/>
          <p14:tracePt t="47592" x="8442325" y="2895600"/>
          <p14:tracePt t="47602" x="8442325" y="2887663"/>
          <p14:tracePt t="47608" x="8450263" y="2873375"/>
          <p14:tracePt t="47619" x="8450263" y="2865438"/>
          <p14:tracePt t="47625" x="8450263" y="2849563"/>
          <p14:tracePt t="47641" x="8466138" y="2849563"/>
          <p14:tracePt t="47649" x="8466138" y="2841625"/>
          <p14:tracePt t="47746" x="8466138" y="2849563"/>
          <p14:tracePt t="47866" x="8466138" y="2865438"/>
          <p14:tracePt t="48238" x="8466138" y="2873375"/>
          <p14:tracePt t="48827" x="8466138" y="2887663"/>
          <p14:tracePt t="48883" x="8466138" y="2895600"/>
          <p14:tracePt t="48924" x="8466138" y="2911475"/>
          <p14:tracePt t="48956" x="8466138" y="2917825"/>
          <p14:tracePt t="48972" x="8466138" y="2933700"/>
          <p14:tracePt t="48980" x="8466138" y="2949575"/>
          <p14:tracePt t="48988" x="8466138" y="2955925"/>
          <p14:tracePt t="48996" x="8466138" y="2971800"/>
          <p14:tracePt t="49004" x="8466138" y="2979738"/>
          <p14:tracePt t="49013" x="8474075" y="2994025"/>
          <p14:tracePt t="49021" x="8474075" y="3017838"/>
          <p14:tracePt t="49029" x="8474075" y="3040063"/>
          <p14:tracePt t="49037" x="8488363" y="3055938"/>
          <p14:tracePt t="49045" x="8488363" y="3078163"/>
          <p14:tracePt t="49053" x="8504238" y="3101975"/>
          <p14:tracePt t="49061" x="8504238" y="3124200"/>
          <p14:tracePt t="49069" x="8512175" y="3146425"/>
          <p14:tracePt t="49077" x="8512175" y="3170238"/>
          <p14:tracePt t="49085" x="8526463" y="3192463"/>
          <p14:tracePt t="49093" x="8526463" y="3222625"/>
          <p14:tracePt t="49102" x="8526463" y="3246438"/>
          <p14:tracePt t="49109" x="8534400" y="3268663"/>
          <p14:tracePt t="49119" x="8534400" y="3306763"/>
          <p14:tracePt t="49125" x="8550275" y="3314700"/>
          <p14:tracePt t="49135" x="8550275" y="3352800"/>
          <p14:tracePt t="49142" x="8556625" y="3390900"/>
          <p14:tracePt t="49151" x="8556625" y="3413125"/>
          <p14:tracePt t="49158" x="8556625" y="3444875"/>
          <p14:tracePt t="49166" x="8572500" y="3482975"/>
          <p14:tracePt t="49174" x="8572500" y="3521075"/>
          <p14:tracePt t="49182" x="8572500" y="3543300"/>
          <p14:tracePt t="49190" x="8580438" y="3565525"/>
          <p14:tracePt t="49198" x="8580438" y="3589338"/>
          <p14:tracePt t="49206" x="8580438" y="3611563"/>
          <p14:tracePt t="49214" x="8580438" y="3635375"/>
          <p14:tracePt t="49222" x="8594725" y="3649663"/>
          <p14:tracePt t="49230" x="8594725" y="3665538"/>
          <p14:tracePt t="49239" x="8594725" y="3687763"/>
          <p14:tracePt t="49247" x="8594725" y="3695700"/>
          <p14:tracePt t="49263" x="8594725" y="3717925"/>
          <p14:tracePt t="49279" x="8594725" y="3733800"/>
          <p14:tracePt t="49287" x="8610600" y="3741738"/>
          <p14:tracePt t="49295" x="8610600" y="3756025"/>
          <p14:tracePt t="49311" x="8610600" y="3771900"/>
          <p14:tracePt t="49319" x="8610600" y="3779838"/>
          <p14:tracePt t="49327" x="8618538" y="3794125"/>
          <p14:tracePt t="49336" x="8618538" y="3802063"/>
          <p14:tracePt t="49343" x="8618538" y="3817938"/>
          <p14:tracePt t="49352" x="8618538" y="3825875"/>
          <p14:tracePt t="49359" x="8618538" y="3840163"/>
          <p14:tracePt t="49369" x="8618538" y="3856038"/>
          <p14:tracePt t="49376" x="8618538" y="3878263"/>
          <p14:tracePt t="49385" x="8618538" y="3886200"/>
          <p14:tracePt t="49392" x="8618538" y="3902075"/>
          <p14:tracePt t="49402" x="8618538" y="3908425"/>
          <p14:tracePt t="49408" x="8618538" y="3924300"/>
          <p14:tracePt t="49418" x="8618538" y="3940175"/>
          <p14:tracePt t="49424" x="8618538" y="3946525"/>
          <p14:tracePt t="49432" x="8618538" y="3962400"/>
          <p14:tracePt t="49448" x="8618538" y="3970338"/>
          <p14:tracePt t="49457" x="8618538" y="3984625"/>
          <p14:tracePt t="49473" x="8618538" y="3992563"/>
          <p14:tracePt t="49489" x="8618538" y="4008438"/>
          <p14:tracePt t="49505" x="8618538" y="4016375"/>
          <p14:tracePt t="49569" x="8632825" y="4016375"/>
          <p14:tracePt t="49908" x="8640763" y="4016375"/>
          <p14:tracePt t="50279" x="8656638" y="4016375"/>
          <p14:tracePt t="50368" x="8664575" y="4016375"/>
          <p14:tracePt t="50586" x="8678863" y="4016375"/>
          <p14:tracePt t="50772" x="8694738" y="4016375"/>
          <p14:tracePt t="50860" x="8702675" y="4016375"/>
          <p14:tracePt t="50949" x="8716963" y="4016375"/>
          <p14:tracePt t="51046" x="8716963" y="4030663"/>
          <p14:tracePt t="51078" x="8724900" y="40306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A63BFE3-B552-41B2-9EE7-0F26E677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Computational Complexity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70EF1E-DD25-4F98-B067-A22B35119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1268184"/>
            <a:ext cx="8496300" cy="373563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970B86B-E338-4EAE-8F28-39E43D2CDA66}"/>
              </a:ext>
            </a:extLst>
          </p:cNvPr>
          <p:cNvSpPr/>
          <p:nvPr/>
        </p:nvSpPr>
        <p:spPr>
          <a:xfrm>
            <a:off x="323850" y="5154939"/>
            <a:ext cx="849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dirty="0"/>
              <a:t>The baseline model we choose is Minnen18*. </a:t>
            </a:r>
            <a:endParaRPr lang="en-US" altLang="zh-CN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297714-5614-4CF6-BBE9-C048FE2978D7}"/>
              </a:ext>
            </a:extLst>
          </p:cNvPr>
          <p:cNvSpPr/>
          <p:nvPr/>
        </p:nvSpPr>
        <p:spPr>
          <a:xfrm>
            <a:off x="323850" y="5524271"/>
            <a:ext cx="849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dirty="0"/>
              <a:t>The main contribution to the computational complexity of our model is from calculating the parameters of posterior distributions of GPR modules.. </a:t>
            </a:r>
            <a:endParaRPr lang="en-US" altLang="zh-CN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C5ADDF8-B522-4922-BC69-267278C9FB33}"/>
              </a:ext>
            </a:extLst>
          </p:cNvPr>
          <p:cNvSpPr/>
          <p:nvPr/>
        </p:nvSpPr>
        <p:spPr>
          <a:xfrm>
            <a:off x="323850" y="6401529"/>
            <a:ext cx="76862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000000"/>
                </a:solidFill>
                <a:effectLst/>
              </a:rPr>
              <a:t>*</a:t>
            </a:r>
            <a:r>
              <a:rPr lang="en-US" altLang="zh-CN" sz="1000" dirty="0" err="1">
                <a:solidFill>
                  <a:srgbClr val="000000"/>
                </a:solidFill>
                <a:effectLst/>
              </a:rPr>
              <a:t>Minnen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et al, Joint Autoregressive and Hierarchical Priors for Learned Image Compression, </a:t>
            </a:r>
            <a:r>
              <a:rPr lang="en-US" altLang="zh-CN" sz="1000" dirty="0" err="1">
                <a:solidFill>
                  <a:srgbClr val="000000"/>
                </a:solidFill>
                <a:effectLst/>
              </a:rPr>
              <a:t>NeurIPS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2018. </a:t>
            </a:r>
            <a:endParaRPr lang="en-US" altLang="zh-CN" sz="1000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64158A48-95E0-4B24-BCBD-EE62160D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2B25A45-C90D-C94A-93B6-4F799869BF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8245069"/>
      </p:ext>
    </p:extLst>
  </p:cSld>
  <p:clrMapOvr>
    <a:masterClrMapping/>
  </p:clrMapOvr>
  <p:transition advTm="51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3B80116-A149-48F4-B27F-014C0AA220EF}"/>
              </a:ext>
            </a:extLst>
          </p:cNvPr>
          <p:cNvSpPr txBox="1">
            <a:spLocks/>
          </p:cNvSpPr>
          <p:nvPr/>
        </p:nvSpPr>
        <p:spPr bwMode="auto">
          <a:xfrm>
            <a:off x="323851" y="274644"/>
            <a:ext cx="84963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5pPr>
            <a:lvl6pPr marL="34285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6pPr>
            <a:lvl7pPr marL="685711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7pPr>
            <a:lvl8pPr marL="102856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8pPr>
            <a:lvl9pPr marL="1371422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r>
              <a:rPr lang="en-US" altLang="zh-CN" kern="0">
                <a:cs typeface="Calibri" panose="020F0502020204030204" pitchFamily="34" charset="0"/>
              </a:rPr>
              <a:t>Outline</a:t>
            </a:r>
            <a:endParaRPr lang="zh-CN" altLang="en-US" kern="0" dirty="0"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DC876D7-FF9B-4C66-8344-E984D6A4D165}"/>
              </a:ext>
            </a:extLst>
          </p:cNvPr>
          <p:cNvSpPr txBox="1">
            <a:spLocks/>
          </p:cNvSpPr>
          <p:nvPr/>
        </p:nvSpPr>
        <p:spPr bwMode="auto">
          <a:xfrm>
            <a:off x="323851" y="1268419"/>
            <a:ext cx="8496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80000"/>
              <a:buFont typeface="Wingdings" pitchFamily="2" charset="2"/>
              <a:buNone/>
              <a:defRPr sz="238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96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685711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81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02856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371422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714277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05713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399988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74284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Backgrounds and Motivations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End-to-end Optimized Image Compression Algorithms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Inflexibility of Existing Entropy Models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Our Work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Entropy Modeling via Gaussian Process Regression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Rate-Distortion Optimization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Experimental Results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Rate-Distortion Performance/Visual Quality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Computational Complexity</a:t>
            </a:r>
          </a:p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Conclusion and Future Works</a:t>
            </a:r>
          </a:p>
          <a:p>
            <a:pPr algn="l">
              <a:buClr>
                <a:schemeClr val="accent2"/>
              </a:buClr>
            </a:pPr>
            <a:endParaRPr lang="zh-CN" altLang="en-US" kern="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F62BC6-44A1-4ACB-8681-924FE40DC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FA27923-C45B-684D-96F9-F464966FF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0874"/>
      </p:ext>
    </p:extLst>
  </p:cSld>
  <p:clrMapOvr>
    <a:masterClrMapping/>
  </p:clrMapOvr>
  <p:transition advTm="9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AF09019-2FA7-4A6F-8789-47DA2FBD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Conclusion and Future Works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EE205B6-C4A0-4C69-9376-4980C0C81F79}"/>
              </a:ext>
            </a:extLst>
          </p:cNvPr>
          <p:cNvSpPr/>
          <p:nvPr/>
        </p:nvSpPr>
        <p:spPr>
          <a:xfrm>
            <a:off x="323850" y="1508098"/>
            <a:ext cx="8496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000" dirty="0"/>
              <a:t>We propose a novel entropy model using Gaussian process regression that estimates mean with posterior distributions to deal with the problem of only fixed parameters are produced by CNNs in existing entropy models. 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9C8655B-066D-4735-A26C-031647E4470F}"/>
              </a:ext>
            </a:extLst>
          </p:cNvPr>
          <p:cNvSpPr/>
          <p:nvPr/>
        </p:nvSpPr>
        <p:spPr>
          <a:xfrm>
            <a:off x="323850" y="2714884"/>
            <a:ext cx="8496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000" dirty="0"/>
              <a:t>Reduce computational complexity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CDDB5B8-02DB-4F17-A92B-B701ADBCDFFD}"/>
              </a:ext>
            </a:extLst>
          </p:cNvPr>
          <p:cNvSpPr txBox="1"/>
          <p:nvPr/>
        </p:nvSpPr>
        <p:spPr>
          <a:xfrm>
            <a:off x="699246" y="3114994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Explore the structure of variational parameters to reduce time complexity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ACF17ED-79F1-4EF5-825C-524C4D167705}"/>
              </a:ext>
            </a:extLst>
          </p:cNvPr>
          <p:cNvSpPr/>
          <p:nvPr/>
        </p:nvSpPr>
        <p:spPr>
          <a:xfrm>
            <a:off x="323850" y="3717921"/>
            <a:ext cx="8496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000" dirty="0"/>
              <a:t>Other probabilistic models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EDF3430-7EE9-43A4-87E4-5208B82E80C0}"/>
              </a:ext>
            </a:extLst>
          </p:cNvPr>
          <p:cNvSpPr txBox="1"/>
          <p:nvPr/>
        </p:nvSpPr>
        <p:spPr>
          <a:xfrm>
            <a:off x="699246" y="4122527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accurate entropy models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B63762-22A2-4A5D-A610-B1CF4F430B67}"/>
              </a:ext>
            </a:extLst>
          </p:cNvPr>
          <p:cNvSpPr/>
          <p:nvPr/>
        </p:nvSpPr>
        <p:spPr>
          <a:xfrm>
            <a:off x="323850" y="4720958"/>
            <a:ext cx="8496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  <a:cs typeface="Arial" panose="020B0604020202020204" pitchFamily="34" charset="0"/>
              </a:rPr>
              <a:t>…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E69726C7-B507-411C-9376-614FA4608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B79E3D65-D3C5-2F45-94F1-B4B34D6084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550817"/>
      </p:ext>
    </p:extLst>
  </p:cSld>
  <p:clrMapOvr>
    <a:masterClrMapping/>
  </p:clrMapOvr>
  <p:transition advTm="58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21" y="811097"/>
            <a:ext cx="2529101" cy="453623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685800" y="2245979"/>
            <a:ext cx="7772400" cy="1125140"/>
          </a:xfrm>
        </p:spPr>
        <p:txBody>
          <a:bodyPr/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9C283C1-62AD-8B4E-9FAA-EB16BD048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8"/>
    </mc:Choice>
    <mc:Fallback>
      <p:transition spd="slow" advTm="1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3B80116-A149-48F4-B27F-014C0AA220EF}"/>
              </a:ext>
            </a:extLst>
          </p:cNvPr>
          <p:cNvSpPr txBox="1">
            <a:spLocks/>
          </p:cNvSpPr>
          <p:nvPr/>
        </p:nvSpPr>
        <p:spPr bwMode="auto">
          <a:xfrm>
            <a:off x="323851" y="274644"/>
            <a:ext cx="84963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5pPr>
            <a:lvl6pPr marL="34285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6pPr>
            <a:lvl7pPr marL="685711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7pPr>
            <a:lvl8pPr marL="102856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8pPr>
            <a:lvl9pPr marL="1371422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r>
              <a:rPr lang="en-US" altLang="zh-CN" kern="0">
                <a:cs typeface="Calibri" panose="020F0502020204030204" pitchFamily="34" charset="0"/>
              </a:rPr>
              <a:t>Outline</a:t>
            </a:r>
            <a:endParaRPr lang="zh-CN" altLang="en-US" kern="0" dirty="0"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DC876D7-FF9B-4C66-8344-E984D6A4D165}"/>
              </a:ext>
            </a:extLst>
          </p:cNvPr>
          <p:cNvSpPr txBox="1">
            <a:spLocks/>
          </p:cNvSpPr>
          <p:nvPr/>
        </p:nvSpPr>
        <p:spPr bwMode="auto">
          <a:xfrm>
            <a:off x="323851" y="1268419"/>
            <a:ext cx="8496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80000"/>
              <a:buFont typeface="Wingdings" pitchFamily="2" charset="2"/>
              <a:buNone/>
              <a:defRPr sz="238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96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685711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81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02856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371422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714277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05713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399988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74284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Backgrounds and Motivations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End-to-end Optimized Image Compression Algorithms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Inflexibility of Existing Entropy Models</a:t>
            </a:r>
          </a:p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Our Work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Entropy Modeling via Gaussian Process Regression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Rate-Distortion Optimization</a:t>
            </a:r>
          </a:p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Experimental Results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Rate-Distortion Performance/Visual Quality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Computational Complexity</a:t>
            </a:r>
          </a:p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Conclusion and Future Works</a:t>
            </a:r>
          </a:p>
          <a:p>
            <a:pPr algn="l">
              <a:buClr>
                <a:schemeClr val="accent2"/>
              </a:buClr>
            </a:pPr>
            <a:endParaRPr lang="zh-CN" altLang="en-US" kern="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B8355E0-866B-4B7E-ABB2-5109BAF4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23AF6767-725D-634B-AAC0-D45F75D4B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03301"/>
      </p:ext>
    </p:extLst>
  </p:cSld>
  <p:clrMapOvr>
    <a:masterClrMapping/>
  </p:clrMapOvr>
  <p:transition advTm="32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3B80116-A149-48F4-B27F-014C0AA220EF}"/>
              </a:ext>
            </a:extLst>
          </p:cNvPr>
          <p:cNvSpPr txBox="1">
            <a:spLocks/>
          </p:cNvSpPr>
          <p:nvPr/>
        </p:nvSpPr>
        <p:spPr bwMode="auto">
          <a:xfrm>
            <a:off x="323851" y="274644"/>
            <a:ext cx="84963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5pPr>
            <a:lvl6pPr marL="34285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6pPr>
            <a:lvl7pPr marL="685711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7pPr>
            <a:lvl8pPr marL="102856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8pPr>
            <a:lvl9pPr marL="1371422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r>
              <a:rPr lang="en-US" altLang="zh-CN" kern="0">
                <a:cs typeface="Calibri" panose="020F0502020204030204" pitchFamily="34" charset="0"/>
              </a:rPr>
              <a:t>Outline</a:t>
            </a:r>
            <a:endParaRPr lang="zh-CN" altLang="en-US" kern="0" dirty="0"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DC876D7-FF9B-4C66-8344-E984D6A4D165}"/>
              </a:ext>
            </a:extLst>
          </p:cNvPr>
          <p:cNvSpPr txBox="1">
            <a:spLocks/>
          </p:cNvSpPr>
          <p:nvPr/>
        </p:nvSpPr>
        <p:spPr bwMode="auto">
          <a:xfrm>
            <a:off x="323851" y="1268419"/>
            <a:ext cx="8496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80000"/>
              <a:buFont typeface="Wingdings" pitchFamily="2" charset="2"/>
              <a:buNone/>
              <a:defRPr sz="238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96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685711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81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02856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371422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714277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05713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399988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74284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Backgrounds and Motivations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End-to-end Optimized Image Compression Algorithms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Inflexibility of Existing Entropy Models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Our Work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Entropy Modeling via Gaussian Process Regression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Rate-Distortion Optimization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Experimental Results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Rate-Distortion Performance/Visual Quality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Computational Complexity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Conclusion and Future Works</a:t>
            </a:r>
          </a:p>
          <a:p>
            <a:pPr algn="l">
              <a:buClr>
                <a:schemeClr val="accent2"/>
              </a:buClr>
            </a:pPr>
            <a:endParaRPr lang="zh-CN" altLang="en-US" kern="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341013A-F1C5-4479-8EA6-A960513B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ADD1C506-2397-D445-9409-FEAD56CD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31808"/>
      </p:ext>
    </p:extLst>
  </p:cSld>
  <p:clrMapOvr>
    <a:masterClrMapping/>
  </p:clrMapOvr>
  <p:transition advTm="3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321E3418-AAC6-4537-B821-D1F1B8AA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Backgrounds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4092B65-A7DB-471B-A0BB-01225B360E57}"/>
              </a:ext>
            </a:extLst>
          </p:cNvPr>
          <p:cNvSpPr/>
          <p:nvPr/>
        </p:nvSpPr>
        <p:spPr>
          <a:xfrm>
            <a:off x="323850" y="1163584"/>
            <a:ext cx="7114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SzPct val="100000"/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  <a:cs typeface="Arial" panose="020B0604020202020204" pitchFamily="34" charset="0"/>
              </a:rPr>
              <a:t>General framework of end-to-end optimized image compression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6314E93-2A3D-4E73-B914-16ED61114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78" y="1563694"/>
            <a:ext cx="5609844" cy="1693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E9A41AC-C422-4480-BFE3-169E750D9993}"/>
                  </a:ext>
                </a:extLst>
              </p:cNvPr>
              <p:cNvSpPr txBox="1"/>
              <p:nvPr/>
            </p:nvSpPr>
            <p:spPr>
              <a:xfrm>
                <a:off x="2719441" y="3251431"/>
                <a:ext cx="37051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ea typeface="Cambria Math" panose="02040503050406030204" pitchFamily="18" charset="0"/>
                  </a:rPr>
                  <a:t>T</a:t>
                </a:r>
                <a:r>
                  <a:rPr lang="en-US" altLang="zh-CN" b="0" dirty="0">
                    <a:ea typeface="Cambria Math" panose="02040503050406030204" pitchFamily="18" charset="0"/>
                  </a:rPr>
                  <a:t>raining loss function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E9A41AC-C422-4480-BFE3-169E750D9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441" y="3251431"/>
                <a:ext cx="3705117" cy="276999"/>
              </a:xfrm>
              <a:prstGeom prst="rect">
                <a:avLst/>
              </a:prstGeom>
              <a:blipFill>
                <a:blip r:embed="rId7"/>
                <a:stretch>
                  <a:fillRect l="-3454" t="-28261" r="-1151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4E597818-80DC-4B6A-88FB-CFA7E33B201F}"/>
              </a:ext>
            </a:extLst>
          </p:cNvPr>
          <p:cNvSpPr/>
          <p:nvPr/>
        </p:nvSpPr>
        <p:spPr>
          <a:xfrm>
            <a:off x="323850" y="3545419"/>
            <a:ext cx="800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j-lt"/>
                <a:cs typeface="Arial" panose="020B0604020202020204" pitchFamily="34" charset="0"/>
              </a:rPr>
              <a:t>Rate-distortion performance of end-to-end optimized image compression</a:t>
            </a:r>
            <a:endParaRPr lang="en-US" altLang="zh-CN" sz="2000" i="0" dirty="0">
              <a:effectLst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D422B2B-2E7E-4C2D-9FF3-1F14302A0560}"/>
              </a:ext>
            </a:extLst>
          </p:cNvPr>
          <p:cNvGrpSpPr/>
          <p:nvPr/>
        </p:nvGrpSpPr>
        <p:grpSpPr>
          <a:xfrm>
            <a:off x="1425568" y="3989950"/>
            <a:ext cx="6292863" cy="2238568"/>
            <a:chOff x="1316505" y="4233334"/>
            <a:chExt cx="6292863" cy="2238568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B1FCC0B-7523-4795-8DF9-065CA4C83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505" y="4233334"/>
              <a:ext cx="3011005" cy="223856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CD1016A-9BF5-4C9B-B65C-20C0E4CA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362" y="4233334"/>
              <a:ext cx="3011006" cy="2232799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F6938DE0-14B0-4D5E-8F33-E41805BB4FBD}"/>
              </a:ext>
            </a:extLst>
          </p:cNvPr>
          <p:cNvSpPr/>
          <p:nvPr/>
        </p:nvSpPr>
        <p:spPr>
          <a:xfrm>
            <a:off x="323850" y="6401529"/>
            <a:ext cx="7686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altLang="zh-CN" sz="1000" dirty="0" err="1"/>
              <a:t>Ballé</a:t>
            </a:r>
            <a:r>
              <a:rPr lang="en-US" altLang="zh-CN" sz="1000" dirty="0"/>
              <a:t> et al, End-to End Optimized Image Compression, ICLR 2017.</a:t>
            </a:r>
          </a:p>
          <a:p>
            <a:r>
              <a:rPr lang="en-US" altLang="zh-CN" sz="1000" dirty="0" err="1">
                <a:solidFill>
                  <a:srgbClr val="000000"/>
                </a:solidFill>
                <a:effectLst/>
              </a:rPr>
              <a:t>Minnen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et al, Joint Autoregressive and Hierarchical Priors for Learned Image Compression, </a:t>
            </a:r>
            <a:r>
              <a:rPr lang="en-US" altLang="zh-CN" sz="1000" dirty="0" err="1">
                <a:solidFill>
                  <a:srgbClr val="000000"/>
                </a:solidFill>
                <a:effectLst/>
              </a:rPr>
              <a:t>NeurIPS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2018. </a:t>
            </a:r>
            <a:endParaRPr lang="en-US" altLang="zh-CN" sz="1000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CA5A372-14DF-430A-817F-906F2CA91D9D}"/>
              </a:ext>
            </a:extLst>
          </p:cNvPr>
          <p:cNvSpPr/>
          <p:nvPr/>
        </p:nvSpPr>
        <p:spPr bwMode="auto">
          <a:xfrm>
            <a:off x="4029076" y="1736705"/>
            <a:ext cx="2133600" cy="44452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2AFE086-5E1E-4AE9-BFC1-000E226D2783}"/>
              </a:ext>
            </a:extLst>
          </p:cNvPr>
          <p:cNvSpPr txBox="1"/>
          <p:nvPr/>
        </p:nvSpPr>
        <p:spPr>
          <a:xfrm>
            <a:off x="4707425" y="140813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Encoder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4B7AE5DD-3EB7-435C-A74E-43B0AD8F2A85}"/>
              </a:ext>
            </a:extLst>
          </p:cNvPr>
          <p:cNvSpPr/>
          <p:nvPr/>
        </p:nvSpPr>
        <p:spPr bwMode="auto">
          <a:xfrm>
            <a:off x="4029076" y="2265820"/>
            <a:ext cx="2133600" cy="44452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A35DCD8-2397-4C36-B2CA-E476EF7C8B45}"/>
              </a:ext>
            </a:extLst>
          </p:cNvPr>
          <p:cNvSpPr txBox="1"/>
          <p:nvPr/>
        </p:nvSpPr>
        <p:spPr>
          <a:xfrm>
            <a:off x="4707424" y="268524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Decoder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DF493C-BDFC-4C47-8BFB-33DC197BA2D0}"/>
              </a:ext>
            </a:extLst>
          </p:cNvPr>
          <p:cNvSpPr txBox="1"/>
          <p:nvPr/>
        </p:nvSpPr>
        <p:spPr>
          <a:xfrm>
            <a:off x="7164530" y="208748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Entropy</a:t>
            </a:r>
          </a:p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model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灯片编号占位符 26">
            <a:extLst>
              <a:ext uri="{FF2B5EF4-FFF2-40B4-BE49-F238E27FC236}">
                <a16:creationId xmlns:a16="http://schemas.microsoft.com/office/drawing/2014/main" id="{6D22D274-DA0B-4CFF-92CC-E2B3F376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8277B2A9-E0EF-534E-85A5-BC6A0E8DBE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005781"/>
      </p:ext>
    </p:extLst>
  </p:cSld>
  <p:clrMapOvr>
    <a:masterClrMapping/>
  </p:clrMapOvr>
  <p:transition advTm="64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5" grpId="0"/>
      <p:bldP spid="22" grpId="0" animBg="1"/>
      <p:bldP spid="23" grpId="0"/>
      <p:bldP spid="24" grpId="0" animBg="1"/>
      <p:bldP spid="25" grpId="0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80" x="4473575" y="3521075"/>
          <p14:tracePt t="120" x="4473575" y="3527425"/>
          <p14:tracePt t="193" x="4473575" y="3543300"/>
          <p14:tracePt t="257" x="4473575" y="3551238"/>
          <p14:tracePt t="612" x="4473575" y="3543300"/>
          <p14:tracePt t="677" x="4473575" y="3527425"/>
          <p14:tracePt t="781" x="4473575" y="3521075"/>
          <p14:tracePt t="830" x="4479925" y="3521075"/>
          <p14:tracePt t="854" x="4479925" y="3505200"/>
          <p14:tracePt t="886" x="4479925" y="3497263"/>
          <p14:tracePt t="943" x="4479925" y="3482975"/>
          <p14:tracePt t="1031" x="4479925" y="3467100"/>
          <p14:tracePt t="1201" x="4479925" y="3459163"/>
          <p14:tracePt t="2839" x="4479925" y="3444875"/>
          <p14:tracePt t="2951" x="4479925" y="3436938"/>
          <p14:tracePt t="3161" x="4479925" y="3421063"/>
          <p14:tracePt t="3201" x="4479925" y="3413125"/>
          <p14:tracePt t="3242" x="4479925" y="3398838"/>
          <p14:tracePt t="3274" x="4479925" y="3390900"/>
          <p14:tracePt t="3572" x="4479925" y="3398838"/>
          <p14:tracePt t="3718" x="4479925" y="3413125"/>
          <p14:tracePt t="4072" x="4479925" y="3421063"/>
          <p14:tracePt t="18321" x="4479925" y="3436938"/>
          <p14:tracePt t="18329" x="4479925" y="3444875"/>
          <p14:tracePt t="18337" x="4479925" y="3459163"/>
          <p14:tracePt t="18345" x="4479925" y="3467100"/>
          <p14:tracePt t="18353" x="4479925" y="3482975"/>
          <p14:tracePt t="18361" x="4479925" y="3497263"/>
          <p14:tracePt t="18370" x="4479925" y="3505200"/>
          <p14:tracePt t="18377" x="4479925" y="3521075"/>
          <p14:tracePt t="18387" x="4479925" y="3527425"/>
          <p14:tracePt t="18394" x="4479925" y="3551238"/>
          <p14:tracePt t="18403" x="4479925" y="3565525"/>
          <p14:tracePt t="18418" x="4479925" y="3581400"/>
          <p14:tracePt t="18426" x="4479925" y="3589338"/>
          <p14:tracePt t="18442" x="4479925" y="3603625"/>
          <p14:tracePt t="18466" x="4495800" y="3611563"/>
          <p14:tracePt t="18490" x="4495800" y="3627438"/>
          <p14:tracePt t="18522" x="4495800" y="3635375"/>
          <p14:tracePt t="18563" x="4495800" y="3649663"/>
          <p14:tracePt t="18595" x="4495800" y="3665538"/>
          <p14:tracePt t="18708" x="4503738" y="3665538"/>
          <p14:tracePt t="19014" x="4503738" y="3649663"/>
          <p14:tracePt t="19023" x="4518025" y="3649663"/>
          <p14:tracePt t="19039" x="4518025" y="3635375"/>
          <p14:tracePt t="19055" x="4533900" y="3627438"/>
          <p14:tracePt t="19079" x="4541838" y="3611563"/>
          <p14:tracePt t="19087" x="4556125" y="3611563"/>
          <p14:tracePt t="19103" x="4564063" y="3611563"/>
          <p14:tracePt t="19111" x="4579938" y="3611563"/>
          <p14:tracePt t="19120" x="4587875" y="3611563"/>
          <p14:tracePt t="19127" x="4602163" y="3611563"/>
          <p14:tracePt t="19137" x="4610100" y="3611563"/>
          <p14:tracePt t="19144" x="4640263" y="3611563"/>
          <p14:tracePt t="19154" x="4648200" y="3611563"/>
          <p14:tracePt t="19159" x="4664075" y="3611563"/>
          <p14:tracePt t="19170" x="4686300" y="3611563"/>
          <p14:tracePt t="19176" x="4694238" y="3611563"/>
          <p14:tracePt t="19184" x="4708525" y="3611563"/>
          <p14:tracePt t="19192" x="4724400" y="3611563"/>
          <p14:tracePt t="19200" x="4732338" y="3611563"/>
          <p14:tracePt t="19208" x="4746625" y="3611563"/>
          <p14:tracePt t="19216" x="4754563" y="3611563"/>
          <p14:tracePt t="19224" x="4778375" y="3611563"/>
          <p14:tracePt t="19232" x="4792663" y="3611563"/>
          <p14:tracePt t="19240" x="4808538" y="3611563"/>
          <p14:tracePt t="19248" x="4830763" y="3611563"/>
          <p14:tracePt t="19256" x="4838700" y="3611563"/>
          <p14:tracePt t="19265" x="4854575" y="3611563"/>
          <p14:tracePt t="19273" x="4876800" y="3611563"/>
          <p14:tracePt t="19281" x="4884738" y="3611563"/>
          <p14:tracePt t="19289" x="4899025" y="3611563"/>
          <p14:tracePt t="19297" x="4914900" y="3611563"/>
          <p14:tracePt t="19305" x="4922838" y="3611563"/>
          <p14:tracePt t="19313" x="4937125" y="3611563"/>
          <p14:tracePt t="19321" x="4937125" y="3627438"/>
          <p14:tracePt t="19329" x="4945063" y="3627438"/>
          <p14:tracePt t="19337" x="4960938" y="3627438"/>
          <p14:tracePt t="19354" x="4968875" y="3627438"/>
          <p14:tracePt t="19370" x="4983163" y="3627438"/>
          <p14:tracePt t="19402" x="4999038" y="3627438"/>
          <p14:tracePt t="19419" x="4999038" y="3635375"/>
          <p14:tracePt t="19426" x="5006975" y="3635375"/>
          <p14:tracePt t="19458" x="5021263" y="3635375"/>
          <p14:tracePt t="19490" x="5029200" y="3635375"/>
          <p14:tracePt t="19507" x="5045075" y="3635375"/>
          <p14:tracePt t="19539" x="5051425" y="3635375"/>
          <p14:tracePt t="19555" x="5067300" y="3635375"/>
          <p14:tracePt t="19563" x="5075238" y="3635375"/>
          <p14:tracePt t="19579" x="5089525" y="3635375"/>
          <p14:tracePt t="19587" x="5105400" y="3635375"/>
          <p14:tracePt t="19604" x="5113338" y="3635375"/>
          <p14:tracePt t="19611" x="5127625" y="3635375"/>
          <p14:tracePt t="19619" x="5135563" y="3635375"/>
          <p14:tracePt t="19628" x="5151438" y="3635375"/>
          <p14:tracePt t="19637" x="5159375" y="3635375"/>
          <p14:tracePt t="19644" x="5173663" y="3635375"/>
          <p14:tracePt t="19653" x="5189538" y="3635375"/>
          <p14:tracePt t="19660" x="5211763" y="3635375"/>
          <p14:tracePt t="19669" x="5219700" y="3635375"/>
          <p14:tracePt t="19676" x="5241925" y="3635375"/>
          <p14:tracePt t="19684" x="5257800" y="3635375"/>
          <p14:tracePt t="19692" x="5280025" y="3635375"/>
          <p14:tracePt t="19700" x="5295900" y="3635375"/>
          <p14:tracePt t="19708" x="5303838" y="3635375"/>
          <p14:tracePt t="19716" x="5318125" y="3635375"/>
          <p14:tracePt t="19724" x="5326063" y="3635375"/>
          <p14:tracePt t="19732" x="5341938" y="3635375"/>
          <p14:tracePt t="19740" x="5364163" y="3635375"/>
          <p14:tracePt t="19757" x="5380038" y="3635375"/>
          <p14:tracePt t="19765" x="5387975" y="3635375"/>
          <p14:tracePt t="19773" x="5402263" y="3635375"/>
          <p14:tracePt t="19789" x="5410200" y="3635375"/>
          <p14:tracePt t="19797" x="5426075" y="3635375"/>
          <p14:tracePt t="19805" x="5432425" y="3635375"/>
          <p14:tracePt t="19821" x="5448300" y="3635375"/>
          <p14:tracePt t="19829" x="5464175" y="3635375"/>
          <p14:tracePt t="19845" x="5470525" y="3635375"/>
          <p14:tracePt t="19853" x="5486400" y="3635375"/>
          <p14:tracePt t="19870" x="5494338" y="3635375"/>
          <p14:tracePt t="19887" x="5508625" y="3635375"/>
          <p14:tracePt t="19903" x="5516563" y="3635375"/>
          <p14:tracePt t="19920" x="5532438" y="3635375"/>
          <p14:tracePt t="19934" x="5546725" y="3635375"/>
          <p14:tracePt t="19958" x="5554663" y="3635375"/>
          <p14:tracePt t="19982" x="5570538" y="3635375"/>
          <p14:tracePt t="20006" x="5578475" y="3635375"/>
          <p14:tracePt t="20039" x="5592763" y="3635375"/>
          <p14:tracePt t="20071" x="5592763" y="3627438"/>
          <p14:tracePt t="20095" x="5600700" y="3627438"/>
          <p14:tracePt t="20305" x="5600700" y="3611563"/>
          <p14:tracePt t="20345" x="5592763" y="3611563"/>
          <p14:tracePt t="20354" x="5592763" y="3603625"/>
          <p14:tracePt t="20547" x="5600700" y="3603625"/>
          <p14:tracePt t="20587" x="5616575" y="3603625"/>
          <p14:tracePt t="20604" x="5622925" y="3603625"/>
          <p14:tracePt t="20620" x="5638800" y="3603625"/>
          <p14:tracePt t="20636" x="5654675" y="3603625"/>
          <p14:tracePt t="20654" x="5661025" y="3603625"/>
          <p14:tracePt t="20670" x="5676900" y="3603625"/>
          <p14:tracePt t="20676" x="5684838" y="3603625"/>
          <p14:tracePt t="20692" x="5699125" y="3603625"/>
          <p14:tracePt t="20708" x="5707063" y="3603625"/>
          <p14:tracePt t="20717" x="5722938" y="3603625"/>
          <p14:tracePt t="20732" x="5737225" y="3603625"/>
          <p14:tracePt t="20757" x="5745163" y="3603625"/>
          <p14:tracePt t="20765" x="5761038" y="3603625"/>
          <p14:tracePt t="20781" x="5768975" y="3603625"/>
          <p14:tracePt t="20805" x="5783263" y="3603625"/>
          <p14:tracePt t="20829" x="5791200" y="3603625"/>
          <p14:tracePt t="20853" x="5807075" y="3603625"/>
          <p14:tracePt t="20886" x="5813425" y="3603625"/>
          <p14:tracePt t="20903" x="5829300" y="3603625"/>
          <p14:tracePt t="20934" x="5845175" y="3603625"/>
          <p14:tracePt t="20950" x="5851525" y="3603625"/>
          <p14:tracePt t="20966" x="5867400" y="3603625"/>
          <p14:tracePt t="20982" x="5875338" y="3603625"/>
          <p14:tracePt t="20999" x="5889625" y="3603625"/>
          <p14:tracePt t="21007" x="5897563" y="3603625"/>
          <p14:tracePt t="21023" x="5913438" y="3603625"/>
          <p14:tracePt t="21031" x="5927725" y="3603625"/>
          <p14:tracePt t="21047" x="5935663" y="3603625"/>
          <p14:tracePt t="21063" x="5951538" y="3603625"/>
          <p14:tracePt t="21071" x="5959475" y="3603625"/>
          <p14:tracePt t="21087" x="5973763" y="3603625"/>
          <p14:tracePt t="21104" x="5981700" y="3603625"/>
          <p14:tracePt t="21112" x="5997575" y="3603625"/>
          <p14:tracePt t="21128" x="6011863" y="3603625"/>
          <p14:tracePt t="21144" x="6019800" y="3603625"/>
          <p14:tracePt t="21153" x="6035675" y="3603625"/>
          <p14:tracePt t="21170" x="6042025" y="3603625"/>
          <p14:tracePt t="21184" x="6057900" y="3603625"/>
          <p14:tracePt t="21216" x="6065838" y="3603625"/>
          <p14:tracePt t="21233" x="6080125" y="3603625"/>
          <p14:tracePt t="21249" x="6088063" y="3603625"/>
          <p14:tracePt t="21273" x="6103938" y="3603625"/>
          <p14:tracePt t="21289" x="6118225" y="3603625"/>
          <p14:tracePt t="21297" x="6126163" y="3603625"/>
          <p14:tracePt t="21313" x="6142038" y="3603625"/>
          <p14:tracePt t="21321" x="6149975" y="3603625"/>
          <p14:tracePt t="21329" x="6164263" y="3603625"/>
          <p14:tracePt t="21346" x="6188075" y="3603625"/>
          <p14:tracePt t="21354" x="6188075" y="3589338"/>
          <p14:tracePt t="21361" x="6202363" y="3589338"/>
          <p14:tracePt t="21370" x="6210300" y="3589338"/>
          <p14:tracePt t="21387" x="6226175" y="3589338"/>
          <p14:tracePt t="21410" x="6232525" y="3589338"/>
          <p14:tracePt t="21434" x="6248400" y="3589338"/>
          <p14:tracePt t="21483" x="6256338" y="3589338"/>
          <p14:tracePt t="21604" x="6270625" y="3589338"/>
          <p14:tracePt t="22273" x="6256338" y="3589338"/>
          <p14:tracePt t="22313" x="6248400" y="3589338"/>
          <p14:tracePt t="22354" x="6232525" y="3589338"/>
          <p14:tracePt t="22362" x="6232525" y="3603625"/>
          <p14:tracePt t="22394" x="6226175" y="3603625"/>
          <p14:tracePt t="22418" x="6210300" y="3603625"/>
          <p14:tracePt t="22443" x="6202363" y="3603625"/>
          <p14:tracePt t="22467" x="6188075" y="3603625"/>
          <p14:tracePt t="22483" x="6172200" y="3603625"/>
          <p14:tracePt t="22507" x="6164263" y="3603625"/>
          <p14:tracePt t="22523" x="6149975" y="3603625"/>
          <p14:tracePt t="22539" x="6142038" y="3603625"/>
          <p14:tracePt t="22556" x="6126163" y="3603625"/>
          <p14:tracePt t="22563" x="6118225" y="3603625"/>
          <p14:tracePt t="22572" x="6103938" y="3603625"/>
          <p14:tracePt t="22588" x="6088063" y="3603625"/>
          <p14:tracePt t="22596" x="6080125" y="3603625"/>
          <p14:tracePt t="22612" x="6065838" y="3603625"/>
          <p14:tracePt t="22620" x="6057900" y="3603625"/>
          <p14:tracePt t="22628" x="6042025" y="3603625"/>
          <p14:tracePt t="22637" x="6035675" y="3603625"/>
          <p14:tracePt t="22644" x="6019800" y="3603625"/>
          <p14:tracePt t="22654" x="6011863" y="3603625"/>
          <p14:tracePt t="22670" x="5981700" y="3603625"/>
          <p14:tracePt t="22676" x="5973763" y="3603625"/>
          <p14:tracePt t="22686" x="5959475" y="3603625"/>
          <p14:tracePt t="22693" x="5935663" y="3603625"/>
          <p14:tracePt t="22701" x="5927725" y="3603625"/>
          <p14:tracePt t="22709" x="5913438" y="3603625"/>
          <p14:tracePt t="22717" x="5889625" y="3603625"/>
          <p14:tracePt t="22725" x="5875338" y="3603625"/>
          <p14:tracePt t="22733" x="5867400" y="3603625"/>
          <p14:tracePt t="22741" x="5845175" y="3603625"/>
          <p14:tracePt t="22749" x="5829300" y="3603625"/>
          <p14:tracePt t="22757" x="5813425" y="3603625"/>
          <p14:tracePt t="22765" x="5791200" y="3603625"/>
          <p14:tracePt t="22773" x="5783263" y="3603625"/>
          <p14:tracePt t="22781" x="5768975" y="3603625"/>
          <p14:tracePt t="22789" x="5761038" y="3603625"/>
          <p14:tracePt t="22798" x="5745163" y="3603625"/>
          <p14:tracePt t="22806" x="5737225" y="3603625"/>
          <p14:tracePt t="22814" x="5722938" y="3603625"/>
          <p14:tracePt t="22830" x="5707063" y="3603625"/>
          <p14:tracePt t="22846" x="5699125" y="3603625"/>
          <p14:tracePt t="22862" x="5684838" y="3603625"/>
          <p14:tracePt t="22878" x="5676900" y="3603625"/>
          <p14:tracePt t="22894" x="5661025" y="3603625"/>
          <p14:tracePt t="22903" x="5661025" y="3589338"/>
          <p14:tracePt t="22951" x="5654675" y="3589338"/>
          <p14:tracePt t="23015" x="5638800" y="3589338"/>
          <p14:tracePt t="23072" x="5622925" y="3589338"/>
          <p14:tracePt t="23112" x="5616575" y="3589338"/>
          <p14:tracePt t="23136" x="5600700" y="3589338"/>
          <p14:tracePt t="23185" x="5592763" y="3589338"/>
          <p14:tracePt t="23257" x="5578475" y="3589338"/>
          <p14:tracePt t="23370" x="5578475" y="3603625"/>
          <p14:tracePt t="26322" x="5592763" y="3603625"/>
          <p14:tracePt t="26355" x="5600700" y="3603625"/>
          <p14:tracePt t="26395" x="5616575" y="3603625"/>
          <p14:tracePt t="26419" x="5622925" y="3603625"/>
          <p14:tracePt t="26467" x="5638800" y="3603625"/>
          <p14:tracePt t="26516" x="5654675" y="3603625"/>
          <p14:tracePt t="26564" x="5661025" y="3603625"/>
          <p14:tracePt t="26596" x="5676900" y="3603625"/>
          <p14:tracePt t="26621" x="5684838" y="3603625"/>
          <p14:tracePt t="26653" x="5699125" y="3603625"/>
          <p14:tracePt t="26685" x="5707063" y="3603625"/>
          <p14:tracePt t="26704" x="5722938" y="3603625"/>
          <p14:tracePt t="26720" x="5737225" y="3603625"/>
          <p14:tracePt t="26726" x="5745163" y="3603625"/>
          <p14:tracePt t="26734" x="5761038" y="3603625"/>
          <p14:tracePt t="26750" x="5768975" y="3603625"/>
          <p14:tracePt t="26758" x="5783263" y="3603625"/>
          <p14:tracePt t="26766" x="5791200" y="3603625"/>
          <p14:tracePt t="26774" x="5807075" y="3589338"/>
          <p14:tracePt t="26782" x="5813425" y="3589338"/>
          <p14:tracePt t="26790" x="5829300" y="3589338"/>
          <p14:tracePt t="26807" x="5845175" y="3589338"/>
          <p14:tracePt t="26815" x="5851525" y="3589338"/>
          <p14:tracePt t="26831" x="5867400" y="3589338"/>
          <p14:tracePt t="26847" x="5875338" y="3589338"/>
          <p14:tracePt t="26855" x="5889625" y="3589338"/>
          <p14:tracePt t="26871" x="5897563" y="3589338"/>
          <p14:tracePt t="26895" x="5913438" y="3589338"/>
          <p14:tracePt t="26919" x="5927725" y="3589338"/>
          <p14:tracePt t="26937" x="5935663" y="3589338"/>
          <p14:tracePt t="26960" x="5951538" y="3589338"/>
          <p14:tracePt t="26976" x="5959475" y="3589338"/>
          <p14:tracePt t="26992" x="5973763" y="3589338"/>
          <p14:tracePt t="27016" x="5981700" y="3589338"/>
          <p14:tracePt t="27032" x="5997575" y="3589338"/>
          <p14:tracePt t="27040" x="6011863" y="3589338"/>
          <p14:tracePt t="27064" x="6019800" y="3589338"/>
          <p14:tracePt t="27081" x="6035675" y="3589338"/>
          <p14:tracePt t="27105" x="6042025" y="3589338"/>
          <p14:tracePt t="27121" x="6057900" y="3589338"/>
          <p14:tracePt t="27145" x="6065838" y="3589338"/>
          <p14:tracePt t="27161" x="6080125" y="3589338"/>
          <p14:tracePt t="27177" x="6088063" y="3589338"/>
          <p14:tracePt t="27194" x="6103938" y="3589338"/>
          <p14:tracePt t="27218" x="6118225" y="3589338"/>
          <p14:tracePt t="27226" x="6126163" y="3589338"/>
          <p14:tracePt t="27242" x="6142038" y="3589338"/>
          <p14:tracePt t="27250" x="6142038" y="3581400"/>
          <p14:tracePt t="27258" x="6149975" y="3581400"/>
          <p14:tracePt t="27274" x="6164263" y="3581400"/>
          <p14:tracePt t="27298" x="6172200" y="3581400"/>
          <p14:tracePt t="27323" x="6188075" y="3581400"/>
          <p14:tracePt t="27387" x="6202363" y="3581400"/>
          <p14:tracePt t="27452" x="6210300" y="3581400"/>
          <p14:tracePt t="27548" x="6226175" y="3581400"/>
          <p14:tracePt t="33267" x="6226175" y="3589338"/>
          <p14:tracePt t="33485" x="6210300" y="3589338"/>
          <p14:tracePt t="33574" x="6210300" y="3603625"/>
          <p14:tracePt t="33582" x="6202363" y="3603625"/>
          <p14:tracePt t="33639" x="6188075" y="3603625"/>
          <p14:tracePt t="33687" x="6172200" y="3603625"/>
          <p14:tracePt t="33727" x="6164263" y="3603625"/>
          <p14:tracePt t="33760" x="6149975" y="3603625"/>
          <p14:tracePt t="33792" x="6142038" y="3603625"/>
          <p14:tracePt t="33824" x="6126163" y="3603625"/>
          <p14:tracePt t="33848" x="6118225" y="3603625"/>
          <p14:tracePt t="33873" x="6103938" y="3603625"/>
          <p14:tracePt t="33897" x="6088063" y="3603625"/>
          <p14:tracePt t="33929" x="6080125" y="3603625"/>
          <p14:tracePt t="33945" x="6065838" y="3603625"/>
          <p14:tracePt t="33978" x="6057900" y="3603625"/>
          <p14:tracePt t="34002" x="6042025" y="3603625"/>
          <p14:tracePt t="34034" x="6035675" y="3603625"/>
          <p14:tracePt t="34066" x="6019800" y="3603625"/>
          <p14:tracePt t="34099" x="6019800" y="3589338"/>
          <p14:tracePt t="34107" x="6011863" y="3589338"/>
          <p14:tracePt t="34211" x="5997575" y="3589338"/>
          <p14:tracePt t="35171" x="5981700" y="3589338"/>
          <p14:tracePt t="36220" x="5981700" y="3603625"/>
          <p14:tracePt t="42209" x="5973763" y="3603625"/>
          <p14:tracePt t="42217" x="5959475" y="3611563"/>
          <p14:tracePt t="42225" x="5927725" y="3611563"/>
          <p14:tracePt t="42233" x="5897563" y="3627438"/>
          <p14:tracePt t="42242" x="5867400" y="3635375"/>
          <p14:tracePt t="42250" x="5845175" y="3665538"/>
          <p14:tracePt t="42258" x="5807075" y="3673475"/>
          <p14:tracePt t="42266" x="5783263" y="3687763"/>
          <p14:tracePt t="42274" x="5761038" y="3695700"/>
          <p14:tracePt t="42282" x="5722938" y="3711575"/>
          <p14:tracePt t="42290" x="5699125" y="3717925"/>
          <p14:tracePt t="42298" x="5661025" y="3741738"/>
          <p14:tracePt t="42306" x="5638800" y="3756025"/>
          <p14:tracePt t="42314" x="5600700" y="3771900"/>
          <p14:tracePt t="42322" x="5578475" y="3779838"/>
          <p14:tracePt t="42330" x="5554663" y="3794125"/>
          <p14:tracePt t="42338" x="5516563" y="3802063"/>
          <p14:tracePt t="42346" x="5494338" y="3817938"/>
          <p14:tracePt t="42355" x="5464175" y="3825875"/>
          <p14:tracePt t="42363" x="5432425" y="3840163"/>
          <p14:tracePt t="42371" x="5410200" y="3856038"/>
          <p14:tracePt t="42379" x="5387975" y="3863975"/>
          <p14:tracePt t="42387" x="5380038" y="3878263"/>
          <p14:tracePt t="42395" x="5349875" y="3878263"/>
          <p14:tracePt t="42403" x="5326063" y="3886200"/>
          <p14:tracePt t="42411" x="5318125" y="3902075"/>
          <p14:tracePt t="42420" x="5295900" y="3908425"/>
          <p14:tracePt t="42427" x="5280025" y="3924300"/>
          <p14:tracePt t="42437" x="5273675" y="3924300"/>
          <p14:tracePt t="42443" x="5241925" y="3940175"/>
          <p14:tracePt t="42453" x="5235575" y="3946525"/>
          <p14:tracePt t="42459" x="5219700" y="3962400"/>
          <p14:tracePt t="42467" x="5211763" y="3962400"/>
          <p14:tracePt t="42476" x="5197475" y="3970338"/>
          <p14:tracePt t="42484" x="5189538" y="3984625"/>
          <p14:tracePt t="42492" x="5173663" y="3984625"/>
          <p14:tracePt t="42500" x="5173663" y="3992563"/>
          <p14:tracePt t="42508" x="5159375" y="3992563"/>
          <p14:tracePt t="42516" x="5151438" y="4008438"/>
          <p14:tracePt t="42524" x="5151438" y="4016375"/>
          <p14:tracePt t="42532" x="5135563" y="4016375"/>
          <p14:tracePt t="42540" x="5127625" y="4030663"/>
          <p14:tracePt t="42548" x="5113338" y="4030663"/>
          <p14:tracePt t="42556" x="5113338" y="4046538"/>
          <p14:tracePt t="42564" x="5089525" y="4046538"/>
          <p14:tracePt t="42572" x="5089525" y="4054475"/>
          <p14:tracePt t="42580" x="5075238" y="4054475"/>
          <p14:tracePt t="42589" x="5067300" y="4068763"/>
          <p14:tracePt t="42597" x="5051425" y="4068763"/>
          <p14:tracePt t="42605" x="5051425" y="4076700"/>
          <p14:tracePt t="42613" x="5045075" y="4076700"/>
          <p14:tracePt t="42621" x="5029200" y="4092575"/>
          <p14:tracePt t="42628" x="5021263" y="4092575"/>
          <p14:tracePt t="42637" x="5006975" y="4098925"/>
          <p14:tracePt t="42645" x="5006975" y="4114800"/>
          <p14:tracePt t="42654" x="4999038" y="4114800"/>
          <p14:tracePt t="42661" x="4983163" y="4130675"/>
          <p14:tracePt t="42670" x="4968875" y="4130675"/>
          <p14:tracePt t="42677" x="4968875" y="4137025"/>
          <p14:tracePt t="42687" x="4960938" y="4137025"/>
          <p14:tracePt t="42693" x="4945063" y="4152900"/>
          <p14:tracePt t="42704" x="4937125" y="4152900"/>
          <p14:tracePt t="42709" x="4937125" y="4160838"/>
          <p14:tracePt t="42720" x="4922838" y="4160838"/>
          <p14:tracePt t="42726" x="4914900" y="4175125"/>
          <p14:tracePt t="42742" x="4884738" y="4183063"/>
          <p14:tracePt t="42758" x="4884738" y="4198938"/>
          <p14:tracePt t="42766" x="4876800" y="4213225"/>
          <p14:tracePt t="42774" x="4860925" y="4213225"/>
          <p14:tracePt t="42782" x="4860925" y="4221163"/>
          <p14:tracePt t="42790" x="4854575" y="4221163"/>
          <p14:tracePt t="42798" x="4838700" y="4237038"/>
          <p14:tracePt t="42814" x="4830763" y="4244975"/>
          <p14:tracePt t="42822" x="4816475" y="4259263"/>
          <p14:tracePt t="42838" x="4792663" y="4267200"/>
          <p14:tracePt t="42855" x="4778375" y="4283075"/>
          <p14:tracePt t="42863" x="4770438" y="4283075"/>
          <p14:tracePt t="42871" x="4770438" y="4289425"/>
          <p14:tracePt t="42879" x="4754563" y="4289425"/>
          <p14:tracePt t="42887" x="4754563" y="4305300"/>
          <p14:tracePt t="42895" x="4746625" y="4305300"/>
          <p14:tracePt t="42903" x="4746625" y="4321175"/>
          <p14:tracePt t="42911" x="4732338" y="4321175"/>
          <p14:tracePt t="42920" x="4724400" y="4321175"/>
          <p14:tracePt t="42937" x="4708525" y="4327525"/>
          <p14:tracePt t="42953" x="4694238" y="4343400"/>
          <p14:tracePt t="42967" x="4686300" y="4343400"/>
          <p14:tracePt t="42976" x="4686300" y="4351338"/>
          <p14:tracePt t="42992" x="4670425" y="4351338"/>
          <p14:tracePt t="43024" x="4664075" y="4365625"/>
          <p14:tracePt t="43072" x="4648200" y="4365625"/>
          <p14:tracePt t="43161" x="4648200" y="4373563"/>
          <p14:tracePt t="43171" x="4640263" y="4373563"/>
          <p14:tracePt t="43363" x="4625975" y="4373563"/>
          <p14:tracePt t="45371" x="4625975" y="4389438"/>
          <p14:tracePt t="45533" x="4625975" y="4403725"/>
          <p14:tracePt t="45613" x="4625975" y="4411663"/>
          <p14:tracePt t="45654" x="4625975" y="4427538"/>
          <p14:tracePt t="45686" x="4625975" y="4435475"/>
          <p14:tracePt t="45710" x="4625975" y="4449763"/>
          <p14:tracePt t="45751" x="4625975" y="4457700"/>
          <p14:tracePt t="45783" x="4625975" y="4473575"/>
          <p14:tracePt t="45807" x="4625975" y="4487863"/>
          <p14:tracePt t="45839" x="4625975" y="4495800"/>
          <p14:tracePt t="45871" x="4610100" y="4511675"/>
          <p14:tracePt t="45896" x="4610100" y="4518025"/>
          <p14:tracePt t="45920" x="4610100" y="4533900"/>
          <p14:tracePt t="45936" x="4610100" y="4541838"/>
          <p14:tracePt t="45970" x="4610100" y="4556125"/>
          <p14:tracePt t="45984" x="4610100" y="4564063"/>
          <p14:tracePt t="46009" x="4610100" y="4579938"/>
          <p14:tracePt t="46033" x="4610100" y="4594225"/>
          <p14:tracePt t="46073" x="4610100" y="4602163"/>
          <p14:tracePt t="46105" x="4602163" y="4602163"/>
          <p14:tracePt t="46146" x="4602163" y="4618038"/>
          <p14:tracePt t="54560" x="4602163" y="4625975"/>
          <p14:tracePt t="54770" x="4602163" y="46402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B0EA004-3E04-4678-BCF5-EF813832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Backgrounds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17BFB2-1637-404B-B24B-06BBC749B6D1}"/>
              </a:ext>
            </a:extLst>
          </p:cNvPr>
          <p:cNvSpPr/>
          <p:nvPr/>
        </p:nvSpPr>
        <p:spPr>
          <a:xfrm>
            <a:off x="323850" y="1163584"/>
            <a:ext cx="3921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Existing typical entropy models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9B6E833-45E6-45C4-B8B5-A5F5804EC10B}"/>
              </a:ext>
            </a:extLst>
          </p:cNvPr>
          <p:cNvSpPr txBox="1"/>
          <p:nvPr/>
        </p:nvSpPr>
        <p:spPr>
          <a:xfrm>
            <a:off x="647700" y="1590628"/>
            <a:ext cx="61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Distribution of Elements in </a:t>
            </a:r>
            <a:r>
              <a:rPr lang="en-US" altLang="zh-CN" dirty="0" err="1"/>
              <a:t>latents</a:t>
            </a:r>
            <a:r>
              <a:rPr lang="en-US" altLang="zh-CN" dirty="0"/>
              <a:t> are fully factorized. 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9C7C9FD-C13F-4730-BE53-F05AB586EFC3}"/>
              </a:ext>
            </a:extLst>
          </p:cNvPr>
          <p:cNvSpPr txBox="1"/>
          <p:nvPr/>
        </p:nvSpPr>
        <p:spPr>
          <a:xfrm>
            <a:off x="647700" y="1950248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The distribution estimation of </a:t>
            </a:r>
            <a:r>
              <a:rPr lang="en-US" altLang="zh-CN" dirty="0" err="1"/>
              <a:t>latents</a:t>
            </a:r>
            <a:r>
              <a:rPr lang="en-US" altLang="zh-CN" dirty="0"/>
              <a:t> is based on contexts.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C3BF6A-543A-4085-9A7F-C6F0706B975F}"/>
              </a:ext>
            </a:extLst>
          </p:cNvPr>
          <p:cNvSpPr txBox="1"/>
          <p:nvPr/>
        </p:nvSpPr>
        <p:spPr>
          <a:xfrm>
            <a:off x="1057275" y="231958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Hyperprior method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43497EF-ED83-409B-A586-56BD5C2BEE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2757250"/>
            <a:ext cx="2830488" cy="251012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F50604B-8E94-4285-A9A5-2E0B5C1D4A5D}"/>
              </a:ext>
            </a:extLst>
          </p:cNvPr>
          <p:cNvSpPr txBox="1"/>
          <p:nvPr/>
        </p:nvSpPr>
        <p:spPr>
          <a:xfrm>
            <a:off x="4712726" y="2319580"/>
            <a:ext cx="3409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Combination of hyperprior and </a:t>
            </a:r>
          </a:p>
          <a:p>
            <a:r>
              <a:rPr lang="en-US" altLang="zh-CN" dirty="0"/>
              <a:t>      autoregression method+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851BC90-9C71-404E-B853-29AC60C00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98" y="3078115"/>
            <a:ext cx="3157513" cy="218925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666796B-3621-486F-93FE-93C61EFD9094}"/>
              </a:ext>
            </a:extLst>
          </p:cNvPr>
          <p:cNvSpPr/>
          <p:nvPr/>
        </p:nvSpPr>
        <p:spPr>
          <a:xfrm>
            <a:off x="323850" y="5343595"/>
            <a:ext cx="4549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Drawbacks of existing entropy models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D97C883-D617-4242-92C1-D0D692762EDF}"/>
                  </a:ext>
                </a:extLst>
              </p:cNvPr>
              <p:cNvSpPr txBox="1"/>
              <p:nvPr/>
            </p:nvSpPr>
            <p:spPr>
              <a:xfrm>
                <a:off x="647699" y="5758864"/>
                <a:ext cx="7000875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Generate fixed parameters for distributions of </a:t>
                </a:r>
                <a:r>
                  <a:rPr lang="en-US" altLang="zh-CN" dirty="0" err="1"/>
                  <a:t>latents</a:t>
                </a:r>
                <a:r>
                  <a:rPr lang="en-US" altLang="zh-CN" dirty="0"/>
                  <a:t> through CNNs.</a:t>
                </a:r>
              </a:p>
              <a:p>
                <a:r>
                  <a:rPr lang="en-US" altLang="zh-CN" dirty="0"/>
                  <a:t>     E.g., fixed mean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for Gaussian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D97C883-D617-4242-92C1-D0D692762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99" y="5758864"/>
                <a:ext cx="7000875" cy="669992"/>
              </a:xfrm>
              <a:prstGeom prst="rect">
                <a:avLst/>
              </a:prstGeom>
              <a:blipFill>
                <a:blip r:embed="rId8"/>
                <a:stretch>
                  <a:fillRect l="-522" t="-5455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EADB4699-16D4-4F57-95CA-ADE9E7279C8E}"/>
              </a:ext>
            </a:extLst>
          </p:cNvPr>
          <p:cNvSpPr/>
          <p:nvPr/>
        </p:nvSpPr>
        <p:spPr>
          <a:xfrm>
            <a:off x="323850" y="6401529"/>
            <a:ext cx="76862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err="1"/>
              <a:t>Ballé</a:t>
            </a:r>
            <a:r>
              <a:rPr lang="en-US" altLang="zh-CN" sz="1000" dirty="0"/>
              <a:t> et al, 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Variationa</a:t>
            </a:r>
            <a:r>
              <a:rPr lang="en-US" altLang="zh-CN" sz="1000" dirty="0">
                <a:solidFill>
                  <a:srgbClr val="000000"/>
                </a:solidFill>
              </a:rPr>
              <a:t>l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Image Compression With </a:t>
            </a:r>
            <a:r>
              <a:rPr lang="en-US" altLang="zh-CN" sz="1000" dirty="0">
                <a:solidFill>
                  <a:srgbClr val="000000"/>
                </a:solidFill>
              </a:rPr>
              <a:t>a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Scale Hyperprior</a:t>
            </a:r>
            <a:r>
              <a:rPr lang="en-US" altLang="zh-CN" sz="1000" dirty="0"/>
              <a:t>, ICLR 2018.</a:t>
            </a:r>
          </a:p>
          <a:p>
            <a:r>
              <a:rPr lang="en-US" altLang="zh-CN" sz="1000" dirty="0" err="1">
                <a:solidFill>
                  <a:srgbClr val="000000"/>
                </a:solidFill>
                <a:effectLst/>
              </a:rPr>
              <a:t>Minnen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et al, Joint Autoregressive and Hierarchical Priors for Learned Image Compression, </a:t>
            </a:r>
            <a:r>
              <a:rPr lang="en-US" altLang="zh-CN" sz="1000" dirty="0" err="1">
                <a:solidFill>
                  <a:srgbClr val="000000"/>
                </a:solidFill>
                <a:effectLst/>
              </a:rPr>
              <a:t>NeurIPS</a:t>
            </a:r>
            <a:r>
              <a:rPr lang="en-US" altLang="zh-CN" sz="1000" dirty="0">
                <a:solidFill>
                  <a:srgbClr val="000000"/>
                </a:solidFill>
                <a:effectLst/>
              </a:rPr>
              <a:t> 2018. </a:t>
            </a:r>
            <a:endParaRPr lang="en-US" altLang="zh-CN" sz="1000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4CA7B35E-19D5-4E96-A17D-1DFD9A90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38D5031E-6E64-4645-A1CC-33499C9BD1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018832"/>
      </p:ext>
    </p:extLst>
  </p:cSld>
  <p:clrMapOvr>
    <a:masterClrMapping/>
  </p:clrMapOvr>
  <p:transition advTm="61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1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6" x="5295900" y="1470025"/>
          <p14:tracePt t="37" x="5295900" y="1455738"/>
          <p14:tracePt t="65" x="5280025" y="1439863"/>
          <p14:tracePt t="110" x="5280025" y="1431925"/>
          <p14:tracePt t="126" x="5273675" y="1431925"/>
          <p14:tracePt t="320" x="5273675" y="1439863"/>
          <p14:tracePt t="529" x="5280025" y="1439863"/>
          <p14:tracePt t="11807" x="5295900" y="1439863"/>
          <p14:tracePt t="11816" x="5318125" y="1439863"/>
          <p14:tracePt t="11824" x="5341938" y="1439863"/>
          <p14:tracePt t="11832" x="5364163" y="1455738"/>
          <p14:tracePt t="11840" x="5402263" y="1455738"/>
          <p14:tracePt t="11849" x="5426075" y="1470025"/>
          <p14:tracePt t="11856" x="5464175" y="1470025"/>
          <p14:tracePt t="11866" x="5486400" y="1477963"/>
          <p14:tracePt t="11872" x="5516563" y="1477963"/>
          <p14:tracePt t="11882" x="5546725" y="1493838"/>
          <p14:tracePt t="11888" x="5570538" y="1493838"/>
          <p14:tracePt t="11896" x="5592763" y="1501775"/>
          <p14:tracePt t="11904" x="5616575" y="1516063"/>
          <p14:tracePt t="11916" x="5638800" y="1516063"/>
          <p14:tracePt t="11920" x="5654675" y="1524000"/>
          <p14:tracePt t="11928" x="5676900" y="1524000"/>
          <p14:tracePt t="11936" x="5684838" y="1539875"/>
          <p14:tracePt t="11944" x="5699125" y="1546225"/>
          <p14:tracePt t="11953" x="5722938" y="1546225"/>
          <p14:tracePt t="11961" x="5761038" y="1562100"/>
          <p14:tracePt t="11969" x="5768975" y="1577975"/>
          <p14:tracePt t="11977" x="5791200" y="1584325"/>
          <p14:tracePt t="11985" x="5813425" y="1600200"/>
          <p14:tracePt t="11993" x="5845175" y="1608138"/>
          <p14:tracePt t="12001" x="5867400" y="1608138"/>
          <p14:tracePt t="12009" x="5889625" y="1622425"/>
          <p14:tracePt t="12017" x="5913438" y="1622425"/>
          <p14:tracePt t="12025" x="5927725" y="1630363"/>
          <p14:tracePt t="12033" x="5951538" y="1646238"/>
          <p14:tracePt t="12042" x="5959475" y="1646238"/>
          <p14:tracePt t="12049" x="5981700" y="1646238"/>
          <p14:tracePt t="12057" x="5997575" y="1660525"/>
          <p14:tracePt t="12066" x="6011863" y="1660525"/>
          <p14:tracePt t="12083" x="6019800" y="1668463"/>
          <p14:tracePt t="12090" x="6035675" y="1668463"/>
          <p14:tracePt t="12106" x="6042025" y="1668463"/>
          <p14:tracePt t="12138" x="6057900" y="1684338"/>
          <p14:tracePt t="12170" x="6065838" y="1684338"/>
          <p14:tracePt t="12194" x="6080125" y="1684338"/>
          <p14:tracePt t="12275" x="6088063" y="1684338"/>
          <p14:tracePt t="12356" x="6103938" y="1684338"/>
          <p14:tracePt t="12396" x="6118225" y="1684338"/>
          <p14:tracePt t="12445" x="6126163" y="1684338"/>
          <p14:tracePt t="12501" x="6142038" y="1684338"/>
          <p14:tracePt t="12533" x="6142038" y="1692275"/>
          <p14:tracePt t="12550" x="6149975" y="1692275"/>
          <p14:tracePt t="12638" x="6164263" y="1692275"/>
          <p14:tracePt t="12719" x="6172200" y="1692275"/>
          <p14:tracePt t="12889" x="6188075" y="1692275"/>
          <p14:tracePt t="13018" x="6188075" y="1706563"/>
          <p14:tracePt t="13187" x="6188075" y="1714500"/>
          <p14:tracePt t="13252" x="6202363" y="1714500"/>
          <p14:tracePt t="13478" x="6210300" y="1714500"/>
          <p14:tracePt t="16116" x="6210300" y="1730375"/>
          <p14:tracePt t="17407" x="6210300" y="1744663"/>
          <p14:tracePt t="18367" x="6210300" y="1752600"/>
          <p14:tracePt t="18496" x="6210300" y="1768475"/>
          <p14:tracePt t="18900" x="6210300" y="1774825"/>
          <p14:tracePt t="19747" x="6210300" y="1790700"/>
          <p14:tracePt t="26089" x="6226175" y="1790700"/>
          <p14:tracePt t="26210" x="6232525" y="1790700"/>
          <p14:tracePt t="26298" x="6248400" y="1790700"/>
          <p14:tracePt t="26307" x="6248400" y="1798638"/>
          <p14:tracePt t="26331" x="6256338" y="1798638"/>
          <p14:tracePt t="26379" x="6256338" y="1812925"/>
          <p14:tracePt t="26387" x="6270625" y="1812925"/>
          <p14:tracePt t="26436" x="6270625" y="1820863"/>
          <p14:tracePt t="26444" x="6286500" y="1820863"/>
          <p14:tracePt t="26492" x="6294438" y="1836738"/>
          <p14:tracePt t="26516" x="6308725" y="1836738"/>
          <p14:tracePt t="26557" x="6316663" y="1851025"/>
          <p14:tracePt t="26605" x="6332538" y="1858963"/>
          <p14:tracePt t="26645" x="6340475" y="1858963"/>
          <p14:tracePt t="26662" x="6340475" y="1874838"/>
          <p14:tracePt t="26669" x="6354763" y="1874838"/>
          <p14:tracePt t="26710" x="6362700" y="1874838"/>
          <p14:tracePt t="26718" x="6362700" y="1882775"/>
          <p14:tracePt t="26742" x="6378575" y="1882775"/>
          <p14:tracePt t="26758" x="6378575" y="1897063"/>
          <p14:tracePt t="26775" x="6392863" y="1897063"/>
          <p14:tracePt t="26791" x="6392863" y="1905000"/>
          <p14:tracePt t="26815" x="6400800" y="1905000"/>
          <p14:tracePt t="26833" x="6400800" y="1920875"/>
          <p14:tracePt t="26863" x="6416675" y="1920875"/>
          <p14:tracePt t="26880" x="6416675" y="1935163"/>
          <p14:tracePt t="26912" x="6416675" y="1943100"/>
          <p14:tracePt t="26920" x="6423025" y="1943100"/>
          <p14:tracePt t="26952" x="6423025" y="1958975"/>
          <p14:tracePt t="26984" x="6438900" y="1958975"/>
          <p14:tracePt t="26992" x="6438900" y="1965325"/>
          <p14:tracePt t="27017" x="6438900" y="1981200"/>
          <p14:tracePt t="27040" x="6446838" y="1981200"/>
          <p14:tracePt t="27049" x="6446838" y="1989138"/>
          <p14:tracePt t="27066" x="6446838" y="2003425"/>
          <p14:tracePt t="27073" x="6461125" y="2003425"/>
          <p14:tracePt t="27097" x="6461125" y="2019300"/>
          <p14:tracePt t="27122" x="6477000" y="2019300"/>
          <p14:tracePt t="27130" x="6477000" y="2027238"/>
          <p14:tracePt t="27162" x="6477000" y="2041525"/>
          <p14:tracePt t="27202" x="6484938" y="2041525"/>
          <p14:tracePt t="27210" x="6484938" y="2049463"/>
          <p14:tracePt t="27251" x="6484938" y="2065338"/>
          <p14:tracePt t="27283" x="6484938" y="2073275"/>
          <p14:tracePt t="27291" x="6499225" y="2073275"/>
          <p14:tracePt t="27315" x="6499225" y="2087563"/>
          <p14:tracePt t="27388" x="6499225" y="2095500"/>
          <p14:tracePt t="27444" x="6499225" y="2111375"/>
          <p14:tracePt t="27476" x="6499225" y="2125663"/>
          <p14:tracePt t="27492" x="6507163" y="2125663"/>
          <p14:tracePt t="27509" x="6507163" y="2133600"/>
          <p14:tracePt t="27533" x="6507163" y="2149475"/>
          <p14:tracePt t="27694" x="6507163" y="2155825"/>
          <p14:tracePt t="30156" x="6484938" y="2171700"/>
          <p14:tracePt t="30166" x="6446838" y="2193925"/>
          <p14:tracePt t="30172" x="6400800" y="2232025"/>
          <p14:tracePt t="30180" x="6362700" y="2255838"/>
          <p14:tracePt t="30188" x="6308725" y="2293938"/>
          <p14:tracePt t="30196" x="6256338" y="2324100"/>
          <p14:tracePt t="30204" x="6202363" y="2346325"/>
          <p14:tracePt t="30212" x="6142038" y="2384425"/>
          <p14:tracePt t="30220" x="6080125" y="2408238"/>
          <p14:tracePt t="30228" x="6019800" y="2430463"/>
          <p14:tracePt t="30236" x="5935663" y="2468563"/>
          <p14:tracePt t="30244" x="5875338" y="2492375"/>
          <p14:tracePt t="30252" x="5791200" y="2506663"/>
          <p14:tracePt t="30260" x="5707063" y="2530475"/>
          <p14:tracePt t="30269" x="5622925" y="2552700"/>
          <p14:tracePt t="30277" x="5546725" y="2568575"/>
          <p14:tracePt t="30285" x="5470525" y="2574925"/>
          <p14:tracePt t="30293" x="5380038" y="2590800"/>
          <p14:tracePt t="30301" x="5303838" y="2613025"/>
          <p14:tracePt t="30309" x="5219700" y="2613025"/>
          <p14:tracePt t="30317" x="5135563" y="2620963"/>
          <p14:tracePt t="30325" x="5067300" y="2636838"/>
          <p14:tracePt t="30333" x="5006975" y="2636838"/>
          <p14:tracePt t="30341" x="4922838" y="2644775"/>
          <p14:tracePt t="30349" x="4860925" y="2659063"/>
          <p14:tracePt t="30357" x="4830763" y="2659063"/>
          <p14:tracePt t="30366" x="4778375" y="2659063"/>
          <p14:tracePt t="30373" x="4732338" y="2659063"/>
          <p14:tracePt t="30382" x="4670425" y="2659063"/>
          <p14:tracePt t="30390" x="4640263" y="2659063"/>
          <p14:tracePt t="30399" x="4610100" y="2659063"/>
          <p14:tracePt t="30406" x="4587875" y="2659063"/>
          <p14:tracePt t="30416" x="4564063" y="2659063"/>
          <p14:tracePt t="30422" x="4556125" y="2659063"/>
          <p14:tracePt t="30432" x="4533900" y="2659063"/>
          <p14:tracePt t="30446" x="4518025" y="2644775"/>
          <p14:tracePt t="30454" x="4503738" y="2644775"/>
          <p14:tracePt t="30470" x="4495800" y="2644775"/>
          <p14:tracePt t="30487" x="4479925" y="2644775"/>
          <p14:tracePt t="30510" x="4473575" y="2644775"/>
          <p14:tracePt t="30535" x="4457700" y="2644775"/>
          <p14:tracePt t="30825" x="4457700" y="2659063"/>
          <p14:tracePt t="30914" x="4473575" y="2674938"/>
          <p14:tracePt t="31011" x="4473575" y="2682875"/>
          <p14:tracePt t="31632" x="4473575" y="2697163"/>
          <p14:tracePt t="31761" x="4473575" y="2705100"/>
          <p14:tracePt t="31777" x="4479925" y="2705100"/>
          <p14:tracePt t="31842" x="4479925" y="2720975"/>
          <p14:tracePt t="31890" x="4479925" y="2727325"/>
          <p14:tracePt t="31915" x="4495800" y="2727325"/>
          <p14:tracePt t="31939" x="4495800" y="2743200"/>
          <p14:tracePt t="31979" x="4495800" y="2759075"/>
          <p14:tracePt t="32003" x="4495800" y="2765425"/>
          <p14:tracePt t="32044" x="4495800" y="2781300"/>
          <p14:tracePt t="32076" x="4495800" y="2789238"/>
          <p14:tracePt t="32100" x="4495800" y="2803525"/>
          <p14:tracePt t="32124" x="4503738" y="2803525"/>
          <p14:tracePt t="32133" x="4503738" y="2811463"/>
          <p14:tracePt t="32165" x="4503738" y="2827338"/>
          <p14:tracePt t="32189" x="4503738" y="2841625"/>
          <p14:tracePt t="32213" x="4503738" y="2849563"/>
          <p14:tracePt t="32229" x="4518025" y="2865438"/>
          <p14:tracePt t="32245" x="4518025" y="2873375"/>
          <p14:tracePt t="32262" x="4518025" y="2887663"/>
          <p14:tracePt t="32294" x="4518025" y="2895600"/>
          <p14:tracePt t="32326" x="4518025" y="2911475"/>
          <p14:tracePt t="32342" x="4533900" y="2911475"/>
          <p14:tracePt t="32350" x="4533900" y="2917825"/>
          <p14:tracePt t="32383" x="4533900" y="2933700"/>
          <p14:tracePt t="32415" x="4533900" y="2949575"/>
          <p14:tracePt t="32433" x="4533900" y="2955925"/>
          <p14:tracePt t="32449" x="4533900" y="2971800"/>
          <p14:tracePt t="32471" x="4533900" y="2979738"/>
          <p14:tracePt t="32479" x="4533900" y="2994025"/>
          <p14:tracePt t="32495" x="4533900" y="3001963"/>
          <p14:tracePt t="32504" x="4541838" y="3001963"/>
          <p14:tracePt t="32512" x="4541838" y="3017838"/>
          <p14:tracePt t="32528" x="4541838" y="3032125"/>
          <p14:tracePt t="32552" x="4541838" y="3040063"/>
          <p14:tracePt t="32568" x="4541838" y="3055938"/>
          <p14:tracePt t="32584" x="4541838" y="3063875"/>
          <p14:tracePt t="32600" x="4541838" y="3078163"/>
          <p14:tracePt t="32617" x="4541838" y="3086100"/>
          <p14:tracePt t="32641" x="4541838" y="3101975"/>
          <p14:tracePt t="32673" x="4541838" y="3116263"/>
          <p14:tracePt t="32697" x="4541838" y="3124200"/>
          <p14:tracePt t="32746" x="4541838" y="3140075"/>
          <p14:tracePt t="32786" x="4541838" y="3146425"/>
          <p14:tracePt t="32826" x="4541838" y="3162300"/>
          <p14:tracePt t="32850" x="4541838" y="3170238"/>
          <p14:tracePt t="32875" x="4541838" y="3184525"/>
          <p14:tracePt t="32899" x="4541838" y="3192463"/>
          <p14:tracePt t="32916" x="4541838" y="3208338"/>
          <p14:tracePt t="32932" x="4533900" y="3208338"/>
          <p14:tracePt t="32939" x="4533900" y="3222625"/>
          <p14:tracePt t="32955" x="4533900" y="3230563"/>
          <p14:tracePt t="32972" x="4533900" y="3246438"/>
          <p14:tracePt t="32996" x="4533900" y="3254375"/>
          <p14:tracePt t="33012" x="4533900" y="3268663"/>
          <p14:tracePt t="33020" x="4518025" y="3268663"/>
          <p14:tracePt t="33028" x="4518025" y="3276600"/>
          <p14:tracePt t="33060" x="4518025" y="3292475"/>
          <p14:tracePt t="33084" x="4518025" y="3306763"/>
          <p14:tracePt t="33125" x="4518025" y="3314700"/>
          <p14:tracePt t="33189" x="4518025" y="3330575"/>
          <p14:tracePt t="33254" x="4518025" y="3336925"/>
          <p14:tracePt t="33351" x="4503738" y="3336925"/>
          <p14:tracePt t="33375" x="4495800" y="3330575"/>
          <p14:tracePt t="33383" x="4479925" y="3314700"/>
          <p14:tracePt t="33391" x="4473575" y="3292475"/>
          <p14:tracePt t="33399" x="4457700" y="3268663"/>
          <p14:tracePt t="33407" x="4449763" y="3246438"/>
          <p14:tracePt t="33416" x="4419600" y="3208338"/>
          <p14:tracePt t="33423" x="4411663" y="3184525"/>
          <p14:tracePt t="33433" x="4397375" y="3162300"/>
          <p14:tracePt t="33440" x="4365625" y="3124200"/>
          <p14:tracePt t="33449" x="4351338" y="3116263"/>
          <p14:tracePt t="33456" x="4327525" y="3086100"/>
          <p14:tracePt t="33465" x="4313238" y="3063875"/>
          <p14:tracePt t="33472" x="4289425" y="3040063"/>
          <p14:tracePt t="33480" x="4283075" y="3017838"/>
          <p14:tracePt t="33488" x="4259263" y="2994025"/>
          <p14:tracePt t="33499" x="4244975" y="2979738"/>
          <p14:tracePt t="33504" x="4229100" y="2955925"/>
          <p14:tracePt t="33512" x="4206875" y="2949575"/>
          <p14:tracePt t="33520" x="4198938" y="2917825"/>
          <p14:tracePt t="33528" x="4175125" y="2911475"/>
          <p14:tracePt t="33537" x="4160838" y="2887663"/>
          <p14:tracePt t="33545" x="4144963" y="2865438"/>
          <p14:tracePt t="33553" x="4122738" y="2841625"/>
          <p14:tracePt t="33561" x="4098925" y="2811463"/>
          <p14:tracePt t="33569" x="4092575" y="2803525"/>
          <p14:tracePt t="33577" x="4068763" y="2781300"/>
          <p14:tracePt t="33585" x="4054475" y="2765425"/>
          <p14:tracePt t="33593" x="4038600" y="2759075"/>
          <p14:tracePt t="33601" x="4030663" y="2743200"/>
          <p14:tracePt t="33609" x="4008438" y="2727325"/>
          <p14:tracePt t="33617" x="3992563" y="2705100"/>
          <p14:tracePt t="33625" x="3984625" y="2697163"/>
          <p14:tracePt t="33634" x="3970338" y="2697163"/>
          <p14:tracePt t="33641" x="3954463" y="2682875"/>
          <p14:tracePt t="33649" x="3946525" y="2674938"/>
          <p14:tracePt t="33658" x="3932238" y="2659063"/>
          <p14:tracePt t="33666" x="3924300" y="2659063"/>
          <p14:tracePt t="33674" x="3908425" y="2644775"/>
          <p14:tracePt t="33690" x="3902075" y="2636838"/>
          <p14:tracePt t="33699" x="3886200" y="2636838"/>
          <p14:tracePt t="33706" x="3886200" y="2620963"/>
          <p14:tracePt t="33716" x="3870325" y="2620963"/>
          <p14:tracePt t="33730" x="3870325" y="2613025"/>
          <p14:tracePt t="33738" x="3863975" y="2613025"/>
          <p14:tracePt t="33754" x="3848100" y="2613025"/>
          <p14:tracePt t="33770" x="3848100" y="2598738"/>
          <p14:tracePt t="33778" x="3840163" y="2598738"/>
          <p14:tracePt t="33795" x="3840163" y="2590800"/>
          <p14:tracePt t="33803" x="3825875" y="2590800"/>
          <p14:tracePt t="33819" x="3817938" y="2590800"/>
          <p14:tracePt t="33835" x="3802063" y="2590800"/>
          <p14:tracePt t="33867" x="3794125" y="2590800"/>
          <p14:tracePt t="33891" x="3779838" y="2590800"/>
          <p14:tracePt t="33924" x="3763963" y="2590800"/>
          <p14:tracePt t="39507" x="3779838" y="2590800"/>
          <p14:tracePt t="39517" x="3779838" y="2574925"/>
          <p14:tracePt t="39548" x="3794125" y="2574925"/>
          <p14:tracePt t="39566" x="3802063" y="2574925"/>
          <p14:tracePt t="39572" x="3802063" y="2568575"/>
          <p14:tracePt t="39580" x="3817938" y="2568575"/>
          <p14:tracePt t="39588" x="3825875" y="2568575"/>
          <p14:tracePt t="39596" x="3840163" y="2568575"/>
          <p14:tracePt t="39604" x="3848100" y="2568575"/>
          <p14:tracePt t="39612" x="3870325" y="2568575"/>
          <p14:tracePt t="39620" x="3886200" y="2568575"/>
          <p14:tracePt t="39628" x="3908425" y="2568575"/>
          <p14:tracePt t="39637" x="3932238" y="2568575"/>
          <p14:tracePt t="39645" x="3970338" y="2568575"/>
          <p14:tracePt t="39653" x="3992563" y="2568575"/>
          <p14:tracePt t="39661" x="4038600" y="2568575"/>
          <p14:tracePt t="39669" x="4076700" y="2568575"/>
          <p14:tracePt t="39677" x="4114800" y="2568575"/>
          <p14:tracePt t="39685" x="4160838" y="2568575"/>
          <p14:tracePt t="39693" x="4221163" y="2568575"/>
          <p14:tracePt t="39701" x="4267200" y="2574925"/>
          <p14:tracePt t="39709" x="4313238" y="2574925"/>
          <p14:tracePt t="39717" x="4365625" y="2590800"/>
          <p14:tracePt t="39725" x="4397375" y="2590800"/>
          <p14:tracePt t="39733" x="4449763" y="2598738"/>
          <p14:tracePt t="39741" x="4479925" y="2613025"/>
          <p14:tracePt t="39750" x="4518025" y="2620963"/>
          <p14:tracePt t="39758" x="4556125" y="2636838"/>
          <p14:tracePt t="39766" x="4587875" y="2659063"/>
          <p14:tracePt t="39774" x="4610100" y="2674938"/>
          <p14:tracePt t="39783" x="4625975" y="2674938"/>
          <p14:tracePt t="39790" x="4648200" y="2697163"/>
          <p14:tracePt t="39799" x="4670425" y="2705100"/>
          <p14:tracePt t="39806" x="4686300" y="2727325"/>
          <p14:tracePt t="39816" x="4694238" y="2743200"/>
          <p14:tracePt t="39822" x="4708525" y="2765425"/>
          <p14:tracePt t="39833" x="4724400" y="2781300"/>
          <p14:tracePt t="39838" x="4724400" y="2803525"/>
          <p14:tracePt t="39849" x="4732338" y="2827338"/>
          <p14:tracePt t="39854" x="4732338" y="2849563"/>
          <p14:tracePt t="39866" x="4746625" y="2865438"/>
          <p14:tracePt t="39870" x="4746625" y="2873375"/>
          <p14:tracePt t="39883" x="4746625" y="2895600"/>
          <p14:tracePt t="39887" x="4746625" y="2911475"/>
          <p14:tracePt t="39899" x="4746625" y="2917825"/>
          <p14:tracePt t="39903" x="4754563" y="2933700"/>
          <p14:tracePt t="39916" x="4754563" y="2955925"/>
          <p14:tracePt t="39919" x="4754563" y="2971800"/>
          <p14:tracePt t="39933" x="4754563" y="2979738"/>
          <p14:tracePt t="39935" x="4754563" y="2994025"/>
          <p14:tracePt t="39949" x="4770438" y="3017838"/>
          <p14:tracePt t="39951" x="4770438" y="3032125"/>
          <p14:tracePt t="39966" x="4770438" y="3055938"/>
          <p14:tracePt t="39968" x="4770438" y="3063875"/>
          <p14:tracePt t="39983" x="4770438" y="3086100"/>
          <p14:tracePt t="39984" x="4770438" y="3101975"/>
          <p14:tracePt t="40000" x="4778375" y="3116263"/>
          <p14:tracePt t="40000" x="4778375" y="3140075"/>
          <p14:tracePt t="40008" x="4778375" y="3162300"/>
          <p14:tracePt t="40016" x="4778375" y="3170238"/>
          <p14:tracePt t="40024" x="4792663" y="3192463"/>
          <p14:tracePt t="40033" x="4792663" y="3222625"/>
          <p14:tracePt t="40040" x="4792663" y="3230563"/>
          <p14:tracePt t="40049" x="4808538" y="3246438"/>
          <p14:tracePt t="40056" x="4808538" y="3268663"/>
          <p14:tracePt t="40066" x="4808538" y="3276600"/>
          <p14:tracePt t="40072" x="4808538" y="3292475"/>
          <p14:tracePt t="40083" x="4808538" y="3306763"/>
          <p14:tracePt t="40089" x="4816475" y="3314700"/>
          <p14:tracePt t="40099" x="4816475" y="3330575"/>
          <p14:tracePt t="40113" x="4816475" y="3352800"/>
          <p14:tracePt t="40121" x="4830763" y="3352800"/>
          <p14:tracePt t="40137" x="4830763" y="3360738"/>
          <p14:tracePt t="40145" x="4830763" y="3375025"/>
          <p14:tracePt t="40169" x="4838700" y="3390900"/>
          <p14:tracePt t="40201" x="4838700" y="3398838"/>
          <p14:tracePt t="40322" x="4854575" y="3398838"/>
          <p14:tracePt t="45244" x="4854575" y="3413125"/>
          <p14:tracePt t="45253" x="4854575" y="3444875"/>
          <p14:tracePt t="45261" x="4854575" y="3482975"/>
          <p14:tracePt t="45269" x="4854575" y="3497263"/>
          <p14:tracePt t="45277" x="4838700" y="3543300"/>
          <p14:tracePt t="45285" x="4830763" y="3603625"/>
          <p14:tracePt t="45293" x="4830763" y="3611563"/>
          <p14:tracePt t="45301" x="4816475" y="3695700"/>
          <p14:tracePt t="45309" x="4808538" y="3733800"/>
          <p14:tracePt t="45317" x="4808538" y="3756025"/>
          <p14:tracePt t="45325" x="4792663" y="3802063"/>
          <p14:tracePt t="45333" x="4792663" y="3856038"/>
          <p14:tracePt t="45341" x="4778375" y="3886200"/>
          <p14:tracePt t="45349" x="4778375" y="3924300"/>
          <p14:tracePt t="45357" x="4770438" y="3984625"/>
          <p14:tracePt t="45366" x="4754563" y="4016375"/>
          <p14:tracePt t="45374" x="4754563" y="4054475"/>
          <p14:tracePt t="45383" x="4754563" y="4092575"/>
          <p14:tracePt t="45390" x="4746625" y="4137025"/>
          <p14:tracePt t="45400" x="4746625" y="4160838"/>
          <p14:tracePt t="45406" x="4746625" y="4198938"/>
          <p14:tracePt t="45416" x="4746625" y="4237038"/>
          <p14:tracePt t="45422" x="4746625" y="4283075"/>
          <p14:tracePt t="45430" x="4746625" y="4305300"/>
          <p14:tracePt t="45438" x="4746625" y="4343400"/>
          <p14:tracePt t="45446" x="4746625" y="4373563"/>
          <p14:tracePt t="45454" x="4746625" y="4403725"/>
          <p14:tracePt t="45462" x="4746625" y="4449763"/>
          <p14:tracePt t="45470" x="4746625" y="4457700"/>
          <p14:tracePt t="45478" x="4746625" y="4495800"/>
          <p14:tracePt t="45487" x="4746625" y="4511675"/>
          <p14:tracePt t="45494" x="4746625" y="4533900"/>
          <p14:tracePt t="45503" x="4746625" y="4541838"/>
          <p14:tracePt t="45510" x="4746625" y="4556125"/>
          <p14:tracePt t="45519" x="4746625" y="4579938"/>
          <p14:tracePt t="45526" x="4746625" y="4594225"/>
          <p14:tracePt t="45535" x="4746625" y="4602163"/>
          <p14:tracePt t="45543" x="4746625" y="4618038"/>
          <p14:tracePt t="45551" x="4746625" y="4625975"/>
          <p14:tracePt t="45559" x="4746625" y="4640263"/>
          <p14:tracePt t="45567" x="4746625" y="4648200"/>
          <p14:tracePt t="45575" x="4746625" y="4678363"/>
          <p14:tracePt t="45583" x="4746625" y="4686300"/>
          <p14:tracePt t="45591" x="4746625" y="4702175"/>
          <p14:tracePt t="45599" x="4746625" y="4708525"/>
          <p14:tracePt t="45608" x="4746625" y="4724400"/>
          <p14:tracePt t="45616" x="4746625" y="4732338"/>
          <p14:tracePt t="45633" x="4746625" y="4762500"/>
          <p14:tracePt t="45640" x="4746625" y="4770438"/>
          <p14:tracePt t="45656" x="4746625" y="4784725"/>
          <p14:tracePt t="45665" x="4746625" y="4792663"/>
          <p14:tracePt t="45672" x="4746625" y="4808538"/>
          <p14:tracePt t="45680" x="4746625" y="4816475"/>
          <p14:tracePt t="45688" x="4746625" y="4838700"/>
          <p14:tracePt t="45704" x="4746625" y="4854575"/>
          <p14:tracePt t="45712" x="4746625" y="4876800"/>
          <p14:tracePt t="45720" x="4746625" y="4892675"/>
          <p14:tracePt t="45728" x="4746625" y="4899025"/>
          <p14:tracePt t="45745" x="4746625" y="4922838"/>
          <p14:tracePt t="45761" x="4754563" y="4937125"/>
          <p14:tracePt t="45769" x="4754563" y="4953000"/>
          <p14:tracePt t="45777" x="4754563" y="4960938"/>
          <p14:tracePt t="45793" x="4754563" y="4975225"/>
          <p14:tracePt t="45801" x="4754563" y="4983163"/>
          <p14:tracePt t="45809" x="4770438" y="4999038"/>
          <p14:tracePt t="45825" x="4770438" y="5021263"/>
          <p14:tracePt t="45841" x="4778375" y="5037138"/>
          <p14:tracePt t="45849" x="4778375" y="5045075"/>
          <p14:tracePt t="45858" x="4778375" y="5059363"/>
          <p14:tracePt t="45874" x="4792663" y="5067300"/>
          <p14:tracePt t="45890" x="4792663" y="5083175"/>
          <p14:tracePt t="45899" x="4792663" y="5089525"/>
          <p14:tracePt t="45916" x="4792663" y="5105400"/>
          <p14:tracePt t="45922" x="4808538" y="5105400"/>
          <p14:tracePt t="45930" x="4808538" y="5113338"/>
          <p14:tracePt t="45938" x="4808538" y="5127625"/>
          <p14:tracePt t="45962" x="4816475" y="5143500"/>
          <p14:tracePt t="45979" x="4816475" y="5151438"/>
          <p14:tracePt t="46011" x="4816475" y="5165725"/>
          <p14:tracePt t="46035" x="4830763" y="5173663"/>
          <p14:tracePt t="46067" x="4830763" y="5189538"/>
          <p14:tracePt t="46108" x="4838700" y="5189538"/>
          <p14:tracePt t="47447" x="4838700" y="5197475"/>
          <p14:tracePt t="47681" x="4838700" y="5211763"/>
          <p14:tracePt t="48093" x="4838700" y="5227638"/>
          <p14:tracePt t="48198" x="4838700" y="5235575"/>
          <p14:tracePt t="48214" x="4854575" y="5235575"/>
          <p14:tracePt t="48754" x="4854575" y="5249863"/>
          <p14:tracePt t="48843" x="4854575" y="5257800"/>
          <p14:tracePt t="48891" x="4854575" y="5273675"/>
          <p14:tracePt t="48932" x="4854575" y="5280025"/>
          <p14:tracePt t="48956" x="4860925" y="5280025"/>
          <p14:tracePt t="48972" x="4860925" y="5295900"/>
          <p14:tracePt t="49005" x="4860925" y="5311775"/>
          <p14:tracePt t="49045" x="4860925" y="5318125"/>
          <p14:tracePt t="49077" x="4876800" y="5334000"/>
          <p14:tracePt t="49117" x="4876800" y="5341938"/>
          <p14:tracePt t="49150" x="4876800" y="5356225"/>
          <p14:tracePt t="49198" x="4884738" y="5364163"/>
          <p14:tracePt t="49247" x="4884738" y="5380038"/>
          <p14:tracePt t="49295" x="4899025" y="5380038"/>
          <p14:tracePt t="49343" x="4899025" y="5387975"/>
          <p14:tracePt t="49473" x="4899025" y="5402263"/>
          <p14:tracePt t="49722" x="4914900" y="5402263"/>
          <p14:tracePt t="49763" x="4914900" y="5418138"/>
          <p14:tracePt t="51796" x="4914900" y="5426075"/>
          <p14:tracePt t="51853" x="4922838" y="5426075"/>
          <p14:tracePt t="51885" x="4922838" y="5440363"/>
          <p14:tracePt t="51893" x="4937125" y="5440363"/>
          <p14:tracePt t="51966" x="4945063" y="5440363"/>
          <p14:tracePt t="51990" x="4945063" y="5448300"/>
          <p14:tracePt t="52054" x="4960938" y="5448300"/>
          <p14:tracePt t="52167" x="4960938" y="5464175"/>
          <p14:tracePt t="52345" x="4968875" y="5464175"/>
          <p14:tracePt t="54233" x="4968875" y="54705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64C5040-70C5-45A0-8B89-B3383DAA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Motivations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F029052-8D57-41C7-BF33-4E71D2F8F871}"/>
              </a:ext>
            </a:extLst>
          </p:cNvPr>
          <p:cNvSpPr/>
          <p:nvPr/>
        </p:nvSpPr>
        <p:spPr>
          <a:xfrm>
            <a:off x="323850" y="1163584"/>
            <a:ext cx="3105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Motivations of our work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BE325C-6E44-4C6E-9B5A-0B1A46AE7462}"/>
              </a:ext>
            </a:extLst>
          </p:cNvPr>
          <p:cNvSpPr txBox="1"/>
          <p:nvPr/>
        </p:nvSpPr>
        <p:spPr>
          <a:xfrm>
            <a:off x="647700" y="1563694"/>
            <a:ext cx="61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accurate distribution estimation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F466949-1271-4E69-B502-D26EDA7138DA}"/>
              </a:ext>
            </a:extLst>
          </p:cNvPr>
          <p:cNvSpPr txBox="1"/>
          <p:nvPr/>
        </p:nvSpPr>
        <p:spPr>
          <a:xfrm>
            <a:off x="952500" y="1959960"/>
            <a:ext cx="581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We regard the parameters of distributions as </a:t>
            </a:r>
            <a:r>
              <a:rPr lang="en-US" altLang="zh-CN" dirty="0">
                <a:solidFill>
                  <a:srgbClr val="FF0000"/>
                </a:solidFill>
              </a:rPr>
              <a:t>distributions</a:t>
            </a:r>
            <a:r>
              <a:rPr lang="en-US" altLang="zh-CN" dirty="0"/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9934487-36B1-4B8C-AC8D-1735D605D7B1}"/>
              </a:ext>
            </a:extLst>
          </p:cNvPr>
          <p:cNvSpPr txBox="1"/>
          <p:nvPr/>
        </p:nvSpPr>
        <p:spPr>
          <a:xfrm>
            <a:off x="952500" y="2329292"/>
            <a:ext cx="543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We leverage </a:t>
            </a:r>
            <a:r>
              <a:rPr lang="en-US" altLang="zh-CN" dirty="0">
                <a:solidFill>
                  <a:srgbClr val="FF0000"/>
                </a:solidFill>
              </a:rPr>
              <a:t>Gaussian process regression</a:t>
            </a:r>
            <a:r>
              <a:rPr lang="en-US" altLang="zh-CN" dirty="0"/>
              <a:t> to realize it.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3E592C-24A8-4C40-AAEC-82F66C3542D7}"/>
              </a:ext>
            </a:extLst>
          </p:cNvPr>
          <p:cNvSpPr txBox="1"/>
          <p:nvPr/>
        </p:nvSpPr>
        <p:spPr>
          <a:xfrm>
            <a:off x="647700" y="2698624"/>
            <a:ext cx="619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Higher compression performance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50117F-9B17-4946-8F0B-DADF7DD9D3B1}"/>
              </a:ext>
            </a:extLst>
          </p:cNvPr>
          <p:cNvSpPr txBox="1"/>
          <p:nvPr/>
        </p:nvSpPr>
        <p:spPr>
          <a:xfrm>
            <a:off x="952500" y="306795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Objective evaluation: PSNR.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FBD9C9-CE81-41EE-A1AA-66B321C49897}"/>
              </a:ext>
            </a:extLst>
          </p:cNvPr>
          <p:cNvSpPr txBox="1"/>
          <p:nvPr/>
        </p:nvSpPr>
        <p:spPr>
          <a:xfrm>
            <a:off x="952500" y="3440244"/>
            <a:ext cx="388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Subjective evaluation: visual quality.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6F07056-8696-4C26-AB69-33CED863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65" y="4260036"/>
            <a:ext cx="2991270" cy="231247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3136E0C-C61F-4678-B031-EF03326502FF}"/>
              </a:ext>
            </a:extLst>
          </p:cNvPr>
          <p:cNvSpPr/>
          <p:nvPr/>
        </p:nvSpPr>
        <p:spPr>
          <a:xfrm>
            <a:off x="323850" y="3806620"/>
            <a:ext cx="4124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Overview of our proposed method </a:t>
            </a: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FF2F2C9B-0360-4953-9A94-6FC41EDD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26" name="音频 25">
            <a:hlinkClick r:id="" action="ppaction://media"/>
            <a:extLst>
              <a:ext uri="{FF2B5EF4-FFF2-40B4-BE49-F238E27FC236}">
                <a16:creationId xmlns:a16="http://schemas.microsoft.com/office/drawing/2014/main" id="{07C4012A-B2C6-CF4F-A877-7AC522D7A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554566"/>
      </p:ext>
    </p:extLst>
  </p:cSld>
  <p:clrMapOvr>
    <a:masterClrMapping/>
  </p:clrMapOvr>
  <p:transition advTm="486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40" x="4335463" y="1660525"/>
          <p14:tracePt t="106" x="4327525" y="1646238"/>
          <p14:tracePt t="121" x="4327525" y="1630363"/>
          <p14:tracePt t="130" x="4327525" y="1622425"/>
          <p14:tracePt t="137" x="4327525" y="1608138"/>
          <p14:tracePt t="145" x="4327525" y="1600200"/>
          <p14:tracePt t="155" x="4327525" y="1584325"/>
          <p14:tracePt t="161" x="4327525" y="1577975"/>
          <p14:tracePt t="171" x="4327525" y="1562100"/>
          <p14:tracePt t="178" x="4327525" y="1546225"/>
          <p14:tracePt t="188" x="4327525" y="1539875"/>
          <p14:tracePt t="194" x="4327525" y="1524000"/>
          <p14:tracePt t="210" x="4313238" y="1516063"/>
          <p14:tracePt t="220" x="4313238" y="1501775"/>
          <p14:tracePt t="234" x="4313238" y="1493838"/>
          <p14:tracePt t="250" x="4313238" y="1477963"/>
          <p14:tracePt t="282" x="4313238" y="1470025"/>
          <p14:tracePt t="298" x="4305300" y="1470025"/>
          <p14:tracePt t="445" x="4305300" y="1477963"/>
          <p14:tracePt t="11404" x="4313238" y="1477963"/>
          <p14:tracePt t="11437" x="4327525" y="1477963"/>
          <p14:tracePt t="11456" x="4335463" y="1477963"/>
          <p14:tracePt t="11460" x="4335463" y="1493838"/>
          <p14:tracePt t="11476" x="4351338" y="1493838"/>
          <p14:tracePt t="11508" x="4365625" y="1493838"/>
          <p14:tracePt t="11532" x="4365625" y="1501775"/>
          <p14:tracePt t="11541" x="4373563" y="1501775"/>
          <p14:tracePt t="11582" x="4389438" y="1501775"/>
          <p14:tracePt t="11605" x="4397375" y="1501775"/>
          <p14:tracePt t="11615" x="4397375" y="1516063"/>
          <p14:tracePt t="11647" x="4411663" y="1516063"/>
          <p14:tracePt t="11679" x="4411663" y="1524000"/>
          <p14:tracePt t="11687" x="4419600" y="1524000"/>
          <p14:tracePt t="11712" x="4435475" y="1524000"/>
          <p14:tracePt t="11734" x="4449763" y="1524000"/>
          <p14:tracePt t="11744" x="4449763" y="1539875"/>
          <p14:tracePt t="11751" x="4457700" y="1539875"/>
          <p14:tracePt t="11759" x="4473575" y="1539875"/>
          <p14:tracePt t="11776" x="4479925" y="1546225"/>
          <p14:tracePt t="11791" x="4495800" y="1546225"/>
          <p14:tracePt t="11799" x="4503738" y="1546225"/>
          <p14:tracePt t="11815" x="4518025" y="1562100"/>
          <p14:tracePt t="11823" x="4533900" y="1562100"/>
          <p14:tracePt t="11841" x="4541838" y="1562100"/>
          <p14:tracePt t="11847" x="4556125" y="1562100"/>
          <p14:tracePt t="11863" x="4564063" y="1577975"/>
          <p14:tracePt t="11879" x="4587875" y="1584325"/>
          <p14:tracePt t="11896" x="4602163" y="1584325"/>
          <p14:tracePt t="11905" x="4610100" y="1584325"/>
          <p14:tracePt t="11912" x="4625975" y="1600200"/>
          <p14:tracePt t="11920" x="4640263" y="1600200"/>
          <p14:tracePt t="11928" x="4648200" y="1600200"/>
          <p14:tracePt t="11939" x="4670425" y="1608138"/>
          <p14:tracePt t="11944" x="4686300" y="1608138"/>
          <p14:tracePt t="11954" x="4708525" y="1608138"/>
          <p14:tracePt t="11960" x="4724400" y="1622425"/>
          <p14:tracePt t="11970" x="4732338" y="1630363"/>
          <p14:tracePt t="11977" x="4754563" y="1630363"/>
          <p14:tracePt t="11985" x="4778375" y="1646238"/>
          <p14:tracePt t="11993" x="4808538" y="1646238"/>
          <p14:tracePt t="12004" x="4816475" y="1660525"/>
          <p14:tracePt t="12009" x="4830763" y="1660525"/>
          <p14:tracePt t="12016" x="4854575" y="1668463"/>
          <p14:tracePt t="12025" x="4876800" y="1668463"/>
          <p14:tracePt t="12033" x="4884738" y="1684338"/>
          <p14:tracePt t="12042" x="4899025" y="1684338"/>
          <p14:tracePt t="12049" x="4922838" y="1692275"/>
          <p14:tracePt t="12057" x="4937125" y="1692275"/>
          <p14:tracePt t="12065" x="4945063" y="1706563"/>
          <p14:tracePt t="12074" x="4960938" y="1706563"/>
          <p14:tracePt t="12081" x="4983163" y="1714500"/>
          <p14:tracePt t="12089" x="4999038" y="1714500"/>
          <p14:tracePt t="12097" x="5006975" y="1730375"/>
          <p14:tracePt t="12107" x="5029200" y="1730375"/>
          <p14:tracePt t="12130" x="5045075" y="1730375"/>
          <p14:tracePt t="12134" x="5067300" y="1744663"/>
          <p14:tracePt t="12141" x="5075238" y="1752600"/>
          <p14:tracePt t="12146" x="5089525" y="1752600"/>
          <p14:tracePt t="12154" x="5113338" y="1768475"/>
          <p14:tracePt t="12162" x="5127625" y="1768475"/>
          <p14:tracePt t="12172" x="5151438" y="1774825"/>
          <p14:tracePt t="12178" x="5173663" y="1774825"/>
          <p14:tracePt t="12187" x="5189538" y="1790700"/>
          <p14:tracePt t="12194" x="5211763" y="1790700"/>
          <p14:tracePt t="12205" x="5219700" y="1798638"/>
          <p14:tracePt t="12210" x="5241925" y="1812925"/>
          <p14:tracePt t="12220" x="5257800" y="1812925"/>
          <p14:tracePt t="12227" x="5280025" y="1820863"/>
          <p14:tracePt t="12235" x="5303838" y="1820863"/>
          <p14:tracePt t="12243" x="5318125" y="1820863"/>
          <p14:tracePt t="12251" x="5341938" y="1836738"/>
          <p14:tracePt t="12259" x="5364163" y="1836738"/>
          <p14:tracePt t="12268" x="5387975" y="1851025"/>
          <p14:tracePt t="12275" x="5402263" y="1851025"/>
          <p14:tracePt t="12283" x="5426075" y="1851025"/>
          <p14:tracePt t="12291" x="5448300" y="1858963"/>
          <p14:tracePt t="12300" x="5464175" y="1858963"/>
          <p14:tracePt t="12307" x="5486400" y="1858963"/>
          <p14:tracePt t="12315" x="5494338" y="1858963"/>
          <p14:tracePt t="12323" x="5516563" y="1874838"/>
          <p14:tracePt t="12333" x="5546725" y="1874838"/>
          <p14:tracePt t="12339" x="5570538" y="1874838"/>
          <p14:tracePt t="12347" x="5592763" y="1874838"/>
          <p14:tracePt t="12355" x="5622925" y="1882775"/>
          <p14:tracePt t="12365" x="5654675" y="1882775"/>
          <p14:tracePt t="12372" x="5684838" y="1882775"/>
          <p14:tracePt t="12380" x="5707063" y="1882775"/>
          <p14:tracePt t="12388" x="5745163" y="1882775"/>
          <p14:tracePt t="12397" x="5783263" y="1882775"/>
          <p14:tracePt t="12404" x="5791200" y="1882775"/>
          <p14:tracePt t="12412" x="5829300" y="1897063"/>
          <p14:tracePt t="12421" x="5851525" y="1897063"/>
          <p14:tracePt t="12429" x="5867400" y="1897063"/>
          <p14:tracePt t="12437" x="5889625" y="1905000"/>
          <p14:tracePt t="12444" x="5897563" y="1905000"/>
          <p14:tracePt t="12454" x="5927725" y="1905000"/>
          <p14:tracePt t="12461" x="5935663" y="1905000"/>
          <p14:tracePt t="12471" x="5959475" y="1920875"/>
          <p14:tracePt t="12476" x="5973763" y="1920875"/>
          <p14:tracePt t="12488" x="5997575" y="1920875"/>
          <p14:tracePt t="12494" x="6019800" y="1935163"/>
          <p14:tracePt t="12504" x="6042025" y="1935163"/>
          <p14:tracePt t="12509" x="6057900" y="1935163"/>
          <p14:tracePt t="12521" x="6080125" y="1943100"/>
          <p14:tracePt t="12526" x="6088063" y="1943100"/>
          <p14:tracePt t="12537" x="6118225" y="1943100"/>
          <p14:tracePt t="12541" x="6126163" y="1943100"/>
          <p14:tracePt t="12554" x="6142038" y="1943100"/>
          <p14:tracePt t="12558" x="6149975" y="1958975"/>
          <p14:tracePt t="12571" x="6164263" y="1958975"/>
          <p14:tracePt t="12581" x="6172200" y="1958975"/>
          <p14:tracePt t="12591" x="6188075" y="1965325"/>
          <p14:tracePt t="12614" x="6202363" y="1965325"/>
          <p14:tracePt t="12630" x="6210300" y="1981200"/>
          <p14:tracePt t="12656" x="6226175" y="1981200"/>
          <p14:tracePt t="12671" x="6232525" y="1981200"/>
          <p14:tracePt t="12689" x="6248400" y="1981200"/>
          <p14:tracePt t="12704" x="6270625" y="1981200"/>
          <p14:tracePt t="12710" x="6270625" y="1989138"/>
          <p14:tracePt t="12721" x="6286500" y="1989138"/>
          <p14:tracePt t="12737" x="6308725" y="1989138"/>
          <p14:tracePt t="12754" x="6316663" y="2003425"/>
          <p14:tracePt t="12759" x="6332538" y="2003425"/>
          <p14:tracePt t="12767" x="6340475" y="2003425"/>
          <p14:tracePt t="12775" x="6354763" y="2003425"/>
          <p14:tracePt t="12784" x="6362700" y="2003425"/>
          <p14:tracePt t="12791" x="6378575" y="2003425"/>
          <p14:tracePt t="12799" x="6392863" y="2003425"/>
          <p14:tracePt t="12816" x="6400800" y="2003425"/>
          <p14:tracePt t="12823" x="6416675" y="2003425"/>
          <p14:tracePt t="12831" x="6423025" y="2003425"/>
          <p14:tracePt t="12839" x="6438900" y="2003425"/>
          <p14:tracePt t="12849" x="6446838" y="2003425"/>
          <p14:tracePt t="12856" x="6461125" y="2003425"/>
          <p14:tracePt t="12872" x="6477000" y="2003425"/>
          <p14:tracePt t="12881" x="6484938" y="2003425"/>
          <p14:tracePt t="12896" x="6499225" y="2003425"/>
          <p14:tracePt t="12904" x="6507163" y="2019300"/>
          <p14:tracePt t="12921" x="6523038" y="2019300"/>
          <p14:tracePt t="12938" x="6530975" y="2019300"/>
          <p14:tracePt t="12954" x="6545263" y="2019300"/>
          <p14:tracePt t="12985" x="6553200" y="2019300"/>
          <p14:tracePt t="13001" x="6569075" y="2019300"/>
          <p14:tracePt t="13017" x="6583363" y="2027238"/>
          <p14:tracePt t="13033" x="6591300" y="2027238"/>
          <p14:tracePt t="13049" x="6607175" y="2027238"/>
          <p14:tracePt t="13065" x="6613525" y="2027238"/>
          <p14:tracePt t="13081" x="6629400" y="2041525"/>
          <p14:tracePt t="13107" x="6637338" y="2041525"/>
          <p14:tracePt t="13122" x="6651625" y="2049463"/>
          <p14:tracePt t="13154" x="6667500" y="2049463"/>
          <p14:tracePt t="13162" x="6667500" y="2065338"/>
          <p14:tracePt t="13178" x="6675438" y="2065338"/>
          <p14:tracePt t="13195" x="6675438" y="2073275"/>
          <p14:tracePt t="13210" x="6689725" y="2073275"/>
          <p14:tracePt t="13220" x="6689725" y="2087563"/>
          <p14:tracePt t="13251" x="6689725" y="2095500"/>
          <p14:tracePt t="13283" x="6689725" y="2111375"/>
          <p14:tracePt t="13299" x="6697663" y="2111375"/>
          <p14:tracePt t="13308" x="6697663" y="2125663"/>
          <p14:tracePt t="13365" x="6697663" y="2133600"/>
          <p14:tracePt t="13380" x="6713538" y="2133600"/>
          <p14:tracePt t="13445" x="6713538" y="2149475"/>
          <p14:tracePt t="13695" x="6713538" y="2155825"/>
          <p14:tracePt t="14574" x="6713538" y="2171700"/>
          <p14:tracePt t="14736" x="6713538" y="2179638"/>
          <p14:tracePt t="14881" x="6713538" y="2193925"/>
          <p14:tracePt t="15067" x="6713538" y="2209800"/>
          <p14:tracePt t="23556" x="6713538" y="2217738"/>
          <p14:tracePt t="23572" x="6713538" y="2232025"/>
          <p14:tracePt t="23577" x="6713538" y="2239963"/>
          <p14:tracePt t="23594" x="6713538" y="2255838"/>
          <p14:tracePt t="23604" x="6713538" y="2263775"/>
          <p14:tracePt t="23610" x="6713538" y="2278063"/>
          <p14:tracePt t="23626" x="6713538" y="2293938"/>
          <p14:tracePt t="23634" x="6697663" y="2301875"/>
          <p14:tracePt t="23642" x="6697663" y="2316163"/>
          <p14:tracePt t="23651" x="6697663" y="2324100"/>
          <p14:tracePt t="23658" x="6697663" y="2339975"/>
          <p14:tracePt t="23666" x="6697663" y="2346325"/>
          <p14:tracePt t="23674" x="6697663" y="2362200"/>
          <p14:tracePt t="23691" x="6697663" y="2384425"/>
          <p14:tracePt t="23707" x="6697663" y="2400300"/>
          <p14:tracePt t="23716" x="6697663" y="2408238"/>
          <p14:tracePt t="23723" x="6697663" y="2422525"/>
          <p14:tracePt t="23731" x="6697663" y="2430463"/>
          <p14:tracePt t="23739" x="6689725" y="2446338"/>
          <p14:tracePt t="23748" x="6689725" y="2454275"/>
          <p14:tracePt t="23763" x="6689725" y="2468563"/>
          <p14:tracePt t="23771" x="6689725" y="2484438"/>
          <p14:tracePt t="23780" x="6689725" y="2492375"/>
          <p14:tracePt t="23795" x="6675438" y="2506663"/>
          <p14:tracePt t="23813" x="6675438" y="2514600"/>
          <p14:tracePt t="23828" x="6675438" y="2530475"/>
          <p14:tracePt t="23876" x="6675438" y="2536825"/>
          <p14:tracePt t="26410" x="6675438" y="2552700"/>
          <p14:tracePt t="26539" x="6675438" y="2568575"/>
          <p14:tracePt t="26620" x="6675438" y="2574925"/>
          <p14:tracePt t="28508" x="6675438" y="2590800"/>
          <p14:tracePt t="28515" x="6675438" y="2598738"/>
          <p14:tracePt t="28523" x="6675438" y="2613025"/>
          <p14:tracePt t="28531" x="6675438" y="2620963"/>
          <p14:tracePt t="28540" x="6667500" y="2620963"/>
          <p14:tracePt t="28547" x="6667500" y="2636838"/>
          <p14:tracePt t="28556" x="6667500" y="2644775"/>
          <p14:tracePt t="28563" x="6667500" y="2659063"/>
          <p14:tracePt t="28580" x="6667500" y="2682875"/>
          <p14:tracePt t="28605" x="6651625" y="2697163"/>
          <p14:tracePt t="28612" x="6651625" y="2705100"/>
          <p14:tracePt t="28628" x="6651625" y="2720975"/>
          <p14:tracePt t="28644" x="6637338" y="2727325"/>
          <p14:tracePt t="28654" x="6637338" y="2743200"/>
          <p14:tracePt t="28671" x="6637338" y="2759075"/>
          <p14:tracePt t="28684" x="6637338" y="2765425"/>
          <p14:tracePt t="28693" x="6629400" y="2765425"/>
          <p14:tracePt t="28709" x="6629400" y="2781300"/>
          <p14:tracePt t="28717" x="6629400" y="2789238"/>
          <p14:tracePt t="28725" x="6613525" y="2789238"/>
          <p14:tracePt t="28734" x="6613525" y="2803525"/>
          <p14:tracePt t="28749" x="6613525" y="2811463"/>
          <p14:tracePt t="28757" x="6607175" y="2827338"/>
          <p14:tracePt t="28773" x="6607175" y="2841625"/>
          <p14:tracePt t="28781" x="6591300" y="2849563"/>
          <p14:tracePt t="28799" x="6583363" y="2865438"/>
          <p14:tracePt t="28806" x="6583363" y="2873375"/>
          <p14:tracePt t="28814" x="6569075" y="2887663"/>
          <p14:tracePt t="28822" x="6553200" y="2887663"/>
          <p14:tracePt t="28831" x="6545263" y="2895600"/>
          <p14:tracePt t="28838" x="6530975" y="2911475"/>
          <p14:tracePt t="28846" x="6523038" y="2917825"/>
          <p14:tracePt t="28855" x="6499225" y="2933700"/>
          <p14:tracePt t="28863" x="6484938" y="2949575"/>
          <p14:tracePt t="28870" x="6477000" y="2955925"/>
          <p14:tracePt t="28878" x="6446838" y="2971800"/>
          <p14:tracePt t="28887" x="6423025" y="2979738"/>
          <p14:tracePt t="28896" x="6416675" y="2994025"/>
          <p14:tracePt t="28904" x="6400800" y="3001963"/>
          <p14:tracePt t="28911" x="6378575" y="3017838"/>
          <p14:tracePt t="28920" x="6362700" y="3032125"/>
          <p14:tracePt t="28928" x="6340475" y="3032125"/>
          <p14:tracePt t="28935" x="6316663" y="3040063"/>
          <p14:tracePt t="28943" x="6308725" y="3040063"/>
          <p14:tracePt t="28951" x="6286500" y="3055938"/>
          <p14:tracePt t="28960" x="6270625" y="3063875"/>
          <p14:tracePt t="28967" x="6248400" y="3063875"/>
          <p14:tracePt t="28975" x="6226175" y="3063875"/>
          <p14:tracePt t="28983" x="6202363" y="3078163"/>
          <p14:tracePt t="28993" x="6188075" y="3086100"/>
          <p14:tracePt t="28999" x="6149975" y="3086100"/>
          <p14:tracePt t="29008" x="6126163" y="3101975"/>
          <p14:tracePt t="29016" x="6103938" y="3101975"/>
          <p14:tracePt t="29025" x="6080125" y="3116263"/>
          <p14:tracePt t="29032" x="6057900" y="3116263"/>
          <p14:tracePt t="29040" x="6035675" y="3116263"/>
          <p14:tracePt t="29047" x="6011863" y="3116263"/>
          <p14:tracePt t="29057" x="5981700" y="3116263"/>
          <p14:tracePt t="29064" x="5959475" y="3124200"/>
          <p14:tracePt t="29072" x="5951538" y="3124200"/>
          <p14:tracePt t="29080" x="5927725" y="3124200"/>
          <p14:tracePt t="29089" x="5897563" y="3140075"/>
          <p14:tracePt t="29096" x="5889625" y="3140075"/>
          <p14:tracePt t="29104" x="5875338" y="3140075"/>
          <p14:tracePt t="29112" x="5851525" y="3140075"/>
          <p14:tracePt t="29122" x="5829300" y="3146425"/>
          <p14:tracePt t="29128" x="5807075" y="3146425"/>
          <p14:tracePt t="29138" x="5791200" y="3146425"/>
          <p14:tracePt t="29144" x="5768975" y="3146425"/>
          <p14:tracePt t="29156" x="5745163" y="3146425"/>
          <p14:tracePt t="29161" x="5722938" y="3146425"/>
          <p14:tracePt t="29171" x="5699125" y="3146425"/>
          <p14:tracePt t="29177" x="5676900" y="3146425"/>
          <p14:tracePt t="29187" x="5661025" y="3146425"/>
          <p14:tracePt t="29194" x="5638800" y="3146425"/>
          <p14:tracePt t="29204" x="5616575" y="3146425"/>
          <p14:tracePt t="29209" x="5592763" y="3146425"/>
          <p14:tracePt t="29221" x="5578475" y="3146425"/>
          <p14:tracePt t="29226" x="5554663" y="3146425"/>
          <p14:tracePt t="29237" x="5546725" y="3146425"/>
          <p14:tracePt t="29241" x="5532438" y="3146425"/>
          <p14:tracePt t="29254" x="5516563" y="3146425"/>
          <p14:tracePt t="29259" x="5508625" y="3146425"/>
          <p14:tracePt t="29271" x="5486400" y="3146425"/>
          <p14:tracePt t="29274" x="5470525" y="3140075"/>
          <p14:tracePt t="29287" x="5464175" y="3140075"/>
          <p14:tracePt t="29291" x="5448300" y="3124200"/>
          <p14:tracePt t="29304" x="5432425" y="3124200"/>
          <p14:tracePt t="29306" x="5410200" y="3116263"/>
          <p14:tracePt t="29321" x="5402263" y="3101975"/>
          <p14:tracePt t="29323" x="5387975" y="3101975"/>
          <p14:tracePt t="29338" x="5364163" y="3101975"/>
          <p14:tracePt t="29339" x="5349875" y="3086100"/>
          <p14:tracePt t="29354" x="5341938" y="3086100"/>
          <p14:tracePt t="29356" x="5326063" y="3086100"/>
          <p14:tracePt t="29371" x="5318125" y="3086100"/>
          <p14:tracePt t="29371" x="5303838" y="3078163"/>
          <p14:tracePt t="29379" x="5295900" y="3078163"/>
          <p14:tracePt t="29395" x="5280025" y="3078163"/>
          <p14:tracePt t="29404" x="5273675" y="3078163"/>
          <p14:tracePt t="29411" x="5257800" y="3078163"/>
          <p14:tracePt t="29422" x="5241925" y="3078163"/>
          <p14:tracePt t="29437" x="5235575" y="3078163"/>
          <p14:tracePt t="29443" x="5219700" y="3078163"/>
          <p14:tracePt t="29459" x="5211763" y="3078163"/>
          <p14:tracePt t="29475" x="5197475" y="3078163"/>
          <p14:tracePt t="29491" x="5189538" y="3078163"/>
          <p14:tracePt t="29516" x="5173663" y="3078163"/>
          <p14:tracePt t="29532" x="5159375" y="3078163"/>
          <p14:tracePt t="29556" x="5151438" y="3078163"/>
          <p14:tracePt t="29588" x="5135563" y="3078163"/>
          <p14:tracePt t="29605" x="5127625" y="3078163"/>
          <p14:tracePt t="29637" x="5113338" y="3078163"/>
          <p14:tracePt t="29661" x="5105400" y="3078163"/>
          <p14:tracePt t="29686" x="5089525" y="3078163"/>
          <p14:tracePt t="29701" x="5075238" y="3078163"/>
          <p14:tracePt t="29718" x="5067300" y="3078163"/>
          <p14:tracePt t="29743" x="5051425" y="3078163"/>
          <p14:tracePt t="29766" x="5045075" y="3078163"/>
          <p14:tracePt t="29798" x="5029200" y="3078163"/>
          <p14:tracePt t="29871" x="5029200" y="3086100"/>
          <p14:tracePt t="39593" x="5045075" y="3086100"/>
          <p14:tracePt t="39601" x="5051425" y="3101975"/>
          <p14:tracePt t="39609" x="5075238" y="3124200"/>
          <p14:tracePt t="39618" x="5105400" y="3140075"/>
          <p14:tracePt t="39625" x="5127625" y="3162300"/>
          <p14:tracePt t="39633" x="5151438" y="3184525"/>
          <p14:tracePt t="39641" x="5173663" y="3208338"/>
          <p14:tracePt t="39650" x="5197475" y="3222625"/>
          <p14:tracePt t="39657" x="5219700" y="3246438"/>
          <p14:tracePt t="39665" x="5241925" y="3268663"/>
          <p14:tracePt t="39674" x="5273675" y="3276600"/>
          <p14:tracePt t="39682" x="5295900" y="3292475"/>
          <p14:tracePt t="39691" x="5318125" y="3314700"/>
          <p14:tracePt t="39698" x="5341938" y="3336925"/>
          <p14:tracePt t="39706" x="5364163" y="3352800"/>
          <p14:tracePt t="39714" x="5387975" y="3360738"/>
          <p14:tracePt t="39723" x="5410200" y="3390900"/>
          <p14:tracePt t="39730" x="5432425" y="3398838"/>
          <p14:tracePt t="39738" x="5464175" y="3421063"/>
          <p14:tracePt t="39746" x="5470525" y="3436938"/>
          <p14:tracePt t="39756" x="5494338" y="3444875"/>
          <p14:tracePt t="39762" x="5508625" y="3459163"/>
          <p14:tracePt t="39771" x="5532438" y="3467100"/>
          <p14:tracePt t="39778" x="5546725" y="3482975"/>
          <p14:tracePt t="39789" x="5554663" y="3497263"/>
          <p14:tracePt t="39794" x="5570538" y="3505200"/>
          <p14:tracePt t="39805" x="5592763" y="3521075"/>
          <p14:tracePt t="39810" x="5600700" y="3527425"/>
          <p14:tracePt t="39822" x="5616575" y="3543300"/>
          <p14:tracePt t="39826" x="5638800" y="3543300"/>
          <p14:tracePt t="39838" x="5654675" y="3551238"/>
          <p14:tracePt t="39843" x="5661025" y="3551238"/>
          <p14:tracePt t="39854" x="5684838" y="3565525"/>
          <p14:tracePt t="39867" x="5699125" y="3581400"/>
          <p14:tracePt t="39875" x="5707063" y="3581400"/>
          <p14:tracePt t="39883" x="5722938" y="3589338"/>
          <p14:tracePt t="39899" x="5737225" y="3589338"/>
          <p14:tracePt t="39907" x="5745163" y="3603625"/>
          <p14:tracePt t="39924" x="5761038" y="3603625"/>
          <p14:tracePt t="39939" x="5768975" y="3603625"/>
          <p14:tracePt t="39956" x="5768975" y="3611563"/>
          <p14:tracePt t="39964" x="5783263" y="3611563"/>
          <p14:tracePt t="39980" x="5791200" y="3611563"/>
          <p14:tracePt t="40004" x="5807075" y="3627438"/>
          <p14:tracePt t="40028" x="5813425" y="3627438"/>
          <p14:tracePt t="40044" x="5829300" y="3627438"/>
          <p14:tracePt t="40061" x="5829300" y="3635375"/>
          <p14:tracePt t="40076" x="5845175" y="3635375"/>
          <p14:tracePt t="40092" x="5851525" y="3635375"/>
          <p14:tracePt t="40109" x="5867400" y="3649663"/>
          <p14:tracePt t="40133" x="5875338" y="3649663"/>
          <p14:tracePt t="40157" x="5889625" y="3649663"/>
          <p14:tracePt t="40165" x="5889625" y="3665538"/>
          <p14:tracePt t="40173" x="5897563" y="3665538"/>
          <p14:tracePt t="40189" x="5913438" y="3665538"/>
          <p14:tracePt t="40206" x="5927725" y="3673475"/>
          <p14:tracePt t="40222" x="5935663" y="3673475"/>
          <p14:tracePt t="40238" x="5951538" y="3673475"/>
          <p14:tracePt t="40247" x="5959475" y="3673475"/>
          <p14:tracePt t="40254" x="5959475" y="3687763"/>
          <p14:tracePt t="40262" x="5973763" y="3687763"/>
          <p14:tracePt t="40286" x="5981700" y="3695700"/>
          <p14:tracePt t="40304" x="5997575" y="3695700"/>
          <p14:tracePt t="40320" x="6011863" y="3711575"/>
          <p14:tracePt t="40344" x="6019800" y="3711575"/>
          <p14:tracePt t="40351" x="6019800" y="3717925"/>
          <p14:tracePt t="40359" x="6035675" y="3717925"/>
          <p14:tracePt t="40367" x="6035675" y="3733800"/>
          <p14:tracePt t="40376" x="6042025" y="3733800"/>
          <p14:tracePt t="40383" x="6042025" y="3741738"/>
          <p14:tracePt t="40391" x="6057900" y="3741738"/>
          <p14:tracePt t="40408" x="6065838" y="3756025"/>
          <p14:tracePt t="40424" x="6080125" y="3771900"/>
          <p14:tracePt t="40432" x="6080125" y="3779838"/>
          <p14:tracePt t="40441" x="6088063" y="3779838"/>
          <p14:tracePt t="40448" x="6088063" y="3794125"/>
          <p14:tracePt t="40456" x="6103938" y="3794125"/>
          <p14:tracePt t="40464" x="6103938" y="3802063"/>
          <p14:tracePt t="40473" x="6118225" y="3802063"/>
          <p14:tracePt t="40480" x="6118225" y="3817938"/>
          <p14:tracePt t="40488" x="6126163" y="3825875"/>
          <p14:tracePt t="40506" x="6142038" y="3840163"/>
          <p14:tracePt t="40512" x="6142038" y="3856038"/>
          <p14:tracePt t="40521" x="6149975" y="3856038"/>
          <p14:tracePt t="40528" x="6149975" y="3863975"/>
          <p14:tracePt t="40540" x="6149975" y="3878263"/>
          <p14:tracePt t="40544" x="6164263" y="3878263"/>
          <p14:tracePt t="40554" x="6164263" y="3886200"/>
          <p14:tracePt t="40561" x="6164263" y="3902075"/>
          <p14:tracePt t="40572" x="6172200" y="3908425"/>
          <p14:tracePt t="40577" x="6172200" y="3924300"/>
          <p14:tracePt t="40585" x="6172200" y="3940175"/>
          <p14:tracePt t="40593" x="6172200" y="3946525"/>
          <p14:tracePt t="40604" x="6188075" y="3962400"/>
          <p14:tracePt t="40609" x="6188075" y="3984625"/>
          <p14:tracePt t="40617" x="6188075" y="4008438"/>
          <p14:tracePt t="40625" x="6202363" y="4016375"/>
          <p14:tracePt t="40634" x="6202363" y="4046538"/>
          <p14:tracePt t="40641" x="6202363" y="4054475"/>
          <p14:tracePt t="40649" x="6210300" y="4076700"/>
          <p14:tracePt t="40657" x="6210300" y="4098925"/>
          <p14:tracePt t="40667" x="6226175" y="4114800"/>
          <p14:tracePt t="40674" x="6226175" y="4137025"/>
          <p14:tracePt t="40682" x="6232525" y="4152900"/>
          <p14:tracePt t="40690" x="6232525" y="4175125"/>
          <p14:tracePt t="40699" x="6232525" y="4198938"/>
          <p14:tracePt t="40706" x="6248400" y="4221163"/>
          <p14:tracePt t="40714" x="6248400" y="4237038"/>
          <p14:tracePt t="40722" x="6256338" y="4244975"/>
          <p14:tracePt t="40731" x="6256338" y="4267200"/>
          <p14:tracePt t="40738" x="6270625" y="4289425"/>
          <p14:tracePt t="40746" x="6270625" y="4321175"/>
          <p14:tracePt t="40755" x="6270625" y="4327525"/>
          <p14:tracePt t="40764" x="6286500" y="4365625"/>
          <p14:tracePt t="40771" x="6286500" y="4389438"/>
          <p14:tracePt t="40778" x="6294438" y="4411663"/>
          <p14:tracePt t="40788" x="6294438" y="4435475"/>
          <p14:tracePt t="40796" x="6294438" y="4457700"/>
          <p14:tracePt t="40804" x="6308725" y="4487863"/>
          <p14:tracePt t="40811" x="6308725" y="4511675"/>
          <p14:tracePt t="40821" x="6308725" y="4541838"/>
          <p14:tracePt t="40828" x="6316663" y="4556125"/>
          <p14:tracePt t="40838" x="6316663" y="4579938"/>
          <p14:tracePt t="40843" x="6316663" y="4618038"/>
          <p14:tracePt t="40854" x="6316663" y="4625975"/>
          <p14:tracePt t="40860" x="6316663" y="4648200"/>
          <p14:tracePt t="40871" x="6332538" y="4664075"/>
          <p14:tracePt t="40875" x="6332538" y="4678363"/>
          <p14:tracePt t="40888" x="6332538" y="4702175"/>
          <p14:tracePt t="40892" x="6332538" y="4708525"/>
          <p14:tracePt t="40904" x="6332538" y="4724400"/>
          <p14:tracePt t="40908" x="6332538" y="4732338"/>
          <p14:tracePt t="40920" x="6332538" y="4746625"/>
          <p14:tracePt t="40925" x="6332538" y="4762500"/>
          <p14:tracePt t="40937" x="6332538" y="4770438"/>
          <p14:tracePt t="40940" x="6332538" y="4784725"/>
          <p14:tracePt t="40954" x="6332538" y="4792663"/>
          <p14:tracePt t="40957" x="6332538" y="4808538"/>
          <p14:tracePt t="40972" x="6332538" y="4816475"/>
          <p14:tracePt t="40980" x="6332538" y="4830763"/>
          <p14:tracePt t="40996" x="6332538" y="4838700"/>
          <p14:tracePt t="41012" x="6332538" y="4854575"/>
          <p14:tracePt t="41022" x="6332538" y="4868863"/>
          <p14:tracePt t="41037" x="6332538" y="4876800"/>
          <p14:tracePt t="41055" x="6332538" y="4892675"/>
          <p14:tracePt t="41077" x="6332538" y="4899025"/>
          <p14:tracePt t="41093" x="6332538" y="4914900"/>
          <p14:tracePt t="41118" x="6332538" y="4922838"/>
          <p14:tracePt t="41141" x="6332538" y="4937125"/>
          <p14:tracePt t="41174" x="6332538" y="4953000"/>
          <p14:tracePt t="41198" x="6332538" y="4960938"/>
          <p14:tracePt t="41238" x="6332538" y="4975225"/>
          <p14:tracePt t="41279" x="6332538" y="4983163"/>
          <p14:tracePt t="41312" x="6332538" y="4999038"/>
          <p14:tracePt t="41359" x="6332538" y="5006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3B80116-A149-48F4-B27F-014C0AA220EF}"/>
              </a:ext>
            </a:extLst>
          </p:cNvPr>
          <p:cNvSpPr txBox="1">
            <a:spLocks/>
          </p:cNvSpPr>
          <p:nvPr/>
        </p:nvSpPr>
        <p:spPr bwMode="auto">
          <a:xfrm>
            <a:off x="323851" y="274644"/>
            <a:ext cx="84963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5pPr>
            <a:lvl6pPr marL="34285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6pPr>
            <a:lvl7pPr marL="685711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7pPr>
            <a:lvl8pPr marL="1028565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8pPr>
            <a:lvl9pPr marL="1371422" algn="ctr" rtl="0" eaLnBrk="1" fontAlgn="base" hangingPunct="1">
              <a:spcBef>
                <a:spcPct val="0"/>
              </a:spcBef>
              <a:spcAft>
                <a:spcPct val="0"/>
              </a:spcAft>
              <a:defRPr sz="3286" b="1">
                <a:solidFill>
                  <a:schemeClr val="tx2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r>
              <a:rPr lang="en-US" altLang="zh-CN" kern="0">
                <a:cs typeface="Calibri" panose="020F0502020204030204" pitchFamily="34" charset="0"/>
              </a:rPr>
              <a:t>Outline</a:t>
            </a:r>
            <a:endParaRPr lang="zh-CN" altLang="en-US" kern="0" dirty="0">
              <a:cs typeface="Calibri" panose="020F0502020204030204" pitchFamily="34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DC876D7-FF9B-4C66-8344-E984D6A4D165}"/>
              </a:ext>
            </a:extLst>
          </p:cNvPr>
          <p:cNvSpPr txBox="1">
            <a:spLocks/>
          </p:cNvSpPr>
          <p:nvPr/>
        </p:nvSpPr>
        <p:spPr bwMode="auto">
          <a:xfrm>
            <a:off x="323851" y="1268419"/>
            <a:ext cx="84963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004" tIns="72001" rIns="144004" bIns="72001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SzPct val="80000"/>
              <a:buFont typeface="Wingdings" pitchFamily="2" charset="2"/>
              <a:buNone/>
              <a:defRPr sz="238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5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96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685711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81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028565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1371422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1714277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05713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2399988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2742843" indent="0" algn="ctr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1524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Backgrounds and Motivations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End-to-end Optimized Image Compression Algorithms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Inflexibility of Existing Entropy Models</a:t>
            </a:r>
          </a:p>
          <a:p>
            <a:pPr marL="342900" indent="-342900" algn="l"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Our Work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Entropy Modeling via Gaussian Process Regression</a:t>
            </a:r>
          </a:p>
          <a:p>
            <a:pPr marL="685755" lvl="1" indent="-3429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latin typeface="+mj-lt"/>
                <a:cs typeface="Calibri" panose="020F0502020204030204" pitchFamily="34" charset="0"/>
              </a:rPr>
              <a:t> Rate-Distortion Optimization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Experimental Results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Rate-Distortion Performance/Visual Quality</a:t>
            </a:r>
          </a:p>
          <a:p>
            <a:pPr marL="685755" lvl="1" indent="-342900" algn="l">
              <a:buClr>
                <a:schemeClr val="bg2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CN" b="0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Computational Complexity</a:t>
            </a:r>
          </a:p>
          <a:p>
            <a:pPr marL="342900" indent="-342900" algn="l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p"/>
            </a:pPr>
            <a:r>
              <a:rPr lang="en-US" altLang="zh-CN" kern="0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rPr>
              <a:t> Conclusion and Future Works</a:t>
            </a:r>
          </a:p>
          <a:p>
            <a:pPr algn="l">
              <a:buClr>
                <a:schemeClr val="accent2"/>
              </a:buClr>
            </a:pPr>
            <a:endParaRPr lang="zh-CN" altLang="en-US" kern="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B342422-B5F6-4FCE-924E-9EBAC802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F8B5D55-E9B7-8B47-AA11-16817018C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25323"/>
      </p:ext>
    </p:extLst>
  </p:cSld>
  <p:clrMapOvr>
    <a:masterClrMapping/>
  </p:clrMapOvr>
  <p:transition advTm="4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E5371FF-5605-4225-89BD-A42FC2AE3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Our Work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68E8A8-6DC4-4C10-B644-71E4FC226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35" y="1273302"/>
            <a:ext cx="4238730" cy="327686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EEDE6BF-F158-42CB-895C-8782B6B24946}"/>
              </a:ext>
            </a:extLst>
          </p:cNvPr>
          <p:cNvSpPr/>
          <p:nvPr/>
        </p:nvSpPr>
        <p:spPr>
          <a:xfrm>
            <a:off x="1838325" y="4675297"/>
            <a:ext cx="5314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i="0" dirty="0">
                <a:effectLst/>
                <a:latin typeface="+mj-lt"/>
                <a:cs typeface="Arial" panose="020B0604020202020204" pitchFamily="34" charset="0"/>
              </a:rPr>
              <a:t>Components of the proposed entropy model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44DCBC-B8BF-45E1-B44B-FDFE8E6CBC04}"/>
              </a:ext>
            </a:extLst>
          </p:cNvPr>
          <p:cNvSpPr txBox="1"/>
          <p:nvPr/>
        </p:nvSpPr>
        <p:spPr>
          <a:xfrm>
            <a:off x="2209800" y="5075407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Three Gaussian process regression(GPR) modules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8ABF77-F790-4F0B-8003-B1A630398990}"/>
              </a:ext>
            </a:extLst>
          </p:cNvPr>
          <p:cNvSpPr txBox="1"/>
          <p:nvPr/>
        </p:nvSpPr>
        <p:spPr>
          <a:xfrm>
            <a:off x="2209800" y="5444739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 hyperprior module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17AF8D2-2374-4CAF-83F4-9FC1DEA01767}"/>
              </a:ext>
            </a:extLst>
          </p:cNvPr>
          <p:cNvSpPr txBox="1"/>
          <p:nvPr/>
        </p:nvSpPr>
        <p:spPr>
          <a:xfrm>
            <a:off x="2209800" y="5814071"/>
            <a:ext cx="544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 parameter module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9DB1ABE0-F4E2-4BBD-A3EA-04EE5A70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15" name="音频 14">
            <a:hlinkClick r:id="" action="ppaction://media"/>
            <a:extLst>
              <a:ext uri="{FF2B5EF4-FFF2-40B4-BE49-F238E27FC236}">
                <a16:creationId xmlns:a16="http://schemas.microsoft.com/office/drawing/2014/main" id="{BADA9D7E-90D7-E749-BDC7-5A53224E8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2876845"/>
      </p:ext>
    </p:extLst>
  </p:cSld>
  <p:clrMapOvr>
    <a:masterClrMapping/>
  </p:clrMapOvr>
  <p:transition advTm="33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33" x="3505200" y="2255838"/>
          <p14:tracePt t="50" x="3489325" y="2255838"/>
          <p14:tracePt t="65" x="3489325" y="2263775"/>
          <p14:tracePt t="81" x="3482975" y="2263775"/>
          <p14:tracePt t="98" x="3482975" y="2278063"/>
          <p14:tracePt t="105" x="3467100" y="2278063"/>
          <p14:tracePt t="114" x="3459163" y="2278063"/>
          <p14:tracePt t="130" x="3436938" y="2293938"/>
          <p14:tracePt t="137" x="3436938" y="2301875"/>
          <p14:tracePt t="146" x="3421063" y="2316163"/>
          <p14:tracePt t="154" x="3398838" y="2324100"/>
          <p14:tracePt t="163" x="3375025" y="2339975"/>
          <p14:tracePt t="170" x="3352800" y="2362200"/>
          <p14:tracePt t="180" x="3336925" y="2370138"/>
          <p14:tracePt t="186" x="3314700" y="2400300"/>
          <p14:tracePt t="196" x="3298825" y="2408238"/>
          <p14:tracePt t="202" x="3276600" y="2430463"/>
          <p14:tracePt t="212" x="3268663" y="2454275"/>
          <p14:tracePt t="218" x="3254375" y="2468563"/>
          <p14:tracePt t="226" x="3246438" y="2484438"/>
          <p14:tracePt t="235" x="3216275" y="2492375"/>
          <p14:tracePt t="243" x="3216275" y="2506663"/>
          <p14:tracePt t="251" x="3208338" y="2506663"/>
          <p14:tracePt t="259" x="3208338" y="2514600"/>
          <p14:tracePt t="267" x="3192463" y="2530475"/>
          <p14:tracePt t="283" x="3184525" y="2530475"/>
          <p14:tracePt t="291" x="3184525" y="2536825"/>
          <p14:tracePt t="307" x="3170238" y="2536825"/>
          <p14:tracePt t="323" x="3170238" y="2552700"/>
          <p14:tracePt t="339" x="3162300" y="2552700"/>
          <p14:tracePt t="364" x="3162300" y="2568575"/>
          <p14:tracePt t="404" x="3146425" y="2574925"/>
          <p14:tracePt t="436" x="3146425" y="2590800"/>
          <p14:tracePt t="461" x="3132138" y="2590800"/>
          <p14:tracePt t="477" x="3132138" y="2598738"/>
          <p14:tracePt t="509" x="3124200" y="2613025"/>
          <p14:tracePt t="533" x="3124200" y="2620963"/>
          <p14:tracePt t="549" x="3108325" y="2620963"/>
          <p14:tracePt t="557" x="3108325" y="2636838"/>
          <p14:tracePt t="582" x="3108325" y="2644775"/>
          <p14:tracePt t="614" x="3108325" y="2659063"/>
          <p14:tracePt t="622" x="3101975" y="2659063"/>
          <p14:tracePt t="646" x="3101975" y="2674938"/>
          <p14:tracePt t="670" x="3101975" y="2682875"/>
          <p14:tracePt t="686" x="3086100" y="2682875"/>
          <p14:tracePt t="719" x="3086100" y="2697163"/>
          <p14:tracePt t="751" x="3078163" y="2697163"/>
          <p14:tracePt t="791" x="3078163" y="2705100"/>
          <p14:tracePt t="872" x="3063875" y="2705100"/>
          <p14:tracePt t="4406" x="3055938" y="2705100"/>
          <p14:tracePt t="4640" x="3055938" y="2697163"/>
          <p14:tracePt t="4649" x="3063875" y="2697163"/>
          <p14:tracePt t="4665" x="3063875" y="2682875"/>
          <p14:tracePt t="4705" x="3063875" y="2674938"/>
          <p14:tracePt t="4737" x="3078163" y="2674938"/>
          <p14:tracePt t="6303" x="3078163" y="2659063"/>
          <p14:tracePt t="6520" x="3078163" y="2674938"/>
          <p14:tracePt t="7319" x="3078163" y="2659063"/>
          <p14:tracePt t="7408" x="3078163" y="2644775"/>
          <p14:tracePt t="7457" x="3078163" y="2636838"/>
          <p14:tracePt t="7489" x="3078163" y="2620963"/>
          <p14:tracePt t="7505" x="3078163" y="2613025"/>
          <p14:tracePt t="7537" x="3078163" y="2598738"/>
          <p14:tracePt t="7578" x="3078163" y="2590800"/>
          <p14:tracePt t="7642" x="3078163" y="2574925"/>
          <p14:tracePt t="7820" x="3078163" y="2590800"/>
          <p14:tracePt t="7908" x="3078163" y="2598738"/>
          <p14:tracePt t="8054" x="3063875" y="2598738"/>
          <p14:tracePt t="8175" x="3063875" y="2613025"/>
          <p14:tracePt t="8764" x="3063875" y="2620963"/>
          <p14:tracePt t="9587" x="3078163" y="2620963"/>
          <p14:tracePt t="9603" x="3078163" y="2636838"/>
          <p14:tracePt t="9635" x="3086100" y="2644775"/>
          <p14:tracePt t="9646" x="3086100" y="2659063"/>
          <p14:tracePt t="9651" x="3101975" y="2659063"/>
          <p14:tracePt t="9659" x="3108325" y="2697163"/>
          <p14:tracePt t="9667" x="3132138" y="2720975"/>
          <p14:tracePt t="9676" x="3162300" y="2743200"/>
          <p14:tracePt t="9684" x="3192463" y="2781300"/>
          <p14:tracePt t="9692" x="3230563" y="2811463"/>
          <p14:tracePt t="9700" x="3268663" y="2865438"/>
          <p14:tracePt t="9708" x="3314700" y="2895600"/>
          <p14:tracePt t="9716" x="3360738" y="2949575"/>
          <p14:tracePt t="9724" x="3406775" y="2994025"/>
          <p14:tracePt t="9732" x="3482975" y="3063875"/>
          <p14:tracePt t="9740" x="3543300" y="3116263"/>
          <p14:tracePt t="9748" x="3611563" y="3184525"/>
          <p14:tracePt t="9756" x="3679825" y="3246438"/>
          <p14:tracePt t="9765" x="3756025" y="3306763"/>
          <p14:tracePt t="9772" x="3840163" y="3390900"/>
          <p14:tracePt t="9780" x="3908425" y="3444875"/>
          <p14:tracePt t="9788" x="3984625" y="3505200"/>
          <p14:tracePt t="9797" x="4054475" y="3581400"/>
          <p14:tracePt t="9805" x="4114800" y="3649663"/>
          <p14:tracePt t="9813" x="4183063" y="3711575"/>
          <p14:tracePt t="9821" x="4244975" y="3771900"/>
          <p14:tracePt t="9830" x="4305300" y="3825875"/>
          <p14:tracePt t="9837" x="4365625" y="3886200"/>
          <p14:tracePt t="9846" x="4419600" y="3940175"/>
          <p14:tracePt t="9853" x="4473575" y="3992563"/>
          <p14:tracePt t="9863" x="4533900" y="4046538"/>
          <p14:tracePt t="9869" x="4541838" y="4068763"/>
          <p14:tracePt t="9880" x="4587875" y="4098925"/>
          <p14:tracePt t="9886" x="4625975" y="4152900"/>
          <p14:tracePt t="9896" x="4648200" y="4175125"/>
          <p14:tracePt t="9901" x="4686300" y="4213225"/>
          <p14:tracePt t="9913" x="4708525" y="4237038"/>
          <p14:tracePt t="9918" x="4732338" y="4259263"/>
          <p14:tracePt t="9930" x="4746625" y="4283075"/>
          <p14:tracePt t="9934" x="4770438" y="4289425"/>
          <p14:tracePt t="9946" x="4778375" y="4321175"/>
          <p14:tracePt t="9950" x="4792663" y="4327525"/>
          <p14:tracePt t="9963" x="4808538" y="4343400"/>
          <p14:tracePt t="9966" x="4808538" y="4351338"/>
          <p14:tracePt t="9979" x="4816475" y="4351338"/>
          <p14:tracePt t="9982" x="4816475" y="4365625"/>
          <p14:tracePt t="9996" x="4830763" y="4373563"/>
          <p14:tracePt t="10006" x="4830763" y="4389438"/>
          <p14:tracePt t="10015" x="4838700" y="4389438"/>
          <p14:tracePt t="10022" x="4838700" y="4403725"/>
          <p14:tracePt t="10039" x="4854575" y="4403725"/>
          <p14:tracePt t="10047" x="4854575" y="4411663"/>
          <p14:tracePt t="10079" x="4854575" y="4427538"/>
          <p14:tracePt t="10103" x="4854575" y="4435475"/>
          <p14:tracePt t="10113" x="4860925" y="4435475"/>
          <p14:tracePt t="10130" x="4860925" y="4449763"/>
          <p14:tracePt t="10145" x="4860925" y="4457700"/>
          <p14:tracePt t="10160" x="4860925" y="4473575"/>
          <p14:tracePt t="10168" x="4876800" y="4473575"/>
          <p14:tracePt t="10176" x="4876800" y="4487863"/>
          <p14:tracePt t="10200" x="4876800" y="4495800"/>
          <p14:tracePt t="10216" x="4876800" y="4511675"/>
          <p14:tracePt t="10224" x="4884738" y="4511675"/>
          <p14:tracePt t="10232" x="4884738" y="4518025"/>
          <p14:tracePt t="10257" x="4884738" y="4533900"/>
          <p14:tracePt t="10281" x="4884738" y="4541838"/>
          <p14:tracePt t="10297" x="4884738" y="4556125"/>
          <p14:tracePt t="10313" x="4899025" y="4556125"/>
          <p14:tracePt t="10321" x="4899025" y="4564063"/>
          <p14:tracePt t="10337" x="4899025" y="4579938"/>
          <p14:tracePt t="10370" x="4899025" y="4594225"/>
          <p14:tracePt t="10394" x="4899025" y="4602163"/>
          <p14:tracePt t="10410" x="4914900" y="4602163"/>
          <p14:tracePt t="10426" x="4914900" y="4618038"/>
          <p14:tracePt t="10587" x="4914900" y="4625975"/>
          <p14:tracePt t="11580" x="4899025" y="4625975"/>
          <p14:tracePt t="11597" x="4884738" y="4625975"/>
          <p14:tracePt t="11604" x="4876800" y="4625975"/>
          <p14:tracePt t="11612" x="4854575" y="4625975"/>
          <p14:tracePt t="11621" x="4838700" y="4625975"/>
          <p14:tracePt t="11629" x="4816475" y="4625975"/>
          <p14:tracePt t="11636" x="4808538" y="4625975"/>
          <p14:tracePt t="11646" x="4770438" y="4618038"/>
          <p14:tracePt t="11653" x="4754563" y="4602163"/>
          <p14:tracePt t="11663" x="4732338" y="4594225"/>
          <p14:tracePt t="11669" x="4694238" y="4579938"/>
          <p14:tracePt t="11677" x="4686300" y="4564063"/>
          <p14:tracePt t="11685" x="4664075" y="4556125"/>
          <p14:tracePt t="11693" x="4625975" y="4541838"/>
          <p14:tracePt t="11701" x="4610100" y="4533900"/>
          <p14:tracePt t="11709" x="4587875" y="4518025"/>
          <p14:tracePt t="11717" x="4556125" y="4511675"/>
          <p14:tracePt t="11725" x="4533900" y="4511675"/>
          <p14:tracePt t="11733" x="4503738" y="4495800"/>
          <p14:tracePt t="11742" x="4479925" y="4487863"/>
          <p14:tracePt t="11750" x="4449763" y="4487863"/>
          <p14:tracePt t="11758" x="4419600" y="4487863"/>
          <p14:tracePt t="11766" x="4397375" y="4473575"/>
          <p14:tracePt t="11773" x="4365625" y="4473575"/>
          <p14:tracePt t="11782" x="4335463" y="4473575"/>
          <p14:tracePt t="11790" x="4313238" y="4473575"/>
          <p14:tracePt t="11798" x="4283075" y="4457700"/>
          <p14:tracePt t="11806" x="4267200" y="4457700"/>
          <p14:tracePt t="11814" x="4229100" y="4449763"/>
          <p14:tracePt t="11822" x="4206875" y="4449763"/>
          <p14:tracePt t="11830" x="4183063" y="4449763"/>
          <p14:tracePt t="11838" x="4160838" y="4435475"/>
          <p14:tracePt t="11846" x="4122738" y="4427538"/>
          <p14:tracePt t="11854" x="4098925" y="4427538"/>
          <p14:tracePt t="11863" x="4068763" y="4411663"/>
          <p14:tracePt t="11871" x="4016375" y="4411663"/>
          <p14:tracePt t="11880" x="3992563" y="4403725"/>
          <p14:tracePt t="11887" x="3954463" y="4403725"/>
          <p14:tracePt t="11896" x="3932238" y="4403725"/>
          <p14:tracePt t="11903" x="3902075" y="4389438"/>
          <p14:tracePt t="11913" x="3870325" y="4389438"/>
          <p14:tracePt t="11919" x="3840163" y="4389438"/>
          <p14:tracePt t="11929" x="3817938" y="4373563"/>
          <p14:tracePt t="11935" x="3794125" y="4373563"/>
          <p14:tracePt t="11946" x="3756025" y="4373563"/>
          <p14:tracePt t="11951" x="3733800" y="4365625"/>
          <p14:tracePt t="11963" x="3711575" y="4365625"/>
          <p14:tracePt t="11967" x="3679825" y="4365625"/>
          <p14:tracePt t="11979" x="3657600" y="4365625"/>
          <p14:tracePt t="11984" x="3627438" y="4365625"/>
          <p14:tracePt t="11997" x="3611563" y="4365625"/>
          <p14:tracePt t="12000" x="3589338" y="4365625"/>
          <p14:tracePt t="12013" x="3551238" y="4365625"/>
          <p14:tracePt t="12016" x="3543300" y="4365625"/>
          <p14:tracePt t="12029" x="3521075" y="4365625"/>
          <p14:tracePt t="12032" x="3489325" y="4365625"/>
          <p14:tracePt t="12046" x="3467100" y="4365625"/>
          <p14:tracePt t="12048" x="3459163" y="4365625"/>
          <p14:tracePt t="12063" x="3436938" y="4365625"/>
          <p14:tracePt t="12064" x="3406775" y="4365625"/>
          <p14:tracePt t="12080" x="3398838" y="4365625"/>
          <p14:tracePt t="12081" x="3375025" y="4365625"/>
          <p14:tracePt t="12096" x="3360738" y="4365625"/>
          <p14:tracePt t="12097" x="3336925" y="4365625"/>
          <p14:tracePt t="12113" x="3330575" y="4365625"/>
          <p14:tracePt t="12113" x="3298825" y="4365625"/>
          <p14:tracePt t="12121" x="3276600" y="4365625"/>
          <p14:tracePt t="12130" x="3268663" y="4365625"/>
          <p14:tracePt t="12137" x="3246438" y="4365625"/>
          <p14:tracePt t="12146" x="3230563" y="4365625"/>
          <p14:tracePt t="12153" x="3208338" y="4365625"/>
          <p14:tracePt t="12163" x="3192463" y="4365625"/>
          <p14:tracePt t="12169" x="3184525" y="4365625"/>
          <p14:tracePt t="12180" x="3162300" y="4365625"/>
          <p14:tracePt t="12185" x="3146425" y="4365625"/>
          <p14:tracePt t="12196" x="3132138" y="4365625"/>
          <p14:tracePt t="12201" x="3124200" y="4365625"/>
          <p14:tracePt t="12213" x="3108325" y="4365625"/>
          <p14:tracePt t="12226" x="3101975" y="4365625"/>
          <p14:tracePt t="12234" x="3086100" y="4365625"/>
          <p14:tracePt t="12250" x="3086100" y="4351338"/>
          <p14:tracePt t="12266" x="3078163" y="4351338"/>
          <p14:tracePt t="12556" x="3078163" y="4365625"/>
          <p14:tracePt t="12621" x="3078163" y="4373563"/>
          <p14:tracePt t="12669" x="3078163" y="4389438"/>
          <p14:tracePt t="12734" x="3078163" y="4403725"/>
          <p14:tracePt t="12807" x="3078163" y="4411663"/>
          <p14:tracePt t="14017" x="3086100" y="4411663"/>
          <p14:tracePt t="14033" x="3086100" y="4403725"/>
          <p14:tracePt t="14065" x="3101975" y="4403725"/>
          <p14:tracePt t="14090" x="3101975" y="4389438"/>
          <p14:tracePt t="14097" x="3108325" y="4389438"/>
          <p14:tracePt t="14114" x="3124200" y="4389438"/>
          <p14:tracePt t="14122" x="3146425" y="4389438"/>
          <p14:tracePt t="14130" x="3162300" y="4389438"/>
          <p14:tracePt t="14138" x="3170238" y="4389438"/>
          <p14:tracePt t="14146" x="3192463" y="4389438"/>
          <p14:tracePt t="14154" x="3208338" y="4389438"/>
          <p14:tracePt t="14163" x="3246438" y="4389438"/>
          <p14:tracePt t="14170" x="3254375" y="4403725"/>
          <p14:tracePt t="14180" x="3298825" y="4403725"/>
          <p14:tracePt t="14186" x="3336925" y="4411663"/>
          <p14:tracePt t="14196" x="3360738" y="4427538"/>
          <p14:tracePt t="14202" x="3406775" y="4435475"/>
          <p14:tracePt t="14213" x="3459163" y="4449763"/>
          <p14:tracePt t="14219" x="3505200" y="4473575"/>
          <p14:tracePt t="14227" x="3551238" y="4495800"/>
          <p14:tracePt t="14235" x="3597275" y="4511675"/>
          <p14:tracePt t="14246" x="3649663" y="4533900"/>
          <p14:tracePt t="14251" x="3717925" y="4541838"/>
          <p14:tracePt t="14259" x="3779838" y="4556125"/>
          <p14:tracePt t="14267" x="3840163" y="4579938"/>
          <p14:tracePt t="14275" x="3902075" y="4594225"/>
          <p14:tracePt t="14284" x="3954463" y="4602163"/>
          <p14:tracePt t="14291" x="4030663" y="4618038"/>
          <p14:tracePt t="14300" x="4098925" y="4640263"/>
          <p14:tracePt t="14307" x="4160838" y="4648200"/>
          <p14:tracePt t="14316" x="4206875" y="4664075"/>
          <p14:tracePt t="14324" x="4244975" y="4664075"/>
          <p14:tracePt t="14332" x="4289425" y="4678363"/>
          <p14:tracePt t="14340" x="4351338" y="4678363"/>
          <p14:tracePt t="14348" x="4389438" y="4686300"/>
          <p14:tracePt t="14356" x="4435475" y="4702175"/>
          <p14:tracePt t="14364" x="4479925" y="4702175"/>
          <p14:tracePt t="14372" x="4518025" y="4708525"/>
          <p14:tracePt t="14380" x="4541838" y="4708525"/>
          <p14:tracePt t="14388" x="4587875" y="4724400"/>
          <p14:tracePt t="14396" x="4610100" y="4724400"/>
          <p14:tracePt t="14404" x="4640263" y="4732338"/>
          <p14:tracePt t="14413" x="4664075" y="4732338"/>
          <p14:tracePt t="14420" x="4694238" y="4746625"/>
          <p14:tracePt t="14430" x="4708525" y="4746625"/>
          <p14:tracePt t="14437" x="4732338" y="4746625"/>
          <p14:tracePt t="14446" x="4770438" y="4746625"/>
          <p14:tracePt t="14453" x="4778375" y="4746625"/>
          <p14:tracePt t="14463" x="4808538" y="4746625"/>
          <p14:tracePt t="14469" x="4830763" y="4746625"/>
          <p14:tracePt t="14480" x="4854575" y="4746625"/>
          <p14:tracePt t="14485" x="4876800" y="4746625"/>
          <p14:tracePt t="14497" x="4899025" y="4746625"/>
          <p14:tracePt t="14501" x="4922838" y="4746625"/>
          <p14:tracePt t="14513" x="4945063" y="4746625"/>
          <p14:tracePt t="14517" x="4968875" y="4746625"/>
          <p14:tracePt t="14529" x="4983163" y="4746625"/>
          <p14:tracePt t="14533" x="5006975" y="4746625"/>
          <p14:tracePt t="14546" x="5029200" y="4746625"/>
          <p14:tracePt t="14549" x="5045075" y="4746625"/>
          <p14:tracePt t="14563" x="5067300" y="4746625"/>
          <p14:tracePt t="14566" x="5075238" y="4746625"/>
          <p14:tracePt t="14579" x="5089525" y="4746625"/>
          <p14:tracePt t="14582" x="5113338" y="4746625"/>
          <p14:tracePt t="14596" x="5127625" y="4746625"/>
          <p14:tracePt t="14606" x="5151438" y="4746625"/>
          <p14:tracePt t="14622" x="5159375" y="4746625"/>
          <p14:tracePt t="14630" x="5173663" y="4746625"/>
          <p14:tracePt t="14647" x="5189538" y="4746625"/>
          <p14:tracePt t="14663" x="5197475" y="4746625"/>
          <p14:tracePt t="14680" x="5211763" y="4746625"/>
          <p14:tracePt t="14711" x="5219700" y="4746625"/>
          <p14:tracePt t="17486" x="5219700" y="4732338"/>
          <p14:tracePt t="18108" x="5219700" y="4746625"/>
          <p14:tracePt t="18302" x="5219700" y="4762500"/>
          <p14:tracePt t="20079" x="5257800" y="4762500"/>
          <p14:tracePt t="20085" x="5280025" y="4746625"/>
          <p14:tracePt t="20093" x="5318125" y="4746625"/>
          <p14:tracePt t="20101" x="5326063" y="4732338"/>
          <p14:tracePt t="20109" x="5364163" y="4732338"/>
          <p14:tracePt t="20117" x="5380038" y="4724400"/>
          <p14:tracePt t="20125" x="5410200" y="4724400"/>
          <p14:tracePt t="20133" x="5432425" y="4724400"/>
          <p14:tracePt t="20141" x="5464175" y="4724400"/>
          <p14:tracePt t="20150" x="5486400" y="4724400"/>
          <p14:tracePt t="20158" x="5508625" y="4724400"/>
          <p14:tracePt t="20166" x="5532438" y="4724400"/>
          <p14:tracePt t="20173" x="5554663" y="4724400"/>
          <p14:tracePt t="20182" x="5570538" y="4724400"/>
          <p14:tracePt t="20190" x="5600700" y="4724400"/>
          <p14:tracePt t="20198" x="5622925" y="4724400"/>
          <p14:tracePt t="20206" x="5638800" y="4724400"/>
          <p14:tracePt t="20214" x="5661025" y="4724400"/>
          <p14:tracePt t="20222" x="5684838" y="4724400"/>
          <p14:tracePt t="20230" x="5707063" y="4724400"/>
          <p14:tracePt t="20238" x="5722938" y="4724400"/>
          <p14:tracePt t="20247" x="5737225" y="4724400"/>
          <p14:tracePt t="20254" x="5761038" y="4724400"/>
          <p14:tracePt t="20263" x="5768975" y="4724400"/>
          <p14:tracePt t="20270" x="5791200" y="4724400"/>
          <p14:tracePt t="20279" x="5813425" y="4724400"/>
          <p14:tracePt t="20286" x="5829300" y="4724400"/>
          <p14:tracePt t="20296" x="5851525" y="4724400"/>
          <p14:tracePt t="20303" x="5867400" y="4724400"/>
          <p14:tracePt t="20313" x="5889625" y="4724400"/>
          <p14:tracePt t="20319" x="5897563" y="4724400"/>
          <p14:tracePt t="20329" x="5913438" y="4724400"/>
          <p14:tracePt t="20335" x="5927725" y="4724400"/>
          <p14:tracePt t="20343" x="5935663" y="4724400"/>
          <p14:tracePt t="20351" x="5951538" y="4724400"/>
          <p14:tracePt t="20359" x="5973763" y="4724400"/>
          <p14:tracePt t="20367" x="5981700" y="4724400"/>
          <p14:tracePt t="20375" x="5997575" y="4724400"/>
          <p14:tracePt t="20384" x="6019800" y="4724400"/>
          <p14:tracePt t="20392" x="6042025" y="4724400"/>
          <p14:tracePt t="20400" x="6057900" y="4724400"/>
          <p14:tracePt t="20408" x="6080125" y="4724400"/>
          <p14:tracePt t="20416" x="6088063" y="4724400"/>
          <p14:tracePt t="20424" x="6103938" y="4724400"/>
          <p14:tracePt t="20432" x="6118225" y="4724400"/>
          <p14:tracePt t="20440" x="6126163" y="4724400"/>
          <p14:tracePt t="20448" x="6142038" y="4724400"/>
          <p14:tracePt t="20456" x="6149975" y="4724400"/>
          <p14:tracePt t="20464" x="6172200" y="4724400"/>
          <p14:tracePt t="20472" x="6188075" y="4732338"/>
          <p14:tracePt t="20480" x="6202363" y="4732338"/>
          <p14:tracePt t="20488" x="6226175" y="4732338"/>
          <p14:tracePt t="20497" x="6248400" y="4732338"/>
          <p14:tracePt t="20504" x="6270625" y="4732338"/>
          <p14:tracePt t="20513" x="6286500" y="4732338"/>
          <p14:tracePt t="20521" x="6308725" y="4746625"/>
          <p14:tracePt t="20530" x="6332538" y="4746625"/>
          <p14:tracePt t="20537" x="6354763" y="4746625"/>
          <p14:tracePt t="20546" x="6362700" y="4762500"/>
          <p14:tracePt t="20553" x="6392863" y="4762500"/>
          <p14:tracePt t="20563" x="6400800" y="4770438"/>
          <p14:tracePt t="20569" x="6423025" y="4770438"/>
          <p14:tracePt t="20580" x="6446838" y="4770438"/>
          <p14:tracePt t="20585" x="6477000" y="4784725"/>
          <p14:tracePt t="20597" x="6484938" y="4784725"/>
          <p14:tracePt t="20601" x="6507163" y="4792663"/>
          <p14:tracePt t="20613" x="6530975" y="4808538"/>
          <p14:tracePt t="20617" x="6545263" y="4808538"/>
          <p14:tracePt t="20630" x="6553200" y="4816475"/>
          <p14:tracePt t="20634" x="6569075" y="4816475"/>
          <p14:tracePt t="20646" x="6583363" y="4830763"/>
          <p14:tracePt t="20650" x="6591300" y="4838700"/>
          <p14:tracePt t="20663" x="6607175" y="4854575"/>
          <p14:tracePt t="20666" x="6613525" y="4854575"/>
          <p14:tracePt t="20680" x="6613525" y="4868863"/>
          <p14:tracePt t="20682" x="6629400" y="4876800"/>
          <p14:tracePt t="20696" x="6629400" y="4892675"/>
          <p14:tracePt t="20698" x="6637338" y="4899025"/>
          <p14:tracePt t="20713" x="6651625" y="4914900"/>
          <p14:tracePt t="20714" x="6667500" y="4937125"/>
          <p14:tracePt t="20729" x="6675438" y="4960938"/>
          <p14:tracePt t="20731" x="6689725" y="4975225"/>
          <p14:tracePt t="20746" x="6697663" y="4983163"/>
          <p14:tracePt t="20747" x="6713538" y="4999038"/>
          <p14:tracePt t="20763" x="6721475" y="5021263"/>
          <p14:tracePt t="20763" x="6735763" y="5037138"/>
          <p14:tracePt t="20771" x="6759575" y="5045075"/>
          <p14:tracePt t="20780" x="6773863" y="5067300"/>
          <p14:tracePt t="20796" x="6797675" y="5089525"/>
          <p14:tracePt t="20803" x="6804025" y="5105400"/>
          <p14:tracePt t="20813" x="6819900" y="5113338"/>
          <p14:tracePt t="20819" x="6819900" y="5127625"/>
          <p14:tracePt t="20829" x="6827838" y="5143500"/>
          <p14:tracePt t="20835" x="6842125" y="5151438"/>
          <p14:tracePt t="20843" x="6858000" y="5165725"/>
          <p14:tracePt t="20852" x="6858000" y="5173663"/>
          <p14:tracePt t="20863" x="6865938" y="5189538"/>
          <p14:tracePt t="20867" x="6865938" y="5197475"/>
          <p14:tracePt t="20876" x="6880225" y="5211763"/>
          <p14:tracePt t="20892" x="6880225" y="5227638"/>
          <p14:tracePt t="20900" x="6888163" y="5235575"/>
          <p14:tracePt t="20916" x="6888163" y="5249863"/>
          <p14:tracePt t="20924" x="6904038" y="5249863"/>
          <p14:tracePt t="20980" x="6904038" y="5257800"/>
          <p14:tracePt t="21053" x="6904038" y="5273675"/>
          <p14:tracePt t="21102" x="6904038" y="5280025"/>
          <p14:tracePt t="21134" x="6911975" y="5280025"/>
          <p14:tracePt t="21150" x="6911975" y="5295900"/>
          <p14:tracePt t="21206" x="6911975" y="5280025"/>
          <p14:tracePt t="21215" x="6911975" y="5273675"/>
          <p14:tracePt t="23438" x="6926263" y="5273675"/>
          <p14:tracePt t="23447" x="6942138" y="5273675"/>
          <p14:tracePt t="23454" x="6950075" y="5273675"/>
          <p14:tracePt t="23463" x="6972300" y="5273675"/>
          <p14:tracePt t="23470" x="6994525" y="5257800"/>
          <p14:tracePt t="23479" x="7026275" y="5249863"/>
          <p14:tracePt t="23486" x="7070725" y="5235575"/>
          <p14:tracePt t="23496" x="7116763" y="5227638"/>
          <p14:tracePt t="23502" x="7140575" y="5227638"/>
          <p14:tracePt t="23512" x="7200900" y="5211763"/>
          <p14:tracePt t="23518" x="7246938" y="5197475"/>
          <p14:tracePt t="23526" x="7285038" y="5197475"/>
          <p14:tracePt t="23534" x="7307263" y="5197475"/>
          <p14:tracePt t="23542" x="7345363" y="5189538"/>
          <p14:tracePt t="23551" x="7369175" y="5189538"/>
          <p14:tracePt t="23559" x="7375525" y="5189538"/>
          <p14:tracePt t="23567" x="7407275" y="5189538"/>
          <p14:tracePt t="23575" x="7413625" y="5189538"/>
          <p14:tracePt t="23591" x="7429500" y="5189538"/>
          <p14:tracePt t="23607" x="7437438" y="5189538"/>
          <p14:tracePt t="23631" x="7451725" y="5189538"/>
          <p14:tracePt t="23793" x="7451725" y="5197475"/>
          <p14:tracePt t="24898" x="7451725" y="5211763"/>
          <p14:tracePt t="24987" x="7451725" y="5227638"/>
          <p14:tracePt t="25043" x="7451725" y="5235575"/>
          <p14:tracePt t="25100" x="7451725" y="5249863"/>
          <p14:tracePt t="25173" x="7451725" y="5257800"/>
          <p14:tracePt t="25318" x="7451725" y="5273675"/>
          <p14:tracePt t="28005" x="7451725" y="5280025"/>
          <p14:tracePt t="28045" x="7451725" y="5295900"/>
          <p14:tracePt t="28086" x="7451725" y="5311775"/>
          <p14:tracePt t="28102" x="7437438" y="5311775"/>
          <p14:tracePt t="28118" x="7437438" y="5318125"/>
          <p14:tracePt t="28150" x="7437438" y="5334000"/>
          <p14:tracePt t="28190" x="7429500" y="5341938"/>
          <p14:tracePt t="28223" x="7429500" y="5356225"/>
          <p14:tracePt t="28255" x="7429500" y="5364163"/>
          <p14:tracePt t="28368" x="7429500" y="5356225"/>
          <p14:tracePt t="28384" x="7429500" y="5341938"/>
          <p14:tracePt t="28392" x="7429500" y="5334000"/>
          <p14:tracePt t="28400" x="7429500" y="53181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3FB2692-0D37-4876-B42A-BBF03095A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274644"/>
            <a:ext cx="8496300" cy="777875"/>
          </a:xfrm>
        </p:spPr>
        <p:txBody>
          <a:bodyPr/>
          <a:lstStyle/>
          <a:p>
            <a:r>
              <a:rPr lang="en-US" altLang="zh-CN" dirty="0"/>
              <a:t>Preliminaries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C12F44-E9A5-4A96-BC7C-67BAEBEA774E}"/>
                  </a:ext>
                </a:extLst>
              </p:cNvPr>
              <p:cNvSpPr/>
              <p:nvPr/>
            </p:nvSpPr>
            <p:spPr>
              <a:xfrm>
                <a:off x="323850" y="1163584"/>
                <a:ext cx="8496300" cy="933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p"/>
                </a:pPr>
                <a:r>
                  <a:rPr lang="en-US" altLang="zh-CN" i="0" dirty="0">
                    <a:effectLst/>
                    <a:latin typeface="+mj-lt"/>
                    <a:cs typeface="Arial" panose="020B0604020202020204" pitchFamily="34" charset="0"/>
                  </a:rPr>
                  <a:t>Given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altLang="zh-CN" i="0" dirty="0">
                    <a:effectLst/>
                    <a:latin typeface="+mj-lt"/>
                    <a:cs typeface="Arial" panose="020B0604020202020204" pitchFamily="34" charset="0"/>
                  </a:rPr>
                  <a:t> input-label pairs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⋯,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 b="0" i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altLang="zh-CN" i="0" dirty="0">
                    <a:effectLst/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𝐲</m:t>
                    </m:r>
                    <m:r>
                      <a:rPr lang="en-US" altLang="zh-CN" b="1" i="0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zh-CN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altLang="zh-CN" b="1" dirty="0">
                    <a:effectLst/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effectLst/>
                    <a:latin typeface="+mj-lt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≪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dirty="0">
                    <a:effectLst/>
                    <a:latin typeface="+mj-lt"/>
                    <a:cs typeface="Arial" panose="020B0604020202020204" pitchFamily="34" charset="0"/>
                  </a:rPr>
                  <a:t> additional inducing inputs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𝐙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⋯,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𝐳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altLang="zh-CN" dirty="0">
                    <a:effectLst/>
                    <a:latin typeface="+mj-lt"/>
                    <a:cs typeface="Arial" panose="020B0604020202020204" pitchFamily="34" charset="0"/>
                  </a:rPr>
                  <a:t>, a Gaussian process regression(GPR) model assumes: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C12F44-E9A5-4A96-BC7C-67BAEBEA77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1163584"/>
                <a:ext cx="8496300" cy="933204"/>
              </a:xfrm>
              <a:prstGeom prst="rect">
                <a:avLst/>
              </a:prstGeom>
              <a:blipFill>
                <a:blip r:embed="rId6"/>
                <a:stretch>
                  <a:fillRect l="-430" t="-3268" r="-646" b="-9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22CA0E1-E6EC-4DD3-8D33-E3BE512534C1}"/>
                  </a:ext>
                </a:extLst>
              </p:cNvPr>
              <p:cNvSpPr txBox="1"/>
              <p:nvPr/>
            </p:nvSpPr>
            <p:spPr>
              <a:xfrm>
                <a:off x="1800600" y="2096788"/>
                <a:ext cx="5674246" cy="634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𝐟</m:t>
                    </m:r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i="1" dirty="0"/>
                      <m:t>f</m:t>
                    </m:r>
                    <m:r>
                      <m:rPr>
                        <m:nor/>
                      </m:rPr>
                      <a:rPr lang="en-US" altLang="zh-CN" i="1" dirty="0"/>
                      <m:t> </m:t>
                    </m:r>
                    <m:r>
                      <m:rPr>
                        <m:nor/>
                      </m:rPr>
                      <a:rPr lang="en-US" altLang="zh-CN" dirty="0"/>
                      <m:t>(</m:t>
                    </m:r>
                    <m:r>
                      <a:rPr lang="en-US" altLang="zh-CN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𝐗</m:t>
                    </m:r>
                    <m:r>
                      <m:rPr>
                        <m:nor/>
                      </m:rPr>
                      <a:rPr lang="en-US" altLang="zh-CN" dirty="0"/>
                      <m:t>)</m:t>
                    </m:r>
                  </m:oMath>
                </a14:m>
                <a:r>
                  <a:rPr lang="en-US" altLang="zh-CN" b="0" dirty="0"/>
                  <a:t>,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zh-CN" i="1" dirty="0"/>
                      <m:t>f</m:t>
                    </m:r>
                    <m:r>
                      <m:rPr>
                        <m:nor/>
                      </m:rPr>
                      <a:rPr lang="en-US" altLang="zh-CN" i="1" dirty="0"/>
                      <m:t> </m:t>
                    </m:r>
                    <m:r>
                      <m:rPr>
                        <m:nor/>
                      </m:rPr>
                      <a:rPr lang="en-US" altLang="zh-CN" dirty="0"/>
                      <m:t>(</m:t>
                    </m:r>
                    <m:r>
                      <a:rPr lang="en-US" altLang="zh-CN" b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𝐙</m:t>
                    </m:r>
                    <m:r>
                      <m:rPr>
                        <m:nor/>
                      </m:rPr>
                      <a:rPr lang="en-US" altLang="zh-CN" dirty="0"/>
                      <m:t>)</m:t>
                    </m:r>
                  </m:oMath>
                </a14:m>
                <a:r>
                  <a:rPr lang="en-US" altLang="zh-CN" dirty="0"/>
                  <a:t>,</a:t>
                </a:r>
                <a:r>
                  <a:rPr lang="en-US" altLang="zh-CN" b="0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e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𝐗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d>
                                  <m:d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1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𝐙</m:t>
                                    </m:r>
                                  </m:e>
                                </m:d>
                              </m:e>
                            </m:eqAr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b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𝐗𝐗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b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𝒁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b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𝐙𝐗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>
                                          <a:latin typeface="Cambria Math" panose="02040503050406030204" pitchFamily="18" charset="0"/>
                                        </a:rPr>
                                        <m:t>𝐊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𝒁𝒁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22CA0E1-E6EC-4DD3-8D33-E3BE5125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600" y="2096788"/>
                <a:ext cx="5674246" cy="6341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20EB954-7290-475D-949C-427240BDA9D5}"/>
                  </a:ext>
                </a:extLst>
              </p:cNvPr>
              <p:cNvSpPr txBox="1"/>
              <p:nvPr/>
            </p:nvSpPr>
            <p:spPr>
              <a:xfrm>
                <a:off x="323850" y="2845326"/>
                <a:ext cx="5270097" cy="640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Joint density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𝐲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𝐟</m:t>
                                </m:r>
                              </m:e>
                              <m:e>
                                <m:r>
                                  <a:rPr lang="en-US" altLang="zh-CN" b="1"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GPR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prior</m:t>
                        </m:r>
                      </m:lim>
                    </m:limLow>
                    <m:limLow>
                      <m:limLow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nary>
                              <m:naryPr>
                                <m:chr m:val="∏"/>
                                <m:limLoc m:val="subSup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p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likelihood</m:t>
                        </m:r>
                      </m:lim>
                    </m:limLow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20EB954-7290-475D-949C-427240BDA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" y="2845326"/>
                <a:ext cx="5270097" cy="640688"/>
              </a:xfrm>
              <a:prstGeom prst="rect">
                <a:avLst/>
              </a:prstGeom>
              <a:blipFill>
                <a:blip r:embed="rId8"/>
                <a:stretch>
                  <a:fillRect l="-694" t="-66667" b="-676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D8792BD2-F24F-4266-8B0F-D79517E2092F}"/>
              </a:ext>
            </a:extLst>
          </p:cNvPr>
          <p:cNvSpPr txBox="1"/>
          <p:nvPr/>
        </p:nvSpPr>
        <p:spPr>
          <a:xfrm>
            <a:off x="323850" y="3454736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Variational inference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DDC2E4D-6E8A-4537-BE52-E44115C47DB5}"/>
              </a:ext>
            </a:extLst>
          </p:cNvPr>
          <p:cNvSpPr txBox="1"/>
          <p:nvPr/>
        </p:nvSpPr>
        <p:spPr>
          <a:xfrm>
            <a:off x="628650" y="3824068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Posterior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4B3078F-3733-4695-9B3D-2BE7C530F04C}"/>
              </a:ext>
            </a:extLst>
          </p:cNvPr>
          <p:cNvSpPr txBox="1"/>
          <p:nvPr/>
        </p:nvSpPr>
        <p:spPr>
          <a:xfrm>
            <a:off x="628650" y="523301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Evidence lower bound</a:t>
            </a:r>
            <a:endParaRPr lang="en-US" altLang="zh-CN" b="0" i="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6BB3E3F-E2A5-4E00-8347-98CDAA41F6B9}"/>
                  </a:ext>
                </a:extLst>
              </p:cNvPr>
              <p:cNvSpPr txBox="1"/>
              <p:nvPr/>
            </p:nvSpPr>
            <p:spPr>
              <a:xfrm>
                <a:off x="876300" y="5536044"/>
                <a:ext cx="7009996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ELBO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𝐲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KL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86BB3E3F-E2A5-4E00-8347-98CDAA41F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5536044"/>
                <a:ext cx="7009996" cy="8712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AD5CAC-5126-45D1-A36E-35A25F1BB583}"/>
                  </a:ext>
                </a:extLst>
              </p:cNvPr>
              <p:cNvSpPr txBox="1"/>
              <p:nvPr/>
            </p:nvSpPr>
            <p:spPr>
              <a:xfrm>
                <a:off x="932388" y="4173201"/>
                <a:ext cx="3900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zh-CN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𝚺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AD5CAC-5126-45D1-A36E-35A25F1BB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88" y="4173201"/>
                <a:ext cx="3900620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FC459A1-B70C-4E8E-923B-2CD8A174C136}"/>
                  </a:ext>
                </a:extLst>
              </p:cNvPr>
              <p:cNvSpPr txBox="1"/>
              <p:nvPr/>
            </p:nvSpPr>
            <p:spPr>
              <a:xfrm>
                <a:off x="932388" y="4552965"/>
                <a:ext cx="7445821" cy="655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</m:oMath>
                  </m:oMathPara>
                </a14:m>
                <a:endParaRPr lang="en-US" altLang="zh-CN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=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𝐗</m:t>
                          </m:r>
                        </m:e>
                      </m:d>
                      <m:r>
                        <a:rPr lang="en-US" altLang="zh-CN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𝐙𝐙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b="1" i="0" smtClean="0">
                          <a:latin typeface="Cambria Math" panose="02040503050406030204" pitchFamily="18" charset="0"/>
                        </a:rPr>
                        <m:t>𝛍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𝐙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𝐗𝐗</m:t>
                          </m:r>
                        </m:sub>
                      </m:sSub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𝒁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𝐙𝐙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𝒁𝒁</m:t>
                          </m:r>
                        </m:sub>
                      </m:sSub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𝚺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𝐙𝐙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𝐙𝐗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FC459A1-B70C-4E8E-923B-2CD8A174C1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388" y="4552965"/>
                <a:ext cx="7445821" cy="655244"/>
              </a:xfrm>
              <a:prstGeom prst="rect">
                <a:avLst/>
              </a:prstGeom>
              <a:blipFill>
                <a:blip r:embed="rId11"/>
                <a:stretch>
                  <a:fillRect b="-84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6C5FD11-017A-4544-B557-DD1A21DA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85BC-9663-4383-BD20-ADBB9AD20093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6FBA0963-5FEE-B64E-8A3D-27DC618D7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9899051"/>
      </p:ext>
    </p:extLst>
  </p:cSld>
  <p:clrMapOvr>
    <a:masterClrMapping/>
  </p:clrMapOvr>
  <p:transition advTm="88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9" x="5257800" y="1905000"/>
          <p14:tracePt t="28" x="5273675" y="1858963"/>
          <p14:tracePt t="112" x="5295900" y="1820863"/>
          <p14:tracePt t="118" x="5295900" y="1812925"/>
          <p14:tracePt t="229" x="5295900" y="1820863"/>
          <p14:tracePt t="246" x="5295900" y="1836738"/>
          <p14:tracePt t="262" x="5295900" y="1851025"/>
          <p14:tracePt t="278" x="5280025" y="1851025"/>
          <p14:tracePt t="286" x="5280025" y="1858963"/>
          <p14:tracePt t="302" x="5280025" y="1874838"/>
          <p14:tracePt t="310" x="5273675" y="1874838"/>
          <p14:tracePt t="326" x="5273675" y="1882775"/>
          <p14:tracePt t="342" x="5257800" y="1897063"/>
          <p14:tracePt t="359" x="5257800" y="1905000"/>
          <p14:tracePt t="375" x="5257800" y="1920875"/>
          <p14:tracePt t="407" x="5257800" y="1935163"/>
          <p14:tracePt t="17174" x="5241925" y="1935163"/>
          <p14:tracePt t="17182" x="5197475" y="1935163"/>
          <p14:tracePt t="17192" x="5151438" y="1935163"/>
          <p14:tracePt t="17198" x="5105400" y="1935163"/>
          <p14:tracePt t="17206" x="5051425" y="1935163"/>
          <p14:tracePt t="17215" x="5006975" y="1935163"/>
          <p14:tracePt t="17223" x="4960938" y="1935163"/>
          <p14:tracePt t="17231" x="4914900" y="1935163"/>
          <p14:tracePt t="17239" x="4860925" y="1920875"/>
          <p14:tracePt t="17247" x="4808538" y="1905000"/>
          <p14:tracePt t="17255" x="4708525" y="1905000"/>
          <p14:tracePt t="17263" x="4610100" y="1882775"/>
          <p14:tracePt t="17271" x="4533900" y="1874838"/>
          <p14:tracePt t="17279" x="4435475" y="1851025"/>
          <p14:tracePt t="17287" x="4351338" y="1836738"/>
          <p14:tracePt t="17296" x="4259263" y="1820863"/>
          <p14:tracePt t="17303" x="4175125" y="1812925"/>
          <p14:tracePt t="17312" x="4076700" y="1798638"/>
          <p14:tracePt t="17320" x="4008438" y="1790700"/>
          <p14:tracePt t="17328" x="3924300" y="1774825"/>
          <p14:tracePt t="17336" x="3902075" y="1774825"/>
          <p14:tracePt t="17344" x="3794125" y="1768475"/>
          <p14:tracePt t="17352" x="3733800" y="1752600"/>
          <p14:tracePt t="17360" x="3695700" y="1752600"/>
          <p14:tracePt t="17368" x="3627438" y="1744663"/>
          <p14:tracePt t="17376" x="3565525" y="1744663"/>
          <p14:tracePt t="17384" x="3543300" y="1730375"/>
          <p14:tracePt t="17392" x="3505200" y="1730375"/>
          <p14:tracePt t="17400" x="3459163" y="1714500"/>
          <p14:tracePt t="17409" x="3406775" y="1714500"/>
          <p14:tracePt t="17416" x="3375025" y="1714500"/>
          <p14:tracePt t="17426" x="3336925" y="1706563"/>
          <p14:tracePt t="17433" x="3314700" y="1706563"/>
          <p14:tracePt t="17442" x="3268663" y="1706563"/>
          <p14:tracePt t="17449" x="3246438" y="1706563"/>
          <p14:tracePt t="17459" x="3208338" y="1706563"/>
          <p14:tracePt t="17465" x="3184525" y="1692275"/>
          <p14:tracePt t="17475" x="3162300" y="1692275"/>
          <p14:tracePt t="17481" x="3132138" y="1692275"/>
          <p14:tracePt t="17492" x="3101975" y="1692275"/>
          <p14:tracePt t="17497" x="3078163" y="1692275"/>
          <p14:tracePt t="17509" x="3040063" y="1692275"/>
          <p14:tracePt t="17513" x="3025775" y="1684338"/>
          <p14:tracePt t="17525" x="2994025" y="1684338"/>
          <p14:tracePt t="17529" x="2971800" y="1684338"/>
          <p14:tracePt t="17542" x="2941638" y="1684338"/>
          <p14:tracePt t="17545" x="2917825" y="1668463"/>
          <p14:tracePt t="17559" x="2895600" y="1668463"/>
          <p14:tracePt t="17562" x="2873375" y="1668463"/>
          <p14:tracePt t="17575" x="2849563" y="1660525"/>
          <p14:tracePt t="17578" x="2835275" y="1660525"/>
          <p14:tracePt t="17592" x="2811463" y="1660525"/>
          <p14:tracePt t="17594" x="2789238" y="1646238"/>
          <p14:tracePt t="17609" x="2765425" y="1646238"/>
          <p14:tracePt t="17610" x="2751138" y="1630363"/>
          <p14:tracePt t="17625" x="2727325" y="1630363"/>
          <p14:tracePt t="17626" x="2697163" y="1622425"/>
          <p14:tracePt t="17642" x="2682875" y="1622425"/>
          <p14:tracePt t="17642" x="2659063" y="1608138"/>
          <p14:tracePt t="17650" x="2636838" y="1608138"/>
          <p14:tracePt t="17659" x="2613025" y="1600200"/>
          <p14:tracePt t="17667" x="2590800" y="1600200"/>
          <p14:tracePt t="17675" x="2560638" y="1600200"/>
          <p14:tracePt t="17683" x="2536825" y="1584325"/>
          <p14:tracePt t="17692" x="2514600" y="1584325"/>
          <p14:tracePt t="17699" x="2492375" y="1584325"/>
          <p14:tracePt t="17709" x="2476500" y="1577975"/>
          <p14:tracePt t="17715" x="2454275" y="1577975"/>
          <p14:tracePt t="17725" x="2430463" y="1562100"/>
          <p14:tracePt t="17731" x="2422525" y="1562100"/>
          <p14:tracePt t="17742" x="2392363" y="1562100"/>
          <p14:tracePt t="17747" x="2384425" y="1562100"/>
          <p14:tracePt t="17759" x="2362200" y="1546225"/>
          <p14:tracePt t="17763" x="2346325" y="1546225"/>
          <p14:tracePt t="17775" x="2339975" y="1546225"/>
          <p14:tracePt t="17779" x="2316163" y="1539875"/>
          <p14:tracePt t="17792" x="2301875" y="1539875"/>
          <p14:tracePt t="17796" x="2286000" y="1539875"/>
          <p14:tracePt t="17809" x="2263775" y="1524000"/>
          <p14:tracePt t="17812" x="2255838" y="1524000"/>
          <p14:tracePt t="17825" x="2239963" y="1516063"/>
          <p14:tracePt t="17828" x="2217738" y="1516063"/>
          <p14:tracePt t="17842" x="2201863" y="1516063"/>
          <p14:tracePt t="17844" x="2193925" y="1516063"/>
          <p14:tracePt t="17858" x="2171700" y="1501775"/>
          <p14:tracePt t="17860" x="2155825" y="1501775"/>
          <p14:tracePt t="17875" x="2133600" y="1501775"/>
          <p14:tracePt t="17877" x="2117725" y="1501775"/>
          <p14:tracePt t="17892" x="2111375" y="1493838"/>
          <p14:tracePt t="17893" x="2095500" y="1493838"/>
          <p14:tracePt t="17909" x="2087563" y="1493838"/>
          <p14:tracePt t="17909" x="2073275" y="1493838"/>
          <p14:tracePt t="17925" x="2049463" y="1493838"/>
          <p14:tracePt t="17942" x="2041525" y="1493838"/>
          <p14:tracePt t="17949" x="2027238" y="1493838"/>
          <p14:tracePt t="17959" x="2011363" y="1493838"/>
          <p14:tracePt t="17975" x="2003425" y="1493838"/>
          <p14:tracePt t="17981" x="1989138" y="1493838"/>
          <p14:tracePt t="17989" x="1981200" y="1493838"/>
          <p14:tracePt t="18005" x="1965325" y="1493838"/>
          <p14:tracePt t="18013" x="1958975" y="1493838"/>
          <p14:tracePt t="18030" x="1927225" y="1493838"/>
          <p14:tracePt t="18046" x="1920875" y="1493838"/>
          <p14:tracePt t="18062" x="1905000" y="1493838"/>
          <p14:tracePt t="18070" x="1897063" y="1493838"/>
          <p14:tracePt t="18094" x="1882775" y="1493838"/>
          <p14:tracePt t="18102" x="1882775" y="1501775"/>
          <p14:tracePt t="18110" x="1874838" y="1501775"/>
          <p14:tracePt t="18127" x="1858963" y="1501775"/>
          <p14:tracePt t="18143" x="1851025" y="1501775"/>
          <p14:tracePt t="18175" x="1836738" y="1501775"/>
          <p14:tracePt t="18192" x="1836738" y="1516063"/>
          <p14:tracePt t="18199" x="1820863" y="1516063"/>
          <p14:tracePt t="18231" x="1812925" y="1516063"/>
          <p14:tracePt t="18255" x="1798638" y="1516063"/>
          <p14:tracePt t="18304" x="1790700" y="1516063"/>
          <p14:tracePt t="18401" x="1774825" y="1516063"/>
          <p14:tracePt t="18724" x="1790700" y="1516063"/>
          <p14:tracePt t="18877" x="1798638" y="1516063"/>
          <p14:tracePt t="19047" x="1812925" y="1516063"/>
          <p14:tracePt t="19111" x="1820863" y="1516063"/>
          <p14:tracePt t="19143" x="1836738" y="1516063"/>
          <p14:tracePt t="19175" x="1851025" y="1501775"/>
          <p14:tracePt t="19192" x="1858963" y="1501775"/>
          <p14:tracePt t="19208" x="1874838" y="1501775"/>
          <p14:tracePt t="19225" x="1882775" y="1501775"/>
          <p14:tracePt t="19241" x="1897063" y="1501775"/>
          <p14:tracePt t="19256" x="1905000" y="1501775"/>
          <p14:tracePt t="19264" x="1920875" y="1501775"/>
          <p14:tracePt t="19280" x="1927225" y="1501775"/>
          <p14:tracePt t="19296" x="1943100" y="1501775"/>
          <p14:tracePt t="19313" x="1958975" y="1501775"/>
          <p14:tracePt t="19329" x="1965325" y="1501775"/>
          <p14:tracePt t="19337" x="1981200" y="1501775"/>
          <p14:tracePt t="19353" x="1989138" y="1501775"/>
          <p14:tracePt t="19361" x="2003425" y="1501775"/>
          <p14:tracePt t="19377" x="2011363" y="1501775"/>
          <p14:tracePt t="19393" x="2027238" y="1501775"/>
          <p14:tracePt t="19401" x="2041525" y="1501775"/>
          <p14:tracePt t="19417" x="2049463" y="1501775"/>
          <p14:tracePt t="19426" x="2065338" y="1501775"/>
          <p14:tracePt t="19442" x="2073275" y="1501775"/>
          <p14:tracePt t="19459" x="2087563" y="1501775"/>
          <p14:tracePt t="19466" x="2095500" y="1501775"/>
          <p14:tracePt t="19476" x="2111375" y="1501775"/>
          <p14:tracePt t="19492" x="2117725" y="1501775"/>
          <p14:tracePt t="19498" x="2133600" y="1501775"/>
          <p14:tracePt t="19514" x="2149475" y="1501775"/>
          <p14:tracePt t="19523" x="2155825" y="1501775"/>
          <p14:tracePt t="19539" x="2171700" y="1501775"/>
          <p14:tracePt t="19547" x="2179638" y="1501775"/>
          <p14:tracePt t="19563" x="2193925" y="1501775"/>
          <p14:tracePt t="19571" x="2201863" y="1501775"/>
          <p14:tracePt t="19579" x="2217738" y="1501775"/>
          <p14:tracePt t="19587" x="2232025" y="1501775"/>
          <p14:tracePt t="19603" x="2255838" y="1501775"/>
          <p14:tracePt t="19619" x="2263775" y="1501775"/>
          <p14:tracePt t="19627" x="2278063" y="1501775"/>
          <p14:tracePt t="19635" x="2286000" y="1501775"/>
          <p14:tracePt t="19644" x="2301875" y="1501775"/>
          <p14:tracePt t="19652" x="2316163" y="1501775"/>
          <p14:tracePt t="19668" x="2324100" y="1501775"/>
          <p14:tracePt t="19684" x="2339975" y="1501775"/>
          <p14:tracePt t="19692" x="2346325" y="1501775"/>
          <p14:tracePt t="19709" x="2370138" y="1501775"/>
          <p14:tracePt t="19725" x="2384425" y="1501775"/>
          <p14:tracePt t="19732" x="2392363" y="1501775"/>
          <p14:tracePt t="19748" x="2408238" y="1501775"/>
          <p14:tracePt t="19756" x="2422525" y="1501775"/>
          <p14:tracePt t="19765" x="2430463" y="1501775"/>
          <p14:tracePt t="19773" x="2446338" y="1501775"/>
          <p14:tracePt t="19781" x="2454275" y="1501775"/>
          <p14:tracePt t="19789" x="2468563" y="1501775"/>
          <p14:tracePt t="19797" x="2476500" y="1501775"/>
          <p14:tracePt t="19813" x="2506663" y="1501775"/>
          <p14:tracePt t="19829" x="2514600" y="1501775"/>
          <p14:tracePt t="19837" x="2530475" y="1501775"/>
          <p14:tracePt t="19845" x="2536825" y="1501775"/>
          <p14:tracePt t="19853" x="2552700" y="1501775"/>
          <p14:tracePt t="19861" x="2560638" y="1501775"/>
          <p14:tracePt t="19869" x="2590800" y="1501775"/>
          <p14:tracePt t="19886" x="2598738" y="1501775"/>
          <p14:tracePt t="19894" x="2613025" y="1501775"/>
          <p14:tracePt t="19902" x="2636838" y="1516063"/>
          <p14:tracePt t="19918" x="2644775" y="1516063"/>
          <p14:tracePt t="19926" x="2667000" y="1516063"/>
          <p14:tracePt t="19934" x="2682875" y="1524000"/>
          <p14:tracePt t="19942" x="2697163" y="1524000"/>
          <p14:tracePt t="19950" x="2705100" y="1524000"/>
          <p14:tracePt t="19959" x="2720975" y="1524000"/>
          <p14:tracePt t="19966" x="2743200" y="1524000"/>
          <p14:tracePt t="19976" x="2751138" y="1524000"/>
          <p14:tracePt t="19982" x="2781300" y="1524000"/>
          <p14:tracePt t="19992" x="2789238" y="1524000"/>
          <p14:tracePt t="19998" x="2811463" y="1524000"/>
          <p14:tracePt t="20008" x="2827338" y="1524000"/>
          <p14:tracePt t="20015" x="2849563" y="1524000"/>
          <p14:tracePt t="20022" x="2857500" y="1524000"/>
          <p14:tracePt t="20031" x="2887663" y="1524000"/>
          <p14:tracePt t="20039" x="2895600" y="1524000"/>
          <p14:tracePt t="20047" x="2917825" y="1524000"/>
          <p14:tracePt t="20055" x="2933700" y="1524000"/>
          <p14:tracePt t="20063" x="2955925" y="1524000"/>
          <p14:tracePt t="20071" x="2971800" y="1524000"/>
          <p14:tracePt t="20079" x="2979738" y="1524000"/>
          <p14:tracePt t="20087" x="2994025" y="1524000"/>
          <p14:tracePt t="20095" x="3017838" y="1524000"/>
          <p14:tracePt t="20103" x="3025775" y="1539875"/>
          <p14:tracePt t="20112" x="3055938" y="1539875"/>
          <p14:tracePt t="20119" x="3063875" y="1539875"/>
          <p14:tracePt t="20128" x="3078163" y="1539875"/>
          <p14:tracePt t="20136" x="3086100" y="1539875"/>
          <p14:tracePt t="20143" x="3101975" y="1539875"/>
          <p14:tracePt t="20152" x="3124200" y="1539875"/>
          <p14:tracePt t="20160" x="3132138" y="1539875"/>
          <p14:tracePt t="20168" x="3146425" y="1539875"/>
          <p14:tracePt t="20176" x="3162300" y="1539875"/>
          <p14:tracePt t="20184" x="3170238" y="1539875"/>
          <p14:tracePt t="20192" x="3184525" y="1539875"/>
          <p14:tracePt t="20200" x="3192463" y="1539875"/>
          <p14:tracePt t="20209" x="3208338" y="1539875"/>
          <p14:tracePt t="20216" x="3230563" y="1539875"/>
          <p14:tracePt t="20232" x="3246438" y="1539875"/>
          <p14:tracePt t="20242" x="3268663" y="1539875"/>
          <p14:tracePt t="20249" x="3268663" y="1546225"/>
          <p14:tracePt t="20258" x="3276600" y="1546225"/>
          <p14:tracePt t="20265" x="3292475" y="1546225"/>
          <p14:tracePt t="20273" x="3298825" y="1546225"/>
          <p14:tracePt t="20281" x="3314700" y="1546225"/>
          <p14:tracePt t="20289" x="3330575" y="1546225"/>
          <p14:tracePt t="20297" x="3336925" y="1546225"/>
          <p14:tracePt t="20305" x="3352800" y="1546225"/>
          <p14:tracePt t="20313" x="3360738" y="1546225"/>
          <p14:tracePt t="20321" x="3375025" y="1546225"/>
          <p14:tracePt t="20329" x="3382963" y="1546225"/>
          <p14:tracePt t="20337" x="3382963" y="1562100"/>
          <p14:tracePt t="20346" x="3398838" y="1562100"/>
          <p14:tracePt t="20353" x="3406775" y="1562100"/>
          <p14:tracePt t="20370" x="3421063" y="1562100"/>
          <p14:tracePt t="20378" x="3436938" y="1562100"/>
          <p14:tracePt t="20402" x="3444875" y="1562100"/>
          <p14:tracePt t="20418" x="3459163" y="1562100"/>
          <p14:tracePt t="20434" x="3467100" y="1562100"/>
          <p14:tracePt t="20450" x="3482975" y="1562100"/>
          <p14:tracePt t="20475" x="3489325" y="1562100"/>
          <p14:tracePt t="20492" x="3505200" y="1562100"/>
          <p14:tracePt t="20509" x="3521075" y="1562100"/>
          <p14:tracePt t="20523" x="3527425" y="1562100"/>
          <p14:tracePt t="20542" x="3543300" y="1562100"/>
          <p14:tracePt t="20555" x="3551238" y="1562100"/>
          <p14:tracePt t="20571" x="3565525" y="1562100"/>
          <p14:tracePt t="20587" x="3573463" y="1562100"/>
          <p14:tracePt t="20604" x="3589338" y="1562100"/>
          <p14:tracePt t="20620" x="3597275" y="1562100"/>
          <p14:tracePt t="20636" x="3611563" y="1562100"/>
          <p14:tracePt t="20652" x="3627438" y="1562100"/>
          <p14:tracePt t="20676" x="3635375" y="1562100"/>
          <p14:tracePt t="20701" x="3649663" y="1562100"/>
          <p14:tracePt t="20725" x="3657600" y="1562100"/>
          <p14:tracePt t="20733" x="3657600" y="1546225"/>
          <p14:tracePt t="20749" x="3673475" y="1546225"/>
          <p14:tracePt t="20773" x="3679825" y="1546225"/>
          <p14:tracePt t="20805" x="3695700" y="1546225"/>
          <p14:tracePt t="20846" x="3711575" y="1546225"/>
          <p14:tracePt t="20870" x="3717925" y="1546225"/>
          <p14:tracePt t="20910" x="3733800" y="1539875"/>
          <p14:tracePt t="20959" x="3741738" y="1539875"/>
          <p14:tracePt t="20991" x="3756025" y="1539875"/>
          <p14:tracePt t="21024" x="3763963" y="1539875"/>
          <p14:tracePt t="21048" x="3763963" y="1524000"/>
          <p14:tracePt t="21055" x="3779838" y="1524000"/>
          <p14:tracePt t="21072" x="3794125" y="1524000"/>
          <p14:tracePt t="21096" x="3802063" y="1524000"/>
          <p14:tracePt t="21112" x="3817938" y="1524000"/>
          <p14:tracePt t="21120" x="3825875" y="1524000"/>
          <p14:tracePt t="21136" x="3840163" y="1524000"/>
          <p14:tracePt t="21145" x="3848100" y="1524000"/>
          <p14:tracePt t="21152" x="3863975" y="1524000"/>
          <p14:tracePt t="21169" x="3870325" y="1524000"/>
          <p14:tracePt t="21177" x="3886200" y="1524000"/>
          <p14:tracePt t="21193" x="3902075" y="1524000"/>
          <p14:tracePt t="21201" x="3908425" y="1524000"/>
          <p14:tracePt t="21217" x="3924300" y="1524000"/>
          <p14:tracePt t="21226" x="3932238" y="1524000"/>
          <p14:tracePt t="21242" x="3946525" y="1524000"/>
          <p14:tracePt t="21249" x="3954463" y="1524000"/>
          <p14:tracePt t="21258" x="3970338" y="1524000"/>
          <p14:tracePt t="21265" x="3984625" y="1524000"/>
          <p14:tracePt t="21275" x="3992563" y="1524000"/>
          <p14:tracePt t="21281" x="4008438" y="1524000"/>
          <p14:tracePt t="21290" x="4016375" y="1524000"/>
          <p14:tracePt t="21298" x="4030663" y="1524000"/>
          <p14:tracePt t="21309" x="4038600" y="1524000"/>
          <p14:tracePt t="21314" x="4068763" y="1524000"/>
          <p14:tracePt t="21322" x="4076700" y="1524000"/>
          <p14:tracePt t="21330" x="4098925" y="1524000"/>
          <p14:tracePt t="21338" x="4114800" y="1524000"/>
          <p14:tracePt t="21346" x="4137025" y="1524000"/>
          <p14:tracePt t="21354" x="4144963" y="1524000"/>
          <p14:tracePt t="21363" x="4160838" y="1524000"/>
          <p14:tracePt t="21370" x="4183063" y="1524000"/>
          <p14:tracePt t="21378" x="4198938" y="1524000"/>
          <p14:tracePt t="21387" x="4206875" y="1524000"/>
          <p14:tracePt t="21395" x="4229100" y="1524000"/>
          <p14:tracePt t="21403" x="4244975" y="1524000"/>
          <p14:tracePt t="21411" x="4267200" y="1524000"/>
          <p14:tracePt t="21419" x="4289425" y="1524000"/>
          <p14:tracePt t="21427" x="4313238" y="1524000"/>
          <p14:tracePt t="21435" x="4327525" y="1524000"/>
          <p14:tracePt t="21443" x="4351338" y="1516063"/>
          <p14:tracePt t="21451" x="4373563" y="1516063"/>
          <p14:tracePt t="21459" x="4397375" y="1516063"/>
          <p14:tracePt t="21467" x="4419600" y="1516063"/>
          <p14:tracePt t="21476" x="4449763" y="1516063"/>
          <p14:tracePt t="21483" x="4473575" y="1516063"/>
          <p14:tracePt t="21492" x="4495800" y="1516063"/>
          <p14:tracePt t="21499" x="4518025" y="1501775"/>
          <p14:tracePt t="21509" x="4541838" y="1501775"/>
          <p14:tracePt t="21516" x="4564063" y="1501775"/>
          <p14:tracePt t="21525" x="4587875" y="1501775"/>
          <p14:tracePt t="21532" x="4610100" y="1501775"/>
          <p14:tracePt t="21542" x="4640263" y="1501775"/>
          <p14:tracePt t="21548" x="4648200" y="1501775"/>
          <p14:tracePt t="21559" x="4670425" y="1501775"/>
          <p14:tracePt t="21564" x="4686300" y="1501775"/>
          <p14:tracePt t="21575" x="4694238" y="1501775"/>
          <p14:tracePt t="21580" x="4724400" y="1501775"/>
          <p14:tracePt t="21592" x="4732338" y="1493838"/>
          <p14:tracePt t="21596" x="4754563" y="1493838"/>
          <p14:tracePt t="21609" x="4778375" y="1493838"/>
          <p14:tracePt t="21612" x="4792663" y="1493838"/>
          <p14:tracePt t="21626" x="4830763" y="1493838"/>
          <p14:tracePt t="21629" x="4854575" y="1493838"/>
          <p14:tracePt t="21642" x="4860925" y="1493838"/>
          <p14:tracePt t="21645" x="4884738" y="1493838"/>
          <p14:tracePt t="21659" x="4899025" y="1477963"/>
          <p14:tracePt t="21661" x="4922838" y="1477963"/>
          <p14:tracePt t="21675" x="4945063" y="1477963"/>
          <p14:tracePt t="21677" x="4960938" y="1477963"/>
          <p14:tracePt t="21692" x="4968875" y="1477963"/>
          <p14:tracePt t="21693" x="4983163" y="1477963"/>
          <p14:tracePt t="21709" x="4999038" y="1477963"/>
          <p14:tracePt t="21710" x="5006975" y="1477963"/>
          <p14:tracePt t="21725" x="5021263" y="1477963"/>
          <p14:tracePt t="21726" x="5029200" y="1477963"/>
          <p14:tracePt t="21742" x="5045075" y="1477963"/>
          <p14:tracePt t="21774" x="5051425" y="1477963"/>
          <p14:tracePt t="21806" x="5067300" y="1477963"/>
          <p14:tracePt t="22670" x="5089525" y="1477963"/>
          <p14:tracePt t="22678" x="5113338" y="1477963"/>
          <p14:tracePt t="22686" x="5135563" y="1477963"/>
          <p14:tracePt t="22694" x="5151438" y="1477963"/>
          <p14:tracePt t="22702" x="5173663" y="1477963"/>
          <p14:tracePt t="22710" x="5197475" y="1477963"/>
          <p14:tracePt t="22718" x="5219700" y="1477963"/>
          <p14:tracePt t="22726" x="5241925" y="1477963"/>
          <p14:tracePt t="22734" x="5273675" y="1477963"/>
          <p14:tracePt t="22742" x="5326063" y="1477963"/>
          <p14:tracePt t="22750" x="5341938" y="1477963"/>
          <p14:tracePt t="22758" x="5380038" y="1477963"/>
          <p14:tracePt t="22767" x="5432425" y="1493838"/>
          <p14:tracePt t="22775" x="5464175" y="1493838"/>
          <p14:tracePt t="22783" x="5516563" y="1501775"/>
          <p14:tracePt t="22792" x="5570538" y="1501775"/>
          <p14:tracePt t="22799" x="5600700" y="1516063"/>
          <p14:tracePt t="22809" x="5622925" y="1516063"/>
          <p14:tracePt t="22815" x="5699125" y="1516063"/>
          <p14:tracePt t="22823" x="5737225" y="1516063"/>
          <p14:tracePt t="22831" x="5791200" y="1524000"/>
          <p14:tracePt t="22839" x="5845175" y="1524000"/>
          <p14:tracePt t="22847" x="5867400" y="1524000"/>
          <p14:tracePt t="22855" x="5935663" y="1539875"/>
          <p14:tracePt t="22864" x="5973763" y="1539875"/>
          <p14:tracePt t="22871" x="6035675" y="1539875"/>
          <p14:tracePt t="22880" x="6065838" y="1546225"/>
          <p14:tracePt t="22888" x="6118225" y="1546225"/>
          <p14:tracePt t="22896" x="6164263" y="1546225"/>
          <p14:tracePt t="22904" x="6188075" y="1546225"/>
          <p14:tracePt t="22912" x="6232525" y="1546225"/>
          <p14:tracePt t="22920" x="6270625" y="1562100"/>
          <p14:tracePt t="22928" x="6308725" y="1562100"/>
          <p14:tracePt t="22936" x="6340475" y="1577975"/>
          <p14:tracePt t="22944" x="6362700" y="1577975"/>
          <p14:tracePt t="22952" x="6400800" y="1577975"/>
          <p14:tracePt t="22960" x="6423025" y="1584325"/>
          <p14:tracePt t="22968" x="6461125" y="1584325"/>
          <p14:tracePt t="22976" x="6499225" y="1584325"/>
          <p14:tracePt t="22984" x="6545263" y="1600200"/>
          <p14:tracePt t="22992" x="6569075" y="1600200"/>
          <p14:tracePt t="23001" x="6607175" y="1608138"/>
          <p14:tracePt t="23009" x="6629400" y="1608138"/>
          <p14:tracePt t="23017" x="6675438" y="1608138"/>
          <p14:tracePt t="23026" x="6713538" y="1622425"/>
          <p14:tracePt t="23033" x="6735763" y="1622425"/>
          <p14:tracePt t="23042" x="6773863" y="1622425"/>
          <p14:tracePt t="23049" x="6804025" y="1630363"/>
          <p14:tracePt t="23059" x="6842125" y="1630363"/>
          <p14:tracePt t="23065" x="6888163" y="1630363"/>
          <p14:tracePt t="23075" x="6926263" y="1630363"/>
          <p14:tracePt t="23081" x="6950075" y="1630363"/>
          <p14:tracePt t="23092" x="7010400" y="1646238"/>
          <p14:tracePt t="23098" x="7032625" y="1646238"/>
          <p14:tracePt t="23109" x="7070725" y="1646238"/>
          <p14:tracePt t="23113" x="7102475" y="1646238"/>
          <p14:tracePt t="23125" x="7140575" y="1646238"/>
          <p14:tracePt t="23130" x="7178675" y="1646238"/>
          <p14:tracePt t="23142" x="7216775" y="1646238"/>
          <p14:tracePt t="23146" x="7239000" y="1646238"/>
          <p14:tracePt t="23159" x="7269163" y="1646238"/>
          <p14:tracePt t="23162" x="7307263" y="1646238"/>
          <p14:tracePt t="23175" x="7331075" y="1646238"/>
          <p14:tracePt t="23178" x="7353300" y="1646238"/>
          <p14:tracePt t="23192" x="7369175" y="1646238"/>
          <p14:tracePt t="23194" x="7391400" y="1646238"/>
          <p14:tracePt t="23209" x="7407275" y="1646238"/>
          <p14:tracePt t="23210" x="7413625" y="1646238"/>
          <p14:tracePt t="23225" x="7437438" y="1646238"/>
          <p14:tracePt t="23235" x="7451725" y="1646238"/>
          <p14:tracePt t="23243" x="7459663" y="1646238"/>
          <p14:tracePt t="23251" x="7475538" y="1646238"/>
          <p14:tracePt t="23275" x="7489825" y="1646238"/>
          <p14:tracePt t="23348" x="7489825" y="1660525"/>
          <p14:tracePt t="23380" x="7475538" y="1660525"/>
          <p14:tracePt t="23388" x="7459663" y="1660525"/>
          <p14:tracePt t="23396" x="7451725" y="1668463"/>
          <p14:tracePt t="23404" x="7429500" y="1668463"/>
          <p14:tracePt t="23412" x="7413625" y="1668463"/>
          <p14:tracePt t="23420" x="7391400" y="1668463"/>
          <p14:tracePt t="23428" x="7369175" y="1668463"/>
          <p14:tracePt t="23436" x="7331075" y="1684338"/>
          <p14:tracePt t="23445" x="7292975" y="1684338"/>
          <p14:tracePt t="23452" x="7261225" y="1692275"/>
          <p14:tracePt t="23461" x="7200900" y="1692275"/>
          <p14:tracePt t="23468" x="7140575" y="1692275"/>
          <p14:tracePt t="23477" x="7070725" y="1692275"/>
          <p14:tracePt t="23484" x="6972300" y="1692275"/>
          <p14:tracePt t="23493" x="6819900" y="1706563"/>
          <p14:tracePt t="23501" x="6675438" y="1714500"/>
          <p14:tracePt t="23509" x="6507163" y="1714500"/>
          <p14:tracePt t="23517" x="6340475" y="1730375"/>
          <p14:tracePt t="23525" x="6256338" y="1730375"/>
          <p14:tracePt t="23533" x="5973763" y="1744663"/>
          <p14:tracePt t="23542" x="5768975" y="1752600"/>
          <p14:tracePt t="23549" x="5570538" y="1768475"/>
          <p14:tracePt t="23558" x="5326063" y="1790700"/>
          <p14:tracePt t="23566" x="5105400" y="1798638"/>
          <p14:tracePt t="23576" x="4854575" y="1812925"/>
          <p14:tracePt t="23581" x="4564063" y="1820863"/>
          <p14:tracePt t="23592" x="4283075" y="1858963"/>
          <p14:tracePt t="23598" x="4008438" y="1882775"/>
          <p14:tracePt t="23606" x="3717925" y="1920875"/>
          <p14:tracePt t="23614" x="3436938" y="1943100"/>
          <p14:tracePt t="23622" x="3124200" y="1981200"/>
          <p14:tracePt t="23630" x="2873375" y="1989138"/>
          <p14:tracePt t="23638" x="2620963" y="2003425"/>
          <p14:tracePt t="23646" x="2514600" y="2019300"/>
          <p14:tracePt t="23654" x="2111375" y="2019300"/>
          <p14:tracePt t="23662" x="2011363" y="2019300"/>
          <p14:tracePt t="23670" x="1858963" y="2019300"/>
          <p14:tracePt t="23678" x="1692275" y="2019300"/>
          <p14:tracePt t="23687" x="1577975" y="2019300"/>
          <p14:tracePt t="23695" x="1463675" y="2019300"/>
          <p14:tracePt t="23703" x="1355725" y="2019300"/>
          <p14:tracePt t="23711" x="1265238" y="2019300"/>
          <p14:tracePt t="23719" x="1189038" y="2019300"/>
          <p14:tracePt t="23727" x="1165225" y="2003425"/>
          <p14:tracePt t="23735" x="1096963" y="2003425"/>
          <p14:tracePt t="23743" x="1050925" y="2003425"/>
          <p14:tracePt t="23751" x="998538" y="2003425"/>
          <p14:tracePt t="23759" x="974725" y="1989138"/>
          <p14:tracePt t="23767" x="944563" y="1989138"/>
          <p14:tracePt t="23775" x="930275" y="1989138"/>
          <p14:tracePt t="23783" x="906463" y="1989138"/>
          <p14:tracePt t="23792" x="892175" y="1981200"/>
          <p14:tracePt t="23799" x="884238" y="1981200"/>
          <p14:tracePt t="23809" x="868363" y="1981200"/>
          <p14:tracePt t="23815" x="860425" y="1981200"/>
          <p14:tracePt t="23825" x="846138" y="1981200"/>
          <p14:tracePt t="23832" x="838200" y="1981200"/>
          <p14:tracePt t="23848" x="822325" y="1981200"/>
          <p14:tracePt t="23864" x="808038" y="1981200"/>
          <p14:tracePt t="23872" x="800100" y="1981200"/>
          <p14:tracePt t="23896" x="784225" y="1981200"/>
          <p14:tracePt t="23912" x="777875" y="1981200"/>
          <p14:tracePt t="23937" x="762000" y="1981200"/>
          <p14:tracePt t="23993" x="762000" y="1965325"/>
          <p14:tracePt t="24033" x="762000" y="1958975"/>
          <p14:tracePt t="24058" x="762000" y="1943100"/>
          <p14:tracePt t="24082" x="762000" y="1935163"/>
          <p14:tracePt t="24098" x="762000" y="1920875"/>
          <p14:tracePt t="24106" x="762000" y="1905000"/>
          <p14:tracePt t="24114" x="762000" y="1897063"/>
          <p14:tracePt t="24122" x="762000" y="1882775"/>
          <p14:tracePt t="24130" x="777875" y="1874838"/>
          <p14:tracePt t="24147" x="777875" y="1851025"/>
          <p14:tracePt t="24154" x="784225" y="1851025"/>
          <p14:tracePt t="24162" x="784225" y="1836738"/>
          <p14:tracePt t="24179" x="800100" y="1820863"/>
          <p14:tracePt t="24187" x="800100" y="1812925"/>
          <p14:tracePt t="24203" x="808038" y="1812925"/>
          <p14:tracePt t="24211" x="808038" y="1798638"/>
          <p14:tracePt t="24227" x="822325" y="1790700"/>
          <p14:tracePt t="24251" x="838200" y="1790700"/>
          <p14:tracePt t="24267" x="846138" y="1790700"/>
          <p14:tracePt t="24292" x="860425" y="1790700"/>
          <p14:tracePt t="24316" x="868363" y="1790700"/>
          <p14:tracePt t="24332" x="884238" y="1790700"/>
          <p14:tracePt t="24365" x="892175" y="1790700"/>
          <p14:tracePt t="24381" x="906463" y="1790700"/>
          <p14:tracePt t="24405" x="914400" y="1790700"/>
          <p14:tracePt t="24429" x="930275" y="1790700"/>
          <p14:tracePt t="24437" x="944563" y="1790700"/>
          <p14:tracePt t="24453" x="952500" y="1790700"/>
          <p14:tracePt t="24462" x="968375" y="1790700"/>
          <p14:tracePt t="24469" x="974725" y="1790700"/>
          <p14:tracePt t="24485" x="998538" y="1790700"/>
          <p14:tracePt t="24494" x="1012825" y="1790700"/>
          <p14:tracePt t="24501" x="1028700" y="1790700"/>
          <p14:tracePt t="24510" x="1036638" y="1790700"/>
          <p14:tracePt t="24517" x="1050925" y="1790700"/>
          <p14:tracePt t="24526" x="1058863" y="1790700"/>
          <p14:tracePt t="24534" x="1074738" y="1790700"/>
          <p14:tracePt t="24542" x="1096963" y="1790700"/>
          <p14:tracePt t="24550" x="1112838" y="1790700"/>
          <p14:tracePt t="24559" x="1135063" y="1790700"/>
          <p14:tracePt t="24566" x="1158875" y="1790700"/>
          <p14:tracePt t="24576" x="1165225" y="1790700"/>
          <p14:tracePt t="24582" x="1189038" y="1790700"/>
          <p14:tracePt t="24592" x="1227138" y="1790700"/>
          <p14:tracePt t="24598" x="1241425" y="1790700"/>
          <p14:tracePt t="24608" x="1273175" y="1790700"/>
          <p14:tracePt t="24614" x="1303338" y="1790700"/>
          <p14:tracePt t="24623" x="1325563" y="1790700"/>
          <p14:tracePt t="24631" x="1349375" y="1790700"/>
          <p14:tracePt t="24639" x="1371600" y="1790700"/>
          <p14:tracePt t="24647" x="1409700" y="1790700"/>
          <p14:tracePt t="24655" x="1431925" y="1790700"/>
          <p14:tracePt t="24663" x="1455738" y="1790700"/>
          <p14:tracePt t="24671" x="1493838" y="1790700"/>
          <p14:tracePt t="24679" x="1516063" y="1790700"/>
          <p14:tracePt t="24687" x="1539875" y="1790700"/>
          <p14:tracePt t="24695" x="1577975" y="1790700"/>
          <p14:tracePt t="24704" x="1600200" y="1790700"/>
          <p14:tracePt t="24711" x="1622425" y="1790700"/>
          <p14:tracePt t="24719" x="1654175" y="1790700"/>
          <p14:tracePt t="24728" x="1684338" y="1790700"/>
          <p14:tracePt t="24736" x="1714500" y="1790700"/>
          <p14:tracePt t="24744" x="1736725" y="1790700"/>
          <p14:tracePt t="24752" x="1774825" y="1790700"/>
          <p14:tracePt t="24760" x="1798638" y="1790700"/>
          <p14:tracePt t="24768" x="1820863" y="1790700"/>
          <p14:tracePt t="24776" x="1851025" y="1790700"/>
          <p14:tracePt t="24784" x="1882775" y="1790700"/>
          <p14:tracePt t="24792" x="1897063" y="1790700"/>
          <p14:tracePt t="24800" x="1927225" y="1790700"/>
          <p14:tracePt t="24809" x="1958975" y="1790700"/>
          <p14:tracePt t="24816" x="1981200" y="1790700"/>
          <p14:tracePt t="24826" x="2003425" y="1790700"/>
          <p14:tracePt t="24832" x="2027238" y="1790700"/>
          <p14:tracePt t="24842" x="2065338" y="1790700"/>
          <p14:tracePt t="24849" x="2087563" y="1790700"/>
          <p14:tracePt t="24859" x="2117725" y="1790700"/>
          <p14:tracePt t="24865" x="2149475" y="1790700"/>
          <p14:tracePt t="24875" x="2171700" y="1790700"/>
          <p14:tracePt t="24881" x="2193925" y="1790700"/>
          <p14:tracePt t="24892" x="2217738" y="1790700"/>
          <p14:tracePt t="24897" x="2239963" y="1790700"/>
          <p14:tracePt t="24909" x="2255838" y="1790700"/>
          <p14:tracePt t="24913" x="2278063" y="1790700"/>
          <p14:tracePt t="24926" x="2286000" y="1790700"/>
          <p14:tracePt t="24929" x="2324100" y="1790700"/>
          <p14:tracePt t="24942" x="2339975" y="1790700"/>
          <p14:tracePt t="24945" x="2362200" y="1790700"/>
          <p14:tracePt t="24958" x="2384425" y="1790700"/>
          <p14:tracePt t="24962" x="2408238" y="1790700"/>
          <p14:tracePt t="24976" x="2422525" y="1790700"/>
          <p14:tracePt t="24978" x="2430463" y="1790700"/>
          <p14:tracePt t="24992" x="2454275" y="1798638"/>
          <p14:tracePt t="24994" x="2468563" y="1798638"/>
          <p14:tracePt t="25008" x="2476500" y="1798638"/>
          <p14:tracePt t="25010" x="2506663" y="1798638"/>
          <p14:tracePt t="25025" x="2514600" y="1812925"/>
          <p14:tracePt t="25026" x="2530475" y="1812925"/>
          <p14:tracePt t="25042" x="2552700" y="1812925"/>
          <p14:tracePt t="25042" x="2560638" y="1812925"/>
          <p14:tracePt t="25050" x="2590800" y="1812925"/>
          <p14:tracePt t="25059" x="2613025" y="1812925"/>
          <p14:tracePt t="25066" x="2636838" y="1820863"/>
          <p14:tracePt t="25075" x="2644775" y="1820863"/>
          <p14:tracePt t="25082" x="2682875" y="1820863"/>
          <p14:tracePt t="25092" x="2697163" y="1820863"/>
          <p14:tracePt t="25098" x="2727325" y="1820863"/>
          <p14:tracePt t="25109" x="2751138" y="1820863"/>
          <p14:tracePt t="25115" x="2781300" y="1820863"/>
          <p14:tracePt t="25125" x="2803525" y="1836738"/>
          <p14:tracePt t="25131" x="2827338" y="1836738"/>
          <p14:tracePt t="25142" x="2849563" y="1836738"/>
          <p14:tracePt t="25147" x="2857500" y="1836738"/>
          <p14:tracePt t="25159" x="2887663" y="1836738"/>
          <p14:tracePt t="25163" x="2895600" y="1836738"/>
          <p14:tracePt t="25175" x="2911475" y="1836738"/>
          <p14:tracePt t="25179" x="2917825" y="1836738"/>
          <p14:tracePt t="25192" x="2933700" y="1836738"/>
          <p14:tracePt t="25195" x="2955925" y="1836738"/>
          <p14:tracePt t="25208" x="2971800" y="1836738"/>
          <p14:tracePt t="25212" x="2994025" y="1836738"/>
          <p14:tracePt t="25225" x="3017838" y="1836738"/>
          <p14:tracePt t="25228" x="3025775" y="1851025"/>
          <p14:tracePt t="25242" x="3055938" y="1851025"/>
          <p14:tracePt t="25244" x="3063875" y="1851025"/>
          <p14:tracePt t="25259" x="3078163" y="1851025"/>
          <p14:tracePt t="25260" x="3101975" y="1851025"/>
          <p14:tracePt t="25275" x="3108325" y="1851025"/>
          <p14:tracePt t="25276" x="3124200" y="1851025"/>
          <p14:tracePt t="25292" x="3132138" y="1851025"/>
          <p14:tracePt t="25292" x="3146425" y="1851025"/>
          <p14:tracePt t="25300" x="3162300" y="1851025"/>
          <p14:tracePt t="25309" x="3170238" y="1851025"/>
          <p14:tracePt t="25316" x="3184525" y="1851025"/>
          <p14:tracePt t="25326" x="3192463" y="1851025"/>
          <p14:tracePt t="25333" x="3208338" y="1851025"/>
          <p14:tracePt t="25342" x="3216275" y="1851025"/>
          <p14:tracePt t="25349" x="3230563" y="1851025"/>
          <p14:tracePt t="25365" x="3246438" y="1851025"/>
          <p14:tracePt t="25375" x="3254375" y="1851025"/>
          <p14:tracePt t="25389" x="3268663" y="1851025"/>
          <p14:tracePt t="25421" x="3276600" y="1851025"/>
          <p14:tracePt t="25470" x="3276600" y="1858963"/>
          <p14:tracePt t="31762" x="3292475" y="1874838"/>
          <p14:tracePt t="31771" x="3314700" y="1897063"/>
          <p14:tracePt t="31779" x="3336925" y="1920875"/>
          <p14:tracePt t="31787" x="3352800" y="1943100"/>
          <p14:tracePt t="31795" x="3375025" y="1965325"/>
          <p14:tracePt t="31803" x="3406775" y="2003425"/>
          <p14:tracePt t="31811" x="3436938" y="2027238"/>
          <p14:tracePt t="31819" x="3459163" y="2065338"/>
          <p14:tracePt t="31827" x="3489325" y="2087563"/>
          <p14:tracePt t="31835" x="3521075" y="2125663"/>
          <p14:tracePt t="31843" x="3543300" y="2155825"/>
          <p14:tracePt t="31851" x="3573463" y="2193925"/>
          <p14:tracePt t="31859" x="3597275" y="2209800"/>
          <p14:tracePt t="31867" x="3627438" y="2239963"/>
          <p14:tracePt t="31875" x="3657600" y="2278063"/>
          <p14:tracePt t="31883" x="3679825" y="2316163"/>
          <p14:tracePt t="31892" x="3711575" y="2346325"/>
          <p14:tracePt t="31900" x="3733800" y="2362200"/>
          <p14:tracePt t="31909" x="3756025" y="2384425"/>
          <p14:tracePt t="31916" x="3763963" y="2408238"/>
          <p14:tracePt t="31926" x="3794125" y="2422525"/>
          <p14:tracePt t="31932" x="3802063" y="2430463"/>
          <p14:tracePt t="31941" x="3817938" y="2446338"/>
          <p14:tracePt t="31948" x="3817938" y="2468563"/>
          <p14:tracePt t="31956" x="3840163" y="2484438"/>
          <p14:tracePt t="31964" x="3840163" y="2492375"/>
          <p14:tracePt t="31972" x="3848100" y="2506663"/>
          <p14:tracePt t="31980" x="3863975" y="2514600"/>
          <p14:tracePt t="31988" x="3870325" y="2530475"/>
          <p14:tracePt t="31996" x="3870325" y="2536825"/>
          <p14:tracePt t="32004" x="3886200" y="2552700"/>
          <p14:tracePt t="32013" x="3902075" y="2568575"/>
          <p14:tracePt t="32020" x="3902075" y="2574925"/>
          <p14:tracePt t="32029" x="3908425" y="2590800"/>
          <p14:tracePt t="32045" x="3924300" y="2598738"/>
          <p14:tracePt t="32053" x="3924300" y="2613025"/>
          <p14:tracePt t="32061" x="3932238" y="2613025"/>
          <p14:tracePt t="32069" x="3932238" y="2620963"/>
          <p14:tracePt t="32077" x="3932238" y="2636838"/>
          <p14:tracePt t="32093" x="3946525" y="2644775"/>
          <p14:tracePt t="32117" x="3946525" y="2659063"/>
          <p14:tracePt t="32134" x="3946525" y="2674938"/>
          <p14:tracePt t="32150" x="3946525" y="2682875"/>
          <p14:tracePt t="32159" x="3954463" y="2682875"/>
          <p14:tracePt t="32176" x="3954463" y="2697163"/>
          <p14:tracePt t="32198" x="3954463" y="2705100"/>
          <p14:tracePt t="32208" x="3954463" y="2720975"/>
          <p14:tracePt t="32222" x="3954463" y="2727325"/>
          <p14:tracePt t="32238" x="3954463" y="2743200"/>
          <p14:tracePt t="32247" x="3954463" y="2759075"/>
          <p14:tracePt t="32271" x="3954463" y="2765425"/>
          <p14:tracePt t="32287" x="3954463" y="2781300"/>
          <p14:tracePt t="32303" x="3954463" y="2789238"/>
          <p14:tracePt t="32319" x="3954463" y="2803525"/>
          <p14:tracePt t="32343" x="3954463" y="2811463"/>
          <p14:tracePt t="32367" x="3954463" y="2827338"/>
          <p14:tracePt t="32472" x="3954463" y="2841625"/>
          <p14:tracePt t="38000" x="4008438" y="2841625"/>
          <p14:tracePt t="38009" x="4038600" y="2841625"/>
          <p14:tracePt t="38016" x="4122738" y="2827338"/>
          <p14:tracePt t="38026" x="4221163" y="2811463"/>
          <p14:tracePt t="38032" x="4327525" y="2803525"/>
          <p14:tracePt t="38042" x="4435475" y="2789238"/>
          <p14:tracePt t="38048" x="4518025" y="2789238"/>
          <p14:tracePt t="38056" x="4625975" y="2789238"/>
          <p14:tracePt t="38065" x="4724400" y="2789238"/>
          <p14:tracePt t="38072" x="4808538" y="2789238"/>
          <p14:tracePt t="38081" x="4884738" y="2789238"/>
          <p14:tracePt t="38088" x="4960938" y="2789238"/>
          <p14:tracePt t="38096" x="5021263" y="2789238"/>
          <p14:tracePt t="38105" x="5075238" y="2803525"/>
          <p14:tracePt t="38113" x="5113338" y="2811463"/>
          <p14:tracePt t="38121" x="5159375" y="2811463"/>
          <p14:tracePt t="38129" x="5211763" y="2827338"/>
          <p14:tracePt t="38137" x="5241925" y="2827338"/>
          <p14:tracePt t="38145" x="5295900" y="2841625"/>
          <p14:tracePt t="38153" x="5326063" y="2841625"/>
          <p14:tracePt t="38161" x="5349875" y="2849563"/>
          <p14:tracePt t="38169" x="5387975" y="2849563"/>
          <p14:tracePt t="38177" x="5402263" y="2849563"/>
          <p14:tracePt t="38185" x="5426075" y="2849563"/>
          <p14:tracePt t="38194" x="5432425" y="2849563"/>
          <p14:tracePt t="38201" x="5464175" y="2849563"/>
          <p14:tracePt t="38210" x="5470525" y="2849563"/>
          <p14:tracePt t="38226" x="5486400" y="2849563"/>
          <p14:tracePt t="38242" x="5494338" y="2849563"/>
          <p14:tracePt t="38419" x="5486400" y="2849563"/>
          <p14:tracePt t="38435" x="5470525" y="2849563"/>
          <p14:tracePt t="38451" x="5464175" y="2849563"/>
          <p14:tracePt t="38468" x="5448300" y="2849563"/>
          <p14:tracePt t="38484" x="5432425" y="2849563"/>
          <p14:tracePt t="38500" x="5426075" y="2849563"/>
          <p14:tracePt t="38509" x="5426075" y="2841625"/>
          <p14:tracePt t="38526" x="5410200" y="2841625"/>
          <p14:tracePt t="38532" x="5410200" y="2827338"/>
          <p14:tracePt t="38557" x="5410200" y="2811463"/>
          <p14:tracePt t="38565" x="5402263" y="2811463"/>
          <p14:tracePt t="38573" x="5402263" y="2803525"/>
          <p14:tracePt t="38621" x="5402263" y="2789238"/>
          <p14:tracePt t="38798" x="5402263" y="2781300"/>
          <p14:tracePt t="38815" x="5387975" y="2781300"/>
          <p14:tracePt t="38936" x="5387975" y="2765425"/>
          <p14:tracePt t="39210" x="5387975" y="2781300"/>
          <p14:tracePt t="39533" x="5402263" y="2781300"/>
          <p14:tracePt t="39597" x="5410200" y="2781300"/>
          <p14:tracePt t="39646" x="5426075" y="2781300"/>
          <p14:tracePt t="39686" x="5432425" y="2781300"/>
          <p14:tracePt t="39710" x="5448300" y="2781300"/>
          <p14:tracePt t="39735" x="5464175" y="2781300"/>
          <p14:tracePt t="39751" x="5470525" y="2781300"/>
          <p14:tracePt t="39767" x="5486400" y="2781300"/>
          <p14:tracePt t="39783" x="5494338" y="2781300"/>
          <p14:tracePt t="39807" x="5508625" y="2781300"/>
          <p14:tracePt t="39825" x="5516563" y="2781300"/>
          <p14:tracePt t="39840" x="5532438" y="2781300"/>
          <p14:tracePt t="39848" x="5546725" y="2781300"/>
          <p14:tracePt t="39859" x="5554663" y="2781300"/>
          <p14:tracePt t="39872" x="5578475" y="2781300"/>
          <p14:tracePt t="39888" x="5592763" y="2781300"/>
          <p14:tracePt t="39896" x="5600700" y="2781300"/>
          <p14:tracePt t="39904" x="5622925" y="2781300"/>
          <p14:tracePt t="39912" x="5638800" y="2781300"/>
          <p14:tracePt t="39920" x="5654675" y="2781300"/>
          <p14:tracePt t="39928" x="5676900" y="2781300"/>
          <p14:tracePt t="39936" x="5684838" y="2781300"/>
          <p14:tracePt t="39944" x="5707063" y="2781300"/>
          <p14:tracePt t="39953" x="5722938" y="2781300"/>
          <p14:tracePt t="39961" x="5745163" y="2781300"/>
          <p14:tracePt t="39969" x="5768975" y="2781300"/>
          <p14:tracePt t="39977" x="5783263" y="2781300"/>
          <p14:tracePt t="39985" x="5807075" y="2765425"/>
          <p14:tracePt t="39993" x="5829300" y="2765425"/>
          <p14:tracePt t="40001" x="5851525" y="2765425"/>
          <p14:tracePt t="40009" x="5875338" y="2765425"/>
          <p14:tracePt t="40017" x="5897563" y="2765425"/>
          <p14:tracePt t="40025" x="5927725" y="2765425"/>
          <p14:tracePt t="40033" x="5935663" y="2765425"/>
          <p14:tracePt t="40042" x="5959475" y="2765425"/>
          <p14:tracePt t="40049" x="5973763" y="2765425"/>
          <p14:tracePt t="40058" x="5997575" y="2765425"/>
          <p14:tracePt t="40065" x="6019800" y="2765425"/>
          <p14:tracePt t="40075" x="6035675" y="2765425"/>
          <p14:tracePt t="40081" x="6057900" y="2765425"/>
          <p14:tracePt t="40089" x="6065838" y="2765425"/>
          <p14:tracePt t="40098" x="6080125" y="2765425"/>
          <p14:tracePt t="40106" x="6103938" y="2765425"/>
          <p14:tracePt t="40114" x="6118225" y="2765425"/>
          <p14:tracePt t="40122" x="6126163" y="2765425"/>
          <p14:tracePt t="40130" x="6149975" y="2765425"/>
          <p14:tracePt t="40146" x="6164263" y="2765425"/>
          <p14:tracePt t="40154" x="6172200" y="2765425"/>
          <p14:tracePt t="40162" x="6188075" y="2765425"/>
          <p14:tracePt t="40179" x="6202363" y="2765425"/>
          <p14:tracePt t="40203" x="6210300" y="2765425"/>
          <p14:tracePt t="40227" x="6226175" y="2765425"/>
          <p14:tracePt t="40316" x="6226175" y="2781300"/>
          <p14:tracePt t="40574" x="6210300" y="2781300"/>
          <p14:tracePt t="42954" x="6202363" y="2781300"/>
          <p14:tracePt t="42962" x="6118225" y="2789238"/>
          <p14:tracePt t="42971" x="6057900" y="2811463"/>
          <p14:tracePt t="42979" x="5997575" y="2849563"/>
          <p14:tracePt t="42987" x="5935663" y="2873375"/>
          <p14:tracePt t="42995" x="5875338" y="2895600"/>
          <p14:tracePt t="43003" x="5813425" y="2933700"/>
          <p14:tracePt t="43011" x="5761038" y="2955925"/>
          <p14:tracePt t="43019" x="5699125" y="2994025"/>
          <p14:tracePt t="43027" x="5638800" y="3032125"/>
          <p14:tracePt t="43035" x="5516563" y="3078163"/>
          <p14:tracePt t="43043" x="5387975" y="3140075"/>
          <p14:tracePt t="43051" x="5257800" y="3208338"/>
          <p14:tracePt t="43059" x="5127625" y="3268663"/>
          <p14:tracePt t="43067" x="5006975" y="3306763"/>
          <p14:tracePt t="43075" x="4876800" y="3336925"/>
          <p14:tracePt t="43083" x="4732338" y="3390900"/>
          <p14:tracePt t="43092" x="4610100" y="3421063"/>
          <p14:tracePt t="43099" x="4495800" y="3436938"/>
          <p14:tracePt t="43109" x="4351338" y="3467100"/>
          <p14:tracePt t="43116" x="4221163" y="3482975"/>
          <p14:tracePt t="43126" x="4076700" y="3505200"/>
          <p14:tracePt t="43132" x="3932238" y="3527425"/>
          <p14:tracePt t="43142" x="3679825" y="3551238"/>
          <p14:tracePt t="43148" x="3611563" y="3581400"/>
          <p14:tracePt t="43156" x="3467100" y="3581400"/>
          <p14:tracePt t="43164" x="3298825" y="3603625"/>
          <p14:tracePt t="43172" x="3162300" y="3627438"/>
          <p14:tracePt t="43180" x="3040063" y="3649663"/>
          <p14:tracePt t="43188" x="2933700" y="3665538"/>
          <p14:tracePt t="43196" x="2827338" y="3673475"/>
          <p14:tracePt t="43204" x="2789238" y="3673475"/>
          <p14:tracePt t="43213" x="2727325" y="3673475"/>
          <p14:tracePt t="43221" x="2659063" y="3673475"/>
          <p14:tracePt t="43229" x="2613025" y="3673475"/>
          <p14:tracePt t="43237" x="2574925" y="3673475"/>
          <p14:tracePt t="43245" x="2552700" y="3673475"/>
          <p14:tracePt t="43253" x="2506663" y="3665538"/>
          <p14:tracePt t="43261" x="2476500" y="3649663"/>
          <p14:tracePt t="43269" x="2468563" y="3635375"/>
          <p14:tracePt t="43277" x="2446338" y="3627438"/>
          <p14:tracePt t="43285" x="2430463" y="3611563"/>
          <p14:tracePt t="43293" x="2422525" y="3603625"/>
          <p14:tracePt t="43301" x="2408238" y="3603625"/>
          <p14:tracePt t="43309" x="2408238" y="3589338"/>
          <p14:tracePt t="43326" x="2392363" y="3581400"/>
          <p14:tracePt t="43342" x="2384425" y="3581400"/>
          <p14:tracePt t="43350" x="2384425" y="3565525"/>
          <p14:tracePt t="43359" x="2370138" y="3551238"/>
          <p14:tracePt t="43376" x="2370138" y="3543300"/>
          <p14:tracePt t="43381" x="2362200" y="3543300"/>
          <p14:tracePt t="43390" x="2362200" y="3527425"/>
          <p14:tracePt t="43398" x="2346325" y="3521075"/>
          <p14:tracePt t="43406" x="2346325" y="3505200"/>
          <p14:tracePt t="43414" x="2346325" y="3497263"/>
          <p14:tracePt t="43422" x="2339975" y="3482975"/>
          <p14:tracePt t="43430" x="2324100" y="3467100"/>
          <p14:tracePt t="43446" x="2316163" y="3459163"/>
          <p14:tracePt t="43454" x="2301875" y="3444875"/>
          <p14:tracePt t="43463" x="2278063" y="3436938"/>
          <p14:tracePt t="43470" x="2263775" y="3421063"/>
          <p14:tracePt t="43479" x="2263775" y="3413125"/>
          <p14:tracePt t="43487" x="2255838" y="3413125"/>
          <p14:tracePt t="43495" x="2239963" y="3398838"/>
          <p14:tracePt t="43503" x="2232025" y="3390900"/>
          <p14:tracePt t="43519" x="2217738" y="3375025"/>
          <p14:tracePt t="43527" x="2201863" y="3375025"/>
          <p14:tracePt t="43535" x="2201863" y="3360738"/>
          <p14:tracePt t="43551" x="2193925" y="3360738"/>
          <p14:tracePt t="43559" x="2193925" y="3352800"/>
          <p14:tracePt t="43576" x="2193925" y="3336925"/>
          <p14:tracePt t="43592" x="2193925" y="3330575"/>
          <p14:tracePt t="43609" x="2193925" y="3314700"/>
          <p14:tracePt t="43616" x="2179638" y="3314700"/>
          <p14:tracePt t="43625" x="2179638" y="3306763"/>
          <p14:tracePt t="43648" x="2179638" y="3292475"/>
          <p14:tracePt t="43656" x="2171700" y="3292475"/>
          <p14:tracePt t="43664" x="2171700" y="3276600"/>
          <p14:tracePt t="43697" x="2171700" y="3268663"/>
          <p14:tracePt t="43753" x="2171700" y="3254375"/>
          <p14:tracePt t="43892" x="2179638" y="3254375"/>
          <p14:tracePt t="43906" x="2179638" y="3246438"/>
          <p14:tracePt t="43995" x="2179638" y="3230563"/>
          <p14:tracePt t="44003" x="2193925" y="3230563"/>
          <p14:tracePt t="44051" x="2201863" y="3230563"/>
          <p14:tracePt t="44116" x="2217738" y="3230563"/>
          <p14:tracePt t="44181" x="2232025" y="3230563"/>
          <p14:tracePt t="44294" x="2239963" y="3230563"/>
          <p14:tracePt t="44366" x="2255838" y="3230563"/>
          <p14:tracePt t="44431" x="2263775" y="3230563"/>
          <p14:tracePt t="44455" x="2278063" y="3230563"/>
          <p14:tracePt t="44487" x="2286000" y="3230563"/>
          <p14:tracePt t="44503" x="2301875" y="3230563"/>
          <p14:tracePt t="44520" x="2316163" y="3230563"/>
          <p14:tracePt t="44536" x="2324100" y="3230563"/>
          <p14:tracePt t="44544" x="2339975" y="3230563"/>
          <p14:tracePt t="44552" x="2346325" y="3230563"/>
          <p14:tracePt t="44560" x="2362200" y="3230563"/>
          <p14:tracePt t="44568" x="2370138" y="3230563"/>
          <p14:tracePt t="44584" x="2392363" y="3230563"/>
          <p14:tracePt t="44600" x="2408238" y="3230563"/>
          <p14:tracePt t="44608" x="2422525" y="3230563"/>
          <p14:tracePt t="44616" x="2430463" y="3230563"/>
          <p14:tracePt t="44633" x="2446338" y="3230563"/>
          <p14:tracePt t="44642" x="2454275" y="3230563"/>
          <p14:tracePt t="44658" x="2468563" y="3230563"/>
          <p14:tracePt t="44689" x="2476500" y="3230563"/>
          <p14:tracePt t="44721" x="2492375" y="3230563"/>
          <p14:tracePt t="45068" x="2506663" y="3230563"/>
          <p14:tracePt t="45092" x="2514600" y="3230563"/>
          <p14:tracePt t="45109" x="2530475" y="3230563"/>
          <p14:tracePt t="45117" x="2536825" y="3230563"/>
          <p14:tracePt t="45126" x="2552700" y="3246438"/>
          <p14:tracePt t="45133" x="2574925" y="3246438"/>
          <p14:tracePt t="45142" x="2590800" y="3246438"/>
          <p14:tracePt t="45149" x="2598738" y="3246438"/>
          <p14:tracePt t="45159" x="2620963" y="3246438"/>
          <p14:tracePt t="45165" x="2636838" y="3246438"/>
          <p14:tracePt t="45175" x="2644775" y="3246438"/>
          <p14:tracePt t="45181" x="2667000" y="3246438"/>
          <p14:tracePt t="45189" x="2682875" y="3246438"/>
          <p14:tracePt t="45197" x="2697163" y="3246438"/>
          <p14:tracePt t="45206" x="2705100" y="3246438"/>
          <p14:tracePt t="45230" x="2720975" y="3246438"/>
          <p14:tracePt t="45254" x="2727325" y="3246438"/>
          <p14:tracePt t="45609" x="2727325" y="3254375"/>
          <p14:tracePt t="45697" x="2727325" y="3268663"/>
          <p14:tracePt t="45770" x="2743200" y="3276600"/>
          <p14:tracePt t="45786" x="2751138" y="3276600"/>
          <p14:tracePt t="45819" x="2765425" y="3292475"/>
          <p14:tracePt t="45835" x="2781300" y="3292475"/>
          <p14:tracePt t="45843" x="2781300" y="3306763"/>
          <p14:tracePt t="45867" x="2789238" y="3306763"/>
          <p14:tracePt t="45876" x="2789238" y="3314700"/>
          <p14:tracePt t="45893" x="2803525" y="3314700"/>
          <p14:tracePt t="45899" x="2803525" y="3330575"/>
          <p14:tracePt t="45924" x="2803525" y="3336925"/>
          <p14:tracePt t="45947" x="2803525" y="3352800"/>
          <p14:tracePt t="45980" x="2803525" y="3360738"/>
          <p14:tracePt t="46012" x="2803525" y="3375025"/>
          <p14:tracePt t="46036" x="2803525" y="3390900"/>
          <p14:tracePt t="46077" x="2803525" y="3398838"/>
          <p14:tracePt t="46125" x="2803525" y="3413125"/>
          <p14:tracePt t="46190" x="2803525" y="3421063"/>
          <p14:tracePt t="46246" x="2803525" y="3436938"/>
          <p14:tracePt t="46303" x="2803525" y="3444875"/>
          <p14:tracePt t="46351" x="2811463" y="3459163"/>
          <p14:tracePt t="46383" x="2811463" y="3467100"/>
          <p14:tracePt t="46416" x="2827338" y="3467100"/>
          <p14:tracePt t="46425" x="2827338" y="3482975"/>
          <p14:tracePt t="46456" x="2835275" y="3482975"/>
          <p14:tracePt t="46464" x="2835275" y="3497263"/>
          <p14:tracePt t="46504" x="2835275" y="3505200"/>
          <p14:tracePt t="46512" x="2849563" y="3505200"/>
          <p14:tracePt t="46545" x="2849563" y="3521075"/>
          <p14:tracePt t="46577" x="2857500" y="3521075"/>
          <p14:tracePt t="46585" x="2857500" y="3527425"/>
          <p14:tracePt t="46609" x="2857500" y="3543300"/>
          <p14:tracePt t="46642" x="2873375" y="3543300"/>
          <p14:tracePt t="46649" x="2873375" y="3551238"/>
          <p14:tracePt t="46698" x="2887663" y="3551238"/>
          <p14:tracePt t="46706" x="2887663" y="3565525"/>
          <p14:tracePt t="46770" x="2895600" y="3581400"/>
          <p14:tracePt t="46827" x="2911475" y="3581400"/>
          <p14:tracePt t="46892" x="2917825" y="3581400"/>
          <p14:tracePt t="46940" x="2933700" y="3581400"/>
          <p14:tracePt t="46989" x="2941638" y="3581400"/>
          <p14:tracePt t="47045" x="2955925" y="3581400"/>
          <p14:tracePt t="47126" x="2971800" y="3581400"/>
          <p14:tracePt t="47198" x="2979738" y="3581400"/>
          <p14:tracePt t="47255" x="2994025" y="3581400"/>
          <p14:tracePt t="47456" x="3001963" y="3581400"/>
          <p14:tracePt t="47844" x="3001963" y="3565525"/>
          <p14:tracePt t="47917" x="3001963" y="3551238"/>
          <p14:tracePt t="48029" x="3001963" y="3543300"/>
          <p14:tracePt t="48473" x="3017838" y="3543300"/>
          <p14:tracePt t="48489" x="3025775" y="3543300"/>
          <p14:tracePt t="48498" x="3040063" y="3543300"/>
          <p14:tracePt t="48514" x="3055938" y="3543300"/>
          <p14:tracePt t="48522" x="3063875" y="3543300"/>
          <p14:tracePt t="48530" x="3078163" y="3543300"/>
          <p14:tracePt t="48546" x="3086100" y="3543300"/>
          <p14:tracePt t="48554" x="3101975" y="3543300"/>
          <p14:tracePt t="48570" x="3108325" y="3543300"/>
          <p14:tracePt t="48586" x="3124200" y="3543300"/>
          <p14:tracePt t="48602" x="3132138" y="3543300"/>
          <p14:tracePt t="48626" x="3146425" y="3543300"/>
          <p14:tracePt t="48643" x="3162300" y="3543300"/>
          <p14:tracePt t="48667" x="3170238" y="3543300"/>
          <p14:tracePt t="48683" x="3184525" y="3543300"/>
          <p14:tracePt t="48699" x="3192463" y="3543300"/>
          <p14:tracePt t="48731" x="3208338" y="3543300"/>
          <p14:tracePt t="48747" x="3216275" y="3543300"/>
          <p14:tracePt t="48772" x="3230563" y="3543300"/>
          <p14:tracePt t="48796" x="3246438" y="3543300"/>
          <p14:tracePt t="48812" x="3254375" y="3543300"/>
          <p14:tracePt t="48836" x="3268663" y="3543300"/>
          <p14:tracePt t="48852" x="3276600" y="3543300"/>
          <p14:tracePt t="48868" x="3292475" y="3543300"/>
          <p14:tracePt t="48885" x="3298825" y="3543300"/>
          <p14:tracePt t="48909" x="3314700" y="3543300"/>
          <p14:tracePt t="48917" x="3330575" y="3543300"/>
          <p14:tracePt t="48926" x="3330575" y="3551238"/>
          <p14:tracePt t="48933" x="3352800" y="3551238"/>
          <p14:tracePt t="48949" x="3360738" y="3565525"/>
          <p14:tracePt t="48959" x="3382963" y="3565525"/>
          <p14:tracePt t="48965" x="3398838" y="3565525"/>
          <p14:tracePt t="48973" x="3406775" y="3581400"/>
          <p14:tracePt t="48982" x="3436938" y="3581400"/>
          <p14:tracePt t="48989" x="3444875" y="3581400"/>
          <p14:tracePt t="48997" x="3459163" y="3581400"/>
          <p14:tracePt t="49005" x="3482975" y="3581400"/>
          <p14:tracePt t="49014" x="3489325" y="3581400"/>
          <p14:tracePt t="49022" x="3505200" y="3581400"/>
          <p14:tracePt t="49030" x="3521075" y="3581400"/>
          <p14:tracePt t="49038" x="3527425" y="3589338"/>
          <p14:tracePt t="49046" x="3543300" y="3589338"/>
          <p14:tracePt t="49054" x="3551238" y="3589338"/>
          <p14:tracePt t="49062" x="3573463" y="3589338"/>
          <p14:tracePt t="49070" x="3589338" y="3589338"/>
          <p14:tracePt t="49079" x="3597275" y="3589338"/>
          <p14:tracePt t="49094" x="3627438" y="3589338"/>
          <p14:tracePt t="49110" x="3635375" y="3589338"/>
          <p14:tracePt t="49119" x="3649663" y="3589338"/>
          <p14:tracePt t="49143" x="3657600" y="3589338"/>
          <p14:tracePt t="49159" x="3673475" y="3589338"/>
          <p14:tracePt t="49224" x="3679825" y="3589338"/>
          <p14:tracePt t="49345" x="3679825" y="3603625"/>
          <p14:tracePt t="49877" x="3695700" y="3603625"/>
          <p14:tracePt t="49917" x="3711575" y="3603625"/>
          <p14:tracePt t="49942" x="3717925" y="3603625"/>
          <p14:tracePt t="49950" x="3733800" y="3603625"/>
          <p14:tracePt t="49966" x="3741738" y="3611563"/>
          <p14:tracePt t="49976" x="3756025" y="3611563"/>
          <p14:tracePt t="49982" x="3763963" y="3611563"/>
          <p14:tracePt t="49992" x="3779838" y="3611563"/>
          <p14:tracePt t="49998" x="3794125" y="3627438"/>
          <p14:tracePt t="50006" x="3817938" y="3627438"/>
          <p14:tracePt t="50014" x="3825875" y="3627438"/>
          <p14:tracePt t="50023" x="3840163" y="3627438"/>
          <p14:tracePt t="50031" x="3848100" y="3627438"/>
          <p14:tracePt t="50039" x="3863975" y="3627438"/>
          <p14:tracePt t="50047" x="3886200" y="3627438"/>
          <p14:tracePt t="50055" x="3902075" y="3627438"/>
          <p14:tracePt t="50063" x="3908425" y="3627438"/>
          <p14:tracePt t="50071" x="3932238" y="3635375"/>
          <p14:tracePt t="50079" x="3946525" y="3635375"/>
          <p14:tracePt t="50087" x="3970338" y="3635375"/>
          <p14:tracePt t="50095" x="3984625" y="3635375"/>
          <p14:tracePt t="50103" x="4008438" y="3635375"/>
          <p14:tracePt t="50111" x="4016375" y="3635375"/>
          <p14:tracePt t="50119" x="4038600" y="3635375"/>
          <p14:tracePt t="50127" x="4068763" y="3635375"/>
          <p14:tracePt t="50135" x="4092575" y="3635375"/>
          <p14:tracePt t="50144" x="4114800" y="3649663"/>
          <p14:tracePt t="50152" x="4137025" y="3649663"/>
          <p14:tracePt t="50160" x="4160838" y="3649663"/>
          <p14:tracePt t="50168" x="4183063" y="3649663"/>
          <p14:tracePt t="50176" x="4206875" y="3649663"/>
          <p14:tracePt t="50184" x="4221163" y="3649663"/>
          <p14:tracePt t="50192" x="4244975" y="3649663"/>
          <p14:tracePt t="50200" x="4259263" y="3649663"/>
          <p14:tracePt t="50209" x="4267200" y="3649663"/>
          <p14:tracePt t="50225" x="4283075" y="3649663"/>
          <p14:tracePt t="50232" x="4289425" y="3649663"/>
          <p14:tracePt t="50248" x="4305300" y="3649663"/>
          <p14:tracePt t="50265" x="4313238" y="3649663"/>
          <p14:tracePt t="50289" x="4327525" y="3649663"/>
          <p14:tracePt t="50313" x="4335463" y="3649663"/>
          <p14:tracePt t="50345" x="4351338" y="3649663"/>
          <p14:tracePt t="50361" x="4365625" y="3649663"/>
          <p14:tracePt t="50377" x="4373563" y="3649663"/>
          <p14:tracePt t="50394" x="4389438" y="3649663"/>
          <p14:tracePt t="50418" x="4397375" y="3649663"/>
          <p14:tracePt t="50442" x="4411663" y="3649663"/>
          <p14:tracePt t="50466" x="4419600" y="3649663"/>
          <p14:tracePt t="50490" x="4435475" y="3665538"/>
          <p14:tracePt t="50523" x="4449763" y="3665538"/>
          <p14:tracePt t="50571" x="4457700" y="3665538"/>
          <p14:tracePt t="51467" x="4457700" y="3673475"/>
          <p14:tracePt t="58488" x="4449763" y="3687763"/>
          <p14:tracePt t="58497" x="4389438" y="3733800"/>
          <p14:tracePt t="58504" x="4305300" y="3779838"/>
          <p14:tracePt t="58513" x="4244975" y="3817938"/>
          <p14:tracePt t="58521" x="4144963" y="3878263"/>
          <p14:tracePt t="58529" x="4030663" y="3940175"/>
          <p14:tracePt t="58537" x="3902075" y="3992563"/>
          <p14:tracePt t="58545" x="3679825" y="4114800"/>
          <p14:tracePt t="58553" x="3611563" y="4137025"/>
          <p14:tracePt t="58561" x="3467100" y="4183063"/>
          <p14:tracePt t="58569" x="3330575" y="4237038"/>
          <p14:tracePt t="58577" x="3184525" y="4267200"/>
          <p14:tracePt t="58585" x="3063875" y="4289425"/>
          <p14:tracePt t="58593" x="2895600" y="4327525"/>
          <p14:tracePt t="58601" x="2751138" y="4351338"/>
          <p14:tracePt t="58609" x="2613025" y="4365625"/>
          <p14:tracePt t="58617" x="2492375" y="4373563"/>
          <p14:tracePt t="58625" x="2362200" y="4389438"/>
          <p14:tracePt t="58633" x="2239963" y="4389438"/>
          <p14:tracePt t="58642" x="2117725" y="4389438"/>
          <p14:tracePt t="58650" x="1989138" y="4389438"/>
          <p14:tracePt t="58659" x="1874838" y="4389438"/>
          <p14:tracePt t="58666" x="1768475" y="4389438"/>
          <p14:tracePt t="58676" x="1668463" y="4389438"/>
          <p14:tracePt t="58682" x="1584325" y="4389438"/>
          <p14:tracePt t="58692" x="1493838" y="4389438"/>
          <p14:tracePt t="58698" x="1417638" y="4389438"/>
          <p14:tracePt t="58706" x="1349375" y="4389438"/>
          <p14:tracePt t="58714" x="1265238" y="4389438"/>
          <p14:tracePt t="58722" x="1203325" y="4389438"/>
          <p14:tracePt t="58730" x="1135063" y="4389438"/>
          <p14:tracePt t="58738" x="1074738" y="4389438"/>
          <p14:tracePt t="58746" x="1036638" y="4389438"/>
          <p14:tracePt t="58754" x="990600" y="4403725"/>
          <p14:tracePt t="58763" x="944563" y="4403725"/>
          <p14:tracePt t="58770" x="892175" y="4411663"/>
          <p14:tracePt t="58779" x="846138" y="4411663"/>
          <p14:tracePt t="58787" x="808038" y="4427538"/>
          <p14:tracePt t="58795" x="777875" y="4435475"/>
          <p14:tracePt t="58803" x="739775" y="4457700"/>
          <p14:tracePt t="58811" x="701675" y="4473575"/>
          <p14:tracePt t="58819" x="677863" y="4473575"/>
          <p14:tracePt t="58827" x="655638" y="4487863"/>
          <p14:tracePt t="58835" x="631825" y="4495800"/>
          <p14:tracePt t="58843" x="617538" y="4511675"/>
          <p14:tracePt t="58851" x="593725" y="4511675"/>
          <p14:tracePt t="58859" x="587375" y="4518025"/>
          <p14:tracePt t="58876" x="571500" y="4518025"/>
          <p14:tracePt t="58893" x="563563" y="4518025"/>
          <p14:tracePt t="58916" x="563563" y="4511675"/>
          <p14:tracePt t="58932" x="563563" y="4495800"/>
          <p14:tracePt t="58948" x="563563" y="4487863"/>
          <p14:tracePt t="58956" x="571500" y="4487863"/>
          <p14:tracePt t="58964" x="571500" y="4473575"/>
          <p14:tracePt t="58972" x="587375" y="4473575"/>
          <p14:tracePt t="58988" x="593725" y="4473575"/>
          <p14:tracePt t="59005" x="609600" y="4473575"/>
          <p14:tracePt t="59013" x="617538" y="4457700"/>
          <p14:tracePt t="59028" x="631825" y="4457700"/>
          <p14:tracePt t="59045" x="655638" y="4457700"/>
          <p14:tracePt t="59061" x="669925" y="4457700"/>
          <p14:tracePt t="59069" x="693738" y="4457700"/>
          <p14:tracePt t="59077" x="701675" y="4457700"/>
          <p14:tracePt t="59085" x="715963" y="4457700"/>
          <p14:tracePt t="59093" x="723900" y="4457700"/>
          <p14:tracePt t="59101" x="739775" y="4457700"/>
          <p14:tracePt t="59109" x="754063" y="4457700"/>
          <p14:tracePt t="59117" x="762000" y="4457700"/>
          <p14:tracePt t="59126" x="777875" y="4457700"/>
          <p14:tracePt t="59133" x="784225" y="4457700"/>
          <p14:tracePt t="59142" x="800100" y="4457700"/>
          <p14:tracePt t="59150" x="808038" y="4473575"/>
          <p14:tracePt t="59159" x="822325" y="4473575"/>
          <p14:tracePt t="59166" x="838200" y="4473575"/>
          <p14:tracePt t="59176" x="846138" y="4487863"/>
          <p14:tracePt t="59182" x="868363" y="4487863"/>
          <p14:tracePt t="59192" x="884238" y="4495800"/>
          <p14:tracePt t="59206" x="892175" y="4511675"/>
          <p14:tracePt t="59214" x="906463" y="4511675"/>
          <p14:tracePt t="59222" x="914400" y="4511675"/>
          <p14:tracePt t="59238" x="930275" y="4518025"/>
          <p14:tracePt t="59255" x="944563" y="4518025"/>
          <p14:tracePt t="59263" x="944563" y="4533900"/>
          <p14:tracePt t="59271" x="952500" y="4533900"/>
          <p14:tracePt t="59295" x="968375" y="4533900"/>
          <p14:tracePt t="59319" x="974725" y="4533900"/>
          <p14:tracePt t="59351" x="990600" y="4533900"/>
          <p14:tracePt t="59472" x="990600" y="4541838"/>
          <p14:tracePt t="59553" x="998538" y="4541838"/>
          <p14:tracePt t="59650" x="1012825" y="4541838"/>
          <p14:tracePt t="59706" x="1028700" y="4541838"/>
          <p14:tracePt t="59771" x="1036638" y="4541838"/>
          <p14:tracePt t="60231" x="1036638" y="4556125"/>
          <p14:tracePt t="60449" x="1036638" y="4564063"/>
          <p14:tracePt t="60699" x="1050925" y="4564063"/>
          <p14:tracePt t="60739" x="1058863" y="4564063"/>
          <p14:tracePt t="60796" x="1074738" y="4564063"/>
          <p14:tracePt t="60852" x="1082675" y="4564063"/>
          <p14:tracePt t="60917" x="1096963" y="4564063"/>
          <p14:tracePt t="60973" x="1112838" y="4564063"/>
          <p14:tracePt t="61014" x="1120775" y="4556125"/>
          <p14:tracePt t="61054" x="1135063" y="4556125"/>
          <p14:tracePt t="61086" x="1143000" y="4556125"/>
          <p14:tracePt t="61126" x="1158875" y="4556125"/>
          <p14:tracePt t="61175" x="1165225" y="4556125"/>
          <p14:tracePt t="61215" x="1181100" y="4556125"/>
          <p14:tracePt t="61256" x="1189038" y="4556125"/>
          <p14:tracePt t="61280" x="1203325" y="4556125"/>
          <p14:tracePt t="61320" x="1219200" y="4556125"/>
          <p14:tracePt t="61401" x="1227138" y="4556125"/>
          <p14:tracePt t="61594" x="1241425" y="4541838"/>
          <p14:tracePt t="62280" x="1249363" y="4541838"/>
          <p14:tracePt t="62377" x="1265238" y="4541838"/>
          <p14:tracePt t="62425" x="1273175" y="4541838"/>
          <p14:tracePt t="62458" x="1287463" y="4541838"/>
          <p14:tracePt t="62482" x="1303338" y="4541838"/>
          <p14:tracePt t="62506" x="1311275" y="4541838"/>
          <p14:tracePt t="62515" x="1325563" y="4541838"/>
          <p14:tracePt t="62530" x="1333500" y="4541838"/>
          <p14:tracePt t="62539" x="1349375" y="4541838"/>
          <p14:tracePt t="62555" x="1371600" y="4541838"/>
          <p14:tracePt t="62571" x="1379538" y="4541838"/>
          <p14:tracePt t="62579" x="1393825" y="4541838"/>
          <p14:tracePt t="62587" x="1409700" y="4541838"/>
          <p14:tracePt t="62603" x="1417638" y="4541838"/>
          <p14:tracePt t="62611" x="1431925" y="4541838"/>
          <p14:tracePt t="62619" x="1439863" y="4541838"/>
          <p14:tracePt t="62627" x="1455738" y="4541838"/>
          <p14:tracePt t="62635" x="1463675" y="4541838"/>
          <p14:tracePt t="62644" x="1477963" y="4541838"/>
          <p14:tracePt t="62651" x="1493838" y="4541838"/>
          <p14:tracePt t="62667" x="1501775" y="4541838"/>
          <p14:tracePt t="62676" x="1516063" y="4541838"/>
          <p14:tracePt t="62693" x="1524000" y="4541838"/>
          <p14:tracePt t="62709" x="1539875" y="4541838"/>
          <p14:tracePt t="62726" x="1546225" y="4541838"/>
          <p14:tracePt t="62756" x="1562100" y="4541838"/>
          <p14:tracePt t="63862" x="1577975" y="4541838"/>
          <p14:tracePt t="63910" x="1584325" y="4541838"/>
          <p14:tracePt t="63943" x="1600200" y="4541838"/>
          <p14:tracePt t="63950" x="1608138" y="4541838"/>
          <p14:tracePt t="63967" x="1622425" y="4541838"/>
          <p14:tracePt t="63976" x="1630363" y="4541838"/>
          <p14:tracePt t="63992" x="1646238" y="4541838"/>
          <p14:tracePt t="63999" x="1654175" y="4541838"/>
          <p14:tracePt t="64015" x="1668463" y="4541838"/>
          <p14:tracePt t="64023" x="1684338" y="4541838"/>
          <p14:tracePt t="64042" x="1692275" y="4541838"/>
          <p14:tracePt t="64055" x="1706563" y="4541838"/>
          <p14:tracePt t="64071" x="1714500" y="4541838"/>
          <p14:tracePt t="64088" x="1730375" y="4541838"/>
          <p14:tracePt t="64104" x="1736725" y="4541838"/>
          <p14:tracePt t="64128" x="1752600" y="4541838"/>
          <p14:tracePt t="64144" x="1768475" y="4541838"/>
          <p14:tracePt t="64160" x="1774825" y="4541838"/>
          <p14:tracePt t="64177" x="1790700" y="4541838"/>
          <p14:tracePt t="64193" x="1798638" y="4541838"/>
          <p14:tracePt t="64225" x="1812925" y="4541838"/>
          <p14:tracePt t="64242" x="1820863" y="4541838"/>
          <p14:tracePt t="64273" x="1836738" y="4541838"/>
          <p14:tracePt t="64306" x="1851025" y="4541838"/>
          <p14:tracePt t="64330" x="1858963" y="4541838"/>
          <p14:tracePt t="64346" x="1858963" y="4556125"/>
          <p14:tracePt t="64354" x="1874838" y="4556125"/>
          <p14:tracePt t="64370" x="1882775" y="4556125"/>
          <p14:tracePt t="64386" x="1897063" y="4556125"/>
          <p14:tracePt t="64402" x="1905000" y="4556125"/>
          <p14:tracePt t="64427" x="1920875" y="4556125"/>
          <p14:tracePt t="64443" x="1927225" y="4556125"/>
          <p14:tracePt t="64459" x="1943100" y="4556125"/>
          <p14:tracePt t="64491" x="1958975" y="4556125"/>
          <p14:tracePt t="64509" x="1965325" y="4556125"/>
          <p14:tracePt t="64523" x="1981200" y="4556125"/>
          <p14:tracePt t="64548" x="1989138" y="4556125"/>
          <p14:tracePt t="64556" x="2003425" y="4556125"/>
          <p14:tracePt t="64572" x="2011363" y="4556125"/>
          <p14:tracePt t="64588" x="2027238" y="4556125"/>
          <p14:tracePt t="64604" x="2041525" y="4556125"/>
          <p14:tracePt t="64620" x="2049463" y="4556125"/>
          <p14:tracePt t="64636" x="2065338" y="4556125"/>
          <p14:tracePt t="64645" x="2073275" y="4556125"/>
          <p14:tracePt t="64661" x="2087563" y="4556125"/>
          <p14:tracePt t="64669" x="2095500" y="4556125"/>
          <p14:tracePt t="64685" x="2111375" y="4556125"/>
          <p14:tracePt t="64693" x="2117725" y="4556125"/>
          <p14:tracePt t="64701" x="2117725" y="4564063"/>
          <p14:tracePt t="64709" x="2133600" y="4564063"/>
          <p14:tracePt t="64717" x="2149475" y="4564063"/>
          <p14:tracePt t="64733" x="2155825" y="4564063"/>
          <p14:tracePt t="64742" x="2171700" y="4564063"/>
          <p14:tracePt t="64759" x="2179638" y="4564063"/>
          <p14:tracePt t="64765" x="2193925" y="4579938"/>
          <p14:tracePt t="64781" x="2201863" y="4579938"/>
          <p14:tracePt t="64798" x="2217738" y="4579938"/>
          <p14:tracePt t="64808" x="2232025" y="4579938"/>
          <p14:tracePt t="64814" x="2239963" y="4579938"/>
          <p14:tracePt t="64830" x="2255838" y="4594225"/>
          <p14:tracePt t="64838" x="2263775" y="4594225"/>
          <p14:tracePt t="64846" x="2278063" y="4594225"/>
          <p14:tracePt t="64862" x="2286000" y="4594225"/>
          <p14:tracePt t="64870" x="2301875" y="4602163"/>
          <p14:tracePt t="64879" x="2316163" y="4602163"/>
          <p14:tracePt t="64895" x="2324100" y="4602163"/>
          <p14:tracePt t="64902" x="2339975" y="4602163"/>
          <p14:tracePt t="64911" x="2346325" y="4602163"/>
          <p14:tracePt t="64919" x="2362200" y="4602163"/>
          <p14:tracePt t="64927" x="2370138" y="4618038"/>
          <p14:tracePt t="64943" x="2384425" y="4618038"/>
          <p14:tracePt t="64951" x="2392363" y="4618038"/>
          <p14:tracePt t="64959" x="2408238" y="4618038"/>
          <p14:tracePt t="64976" x="2422525" y="4625975"/>
          <p14:tracePt t="64983" x="2430463" y="4625975"/>
          <p14:tracePt t="64999" x="2446338" y="4625975"/>
          <p14:tracePt t="65009" x="2454275" y="4625975"/>
          <p14:tracePt t="65016" x="2454275" y="4640263"/>
          <p14:tracePt t="65026" x="2468563" y="4640263"/>
          <p14:tracePt t="65032" x="2476500" y="4640263"/>
          <p14:tracePt t="65048" x="2492375" y="4640263"/>
          <p14:tracePt t="65064" x="2506663" y="4640263"/>
          <p14:tracePt t="65088" x="2506663" y="4648200"/>
          <p14:tracePt t="65096" x="2514600" y="4648200"/>
          <p14:tracePt t="67001" x="2514600" y="4678363"/>
          <p14:tracePt t="67009" x="2514600" y="4702175"/>
          <p14:tracePt t="67017" x="2514600" y="4732338"/>
          <p14:tracePt t="67026" x="2514600" y="4792663"/>
          <p14:tracePt t="67033" x="2530475" y="4854575"/>
          <p14:tracePt t="67043" x="2536825" y="4914900"/>
          <p14:tracePt t="67049" x="2552700" y="4983163"/>
          <p14:tracePt t="67059" x="2560638" y="5067300"/>
          <p14:tracePt t="67065" x="2574925" y="5151438"/>
          <p14:tracePt t="67075" x="2590800" y="5227638"/>
          <p14:tracePt t="67081" x="2598738" y="5318125"/>
          <p14:tracePt t="67089" x="2598738" y="5341938"/>
          <p14:tracePt t="67098" x="2613025" y="5418138"/>
          <p14:tracePt t="67105" x="2613025" y="5470525"/>
          <p14:tracePt t="67114" x="2620963" y="5524500"/>
          <p14:tracePt t="67122" x="2620963" y="5554663"/>
          <p14:tracePt t="67130" x="2636838" y="5608638"/>
          <p14:tracePt t="67138" x="2644775" y="5638800"/>
          <p14:tracePt t="67146" x="2644775" y="5661025"/>
          <p14:tracePt t="67154" x="2644775" y="5699125"/>
          <p14:tracePt t="67162" x="2644775" y="5737225"/>
          <p14:tracePt t="67170" x="2644775" y="5761038"/>
          <p14:tracePt t="67178" x="2644775" y="5799138"/>
          <p14:tracePt t="67186" x="2644775" y="5821363"/>
          <p14:tracePt t="67194" x="2644775" y="5859463"/>
          <p14:tracePt t="67202" x="2644775" y="5883275"/>
          <p14:tracePt t="67210" x="2644775" y="5913438"/>
          <p14:tracePt t="67218" x="2644775" y="5927725"/>
          <p14:tracePt t="67227" x="2644775" y="5951538"/>
          <p14:tracePt t="67235" x="2644775" y="5973763"/>
          <p14:tracePt t="67243" x="2644775" y="5989638"/>
          <p14:tracePt t="67251" x="2644775" y="5997575"/>
          <p14:tracePt t="67259" x="2644775" y="6011863"/>
          <p14:tracePt t="67267" x="2644775" y="6019800"/>
          <p14:tracePt t="67276" x="2644775" y="6035675"/>
          <p14:tracePt t="67283" x="2644775" y="6049963"/>
          <p14:tracePt t="67299" x="2644775" y="6057900"/>
          <p14:tracePt t="67309" x="2644775" y="6073775"/>
          <p14:tracePt t="67315" x="2636838" y="6073775"/>
          <p14:tracePt t="67332" x="2636838" y="6080125"/>
          <p14:tracePt t="67339" x="2620963" y="6080125"/>
          <p14:tracePt t="67347" x="2620963" y="6096000"/>
          <p14:tracePt t="67364" x="2620963" y="6103938"/>
          <p14:tracePt t="67372" x="2613025" y="6103938"/>
          <p14:tracePt t="67380" x="2613025" y="6118225"/>
          <p14:tracePt t="67396" x="2598738" y="6118225"/>
          <p14:tracePt t="67404" x="2598738" y="6134100"/>
          <p14:tracePt t="67420" x="2590800" y="6142038"/>
          <p14:tracePt t="67436" x="2590800" y="6156325"/>
          <p14:tracePt t="67452" x="2574925" y="6156325"/>
          <p14:tracePt t="67461" x="2574925" y="6164263"/>
          <p14:tracePt t="67468" x="2560638" y="6164263"/>
          <p14:tracePt t="67477" x="2560638" y="6180138"/>
          <p14:tracePt t="67485" x="2552700" y="6188075"/>
          <p14:tracePt t="67501" x="2536825" y="6202363"/>
          <p14:tracePt t="67509" x="2536825" y="6210300"/>
          <p14:tracePt t="67517" x="2530475" y="6210300"/>
          <p14:tracePt t="67525" x="2530475" y="6226175"/>
          <p14:tracePt t="67533" x="2530475" y="6240463"/>
          <p14:tracePt t="67542" x="2514600" y="6240463"/>
          <p14:tracePt t="67549" x="2514600" y="6248400"/>
          <p14:tracePt t="67559" x="2506663" y="6248400"/>
          <p14:tracePt t="67565" x="2506663" y="6264275"/>
          <p14:tracePt t="67589" x="2492375" y="6270625"/>
          <p14:tracePt t="67606" x="2492375" y="6286500"/>
          <p14:tracePt t="67622" x="2476500" y="6294438"/>
          <p14:tracePt t="67638" x="2476500" y="6308725"/>
          <p14:tracePt t="67662" x="2468563" y="6324600"/>
          <p14:tracePt t="67686" x="2468563" y="6332538"/>
          <p14:tracePt t="67702" x="2454275" y="6332538"/>
          <p14:tracePt t="67711" x="2454275" y="6346825"/>
          <p14:tracePt t="67727" x="2454275" y="6354763"/>
          <p14:tracePt t="67751" x="2446338" y="6354763"/>
          <p14:tracePt t="67759" x="2446338" y="6370638"/>
          <p14:tracePt t="67791" x="2446338" y="6378575"/>
          <p14:tracePt t="67799" x="2430463" y="6378575"/>
          <p14:tracePt t="67856" x="2430463" y="6392863"/>
          <p14:tracePt t="67864" x="2422525" y="6392863"/>
          <p14:tracePt t="67921" x="2408238" y="6392863"/>
          <p14:tracePt t="68025" x="2392363" y="6392863"/>
          <p14:tracePt t="68630" x="2384425" y="6392863"/>
          <p14:tracePt t="69042" x="2392363" y="6392863"/>
          <p14:tracePt t="69066" x="2392363" y="6378575"/>
          <p14:tracePt t="69107" x="2408238" y="6378575"/>
          <p14:tracePt t="69163" x="2422525" y="6378575"/>
          <p14:tracePt t="69171" x="2422525" y="6370638"/>
          <p14:tracePt t="69235" x="2430463" y="6370638"/>
          <p14:tracePt t="69300" x="2446338" y="6370638"/>
          <p14:tracePt t="69341" x="2454275" y="6354763"/>
          <p14:tracePt t="69381" x="2468563" y="6354763"/>
          <p14:tracePt t="69413" x="2476500" y="6354763"/>
          <p14:tracePt t="69437" x="2492375" y="6354763"/>
          <p14:tracePt t="69470" x="2506663" y="6354763"/>
          <p14:tracePt t="69494" x="2514600" y="6354763"/>
          <p14:tracePt t="69510" x="2530475" y="6354763"/>
          <p14:tracePt t="69526" x="2536825" y="6354763"/>
          <p14:tracePt t="69550" x="2552700" y="6354763"/>
          <p14:tracePt t="69566" x="2560638" y="6354763"/>
          <p14:tracePt t="69583" x="2574925" y="6354763"/>
          <p14:tracePt t="69599" x="2590800" y="6354763"/>
          <p14:tracePt t="69609" x="2598738" y="6354763"/>
          <p14:tracePt t="69623" x="2613025" y="6354763"/>
          <p14:tracePt t="69631" x="2620963" y="6354763"/>
          <p14:tracePt t="69647" x="2636838" y="6354763"/>
          <p14:tracePt t="69655" x="2644775" y="6354763"/>
          <p14:tracePt t="69663" x="2659063" y="6354763"/>
          <p14:tracePt t="69679" x="2667000" y="6354763"/>
          <p14:tracePt t="69687" x="2682875" y="6354763"/>
          <p14:tracePt t="69704" x="2697163" y="6354763"/>
          <p14:tracePt t="69712" x="2705100" y="6354763"/>
          <p14:tracePt t="69728" x="2720975" y="6354763"/>
          <p14:tracePt t="69736" x="2727325" y="6354763"/>
          <p14:tracePt t="69752" x="2743200" y="6354763"/>
          <p14:tracePt t="69768" x="2751138" y="6354763"/>
          <p14:tracePt t="69792" x="2765425" y="6354763"/>
          <p14:tracePt t="69800" x="2781300" y="6354763"/>
          <p14:tracePt t="69809" x="2781300" y="6370638"/>
          <p14:tracePt t="69816" x="2789238" y="6370638"/>
          <p14:tracePt t="69833" x="2803525" y="6370638"/>
          <p14:tracePt t="69849" x="2811463" y="6370638"/>
          <p14:tracePt t="69865" x="2827338" y="6370638"/>
          <p14:tracePt t="69881" x="2835275" y="6378575"/>
          <p14:tracePt t="69897" x="2849563" y="6378575"/>
          <p14:tracePt t="69913" x="2857500" y="6378575"/>
          <p14:tracePt t="69930" x="2873375" y="6378575"/>
          <p14:tracePt t="69954" x="2887663" y="6378575"/>
          <p14:tracePt t="69970" x="2895600" y="6378575"/>
          <p14:tracePt t="69986" x="2911475" y="6378575"/>
          <p14:tracePt t="70010" x="2917825" y="6378575"/>
          <p14:tracePt t="70018" x="2933700" y="6378575"/>
          <p14:tracePt t="70034" x="2941638" y="6378575"/>
          <p14:tracePt t="70043" x="2941638" y="6392863"/>
          <p14:tracePt t="70051" x="2955925" y="6392863"/>
          <p14:tracePt t="70067" x="2971800" y="6392863"/>
          <p14:tracePt t="70083" x="2979738" y="6392863"/>
          <p14:tracePt t="70099" x="2994025" y="6392863"/>
          <p14:tracePt t="70115" x="3001963" y="6392863"/>
          <p14:tracePt t="70131" x="3017838" y="6392863"/>
          <p14:tracePt t="70148" x="3025775" y="6392863"/>
          <p14:tracePt t="70172" x="3040063" y="6392863"/>
          <p14:tracePt t="70188" x="3055938" y="6392863"/>
          <p14:tracePt t="70212" x="3063875" y="6392863"/>
          <p14:tracePt t="70220" x="3063875" y="6408738"/>
          <p14:tracePt t="70236" x="3078163" y="6408738"/>
          <p14:tracePt t="70252" x="3086100" y="6408738"/>
          <p14:tracePt t="70284" x="3101975" y="6408738"/>
          <p14:tracePt t="70293" x="3101975" y="6416675"/>
          <p14:tracePt t="70300" x="3108325" y="6416675"/>
          <p14:tracePt t="70325" x="3124200" y="6416675"/>
          <p14:tracePt t="70342" x="3132138" y="6416675"/>
          <p14:tracePt t="70365" x="3146425" y="6416675"/>
          <p14:tracePt t="70373" x="3162300" y="6416675"/>
          <p14:tracePt t="70389" x="3170238" y="6416675"/>
          <p14:tracePt t="70398" x="3170238" y="6430963"/>
          <p14:tracePt t="70405" x="3184525" y="6430963"/>
          <p14:tracePt t="70414" x="3192463" y="6430963"/>
          <p14:tracePt t="70430" x="3208338" y="6430963"/>
          <p14:tracePt t="70446" x="3216275" y="6430963"/>
          <p14:tracePt t="70454" x="3230563" y="6430963"/>
          <p14:tracePt t="70470" x="3246438" y="6438900"/>
          <p14:tracePt t="70486" x="3254375" y="6438900"/>
          <p14:tracePt t="70494" x="3268663" y="6438900"/>
          <p14:tracePt t="70511" x="3276600" y="6438900"/>
          <p14:tracePt t="70527" x="3292475" y="6454775"/>
          <p14:tracePt t="70551" x="3298825" y="6454775"/>
          <p14:tracePt t="70567" x="3314700" y="6454775"/>
          <p14:tracePt t="70583" x="3330575" y="6454775"/>
          <p14:tracePt t="70615" x="3336925" y="6454775"/>
          <p14:tracePt t="70625" x="3336925" y="6461125"/>
          <p14:tracePt t="70648" x="3352800" y="6461125"/>
          <p14:tracePt t="70672" x="3360738" y="6461125"/>
          <p14:tracePt t="70688" x="3375025" y="6461125"/>
          <p14:tracePt t="70712" x="3382963" y="6461125"/>
          <p14:tracePt t="70728" x="3398838" y="6461125"/>
          <p14:tracePt t="70745" x="3406775" y="6461125"/>
          <p14:tracePt t="70761" x="3421063" y="6461125"/>
          <p14:tracePt t="70769" x="3436938" y="6461125"/>
          <p14:tracePt t="70793" x="3444875" y="6461125"/>
          <p14:tracePt t="70817" x="3459163" y="6477000"/>
          <p14:tracePt t="70841" x="3467100" y="6477000"/>
          <p14:tracePt t="70866" x="3482975" y="6477000"/>
          <p14:tracePt t="70898" x="3489325" y="6477000"/>
          <p14:tracePt t="70914" x="3505200" y="6477000"/>
          <p14:tracePt t="70946" x="3521075" y="6477000"/>
          <p14:tracePt t="70978" x="3527425" y="6477000"/>
          <p14:tracePt t="71011" x="3543300" y="6477000"/>
          <p14:tracePt t="71043" x="3551238" y="6477000"/>
          <p14:tracePt t="71083" x="3565525" y="6477000"/>
          <p14:tracePt t="71107" x="3573463" y="6477000"/>
          <p14:tracePt t="71140" x="3589338" y="6477000"/>
          <p14:tracePt t="71172" x="3597275" y="6477000"/>
          <p14:tracePt t="71188" x="3611563" y="6477000"/>
          <p14:tracePt t="71204" x="3627438" y="6477000"/>
          <p14:tracePt t="71213" x="3627438" y="6484938"/>
          <p14:tracePt t="71220" x="3635375" y="6484938"/>
          <p14:tracePt t="71245" x="3649663" y="6484938"/>
          <p14:tracePt t="71261" x="3657600" y="6484938"/>
          <p14:tracePt t="71293" x="3673475" y="6484938"/>
          <p14:tracePt t="71309" x="3679825" y="6484938"/>
          <p14:tracePt t="71341" x="3695700" y="6484938"/>
          <p14:tracePt t="71359" x="3711575" y="6484938"/>
          <p14:tracePt t="71376" x="3717925" y="6484938"/>
          <p14:tracePt t="71406" x="3733800" y="6484938"/>
          <p14:tracePt t="71422" x="3741738" y="6484938"/>
          <p14:tracePt t="71454" x="3756025" y="6484938"/>
          <p14:tracePt t="71479" x="3763963" y="6484938"/>
          <p14:tracePt t="71511" x="3779838" y="6484938"/>
          <p14:tracePt t="71543" x="3794125" y="6484938"/>
          <p14:tracePt t="71567" x="3802063" y="6484938"/>
          <p14:tracePt t="71583" x="3802063" y="6477000"/>
          <p14:tracePt t="71600" x="3817938" y="6477000"/>
          <p14:tracePt t="71624" x="3825875" y="6477000"/>
          <p14:tracePt t="71648" x="3840163" y="6477000"/>
          <p14:tracePt t="71664" x="3848100" y="6477000"/>
          <p14:tracePt t="71688" x="3863975" y="6477000"/>
          <p14:tracePt t="71713" x="3870325" y="6477000"/>
          <p14:tracePt t="71729" x="3886200" y="6477000"/>
          <p14:tracePt t="71753" x="3902075" y="6477000"/>
          <p14:tracePt t="71769" x="3908425" y="6477000"/>
          <p14:tracePt t="71785" x="3924300" y="6477000"/>
          <p14:tracePt t="71817" x="3932238" y="6477000"/>
          <p14:tracePt t="71834" x="3946525" y="6477000"/>
          <p14:tracePt t="71850" x="3954463" y="6477000"/>
          <p14:tracePt t="71874" x="3970338" y="6477000"/>
          <p14:tracePt t="71893" x="3984625" y="6477000"/>
          <p14:tracePt t="71906" x="3992563" y="6477000"/>
          <p14:tracePt t="71930" x="4008438" y="6477000"/>
          <p14:tracePt t="71955" x="4016375" y="6477000"/>
          <p14:tracePt t="71987" x="4030663" y="6477000"/>
          <p14:tracePt t="72035" x="4038600" y="6477000"/>
          <p14:tracePt t="72100" x="4054475" y="6477000"/>
          <p14:tracePt t="72156" x="4068763" y="6477000"/>
          <p14:tracePt t="72269" x="4076700" y="6477000"/>
          <p14:tracePt t="72406" x="4092575" y="6477000"/>
          <p14:tracePt t="72495" x="4098925" y="6477000"/>
          <p14:tracePt t="72560" x="4114800" y="6477000"/>
          <p14:tracePt t="72608" x="4122738" y="6477000"/>
          <p14:tracePt t="72648" x="4137025" y="6477000"/>
          <p14:tracePt t="72689" x="4144963" y="6477000"/>
          <p14:tracePt t="72721" x="4160838" y="6477000"/>
          <p14:tracePt t="72762" x="4175125" y="6477000"/>
          <p14:tracePt t="72818" x="4183063" y="6477000"/>
          <p14:tracePt t="72893" x="4198938" y="6477000"/>
          <p14:tracePt t="72955" x="4206875" y="6477000"/>
          <p14:tracePt t="73004" x="4221163" y="6477000"/>
          <p14:tracePt t="73052" x="4229100" y="6477000"/>
          <p14:tracePt t="73076" x="4244975" y="6477000"/>
          <p14:tracePt t="73093" x="4244975" y="6484938"/>
          <p14:tracePt t="73109" x="4259263" y="6484938"/>
          <p14:tracePt t="73157" x="4267200" y="6484938"/>
          <p14:tracePt t="73229" x="4283075" y="6484938"/>
          <p14:tracePt t="77528" x="4305300" y="6484938"/>
          <p14:tracePt t="77536" x="4327525" y="6484938"/>
          <p14:tracePt t="77544" x="4365625" y="6484938"/>
          <p14:tracePt t="77552" x="4397375" y="6484938"/>
          <p14:tracePt t="77560" x="4435475" y="6477000"/>
          <p14:tracePt t="77568" x="4495800" y="6477000"/>
          <p14:tracePt t="77576" x="4541838" y="6454775"/>
          <p14:tracePt t="77584" x="4587875" y="6454775"/>
          <p14:tracePt t="77593" x="4648200" y="6454775"/>
          <p14:tracePt t="77601" x="4694238" y="6438900"/>
          <p14:tracePt t="77609" x="4770438" y="6430963"/>
          <p14:tracePt t="77617" x="4808538" y="6430963"/>
          <p14:tracePt t="77625" x="4884738" y="6430963"/>
          <p14:tracePt t="77633" x="4937125" y="6430963"/>
          <p14:tracePt t="77643" x="4968875" y="6430963"/>
          <p14:tracePt t="77649" x="5021263" y="6430963"/>
          <p14:tracePt t="77657" x="5067300" y="6430963"/>
          <p14:tracePt t="77665" x="5113338" y="6430963"/>
          <p14:tracePt t="77673" x="5173663" y="6430963"/>
          <p14:tracePt t="77681" x="5211763" y="6416675"/>
          <p14:tracePt t="77689" x="5241925" y="6416675"/>
          <p14:tracePt t="77697" x="5280025" y="6416675"/>
          <p14:tracePt t="77705" x="5326063" y="6416675"/>
          <p14:tracePt t="77713" x="5364163" y="6416675"/>
          <p14:tracePt t="77721" x="5387975" y="6416675"/>
          <p14:tracePt t="77730" x="5426075" y="6416675"/>
          <p14:tracePt t="77737" x="5432425" y="6408738"/>
          <p14:tracePt t="77746" x="5464175" y="6408738"/>
          <p14:tracePt t="77754" x="5486400" y="6408738"/>
          <p14:tracePt t="77762" x="5494338" y="6408738"/>
          <p14:tracePt t="77770" x="5508625" y="6408738"/>
          <p14:tracePt t="77778" x="5516563" y="6408738"/>
          <p14:tracePt t="77794" x="5532438" y="6408738"/>
          <p14:tracePt t="77802" x="5546725" y="6408738"/>
          <p14:tracePt t="77810" x="5554663" y="6408738"/>
          <p14:tracePt t="77818" x="5570538" y="6408738"/>
          <p14:tracePt t="77834" x="5578475" y="6408738"/>
          <p14:tracePt t="77843" x="5592763" y="6408738"/>
          <p14:tracePt t="77850" x="5600700" y="6408738"/>
          <p14:tracePt t="77867" x="5616575" y="6408738"/>
          <p14:tracePt t="77876" x="5622925" y="6408738"/>
          <p14:tracePt t="77883" x="5638800" y="6408738"/>
          <p14:tracePt t="77899" x="5654675" y="6392863"/>
          <p14:tracePt t="77908" x="5661025" y="6392863"/>
          <p14:tracePt t="77915" x="5676900" y="6392863"/>
          <p14:tracePt t="77923" x="5684838" y="6392863"/>
          <p14:tracePt t="77931" x="5699125" y="6392863"/>
          <p14:tracePt t="77948" x="5707063" y="6378575"/>
          <p14:tracePt t="77955" x="5722938" y="6378575"/>
          <p14:tracePt t="77964" x="5737225" y="6378575"/>
          <p14:tracePt t="77971" x="5745163" y="6378575"/>
          <p14:tracePt t="77988" x="5761038" y="6378575"/>
          <p14:tracePt t="77996" x="5768975" y="6378575"/>
          <p14:tracePt t="78004" x="5783263" y="6378575"/>
          <p14:tracePt t="78012" x="5791200" y="6378575"/>
          <p14:tracePt t="78020" x="5807075" y="6378575"/>
          <p14:tracePt t="78036" x="5829300" y="6370638"/>
          <p14:tracePt t="78052" x="5845175" y="6370638"/>
          <p14:tracePt t="78060" x="5851525" y="6370638"/>
          <p14:tracePt t="78068" x="5875338" y="6354763"/>
          <p14:tracePt t="78076" x="5889625" y="6354763"/>
          <p14:tracePt t="78085" x="5897563" y="6354763"/>
          <p14:tracePt t="78093" x="5913438" y="6354763"/>
          <p14:tracePt t="78101" x="5927725" y="6354763"/>
          <p14:tracePt t="78109" x="5935663" y="6346825"/>
          <p14:tracePt t="78117" x="5951538" y="6346825"/>
          <p14:tracePt t="78126" x="5959475" y="6346825"/>
          <p14:tracePt t="78133" x="5973763" y="6346825"/>
          <p14:tracePt t="78149" x="5997575" y="6346825"/>
          <p14:tracePt t="78159" x="6011863" y="6346825"/>
          <p14:tracePt t="78165" x="6019800" y="6346825"/>
          <p14:tracePt t="78173" x="6035675" y="6332538"/>
          <p14:tracePt t="78181" x="6042025" y="6332538"/>
          <p14:tracePt t="78192" x="6057900" y="6332538"/>
          <p14:tracePt t="78197" x="6065838" y="6332538"/>
          <p14:tracePt t="78205" x="6080125" y="6324600"/>
          <p14:tracePt t="78214" x="6088063" y="6324600"/>
          <p14:tracePt t="78221" x="6103938" y="6324600"/>
          <p14:tracePt t="78230" x="6118225" y="6324600"/>
          <p14:tracePt t="78238" x="6126163" y="6324600"/>
          <p14:tracePt t="78246" x="6126163" y="6308725"/>
          <p14:tracePt t="78254" x="6142038" y="6308725"/>
          <p14:tracePt t="78262" x="6149975" y="6308725"/>
          <p14:tracePt t="78270" x="6164263" y="6308725"/>
          <p14:tracePt t="78286" x="6172200" y="6308725"/>
          <p14:tracePt t="78302" x="6188075" y="6308725"/>
          <p14:tracePt t="78310" x="6202363" y="6308725"/>
          <p14:tracePt t="78327" x="6210300" y="6308725"/>
          <p14:tracePt t="78335" x="6210300" y="6294438"/>
          <p14:tracePt t="78351" x="6226175" y="6294438"/>
          <p14:tracePt t="78367" x="6232525" y="6294438"/>
          <p14:tracePt t="78383" x="6248400" y="6294438"/>
          <p14:tracePt t="78423" x="6256338" y="6294438"/>
          <p14:tracePt t="78480" x="6270625" y="6286500"/>
          <p14:tracePt t="79045" x="6286500" y="6286500"/>
          <p14:tracePt t="79061" x="6294438" y="6286500"/>
          <p14:tracePt t="79085" x="6308725" y="6286500"/>
          <p14:tracePt t="79093" x="6316663" y="6286500"/>
          <p14:tracePt t="79110" x="6332538" y="6286500"/>
          <p14:tracePt t="79117" x="6340475" y="6286500"/>
          <p14:tracePt t="79126" x="6354763" y="6286500"/>
          <p14:tracePt t="79134" x="6362700" y="6286500"/>
          <p14:tracePt t="79142" x="6378575" y="6286500"/>
          <p14:tracePt t="79150" x="6392863" y="6286500"/>
          <p14:tracePt t="79159" x="6400800" y="6286500"/>
          <p14:tracePt t="79166" x="6416675" y="6286500"/>
          <p14:tracePt t="79176" x="6423025" y="6286500"/>
          <p14:tracePt t="79182" x="6438900" y="6286500"/>
          <p14:tracePt t="79192" x="6461125" y="6286500"/>
          <p14:tracePt t="79198" x="6477000" y="6286500"/>
          <p14:tracePt t="79206" x="6484938" y="6286500"/>
          <p14:tracePt t="79222" x="6507163" y="6286500"/>
          <p14:tracePt t="79231" x="6523038" y="6286500"/>
          <p14:tracePt t="79239" x="6530975" y="6286500"/>
          <p14:tracePt t="79246" x="6545263" y="6286500"/>
          <p14:tracePt t="79255" x="6553200" y="6286500"/>
          <p14:tracePt t="79271" x="6569075" y="6286500"/>
          <p14:tracePt t="79279" x="6591300" y="6286500"/>
          <p14:tracePt t="79287" x="6607175" y="6286500"/>
          <p14:tracePt t="79295" x="6607175" y="6294438"/>
          <p14:tracePt t="79303" x="6629400" y="6294438"/>
          <p14:tracePt t="79319" x="6637338" y="6294438"/>
          <p14:tracePt t="79327" x="6651625" y="6294438"/>
          <p14:tracePt t="79335" x="6667500" y="6294438"/>
          <p14:tracePt t="79343" x="6675438" y="6294438"/>
          <p14:tracePt t="79351" x="6697663" y="6294438"/>
          <p14:tracePt t="79360" x="6713538" y="6294438"/>
          <p14:tracePt t="79368" x="6721475" y="6294438"/>
          <p14:tracePt t="79376" x="6735763" y="6294438"/>
          <p14:tracePt t="79384" x="6759575" y="6294438"/>
          <p14:tracePt t="79393" x="6773863" y="6294438"/>
          <p14:tracePt t="79400" x="6781800" y="6294438"/>
          <p14:tracePt t="79409" x="6797675" y="6294438"/>
          <p14:tracePt t="79416" x="6804025" y="6294438"/>
          <p14:tracePt t="79426" x="6819900" y="6308725"/>
          <p14:tracePt t="79432" x="6827838" y="6308725"/>
          <p14:tracePt t="79440" x="6858000" y="6308725"/>
          <p14:tracePt t="79448" x="6865938" y="6308725"/>
          <p14:tracePt t="79456" x="6880225" y="6308725"/>
          <p14:tracePt t="79464" x="6888163" y="6324600"/>
          <p14:tracePt t="79472" x="6904038" y="6324600"/>
          <p14:tracePt t="79480" x="6911975" y="6324600"/>
          <p14:tracePt t="79488" x="6926263" y="6324600"/>
          <p14:tracePt t="79497" x="6942138" y="6324600"/>
          <p14:tracePt t="79505" x="6950075" y="6324600"/>
          <p14:tracePt t="79513" x="6964363" y="6324600"/>
          <p14:tracePt t="79521" x="6972300" y="6324600"/>
          <p14:tracePt t="79529" x="6988175" y="6324600"/>
          <p14:tracePt t="79537" x="6994525" y="6324600"/>
          <p14:tracePt t="79545" x="7010400" y="6324600"/>
          <p14:tracePt t="79553" x="7026275" y="6324600"/>
          <p14:tracePt t="79561" x="7032625" y="6324600"/>
          <p14:tracePt t="79569" x="7048500" y="6324600"/>
          <p14:tracePt t="79577" x="7056438" y="6324600"/>
          <p14:tracePt t="79585" x="7070725" y="6324600"/>
          <p14:tracePt t="79593" x="7078663" y="6324600"/>
          <p14:tracePt t="79601" x="7094538" y="6324600"/>
          <p14:tracePt t="79610" x="7116763" y="6324600"/>
          <p14:tracePt t="79618" x="7132638" y="6324600"/>
          <p14:tracePt t="79626" x="7140575" y="6324600"/>
          <p14:tracePt t="79634" x="7154863" y="6324600"/>
          <p14:tracePt t="79642" x="7162800" y="6324600"/>
          <p14:tracePt t="79650" x="7185025" y="6324600"/>
          <p14:tracePt t="79659" x="7200900" y="6324600"/>
          <p14:tracePt t="79666" x="7216775" y="6324600"/>
          <p14:tracePt t="79676" x="7223125" y="6324600"/>
          <p14:tracePt t="79682" x="7239000" y="6324600"/>
          <p14:tracePt t="79692" x="7246938" y="6324600"/>
          <p14:tracePt t="79699" x="7261225" y="6324600"/>
          <p14:tracePt t="79709" x="7269163" y="6324600"/>
          <p14:tracePt t="79723" x="7292975" y="6324600"/>
          <p14:tracePt t="79739" x="7307263" y="6324600"/>
          <p14:tracePt t="79747" x="7323138" y="6324600"/>
          <p14:tracePt t="79755" x="7331075" y="6324600"/>
          <p14:tracePt t="79763" x="7345363" y="6324600"/>
          <p14:tracePt t="79779" x="7353300" y="6324600"/>
          <p14:tracePt t="79787" x="7369175" y="6324600"/>
          <p14:tracePt t="79795" x="7375525" y="6324600"/>
          <p14:tracePt t="79803" x="7391400" y="6324600"/>
          <p14:tracePt t="79812" x="7407275" y="6324600"/>
          <p14:tracePt t="79827" x="7413625" y="6324600"/>
          <p14:tracePt t="79835" x="7429500" y="6324600"/>
          <p14:tracePt t="79844" x="7437438" y="6324600"/>
          <p14:tracePt t="79860" x="7451725" y="6324600"/>
          <p14:tracePt t="79868" x="7459663" y="6324600"/>
          <p14:tracePt t="79884" x="7475538" y="6324600"/>
          <p14:tracePt t="79900" x="7489825" y="6324600"/>
          <p14:tracePt t="79916" x="7497763" y="6324600"/>
          <p14:tracePt t="79948" x="7513638" y="6324600"/>
          <p14:tracePt t="85137" x="7513638" y="6332538"/>
          <p14:tracePt t="86977" x="7513638" y="6324600"/>
          <p14:tracePt t="87034" x="7513638" y="6308725"/>
          <p14:tracePt t="87066" x="7513638" y="62944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.3|1.6|1.9|2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9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1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7.6|12.2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8.3|1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4|10.7|6.3|6.7|1.6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.9|6.9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25.9|9.7|5.4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8|8.1|14.2|7.7|9.2|3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0.1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7|1.9|1.1|2.4|2.8|10.3|10.1|5.3|9.6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2.5|11.8"/>
</p:tagLst>
</file>

<file path=ppt/theme/theme1.xml><?xml version="1.0" encoding="utf-8"?>
<a:theme xmlns:a="http://schemas.openxmlformats.org/drawingml/2006/main" name="实验室模板">
  <a:themeElements>
    <a:clrScheme name="2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默认设计模板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alt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alt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2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实验室模板" id="{2E603899-466A-415F-882E-4B0F05CF316E}" vid="{4E83CD19-2B57-497F-8656-9845B1DFE3CD}"/>
    </a:ext>
  </a:extLst>
</a:theme>
</file>

<file path=ppt/theme/theme2.xml><?xml version="1.0" encoding="utf-8"?>
<a:theme xmlns:a="http://schemas.openxmlformats.org/drawingml/2006/main" name="3_sjtumuban">
  <a:themeElements>
    <a:clrScheme name="2_sjtumuba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CC"/>
      </a:hlink>
      <a:folHlink>
        <a:srgbClr val="0000CC"/>
      </a:folHlink>
    </a:clrScheme>
    <a:fontScheme name="2_sjtumuban">
      <a:majorFont>
        <a:latin typeface="微软雅黑"/>
        <a:ea typeface="华文中宋"/>
        <a:cs typeface=""/>
      </a:majorFont>
      <a:minorFont>
        <a:latin typeface="华文中宋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alt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altLang="zh-CN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2_sjtumuba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jtumuba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jtumuba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jtumuba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jtumuba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jtumuba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jtumuba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jtumuba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实验室模板</Template>
  <TotalTime>1796</TotalTime>
  <Words>2282</Words>
  <Application>Microsoft Macintosh PowerPoint</Application>
  <PresentationFormat>全屏显示(4:3)</PresentationFormat>
  <Paragraphs>262</Paragraphs>
  <Slides>19</Slides>
  <Notes>19</Notes>
  <HiddenSlides>0</HiddenSlides>
  <MMClips>19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华文中宋</vt:lpstr>
      <vt:lpstr>微软雅黑</vt:lpstr>
      <vt:lpstr>Arial</vt:lpstr>
      <vt:lpstr>Cambria Math</vt:lpstr>
      <vt:lpstr>Marlett</vt:lpstr>
      <vt:lpstr>Times New Roman</vt:lpstr>
      <vt:lpstr>Wingdings</vt:lpstr>
      <vt:lpstr>实验室模板</vt:lpstr>
      <vt:lpstr>3_sjtumuban</vt:lpstr>
      <vt:lpstr>PowerPoint 演示文稿</vt:lpstr>
      <vt:lpstr>PowerPoint 演示文稿</vt:lpstr>
      <vt:lpstr>PowerPoint 演示文稿</vt:lpstr>
      <vt:lpstr>Backgrounds</vt:lpstr>
      <vt:lpstr>Backgrounds</vt:lpstr>
      <vt:lpstr>Motivations</vt:lpstr>
      <vt:lpstr>PowerPoint 演示文稿</vt:lpstr>
      <vt:lpstr>Our Work</vt:lpstr>
      <vt:lpstr>Preliminaries</vt:lpstr>
      <vt:lpstr>Entropy Modeling via GPR</vt:lpstr>
      <vt:lpstr>Entropy Modeling via GPR</vt:lpstr>
      <vt:lpstr>Rate-Distortion Optimization</vt:lpstr>
      <vt:lpstr>PowerPoint 演示文稿</vt:lpstr>
      <vt:lpstr>Rate-Distortion Performance</vt:lpstr>
      <vt:lpstr>Visual Quality</vt:lpstr>
      <vt:lpstr>Computational Complexity</vt:lpstr>
      <vt:lpstr>PowerPoint 演示文稿</vt:lpstr>
      <vt:lpstr>Conclusion and Future Works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Microsoft Office User</cp:lastModifiedBy>
  <cp:revision>84</cp:revision>
  <dcterms:created xsi:type="dcterms:W3CDTF">2022-02-20T04:24:19Z</dcterms:created>
  <dcterms:modified xsi:type="dcterms:W3CDTF">2022-02-27T07:26:18Z</dcterms:modified>
</cp:coreProperties>
</file>