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8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20574000" cx="36576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9" roundtripDataSignature="AMtx7mgMizSPDFdmADRkJoir7qsO64ioq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5EF5541-D895-405F-9BAE-86AD347BB2B9}">
  <a:tblStyle styleId="{E5EF5541-D895-405F-9BAE-86AD347BB2B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00F64C9F-496F-4F81-978B-9AF237B2E5F7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customschemas.google.com/relationships/presentationmetadata" Target="metadata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5.png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" name="Google Shape;5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" name="Google Shape;6;n"/>
          <p:cNvSpPr txBox="1"/>
          <p:nvPr>
            <p:ph idx="12" type="sldNum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oogle Shape;7;n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84515" y="8736013"/>
            <a:ext cx="963022" cy="33178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0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2" name="Google Shape;812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13" name="Google Shape;813;p1:notes"/>
          <p:cNvSpPr txBox="1"/>
          <p:nvPr>
            <p:ph idx="12" type="sldNum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6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g2c6ed35b2d1_0_335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88" name="Google Shape;888;g2c6ed35b2d1_0_335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4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g2c6ed35b2d1_0_254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96" name="Google Shape;896;g2c6ed35b2d1_0_25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6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p4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08" name="Google Shape;908;p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2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g2c6ed35b2d1_0_49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24" name="Google Shape;824;g2c6ed35b2d1_0_49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9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g2c6ed35b2d1_0_417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31" name="Google Shape;831;g2c6ed35b2d1_0_417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7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g2c6ed35b2d1_0_89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39" name="Google Shape;839;g2c6ed35b2d1_0_89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6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g2c6ed35b2d1_0_13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48" name="Google Shape;848;g2c6ed35b2d1_0_13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4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g2c6ed35b2d1_0_376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56" name="Google Shape;856;g2c6ed35b2d1_0_376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2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g2c6ed35b2d1_0_17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64" name="Google Shape;864;g2c6ed35b2d1_0_17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0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g2c6ed35b2d1_0_21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72" name="Google Shape;872;g2c6ed35b2d1_0_21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8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g2c6ed35b2d1_0_295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80" name="Google Shape;880;g2c6ed35b2d1_0_29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Relationship Id="rId3" Type="http://schemas.openxmlformats.org/officeDocument/2006/relationships/image" Target="../media/image1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Relationship Id="rId3" Type="http://schemas.openxmlformats.org/officeDocument/2006/relationships/image" Target="../media/image6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6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high angle view of a building&#10;&#10;Description automatically generated with low confidence" id="13" name="Google Shape;13;g2c6ed35b2d1_0_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36576000" cy="2057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g2c6ed35b2d1_0_90"/>
          <p:cNvSpPr/>
          <p:nvPr/>
        </p:nvSpPr>
        <p:spPr>
          <a:xfrm flipH="1" rot="10800000">
            <a:off x="0" y="-1"/>
            <a:ext cx="36576000" cy="75819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>
                  <a:alpha val="68235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g2c6ed35b2d1_0_90"/>
          <p:cNvSpPr/>
          <p:nvPr/>
        </p:nvSpPr>
        <p:spPr>
          <a:xfrm>
            <a:off x="0" y="10287000"/>
            <a:ext cx="36576000" cy="10287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>
                  <a:alpha val="56078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g2c6ed35b2d1_0_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144823" y="326616"/>
            <a:ext cx="8012078" cy="276036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g2c6ed35b2d1_0_90"/>
          <p:cNvSpPr txBox="1"/>
          <p:nvPr>
            <p:ph type="ctrTitle"/>
          </p:nvPr>
        </p:nvSpPr>
        <p:spPr>
          <a:xfrm>
            <a:off x="1371600" y="13898880"/>
            <a:ext cx="27432000" cy="493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Trebuchet MS"/>
              <a:buNone/>
              <a:defRPr b="1" sz="8000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g2c6ed35b2d1_0_90"/>
          <p:cNvSpPr txBox="1"/>
          <p:nvPr>
            <p:ph idx="1" type="subTitle"/>
          </p:nvPr>
        </p:nvSpPr>
        <p:spPr>
          <a:xfrm>
            <a:off x="1371600" y="18793968"/>
            <a:ext cx="27432000" cy="17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b="0" i="0" sz="5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g2c6ed35b2d1_0_90"/>
          <p:cNvSpPr txBox="1"/>
          <p:nvPr>
            <p:ph idx="12" type="sldNum"/>
          </p:nvPr>
        </p:nvSpPr>
        <p:spPr>
          <a:xfrm>
            <a:off x="34227135" y="18999403"/>
            <a:ext cx="2194800" cy="15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35225" lIns="335225" spcFirstLastPara="1" rIns="335225" wrap="square" tIns="3352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Left - Text Right">
  <p:cSld name="Image Left - Text Righ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c6ed35b2d1_0_139"/>
          <p:cNvSpPr txBox="1"/>
          <p:nvPr>
            <p:ph type="title"/>
          </p:nvPr>
        </p:nvSpPr>
        <p:spPr>
          <a:xfrm>
            <a:off x="18845784" y="4389120"/>
            <a:ext cx="15215700" cy="3337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Trebuchet MS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g2c6ed35b2d1_0_139"/>
          <p:cNvSpPr txBox="1"/>
          <p:nvPr>
            <p:ph idx="1" type="body"/>
          </p:nvPr>
        </p:nvSpPr>
        <p:spPr>
          <a:xfrm>
            <a:off x="18845784" y="7699248"/>
            <a:ext cx="15215700" cy="14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g2c6ed35b2d1_0_139"/>
          <p:cNvSpPr txBox="1"/>
          <p:nvPr>
            <p:ph idx="2" type="body"/>
          </p:nvPr>
        </p:nvSpPr>
        <p:spPr>
          <a:xfrm>
            <a:off x="18845786" y="9052559"/>
            <a:ext cx="15215700" cy="94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82600" lvl="0" marL="45720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Noto Sans Symbols"/>
              <a:buChar char="▪"/>
              <a:defRPr b="0" i="0" sz="4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Noto Sans Symbols"/>
              <a:buChar char="▪"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oto Sans Symbols"/>
              <a:buChar char="▪"/>
              <a:defRPr b="0" i="0" sz="3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g2c6ed35b2d1_0_139"/>
          <p:cNvSpPr/>
          <p:nvPr>
            <p:ph idx="3" type="pic"/>
          </p:nvPr>
        </p:nvSpPr>
        <p:spPr>
          <a:xfrm>
            <a:off x="0" y="0"/>
            <a:ext cx="16413300" cy="20574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6" name="Google Shape;66;g2c6ed35b2d1_0_139"/>
          <p:cNvSpPr txBox="1"/>
          <p:nvPr>
            <p:ph idx="12" type="sldNum"/>
          </p:nvPr>
        </p:nvSpPr>
        <p:spPr>
          <a:xfrm>
            <a:off x="34227135" y="18999403"/>
            <a:ext cx="2194800" cy="15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35225" lIns="335225" spcFirstLastPara="1" rIns="335225" wrap="square" tIns="3352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Left - No Subtitle">
  <p:cSld name="Image Left - No Subtitle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c6ed35b2d1_0_145"/>
          <p:cNvSpPr txBox="1"/>
          <p:nvPr>
            <p:ph type="title"/>
          </p:nvPr>
        </p:nvSpPr>
        <p:spPr>
          <a:xfrm>
            <a:off x="18845784" y="5205046"/>
            <a:ext cx="15215700" cy="329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Trebuchet MS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g2c6ed35b2d1_0_145"/>
          <p:cNvSpPr txBox="1"/>
          <p:nvPr>
            <p:ph idx="1" type="body"/>
          </p:nvPr>
        </p:nvSpPr>
        <p:spPr>
          <a:xfrm>
            <a:off x="18845786" y="9052559"/>
            <a:ext cx="15215700" cy="94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82600" lvl="0" marL="45720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Noto Sans Symbols"/>
              <a:buChar char="▪"/>
              <a:defRPr b="0" i="0" sz="4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Noto Sans Symbols"/>
              <a:buChar char="▪"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oto Sans Symbols"/>
              <a:buChar char="▪"/>
              <a:defRPr b="0" i="0" sz="3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g2c6ed35b2d1_0_145"/>
          <p:cNvSpPr/>
          <p:nvPr>
            <p:ph idx="2" type="pic"/>
          </p:nvPr>
        </p:nvSpPr>
        <p:spPr>
          <a:xfrm>
            <a:off x="0" y="0"/>
            <a:ext cx="16413300" cy="20574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1" name="Google Shape;71;g2c6ed35b2d1_0_145"/>
          <p:cNvSpPr txBox="1"/>
          <p:nvPr>
            <p:ph idx="12" type="sldNum"/>
          </p:nvPr>
        </p:nvSpPr>
        <p:spPr>
          <a:xfrm>
            <a:off x="34227135" y="18999403"/>
            <a:ext cx="2194800" cy="15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35225" lIns="335225" spcFirstLastPara="1" rIns="335225" wrap="square" tIns="3352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DING_Image Right - Text Left">
  <p:cSld name="CODING_Image Right - Text Lef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c6ed35b2d1_0_150"/>
          <p:cNvSpPr/>
          <p:nvPr/>
        </p:nvSpPr>
        <p:spPr>
          <a:xfrm>
            <a:off x="0" y="0"/>
            <a:ext cx="36576000" cy="20574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4" name="Google Shape;74;g2c6ed35b2d1_0_150"/>
          <p:cNvSpPr txBox="1"/>
          <p:nvPr>
            <p:ph type="title"/>
          </p:nvPr>
        </p:nvSpPr>
        <p:spPr>
          <a:xfrm>
            <a:off x="2514600" y="4360985"/>
            <a:ext cx="15773400" cy="336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ourier New"/>
              <a:buNone/>
              <a:defRPr b="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g2c6ed35b2d1_0_150"/>
          <p:cNvSpPr txBox="1"/>
          <p:nvPr>
            <p:ph idx="1" type="body"/>
          </p:nvPr>
        </p:nvSpPr>
        <p:spPr>
          <a:xfrm>
            <a:off x="2514600" y="9052560"/>
            <a:ext cx="15773400" cy="94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82600" lvl="0" marL="45720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Noto Sans Symbols"/>
              <a:buChar char="▪"/>
              <a:defRPr b="0" i="0" sz="40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Noto Sans Symbols"/>
              <a:buChar char="▪"/>
              <a:defRPr b="0" i="0" sz="36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oto Sans Symbols"/>
              <a:buChar char="▪"/>
              <a:defRPr b="0" i="0" sz="32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Google Shape;76;g2c6ed35b2d1_0_150"/>
          <p:cNvSpPr txBox="1"/>
          <p:nvPr>
            <p:ph idx="2" type="body"/>
          </p:nvPr>
        </p:nvSpPr>
        <p:spPr>
          <a:xfrm>
            <a:off x="2514600" y="7699248"/>
            <a:ext cx="15773400" cy="14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g2c6ed35b2d1_0_150"/>
          <p:cNvSpPr/>
          <p:nvPr>
            <p:ph idx="3" type="pic"/>
          </p:nvPr>
        </p:nvSpPr>
        <p:spPr>
          <a:xfrm>
            <a:off x="20162837" y="0"/>
            <a:ext cx="16413300" cy="20574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8" name="Google Shape;78;g2c6ed35b2d1_0_150"/>
          <p:cNvSpPr txBox="1"/>
          <p:nvPr>
            <p:ph idx="12" type="sldNum"/>
          </p:nvPr>
        </p:nvSpPr>
        <p:spPr>
          <a:xfrm>
            <a:off x="34227135" y="18999403"/>
            <a:ext cx="2194800" cy="15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35225" lIns="335225" spcFirstLastPara="1" rIns="335225" wrap="square" tIns="3352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Right - No Subtitle">
  <p:cSld name="Image Right - No Subtitle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c6ed35b2d1_0_157"/>
          <p:cNvSpPr/>
          <p:nvPr/>
        </p:nvSpPr>
        <p:spPr>
          <a:xfrm>
            <a:off x="0" y="0"/>
            <a:ext cx="36576000" cy="20574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1" name="Google Shape;81;g2c6ed35b2d1_0_157"/>
          <p:cNvSpPr txBox="1"/>
          <p:nvPr>
            <p:ph type="title"/>
          </p:nvPr>
        </p:nvSpPr>
        <p:spPr>
          <a:xfrm>
            <a:off x="2514600" y="5134708"/>
            <a:ext cx="15773400" cy="3369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Trebuchet MS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g2c6ed35b2d1_0_157"/>
          <p:cNvSpPr txBox="1"/>
          <p:nvPr>
            <p:ph idx="1" type="body"/>
          </p:nvPr>
        </p:nvSpPr>
        <p:spPr>
          <a:xfrm>
            <a:off x="2514600" y="9052560"/>
            <a:ext cx="15773400" cy="94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82600" lvl="0" marL="45720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Noto Sans Symbols"/>
              <a:buChar char="▪"/>
              <a:defRPr b="0" i="0" sz="4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Noto Sans Symbols"/>
              <a:buChar char="▪"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oto Sans Symbols"/>
              <a:buChar char="▪"/>
              <a:defRPr b="0" i="0" sz="3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g2c6ed35b2d1_0_157"/>
          <p:cNvSpPr/>
          <p:nvPr>
            <p:ph idx="2" type="pic"/>
          </p:nvPr>
        </p:nvSpPr>
        <p:spPr>
          <a:xfrm>
            <a:off x="20162837" y="0"/>
            <a:ext cx="16413300" cy="20574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84" name="Google Shape;84;g2c6ed35b2d1_0_157"/>
          <p:cNvSpPr txBox="1"/>
          <p:nvPr>
            <p:ph idx="12" type="sldNum"/>
          </p:nvPr>
        </p:nvSpPr>
        <p:spPr>
          <a:xfrm>
            <a:off x="34227135" y="18999403"/>
            <a:ext cx="2194800" cy="15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35225" lIns="335225" spcFirstLastPara="1" rIns="335225" wrap="square" tIns="3352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Right - Title, Subtitle">
  <p:cSld name="Image Right - Title, Subtitle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c6ed35b2d1_0_163"/>
          <p:cNvSpPr/>
          <p:nvPr/>
        </p:nvSpPr>
        <p:spPr>
          <a:xfrm>
            <a:off x="0" y="0"/>
            <a:ext cx="36576000" cy="20574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7" name="Google Shape;87;g2c6ed35b2d1_0_163"/>
          <p:cNvSpPr txBox="1"/>
          <p:nvPr>
            <p:ph type="title"/>
          </p:nvPr>
        </p:nvSpPr>
        <p:spPr>
          <a:xfrm>
            <a:off x="2514600" y="6611815"/>
            <a:ext cx="15773400" cy="381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Trebuchet MS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g2c6ed35b2d1_0_163"/>
          <p:cNvSpPr txBox="1"/>
          <p:nvPr>
            <p:ph idx="1" type="body"/>
          </p:nvPr>
        </p:nvSpPr>
        <p:spPr>
          <a:xfrm>
            <a:off x="2514600" y="10396728"/>
            <a:ext cx="15773400" cy="14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g2c6ed35b2d1_0_163"/>
          <p:cNvSpPr/>
          <p:nvPr>
            <p:ph idx="2" type="pic"/>
          </p:nvPr>
        </p:nvSpPr>
        <p:spPr>
          <a:xfrm>
            <a:off x="20162837" y="0"/>
            <a:ext cx="16413300" cy="20574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90" name="Google Shape;90;g2c6ed35b2d1_0_163"/>
          <p:cNvSpPr txBox="1"/>
          <p:nvPr>
            <p:ph idx="12" type="sldNum"/>
          </p:nvPr>
        </p:nvSpPr>
        <p:spPr>
          <a:xfrm>
            <a:off x="34227135" y="18999403"/>
            <a:ext cx="2194800" cy="15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35225" lIns="335225" spcFirstLastPara="1" rIns="335225" wrap="square" tIns="3352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Image Right - Title">
  <p:cSld name="1_Image Right - Title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c6ed35b2d1_0_169"/>
          <p:cNvSpPr/>
          <p:nvPr/>
        </p:nvSpPr>
        <p:spPr>
          <a:xfrm>
            <a:off x="0" y="0"/>
            <a:ext cx="36576000" cy="20574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3" name="Google Shape;93;g2c6ed35b2d1_0_169"/>
          <p:cNvSpPr txBox="1"/>
          <p:nvPr>
            <p:ph type="title"/>
          </p:nvPr>
        </p:nvSpPr>
        <p:spPr>
          <a:xfrm>
            <a:off x="2514600" y="7623810"/>
            <a:ext cx="15773400" cy="532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Trebuchet MS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g2c6ed35b2d1_0_169"/>
          <p:cNvSpPr/>
          <p:nvPr>
            <p:ph idx="2" type="pic"/>
          </p:nvPr>
        </p:nvSpPr>
        <p:spPr>
          <a:xfrm>
            <a:off x="20162837" y="0"/>
            <a:ext cx="16413300" cy="20574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95" name="Google Shape;95;g2c6ed35b2d1_0_169"/>
          <p:cNvSpPr txBox="1"/>
          <p:nvPr>
            <p:ph idx="12" type="sldNum"/>
          </p:nvPr>
        </p:nvSpPr>
        <p:spPr>
          <a:xfrm>
            <a:off x="34227135" y="18999403"/>
            <a:ext cx="2194800" cy="15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35225" lIns="335225" spcFirstLastPara="1" rIns="335225" wrap="square" tIns="3352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nnouncing">
  <p:cSld name="Announcing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c6ed35b2d1_0_174"/>
          <p:cNvSpPr txBox="1"/>
          <p:nvPr>
            <p:ph type="title"/>
          </p:nvPr>
        </p:nvSpPr>
        <p:spPr>
          <a:xfrm>
            <a:off x="2514600" y="6921305"/>
            <a:ext cx="15773400" cy="336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Trebuchet MS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g2c6ed35b2d1_0_174"/>
          <p:cNvSpPr txBox="1"/>
          <p:nvPr>
            <p:ph idx="1" type="body"/>
          </p:nvPr>
        </p:nvSpPr>
        <p:spPr>
          <a:xfrm>
            <a:off x="2514600" y="11612880"/>
            <a:ext cx="15773400" cy="77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82600" lvl="0" marL="45720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Noto Sans Symbols"/>
              <a:buChar char="▪"/>
              <a:defRPr b="0" i="0" sz="4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Noto Sans Symbols"/>
              <a:buChar char="▪"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oto Sans Symbols"/>
              <a:buChar char="▪"/>
              <a:defRPr b="0" i="0" sz="3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" name="Google Shape;99;g2c6ed35b2d1_0_174"/>
          <p:cNvSpPr txBox="1"/>
          <p:nvPr>
            <p:ph idx="2" type="body"/>
          </p:nvPr>
        </p:nvSpPr>
        <p:spPr>
          <a:xfrm>
            <a:off x="2514600" y="10259568"/>
            <a:ext cx="15773400" cy="14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" name="Google Shape;100;g2c6ed35b2d1_0_174"/>
          <p:cNvSpPr txBox="1"/>
          <p:nvPr>
            <p:ph idx="12" type="sldNum"/>
          </p:nvPr>
        </p:nvSpPr>
        <p:spPr>
          <a:xfrm>
            <a:off x="34227135" y="18999403"/>
            <a:ext cx="2194800" cy="15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35225" lIns="335225" spcFirstLastPara="1" rIns="335225" wrap="square" tIns="3352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Panel">
  <p:cSld name="1 Panel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c6ed35b2d1_0_179"/>
          <p:cNvSpPr txBox="1"/>
          <p:nvPr>
            <p:ph type="title"/>
          </p:nvPr>
        </p:nvSpPr>
        <p:spPr>
          <a:xfrm>
            <a:off x="2514600" y="0"/>
            <a:ext cx="31546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g2c6ed35b2d1_0_179"/>
          <p:cNvSpPr txBox="1"/>
          <p:nvPr>
            <p:ph idx="1" type="body"/>
          </p:nvPr>
        </p:nvSpPr>
        <p:spPr>
          <a:xfrm>
            <a:off x="2514600" y="2487168"/>
            <a:ext cx="31546800" cy="14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" name="Google Shape;104;g2c6ed35b2d1_0_179"/>
          <p:cNvSpPr/>
          <p:nvPr>
            <p:ph idx="2" type="pic"/>
          </p:nvPr>
        </p:nvSpPr>
        <p:spPr>
          <a:xfrm>
            <a:off x="1379567" y="5006604"/>
            <a:ext cx="33794700" cy="126495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05" name="Google Shape;105;g2c6ed35b2d1_0_179"/>
          <p:cNvSpPr/>
          <p:nvPr>
            <p:ph idx="3" type="dgm"/>
          </p:nvPr>
        </p:nvSpPr>
        <p:spPr>
          <a:xfrm>
            <a:off x="1378043" y="5006605"/>
            <a:ext cx="33796200" cy="57585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" name="Google Shape;106;g2c6ed35b2d1_0_179"/>
          <p:cNvSpPr txBox="1"/>
          <p:nvPr>
            <p:ph idx="4" type="body"/>
          </p:nvPr>
        </p:nvSpPr>
        <p:spPr>
          <a:xfrm>
            <a:off x="8191500" y="5372232"/>
            <a:ext cx="201930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" name="Google Shape;107;g2c6ed35b2d1_0_179"/>
          <p:cNvSpPr txBox="1"/>
          <p:nvPr>
            <p:ph idx="5" type="body"/>
          </p:nvPr>
        </p:nvSpPr>
        <p:spPr>
          <a:xfrm>
            <a:off x="8191500" y="5914094"/>
            <a:ext cx="201930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" name="Google Shape;108;g2c6ed35b2d1_0_179"/>
          <p:cNvSpPr txBox="1"/>
          <p:nvPr>
            <p:ph idx="12" type="sldNum"/>
          </p:nvPr>
        </p:nvSpPr>
        <p:spPr>
          <a:xfrm>
            <a:off x="34227135" y="18999403"/>
            <a:ext cx="2194800" cy="15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35225" lIns="335225" spcFirstLastPara="1" rIns="335225" wrap="square" tIns="3352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Panel">
  <p:cSld name="2 Panel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c6ed35b2d1_0_187"/>
          <p:cNvSpPr txBox="1"/>
          <p:nvPr>
            <p:ph type="title"/>
          </p:nvPr>
        </p:nvSpPr>
        <p:spPr>
          <a:xfrm>
            <a:off x="2514600" y="0"/>
            <a:ext cx="31546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g2c6ed35b2d1_0_187"/>
          <p:cNvSpPr txBox="1"/>
          <p:nvPr>
            <p:ph idx="1" type="body"/>
          </p:nvPr>
        </p:nvSpPr>
        <p:spPr>
          <a:xfrm>
            <a:off x="2514600" y="2487168"/>
            <a:ext cx="31546800" cy="14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" name="Google Shape;112;g2c6ed35b2d1_0_187"/>
          <p:cNvSpPr/>
          <p:nvPr>
            <p:ph idx="2" type="pic"/>
          </p:nvPr>
        </p:nvSpPr>
        <p:spPr>
          <a:xfrm>
            <a:off x="18539179" y="5006604"/>
            <a:ext cx="16632000" cy="126495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13" name="Google Shape;113;g2c6ed35b2d1_0_187"/>
          <p:cNvSpPr/>
          <p:nvPr>
            <p:ph idx="3" type="pic"/>
          </p:nvPr>
        </p:nvSpPr>
        <p:spPr>
          <a:xfrm>
            <a:off x="1373306" y="5006604"/>
            <a:ext cx="16663500" cy="126495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14" name="Google Shape;114;g2c6ed35b2d1_0_187"/>
          <p:cNvSpPr/>
          <p:nvPr>
            <p:ph idx="4" type="dgm"/>
          </p:nvPr>
        </p:nvSpPr>
        <p:spPr>
          <a:xfrm>
            <a:off x="1373306" y="5006604"/>
            <a:ext cx="16663500" cy="43485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" name="Google Shape;115;g2c6ed35b2d1_0_187"/>
          <p:cNvSpPr txBox="1"/>
          <p:nvPr>
            <p:ph idx="5" type="body"/>
          </p:nvPr>
        </p:nvSpPr>
        <p:spPr>
          <a:xfrm>
            <a:off x="2194760" y="5372232"/>
            <a:ext cx="150876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" name="Google Shape;116;g2c6ed35b2d1_0_187"/>
          <p:cNvSpPr txBox="1"/>
          <p:nvPr>
            <p:ph idx="6" type="body"/>
          </p:nvPr>
        </p:nvSpPr>
        <p:spPr>
          <a:xfrm>
            <a:off x="2194760" y="5914094"/>
            <a:ext cx="150876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" name="Google Shape;117;g2c6ed35b2d1_0_187"/>
          <p:cNvSpPr/>
          <p:nvPr>
            <p:ph idx="7" type="dgm"/>
          </p:nvPr>
        </p:nvSpPr>
        <p:spPr>
          <a:xfrm>
            <a:off x="18539179" y="5006604"/>
            <a:ext cx="16632000" cy="43485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Google Shape;118;g2c6ed35b2d1_0_187"/>
          <p:cNvSpPr txBox="1"/>
          <p:nvPr>
            <p:ph idx="8" type="body"/>
          </p:nvPr>
        </p:nvSpPr>
        <p:spPr>
          <a:xfrm>
            <a:off x="19363447" y="5372232"/>
            <a:ext cx="150876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" name="Google Shape;119;g2c6ed35b2d1_0_187"/>
          <p:cNvSpPr txBox="1"/>
          <p:nvPr>
            <p:ph idx="9" type="body"/>
          </p:nvPr>
        </p:nvSpPr>
        <p:spPr>
          <a:xfrm>
            <a:off x="19363447" y="5914094"/>
            <a:ext cx="150876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" name="Google Shape;120;g2c6ed35b2d1_0_187"/>
          <p:cNvSpPr txBox="1"/>
          <p:nvPr>
            <p:ph idx="12" type="sldNum"/>
          </p:nvPr>
        </p:nvSpPr>
        <p:spPr>
          <a:xfrm>
            <a:off x="34227135" y="18999403"/>
            <a:ext cx="2194800" cy="15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35225" lIns="335225" spcFirstLastPara="1" rIns="335225" wrap="square" tIns="3352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Panel - Alt">
  <p:cSld name="2 Panel - Alt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c6ed35b2d1_0_199"/>
          <p:cNvSpPr txBox="1"/>
          <p:nvPr>
            <p:ph type="title"/>
          </p:nvPr>
        </p:nvSpPr>
        <p:spPr>
          <a:xfrm>
            <a:off x="2514600" y="0"/>
            <a:ext cx="31546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g2c6ed35b2d1_0_199"/>
          <p:cNvSpPr txBox="1"/>
          <p:nvPr>
            <p:ph idx="1" type="body"/>
          </p:nvPr>
        </p:nvSpPr>
        <p:spPr>
          <a:xfrm>
            <a:off x="2514600" y="2487168"/>
            <a:ext cx="31546800" cy="14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Google Shape;124;g2c6ed35b2d1_0_199"/>
          <p:cNvSpPr/>
          <p:nvPr>
            <p:ph idx="2" type="pic"/>
          </p:nvPr>
        </p:nvSpPr>
        <p:spPr>
          <a:xfrm>
            <a:off x="1379023" y="5006604"/>
            <a:ext cx="22345500" cy="126495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25" name="Google Shape;125;g2c6ed35b2d1_0_199"/>
          <p:cNvSpPr/>
          <p:nvPr>
            <p:ph idx="3" type="pic"/>
          </p:nvPr>
        </p:nvSpPr>
        <p:spPr>
          <a:xfrm>
            <a:off x="24252342" y="5006604"/>
            <a:ext cx="10908900" cy="126495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26" name="Google Shape;126;g2c6ed35b2d1_0_199"/>
          <p:cNvSpPr/>
          <p:nvPr>
            <p:ph idx="4" type="dgm"/>
          </p:nvPr>
        </p:nvSpPr>
        <p:spPr>
          <a:xfrm>
            <a:off x="24252342" y="5006604"/>
            <a:ext cx="10908900" cy="43485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" name="Google Shape;127;g2c6ed35b2d1_0_199"/>
          <p:cNvSpPr txBox="1"/>
          <p:nvPr>
            <p:ph idx="5" type="body"/>
          </p:nvPr>
        </p:nvSpPr>
        <p:spPr>
          <a:xfrm>
            <a:off x="24694654" y="5372232"/>
            <a:ext cx="99669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" name="Google Shape;128;g2c6ed35b2d1_0_199"/>
          <p:cNvSpPr txBox="1"/>
          <p:nvPr>
            <p:ph idx="6" type="body"/>
          </p:nvPr>
        </p:nvSpPr>
        <p:spPr>
          <a:xfrm>
            <a:off x="24694654" y="5914094"/>
            <a:ext cx="99669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" name="Google Shape;129;g2c6ed35b2d1_0_199"/>
          <p:cNvSpPr/>
          <p:nvPr>
            <p:ph idx="7" type="dgm"/>
          </p:nvPr>
        </p:nvSpPr>
        <p:spPr>
          <a:xfrm>
            <a:off x="1379023" y="5006604"/>
            <a:ext cx="22345500" cy="43485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Google Shape;130;g2c6ed35b2d1_0_199"/>
          <p:cNvSpPr txBox="1"/>
          <p:nvPr>
            <p:ph idx="8" type="body"/>
          </p:nvPr>
        </p:nvSpPr>
        <p:spPr>
          <a:xfrm>
            <a:off x="4789641" y="5372232"/>
            <a:ext cx="157278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Google Shape;131;g2c6ed35b2d1_0_199"/>
          <p:cNvSpPr txBox="1"/>
          <p:nvPr>
            <p:ph idx="9" type="body"/>
          </p:nvPr>
        </p:nvSpPr>
        <p:spPr>
          <a:xfrm>
            <a:off x="4789641" y="5914094"/>
            <a:ext cx="157278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" name="Google Shape;132;g2c6ed35b2d1_0_199"/>
          <p:cNvSpPr txBox="1"/>
          <p:nvPr>
            <p:ph idx="12" type="sldNum"/>
          </p:nvPr>
        </p:nvSpPr>
        <p:spPr>
          <a:xfrm>
            <a:off x="34227135" y="18999403"/>
            <a:ext cx="2194800" cy="15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35225" lIns="335225" spcFirstLastPara="1" rIns="335225" wrap="square" tIns="3352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ubtitle, Bullets">
  <p:cSld name="Title, Subtitle, Bullet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2c6ed35b2d1_0_98"/>
          <p:cNvSpPr txBox="1"/>
          <p:nvPr>
            <p:ph type="title"/>
          </p:nvPr>
        </p:nvSpPr>
        <p:spPr>
          <a:xfrm>
            <a:off x="2514600" y="0"/>
            <a:ext cx="31546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g2c6ed35b2d1_0_98"/>
          <p:cNvSpPr txBox="1"/>
          <p:nvPr>
            <p:ph idx="1" type="body"/>
          </p:nvPr>
        </p:nvSpPr>
        <p:spPr>
          <a:xfrm>
            <a:off x="2514600" y="3184634"/>
            <a:ext cx="31546800" cy="15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71500" lvl="0" marL="45720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Noto Sans Symbols"/>
              <a:buChar char="▪"/>
              <a:defRPr b="0" i="0" sz="5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5334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oto Sans Symbols"/>
              <a:buChar char="▪"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5080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Noto Sans Symbols"/>
              <a:buChar char="▪"/>
              <a:defRPr b="0" i="0" sz="4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482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Noto Sans Symbols"/>
              <a:buChar char="▪"/>
              <a:defRPr b="0" i="0" sz="4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Noto Sans Symbols"/>
              <a:buChar char="▪"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g2c6ed35b2d1_0_98"/>
          <p:cNvSpPr txBox="1"/>
          <p:nvPr>
            <p:ph idx="12" type="sldNum"/>
          </p:nvPr>
        </p:nvSpPr>
        <p:spPr>
          <a:xfrm>
            <a:off x="34227135" y="18999403"/>
            <a:ext cx="2194800" cy="15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35225" lIns="335225" spcFirstLastPara="1" rIns="335225" wrap="square" tIns="3352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Panel">
  <p:cSld name="3 Panel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c6ed35b2d1_0_211"/>
          <p:cNvSpPr txBox="1"/>
          <p:nvPr>
            <p:ph type="title"/>
          </p:nvPr>
        </p:nvSpPr>
        <p:spPr>
          <a:xfrm>
            <a:off x="2514600" y="0"/>
            <a:ext cx="31546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g2c6ed35b2d1_0_211"/>
          <p:cNvSpPr txBox="1"/>
          <p:nvPr>
            <p:ph idx="1" type="body"/>
          </p:nvPr>
        </p:nvSpPr>
        <p:spPr>
          <a:xfrm>
            <a:off x="2514600" y="2487168"/>
            <a:ext cx="31546800" cy="14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" name="Google Shape;136;g2c6ed35b2d1_0_211"/>
          <p:cNvSpPr/>
          <p:nvPr>
            <p:ph idx="2" type="pic"/>
          </p:nvPr>
        </p:nvSpPr>
        <p:spPr>
          <a:xfrm>
            <a:off x="24252342" y="5006604"/>
            <a:ext cx="10908900" cy="126495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37" name="Google Shape;137;g2c6ed35b2d1_0_211"/>
          <p:cNvSpPr/>
          <p:nvPr>
            <p:ph idx="3" type="dgm"/>
          </p:nvPr>
        </p:nvSpPr>
        <p:spPr>
          <a:xfrm>
            <a:off x="24252342" y="5006604"/>
            <a:ext cx="10908900" cy="43485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" name="Google Shape;138;g2c6ed35b2d1_0_211"/>
          <p:cNvSpPr txBox="1"/>
          <p:nvPr>
            <p:ph idx="4" type="body"/>
          </p:nvPr>
        </p:nvSpPr>
        <p:spPr>
          <a:xfrm>
            <a:off x="24694654" y="5372232"/>
            <a:ext cx="99669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" name="Google Shape;139;g2c6ed35b2d1_0_211"/>
          <p:cNvSpPr txBox="1"/>
          <p:nvPr>
            <p:ph idx="5" type="body"/>
          </p:nvPr>
        </p:nvSpPr>
        <p:spPr>
          <a:xfrm>
            <a:off x="24694654" y="5914094"/>
            <a:ext cx="99669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" name="Google Shape;140;g2c6ed35b2d1_0_211"/>
          <p:cNvSpPr/>
          <p:nvPr>
            <p:ph idx="6" type="pic"/>
          </p:nvPr>
        </p:nvSpPr>
        <p:spPr>
          <a:xfrm>
            <a:off x="12815682" y="5006604"/>
            <a:ext cx="10908900" cy="126495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41" name="Google Shape;141;g2c6ed35b2d1_0_211"/>
          <p:cNvSpPr/>
          <p:nvPr>
            <p:ph idx="7" type="dgm"/>
          </p:nvPr>
        </p:nvSpPr>
        <p:spPr>
          <a:xfrm>
            <a:off x="12815682" y="5006604"/>
            <a:ext cx="10908900" cy="43485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2" name="Google Shape;142;g2c6ed35b2d1_0_211"/>
          <p:cNvSpPr txBox="1"/>
          <p:nvPr>
            <p:ph idx="8" type="body"/>
          </p:nvPr>
        </p:nvSpPr>
        <p:spPr>
          <a:xfrm>
            <a:off x="13251270" y="5372232"/>
            <a:ext cx="99669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" name="Google Shape;143;g2c6ed35b2d1_0_211"/>
          <p:cNvSpPr txBox="1"/>
          <p:nvPr>
            <p:ph idx="9" type="body"/>
          </p:nvPr>
        </p:nvSpPr>
        <p:spPr>
          <a:xfrm>
            <a:off x="13251270" y="5914094"/>
            <a:ext cx="99669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" name="Google Shape;144;g2c6ed35b2d1_0_211"/>
          <p:cNvSpPr/>
          <p:nvPr>
            <p:ph idx="13" type="pic"/>
          </p:nvPr>
        </p:nvSpPr>
        <p:spPr>
          <a:xfrm>
            <a:off x="1379022" y="5006604"/>
            <a:ext cx="10908900" cy="126495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45" name="Google Shape;145;g2c6ed35b2d1_0_211"/>
          <p:cNvSpPr/>
          <p:nvPr>
            <p:ph idx="14" type="dgm"/>
          </p:nvPr>
        </p:nvSpPr>
        <p:spPr>
          <a:xfrm>
            <a:off x="1379022" y="5006604"/>
            <a:ext cx="10908900" cy="43485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6" name="Google Shape;146;g2c6ed35b2d1_0_211"/>
          <p:cNvSpPr txBox="1"/>
          <p:nvPr>
            <p:ph idx="15" type="body"/>
          </p:nvPr>
        </p:nvSpPr>
        <p:spPr>
          <a:xfrm>
            <a:off x="1827366" y="5372232"/>
            <a:ext cx="99669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7" name="Google Shape;147;g2c6ed35b2d1_0_211"/>
          <p:cNvSpPr txBox="1"/>
          <p:nvPr>
            <p:ph idx="16" type="body"/>
          </p:nvPr>
        </p:nvSpPr>
        <p:spPr>
          <a:xfrm>
            <a:off x="1827366" y="5914094"/>
            <a:ext cx="99669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8" name="Google Shape;148;g2c6ed35b2d1_0_211"/>
          <p:cNvSpPr txBox="1"/>
          <p:nvPr>
            <p:ph idx="12" type="sldNum"/>
          </p:nvPr>
        </p:nvSpPr>
        <p:spPr>
          <a:xfrm>
            <a:off x="34227135" y="18999403"/>
            <a:ext cx="2194800" cy="15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35225" lIns="335225" spcFirstLastPara="1" rIns="335225" wrap="square" tIns="3352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Panel">
  <p:cSld name="4 Panel">
    <p:bg>
      <p:bgPr>
        <a:solidFill>
          <a:schemeClr val="dk1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c6ed35b2d1_0_227"/>
          <p:cNvSpPr txBox="1"/>
          <p:nvPr>
            <p:ph type="title"/>
          </p:nvPr>
        </p:nvSpPr>
        <p:spPr>
          <a:xfrm>
            <a:off x="2514600" y="0"/>
            <a:ext cx="31546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g2c6ed35b2d1_0_227"/>
          <p:cNvSpPr txBox="1"/>
          <p:nvPr>
            <p:ph idx="1" type="body"/>
          </p:nvPr>
        </p:nvSpPr>
        <p:spPr>
          <a:xfrm>
            <a:off x="2514600" y="2487168"/>
            <a:ext cx="31546800" cy="14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2" name="Google Shape;152;g2c6ed35b2d1_0_227"/>
          <p:cNvSpPr/>
          <p:nvPr>
            <p:ph idx="2" type="pic"/>
          </p:nvPr>
        </p:nvSpPr>
        <p:spPr>
          <a:xfrm>
            <a:off x="1379022" y="5006604"/>
            <a:ext cx="8046600" cy="126495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53" name="Google Shape;153;g2c6ed35b2d1_0_227"/>
          <p:cNvSpPr/>
          <p:nvPr>
            <p:ph idx="3" type="dgm"/>
          </p:nvPr>
        </p:nvSpPr>
        <p:spPr>
          <a:xfrm>
            <a:off x="1379022" y="5018278"/>
            <a:ext cx="8046600" cy="43485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4" name="Google Shape;154;g2c6ed35b2d1_0_227"/>
          <p:cNvSpPr txBox="1"/>
          <p:nvPr>
            <p:ph idx="4" type="body"/>
          </p:nvPr>
        </p:nvSpPr>
        <p:spPr>
          <a:xfrm>
            <a:off x="1770175" y="5372232"/>
            <a:ext cx="7315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5" name="Google Shape;155;g2c6ed35b2d1_0_227"/>
          <p:cNvSpPr txBox="1"/>
          <p:nvPr>
            <p:ph idx="5" type="body"/>
          </p:nvPr>
        </p:nvSpPr>
        <p:spPr>
          <a:xfrm>
            <a:off x="1770175" y="5914094"/>
            <a:ext cx="7315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6" name="Google Shape;156;g2c6ed35b2d1_0_227"/>
          <p:cNvSpPr/>
          <p:nvPr>
            <p:ph idx="6" type="pic"/>
          </p:nvPr>
        </p:nvSpPr>
        <p:spPr>
          <a:xfrm>
            <a:off x="9949094" y="5006604"/>
            <a:ext cx="8087700" cy="126495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57" name="Google Shape;157;g2c6ed35b2d1_0_227"/>
          <p:cNvSpPr/>
          <p:nvPr>
            <p:ph idx="7" type="dgm"/>
          </p:nvPr>
        </p:nvSpPr>
        <p:spPr>
          <a:xfrm>
            <a:off x="9949094" y="5018278"/>
            <a:ext cx="8087700" cy="43485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8" name="Google Shape;158;g2c6ed35b2d1_0_227"/>
          <p:cNvSpPr txBox="1"/>
          <p:nvPr>
            <p:ph idx="8" type="body"/>
          </p:nvPr>
        </p:nvSpPr>
        <p:spPr>
          <a:xfrm>
            <a:off x="10340247" y="5372232"/>
            <a:ext cx="7315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9" name="Google Shape;159;g2c6ed35b2d1_0_227"/>
          <p:cNvSpPr txBox="1"/>
          <p:nvPr>
            <p:ph idx="9" type="body"/>
          </p:nvPr>
        </p:nvSpPr>
        <p:spPr>
          <a:xfrm>
            <a:off x="10340247" y="5914094"/>
            <a:ext cx="7315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0" name="Google Shape;160;g2c6ed35b2d1_0_227"/>
          <p:cNvSpPr/>
          <p:nvPr>
            <p:ph idx="13" type="pic"/>
          </p:nvPr>
        </p:nvSpPr>
        <p:spPr>
          <a:xfrm>
            <a:off x="18537882" y="5006604"/>
            <a:ext cx="8046600" cy="126495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61" name="Google Shape;161;g2c6ed35b2d1_0_227"/>
          <p:cNvSpPr/>
          <p:nvPr>
            <p:ph idx="14" type="dgm"/>
          </p:nvPr>
        </p:nvSpPr>
        <p:spPr>
          <a:xfrm>
            <a:off x="18537882" y="5018278"/>
            <a:ext cx="8046600" cy="43485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2" name="Google Shape;162;g2c6ed35b2d1_0_227"/>
          <p:cNvSpPr txBox="1"/>
          <p:nvPr>
            <p:ph idx="15" type="body"/>
          </p:nvPr>
        </p:nvSpPr>
        <p:spPr>
          <a:xfrm>
            <a:off x="18929035" y="5372232"/>
            <a:ext cx="7315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3" name="Google Shape;163;g2c6ed35b2d1_0_227"/>
          <p:cNvSpPr txBox="1"/>
          <p:nvPr>
            <p:ph idx="16" type="body"/>
          </p:nvPr>
        </p:nvSpPr>
        <p:spPr>
          <a:xfrm>
            <a:off x="18929035" y="5914094"/>
            <a:ext cx="7315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4" name="Google Shape;164;g2c6ed35b2d1_0_227"/>
          <p:cNvSpPr/>
          <p:nvPr>
            <p:ph idx="17" type="pic"/>
          </p:nvPr>
        </p:nvSpPr>
        <p:spPr>
          <a:xfrm>
            <a:off x="27114414" y="5006604"/>
            <a:ext cx="8046600" cy="126495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65" name="Google Shape;165;g2c6ed35b2d1_0_227"/>
          <p:cNvSpPr/>
          <p:nvPr>
            <p:ph idx="18" type="dgm"/>
          </p:nvPr>
        </p:nvSpPr>
        <p:spPr>
          <a:xfrm>
            <a:off x="27114414" y="5018278"/>
            <a:ext cx="8046600" cy="43485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6" name="Google Shape;166;g2c6ed35b2d1_0_227"/>
          <p:cNvSpPr txBox="1"/>
          <p:nvPr>
            <p:ph idx="19" type="body"/>
          </p:nvPr>
        </p:nvSpPr>
        <p:spPr>
          <a:xfrm>
            <a:off x="27505567" y="5372232"/>
            <a:ext cx="7315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7" name="Google Shape;167;g2c6ed35b2d1_0_227"/>
          <p:cNvSpPr txBox="1"/>
          <p:nvPr>
            <p:ph idx="20" type="body"/>
          </p:nvPr>
        </p:nvSpPr>
        <p:spPr>
          <a:xfrm>
            <a:off x="27505567" y="5914094"/>
            <a:ext cx="7315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8" name="Google Shape;168;g2c6ed35b2d1_0_227"/>
          <p:cNvSpPr txBox="1"/>
          <p:nvPr>
            <p:ph idx="12" type="sldNum"/>
          </p:nvPr>
        </p:nvSpPr>
        <p:spPr>
          <a:xfrm>
            <a:off x="34227135" y="18999403"/>
            <a:ext cx="2194800" cy="15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35225" lIns="335225" spcFirstLastPara="1" rIns="335225" wrap="square" tIns="3352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Panel-ALT">
  <p:cSld name="4 Panel-ALT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c6ed35b2d1_0_247"/>
          <p:cNvSpPr txBox="1"/>
          <p:nvPr>
            <p:ph type="title"/>
          </p:nvPr>
        </p:nvSpPr>
        <p:spPr>
          <a:xfrm>
            <a:off x="2514600" y="0"/>
            <a:ext cx="31546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g2c6ed35b2d1_0_247"/>
          <p:cNvSpPr txBox="1"/>
          <p:nvPr>
            <p:ph idx="1" type="body"/>
          </p:nvPr>
        </p:nvSpPr>
        <p:spPr>
          <a:xfrm>
            <a:off x="2514600" y="2487168"/>
            <a:ext cx="31546800" cy="14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2" name="Google Shape;172;g2c6ed35b2d1_0_247"/>
          <p:cNvSpPr/>
          <p:nvPr>
            <p:ph idx="2" type="pic"/>
          </p:nvPr>
        </p:nvSpPr>
        <p:spPr>
          <a:xfrm>
            <a:off x="1379022" y="7635504"/>
            <a:ext cx="8046600" cy="72522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3" name="Google Shape;173;g2c6ed35b2d1_0_247"/>
          <p:cNvSpPr/>
          <p:nvPr>
            <p:ph idx="3" type="dgm"/>
          </p:nvPr>
        </p:nvSpPr>
        <p:spPr>
          <a:xfrm>
            <a:off x="1379022" y="7635504"/>
            <a:ext cx="8046600" cy="30684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4" name="Google Shape;174;g2c6ed35b2d1_0_247"/>
          <p:cNvSpPr txBox="1"/>
          <p:nvPr>
            <p:ph idx="4" type="body"/>
          </p:nvPr>
        </p:nvSpPr>
        <p:spPr>
          <a:xfrm>
            <a:off x="1770175" y="8001132"/>
            <a:ext cx="7315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5" name="Google Shape;175;g2c6ed35b2d1_0_247"/>
          <p:cNvSpPr txBox="1"/>
          <p:nvPr>
            <p:ph idx="5" type="body"/>
          </p:nvPr>
        </p:nvSpPr>
        <p:spPr>
          <a:xfrm>
            <a:off x="1770175" y="8542994"/>
            <a:ext cx="7315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6" name="Google Shape;176;g2c6ed35b2d1_0_247"/>
          <p:cNvSpPr/>
          <p:nvPr>
            <p:ph idx="6" type="pic"/>
          </p:nvPr>
        </p:nvSpPr>
        <p:spPr>
          <a:xfrm>
            <a:off x="9948496" y="7635505"/>
            <a:ext cx="8088300" cy="72522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7" name="Google Shape;177;g2c6ed35b2d1_0_247"/>
          <p:cNvSpPr/>
          <p:nvPr>
            <p:ph idx="7" type="dgm"/>
          </p:nvPr>
        </p:nvSpPr>
        <p:spPr>
          <a:xfrm>
            <a:off x="9948496" y="7635505"/>
            <a:ext cx="8088300" cy="30684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8" name="Google Shape;178;g2c6ed35b2d1_0_247"/>
          <p:cNvSpPr txBox="1"/>
          <p:nvPr>
            <p:ph idx="8" type="body"/>
          </p:nvPr>
        </p:nvSpPr>
        <p:spPr>
          <a:xfrm>
            <a:off x="10349772" y="8001132"/>
            <a:ext cx="7315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9" name="Google Shape;179;g2c6ed35b2d1_0_247"/>
          <p:cNvSpPr txBox="1"/>
          <p:nvPr>
            <p:ph idx="9" type="body"/>
          </p:nvPr>
        </p:nvSpPr>
        <p:spPr>
          <a:xfrm>
            <a:off x="10349772" y="8542994"/>
            <a:ext cx="7315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0" name="Google Shape;180;g2c6ed35b2d1_0_247"/>
          <p:cNvSpPr/>
          <p:nvPr>
            <p:ph idx="13" type="pic"/>
          </p:nvPr>
        </p:nvSpPr>
        <p:spPr>
          <a:xfrm>
            <a:off x="18537882" y="7635504"/>
            <a:ext cx="8046600" cy="72522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81" name="Google Shape;181;g2c6ed35b2d1_0_247"/>
          <p:cNvSpPr/>
          <p:nvPr>
            <p:ph idx="14" type="dgm"/>
          </p:nvPr>
        </p:nvSpPr>
        <p:spPr>
          <a:xfrm>
            <a:off x="18537882" y="7635504"/>
            <a:ext cx="8046600" cy="30684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2" name="Google Shape;182;g2c6ed35b2d1_0_247"/>
          <p:cNvSpPr txBox="1"/>
          <p:nvPr>
            <p:ph idx="15" type="body"/>
          </p:nvPr>
        </p:nvSpPr>
        <p:spPr>
          <a:xfrm>
            <a:off x="18929035" y="8001132"/>
            <a:ext cx="7315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3" name="Google Shape;183;g2c6ed35b2d1_0_247"/>
          <p:cNvSpPr txBox="1"/>
          <p:nvPr>
            <p:ph idx="16" type="body"/>
          </p:nvPr>
        </p:nvSpPr>
        <p:spPr>
          <a:xfrm>
            <a:off x="18929035" y="8542994"/>
            <a:ext cx="7315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4" name="Google Shape;184;g2c6ed35b2d1_0_247"/>
          <p:cNvSpPr/>
          <p:nvPr>
            <p:ph idx="17" type="pic"/>
          </p:nvPr>
        </p:nvSpPr>
        <p:spPr>
          <a:xfrm>
            <a:off x="27114414" y="7635504"/>
            <a:ext cx="8046600" cy="72522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85" name="Google Shape;185;g2c6ed35b2d1_0_247"/>
          <p:cNvSpPr/>
          <p:nvPr>
            <p:ph idx="18" type="dgm"/>
          </p:nvPr>
        </p:nvSpPr>
        <p:spPr>
          <a:xfrm>
            <a:off x="27114414" y="7635504"/>
            <a:ext cx="8046600" cy="30684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6" name="Google Shape;186;g2c6ed35b2d1_0_247"/>
          <p:cNvSpPr txBox="1"/>
          <p:nvPr>
            <p:ph idx="19" type="body"/>
          </p:nvPr>
        </p:nvSpPr>
        <p:spPr>
          <a:xfrm>
            <a:off x="27505567" y="8001132"/>
            <a:ext cx="7315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7" name="Google Shape;187;g2c6ed35b2d1_0_247"/>
          <p:cNvSpPr txBox="1"/>
          <p:nvPr>
            <p:ph idx="20" type="body"/>
          </p:nvPr>
        </p:nvSpPr>
        <p:spPr>
          <a:xfrm>
            <a:off x="27505567" y="8542994"/>
            <a:ext cx="7315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8" name="Google Shape;188;g2c6ed35b2d1_0_247"/>
          <p:cNvSpPr txBox="1"/>
          <p:nvPr>
            <p:ph idx="12" type="sldNum"/>
          </p:nvPr>
        </p:nvSpPr>
        <p:spPr>
          <a:xfrm>
            <a:off x="34227135" y="18999403"/>
            <a:ext cx="2194800" cy="15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35225" lIns="335225" spcFirstLastPara="1" rIns="335225" wrap="square" tIns="3352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 Panel">
  <p:cSld name="5 Panel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c6ed35b2d1_0_267"/>
          <p:cNvSpPr/>
          <p:nvPr>
            <p:ph idx="2" type="pic"/>
          </p:nvPr>
        </p:nvSpPr>
        <p:spPr>
          <a:xfrm>
            <a:off x="24252342" y="5006604"/>
            <a:ext cx="10908900" cy="605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91" name="Google Shape;191;g2c6ed35b2d1_0_267"/>
          <p:cNvSpPr/>
          <p:nvPr>
            <p:ph idx="3" type="dgm"/>
          </p:nvPr>
        </p:nvSpPr>
        <p:spPr>
          <a:xfrm>
            <a:off x="24252342" y="5006604"/>
            <a:ext cx="10908900" cy="30399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2" name="Google Shape;192;g2c6ed35b2d1_0_267"/>
          <p:cNvSpPr txBox="1"/>
          <p:nvPr>
            <p:ph idx="1" type="body"/>
          </p:nvPr>
        </p:nvSpPr>
        <p:spPr>
          <a:xfrm>
            <a:off x="24694654" y="5372232"/>
            <a:ext cx="99669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3" name="Google Shape;193;g2c6ed35b2d1_0_267"/>
          <p:cNvSpPr txBox="1"/>
          <p:nvPr>
            <p:ph idx="4" type="body"/>
          </p:nvPr>
        </p:nvSpPr>
        <p:spPr>
          <a:xfrm>
            <a:off x="24694654" y="5914094"/>
            <a:ext cx="99669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4" name="Google Shape;194;g2c6ed35b2d1_0_267"/>
          <p:cNvSpPr/>
          <p:nvPr>
            <p:ph idx="5" type="pic"/>
          </p:nvPr>
        </p:nvSpPr>
        <p:spPr>
          <a:xfrm>
            <a:off x="12812451" y="5006604"/>
            <a:ext cx="10908900" cy="605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95" name="Google Shape;195;g2c6ed35b2d1_0_267"/>
          <p:cNvSpPr/>
          <p:nvPr>
            <p:ph idx="6" type="dgm"/>
          </p:nvPr>
        </p:nvSpPr>
        <p:spPr>
          <a:xfrm>
            <a:off x="12812451" y="5006604"/>
            <a:ext cx="10908900" cy="30399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6" name="Google Shape;196;g2c6ed35b2d1_0_267"/>
          <p:cNvSpPr txBox="1"/>
          <p:nvPr>
            <p:ph idx="7" type="body"/>
          </p:nvPr>
        </p:nvSpPr>
        <p:spPr>
          <a:xfrm>
            <a:off x="13260795" y="5372232"/>
            <a:ext cx="99669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7" name="Google Shape;197;g2c6ed35b2d1_0_267"/>
          <p:cNvSpPr txBox="1"/>
          <p:nvPr>
            <p:ph idx="8" type="body"/>
          </p:nvPr>
        </p:nvSpPr>
        <p:spPr>
          <a:xfrm>
            <a:off x="13260795" y="5914094"/>
            <a:ext cx="99669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8" name="Google Shape;198;g2c6ed35b2d1_0_267"/>
          <p:cNvSpPr txBox="1"/>
          <p:nvPr>
            <p:ph type="title"/>
          </p:nvPr>
        </p:nvSpPr>
        <p:spPr>
          <a:xfrm>
            <a:off x="2514600" y="0"/>
            <a:ext cx="31546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g2c6ed35b2d1_0_267"/>
          <p:cNvSpPr txBox="1"/>
          <p:nvPr>
            <p:ph idx="9" type="body"/>
          </p:nvPr>
        </p:nvSpPr>
        <p:spPr>
          <a:xfrm>
            <a:off x="2514600" y="2487168"/>
            <a:ext cx="31546800" cy="14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0" name="Google Shape;200;g2c6ed35b2d1_0_267"/>
          <p:cNvSpPr/>
          <p:nvPr>
            <p:ph idx="13" type="pic"/>
          </p:nvPr>
        </p:nvSpPr>
        <p:spPr>
          <a:xfrm>
            <a:off x="1379022" y="5006604"/>
            <a:ext cx="10908900" cy="605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01" name="Google Shape;201;g2c6ed35b2d1_0_267"/>
          <p:cNvSpPr/>
          <p:nvPr>
            <p:ph idx="14" type="dgm"/>
          </p:nvPr>
        </p:nvSpPr>
        <p:spPr>
          <a:xfrm>
            <a:off x="1379022" y="5006604"/>
            <a:ext cx="10908900" cy="30399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2" name="Google Shape;202;g2c6ed35b2d1_0_267"/>
          <p:cNvSpPr txBox="1"/>
          <p:nvPr>
            <p:ph idx="15" type="body"/>
          </p:nvPr>
        </p:nvSpPr>
        <p:spPr>
          <a:xfrm>
            <a:off x="1827366" y="5372232"/>
            <a:ext cx="99669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3" name="Google Shape;203;g2c6ed35b2d1_0_267"/>
          <p:cNvSpPr txBox="1"/>
          <p:nvPr>
            <p:ph idx="16" type="body"/>
          </p:nvPr>
        </p:nvSpPr>
        <p:spPr>
          <a:xfrm>
            <a:off x="1827366" y="5914094"/>
            <a:ext cx="99669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4" name="Google Shape;204;g2c6ed35b2d1_0_267"/>
          <p:cNvSpPr/>
          <p:nvPr>
            <p:ph idx="17" type="pic"/>
          </p:nvPr>
        </p:nvSpPr>
        <p:spPr>
          <a:xfrm>
            <a:off x="7109496" y="11604254"/>
            <a:ext cx="10908900" cy="605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05" name="Google Shape;205;g2c6ed35b2d1_0_267"/>
          <p:cNvSpPr/>
          <p:nvPr>
            <p:ph idx="18" type="dgm"/>
          </p:nvPr>
        </p:nvSpPr>
        <p:spPr>
          <a:xfrm>
            <a:off x="7109496" y="11604254"/>
            <a:ext cx="10908900" cy="30399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6" name="Google Shape;206;g2c6ed35b2d1_0_267"/>
          <p:cNvSpPr txBox="1"/>
          <p:nvPr>
            <p:ph idx="19" type="body"/>
          </p:nvPr>
        </p:nvSpPr>
        <p:spPr>
          <a:xfrm>
            <a:off x="7557840" y="11969882"/>
            <a:ext cx="99669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7" name="Google Shape;207;g2c6ed35b2d1_0_267"/>
          <p:cNvSpPr txBox="1"/>
          <p:nvPr>
            <p:ph idx="20" type="body"/>
          </p:nvPr>
        </p:nvSpPr>
        <p:spPr>
          <a:xfrm>
            <a:off x="7557840" y="12511744"/>
            <a:ext cx="99669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8" name="Google Shape;208;g2c6ed35b2d1_0_267"/>
          <p:cNvSpPr/>
          <p:nvPr>
            <p:ph idx="21" type="pic"/>
          </p:nvPr>
        </p:nvSpPr>
        <p:spPr>
          <a:xfrm>
            <a:off x="18518703" y="11604254"/>
            <a:ext cx="10908900" cy="605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09" name="Google Shape;209;g2c6ed35b2d1_0_267"/>
          <p:cNvSpPr/>
          <p:nvPr>
            <p:ph idx="22" type="dgm"/>
          </p:nvPr>
        </p:nvSpPr>
        <p:spPr>
          <a:xfrm>
            <a:off x="18518703" y="11604254"/>
            <a:ext cx="10908900" cy="30399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0" name="Google Shape;210;g2c6ed35b2d1_0_267"/>
          <p:cNvSpPr txBox="1"/>
          <p:nvPr>
            <p:ph idx="23" type="body"/>
          </p:nvPr>
        </p:nvSpPr>
        <p:spPr>
          <a:xfrm>
            <a:off x="18967047" y="11969882"/>
            <a:ext cx="99669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1" name="Google Shape;211;g2c6ed35b2d1_0_267"/>
          <p:cNvSpPr txBox="1"/>
          <p:nvPr>
            <p:ph idx="24" type="body"/>
          </p:nvPr>
        </p:nvSpPr>
        <p:spPr>
          <a:xfrm>
            <a:off x="18967047" y="12511744"/>
            <a:ext cx="99669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2" name="Google Shape;212;g2c6ed35b2d1_0_267"/>
          <p:cNvSpPr txBox="1"/>
          <p:nvPr>
            <p:ph idx="12" type="sldNum"/>
          </p:nvPr>
        </p:nvSpPr>
        <p:spPr>
          <a:xfrm>
            <a:off x="34227135" y="18999403"/>
            <a:ext cx="2194800" cy="15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35225" lIns="335225" spcFirstLastPara="1" rIns="335225" wrap="square" tIns="3352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 Panel">
  <p:cSld name="6 Panel"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c6ed35b2d1_0_291"/>
          <p:cNvSpPr/>
          <p:nvPr>
            <p:ph idx="2" type="pic"/>
          </p:nvPr>
        </p:nvSpPr>
        <p:spPr>
          <a:xfrm>
            <a:off x="24252342" y="5006604"/>
            <a:ext cx="10908900" cy="605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15" name="Google Shape;215;g2c6ed35b2d1_0_291"/>
          <p:cNvSpPr/>
          <p:nvPr>
            <p:ph idx="3" type="dgm"/>
          </p:nvPr>
        </p:nvSpPr>
        <p:spPr>
          <a:xfrm>
            <a:off x="24252342" y="5006604"/>
            <a:ext cx="10908900" cy="30399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6" name="Google Shape;216;g2c6ed35b2d1_0_291"/>
          <p:cNvSpPr txBox="1"/>
          <p:nvPr>
            <p:ph idx="1" type="body"/>
          </p:nvPr>
        </p:nvSpPr>
        <p:spPr>
          <a:xfrm>
            <a:off x="24694654" y="5372232"/>
            <a:ext cx="99669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7" name="Google Shape;217;g2c6ed35b2d1_0_291"/>
          <p:cNvSpPr txBox="1"/>
          <p:nvPr>
            <p:ph idx="4" type="body"/>
          </p:nvPr>
        </p:nvSpPr>
        <p:spPr>
          <a:xfrm>
            <a:off x="24694654" y="5914094"/>
            <a:ext cx="99669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8" name="Google Shape;218;g2c6ed35b2d1_0_291"/>
          <p:cNvSpPr/>
          <p:nvPr>
            <p:ph idx="5" type="pic"/>
          </p:nvPr>
        </p:nvSpPr>
        <p:spPr>
          <a:xfrm>
            <a:off x="12812451" y="5006604"/>
            <a:ext cx="10908900" cy="605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19" name="Google Shape;219;g2c6ed35b2d1_0_291"/>
          <p:cNvSpPr/>
          <p:nvPr>
            <p:ph idx="6" type="dgm"/>
          </p:nvPr>
        </p:nvSpPr>
        <p:spPr>
          <a:xfrm>
            <a:off x="12812451" y="5006604"/>
            <a:ext cx="10908900" cy="30399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0" name="Google Shape;220;g2c6ed35b2d1_0_291"/>
          <p:cNvSpPr txBox="1"/>
          <p:nvPr>
            <p:ph idx="7" type="body"/>
          </p:nvPr>
        </p:nvSpPr>
        <p:spPr>
          <a:xfrm>
            <a:off x="13260795" y="5372232"/>
            <a:ext cx="99669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1" name="Google Shape;221;g2c6ed35b2d1_0_291"/>
          <p:cNvSpPr txBox="1"/>
          <p:nvPr>
            <p:ph idx="8" type="body"/>
          </p:nvPr>
        </p:nvSpPr>
        <p:spPr>
          <a:xfrm>
            <a:off x="13260795" y="5914094"/>
            <a:ext cx="99669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2" name="Google Shape;222;g2c6ed35b2d1_0_291"/>
          <p:cNvSpPr txBox="1"/>
          <p:nvPr>
            <p:ph type="title"/>
          </p:nvPr>
        </p:nvSpPr>
        <p:spPr>
          <a:xfrm>
            <a:off x="2514600" y="0"/>
            <a:ext cx="31546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g2c6ed35b2d1_0_291"/>
          <p:cNvSpPr txBox="1"/>
          <p:nvPr>
            <p:ph idx="9" type="body"/>
          </p:nvPr>
        </p:nvSpPr>
        <p:spPr>
          <a:xfrm>
            <a:off x="2514600" y="2487168"/>
            <a:ext cx="31546800" cy="14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4" name="Google Shape;224;g2c6ed35b2d1_0_291"/>
          <p:cNvSpPr/>
          <p:nvPr>
            <p:ph idx="13" type="pic"/>
          </p:nvPr>
        </p:nvSpPr>
        <p:spPr>
          <a:xfrm>
            <a:off x="1379022" y="5006604"/>
            <a:ext cx="10908900" cy="605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25" name="Google Shape;225;g2c6ed35b2d1_0_291"/>
          <p:cNvSpPr/>
          <p:nvPr>
            <p:ph idx="14" type="dgm"/>
          </p:nvPr>
        </p:nvSpPr>
        <p:spPr>
          <a:xfrm>
            <a:off x="1379022" y="5006604"/>
            <a:ext cx="10908900" cy="30399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6" name="Google Shape;226;g2c6ed35b2d1_0_291"/>
          <p:cNvSpPr txBox="1"/>
          <p:nvPr>
            <p:ph idx="15" type="body"/>
          </p:nvPr>
        </p:nvSpPr>
        <p:spPr>
          <a:xfrm>
            <a:off x="1827366" y="5372232"/>
            <a:ext cx="99669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7" name="Google Shape;227;g2c6ed35b2d1_0_291"/>
          <p:cNvSpPr txBox="1"/>
          <p:nvPr>
            <p:ph idx="16" type="body"/>
          </p:nvPr>
        </p:nvSpPr>
        <p:spPr>
          <a:xfrm>
            <a:off x="1827366" y="5914094"/>
            <a:ext cx="99669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8" name="Google Shape;228;g2c6ed35b2d1_0_291"/>
          <p:cNvSpPr/>
          <p:nvPr>
            <p:ph idx="17" type="pic"/>
          </p:nvPr>
        </p:nvSpPr>
        <p:spPr>
          <a:xfrm>
            <a:off x="1379022" y="11604254"/>
            <a:ext cx="10908900" cy="605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29" name="Google Shape;229;g2c6ed35b2d1_0_291"/>
          <p:cNvSpPr/>
          <p:nvPr>
            <p:ph idx="18" type="dgm"/>
          </p:nvPr>
        </p:nvSpPr>
        <p:spPr>
          <a:xfrm>
            <a:off x="1379022" y="11604254"/>
            <a:ext cx="10908900" cy="30399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0" name="Google Shape;230;g2c6ed35b2d1_0_291"/>
          <p:cNvSpPr txBox="1"/>
          <p:nvPr>
            <p:ph idx="19" type="body"/>
          </p:nvPr>
        </p:nvSpPr>
        <p:spPr>
          <a:xfrm>
            <a:off x="1827366" y="11969882"/>
            <a:ext cx="99669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1" name="Google Shape;231;g2c6ed35b2d1_0_291"/>
          <p:cNvSpPr txBox="1"/>
          <p:nvPr>
            <p:ph idx="20" type="body"/>
          </p:nvPr>
        </p:nvSpPr>
        <p:spPr>
          <a:xfrm>
            <a:off x="1827366" y="12511744"/>
            <a:ext cx="99669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2" name="Google Shape;232;g2c6ed35b2d1_0_291"/>
          <p:cNvSpPr/>
          <p:nvPr>
            <p:ph idx="21" type="pic"/>
          </p:nvPr>
        </p:nvSpPr>
        <p:spPr>
          <a:xfrm>
            <a:off x="12803395" y="11604254"/>
            <a:ext cx="10908900" cy="605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33" name="Google Shape;233;g2c6ed35b2d1_0_291"/>
          <p:cNvSpPr/>
          <p:nvPr>
            <p:ph idx="22" type="dgm"/>
          </p:nvPr>
        </p:nvSpPr>
        <p:spPr>
          <a:xfrm>
            <a:off x="12803395" y="11604254"/>
            <a:ext cx="10908900" cy="30399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4" name="Google Shape;234;g2c6ed35b2d1_0_291"/>
          <p:cNvSpPr txBox="1"/>
          <p:nvPr>
            <p:ph idx="23" type="body"/>
          </p:nvPr>
        </p:nvSpPr>
        <p:spPr>
          <a:xfrm>
            <a:off x="13251739" y="11969882"/>
            <a:ext cx="99669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5" name="Google Shape;235;g2c6ed35b2d1_0_291"/>
          <p:cNvSpPr txBox="1"/>
          <p:nvPr>
            <p:ph idx="24" type="body"/>
          </p:nvPr>
        </p:nvSpPr>
        <p:spPr>
          <a:xfrm>
            <a:off x="13251739" y="12511744"/>
            <a:ext cx="99669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6" name="Google Shape;236;g2c6ed35b2d1_0_291"/>
          <p:cNvSpPr/>
          <p:nvPr>
            <p:ph idx="25" type="pic"/>
          </p:nvPr>
        </p:nvSpPr>
        <p:spPr>
          <a:xfrm>
            <a:off x="24252342" y="11604254"/>
            <a:ext cx="10908900" cy="605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37" name="Google Shape;237;g2c6ed35b2d1_0_291"/>
          <p:cNvSpPr/>
          <p:nvPr>
            <p:ph idx="26" type="dgm"/>
          </p:nvPr>
        </p:nvSpPr>
        <p:spPr>
          <a:xfrm>
            <a:off x="24252342" y="11604254"/>
            <a:ext cx="10908900" cy="30399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8" name="Google Shape;238;g2c6ed35b2d1_0_291"/>
          <p:cNvSpPr txBox="1"/>
          <p:nvPr>
            <p:ph idx="27" type="body"/>
          </p:nvPr>
        </p:nvSpPr>
        <p:spPr>
          <a:xfrm>
            <a:off x="24699796" y="11969882"/>
            <a:ext cx="99669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9" name="Google Shape;239;g2c6ed35b2d1_0_291"/>
          <p:cNvSpPr txBox="1"/>
          <p:nvPr>
            <p:ph idx="28" type="body"/>
          </p:nvPr>
        </p:nvSpPr>
        <p:spPr>
          <a:xfrm>
            <a:off x="24699796" y="12511744"/>
            <a:ext cx="99669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0" name="Google Shape;240;g2c6ed35b2d1_0_291"/>
          <p:cNvSpPr txBox="1"/>
          <p:nvPr>
            <p:ph idx="12" type="sldNum"/>
          </p:nvPr>
        </p:nvSpPr>
        <p:spPr>
          <a:xfrm>
            <a:off x="34227135" y="18999403"/>
            <a:ext cx="2194800" cy="15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35225" lIns="335225" spcFirstLastPara="1" rIns="335225" wrap="square" tIns="3352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 Panel">
  <p:cSld name="7 Panel"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c6ed35b2d1_0_319"/>
          <p:cNvSpPr txBox="1"/>
          <p:nvPr>
            <p:ph type="title"/>
          </p:nvPr>
        </p:nvSpPr>
        <p:spPr>
          <a:xfrm>
            <a:off x="2514600" y="0"/>
            <a:ext cx="31546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3" name="Google Shape;243;g2c6ed35b2d1_0_319"/>
          <p:cNvSpPr txBox="1"/>
          <p:nvPr>
            <p:ph idx="1" type="body"/>
          </p:nvPr>
        </p:nvSpPr>
        <p:spPr>
          <a:xfrm>
            <a:off x="2514600" y="2487168"/>
            <a:ext cx="31546800" cy="14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4" name="Google Shape;244;g2c6ed35b2d1_0_319"/>
          <p:cNvSpPr/>
          <p:nvPr>
            <p:ph idx="2" type="pic"/>
          </p:nvPr>
        </p:nvSpPr>
        <p:spPr>
          <a:xfrm>
            <a:off x="1379022" y="5006604"/>
            <a:ext cx="8046600" cy="605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45" name="Google Shape;245;g2c6ed35b2d1_0_319"/>
          <p:cNvSpPr/>
          <p:nvPr>
            <p:ph idx="3" type="dgm"/>
          </p:nvPr>
        </p:nvSpPr>
        <p:spPr>
          <a:xfrm>
            <a:off x="1379022" y="5006604"/>
            <a:ext cx="8046600" cy="30684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6" name="Google Shape;246;g2c6ed35b2d1_0_319"/>
          <p:cNvSpPr txBox="1"/>
          <p:nvPr>
            <p:ph idx="4" type="body"/>
          </p:nvPr>
        </p:nvSpPr>
        <p:spPr>
          <a:xfrm>
            <a:off x="1770175" y="5372232"/>
            <a:ext cx="7315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7" name="Google Shape;247;g2c6ed35b2d1_0_319"/>
          <p:cNvSpPr txBox="1"/>
          <p:nvPr>
            <p:ph idx="5" type="body"/>
          </p:nvPr>
        </p:nvSpPr>
        <p:spPr>
          <a:xfrm>
            <a:off x="1770175" y="5914094"/>
            <a:ext cx="7315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8" name="Google Shape;248;g2c6ed35b2d1_0_319"/>
          <p:cNvSpPr/>
          <p:nvPr>
            <p:ph idx="6" type="pic"/>
          </p:nvPr>
        </p:nvSpPr>
        <p:spPr>
          <a:xfrm>
            <a:off x="9949094" y="5006605"/>
            <a:ext cx="8046600" cy="605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49" name="Google Shape;249;g2c6ed35b2d1_0_319"/>
          <p:cNvSpPr/>
          <p:nvPr>
            <p:ph idx="7" type="dgm"/>
          </p:nvPr>
        </p:nvSpPr>
        <p:spPr>
          <a:xfrm>
            <a:off x="9949094" y="5006605"/>
            <a:ext cx="8046600" cy="30684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0" name="Google Shape;250;g2c6ed35b2d1_0_319"/>
          <p:cNvSpPr txBox="1"/>
          <p:nvPr>
            <p:ph idx="8" type="body"/>
          </p:nvPr>
        </p:nvSpPr>
        <p:spPr>
          <a:xfrm>
            <a:off x="10340247" y="5372232"/>
            <a:ext cx="7315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1" name="Google Shape;251;g2c6ed35b2d1_0_319"/>
          <p:cNvSpPr txBox="1"/>
          <p:nvPr>
            <p:ph idx="9" type="body"/>
          </p:nvPr>
        </p:nvSpPr>
        <p:spPr>
          <a:xfrm>
            <a:off x="10340247" y="5914094"/>
            <a:ext cx="7315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2" name="Google Shape;252;g2c6ed35b2d1_0_319"/>
          <p:cNvSpPr/>
          <p:nvPr>
            <p:ph idx="13" type="pic"/>
          </p:nvPr>
        </p:nvSpPr>
        <p:spPr>
          <a:xfrm>
            <a:off x="18537882" y="5006604"/>
            <a:ext cx="8046600" cy="605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53" name="Google Shape;253;g2c6ed35b2d1_0_319"/>
          <p:cNvSpPr/>
          <p:nvPr>
            <p:ph idx="14" type="dgm"/>
          </p:nvPr>
        </p:nvSpPr>
        <p:spPr>
          <a:xfrm>
            <a:off x="18537882" y="5006604"/>
            <a:ext cx="8046600" cy="30684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4" name="Google Shape;254;g2c6ed35b2d1_0_319"/>
          <p:cNvSpPr txBox="1"/>
          <p:nvPr>
            <p:ph idx="15" type="body"/>
          </p:nvPr>
        </p:nvSpPr>
        <p:spPr>
          <a:xfrm>
            <a:off x="18929035" y="5372232"/>
            <a:ext cx="7315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5" name="Google Shape;255;g2c6ed35b2d1_0_319"/>
          <p:cNvSpPr txBox="1"/>
          <p:nvPr>
            <p:ph idx="16" type="body"/>
          </p:nvPr>
        </p:nvSpPr>
        <p:spPr>
          <a:xfrm>
            <a:off x="18929035" y="5914094"/>
            <a:ext cx="7315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6" name="Google Shape;256;g2c6ed35b2d1_0_319"/>
          <p:cNvSpPr/>
          <p:nvPr>
            <p:ph idx="17" type="pic"/>
          </p:nvPr>
        </p:nvSpPr>
        <p:spPr>
          <a:xfrm>
            <a:off x="5633349" y="11604254"/>
            <a:ext cx="8046600" cy="605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57" name="Google Shape;257;g2c6ed35b2d1_0_319"/>
          <p:cNvSpPr/>
          <p:nvPr>
            <p:ph idx="18" type="dgm"/>
          </p:nvPr>
        </p:nvSpPr>
        <p:spPr>
          <a:xfrm>
            <a:off x="5633349" y="11604254"/>
            <a:ext cx="8046600" cy="30684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8" name="Google Shape;258;g2c6ed35b2d1_0_319"/>
          <p:cNvSpPr txBox="1"/>
          <p:nvPr>
            <p:ph idx="19" type="body"/>
          </p:nvPr>
        </p:nvSpPr>
        <p:spPr>
          <a:xfrm>
            <a:off x="6024502" y="11969881"/>
            <a:ext cx="7315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9" name="Google Shape;259;g2c6ed35b2d1_0_319"/>
          <p:cNvSpPr txBox="1"/>
          <p:nvPr>
            <p:ph idx="20" type="body"/>
          </p:nvPr>
        </p:nvSpPr>
        <p:spPr>
          <a:xfrm>
            <a:off x="6024502" y="12511743"/>
            <a:ext cx="7315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0" name="Google Shape;260;g2c6ed35b2d1_0_319"/>
          <p:cNvSpPr/>
          <p:nvPr>
            <p:ph idx="21" type="pic"/>
          </p:nvPr>
        </p:nvSpPr>
        <p:spPr>
          <a:xfrm>
            <a:off x="14222137" y="11604253"/>
            <a:ext cx="8046600" cy="605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61" name="Google Shape;261;g2c6ed35b2d1_0_319"/>
          <p:cNvSpPr/>
          <p:nvPr>
            <p:ph idx="22" type="dgm"/>
          </p:nvPr>
        </p:nvSpPr>
        <p:spPr>
          <a:xfrm>
            <a:off x="14222137" y="11604253"/>
            <a:ext cx="8046600" cy="30684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2" name="Google Shape;262;g2c6ed35b2d1_0_319"/>
          <p:cNvSpPr txBox="1"/>
          <p:nvPr>
            <p:ph idx="23" type="body"/>
          </p:nvPr>
        </p:nvSpPr>
        <p:spPr>
          <a:xfrm>
            <a:off x="14613290" y="11969881"/>
            <a:ext cx="7315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3" name="Google Shape;263;g2c6ed35b2d1_0_319"/>
          <p:cNvSpPr txBox="1"/>
          <p:nvPr>
            <p:ph idx="24" type="body"/>
          </p:nvPr>
        </p:nvSpPr>
        <p:spPr>
          <a:xfrm>
            <a:off x="14613290" y="12511743"/>
            <a:ext cx="7315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4" name="Google Shape;264;g2c6ed35b2d1_0_319"/>
          <p:cNvSpPr/>
          <p:nvPr>
            <p:ph idx="25" type="pic"/>
          </p:nvPr>
        </p:nvSpPr>
        <p:spPr>
          <a:xfrm>
            <a:off x="22792918" y="11604253"/>
            <a:ext cx="8046600" cy="605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65" name="Google Shape;265;g2c6ed35b2d1_0_319"/>
          <p:cNvSpPr/>
          <p:nvPr>
            <p:ph idx="26" type="dgm"/>
          </p:nvPr>
        </p:nvSpPr>
        <p:spPr>
          <a:xfrm>
            <a:off x="22792918" y="11604253"/>
            <a:ext cx="8046600" cy="30684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6" name="Google Shape;266;g2c6ed35b2d1_0_319"/>
          <p:cNvSpPr txBox="1"/>
          <p:nvPr>
            <p:ph idx="27" type="body"/>
          </p:nvPr>
        </p:nvSpPr>
        <p:spPr>
          <a:xfrm>
            <a:off x="23189822" y="11969881"/>
            <a:ext cx="7315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7" name="Google Shape;267;g2c6ed35b2d1_0_319"/>
          <p:cNvSpPr txBox="1"/>
          <p:nvPr>
            <p:ph idx="28" type="body"/>
          </p:nvPr>
        </p:nvSpPr>
        <p:spPr>
          <a:xfrm>
            <a:off x="23189822" y="12511743"/>
            <a:ext cx="7315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8" name="Google Shape;268;g2c6ed35b2d1_0_319"/>
          <p:cNvSpPr/>
          <p:nvPr>
            <p:ph idx="29" type="pic"/>
          </p:nvPr>
        </p:nvSpPr>
        <p:spPr>
          <a:xfrm>
            <a:off x="27114414" y="5006604"/>
            <a:ext cx="8046600" cy="605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69" name="Google Shape;269;g2c6ed35b2d1_0_319"/>
          <p:cNvSpPr/>
          <p:nvPr>
            <p:ph idx="30" type="dgm"/>
          </p:nvPr>
        </p:nvSpPr>
        <p:spPr>
          <a:xfrm>
            <a:off x="27114414" y="5006604"/>
            <a:ext cx="8046600" cy="30684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0" name="Google Shape;270;g2c6ed35b2d1_0_319"/>
          <p:cNvSpPr txBox="1"/>
          <p:nvPr>
            <p:ph idx="31" type="body"/>
          </p:nvPr>
        </p:nvSpPr>
        <p:spPr>
          <a:xfrm>
            <a:off x="27512941" y="5372232"/>
            <a:ext cx="7315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1" name="Google Shape;271;g2c6ed35b2d1_0_319"/>
          <p:cNvSpPr txBox="1"/>
          <p:nvPr>
            <p:ph idx="32" type="body"/>
          </p:nvPr>
        </p:nvSpPr>
        <p:spPr>
          <a:xfrm>
            <a:off x="27512941" y="5914094"/>
            <a:ext cx="7315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2" name="Google Shape;272;g2c6ed35b2d1_0_319"/>
          <p:cNvSpPr txBox="1"/>
          <p:nvPr>
            <p:ph idx="12" type="sldNum"/>
          </p:nvPr>
        </p:nvSpPr>
        <p:spPr>
          <a:xfrm>
            <a:off x="34227135" y="18999403"/>
            <a:ext cx="2194800" cy="15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35225" lIns="335225" spcFirstLastPara="1" rIns="335225" wrap="square" tIns="3352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 Panel">
  <p:cSld name="8 Panel"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c6ed35b2d1_0_351"/>
          <p:cNvSpPr txBox="1"/>
          <p:nvPr>
            <p:ph type="title"/>
          </p:nvPr>
        </p:nvSpPr>
        <p:spPr>
          <a:xfrm>
            <a:off x="2514600" y="0"/>
            <a:ext cx="31546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5" name="Google Shape;275;g2c6ed35b2d1_0_351"/>
          <p:cNvSpPr txBox="1"/>
          <p:nvPr>
            <p:ph idx="1" type="body"/>
          </p:nvPr>
        </p:nvSpPr>
        <p:spPr>
          <a:xfrm>
            <a:off x="2514600" y="2487168"/>
            <a:ext cx="31546800" cy="14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6" name="Google Shape;276;g2c6ed35b2d1_0_351"/>
          <p:cNvSpPr/>
          <p:nvPr>
            <p:ph idx="2" type="pic"/>
          </p:nvPr>
        </p:nvSpPr>
        <p:spPr>
          <a:xfrm>
            <a:off x="1378458" y="5006604"/>
            <a:ext cx="8046600" cy="605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77" name="Google Shape;277;g2c6ed35b2d1_0_351"/>
          <p:cNvSpPr/>
          <p:nvPr>
            <p:ph idx="3" type="dgm"/>
          </p:nvPr>
        </p:nvSpPr>
        <p:spPr>
          <a:xfrm>
            <a:off x="1378458" y="5006604"/>
            <a:ext cx="8046600" cy="30684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8" name="Google Shape;278;g2c6ed35b2d1_0_351"/>
          <p:cNvSpPr txBox="1"/>
          <p:nvPr>
            <p:ph idx="4" type="body"/>
          </p:nvPr>
        </p:nvSpPr>
        <p:spPr>
          <a:xfrm>
            <a:off x="1770175" y="5372232"/>
            <a:ext cx="7315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9" name="Google Shape;279;g2c6ed35b2d1_0_351"/>
          <p:cNvSpPr txBox="1"/>
          <p:nvPr>
            <p:ph idx="5" type="body"/>
          </p:nvPr>
        </p:nvSpPr>
        <p:spPr>
          <a:xfrm>
            <a:off x="1770175" y="5914094"/>
            <a:ext cx="7315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0" name="Google Shape;280;g2c6ed35b2d1_0_351"/>
          <p:cNvSpPr/>
          <p:nvPr>
            <p:ph idx="6" type="pic"/>
          </p:nvPr>
        </p:nvSpPr>
        <p:spPr>
          <a:xfrm>
            <a:off x="18537882" y="5006604"/>
            <a:ext cx="8046600" cy="605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81" name="Google Shape;281;g2c6ed35b2d1_0_351"/>
          <p:cNvSpPr/>
          <p:nvPr>
            <p:ph idx="7" type="dgm"/>
          </p:nvPr>
        </p:nvSpPr>
        <p:spPr>
          <a:xfrm>
            <a:off x="18537882" y="5006604"/>
            <a:ext cx="8046600" cy="30684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2" name="Google Shape;282;g2c6ed35b2d1_0_351"/>
          <p:cNvSpPr txBox="1"/>
          <p:nvPr>
            <p:ph idx="8" type="body"/>
          </p:nvPr>
        </p:nvSpPr>
        <p:spPr>
          <a:xfrm>
            <a:off x="18929035" y="5372232"/>
            <a:ext cx="7315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3" name="Google Shape;283;g2c6ed35b2d1_0_351"/>
          <p:cNvSpPr txBox="1"/>
          <p:nvPr>
            <p:ph idx="9" type="body"/>
          </p:nvPr>
        </p:nvSpPr>
        <p:spPr>
          <a:xfrm>
            <a:off x="18929035" y="5914094"/>
            <a:ext cx="7315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4" name="Google Shape;284;g2c6ed35b2d1_0_351"/>
          <p:cNvSpPr/>
          <p:nvPr>
            <p:ph idx="13" type="pic"/>
          </p:nvPr>
        </p:nvSpPr>
        <p:spPr>
          <a:xfrm>
            <a:off x="27114414" y="5006604"/>
            <a:ext cx="8046600" cy="605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85" name="Google Shape;285;g2c6ed35b2d1_0_351"/>
          <p:cNvSpPr/>
          <p:nvPr>
            <p:ph idx="14" type="dgm"/>
          </p:nvPr>
        </p:nvSpPr>
        <p:spPr>
          <a:xfrm>
            <a:off x="27114414" y="5006604"/>
            <a:ext cx="8046600" cy="30684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6" name="Google Shape;286;g2c6ed35b2d1_0_351"/>
          <p:cNvSpPr/>
          <p:nvPr>
            <p:ph idx="15" type="pic"/>
          </p:nvPr>
        </p:nvSpPr>
        <p:spPr>
          <a:xfrm>
            <a:off x="1379022" y="11604253"/>
            <a:ext cx="8046600" cy="605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87" name="Google Shape;287;g2c6ed35b2d1_0_351"/>
          <p:cNvSpPr/>
          <p:nvPr>
            <p:ph idx="16" type="dgm"/>
          </p:nvPr>
        </p:nvSpPr>
        <p:spPr>
          <a:xfrm>
            <a:off x="1379022" y="11604253"/>
            <a:ext cx="8046600" cy="30684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8" name="Google Shape;288;g2c6ed35b2d1_0_351"/>
          <p:cNvSpPr txBox="1"/>
          <p:nvPr>
            <p:ph idx="17" type="body"/>
          </p:nvPr>
        </p:nvSpPr>
        <p:spPr>
          <a:xfrm>
            <a:off x="1770175" y="11969881"/>
            <a:ext cx="7315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9" name="Google Shape;289;g2c6ed35b2d1_0_351"/>
          <p:cNvSpPr txBox="1"/>
          <p:nvPr>
            <p:ph idx="18" type="body"/>
          </p:nvPr>
        </p:nvSpPr>
        <p:spPr>
          <a:xfrm>
            <a:off x="1770175" y="12511743"/>
            <a:ext cx="7315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0" name="Google Shape;290;g2c6ed35b2d1_0_351"/>
          <p:cNvSpPr/>
          <p:nvPr>
            <p:ph idx="19" type="pic"/>
          </p:nvPr>
        </p:nvSpPr>
        <p:spPr>
          <a:xfrm>
            <a:off x="9950087" y="11604254"/>
            <a:ext cx="8046600" cy="605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91" name="Google Shape;291;g2c6ed35b2d1_0_351"/>
          <p:cNvSpPr/>
          <p:nvPr>
            <p:ph idx="20" type="dgm"/>
          </p:nvPr>
        </p:nvSpPr>
        <p:spPr>
          <a:xfrm>
            <a:off x="9950087" y="11604254"/>
            <a:ext cx="8046600" cy="30684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2" name="Google Shape;292;g2c6ed35b2d1_0_351"/>
          <p:cNvSpPr txBox="1"/>
          <p:nvPr>
            <p:ph idx="21" type="body"/>
          </p:nvPr>
        </p:nvSpPr>
        <p:spPr>
          <a:xfrm>
            <a:off x="10364100" y="11969881"/>
            <a:ext cx="7315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3" name="Google Shape;293;g2c6ed35b2d1_0_351"/>
          <p:cNvSpPr txBox="1"/>
          <p:nvPr>
            <p:ph idx="22" type="body"/>
          </p:nvPr>
        </p:nvSpPr>
        <p:spPr>
          <a:xfrm>
            <a:off x="10364100" y="12511743"/>
            <a:ext cx="7315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4" name="Google Shape;294;g2c6ed35b2d1_0_351"/>
          <p:cNvSpPr/>
          <p:nvPr>
            <p:ph idx="23" type="pic"/>
          </p:nvPr>
        </p:nvSpPr>
        <p:spPr>
          <a:xfrm>
            <a:off x="18537882" y="11604253"/>
            <a:ext cx="8046600" cy="605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95" name="Google Shape;295;g2c6ed35b2d1_0_351"/>
          <p:cNvSpPr/>
          <p:nvPr>
            <p:ph idx="24" type="dgm"/>
          </p:nvPr>
        </p:nvSpPr>
        <p:spPr>
          <a:xfrm>
            <a:off x="18537882" y="11604253"/>
            <a:ext cx="8046600" cy="30684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6" name="Google Shape;296;g2c6ed35b2d1_0_351"/>
          <p:cNvSpPr txBox="1"/>
          <p:nvPr>
            <p:ph idx="25" type="body"/>
          </p:nvPr>
        </p:nvSpPr>
        <p:spPr>
          <a:xfrm>
            <a:off x="18929035" y="11969881"/>
            <a:ext cx="7315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7" name="Google Shape;297;g2c6ed35b2d1_0_351"/>
          <p:cNvSpPr txBox="1"/>
          <p:nvPr>
            <p:ph idx="26" type="body"/>
          </p:nvPr>
        </p:nvSpPr>
        <p:spPr>
          <a:xfrm>
            <a:off x="18929035" y="12511743"/>
            <a:ext cx="7315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8" name="Google Shape;298;g2c6ed35b2d1_0_351"/>
          <p:cNvSpPr/>
          <p:nvPr>
            <p:ph idx="27" type="pic"/>
          </p:nvPr>
        </p:nvSpPr>
        <p:spPr>
          <a:xfrm>
            <a:off x="27106992" y="11604253"/>
            <a:ext cx="8046600" cy="605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99" name="Google Shape;299;g2c6ed35b2d1_0_351"/>
          <p:cNvSpPr/>
          <p:nvPr>
            <p:ph idx="28" type="dgm"/>
          </p:nvPr>
        </p:nvSpPr>
        <p:spPr>
          <a:xfrm>
            <a:off x="27120708" y="11604253"/>
            <a:ext cx="8019300" cy="30684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0" name="Google Shape;300;g2c6ed35b2d1_0_351"/>
          <p:cNvSpPr txBox="1"/>
          <p:nvPr>
            <p:ph idx="29" type="body"/>
          </p:nvPr>
        </p:nvSpPr>
        <p:spPr>
          <a:xfrm>
            <a:off x="27505567" y="11969881"/>
            <a:ext cx="7315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1" name="Google Shape;301;g2c6ed35b2d1_0_351"/>
          <p:cNvSpPr txBox="1"/>
          <p:nvPr>
            <p:ph idx="30" type="body"/>
          </p:nvPr>
        </p:nvSpPr>
        <p:spPr>
          <a:xfrm>
            <a:off x="27505567" y="12511743"/>
            <a:ext cx="7315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2" name="Google Shape;302;g2c6ed35b2d1_0_351"/>
          <p:cNvSpPr txBox="1"/>
          <p:nvPr>
            <p:ph idx="31" type="body"/>
          </p:nvPr>
        </p:nvSpPr>
        <p:spPr>
          <a:xfrm>
            <a:off x="27512941" y="5372232"/>
            <a:ext cx="7315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3" name="Google Shape;303;g2c6ed35b2d1_0_351"/>
          <p:cNvSpPr txBox="1"/>
          <p:nvPr>
            <p:ph idx="32" type="body"/>
          </p:nvPr>
        </p:nvSpPr>
        <p:spPr>
          <a:xfrm>
            <a:off x="27512941" y="5914094"/>
            <a:ext cx="7315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4" name="Google Shape;304;g2c6ed35b2d1_0_351"/>
          <p:cNvSpPr/>
          <p:nvPr>
            <p:ph idx="33" type="pic"/>
          </p:nvPr>
        </p:nvSpPr>
        <p:spPr>
          <a:xfrm>
            <a:off x="9949094" y="5006605"/>
            <a:ext cx="8046600" cy="605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05" name="Google Shape;305;g2c6ed35b2d1_0_351"/>
          <p:cNvSpPr/>
          <p:nvPr>
            <p:ph idx="34" type="dgm"/>
          </p:nvPr>
        </p:nvSpPr>
        <p:spPr>
          <a:xfrm>
            <a:off x="9949094" y="5006605"/>
            <a:ext cx="8046600" cy="30684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6" name="Google Shape;306;g2c6ed35b2d1_0_351"/>
          <p:cNvSpPr txBox="1"/>
          <p:nvPr>
            <p:ph idx="35" type="body"/>
          </p:nvPr>
        </p:nvSpPr>
        <p:spPr>
          <a:xfrm>
            <a:off x="10340247" y="5372232"/>
            <a:ext cx="7315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7" name="Google Shape;307;g2c6ed35b2d1_0_351"/>
          <p:cNvSpPr txBox="1"/>
          <p:nvPr>
            <p:ph idx="36" type="body"/>
          </p:nvPr>
        </p:nvSpPr>
        <p:spPr>
          <a:xfrm>
            <a:off x="10340247" y="5914094"/>
            <a:ext cx="7315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8" name="Google Shape;308;g2c6ed35b2d1_0_351"/>
          <p:cNvSpPr txBox="1"/>
          <p:nvPr>
            <p:ph idx="12" type="sldNum"/>
          </p:nvPr>
        </p:nvSpPr>
        <p:spPr>
          <a:xfrm>
            <a:off x="34227135" y="18999403"/>
            <a:ext cx="2194800" cy="15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35225" lIns="335225" spcFirstLastPara="1" rIns="335225" wrap="square" tIns="3352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 Panel">
  <p:cSld name="9 Panel"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c6ed35b2d1_0_387"/>
          <p:cNvSpPr txBox="1"/>
          <p:nvPr>
            <p:ph type="title"/>
          </p:nvPr>
        </p:nvSpPr>
        <p:spPr>
          <a:xfrm>
            <a:off x="2514600" y="0"/>
            <a:ext cx="31546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1" name="Google Shape;311;g2c6ed35b2d1_0_387"/>
          <p:cNvSpPr txBox="1"/>
          <p:nvPr>
            <p:ph idx="1" type="body"/>
          </p:nvPr>
        </p:nvSpPr>
        <p:spPr>
          <a:xfrm>
            <a:off x="2514600" y="2487168"/>
            <a:ext cx="31546800" cy="14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2" name="Google Shape;312;g2c6ed35b2d1_0_387"/>
          <p:cNvSpPr/>
          <p:nvPr>
            <p:ph idx="2" type="pic"/>
          </p:nvPr>
        </p:nvSpPr>
        <p:spPr>
          <a:xfrm>
            <a:off x="1379023" y="5006604"/>
            <a:ext cx="6345900" cy="605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13" name="Google Shape;313;g2c6ed35b2d1_0_387"/>
          <p:cNvSpPr/>
          <p:nvPr>
            <p:ph idx="3" type="dgm"/>
          </p:nvPr>
        </p:nvSpPr>
        <p:spPr>
          <a:xfrm>
            <a:off x="1379023" y="5006604"/>
            <a:ext cx="6345900" cy="30399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4" name="Google Shape;314;g2c6ed35b2d1_0_387"/>
          <p:cNvSpPr txBox="1"/>
          <p:nvPr>
            <p:ph idx="4" type="body"/>
          </p:nvPr>
        </p:nvSpPr>
        <p:spPr>
          <a:xfrm>
            <a:off x="1827366" y="5372232"/>
            <a:ext cx="56694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5" name="Google Shape;315;g2c6ed35b2d1_0_387"/>
          <p:cNvSpPr txBox="1"/>
          <p:nvPr>
            <p:ph idx="5" type="body"/>
          </p:nvPr>
        </p:nvSpPr>
        <p:spPr>
          <a:xfrm>
            <a:off x="1827366" y="5819501"/>
            <a:ext cx="56694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6" name="Google Shape;316;g2c6ed35b2d1_0_387"/>
          <p:cNvSpPr/>
          <p:nvPr>
            <p:ph idx="6" type="pic"/>
          </p:nvPr>
        </p:nvSpPr>
        <p:spPr>
          <a:xfrm>
            <a:off x="28820358" y="5006604"/>
            <a:ext cx="6341700" cy="605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17" name="Google Shape;317;g2c6ed35b2d1_0_387"/>
          <p:cNvSpPr/>
          <p:nvPr>
            <p:ph idx="7" type="dgm"/>
          </p:nvPr>
        </p:nvSpPr>
        <p:spPr>
          <a:xfrm>
            <a:off x="28820357" y="5006604"/>
            <a:ext cx="6341700" cy="30399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8" name="Google Shape;318;g2c6ed35b2d1_0_387"/>
          <p:cNvSpPr txBox="1"/>
          <p:nvPr>
            <p:ph idx="8" type="body"/>
          </p:nvPr>
        </p:nvSpPr>
        <p:spPr>
          <a:xfrm>
            <a:off x="29209470" y="5372232"/>
            <a:ext cx="56694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9" name="Google Shape;319;g2c6ed35b2d1_0_387"/>
          <p:cNvSpPr txBox="1"/>
          <p:nvPr>
            <p:ph idx="9" type="body"/>
          </p:nvPr>
        </p:nvSpPr>
        <p:spPr>
          <a:xfrm>
            <a:off x="29209470" y="5819501"/>
            <a:ext cx="56694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0" name="Google Shape;320;g2c6ed35b2d1_0_387"/>
          <p:cNvSpPr/>
          <p:nvPr>
            <p:ph idx="13" type="pic"/>
          </p:nvPr>
        </p:nvSpPr>
        <p:spPr>
          <a:xfrm>
            <a:off x="15100371" y="5006604"/>
            <a:ext cx="6348900" cy="605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21" name="Google Shape;321;g2c6ed35b2d1_0_387"/>
          <p:cNvSpPr/>
          <p:nvPr>
            <p:ph idx="14" type="dgm"/>
          </p:nvPr>
        </p:nvSpPr>
        <p:spPr>
          <a:xfrm>
            <a:off x="15098806" y="5006604"/>
            <a:ext cx="6345900" cy="30399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2" name="Google Shape;322;g2c6ed35b2d1_0_387"/>
          <p:cNvSpPr txBox="1"/>
          <p:nvPr>
            <p:ph idx="15" type="body"/>
          </p:nvPr>
        </p:nvSpPr>
        <p:spPr>
          <a:xfrm>
            <a:off x="15515006" y="5372232"/>
            <a:ext cx="56694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3" name="Google Shape;323;g2c6ed35b2d1_0_387"/>
          <p:cNvSpPr txBox="1"/>
          <p:nvPr>
            <p:ph idx="16" type="body"/>
          </p:nvPr>
        </p:nvSpPr>
        <p:spPr>
          <a:xfrm>
            <a:off x="15515006" y="5819501"/>
            <a:ext cx="56694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4" name="Google Shape;324;g2c6ed35b2d1_0_387"/>
          <p:cNvSpPr/>
          <p:nvPr>
            <p:ph idx="17" type="pic"/>
          </p:nvPr>
        </p:nvSpPr>
        <p:spPr>
          <a:xfrm>
            <a:off x="8239697" y="5006604"/>
            <a:ext cx="6345900" cy="605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25" name="Google Shape;325;g2c6ed35b2d1_0_387"/>
          <p:cNvSpPr/>
          <p:nvPr>
            <p:ph idx="18" type="dgm"/>
          </p:nvPr>
        </p:nvSpPr>
        <p:spPr>
          <a:xfrm>
            <a:off x="8235125" y="5006604"/>
            <a:ext cx="6355200" cy="30399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6" name="Google Shape;326;g2c6ed35b2d1_0_387"/>
          <p:cNvSpPr txBox="1"/>
          <p:nvPr>
            <p:ph idx="19" type="body"/>
          </p:nvPr>
        </p:nvSpPr>
        <p:spPr>
          <a:xfrm>
            <a:off x="8686030" y="5372232"/>
            <a:ext cx="56694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7" name="Google Shape;327;g2c6ed35b2d1_0_387"/>
          <p:cNvSpPr txBox="1"/>
          <p:nvPr>
            <p:ph idx="20" type="body"/>
          </p:nvPr>
        </p:nvSpPr>
        <p:spPr>
          <a:xfrm>
            <a:off x="8686030" y="5819501"/>
            <a:ext cx="56694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8" name="Google Shape;328;g2c6ed35b2d1_0_387"/>
          <p:cNvSpPr/>
          <p:nvPr>
            <p:ph idx="21" type="pic"/>
          </p:nvPr>
        </p:nvSpPr>
        <p:spPr>
          <a:xfrm>
            <a:off x="21964053" y="5006604"/>
            <a:ext cx="6341700" cy="605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29" name="Google Shape;329;g2c6ed35b2d1_0_387"/>
          <p:cNvSpPr/>
          <p:nvPr>
            <p:ph idx="22" type="dgm"/>
          </p:nvPr>
        </p:nvSpPr>
        <p:spPr>
          <a:xfrm>
            <a:off x="21957914" y="5006604"/>
            <a:ext cx="6341700" cy="30399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0" name="Google Shape;330;g2c6ed35b2d1_0_387"/>
          <p:cNvSpPr txBox="1"/>
          <p:nvPr>
            <p:ph idx="23" type="body"/>
          </p:nvPr>
        </p:nvSpPr>
        <p:spPr>
          <a:xfrm>
            <a:off x="22343982" y="5372232"/>
            <a:ext cx="56694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1" name="Google Shape;331;g2c6ed35b2d1_0_387"/>
          <p:cNvSpPr txBox="1"/>
          <p:nvPr>
            <p:ph idx="24" type="body"/>
          </p:nvPr>
        </p:nvSpPr>
        <p:spPr>
          <a:xfrm>
            <a:off x="22343982" y="5819501"/>
            <a:ext cx="56694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2" name="Google Shape;332;g2c6ed35b2d1_0_387"/>
          <p:cNvSpPr/>
          <p:nvPr>
            <p:ph idx="25" type="pic"/>
          </p:nvPr>
        </p:nvSpPr>
        <p:spPr>
          <a:xfrm>
            <a:off x="4757097" y="11603466"/>
            <a:ext cx="6345900" cy="605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33" name="Google Shape;333;g2c6ed35b2d1_0_387"/>
          <p:cNvSpPr/>
          <p:nvPr>
            <p:ph idx="26" type="dgm"/>
          </p:nvPr>
        </p:nvSpPr>
        <p:spPr>
          <a:xfrm>
            <a:off x="4757097" y="11603466"/>
            <a:ext cx="6353400" cy="30399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4" name="Google Shape;334;g2c6ed35b2d1_0_387"/>
          <p:cNvSpPr txBox="1"/>
          <p:nvPr>
            <p:ph idx="27" type="body"/>
          </p:nvPr>
        </p:nvSpPr>
        <p:spPr>
          <a:xfrm>
            <a:off x="5205441" y="11969094"/>
            <a:ext cx="56694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5" name="Google Shape;335;g2c6ed35b2d1_0_387"/>
          <p:cNvSpPr txBox="1"/>
          <p:nvPr>
            <p:ph idx="28" type="body"/>
          </p:nvPr>
        </p:nvSpPr>
        <p:spPr>
          <a:xfrm>
            <a:off x="5205441" y="12447894"/>
            <a:ext cx="56694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6" name="Google Shape;336;g2c6ed35b2d1_0_387"/>
          <p:cNvSpPr/>
          <p:nvPr>
            <p:ph idx="29" type="pic"/>
          </p:nvPr>
        </p:nvSpPr>
        <p:spPr>
          <a:xfrm>
            <a:off x="18540200" y="11603466"/>
            <a:ext cx="6341700" cy="605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37" name="Google Shape;337;g2c6ed35b2d1_0_387"/>
          <p:cNvSpPr/>
          <p:nvPr>
            <p:ph idx="30" type="dgm"/>
          </p:nvPr>
        </p:nvSpPr>
        <p:spPr>
          <a:xfrm>
            <a:off x="18540200" y="11603466"/>
            <a:ext cx="6341700" cy="30399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8" name="Google Shape;338;g2c6ed35b2d1_0_387"/>
          <p:cNvSpPr txBox="1"/>
          <p:nvPr>
            <p:ph idx="31" type="body"/>
          </p:nvPr>
        </p:nvSpPr>
        <p:spPr>
          <a:xfrm>
            <a:off x="18952032" y="11969094"/>
            <a:ext cx="56694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9" name="Google Shape;339;g2c6ed35b2d1_0_387"/>
          <p:cNvSpPr txBox="1"/>
          <p:nvPr>
            <p:ph idx="32" type="body"/>
          </p:nvPr>
        </p:nvSpPr>
        <p:spPr>
          <a:xfrm>
            <a:off x="18952032" y="12447894"/>
            <a:ext cx="56694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0" name="Google Shape;340;g2c6ed35b2d1_0_387"/>
          <p:cNvSpPr/>
          <p:nvPr>
            <p:ph idx="33" type="pic"/>
          </p:nvPr>
        </p:nvSpPr>
        <p:spPr>
          <a:xfrm>
            <a:off x="11656167" y="11603466"/>
            <a:ext cx="6341700" cy="605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41" name="Google Shape;341;g2c6ed35b2d1_0_387"/>
          <p:cNvSpPr/>
          <p:nvPr>
            <p:ph idx="34" type="dgm"/>
          </p:nvPr>
        </p:nvSpPr>
        <p:spPr>
          <a:xfrm>
            <a:off x="11653026" y="11603466"/>
            <a:ext cx="6348900" cy="30399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2" name="Google Shape;342;g2c6ed35b2d1_0_387"/>
          <p:cNvSpPr txBox="1"/>
          <p:nvPr>
            <p:ph idx="35" type="body"/>
          </p:nvPr>
        </p:nvSpPr>
        <p:spPr>
          <a:xfrm>
            <a:off x="12082344" y="11969094"/>
            <a:ext cx="56694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3" name="Google Shape;343;g2c6ed35b2d1_0_387"/>
          <p:cNvSpPr txBox="1"/>
          <p:nvPr>
            <p:ph idx="36" type="body"/>
          </p:nvPr>
        </p:nvSpPr>
        <p:spPr>
          <a:xfrm>
            <a:off x="12082344" y="12447894"/>
            <a:ext cx="56694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4" name="Google Shape;344;g2c6ed35b2d1_0_387"/>
          <p:cNvSpPr/>
          <p:nvPr>
            <p:ph idx="37" type="pic"/>
          </p:nvPr>
        </p:nvSpPr>
        <p:spPr>
          <a:xfrm>
            <a:off x="25420162" y="11603466"/>
            <a:ext cx="6341700" cy="605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45" name="Google Shape;345;g2c6ed35b2d1_0_387"/>
          <p:cNvSpPr/>
          <p:nvPr>
            <p:ph idx="38" type="dgm"/>
          </p:nvPr>
        </p:nvSpPr>
        <p:spPr>
          <a:xfrm>
            <a:off x="25420162" y="11603466"/>
            <a:ext cx="6341700" cy="30399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6" name="Google Shape;346;g2c6ed35b2d1_0_387"/>
          <p:cNvSpPr txBox="1"/>
          <p:nvPr>
            <p:ph idx="39" type="body"/>
          </p:nvPr>
        </p:nvSpPr>
        <p:spPr>
          <a:xfrm>
            <a:off x="25816650" y="11969094"/>
            <a:ext cx="56694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7" name="Google Shape;347;g2c6ed35b2d1_0_387"/>
          <p:cNvSpPr txBox="1"/>
          <p:nvPr>
            <p:ph idx="40" type="body"/>
          </p:nvPr>
        </p:nvSpPr>
        <p:spPr>
          <a:xfrm>
            <a:off x="25816650" y="12447894"/>
            <a:ext cx="56694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8" name="Google Shape;348;g2c6ed35b2d1_0_387"/>
          <p:cNvSpPr txBox="1"/>
          <p:nvPr>
            <p:ph idx="12" type="sldNum"/>
          </p:nvPr>
        </p:nvSpPr>
        <p:spPr>
          <a:xfrm>
            <a:off x="34227135" y="18999403"/>
            <a:ext cx="2194800" cy="15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35225" lIns="335225" spcFirstLastPara="1" rIns="335225" wrap="square" tIns="3352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 Panel">
  <p:cSld name="10 Panel"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2c6ed35b2d1_0_427"/>
          <p:cNvSpPr txBox="1"/>
          <p:nvPr>
            <p:ph type="title"/>
          </p:nvPr>
        </p:nvSpPr>
        <p:spPr>
          <a:xfrm>
            <a:off x="2514600" y="0"/>
            <a:ext cx="31546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1" name="Google Shape;351;g2c6ed35b2d1_0_427"/>
          <p:cNvSpPr txBox="1"/>
          <p:nvPr>
            <p:ph idx="1" type="body"/>
          </p:nvPr>
        </p:nvSpPr>
        <p:spPr>
          <a:xfrm>
            <a:off x="2514600" y="2487168"/>
            <a:ext cx="31546800" cy="14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2" name="Google Shape;352;g2c6ed35b2d1_0_427"/>
          <p:cNvSpPr/>
          <p:nvPr>
            <p:ph idx="2" type="pic"/>
          </p:nvPr>
        </p:nvSpPr>
        <p:spPr>
          <a:xfrm>
            <a:off x="1379023" y="5006604"/>
            <a:ext cx="6345900" cy="605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53" name="Google Shape;353;g2c6ed35b2d1_0_427"/>
          <p:cNvSpPr/>
          <p:nvPr>
            <p:ph idx="3" type="dgm"/>
          </p:nvPr>
        </p:nvSpPr>
        <p:spPr>
          <a:xfrm>
            <a:off x="1379023" y="5006604"/>
            <a:ext cx="6345900" cy="30399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4" name="Google Shape;354;g2c6ed35b2d1_0_427"/>
          <p:cNvSpPr txBox="1"/>
          <p:nvPr>
            <p:ph idx="4" type="body"/>
          </p:nvPr>
        </p:nvSpPr>
        <p:spPr>
          <a:xfrm>
            <a:off x="1827366" y="5372232"/>
            <a:ext cx="56694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5" name="Google Shape;355;g2c6ed35b2d1_0_427"/>
          <p:cNvSpPr txBox="1"/>
          <p:nvPr>
            <p:ph idx="5" type="body"/>
          </p:nvPr>
        </p:nvSpPr>
        <p:spPr>
          <a:xfrm>
            <a:off x="1827366" y="5819501"/>
            <a:ext cx="56694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6" name="Google Shape;356;g2c6ed35b2d1_0_427"/>
          <p:cNvSpPr/>
          <p:nvPr>
            <p:ph idx="6" type="pic"/>
          </p:nvPr>
        </p:nvSpPr>
        <p:spPr>
          <a:xfrm>
            <a:off x="28820358" y="5006604"/>
            <a:ext cx="6341700" cy="605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57" name="Google Shape;357;g2c6ed35b2d1_0_427"/>
          <p:cNvSpPr/>
          <p:nvPr>
            <p:ph idx="7" type="dgm"/>
          </p:nvPr>
        </p:nvSpPr>
        <p:spPr>
          <a:xfrm>
            <a:off x="28820357" y="5006604"/>
            <a:ext cx="6341700" cy="30399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8" name="Google Shape;358;g2c6ed35b2d1_0_427"/>
          <p:cNvSpPr txBox="1"/>
          <p:nvPr>
            <p:ph idx="8" type="body"/>
          </p:nvPr>
        </p:nvSpPr>
        <p:spPr>
          <a:xfrm>
            <a:off x="29209470" y="5372232"/>
            <a:ext cx="56694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9" name="Google Shape;359;g2c6ed35b2d1_0_427"/>
          <p:cNvSpPr txBox="1"/>
          <p:nvPr>
            <p:ph idx="9" type="body"/>
          </p:nvPr>
        </p:nvSpPr>
        <p:spPr>
          <a:xfrm>
            <a:off x="29209470" y="5819501"/>
            <a:ext cx="56694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0" name="Google Shape;360;g2c6ed35b2d1_0_427"/>
          <p:cNvSpPr/>
          <p:nvPr>
            <p:ph idx="13" type="pic"/>
          </p:nvPr>
        </p:nvSpPr>
        <p:spPr>
          <a:xfrm>
            <a:off x="15100371" y="5006604"/>
            <a:ext cx="6348900" cy="605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61" name="Google Shape;361;g2c6ed35b2d1_0_427"/>
          <p:cNvSpPr/>
          <p:nvPr>
            <p:ph idx="14" type="dgm"/>
          </p:nvPr>
        </p:nvSpPr>
        <p:spPr>
          <a:xfrm>
            <a:off x="15098806" y="5006604"/>
            <a:ext cx="6345900" cy="30399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2" name="Google Shape;362;g2c6ed35b2d1_0_427"/>
          <p:cNvSpPr txBox="1"/>
          <p:nvPr>
            <p:ph idx="15" type="body"/>
          </p:nvPr>
        </p:nvSpPr>
        <p:spPr>
          <a:xfrm>
            <a:off x="15515006" y="5372232"/>
            <a:ext cx="56694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3" name="Google Shape;363;g2c6ed35b2d1_0_427"/>
          <p:cNvSpPr txBox="1"/>
          <p:nvPr>
            <p:ph idx="16" type="body"/>
          </p:nvPr>
        </p:nvSpPr>
        <p:spPr>
          <a:xfrm>
            <a:off x="15515006" y="5819501"/>
            <a:ext cx="56694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4" name="Google Shape;364;g2c6ed35b2d1_0_427"/>
          <p:cNvSpPr/>
          <p:nvPr>
            <p:ph idx="17" type="pic"/>
          </p:nvPr>
        </p:nvSpPr>
        <p:spPr>
          <a:xfrm>
            <a:off x="8239697" y="5006604"/>
            <a:ext cx="6345900" cy="605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65" name="Google Shape;365;g2c6ed35b2d1_0_427"/>
          <p:cNvSpPr/>
          <p:nvPr>
            <p:ph idx="18" type="dgm"/>
          </p:nvPr>
        </p:nvSpPr>
        <p:spPr>
          <a:xfrm>
            <a:off x="8235125" y="5006604"/>
            <a:ext cx="6355200" cy="30399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6" name="Google Shape;366;g2c6ed35b2d1_0_427"/>
          <p:cNvSpPr txBox="1"/>
          <p:nvPr>
            <p:ph idx="19" type="body"/>
          </p:nvPr>
        </p:nvSpPr>
        <p:spPr>
          <a:xfrm>
            <a:off x="8686030" y="5372232"/>
            <a:ext cx="56694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7" name="Google Shape;367;g2c6ed35b2d1_0_427"/>
          <p:cNvSpPr txBox="1"/>
          <p:nvPr>
            <p:ph idx="20" type="body"/>
          </p:nvPr>
        </p:nvSpPr>
        <p:spPr>
          <a:xfrm>
            <a:off x="8686030" y="5819501"/>
            <a:ext cx="56694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8" name="Google Shape;368;g2c6ed35b2d1_0_427"/>
          <p:cNvSpPr/>
          <p:nvPr>
            <p:ph idx="21" type="pic"/>
          </p:nvPr>
        </p:nvSpPr>
        <p:spPr>
          <a:xfrm>
            <a:off x="21964053" y="5006604"/>
            <a:ext cx="6341700" cy="605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69" name="Google Shape;369;g2c6ed35b2d1_0_427"/>
          <p:cNvSpPr/>
          <p:nvPr>
            <p:ph idx="22" type="dgm"/>
          </p:nvPr>
        </p:nvSpPr>
        <p:spPr>
          <a:xfrm>
            <a:off x="21957914" y="5006604"/>
            <a:ext cx="6341700" cy="30399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0" name="Google Shape;370;g2c6ed35b2d1_0_427"/>
          <p:cNvSpPr txBox="1"/>
          <p:nvPr>
            <p:ph idx="23" type="body"/>
          </p:nvPr>
        </p:nvSpPr>
        <p:spPr>
          <a:xfrm>
            <a:off x="22343982" y="5372232"/>
            <a:ext cx="56694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1" name="Google Shape;371;g2c6ed35b2d1_0_427"/>
          <p:cNvSpPr txBox="1"/>
          <p:nvPr>
            <p:ph idx="24" type="body"/>
          </p:nvPr>
        </p:nvSpPr>
        <p:spPr>
          <a:xfrm>
            <a:off x="22343982" y="5819501"/>
            <a:ext cx="56694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2" name="Google Shape;372;g2c6ed35b2d1_0_427"/>
          <p:cNvSpPr/>
          <p:nvPr>
            <p:ph idx="25" type="pic"/>
          </p:nvPr>
        </p:nvSpPr>
        <p:spPr>
          <a:xfrm>
            <a:off x="1379023" y="11603466"/>
            <a:ext cx="6345900" cy="605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73" name="Google Shape;373;g2c6ed35b2d1_0_427"/>
          <p:cNvSpPr/>
          <p:nvPr>
            <p:ph idx="26" type="dgm"/>
          </p:nvPr>
        </p:nvSpPr>
        <p:spPr>
          <a:xfrm>
            <a:off x="1379023" y="11603466"/>
            <a:ext cx="6345900" cy="30399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4" name="Google Shape;374;g2c6ed35b2d1_0_427"/>
          <p:cNvSpPr txBox="1"/>
          <p:nvPr>
            <p:ph idx="27" type="body"/>
          </p:nvPr>
        </p:nvSpPr>
        <p:spPr>
          <a:xfrm>
            <a:off x="1827366" y="11969094"/>
            <a:ext cx="56694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5" name="Google Shape;375;g2c6ed35b2d1_0_427"/>
          <p:cNvSpPr txBox="1"/>
          <p:nvPr>
            <p:ph idx="28" type="body"/>
          </p:nvPr>
        </p:nvSpPr>
        <p:spPr>
          <a:xfrm>
            <a:off x="1827366" y="12416363"/>
            <a:ext cx="56694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6" name="Google Shape;376;g2c6ed35b2d1_0_427"/>
          <p:cNvSpPr/>
          <p:nvPr>
            <p:ph idx="29" type="pic"/>
          </p:nvPr>
        </p:nvSpPr>
        <p:spPr>
          <a:xfrm>
            <a:off x="28820358" y="11603466"/>
            <a:ext cx="6341700" cy="605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77" name="Google Shape;377;g2c6ed35b2d1_0_427"/>
          <p:cNvSpPr/>
          <p:nvPr>
            <p:ph idx="30" type="dgm"/>
          </p:nvPr>
        </p:nvSpPr>
        <p:spPr>
          <a:xfrm>
            <a:off x="28820357" y="11603466"/>
            <a:ext cx="6341700" cy="30399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8" name="Google Shape;378;g2c6ed35b2d1_0_427"/>
          <p:cNvSpPr txBox="1"/>
          <p:nvPr>
            <p:ph idx="31" type="body"/>
          </p:nvPr>
        </p:nvSpPr>
        <p:spPr>
          <a:xfrm>
            <a:off x="29209470" y="11969094"/>
            <a:ext cx="56694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9" name="Google Shape;379;g2c6ed35b2d1_0_427"/>
          <p:cNvSpPr txBox="1"/>
          <p:nvPr>
            <p:ph idx="32" type="body"/>
          </p:nvPr>
        </p:nvSpPr>
        <p:spPr>
          <a:xfrm>
            <a:off x="29209470" y="12416363"/>
            <a:ext cx="56694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0" name="Google Shape;380;g2c6ed35b2d1_0_427"/>
          <p:cNvSpPr/>
          <p:nvPr>
            <p:ph idx="33" type="pic"/>
          </p:nvPr>
        </p:nvSpPr>
        <p:spPr>
          <a:xfrm>
            <a:off x="15100371" y="11603466"/>
            <a:ext cx="6348900" cy="605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81" name="Google Shape;381;g2c6ed35b2d1_0_427"/>
          <p:cNvSpPr/>
          <p:nvPr>
            <p:ph idx="34" type="dgm"/>
          </p:nvPr>
        </p:nvSpPr>
        <p:spPr>
          <a:xfrm>
            <a:off x="15098806" y="11603466"/>
            <a:ext cx="6345900" cy="30399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2" name="Google Shape;382;g2c6ed35b2d1_0_427"/>
          <p:cNvSpPr txBox="1"/>
          <p:nvPr>
            <p:ph idx="35" type="body"/>
          </p:nvPr>
        </p:nvSpPr>
        <p:spPr>
          <a:xfrm>
            <a:off x="15515006" y="11969094"/>
            <a:ext cx="56694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3" name="Google Shape;383;g2c6ed35b2d1_0_427"/>
          <p:cNvSpPr txBox="1"/>
          <p:nvPr>
            <p:ph idx="36" type="body"/>
          </p:nvPr>
        </p:nvSpPr>
        <p:spPr>
          <a:xfrm>
            <a:off x="15515006" y="12416363"/>
            <a:ext cx="56694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4" name="Google Shape;384;g2c6ed35b2d1_0_427"/>
          <p:cNvSpPr/>
          <p:nvPr>
            <p:ph idx="37" type="pic"/>
          </p:nvPr>
        </p:nvSpPr>
        <p:spPr>
          <a:xfrm>
            <a:off x="8239697" y="11603466"/>
            <a:ext cx="6345900" cy="605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85" name="Google Shape;385;g2c6ed35b2d1_0_427"/>
          <p:cNvSpPr/>
          <p:nvPr>
            <p:ph idx="38" type="dgm"/>
          </p:nvPr>
        </p:nvSpPr>
        <p:spPr>
          <a:xfrm>
            <a:off x="8235125" y="11603466"/>
            <a:ext cx="6355200" cy="30399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6" name="Google Shape;386;g2c6ed35b2d1_0_427"/>
          <p:cNvSpPr txBox="1"/>
          <p:nvPr>
            <p:ph idx="39" type="body"/>
          </p:nvPr>
        </p:nvSpPr>
        <p:spPr>
          <a:xfrm>
            <a:off x="8686030" y="11969094"/>
            <a:ext cx="56694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7" name="Google Shape;387;g2c6ed35b2d1_0_427"/>
          <p:cNvSpPr txBox="1"/>
          <p:nvPr>
            <p:ph idx="40" type="body"/>
          </p:nvPr>
        </p:nvSpPr>
        <p:spPr>
          <a:xfrm>
            <a:off x="8686030" y="12416363"/>
            <a:ext cx="56694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8" name="Google Shape;388;g2c6ed35b2d1_0_427"/>
          <p:cNvSpPr/>
          <p:nvPr>
            <p:ph idx="41" type="pic"/>
          </p:nvPr>
        </p:nvSpPr>
        <p:spPr>
          <a:xfrm>
            <a:off x="21964053" y="11603466"/>
            <a:ext cx="6341700" cy="605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89" name="Google Shape;389;g2c6ed35b2d1_0_427"/>
          <p:cNvSpPr/>
          <p:nvPr>
            <p:ph idx="42" type="dgm"/>
          </p:nvPr>
        </p:nvSpPr>
        <p:spPr>
          <a:xfrm>
            <a:off x="21957914" y="11603466"/>
            <a:ext cx="6341700" cy="30399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0" name="Google Shape;390;g2c6ed35b2d1_0_427"/>
          <p:cNvSpPr txBox="1"/>
          <p:nvPr>
            <p:ph idx="43" type="body"/>
          </p:nvPr>
        </p:nvSpPr>
        <p:spPr>
          <a:xfrm>
            <a:off x="22343982" y="11969094"/>
            <a:ext cx="56694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1" name="Google Shape;391;g2c6ed35b2d1_0_427"/>
          <p:cNvSpPr txBox="1"/>
          <p:nvPr>
            <p:ph idx="44" type="body"/>
          </p:nvPr>
        </p:nvSpPr>
        <p:spPr>
          <a:xfrm>
            <a:off x="22343982" y="12416363"/>
            <a:ext cx="56694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2" name="Google Shape;392;g2c6ed35b2d1_0_427"/>
          <p:cNvSpPr txBox="1"/>
          <p:nvPr>
            <p:ph idx="12" type="sldNum"/>
          </p:nvPr>
        </p:nvSpPr>
        <p:spPr>
          <a:xfrm>
            <a:off x="34227135" y="18999403"/>
            <a:ext cx="2194800" cy="15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35225" lIns="335225" spcFirstLastPara="1" rIns="335225" wrap="square" tIns="3352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Use Case">
  <p:cSld name="Use Case"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" name="Google Shape;394;g2c6ed35b2d1_0_4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36576000" cy="20574002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g2c6ed35b2d1_0_471"/>
          <p:cNvSpPr/>
          <p:nvPr>
            <p:ph idx="2" type="pic"/>
          </p:nvPr>
        </p:nvSpPr>
        <p:spPr>
          <a:xfrm>
            <a:off x="0" y="0"/>
            <a:ext cx="36576000" cy="20574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96" name="Google Shape;396;g2c6ed35b2d1_0_471"/>
          <p:cNvSpPr txBox="1"/>
          <p:nvPr>
            <p:ph idx="12" type="sldNum"/>
          </p:nvPr>
        </p:nvSpPr>
        <p:spPr>
          <a:xfrm>
            <a:off x="34227135" y="18999403"/>
            <a:ext cx="2194800" cy="15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35225" lIns="335225" spcFirstLastPara="1" rIns="335225" wrap="square" tIns="3352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Right - Text Left">
  <p:cSld name="Image Right - Text Lef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g2c6ed35b2d1_0_102"/>
          <p:cNvSpPr/>
          <p:nvPr/>
        </p:nvSpPr>
        <p:spPr>
          <a:xfrm>
            <a:off x="0" y="0"/>
            <a:ext cx="36576000" cy="20574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" name="Google Shape;26;g2c6ed35b2d1_0_102"/>
          <p:cNvSpPr txBox="1"/>
          <p:nvPr>
            <p:ph type="title"/>
          </p:nvPr>
        </p:nvSpPr>
        <p:spPr>
          <a:xfrm>
            <a:off x="2514599" y="4360985"/>
            <a:ext cx="30546600" cy="336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Trebuchet MS"/>
              <a:buNone/>
              <a:defRPr sz="8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g2c6ed35b2d1_0_102"/>
          <p:cNvSpPr txBox="1"/>
          <p:nvPr>
            <p:ph idx="12" type="sldNum"/>
          </p:nvPr>
        </p:nvSpPr>
        <p:spPr>
          <a:xfrm>
            <a:off x="34227135" y="18999403"/>
            <a:ext cx="2194800" cy="15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35225" lIns="335225" spcFirstLastPara="1" rIns="335225" wrap="square" tIns="3352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mo - Video">
  <p:cSld name="Demo - Video"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2c6ed35b2d1_0_475"/>
          <p:cNvSpPr/>
          <p:nvPr/>
        </p:nvSpPr>
        <p:spPr>
          <a:xfrm>
            <a:off x="0" y="0"/>
            <a:ext cx="36576000" cy="20574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99" name="Google Shape;399;g2c6ed35b2d1_0_475"/>
          <p:cNvSpPr/>
          <p:nvPr>
            <p:ph idx="2" type="media"/>
          </p:nvPr>
        </p:nvSpPr>
        <p:spPr>
          <a:xfrm>
            <a:off x="0" y="0"/>
            <a:ext cx="36576000" cy="205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786382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rgbClr val="666666"/>
              </a:buClr>
              <a:buSzPts val="7200"/>
              <a:buFont typeface="Arial"/>
              <a:buNone/>
              <a:defRPr b="0" i="0" sz="7200" u="none" cap="none" strike="noStrike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0" name="Google Shape;400;g2c6ed35b2d1_0_475"/>
          <p:cNvSpPr txBox="1"/>
          <p:nvPr>
            <p:ph idx="12" type="sldNum"/>
          </p:nvPr>
        </p:nvSpPr>
        <p:spPr>
          <a:xfrm>
            <a:off x="34227135" y="18999403"/>
            <a:ext cx="2194800" cy="15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35225" lIns="335225" spcFirstLastPara="1" rIns="335225" wrap="square" tIns="3352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bargo">
  <p:cSld name="Embargo"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2c6ed35b2d1_0_479"/>
          <p:cNvSpPr/>
          <p:nvPr/>
        </p:nvSpPr>
        <p:spPr>
          <a:xfrm>
            <a:off x="0" y="0"/>
            <a:ext cx="36576000" cy="20574000"/>
          </a:xfrm>
          <a:prstGeom prst="rect">
            <a:avLst/>
          </a:prstGeom>
          <a:solidFill>
            <a:srgbClr val="9E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g2c6ed35b2d1_0_479"/>
          <p:cNvSpPr txBox="1"/>
          <p:nvPr>
            <p:ph idx="1" type="body"/>
          </p:nvPr>
        </p:nvSpPr>
        <p:spPr>
          <a:xfrm>
            <a:off x="7634260" y="10771999"/>
            <a:ext cx="22734000" cy="54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7539"/>
              <a:buFont typeface="Arial"/>
              <a:buNone/>
              <a:defRPr b="0" i="0" sz="7539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7539"/>
              <a:buFont typeface="Arial"/>
              <a:buNone/>
              <a:defRPr b="0" i="0" sz="7539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715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4" name="Google Shape;404;g2c6ed35b2d1_0_479"/>
          <p:cNvSpPr txBox="1"/>
          <p:nvPr>
            <p:ph type="title"/>
          </p:nvPr>
        </p:nvSpPr>
        <p:spPr>
          <a:xfrm>
            <a:off x="7634260" y="9024760"/>
            <a:ext cx="22734000" cy="175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Trebuchet MS"/>
              <a:buNone/>
              <a:defRPr b="0" sz="12000" cap="none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close up of a logo&#10;&#10;Description automatically generated" id="405" name="Google Shape;405;g2c6ed35b2d1_0_4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193140" y="6248046"/>
            <a:ext cx="2357258" cy="2357258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g2c6ed35b2d1_0_479"/>
          <p:cNvSpPr txBox="1"/>
          <p:nvPr>
            <p:ph idx="12" type="sldNum"/>
          </p:nvPr>
        </p:nvSpPr>
        <p:spPr>
          <a:xfrm>
            <a:off x="34227135" y="18999403"/>
            <a:ext cx="2194800" cy="15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35225" lIns="335225" spcFirstLastPara="1" rIns="335225" wrap="square" tIns="3352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2c6ed35b2d1_0_485"/>
          <p:cNvSpPr txBox="1"/>
          <p:nvPr>
            <p:ph type="title"/>
          </p:nvPr>
        </p:nvSpPr>
        <p:spPr>
          <a:xfrm>
            <a:off x="1246800" y="1780100"/>
            <a:ext cx="34082400" cy="2290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9" name="Google Shape;409;g2c6ed35b2d1_0_485"/>
          <p:cNvSpPr txBox="1"/>
          <p:nvPr>
            <p:ph idx="1" type="body"/>
          </p:nvPr>
        </p:nvSpPr>
        <p:spPr>
          <a:xfrm>
            <a:off x="1246800" y="4609900"/>
            <a:ext cx="34082400" cy="1366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10" name="Google Shape;410;g2c6ed35b2d1_0_485"/>
          <p:cNvSpPr txBox="1"/>
          <p:nvPr>
            <p:ph idx="12" type="sldNum"/>
          </p:nvPr>
        </p:nvSpPr>
        <p:spPr>
          <a:xfrm>
            <a:off x="33889831" y="18652867"/>
            <a:ext cx="2194800" cy="1574400"/>
          </a:xfrm>
          <a:prstGeom prst="rect">
            <a:avLst/>
          </a:prstGeom>
        </p:spPr>
        <p:txBody>
          <a:bodyPr anchorCtr="0" anchor="t" bIns="335225" lIns="335225" spcFirstLastPara="1" rIns="335225" wrap="square" tIns="3352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high angle view of a building&#10;&#10;Description automatically generated with low confidence" id="416" name="Google Shape;416;g2c6ed35b2d1_0_13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36576000" cy="20574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Google Shape;417;g2c6ed35b2d1_0_1321"/>
          <p:cNvSpPr/>
          <p:nvPr/>
        </p:nvSpPr>
        <p:spPr>
          <a:xfrm flipH="1" rot="10800000">
            <a:off x="0" y="-1"/>
            <a:ext cx="36576000" cy="75819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>
                  <a:alpha val="68235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" name="Google Shape;418;g2c6ed35b2d1_0_1321"/>
          <p:cNvSpPr/>
          <p:nvPr/>
        </p:nvSpPr>
        <p:spPr>
          <a:xfrm>
            <a:off x="0" y="10287000"/>
            <a:ext cx="36576000" cy="10287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>
                  <a:alpha val="56078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9" name="Google Shape;419;g2c6ed35b2d1_0_13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144823" y="326616"/>
            <a:ext cx="8012078" cy="2760361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g2c6ed35b2d1_0_1321"/>
          <p:cNvSpPr txBox="1"/>
          <p:nvPr>
            <p:ph type="ctrTitle"/>
          </p:nvPr>
        </p:nvSpPr>
        <p:spPr>
          <a:xfrm>
            <a:off x="1371600" y="13898880"/>
            <a:ext cx="27432000" cy="493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Trebuchet MS"/>
              <a:buNone/>
              <a:defRPr b="1" sz="8000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1" name="Google Shape;421;g2c6ed35b2d1_0_1321"/>
          <p:cNvSpPr txBox="1"/>
          <p:nvPr>
            <p:ph idx="1" type="subTitle"/>
          </p:nvPr>
        </p:nvSpPr>
        <p:spPr>
          <a:xfrm>
            <a:off x="1371600" y="18793968"/>
            <a:ext cx="27432000" cy="17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b="0" i="0" sz="5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2" name="Google Shape;422;g2c6ed35b2d1_0_1321"/>
          <p:cNvSpPr txBox="1"/>
          <p:nvPr>
            <p:ph idx="12" type="sldNum"/>
          </p:nvPr>
        </p:nvSpPr>
        <p:spPr>
          <a:xfrm>
            <a:off x="34227135" y="18999403"/>
            <a:ext cx="2194800" cy="15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35225" lIns="335225" spcFirstLastPara="1" rIns="335225" wrap="square" tIns="3352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ubtitle, Bullets">
  <p:cSld name="Title, Subtitle, Bullets"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2c6ed35b2d1_0_1329"/>
          <p:cNvSpPr txBox="1"/>
          <p:nvPr>
            <p:ph type="title"/>
          </p:nvPr>
        </p:nvSpPr>
        <p:spPr>
          <a:xfrm>
            <a:off x="2514600" y="0"/>
            <a:ext cx="31546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5" name="Google Shape;425;g2c6ed35b2d1_0_1329"/>
          <p:cNvSpPr txBox="1"/>
          <p:nvPr>
            <p:ph idx="1" type="body"/>
          </p:nvPr>
        </p:nvSpPr>
        <p:spPr>
          <a:xfrm>
            <a:off x="2514600" y="3184634"/>
            <a:ext cx="31546800" cy="15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71500" lvl="0" marL="45720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Noto Sans Symbols"/>
              <a:buChar char="▪"/>
              <a:defRPr b="0" i="0" sz="5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5334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oto Sans Symbols"/>
              <a:buChar char="▪"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5080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Noto Sans Symbols"/>
              <a:buChar char="▪"/>
              <a:defRPr b="0" i="0" sz="4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482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Noto Sans Symbols"/>
              <a:buChar char="▪"/>
              <a:defRPr b="0" i="0" sz="4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Noto Sans Symbols"/>
              <a:buChar char="▪"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6" name="Google Shape;426;g2c6ed35b2d1_0_1329"/>
          <p:cNvSpPr txBox="1"/>
          <p:nvPr>
            <p:ph idx="12" type="sldNum"/>
          </p:nvPr>
        </p:nvSpPr>
        <p:spPr>
          <a:xfrm>
            <a:off x="34227135" y="18999403"/>
            <a:ext cx="2194800" cy="15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35225" lIns="335225" spcFirstLastPara="1" rIns="335225" wrap="square" tIns="3352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Right - Text Left">
  <p:cSld name="Image Right - Text Left"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2c6ed35b2d1_0_1333"/>
          <p:cNvSpPr/>
          <p:nvPr/>
        </p:nvSpPr>
        <p:spPr>
          <a:xfrm>
            <a:off x="0" y="0"/>
            <a:ext cx="36576000" cy="20574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29" name="Google Shape;429;g2c6ed35b2d1_0_1333"/>
          <p:cNvSpPr txBox="1"/>
          <p:nvPr>
            <p:ph type="title"/>
          </p:nvPr>
        </p:nvSpPr>
        <p:spPr>
          <a:xfrm>
            <a:off x="2514599" y="4360985"/>
            <a:ext cx="30546600" cy="336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Trebuchet MS"/>
              <a:buNone/>
              <a:defRPr sz="800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0" name="Google Shape;430;g2c6ed35b2d1_0_1333"/>
          <p:cNvSpPr txBox="1"/>
          <p:nvPr>
            <p:ph idx="12" type="sldNum"/>
          </p:nvPr>
        </p:nvSpPr>
        <p:spPr>
          <a:xfrm>
            <a:off x="34227135" y="18999403"/>
            <a:ext cx="2194800" cy="15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35225" lIns="335225" spcFirstLastPara="1" rIns="335225" wrap="square" tIns="3352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losing Slide">
  <p:cSld name="1_Closing Slide"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high angle view of a building&#10;&#10;Description automatically generated with low confidence" id="432" name="Google Shape;432;g2c6ed35b2d1_0_13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36576000" cy="20574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g2c6ed35b2d1_0_1337"/>
          <p:cNvSpPr/>
          <p:nvPr/>
        </p:nvSpPr>
        <p:spPr>
          <a:xfrm>
            <a:off x="0" y="10287000"/>
            <a:ext cx="36576000" cy="10287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>
                  <a:alpha val="70196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4" name="Google Shape;434;g2c6ed35b2d1_0_13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4833" y="16295531"/>
            <a:ext cx="11303003" cy="3894167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g2c6ed35b2d1_0_1337"/>
          <p:cNvSpPr txBox="1"/>
          <p:nvPr>
            <p:ph idx="12" type="sldNum"/>
          </p:nvPr>
        </p:nvSpPr>
        <p:spPr>
          <a:xfrm>
            <a:off x="34227135" y="18999403"/>
            <a:ext cx="2194800" cy="15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35225" lIns="335225" spcFirstLastPara="1" rIns="335225" wrap="square" tIns="3352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IDENTIAL">
  <p:cSld name="CONFIDENTIAL"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2c6ed35b2d1_0_1342"/>
          <p:cNvSpPr txBox="1"/>
          <p:nvPr>
            <p:ph type="title"/>
          </p:nvPr>
        </p:nvSpPr>
        <p:spPr>
          <a:xfrm>
            <a:off x="2514600" y="0"/>
            <a:ext cx="31546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8" name="Google Shape;438;g2c6ed35b2d1_0_1342"/>
          <p:cNvSpPr txBox="1"/>
          <p:nvPr>
            <p:ph idx="1" type="body"/>
          </p:nvPr>
        </p:nvSpPr>
        <p:spPr>
          <a:xfrm>
            <a:off x="2514600" y="4846320"/>
            <a:ext cx="31546800" cy="1365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82600" lvl="0" marL="45720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Noto Sans Symbols"/>
              <a:buChar char="▪"/>
              <a:defRPr b="0" i="0" sz="4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Noto Sans Symbols"/>
              <a:buChar char="▪"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oto Sans Symbols"/>
              <a:buChar char="▪"/>
              <a:defRPr b="0" i="0" sz="3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9" name="Google Shape;439;g2c6ed35b2d1_0_1342"/>
          <p:cNvSpPr txBox="1"/>
          <p:nvPr>
            <p:ph idx="2" type="body"/>
          </p:nvPr>
        </p:nvSpPr>
        <p:spPr>
          <a:xfrm>
            <a:off x="2514600" y="2487168"/>
            <a:ext cx="31546800" cy="14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0" name="Google Shape;440;g2c6ed35b2d1_0_1342"/>
          <p:cNvSpPr txBox="1"/>
          <p:nvPr/>
        </p:nvSpPr>
        <p:spPr>
          <a:xfrm>
            <a:off x="708485" y="19559586"/>
            <a:ext cx="59724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US" sz="23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NVIDIA CONFIDENTIAL. DO NOT DISTRIBUTE.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g2c6ed35b2d1_0_1342"/>
          <p:cNvSpPr txBox="1"/>
          <p:nvPr>
            <p:ph idx="12" type="sldNum"/>
          </p:nvPr>
        </p:nvSpPr>
        <p:spPr>
          <a:xfrm>
            <a:off x="34227135" y="18999403"/>
            <a:ext cx="2194800" cy="15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35225" lIns="335225" spcFirstLastPara="1" rIns="335225" wrap="square" tIns="3352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DING_Title, Subtitle, Bullets">
  <p:cSld name="CODING_Title, Subtitle, Bullets"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2c6ed35b2d1_0_1348"/>
          <p:cNvSpPr txBox="1"/>
          <p:nvPr>
            <p:ph type="title"/>
          </p:nvPr>
        </p:nvSpPr>
        <p:spPr>
          <a:xfrm>
            <a:off x="2514600" y="0"/>
            <a:ext cx="31546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ourier New"/>
              <a:buNone/>
              <a:defRPr b="0">
                <a:latin typeface="Courier New"/>
                <a:ea typeface="Courier New"/>
                <a:cs typeface="Courier New"/>
                <a:sym typeface="Courier New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4" name="Google Shape;444;g2c6ed35b2d1_0_1348"/>
          <p:cNvSpPr txBox="1"/>
          <p:nvPr>
            <p:ph idx="1" type="body"/>
          </p:nvPr>
        </p:nvSpPr>
        <p:spPr>
          <a:xfrm>
            <a:off x="2514600" y="4873752"/>
            <a:ext cx="31546800" cy="1365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82600" lvl="0" marL="45720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Noto Sans Symbols"/>
              <a:buChar char="▪"/>
              <a:defRPr b="0" i="0" sz="40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Noto Sans Symbols"/>
              <a:buChar char="▪"/>
              <a:defRPr b="0" i="0" sz="36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oto Sans Symbols"/>
              <a:buChar char="▪"/>
              <a:defRPr b="0" i="0" sz="32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5" name="Google Shape;445;g2c6ed35b2d1_0_1348"/>
          <p:cNvSpPr txBox="1"/>
          <p:nvPr>
            <p:ph idx="2" type="body"/>
          </p:nvPr>
        </p:nvSpPr>
        <p:spPr>
          <a:xfrm>
            <a:off x="2514600" y="2487168"/>
            <a:ext cx="31546800" cy="14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6" name="Google Shape;446;g2c6ed35b2d1_0_1348"/>
          <p:cNvSpPr txBox="1"/>
          <p:nvPr>
            <p:ph idx="12" type="sldNum"/>
          </p:nvPr>
        </p:nvSpPr>
        <p:spPr>
          <a:xfrm>
            <a:off x="34227135" y="18999403"/>
            <a:ext cx="2194800" cy="15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35225" lIns="335225" spcFirstLastPara="1" rIns="335225" wrap="square" tIns="3352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IDENTIAL_Coding">
  <p:cSld name="CONFIDENTIAL_Coding"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2c6ed35b2d1_0_1353"/>
          <p:cNvSpPr txBox="1"/>
          <p:nvPr>
            <p:ph type="title"/>
          </p:nvPr>
        </p:nvSpPr>
        <p:spPr>
          <a:xfrm>
            <a:off x="2514600" y="0"/>
            <a:ext cx="31546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ourier New"/>
              <a:buNone/>
              <a:defRPr b="0">
                <a:latin typeface="Courier New"/>
                <a:ea typeface="Courier New"/>
                <a:cs typeface="Courier New"/>
                <a:sym typeface="Courier New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9" name="Google Shape;449;g2c6ed35b2d1_0_1353"/>
          <p:cNvSpPr txBox="1"/>
          <p:nvPr>
            <p:ph idx="1" type="body"/>
          </p:nvPr>
        </p:nvSpPr>
        <p:spPr>
          <a:xfrm>
            <a:off x="2514600" y="4873752"/>
            <a:ext cx="31546800" cy="1365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82600" lvl="0" marL="45720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Noto Sans Symbols"/>
              <a:buChar char="▪"/>
              <a:defRPr b="0" i="0" sz="40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Noto Sans Symbols"/>
              <a:buChar char="▪"/>
              <a:defRPr b="0" i="0" sz="36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oto Sans Symbols"/>
              <a:buChar char="▪"/>
              <a:defRPr b="0" i="0" sz="32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0" name="Google Shape;450;g2c6ed35b2d1_0_1353"/>
          <p:cNvSpPr txBox="1"/>
          <p:nvPr>
            <p:ph idx="2" type="body"/>
          </p:nvPr>
        </p:nvSpPr>
        <p:spPr>
          <a:xfrm>
            <a:off x="2514600" y="2487168"/>
            <a:ext cx="31546800" cy="14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1" name="Google Shape;451;g2c6ed35b2d1_0_1353"/>
          <p:cNvSpPr txBox="1"/>
          <p:nvPr/>
        </p:nvSpPr>
        <p:spPr>
          <a:xfrm>
            <a:off x="708485" y="19559586"/>
            <a:ext cx="59724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US" sz="23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NVIDIA CONFIDENTIAL. DO NOT DISTRIBUTE.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g2c6ed35b2d1_0_1353"/>
          <p:cNvSpPr txBox="1"/>
          <p:nvPr>
            <p:ph idx="12" type="sldNum"/>
          </p:nvPr>
        </p:nvSpPr>
        <p:spPr>
          <a:xfrm>
            <a:off x="34227135" y="18999403"/>
            <a:ext cx="2194800" cy="15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35225" lIns="335225" spcFirstLastPara="1" rIns="335225" wrap="square" tIns="3352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losing Slide">
  <p:cSld name="1_Closing Slide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high angle view of a building&#10;&#10;Description automatically generated with low confidence" id="29" name="Google Shape;29;g2c6ed35b2d1_0_1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36576000" cy="20574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g2c6ed35b2d1_0_106"/>
          <p:cNvSpPr/>
          <p:nvPr/>
        </p:nvSpPr>
        <p:spPr>
          <a:xfrm>
            <a:off x="0" y="10287000"/>
            <a:ext cx="36576000" cy="10287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>
                  <a:alpha val="70196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" name="Google Shape;31;g2c6ed35b2d1_0_1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4833" y="16295531"/>
            <a:ext cx="11303003" cy="3894167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g2c6ed35b2d1_0_106"/>
          <p:cNvSpPr txBox="1"/>
          <p:nvPr>
            <p:ph idx="12" type="sldNum"/>
          </p:nvPr>
        </p:nvSpPr>
        <p:spPr>
          <a:xfrm>
            <a:off x="34227135" y="18999403"/>
            <a:ext cx="2194800" cy="15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35225" lIns="335225" spcFirstLastPara="1" rIns="335225" wrap="square" tIns="3352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">
  <p:cSld name="Two Column"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2c6ed35b2d1_0_1359"/>
          <p:cNvSpPr txBox="1"/>
          <p:nvPr>
            <p:ph type="title"/>
          </p:nvPr>
        </p:nvSpPr>
        <p:spPr>
          <a:xfrm>
            <a:off x="2514600" y="0"/>
            <a:ext cx="31546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5" name="Google Shape;455;g2c6ed35b2d1_0_1359"/>
          <p:cNvSpPr txBox="1"/>
          <p:nvPr>
            <p:ph idx="1" type="body"/>
          </p:nvPr>
        </p:nvSpPr>
        <p:spPr>
          <a:xfrm>
            <a:off x="2514600" y="2487168"/>
            <a:ext cx="31546800" cy="14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6" name="Google Shape;456;g2c6ed35b2d1_0_1359"/>
          <p:cNvSpPr txBox="1"/>
          <p:nvPr>
            <p:ph idx="2" type="body"/>
          </p:nvPr>
        </p:nvSpPr>
        <p:spPr>
          <a:xfrm>
            <a:off x="2514600" y="4846320"/>
            <a:ext cx="15215700" cy="1365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82600" lvl="0" marL="45720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Noto Sans Symbols"/>
              <a:buChar char="▪"/>
              <a:defRPr b="0" i="0" sz="4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Noto Sans Symbols"/>
              <a:buChar char="▪"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oto Sans Symbols"/>
              <a:buChar char="▪"/>
              <a:defRPr b="0" i="0" sz="3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7" name="Google Shape;457;g2c6ed35b2d1_0_1359"/>
          <p:cNvSpPr txBox="1"/>
          <p:nvPr>
            <p:ph idx="3" type="body"/>
          </p:nvPr>
        </p:nvSpPr>
        <p:spPr>
          <a:xfrm>
            <a:off x="18845785" y="4846320"/>
            <a:ext cx="15215700" cy="1365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82600" lvl="0" marL="45720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Noto Sans Symbols"/>
              <a:buChar char="▪"/>
              <a:defRPr b="0" i="0" sz="4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Noto Sans Symbols"/>
              <a:buChar char="▪"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oto Sans Symbols"/>
              <a:buChar char="▪"/>
              <a:defRPr b="0" i="0" sz="3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8" name="Google Shape;458;g2c6ed35b2d1_0_1359"/>
          <p:cNvSpPr txBox="1"/>
          <p:nvPr>
            <p:ph idx="12" type="sldNum"/>
          </p:nvPr>
        </p:nvSpPr>
        <p:spPr>
          <a:xfrm>
            <a:off x="34227135" y="18999403"/>
            <a:ext cx="2194800" cy="15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35225" lIns="335225" spcFirstLastPara="1" rIns="335225" wrap="square" tIns="3352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IDENTIAL_Two Column">
  <p:cSld name="CONFIDENTIAL_Two Column"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2c6ed35b2d1_0_1365"/>
          <p:cNvSpPr txBox="1"/>
          <p:nvPr>
            <p:ph type="title"/>
          </p:nvPr>
        </p:nvSpPr>
        <p:spPr>
          <a:xfrm>
            <a:off x="2514600" y="0"/>
            <a:ext cx="31546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1" name="Google Shape;461;g2c6ed35b2d1_0_1365"/>
          <p:cNvSpPr txBox="1"/>
          <p:nvPr>
            <p:ph idx="1" type="body"/>
          </p:nvPr>
        </p:nvSpPr>
        <p:spPr>
          <a:xfrm>
            <a:off x="2514600" y="3257550"/>
            <a:ext cx="15215700" cy="152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33400" lvl="0" marL="45720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oto Sans Symbols"/>
              <a:buChar char="▪"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5080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Noto Sans Symbols"/>
              <a:buChar char="▪"/>
              <a:defRPr b="0" i="0" sz="4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482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Noto Sans Symbols"/>
              <a:buChar char="▪"/>
              <a:defRPr b="0" i="0" sz="4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Noto Sans Symbols"/>
              <a:buChar char="▪"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oto Sans Symbols"/>
              <a:buChar char="▪"/>
              <a:defRPr b="0" i="0" sz="3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2" name="Google Shape;462;g2c6ed35b2d1_0_1365"/>
          <p:cNvSpPr txBox="1"/>
          <p:nvPr>
            <p:ph idx="2" type="body"/>
          </p:nvPr>
        </p:nvSpPr>
        <p:spPr>
          <a:xfrm>
            <a:off x="18845785" y="3257550"/>
            <a:ext cx="15215700" cy="152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33400" lvl="0" marL="45720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oto Sans Symbols"/>
              <a:buChar char="▪"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5080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Noto Sans Symbols"/>
              <a:buChar char="▪"/>
              <a:defRPr b="0" i="0" sz="4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482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Noto Sans Symbols"/>
              <a:buChar char="▪"/>
              <a:defRPr b="0" i="0" sz="4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Noto Sans Symbols"/>
              <a:buChar char="▪"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oto Sans Symbols"/>
              <a:buChar char="▪"/>
              <a:defRPr b="0" i="0" sz="3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3" name="Google Shape;463;g2c6ed35b2d1_0_1365"/>
          <p:cNvSpPr txBox="1"/>
          <p:nvPr>
            <p:ph idx="12" type="sldNum"/>
          </p:nvPr>
        </p:nvSpPr>
        <p:spPr>
          <a:xfrm>
            <a:off x="34227135" y="18999403"/>
            <a:ext cx="2194800" cy="15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35225" lIns="335225" spcFirstLastPara="1" rIns="335225" wrap="square" tIns="3352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Left - Text Right">
  <p:cSld name="Image Left - Text Right"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2c6ed35b2d1_0_1370"/>
          <p:cNvSpPr txBox="1"/>
          <p:nvPr>
            <p:ph type="title"/>
          </p:nvPr>
        </p:nvSpPr>
        <p:spPr>
          <a:xfrm>
            <a:off x="18845784" y="4389120"/>
            <a:ext cx="15215700" cy="3337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Trebuchet MS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6" name="Google Shape;466;g2c6ed35b2d1_0_1370"/>
          <p:cNvSpPr txBox="1"/>
          <p:nvPr>
            <p:ph idx="1" type="body"/>
          </p:nvPr>
        </p:nvSpPr>
        <p:spPr>
          <a:xfrm>
            <a:off x="18845784" y="7699248"/>
            <a:ext cx="15215700" cy="14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7" name="Google Shape;467;g2c6ed35b2d1_0_1370"/>
          <p:cNvSpPr txBox="1"/>
          <p:nvPr>
            <p:ph idx="2" type="body"/>
          </p:nvPr>
        </p:nvSpPr>
        <p:spPr>
          <a:xfrm>
            <a:off x="18845786" y="9052559"/>
            <a:ext cx="15215700" cy="94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82600" lvl="0" marL="45720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Noto Sans Symbols"/>
              <a:buChar char="▪"/>
              <a:defRPr b="0" i="0" sz="4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Noto Sans Symbols"/>
              <a:buChar char="▪"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oto Sans Symbols"/>
              <a:buChar char="▪"/>
              <a:defRPr b="0" i="0" sz="3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8" name="Google Shape;468;g2c6ed35b2d1_0_1370"/>
          <p:cNvSpPr/>
          <p:nvPr>
            <p:ph idx="3" type="pic"/>
          </p:nvPr>
        </p:nvSpPr>
        <p:spPr>
          <a:xfrm>
            <a:off x="0" y="0"/>
            <a:ext cx="16413300" cy="20574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469" name="Google Shape;469;g2c6ed35b2d1_0_1370"/>
          <p:cNvSpPr txBox="1"/>
          <p:nvPr>
            <p:ph idx="12" type="sldNum"/>
          </p:nvPr>
        </p:nvSpPr>
        <p:spPr>
          <a:xfrm>
            <a:off x="34227135" y="18999403"/>
            <a:ext cx="2194800" cy="15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35225" lIns="335225" spcFirstLastPara="1" rIns="335225" wrap="square" tIns="3352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Left - No Subtitle">
  <p:cSld name="Image Left - No Subtitle"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2c6ed35b2d1_0_1376"/>
          <p:cNvSpPr txBox="1"/>
          <p:nvPr>
            <p:ph type="title"/>
          </p:nvPr>
        </p:nvSpPr>
        <p:spPr>
          <a:xfrm>
            <a:off x="18845784" y="5205046"/>
            <a:ext cx="15215700" cy="329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Trebuchet MS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2" name="Google Shape;472;g2c6ed35b2d1_0_1376"/>
          <p:cNvSpPr txBox="1"/>
          <p:nvPr>
            <p:ph idx="1" type="body"/>
          </p:nvPr>
        </p:nvSpPr>
        <p:spPr>
          <a:xfrm>
            <a:off x="18845786" y="9052559"/>
            <a:ext cx="15215700" cy="94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82600" lvl="0" marL="45720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Noto Sans Symbols"/>
              <a:buChar char="▪"/>
              <a:defRPr b="0" i="0" sz="4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Noto Sans Symbols"/>
              <a:buChar char="▪"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oto Sans Symbols"/>
              <a:buChar char="▪"/>
              <a:defRPr b="0" i="0" sz="3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3" name="Google Shape;473;g2c6ed35b2d1_0_1376"/>
          <p:cNvSpPr/>
          <p:nvPr>
            <p:ph idx="2" type="pic"/>
          </p:nvPr>
        </p:nvSpPr>
        <p:spPr>
          <a:xfrm>
            <a:off x="0" y="0"/>
            <a:ext cx="16413300" cy="20574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474" name="Google Shape;474;g2c6ed35b2d1_0_1376"/>
          <p:cNvSpPr txBox="1"/>
          <p:nvPr>
            <p:ph idx="12" type="sldNum"/>
          </p:nvPr>
        </p:nvSpPr>
        <p:spPr>
          <a:xfrm>
            <a:off x="34227135" y="18999403"/>
            <a:ext cx="2194800" cy="15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35225" lIns="335225" spcFirstLastPara="1" rIns="335225" wrap="square" tIns="3352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DING_Image Right - Text Left">
  <p:cSld name="CODING_Image Right - Text Left"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2c6ed35b2d1_0_1381"/>
          <p:cNvSpPr/>
          <p:nvPr/>
        </p:nvSpPr>
        <p:spPr>
          <a:xfrm>
            <a:off x="0" y="0"/>
            <a:ext cx="36576000" cy="20574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77" name="Google Shape;477;g2c6ed35b2d1_0_1381"/>
          <p:cNvSpPr txBox="1"/>
          <p:nvPr>
            <p:ph type="title"/>
          </p:nvPr>
        </p:nvSpPr>
        <p:spPr>
          <a:xfrm>
            <a:off x="2514600" y="4360985"/>
            <a:ext cx="15773400" cy="336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ourier New"/>
              <a:buNone/>
              <a:defRPr b="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8" name="Google Shape;478;g2c6ed35b2d1_0_1381"/>
          <p:cNvSpPr txBox="1"/>
          <p:nvPr>
            <p:ph idx="1" type="body"/>
          </p:nvPr>
        </p:nvSpPr>
        <p:spPr>
          <a:xfrm>
            <a:off x="2514600" y="9052560"/>
            <a:ext cx="15773400" cy="94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82600" lvl="0" marL="45720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Noto Sans Symbols"/>
              <a:buChar char="▪"/>
              <a:defRPr b="0" i="0" sz="40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Noto Sans Symbols"/>
              <a:buChar char="▪"/>
              <a:defRPr b="0" i="0" sz="36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oto Sans Symbols"/>
              <a:buChar char="▪"/>
              <a:defRPr b="0" i="0" sz="32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9" name="Google Shape;479;g2c6ed35b2d1_0_1381"/>
          <p:cNvSpPr txBox="1"/>
          <p:nvPr>
            <p:ph idx="2" type="body"/>
          </p:nvPr>
        </p:nvSpPr>
        <p:spPr>
          <a:xfrm>
            <a:off x="2514600" y="7699248"/>
            <a:ext cx="15773400" cy="14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0" name="Google Shape;480;g2c6ed35b2d1_0_1381"/>
          <p:cNvSpPr/>
          <p:nvPr>
            <p:ph idx="3" type="pic"/>
          </p:nvPr>
        </p:nvSpPr>
        <p:spPr>
          <a:xfrm>
            <a:off x="20162837" y="0"/>
            <a:ext cx="16413300" cy="20574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481" name="Google Shape;481;g2c6ed35b2d1_0_1381"/>
          <p:cNvSpPr txBox="1"/>
          <p:nvPr>
            <p:ph idx="12" type="sldNum"/>
          </p:nvPr>
        </p:nvSpPr>
        <p:spPr>
          <a:xfrm>
            <a:off x="34227135" y="18999403"/>
            <a:ext cx="2194800" cy="15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35225" lIns="335225" spcFirstLastPara="1" rIns="335225" wrap="square" tIns="3352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Right - No Subtitle">
  <p:cSld name="Image Right - No Subtitle"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2c6ed35b2d1_0_1388"/>
          <p:cNvSpPr/>
          <p:nvPr/>
        </p:nvSpPr>
        <p:spPr>
          <a:xfrm>
            <a:off x="0" y="0"/>
            <a:ext cx="36576000" cy="20574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84" name="Google Shape;484;g2c6ed35b2d1_0_1388"/>
          <p:cNvSpPr txBox="1"/>
          <p:nvPr>
            <p:ph type="title"/>
          </p:nvPr>
        </p:nvSpPr>
        <p:spPr>
          <a:xfrm>
            <a:off x="2514600" y="5134708"/>
            <a:ext cx="15773400" cy="3369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Trebuchet MS"/>
              <a:buNone/>
              <a:defRPr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5" name="Google Shape;485;g2c6ed35b2d1_0_1388"/>
          <p:cNvSpPr txBox="1"/>
          <p:nvPr>
            <p:ph idx="1" type="body"/>
          </p:nvPr>
        </p:nvSpPr>
        <p:spPr>
          <a:xfrm>
            <a:off x="2514600" y="9052560"/>
            <a:ext cx="15773400" cy="94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82600" lvl="0" marL="45720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Noto Sans Symbols"/>
              <a:buChar char="▪"/>
              <a:defRPr b="0" i="0" sz="4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Noto Sans Symbols"/>
              <a:buChar char="▪"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oto Sans Symbols"/>
              <a:buChar char="▪"/>
              <a:defRPr b="0" i="0" sz="3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6" name="Google Shape;486;g2c6ed35b2d1_0_1388"/>
          <p:cNvSpPr/>
          <p:nvPr>
            <p:ph idx="2" type="pic"/>
          </p:nvPr>
        </p:nvSpPr>
        <p:spPr>
          <a:xfrm>
            <a:off x="20162837" y="0"/>
            <a:ext cx="16413300" cy="20574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487" name="Google Shape;487;g2c6ed35b2d1_0_1388"/>
          <p:cNvSpPr txBox="1"/>
          <p:nvPr>
            <p:ph idx="12" type="sldNum"/>
          </p:nvPr>
        </p:nvSpPr>
        <p:spPr>
          <a:xfrm>
            <a:off x="34227135" y="18999403"/>
            <a:ext cx="2194800" cy="15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35225" lIns="335225" spcFirstLastPara="1" rIns="335225" wrap="square" tIns="3352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Right - Title, Subtitle">
  <p:cSld name="Image Right - Title, Subtitle"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2c6ed35b2d1_0_1394"/>
          <p:cNvSpPr/>
          <p:nvPr/>
        </p:nvSpPr>
        <p:spPr>
          <a:xfrm>
            <a:off x="0" y="0"/>
            <a:ext cx="36576000" cy="20574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90" name="Google Shape;490;g2c6ed35b2d1_0_1394"/>
          <p:cNvSpPr txBox="1"/>
          <p:nvPr>
            <p:ph type="title"/>
          </p:nvPr>
        </p:nvSpPr>
        <p:spPr>
          <a:xfrm>
            <a:off x="2514600" y="6611815"/>
            <a:ext cx="15773400" cy="381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Trebuchet MS"/>
              <a:buNone/>
              <a:defRPr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1" name="Google Shape;491;g2c6ed35b2d1_0_1394"/>
          <p:cNvSpPr txBox="1"/>
          <p:nvPr>
            <p:ph idx="1" type="body"/>
          </p:nvPr>
        </p:nvSpPr>
        <p:spPr>
          <a:xfrm>
            <a:off x="2514600" y="10396728"/>
            <a:ext cx="15773400" cy="14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2" name="Google Shape;492;g2c6ed35b2d1_0_1394"/>
          <p:cNvSpPr/>
          <p:nvPr>
            <p:ph idx="2" type="pic"/>
          </p:nvPr>
        </p:nvSpPr>
        <p:spPr>
          <a:xfrm>
            <a:off x="20162837" y="0"/>
            <a:ext cx="16413300" cy="20574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493" name="Google Shape;493;g2c6ed35b2d1_0_1394"/>
          <p:cNvSpPr txBox="1"/>
          <p:nvPr>
            <p:ph idx="12" type="sldNum"/>
          </p:nvPr>
        </p:nvSpPr>
        <p:spPr>
          <a:xfrm>
            <a:off x="34227135" y="18999403"/>
            <a:ext cx="2194800" cy="15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35225" lIns="335225" spcFirstLastPara="1" rIns="335225" wrap="square" tIns="3352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Image Right - Title">
  <p:cSld name="1_Image Right - Title"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2c6ed35b2d1_0_1400"/>
          <p:cNvSpPr/>
          <p:nvPr/>
        </p:nvSpPr>
        <p:spPr>
          <a:xfrm>
            <a:off x="0" y="0"/>
            <a:ext cx="36576000" cy="20574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96" name="Google Shape;496;g2c6ed35b2d1_0_1400"/>
          <p:cNvSpPr txBox="1"/>
          <p:nvPr>
            <p:ph type="title"/>
          </p:nvPr>
        </p:nvSpPr>
        <p:spPr>
          <a:xfrm>
            <a:off x="2514600" y="7623810"/>
            <a:ext cx="15773400" cy="532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Trebuchet MS"/>
              <a:buNone/>
              <a:defRPr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7" name="Google Shape;497;g2c6ed35b2d1_0_1400"/>
          <p:cNvSpPr/>
          <p:nvPr>
            <p:ph idx="2" type="pic"/>
          </p:nvPr>
        </p:nvSpPr>
        <p:spPr>
          <a:xfrm>
            <a:off x="20162837" y="0"/>
            <a:ext cx="16413300" cy="20574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498" name="Google Shape;498;g2c6ed35b2d1_0_1400"/>
          <p:cNvSpPr txBox="1"/>
          <p:nvPr>
            <p:ph idx="12" type="sldNum"/>
          </p:nvPr>
        </p:nvSpPr>
        <p:spPr>
          <a:xfrm>
            <a:off x="34227135" y="18999403"/>
            <a:ext cx="2194800" cy="15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35225" lIns="335225" spcFirstLastPara="1" rIns="335225" wrap="square" tIns="3352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nnouncing">
  <p:cSld name="Announcing"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2c6ed35b2d1_0_1405"/>
          <p:cNvSpPr txBox="1"/>
          <p:nvPr>
            <p:ph type="title"/>
          </p:nvPr>
        </p:nvSpPr>
        <p:spPr>
          <a:xfrm>
            <a:off x="2514600" y="6921305"/>
            <a:ext cx="15773400" cy="336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Trebuchet MS"/>
              <a:buNone/>
              <a:defRPr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1" name="Google Shape;501;g2c6ed35b2d1_0_1405"/>
          <p:cNvSpPr txBox="1"/>
          <p:nvPr>
            <p:ph idx="1" type="body"/>
          </p:nvPr>
        </p:nvSpPr>
        <p:spPr>
          <a:xfrm>
            <a:off x="2514600" y="11612880"/>
            <a:ext cx="15773400" cy="77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82600" lvl="0" marL="45720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Noto Sans Symbols"/>
              <a:buChar char="▪"/>
              <a:defRPr b="0" i="0" sz="4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Noto Sans Symbols"/>
              <a:buChar char="▪"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oto Sans Symbols"/>
              <a:buChar char="▪"/>
              <a:defRPr b="0" i="0" sz="3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2" name="Google Shape;502;g2c6ed35b2d1_0_1405"/>
          <p:cNvSpPr txBox="1"/>
          <p:nvPr>
            <p:ph idx="2" type="body"/>
          </p:nvPr>
        </p:nvSpPr>
        <p:spPr>
          <a:xfrm>
            <a:off x="2514600" y="10259568"/>
            <a:ext cx="15773400" cy="14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3" name="Google Shape;503;g2c6ed35b2d1_0_1405"/>
          <p:cNvSpPr txBox="1"/>
          <p:nvPr>
            <p:ph idx="12" type="sldNum"/>
          </p:nvPr>
        </p:nvSpPr>
        <p:spPr>
          <a:xfrm>
            <a:off x="34227135" y="18999403"/>
            <a:ext cx="2194800" cy="15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35225" lIns="335225" spcFirstLastPara="1" rIns="335225" wrap="square" tIns="3352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Panel">
  <p:cSld name="1 Panel"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2c6ed35b2d1_0_1410"/>
          <p:cNvSpPr txBox="1"/>
          <p:nvPr>
            <p:ph type="title"/>
          </p:nvPr>
        </p:nvSpPr>
        <p:spPr>
          <a:xfrm>
            <a:off x="2514600" y="0"/>
            <a:ext cx="31546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6" name="Google Shape;506;g2c6ed35b2d1_0_1410"/>
          <p:cNvSpPr txBox="1"/>
          <p:nvPr>
            <p:ph idx="1" type="body"/>
          </p:nvPr>
        </p:nvSpPr>
        <p:spPr>
          <a:xfrm>
            <a:off x="2514600" y="2487168"/>
            <a:ext cx="31546800" cy="14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7" name="Google Shape;507;g2c6ed35b2d1_0_1410"/>
          <p:cNvSpPr/>
          <p:nvPr>
            <p:ph idx="2" type="pic"/>
          </p:nvPr>
        </p:nvSpPr>
        <p:spPr>
          <a:xfrm>
            <a:off x="1379567" y="5006604"/>
            <a:ext cx="33794700" cy="126495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508" name="Google Shape;508;g2c6ed35b2d1_0_1410"/>
          <p:cNvSpPr/>
          <p:nvPr>
            <p:ph idx="3" type="dgm"/>
          </p:nvPr>
        </p:nvSpPr>
        <p:spPr>
          <a:xfrm>
            <a:off x="1378043" y="5006605"/>
            <a:ext cx="33796200" cy="57585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9" name="Google Shape;509;g2c6ed35b2d1_0_1410"/>
          <p:cNvSpPr txBox="1"/>
          <p:nvPr>
            <p:ph idx="4" type="body"/>
          </p:nvPr>
        </p:nvSpPr>
        <p:spPr>
          <a:xfrm>
            <a:off x="8191500" y="5372232"/>
            <a:ext cx="201930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0" name="Google Shape;510;g2c6ed35b2d1_0_1410"/>
          <p:cNvSpPr txBox="1"/>
          <p:nvPr>
            <p:ph idx="5" type="body"/>
          </p:nvPr>
        </p:nvSpPr>
        <p:spPr>
          <a:xfrm>
            <a:off x="8191500" y="5914094"/>
            <a:ext cx="201930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1" name="Google Shape;511;g2c6ed35b2d1_0_1410"/>
          <p:cNvSpPr txBox="1"/>
          <p:nvPr>
            <p:ph idx="12" type="sldNum"/>
          </p:nvPr>
        </p:nvSpPr>
        <p:spPr>
          <a:xfrm>
            <a:off x="34227135" y="18999403"/>
            <a:ext cx="2194800" cy="15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35225" lIns="335225" spcFirstLastPara="1" rIns="335225" wrap="square" tIns="3352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IDENTIAL">
  <p:cSld name="CONFIDENTIAL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g2c6ed35b2d1_0_111"/>
          <p:cNvSpPr txBox="1"/>
          <p:nvPr>
            <p:ph type="title"/>
          </p:nvPr>
        </p:nvSpPr>
        <p:spPr>
          <a:xfrm>
            <a:off x="2514600" y="0"/>
            <a:ext cx="31546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g2c6ed35b2d1_0_111"/>
          <p:cNvSpPr txBox="1"/>
          <p:nvPr>
            <p:ph idx="1" type="body"/>
          </p:nvPr>
        </p:nvSpPr>
        <p:spPr>
          <a:xfrm>
            <a:off x="2514600" y="4846320"/>
            <a:ext cx="31546800" cy="1365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82600" lvl="0" marL="45720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Noto Sans Symbols"/>
              <a:buChar char="▪"/>
              <a:defRPr b="0" i="0" sz="4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Noto Sans Symbols"/>
              <a:buChar char="▪"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oto Sans Symbols"/>
              <a:buChar char="▪"/>
              <a:defRPr b="0" i="0" sz="3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Google Shape;36;g2c6ed35b2d1_0_111"/>
          <p:cNvSpPr txBox="1"/>
          <p:nvPr>
            <p:ph idx="2" type="body"/>
          </p:nvPr>
        </p:nvSpPr>
        <p:spPr>
          <a:xfrm>
            <a:off x="2514600" y="2487168"/>
            <a:ext cx="31546800" cy="14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g2c6ed35b2d1_0_111"/>
          <p:cNvSpPr txBox="1"/>
          <p:nvPr/>
        </p:nvSpPr>
        <p:spPr>
          <a:xfrm>
            <a:off x="708485" y="19559586"/>
            <a:ext cx="59724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US" sz="23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NVIDIA CONFIDENTIAL. DO NOT DISTRIBUTE.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g2c6ed35b2d1_0_111"/>
          <p:cNvSpPr txBox="1"/>
          <p:nvPr>
            <p:ph idx="12" type="sldNum"/>
          </p:nvPr>
        </p:nvSpPr>
        <p:spPr>
          <a:xfrm>
            <a:off x="34227135" y="18999403"/>
            <a:ext cx="2194800" cy="15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35225" lIns="335225" spcFirstLastPara="1" rIns="335225" wrap="square" tIns="3352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Panel">
  <p:cSld name="2 Panel"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2c6ed35b2d1_0_1418"/>
          <p:cNvSpPr txBox="1"/>
          <p:nvPr>
            <p:ph type="title"/>
          </p:nvPr>
        </p:nvSpPr>
        <p:spPr>
          <a:xfrm>
            <a:off x="2514600" y="0"/>
            <a:ext cx="31546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4" name="Google Shape;514;g2c6ed35b2d1_0_1418"/>
          <p:cNvSpPr txBox="1"/>
          <p:nvPr>
            <p:ph idx="1" type="body"/>
          </p:nvPr>
        </p:nvSpPr>
        <p:spPr>
          <a:xfrm>
            <a:off x="2514600" y="2487168"/>
            <a:ext cx="31546800" cy="14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5" name="Google Shape;515;g2c6ed35b2d1_0_1418"/>
          <p:cNvSpPr/>
          <p:nvPr>
            <p:ph idx="2" type="pic"/>
          </p:nvPr>
        </p:nvSpPr>
        <p:spPr>
          <a:xfrm>
            <a:off x="18539179" y="5006604"/>
            <a:ext cx="16632000" cy="126495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516" name="Google Shape;516;g2c6ed35b2d1_0_1418"/>
          <p:cNvSpPr/>
          <p:nvPr>
            <p:ph idx="3" type="pic"/>
          </p:nvPr>
        </p:nvSpPr>
        <p:spPr>
          <a:xfrm>
            <a:off x="1373306" y="5006604"/>
            <a:ext cx="16663500" cy="126495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517" name="Google Shape;517;g2c6ed35b2d1_0_1418"/>
          <p:cNvSpPr/>
          <p:nvPr>
            <p:ph idx="4" type="dgm"/>
          </p:nvPr>
        </p:nvSpPr>
        <p:spPr>
          <a:xfrm>
            <a:off x="1373306" y="5006604"/>
            <a:ext cx="16663500" cy="43485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8" name="Google Shape;518;g2c6ed35b2d1_0_1418"/>
          <p:cNvSpPr txBox="1"/>
          <p:nvPr>
            <p:ph idx="5" type="body"/>
          </p:nvPr>
        </p:nvSpPr>
        <p:spPr>
          <a:xfrm>
            <a:off x="2194760" y="5372232"/>
            <a:ext cx="150876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9" name="Google Shape;519;g2c6ed35b2d1_0_1418"/>
          <p:cNvSpPr txBox="1"/>
          <p:nvPr>
            <p:ph idx="6" type="body"/>
          </p:nvPr>
        </p:nvSpPr>
        <p:spPr>
          <a:xfrm>
            <a:off x="2194760" y="5914094"/>
            <a:ext cx="150876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0" name="Google Shape;520;g2c6ed35b2d1_0_1418"/>
          <p:cNvSpPr/>
          <p:nvPr>
            <p:ph idx="7" type="dgm"/>
          </p:nvPr>
        </p:nvSpPr>
        <p:spPr>
          <a:xfrm>
            <a:off x="18539179" y="5006604"/>
            <a:ext cx="16632000" cy="43485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1" name="Google Shape;521;g2c6ed35b2d1_0_1418"/>
          <p:cNvSpPr txBox="1"/>
          <p:nvPr>
            <p:ph idx="8" type="body"/>
          </p:nvPr>
        </p:nvSpPr>
        <p:spPr>
          <a:xfrm>
            <a:off x="19363447" y="5372232"/>
            <a:ext cx="150876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2" name="Google Shape;522;g2c6ed35b2d1_0_1418"/>
          <p:cNvSpPr txBox="1"/>
          <p:nvPr>
            <p:ph idx="9" type="body"/>
          </p:nvPr>
        </p:nvSpPr>
        <p:spPr>
          <a:xfrm>
            <a:off x="19363447" y="5914094"/>
            <a:ext cx="150876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3" name="Google Shape;523;g2c6ed35b2d1_0_1418"/>
          <p:cNvSpPr txBox="1"/>
          <p:nvPr>
            <p:ph idx="12" type="sldNum"/>
          </p:nvPr>
        </p:nvSpPr>
        <p:spPr>
          <a:xfrm>
            <a:off x="34227135" y="18999403"/>
            <a:ext cx="2194800" cy="15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35225" lIns="335225" spcFirstLastPara="1" rIns="335225" wrap="square" tIns="3352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Panel - Alt">
  <p:cSld name="2 Panel - Alt"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2c6ed35b2d1_0_1430"/>
          <p:cNvSpPr txBox="1"/>
          <p:nvPr>
            <p:ph type="title"/>
          </p:nvPr>
        </p:nvSpPr>
        <p:spPr>
          <a:xfrm>
            <a:off x="2514600" y="0"/>
            <a:ext cx="31546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6" name="Google Shape;526;g2c6ed35b2d1_0_1430"/>
          <p:cNvSpPr txBox="1"/>
          <p:nvPr>
            <p:ph idx="1" type="body"/>
          </p:nvPr>
        </p:nvSpPr>
        <p:spPr>
          <a:xfrm>
            <a:off x="2514600" y="2487168"/>
            <a:ext cx="31546800" cy="14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7" name="Google Shape;527;g2c6ed35b2d1_0_1430"/>
          <p:cNvSpPr/>
          <p:nvPr>
            <p:ph idx="2" type="pic"/>
          </p:nvPr>
        </p:nvSpPr>
        <p:spPr>
          <a:xfrm>
            <a:off x="1379023" y="5006604"/>
            <a:ext cx="22345500" cy="126495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528" name="Google Shape;528;g2c6ed35b2d1_0_1430"/>
          <p:cNvSpPr/>
          <p:nvPr>
            <p:ph idx="3" type="pic"/>
          </p:nvPr>
        </p:nvSpPr>
        <p:spPr>
          <a:xfrm>
            <a:off x="24252342" y="5006604"/>
            <a:ext cx="10908900" cy="126495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529" name="Google Shape;529;g2c6ed35b2d1_0_1430"/>
          <p:cNvSpPr/>
          <p:nvPr>
            <p:ph idx="4" type="dgm"/>
          </p:nvPr>
        </p:nvSpPr>
        <p:spPr>
          <a:xfrm>
            <a:off x="24252342" y="5006604"/>
            <a:ext cx="10908900" cy="43485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0" name="Google Shape;530;g2c6ed35b2d1_0_1430"/>
          <p:cNvSpPr txBox="1"/>
          <p:nvPr>
            <p:ph idx="5" type="body"/>
          </p:nvPr>
        </p:nvSpPr>
        <p:spPr>
          <a:xfrm>
            <a:off x="24694654" y="5372232"/>
            <a:ext cx="99669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1" name="Google Shape;531;g2c6ed35b2d1_0_1430"/>
          <p:cNvSpPr txBox="1"/>
          <p:nvPr>
            <p:ph idx="6" type="body"/>
          </p:nvPr>
        </p:nvSpPr>
        <p:spPr>
          <a:xfrm>
            <a:off x="24694654" y="5914094"/>
            <a:ext cx="99669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2" name="Google Shape;532;g2c6ed35b2d1_0_1430"/>
          <p:cNvSpPr/>
          <p:nvPr>
            <p:ph idx="7" type="dgm"/>
          </p:nvPr>
        </p:nvSpPr>
        <p:spPr>
          <a:xfrm>
            <a:off x="1379023" y="5006604"/>
            <a:ext cx="22345500" cy="43485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3" name="Google Shape;533;g2c6ed35b2d1_0_1430"/>
          <p:cNvSpPr txBox="1"/>
          <p:nvPr>
            <p:ph idx="8" type="body"/>
          </p:nvPr>
        </p:nvSpPr>
        <p:spPr>
          <a:xfrm>
            <a:off x="4789641" y="5372232"/>
            <a:ext cx="157278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4" name="Google Shape;534;g2c6ed35b2d1_0_1430"/>
          <p:cNvSpPr txBox="1"/>
          <p:nvPr>
            <p:ph idx="9" type="body"/>
          </p:nvPr>
        </p:nvSpPr>
        <p:spPr>
          <a:xfrm>
            <a:off x="4789641" y="5914094"/>
            <a:ext cx="157278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5" name="Google Shape;535;g2c6ed35b2d1_0_1430"/>
          <p:cNvSpPr txBox="1"/>
          <p:nvPr>
            <p:ph idx="12" type="sldNum"/>
          </p:nvPr>
        </p:nvSpPr>
        <p:spPr>
          <a:xfrm>
            <a:off x="34227135" y="18999403"/>
            <a:ext cx="2194800" cy="15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35225" lIns="335225" spcFirstLastPara="1" rIns="335225" wrap="square" tIns="3352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Panel">
  <p:cSld name="3 Panel"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2c6ed35b2d1_0_1442"/>
          <p:cNvSpPr txBox="1"/>
          <p:nvPr>
            <p:ph type="title"/>
          </p:nvPr>
        </p:nvSpPr>
        <p:spPr>
          <a:xfrm>
            <a:off x="2514600" y="0"/>
            <a:ext cx="31546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8" name="Google Shape;538;g2c6ed35b2d1_0_1442"/>
          <p:cNvSpPr txBox="1"/>
          <p:nvPr>
            <p:ph idx="1" type="body"/>
          </p:nvPr>
        </p:nvSpPr>
        <p:spPr>
          <a:xfrm>
            <a:off x="2514600" y="2487168"/>
            <a:ext cx="31546800" cy="14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9" name="Google Shape;539;g2c6ed35b2d1_0_1442"/>
          <p:cNvSpPr/>
          <p:nvPr>
            <p:ph idx="2" type="pic"/>
          </p:nvPr>
        </p:nvSpPr>
        <p:spPr>
          <a:xfrm>
            <a:off x="24252342" y="5006604"/>
            <a:ext cx="10908900" cy="126495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540" name="Google Shape;540;g2c6ed35b2d1_0_1442"/>
          <p:cNvSpPr/>
          <p:nvPr>
            <p:ph idx="3" type="dgm"/>
          </p:nvPr>
        </p:nvSpPr>
        <p:spPr>
          <a:xfrm>
            <a:off x="24252342" y="5006604"/>
            <a:ext cx="10908900" cy="43485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1" name="Google Shape;541;g2c6ed35b2d1_0_1442"/>
          <p:cNvSpPr txBox="1"/>
          <p:nvPr>
            <p:ph idx="4" type="body"/>
          </p:nvPr>
        </p:nvSpPr>
        <p:spPr>
          <a:xfrm>
            <a:off x="24694654" y="5372232"/>
            <a:ext cx="99669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2" name="Google Shape;542;g2c6ed35b2d1_0_1442"/>
          <p:cNvSpPr txBox="1"/>
          <p:nvPr>
            <p:ph idx="5" type="body"/>
          </p:nvPr>
        </p:nvSpPr>
        <p:spPr>
          <a:xfrm>
            <a:off x="24694654" y="5914094"/>
            <a:ext cx="99669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3" name="Google Shape;543;g2c6ed35b2d1_0_1442"/>
          <p:cNvSpPr/>
          <p:nvPr>
            <p:ph idx="6" type="pic"/>
          </p:nvPr>
        </p:nvSpPr>
        <p:spPr>
          <a:xfrm>
            <a:off x="12815682" y="5006604"/>
            <a:ext cx="10908900" cy="126495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544" name="Google Shape;544;g2c6ed35b2d1_0_1442"/>
          <p:cNvSpPr/>
          <p:nvPr>
            <p:ph idx="7" type="dgm"/>
          </p:nvPr>
        </p:nvSpPr>
        <p:spPr>
          <a:xfrm>
            <a:off x="12815682" y="5006604"/>
            <a:ext cx="10908900" cy="43485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5" name="Google Shape;545;g2c6ed35b2d1_0_1442"/>
          <p:cNvSpPr txBox="1"/>
          <p:nvPr>
            <p:ph idx="8" type="body"/>
          </p:nvPr>
        </p:nvSpPr>
        <p:spPr>
          <a:xfrm>
            <a:off x="13251270" y="5372232"/>
            <a:ext cx="99669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6" name="Google Shape;546;g2c6ed35b2d1_0_1442"/>
          <p:cNvSpPr txBox="1"/>
          <p:nvPr>
            <p:ph idx="9" type="body"/>
          </p:nvPr>
        </p:nvSpPr>
        <p:spPr>
          <a:xfrm>
            <a:off x="13251270" y="5914094"/>
            <a:ext cx="99669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7" name="Google Shape;547;g2c6ed35b2d1_0_1442"/>
          <p:cNvSpPr/>
          <p:nvPr>
            <p:ph idx="13" type="pic"/>
          </p:nvPr>
        </p:nvSpPr>
        <p:spPr>
          <a:xfrm>
            <a:off x="1379022" y="5006604"/>
            <a:ext cx="10908900" cy="126495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548" name="Google Shape;548;g2c6ed35b2d1_0_1442"/>
          <p:cNvSpPr/>
          <p:nvPr>
            <p:ph idx="14" type="dgm"/>
          </p:nvPr>
        </p:nvSpPr>
        <p:spPr>
          <a:xfrm>
            <a:off x="1379022" y="5006604"/>
            <a:ext cx="10908900" cy="43485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9" name="Google Shape;549;g2c6ed35b2d1_0_1442"/>
          <p:cNvSpPr txBox="1"/>
          <p:nvPr>
            <p:ph idx="15" type="body"/>
          </p:nvPr>
        </p:nvSpPr>
        <p:spPr>
          <a:xfrm>
            <a:off x="1827366" y="5372232"/>
            <a:ext cx="99669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0" name="Google Shape;550;g2c6ed35b2d1_0_1442"/>
          <p:cNvSpPr txBox="1"/>
          <p:nvPr>
            <p:ph idx="16" type="body"/>
          </p:nvPr>
        </p:nvSpPr>
        <p:spPr>
          <a:xfrm>
            <a:off x="1827366" y="5914094"/>
            <a:ext cx="99669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1" name="Google Shape;551;g2c6ed35b2d1_0_1442"/>
          <p:cNvSpPr txBox="1"/>
          <p:nvPr>
            <p:ph idx="12" type="sldNum"/>
          </p:nvPr>
        </p:nvSpPr>
        <p:spPr>
          <a:xfrm>
            <a:off x="34227135" y="18999403"/>
            <a:ext cx="2194800" cy="15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35225" lIns="335225" spcFirstLastPara="1" rIns="335225" wrap="square" tIns="3352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Panel">
  <p:cSld name="4 Panel">
    <p:bg>
      <p:bgPr>
        <a:solidFill>
          <a:schemeClr val="dk1"/>
        </a:solidFill>
      </p:bgPr>
    </p:bg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2c6ed35b2d1_0_1458"/>
          <p:cNvSpPr txBox="1"/>
          <p:nvPr>
            <p:ph type="title"/>
          </p:nvPr>
        </p:nvSpPr>
        <p:spPr>
          <a:xfrm>
            <a:off x="2514600" y="0"/>
            <a:ext cx="31546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4" name="Google Shape;554;g2c6ed35b2d1_0_1458"/>
          <p:cNvSpPr txBox="1"/>
          <p:nvPr>
            <p:ph idx="1" type="body"/>
          </p:nvPr>
        </p:nvSpPr>
        <p:spPr>
          <a:xfrm>
            <a:off x="2514600" y="2487168"/>
            <a:ext cx="31546800" cy="14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5" name="Google Shape;555;g2c6ed35b2d1_0_1458"/>
          <p:cNvSpPr/>
          <p:nvPr>
            <p:ph idx="2" type="pic"/>
          </p:nvPr>
        </p:nvSpPr>
        <p:spPr>
          <a:xfrm>
            <a:off x="1379022" y="5006604"/>
            <a:ext cx="8046600" cy="126495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556" name="Google Shape;556;g2c6ed35b2d1_0_1458"/>
          <p:cNvSpPr/>
          <p:nvPr>
            <p:ph idx="3" type="dgm"/>
          </p:nvPr>
        </p:nvSpPr>
        <p:spPr>
          <a:xfrm>
            <a:off x="1379022" y="5018278"/>
            <a:ext cx="8046600" cy="43485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7" name="Google Shape;557;g2c6ed35b2d1_0_1458"/>
          <p:cNvSpPr txBox="1"/>
          <p:nvPr>
            <p:ph idx="4" type="body"/>
          </p:nvPr>
        </p:nvSpPr>
        <p:spPr>
          <a:xfrm>
            <a:off x="1770175" y="5372232"/>
            <a:ext cx="7315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8" name="Google Shape;558;g2c6ed35b2d1_0_1458"/>
          <p:cNvSpPr txBox="1"/>
          <p:nvPr>
            <p:ph idx="5" type="body"/>
          </p:nvPr>
        </p:nvSpPr>
        <p:spPr>
          <a:xfrm>
            <a:off x="1770175" y="5914094"/>
            <a:ext cx="7315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9" name="Google Shape;559;g2c6ed35b2d1_0_1458"/>
          <p:cNvSpPr/>
          <p:nvPr>
            <p:ph idx="6" type="pic"/>
          </p:nvPr>
        </p:nvSpPr>
        <p:spPr>
          <a:xfrm>
            <a:off x="9949094" y="5006604"/>
            <a:ext cx="8087700" cy="126495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560" name="Google Shape;560;g2c6ed35b2d1_0_1458"/>
          <p:cNvSpPr/>
          <p:nvPr>
            <p:ph idx="7" type="dgm"/>
          </p:nvPr>
        </p:nvSpPr>
        <p:spPr>
          <a:xfrm>
            <a:off x="9949094" y="5018278"/>
            <a:ext cx="8087700" cy="43485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1" name="Google Shape;561;g2c6ed35b2d1_0_1458"/>
          <p:cNvSpPr txBox="1"/>
          <p:nvPr>
            <p:ph idx="8" type="body"/>
          </p:nvPr>
        </p:nvSpPr>
        <p:spPr>
          <a:xfrm>
            <a:off x="10340247" y="5372232"/>
            <a:ext cx="7315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2" name="Google Shape;562;g2c6ed35b2d1_0_1458"/>
          <p:cNvSpPr txBox="1"/>
          <p:nvPr>
            <p:ph idx="9" type="body"/>
          </p:nvPr>
        </p:nvSpPr>
        <p:spPr>
          <a:xfrm>
            <a:off x="10340247" y="5914094"/>
            <a:ext cx="7315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3" name="Google Shape;563;g2c6ed35b2d1_0_1458"/>
          <p:cNvSpPr/>
          <p:nvPr>
            <p:ph idx="13" type="pic"/>
          </p:nvPr>
        </p:nvSpPr>
        <p:spPr>
          <a:xfrm>
            <a:off x="18537882" y="5006604"/>
            <a:ext cx="8046600" cy="126495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564" name="Google Shape;564;g2c6ed35b2d1_0_1458"/>
          <p:cNvSpPr/>
          <p:nvPr>
            <p:ph idx="14" type="dgm"/>
          </p:nvPr>
        </p:nvSpPr>
        <p:spPr>
          <a:xfrm>
            <a:off x="18537882" y="5018278"/>
            <a:ext cx="8046600" cy="43485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5" name="Google Shape;565;g2c6ed35b2d1_0_1458"/>
          <p:cNvSpPr txBox="1"/>
          <p:nvPr>
            <p:ph idx="15" type="body"/>
          </p:nvPr>
        </p:nvSpPr>
        <p:spPr>
          <a:xfrm>
            <a:off x="18929035" y="5372232"/>
            <a:ext cx="7315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6" name="Google Shape;566;g2c6ed35b2d1_0_1458"/>
          <p:cNvSpPr txBox="1"/>
          <p:nvPr>
            <p:ph idx="16" type="body"/>
          </p:nvPr>
        </p:nvSpPr>
        <p:spPr>
          <a:xfrm>
            <a:off x="18929035" y="5914094"/>
            <a:ext cx="7315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7" name="Google Shape;567;g2c6ed35b2d1_0_1458"/>
          <p:cNvSpPr/>
          <p:nvPr>
            <p:ph idx="17" type="pic"/>
          </p:nvPr>
        </p:nvSpPr>
        <p:spPr>
          <a:xfrm>
            <a:off x="27114414" y="5006604"/>
            <a:ext cx="8046600" cy="126495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568" name="Google Shape;568;g2c6ed35b2d1_0_1458"/>
          <p:cNvSpPr/>
          <p:nvPr>
            <p:ph idx="18" type="dgm"/>
          </p:nvPr>
        </p:nvSpPr>
        <p:spPr>
          <a:xfrm>
            <a:off x="27114414" y="5018278"/>
            <a:ext cx="8046600" cy="43485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9" name="Google Shape;569;g2c6ed35b2d1_0_1458"/>
          <p:cNvSpPr txBox="1"/>
          <p:nvPr>
            <p:ph idx="19" type="body"/>
          </p:nvPr>
        </p:nvSpPr>
        <p:spPr>
          <a:xfrm>
            <a:off x="27505567" y="5372232"/>
            <a:ext cx="7315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0" name="Google Shape;570;g2c6ed35b2d1_0_1458"/>
          <p:cNvSpPr txBox="1"/>
          <p:nvPr>
            <p:ph idx="20" type="body"/>
          </p:nvPr>
        </p:nvSpPr>
        <p:spPr>
          <a:xfrm>
            <a:off x="27505567" y="5914094"/>
            <a:ext cx="7315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1" name="Google Shape;571;g2c6ed35b2d1_0_1458"/>
          <p:cNvSpPr txBox="1"/>
          <p:nvPr>
            <p:ph idx="12" type="sldNum"/>
          </p:nvPr>
        </p:nvSpPr>
        <p:spPr>
          <a:xfrm>
            <a:off x="34227135" y="18999403"/>
            <a:ext cx="2194800" cy="15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35225" lIns="335225" spcFirstLastPara="1" rIns="335225" wrap="square" tIns="3352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Panel-ALT">
  <p:cSld name="4 Panel-ALT"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2c6ed35b2d1_0_1478"/>
          <p:cNvSpPr txBox="1"/>
          <p:nvPr>
            <p:ph type="title"/>
          </p:nvPr>
        </p:nvSpPr>
        <p:spPr>
          <a:xfrm>
            <a:off x="2514600" y="0"/>
            <a:ext cx="31546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4" name="Google Shape;574;g2c6ed35b2d1_0_1478"/>
          <p:cNvSpPr txBox="1"/>
          <p:nvPr>
            <p:ph idx="1" type="body"/>
          </p:nvPr>
        </p:nvSpPr>
        <p:spPr>
          <a:xfrm>
            <a:off x="2514600" y="2487168"/>
            <a:ext cx="31546800" cy="14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5" name="Google Shape;575;g2c6ed35b2d1_0_1478"/>
          <p:cNvSpPr/>
          <p:nvPr>
            <p:ph idx="2" type="pic"/>
          </p:nvPr>
        </p:nvSpPr>
        <p:spPr>
          <a:xfrm>
            <a:off x="1379022" y="7635504"/>
            <a:ext cx="8046600" cy="72522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576" name="Google Shape;576;g2c6ed35b2d1_0_1478"/>
          <p:cNvSpPr/>
          <p:nvPr>
            <p:ph idx="3" type="dgm"/>
          </p:nvPr>
        </p:nvSpPr>
        <p:spPr>
          <a:xfrm>
            <a:off x="1379022" y="7635504"/>
            <a:ext cx="8046600" cy="30684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7" name="Google Shape;577;g2c6ed35b2d1_0_1478"/>
          <p:cNvSpPr txBox="1"/>
          <p:nvPr>
            <p:ph idx="4" type="body"/>
          </p:nvPr>
        </p:nvSpPr>
        <p:spPr>
          <a:xfrm>
            <a:off x="1770175" y="8001132"/>
            <a:ext cx="7315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8" name="Google Shape;578;g2c6ed35b2d1_0_1478"/>
          <p:cNvSpPr txBox="1"/>
          <p:nvPr>
            <p:ph idx="5" type="body"/>
          </p:nvPr>
        </p:nvSpPr>
        <p:spPr>
          <a:xfrm>
            <a:off x="1770175" y="8542994"/>
            <a:ext cx="7315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9" name="Google Shape;579;g2c6ed35b2d1_0_1478"/>
          <p:cNvSpPr/>
          <p:nvPr>
            <p:ph idx="6" type="pic"/>
          </p:nvPr>
        </p:nvSpPr>
        <p:spPr>
          <a:xfrm>
            <a:off x="9948496" y="7635505"/>
            <a:ext cx="8088300" cy="72522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580" name="Google Shape;580;g2c6ed35b2d1_0_1478"/>
          <p:cNvSpPr/>
          <p:nvPr>
            <p:ph idx="7" type="dgm"/>
          </p:nvPr>
        </p:nvSpPr>
        <p:spPr>
          <a:xfrm>
            <a:off x="9948496" y="7635505"/>
            <a:ext cx="8088300" cy="30684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1" name="Google Shape;581;g2c6ed35b2d1_0_1478"/>
          <p:cNvSpPr txBox="1"/>
          <p:nvPr>
            <p:ph idx="8" type="body"/>
          </p:nvPr>
        </p:nvSpPr>
        <p:spPr>
          <a:xfrm>
            <a:off x="10349772" y="8001132"/>
            <a:ext cx="7315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2" name="Google Shape;582;g2c6ed35b2d1_0_1478"/>
          <p:cNvSpPr txBox="1"/>
          <p:nvPr>
            <p:ph idx="9" type="body"/>
          </p:nvPr>
        </p:nvSpPr>
        <p:spPr>
          <a:xfrm>
            <a:off x="10349772" y="8542994"/>
            <a:ext cx="7315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3" name="Google Shape;583;g2c6ed35b2d1_0_1478"/>
          <p:cNvSpPr/>
          <p:nvPr>
            <p:ph idx="13" type="pic"/>
          </p:nvPr>
        </p:nvSpPr>
        <p:spPr>
          <a:xfrm>
            <a:off x="18537882" y="7635504"/>
            <a:ext cx="8046600" cy="72522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584" name="Google Shape;584;g2c6ed35b2d1_0_1478"/>
          <p:cNvSpPr/>
          <p:nvPr>
            <p:ph idx="14" type="dgm"/>
          </p:nvPr>
        </p:nvSpPr>
        <p:spPr>
          <a:xfrm>
            <a:off x="18537882" y="7635504"/>
            <a:ext cx="8046600" cy="30684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5" name="Google Shape;585;g2c6ed35b2d1_0_1478"/>
          <p:cNvSpPr txBox="1"/>
          <p:nvPr>
            <p:ph idx="15" type="body"/>
          </p:nvPr>
        </p:nvSpPr>
        <p:spPr>
          <a:xfrm>
            <a:off x="18929035" y="8001132"/>
            <a:ext cx="7315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6" name="Google Shape;586;g2c6ed35b2d1_0_1478"/>
          <p:cNvSpPr txBox="1"/>
          <p:nvPr>
            <p:ph idx="16" type="body"/>
          </p:nvPr>
        </p:nvSpPr>
        <p:spPr>
          <a:xfrm>
            <a:off x="18929035" y="8542994"/>
            <a:ext cx="7315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7" name="Google Shape;587;g2c6ed35b2d1_0_1478"/>
          <p:cNvSpPr/>
          <p:nvPr>
            <p:ph idx="17" type="pic"/>
          </p:nvPr>
        </p:nvSpPr>
        <p:spPr>
          <a:xfrm>
            <a:off x="27114414" y="7635504"/>
            <a:ext cx="8046600" cy="72522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588" name="Google Shape;588;g2c6ed35b2d1_0_1478"/>
          <p:cNvSpPr/>
          <p:nvPr>
            <p:ph idx="18" type="dgm"/>
          </p:nvPr>
        </p:nvSpPr>
        <p:spPr>
          <a:xfrm>
            <a:off x="27114414" y="7635504"/>
            <a:ext cx="8046600" cy="30684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9" name="Google Shape;589;g2c6ed35b2d1_0_1478"/>
          <p:cNvSpPr txBox="1"/>
          <p:nvPr>
            <p:ph idx="19" type="body"/>
          </p:nvPr>
        </p:nvSpPr>
        <p:spPr>
          <a:xfrm>
            <a:off x="27505567" y="8001132"/>
            <a:ext cx="7315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0" name="Google Shape;590;g2c6ed35b2d1_0_1478"/>
          <p:cNvSpPr txBox="1"/>
          <p:nvPr>
            <p:ph idx="20" type="body"/>
          </p:nvPr>
        </p:nvSpPr>
        <p:spPr>
          <a:xfrm>
            <a:off x="27505567" y="8542994"/>
            <a:ext cx="7315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1" name="Google Shape;591;g2c6ed35b2d1_0_1478"/>
          <p:cNvSpPr txBox="1"/>
          <p:nvPr>
            <p:ph idx="12" type="sldNum"/>
          </p:nvPr>
        </p:nvSpPr>
        <p:spPr>
          <a:xfrm>
            <a:off x="34227135" y="18999403"/>
            <a:ext cx="2194800" cy="15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35225" lIns="335225" spcFirstLastPara="1" rIns="335225" wrap="square" tIns="3352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 Panel">
  <p:cSld name="5 Panel"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2c6ed35b2d1_0_1498"/>
          <p:cNvSpPr/>
          <p:nvPr>
            <p:ph idx="2" type="pic"/>
          </p:nvPr>
        </p:nvSpPr>
        <p:spPr>
          <a:xfrm>
            <a:off x="24252342" y="5006604"/>
            <a:ext cx="10908900" cy="605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594" name="Google Shape;594;g2c6ed35b2d1_0_1498"/>
          <p:cNvSpPr/>
          <p:nvPr>
            <p:ph idx="3" type="dgm"/>
          </p:nvPr>
        </p:nvSpPr>
        <p:spPr>
          <a:xfrm>
            <a:off x="24252342" y="5006604"/>
            <a:ext cx="10908900" cy="30399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5" name="Google Shape;595;g2c6ed35b2d1_0_1498"/>
          <p:cNvSpPr txBox="1"/>
          <p:nvPr>
            <p:ph idx="1" type="body"/>
          </p:nvPr>
        </p:nvSpPr>
        <p:spPr>
          <a:xfrm>
            <a:off x="24694654" y="5372232"/>
            <a:ext cx="99669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6" name="Google Shape;596;g2c6ed35b2d1_0_1498"/>
          <p:cNvSpPr txBox="1"/>
          <p:nvPr>
            <p:ph idx="4" type="body"/>
          </p:nvPr>
        </p:nvSpPr>
        <p:spPr>
          <a:xfrm>
            <a:off x="24694654" y="5914094"/>
            <a:ext cx="99669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7" name="Google Shape;597;g2c6ed35b2d1_0_1498"/>
          <p:cNvSpPr/>
          <p:nvPr>
            <p:ph idx="5" type="pic"/>
          </p:nvPr>
        </p:nvSpPr>
        <p:spPr>
          <a:xfrm>
            <a:off x="12812451" y="5006604"/>
            <a:ext cx="10908900" cy="605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598" name="Google Shape;598;g2c6ed35b2d1_0_1498"/>
          <p:cNvSpPr/>
          <p:nvPr>
            <p:ph idx="6" type="dgm"/>
          </p:nvPr>
        </p:nvSpPr>
        <p:spPr>
          <a:xfrm>
            <a:off x="12812451" y="5006604"/>
            <a:ext cx="10908900" cy="30399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9" name="Google Shape;599;g2c6ed35b2d1_0_1498"/>
          <p:cNvSpPr txBox="1"/>
          <p:nvPr>
            <p:ph idx="7" type="body"/>
          </p:nvPr>
        </p:nvSpPr>
        <p:spPr>
          <a:xfrm>
            <a:off x="13260795" y="5372232"/>
            <a:ext cx="99669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0" name="Google Shape;600;g2c6ed35b2d1_0_1498"/>
          <p:cNvSpPr txBox="1"/>
          <p:nvPr>
            <p:ph idx="8" type="body"/>
          </p:nvPr>
        </p:nvSpPr>
        <p:spPr>
          <a:xfrm>
            <a:off x="13260795" y="5914094"/>
            <a:ext cx="99669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1" name="Google Shape;601;g2c6ed35b2d1_0_1498"/>
          <p:cNvSpPr txBox="1"/>
          <p:nvPr>
            <p:ph type="title"/>
          </p:nvPr>
        </p:nvSpPr>
        <p:spPr>
          <a:xfrm>
            <a:off x="2514600" y="0"/>
            <a:ext cx="31546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2" name="Google Shape;602;g2c6ed35b2d1_0_1498"/>
          <p:cNvSpPr txBox="1"/>
          <p:nvPr>
            <p:ph idx="9" type="body"/>
          </p:nvPr>
        </p:nvSpPr>
        <p:spPr>
          <a:xfrm>
            <a:off x="2514600" y="2487168"/>
            <a:ext cx="31546800" cy="14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3" name="Google Shape;603;g2c6ed35b2d1_0_1498"/>
          <p:cNvSpPr/>
          <p:nvPr>
            <p:ph idx="13" type="pic"/>
          </p:nvPr>
        </p:nvSpPr>
        <p:spPr>
          <a:xfrm>
            <a:off x="1379022" y="5006604"/>
            <a:ext cx="10908900" cy="605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04" name="Google Shape;604;g2c6ed35b2d1_0_1498"/>
          <p:cNvSpPr/>
          <p:nvPr>
            <p:ph idx="14" type="dgm"/>
          </p:nvPr>
        </p:nvSpPr>
        <p:spPr>
          <a:xfrm>
            <a:off x="1379022" y="5006604"/>
            <a:ext cx="10908900" cy="30399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5" name="Google Shape;605;g2c6ed35b2d1_0_1498"/>
          <p:cNvSpPr txBox="1"/>
          <p:nvPr>
            <p:ph idx="15" type="body"/>
          </p:nvPr>
        </p:nvSpPr>
        <p:spPr>
          <a:xfrm>
            <a:off x="1827366" y="5372232"/>
            <a:ext cx="99669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6" name="Google Shape;606;g2c6ed35b2d1_0_1498"/>
          <p:cNvSpPr txBox="1"/>
          <p:nvPr>
            <p:ph idx="16" type="body"/>
          </p:nvPr>
        </p:nvSpPr>
        <p:spPr>
          <a:xfrm>
            <a:off x="1827366" y="5914094"/>
            <a:ext cx="99669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7" name="Google Shape;607;g2c6ed35b2d1_0_1498"/>
          <p:cNvSpPr/>
          <p:nvPr>
            <p:ph idx="17" type="pic"/>
          </p:nvPr>
        </p:nvSpPr>
        <p:spPr>
          <a:xfrm>
            <a:off x="7109496" y="11604254"/>
            <a:ext cx="10908900" cy="605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08" name="Google Shape;608;g2c6ed35b2d1_0_1498"/>
          <p:cNvSpPr/>
          <p:nvPr>
            <p:ph idx="18" type="dgm"/>
          </p:nvPr>
        </p:nvSpPr>
        <p:spPr>
          <a:xfrm>
            <a:off x="7109496" y="11604254"/>
            <a:ext cx="10908900" cy="30399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9" name="Google Shape;609;g2c6ed35b2d1_0_1498"/>
          <p:cNvSpPr txBox="1"/>
          <p:nvPr>
            <p:ph idx="19" type="body"/>
          </p:nvPr>
        </p:nvSpPr>
        <p:spPr>
          <a:xfrm>
            <a:off x="7557840" y="11969882"/>
            <a:ext cx="99669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0" name="Google Shape;610;g2c6ed35b2d1_0_1498"/>
          <p:cNvSpPr txBox="1"/>
          <p:nvPr>
            <p:ph idx="20" type="body"/>
          </p:nvPr>
        </p:nvSpPr>
        <p:spPr>
          <a:xfrm>
            <a:off x="7557840" y="12511744"/>
            <a:ext cx="99669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1" name="Google Shape;611;g2c6ed35b2d1_0_1498"/>
          <p:cNvSpPr/>
          <p:nvPr>
            <p:ph idx="21" type="pic"/>
          </p:nvPr>
        </p:nvSpPr>
        <p:spPr>
          <a:xfrm>
            <a:off x="18518703" y="11604254"/>
            <a:ext cx="10908900" cy="605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12" name="Google Shape;612;g2c6ed35b2d1_0_1498"/>
          <p:cNvSpPr/>
          <p:nvPr>
            <p:ph idx="22" type="dgm"/>
          </p:nvPr>
        </p:nvSpPr>
        <p:spPr>
          <a:xfrm>
            <a:off x="18518703" y="11604254"/>
            <a:ext cx="10908900" cy="30399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3" name="Google Shape;613;g2c6ed35b2d1_0_1498"/>
          <p:cNvSpPr txBox="1"/>
          <p:nvPr>
            <p:ph idx="23" type="body"/>
          </p:nvPr>
        </p:nvSpPr>
        <p:spPr>
          <a:xfrm>
            <a:off x="18967047" y="11969882"/>
            <a:ext cx="99669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4" name="Google Shape;614;g2c6ed35b2d1_0_1498"/>
          <p:cNvSpPr txBox="1"/>
          <p:nvPr>
            <p:ph idx="24" type="body"/>
          </p:nvPr>
        </p:nvSpPr>
        <p:spPr>
          <a:xfrm>
            <a:off x="18967047" y="12511744"/>
            <a:ext cx="99669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5" name="Google Shape;615;g2c6ed35b2d1_0_1498"/>
          <p:cNvSpPr txBox="1"/>
          <p:nvPr>
            <p:ph idx="12" type="sldNum"/>
          </p:nvPr>
        </p:nvSpPr>
        <p:spPr>
          <a:xfrm>
            <a:off x="34227135" y="18999403"/>
            <a:ext cx="2194800" cy="15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35225" lIns="335225" spcFirstLastPara="1" rIns="335225" wrap="square" tIns="3352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 Panel">
  <p:cSld name="6 Panel"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g2c6ed35b2d1_0_1522"/>
          <p:cNvSpPr/>
          <p:nvPr>
            <p:ph idx="2" type="pic"/>
          </p:nvPr>
        </p:nvSpPr>
        <p:spPr>
          <a:xfrm>
            <a:off x="24252342" y="5006604"/>
            <a:ext cx="10908900" cy="605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18" name="Google Shape;618;g2c6ed35b2d1_0_1522"/>
          <p:cNvSpPr/>
          <p:nvPr>
            <p:ph idx="3" type="dgm"/>
          </p:nvPr>
        </p:nvSpPr>
        <p:spPr>
          <a:xfrm>
            <a:off x="24252342" y="5006604"/>
            <a:ext cx="10908900" cy="30399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9" name="Google Shape;619;g2c6ed35b2d1_0_1522"/>
          <p:cNvSpPr txBox="1"/>
          <p:nvPr>
            <p:ph idx="1" type="body"/>
          </p:nvPr>
        </p:nvSpPr>
        <p:spPr>
          <a:xfrm>
            <a:off x="24694654" y="5372232"/>
            <a:ext cx="99669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0" name="Google Shape;620;g2c6ed35b2d1_0_1522"/>
          <p:cNvSpPr txBox="1"/>
          <p:nvPr>
            <p:ph idx="4" type="body"/>
          </p:nvPr>
        </p:nvSpPr>
        <p:spPr>
          <a:xfrm>
            <a:off x="24694654" y="5914094"/>
            <a:ext cx="99669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1" name="Google Shape;621;g2c6ed35b2d1_0_1522"/>
          <p:cNvSpPr/>
          <p:nvPr>
            <p:ph idx="5" type="pic"/>
          </p:nvPr>
        </p:nvSpPr>
        <p:spPr>
          <a:xfrm>
            <a:off x="12812451" y="5006604"/>
            <a:ext cx="10908900" cy="605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22" name="Google Shape;622;g2c6ed35b2d1_0_1522"/>
          <p:cNvSpPr/>
          <p:nvPr>
            <p:ph idx="6" type="dgm"/>
          </p:nvPr>
        </p:nvSpPr>
        <p:spPr>
          <a:xfrm>
            <a:off x="12812451" y="5006604"/>
            <a:ext cx="10908900" cy="30399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3" name="Google Shape;623;g2c6ed35b2d1_0_1522"/>
          <p:cNvSpPr txBox="1"/>
          <p:nvPr>
            <p:ph idx="7" type="body"/>
          </p:nvPr>
        </p:nvSpPr>
        <p:spPr>
          <a:xfrm>
            <a:off x="13260795" y="5372232"/>
            <a:ext cx="99669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4" name="Google Shape;624;g2c6ed35b2d1_0_1522"/>
          <p:cNvSpPr txBox="1"/>
          <p:nvPr>
            <p:ph idx="8" type="body"/>
          </p:nvPr>
        </p:nvSpPr>
        <p:spPr>
          <a:xfrm>
            <a:off x="13260795" y="5914094"/>
            <a:ext cx="99669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5" name="Google Shape;625;g2c6ed35b2d1_0_1522"/>
          <p:cNvSpPr txBox="1"/>
          <p:nvPr>
            <p:ph type="title"/>
          </p:nvPr>
        </p:nvSpPr>
        <p:spPr>
          <a:xfrm>
            <a:off x="2514600" y="0"/>
            <a:ext cx="31546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6" name="Google Shape;626;g2c6ed35b2d1_0_1522"/>
          <p:cNvSpPr txBox="1"/>
          <p:nvPr>
            <p:ph idx="9" type="body"/>
          </p:nvPr>
        </p:nvSpPr>
        <p:spPr>
          <a:xfrm>
            <a:off x="2514600" y="2487168"/>
            <a:ext cx="31546800" cy="14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7" name="Google Shape;627;g2c6ed35b2d1_0_1522"/>
          <p:cNvSpPr/>
          <p:nvPr>
            <p:ph idx="13" type="pic"/>
          </p:nvPr>
        </p:nvSpPr>
        <p:spPr>
          <a:xfrm>
            <a:off x="1379022" y="5006604"/>
            <a:ext cx="10908900" cy="605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28" name="Google Shape;628;g2c6ed35b2d1_0_1522"/>
          <p:cNvSpPr/>
          <p:nvPr>
            <p:ph idx="14" type="dgm"/>
          </p:nvPr>
        </p:nvSpPr>
        <p:spPr>
          <a:xfrm>
            <a:off x="1379022" y="5006604"/>
            <a:ext cx="10908900" cy="30399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9" name="Google Shape;629;g2c6ed35b2d1_0_1522"/>
          <p:cNvSpPr txBox="1"/>
          <p:nvPr>
            <p:ph idx="15" type="body"/>
          </p:nvPr>
        </p:nvSpPr>
        <p:spPr>
          <a:xfrm>
            <a:off x="1827366" y="5372232"/>
            <a:ext cx="99669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0" name="Google Shape;630;g2c6ed35b2d1_0_1522"/>
          <p:cNvSpPr txBox="1"/>
          <p:nvPr>
            <p:ph idx="16" type="body"/>
          </p:nvPr>
        </p:nvSpPr>
        <p:spPr>
          <a:xfrm>
            <a:off x="1827366" y="5914094"/>
            <a:ext cx="99669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1" name="Google Shape;631;g2c6ed35b2d1_0_1522"/>
          <p:cNvSpPr/>
          <p:nvPr>
            <p:ph idx="17" type="pic"/>
          </p:nvPr>
        </p:nvSpPr>
        <p:spPr>
          <a:xfrm>
            <a:off x="1379022" y="11604254"/>
            <a:ext cx="10908900" cy="605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32" name="Google Shape;632;g2c6ed35b2d1_0_1522"/>
          <p:cNvSpPr/>
          <p:nvPr>
            <p:ph idx="18" type="dgm"/>
          </p:nvPr>
        </p:nvSpPr>
        <p:spPr>
          <a:xfrm>
            <a:off x="1379022" y="11604254"/>
            <a:ext cx="10908900" cy="30399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3" name="Google Shape;633;g2c6ed35b2d1_0_1522"/>
          <p:cNvSpPr txBox="1"/>
          <p:nvPr>
            <p:ph idx="19" type="body"/>
          </p:nvPr>
        </p:nvSpPr>
        <p:spPr>
          <a:xfrm>
            <a:off x="1827366" y="11969882"/>
            <a:ext cx="99669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4" name="Google Shape;634;g2c6ed35b2d1_0_1522"/>
          <p:cNvSpPr txBox="1"/>
          <p:nvPr>
            <p:ph idx="20" type="body"/>
          </p:nvPr>
        </p:nvSpPr>
        <p:spPr>
          <a:xfrm>
            <a:off x="1827366" y="12511744"/>
            <a:ext cx="99669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5" name="Google Shape;635;g2c6ed35b2d1_0_1522"/>
          <p:cNvSpPr/>
          <p:nvPr>
            <p:ph idx="21" type="pic"/>
          </p:nvPr>
        </p:nvSpPr>
        <p:spPr>
          <a:xfrm>
            <a:off x="12803395" y="11604254"/>
            <a:ext cx="10908900" cy="605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36" name="Google Shape;636;g2c6ed35b2d1_0_1522"/>
          <p:cNvSpPr/>
          <p:nvPr>
            <p:ph idx="22" type="dgm"/>
          </p:nvPr>
        </p:nvSpPr>
        <p:spPr>
          <a:xfrm>
            <a:off x="12803395" y="11604254"/>
            <a:ext cx="10908900" cy="30399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7" name="Google Shape;637;g2c6ed35b2d1_0_1522"/>
          <p:cNvSpPr txBox="1"/>
          <p:nvPr>
            <p:ph idx="23" type="body"/>
          </p:nvPr>
        </p:nvSpPr>
        <p:spPr>
          <a:xfrm>
            <a:off x="13251739" y="11969882"/>
            <a:ext cx="99669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8" name="Google Shape;638;g2c6ed35b2d1_0_1522"/>
          <p:cNvSpPr txBox="1"/>
          <p:nvPr>
            <p:ph idx="24" type="body"/>
          </p:nvPr>
        </p:nvSpPr>
        <p:spPr>
          <a:xfrm>
            <a:off x="13251739" y="12511744"/>
            <a:ext cx="99669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9" name="Google Shape;639;g2c6ed35b2d1_0_1522"/>
          <p:cNvSpPr/>
          <p:nvPr>
            <p:ph idx="25" type="pic"/>
          </p:nvPr>
        </p:nvSpPr>
        <p:spPr>
          <a:xfrm>
            <a:off x="24252342" y="11604254"/>
            <a:ext cx="10908900" cy="605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40" name="Google Shape;640;g2c6ed35b2d1_0_1522"/>
          <p:cNvSpPr/>
          <p:nvPr>
            <p:ph idx="26" type="dgm"/>
          </p:nvPr>
        </p:nvSpPr>
        <p:spPr>
          <a:xfrm>
            <a:off x="24252342" y="11604254"/>
            <a:ext cx="10908900" cy="30399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1" name="Google Shape;641;g2c6ed35b2d1_0_1522"/>
          <p:cNvSpPr txBox="1"/>
          <p:nvPr>
            <p:ph idx="27" type="body"/>
          </p:nvPr>
        </p:nvSpPr>
        <p:spPr>
          <a:xfrm>
            <a:off x="24699796" y="11969882"/>
            <a:ext cx="99669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2" name="Google Shape;642;g2c6ed35b2d1_0_1522"/>
          <p:cNvSpPr txBox="1"/>
          <p:nvPr>
            <p:ph idx="28" type="body"/>
          </p:nvPr>
        </p:nvSpPr>
        <p:spPr>
          <a:xfrm>
            <a:off x="24699796" y="12511744"/>
            <a:ext cx="99669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3" name="Google Shape;643;g2c6ed35b2d1_0_1522"/>
          <p:cNvSpPr txBox="1"/>
          <p:nvPr>
            <p:ph idx="12" type="sldNum"/>
          </p:nvPr>
        </p:nvSpPr>
        <p:spPr>
          <a:xfrm>
            <a:off x="34227135" y="18999403"/>
            <a:ext cx="2194800" cy="15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35225" lIns="335225" spcFirstLastPara="1" rIns="335225" wrap="square" tIns="3352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 Panel">
  <p:cSld name="7 Panel"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g2c6ed35b2d1_0_1550"/>
          <p:cNvSpPr txBox="1"/>
          <p:nvPr>
            <p:ph type="title"/>
          </p:nvPr>
        </p:nvSpPr>
        <p:spPr>
          <a:xfrm>
            <a:off x="2514600" y="0"/>
            <a:ext cx="31546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6" name="Google Shape;646;g2c6ed35b2d1_0_1550"/>
          <p:cNvSpPr txBox="1"/>
          <p:nvPr>
            <p:ph idx="1" type="body"/>
          </p:nvPr>
        </p:nvSpPr>
        <p:spPr>
          <a:xfrm>
            <a:off x="2514600" y="2487168"/>
            <a:ext cx="31546800" cy="14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7" name="Google Shape;647;g2c6ed35b2d1_0_1550"/>
          <p:cNvSpPr/>
          <p:nvPr>
            <p:ph idx="2" type="pic"/>
          </p:nvPr>
        </p:nvSpPr>
        <p:spPr>
          <a:xfrm>
            <a:off x="1379022" y="5006604"/>
            <a:ext cx="8046600" cy="605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48" name="Google Shape;648;g2c6ed35b2d1_0_1550"/>
          <p:cNvSpPr/>
          <p:nvPr>
            <p:ph idx="3" type="dgm"/>
          </p:nvPr>
        </p:nvSpPr>
        <p:spPr>
          <a:xfrm>
            <a:off x="1379022" y="5006604"/>
            <a:ext cx="8046600" cy="30684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9" name="Google Shape;649;g2c6ed35b2d1_0_1550"/>
          <p:cNvSpPr txBox="1"/>
          <p:nvPr>
            <p:ph idx="4" type="body"/>
          </p:nvPr>
        </p:nvSpPr>
        <p:spPr>
          <a:xfrm>
            <a:off x="1770175" y="5372232"/>
            <a:ext cx="7315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0" name="Google Shape;650;g2c6ed35b2d1_0_1550"/>
          <p:cNvSpPr txBox="1"/>
          <p:nvPr>
            <p:ph idx="5" type="body"/>
          </p:nvPr>
        </p:nvSpPr>
        <p:spPr>
          <a:xfrm>
            <a:off x="1770175" y="5914094"/>
            <a:ext cx="7315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1" name="Google Shape;651;g2c6ed35b2d1_0_1550"/>
          <p:cNvSpPr/>
          <p:nvPr>
            <p:ph idx="6" type="pic"/>
          </p:nvPr>
        </p:nvSpPr>
        <p:spPr>
          <a:xfrm>
            <a:off x="9949094" y="5006605"/>
            <a:ext cx="8046600" cy="605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52" name="Google Shape;652;g2c6ed35b2d1_0_1550"/>
          <p:cNvSpPr/>
          <p:nvPr>
            <p:ph idx="7" type="dgm"/>
          </p:nvPr>
        </p:nvSpPr>
        <p:spPr>
          <a:xfrm>
            <a:off x="9949094" y="5006605"/>
            <a:ext cx="8046600" cy="30684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3" name="Google Shape;653;g2c6ed35b2d1_0_1550"/>
          <p:cNvSpPr txBox="1"/>
          <p:nvPr>
            <p:ph idx="8" type="body"/>
          </p:nvPr>
        </p:nvSpPr>
        <p:spPr>
          <a:xfrm>
            <a:off x="10340247" y="5372232"/>
            <a:ext cx="7315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4" name="Google Shape;654;g2c6ed35b2d1_0_1550"/>
          <p:cNvSpPr txBox="1"/>
          <p:nvPr>
            <p:ph idx="9" type="body"/>
          </p:nvPr>
        </p:nvSpPr>
        <p:spPr>
          <a:xfrm>
            <a:off x="10340247" y="5914094"/>
            <a:ext cx="7315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5" name="Google Shape;655;g2c6ed35b2d1_0_1550"/>
          <p:cNvSpPr/>
          <p:nvPr>
            <p:ph idx="13" type="pic"/>
          </p:nvPr>
        </p:nvSpPr>
        <p:spPr>
          <a:xfrm>
            <a:off x="18537882" y="5006604"/>
            <a:ext cx="8046600" cy="605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56" name="Google Shape;656;g2c6ed35b2d1_0_1550"/>
          <p:cNvSpPr/>
          <p:nvPr>
            <p:ph idx="14" type="dgm"/>
          </p:nvPr>
        </p:nvSpPr>
        <p:spPr>
          <a:xfrm>
            <a:off x="18537882" y="5006604"/>
            <a:ext cx="8046600" cy="30684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7" name="Google Shape;657;g2c6ed35b2d1_0_1550"/>
          <p:cNvSpPr txBox="1"/>
          <p:nvPr>
            <p:ph idx="15" type="body"/>
          </p:nvPr>
        </p:nvSpPr>
        <p:spPr>
          <a:xfrm>
            <a:off x="18929035" y="5372232"/>
            <a:ext cx="7315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8" name="Google Shape;658;g2c6ed35b2d1_0_1550"/>
          <p:cNvSpPr txBox="1"/>
          <p:nvPr>
            <p:ph idx="16" type="body"/>
          </p:nvPr>
        </p:nvSpPr>
        <p:spPr>
          <a:xfrm>
            <a:off x="18929035" y="5914094"/>
            <a:ext cx="7315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9" name="Google Shape;659;g2c6ed35b2d1_0_1550"/>
          <p:cNvSpPr/>
          <p:nvPr>
            <p:ph idx="17" type="pic"/>
          </p:nvPr>
        </p:nvSpPr>
        <p:spPr>
          <a:xfrm>
            <a:off x="5633349" y="11604254"/>
            <a:ext cx="8046600" cy="605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60" name="Google Shape;660;g2c6ed35b2d1_0_1550"/>
          <p:cNvSpPr/>
          <p:nvPr>
            <p:ph idx="18" type="dgm"/>
          </p:nvPr>
        </p:nvSpPr>
        <p:spPr>
          <a:xfrm>
            <a:off x="5633349" y="11604254"/>
            <a:ext cx="8046600" cy="30684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1" name="Google Shape;661;g2c6ed35b2d1_0_1550"/>
          <p:cNvSpPr txBox="1"/>
          <p:nvPr>
            <p:ph idx="19" type="body"/>
          </p:nvPr>
        </p:nvSpPr>
        <p:spPr>
          <a:xfrm>
            <a:off x="6024502" y="11969881"/>
            <a:ext cx="7315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2" name="Google Shape;662;g2c6ed35b2d1_0_1550"/>
          <p:cNvSpPr txBox="1"/>
          <p:nvPr>
            <p:ph idx="20" type="body"/>
          </p:nvPr>
        </p:nvSpPr>
        <p:spPr>
          <a:xfrm>
            <a:off x="6024502" y="12511743"/>
            <a:ext cx="7315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3" name="Google Shape;663;g2c6ed35b2d1_0_1550"/>
          <p:cNvSpPr/>
          <p:nvPr>
            <p:ph idx="21" type="pic"/>
          </p:nvPr>
        </p:nvSpPr>
        <p:spPr>
          <a:xfrm>
            <a:off x="14222137" y="11604253"/>
            <a:ext cx="8046600" cy="605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64" name="Google Shape;664;g2c6ed35b2d1_0_1550"/>
          <p:cNvSpPr/>
          <p:nvPr>
            <p:ph idx="22" type="dgm"/>
          </p:nvPr>
        </p:nvSpPr>
        <p:spPr>
          <a:xfrm>
            <a:off x="14222137" y="11604253"/>
            <a:ext cx="8046600" cy="30684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5" name="Google Shape;665;g2c6ed35b2d1_0_1550"/>
          <p:cNvSpPr txBox="1"/>
          <p:nvPr>
            <p:ph idx="23" type="body"/>
          </p:nvPr>
        </p:nvSpPr>
        <p:spPr>
          <a:xfrm>
            <a:off x="14613290" y="11969881"/>
            <a:ext cx="7315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6" name="Google Shape;666;g2c6ed35b2d1_0_1550"/>
          <p:cNvSpPr txBox="1"/>
          <p:nvPr>
            <p:ph idx="24" type="body"/>
          </p:nvPr>
        </p:nvSpPr>
        <p:spPr>
          <a:xfrm>
            <a:off x="14613290" y="12511743"/>
            <a:ext cx="7315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7" name="Google Shape;667;g2c6ed35b2d1_0_1550"/>
          <p:cNvSpPr/>
          <p:nvPr>
            <p:ph idx="25" type="pic"/>
          </p:nvPr>
        </p:nvSpPr>
        <p:spPr>
          <a:xfrm>
            <a:off x="22792918" y="11604253"/>
            <a:ext cx="8046600" cy="605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68" name="Google Shape;668;g2c6ed35b2d1_0_1550"/>
          <p:cNvSpPr/>
          <p:nvPr>
            <p:ph idx="26" type="dgm"/>
          </p:nvPr>
        </p:nvSpPr>
        <p:spPr>
          <a:xfrm>
            <a:off x="22792918" y="11604253"/>
            <a:ext cx="8046600" cy="30684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9" name="Google Shape;669;g2c6ed35b2d1_0_1550"/>
          <p:cNvSpPr txBox="1"/>
          <p:nvPr>
            <p:ph idx="27" type="body"/>
          </p:nvPr>
        </p:nvSpPr>
        <p:spPr>
          <a:xfrm>
            <a:off x="23189822" y="11969881"/>
            <a:ext cx="7315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0" name="Google Shape;670;g2c6ed35b2d1_0_1550"/>
          <p:cNvSpPr txBox="1"/>
          <p:nvPr>
            <p:ph idx="28" type="body"/>
          </p:nvPr>
        </p:nvSpPr>
        <p:spPr>
          <a:xfrm>
            <a:off x="23189822" y="12511743"/>
            <a:ext cx="7315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1" name="Google Shape;671;g2c6ed35b2d1_0_1550"/>
          <p:cNvSpPr/>
          <p:nvPr>
            <p:ph idx="29" type="pic"/>
          </p:nvPr>
        </p:nvSpPr>
        <p:spPr>
          <a:xfrm>
            <a:off x="27114414" y="5006604"/>
            <a:ext cx="8046600" cy="605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72" name="Google Shape;672;g2c6ed35b2d1_0_1550"/>
          <p:cNvSpPr/>
          <p:nvPr>
            <p:ph idx="30" type="dgm"/>
          </p:nvPr>
        </p:nvSpPr>
        <p:spPr>
          <a:xfrm>
            <a:off x="27114414" y="5006604"/>
            <a:ext cx="8046600" cy="30684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3" name="Google Shape;673;g2c6ed35b2d1_0_1550"/>
          <p:cNvSpPr txBox="1"/>
          <p:nvPr>
            <p:ph idx="31" type="body"/>
          </p:nvPr>
        </p:nvSpPr>
        <p:spPr>
          <a:xfrm>
            <a:off x="27512941" y="5372232"/>
            <a:ext cx="7315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4" name="Google Shape;674;g2c6ed35b2d1_0_1550"/>
          <p:cNvSpPr txBox="1"/>
          <p:nvPr>
            <p:ph idx="32" type="body"/>
          </p:nvPr>
        </p:nvSpPr>
        <p:spPr>
          <a:xfrm>
            <a:off x="27512941" y="5914094"/>
            <a:ext cx="7315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5" name="Google Shape;675;g2c6ed35b2d1_0_1550"/>
          <p:cNvSpPr txBox="1"/>
          <p:nvPr>
            <p:ph idx="12" type="sldNum"/>
          </p:nvPr>
        </p:nvSpPr>
        <p:spPr>
          <a:xfrm>
            <a:off x="34227135" y="18999403"/>
            <a:ext cx="2194800" cy="15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35225" lIns="335225" spcFirstLastPara="1" rIns="335225" wrap="square" tIns="3352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 Panel">
  <p:cSld name="8 Panel"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g2c6ed35b2d1_0_1582"/>
          <p:cNvSpPr txBox="1"/>
          <p:nvPr>
            <p:ph type="title"/>
          </p:nvPr>
        </p:nvSpPr>
        <p:spPr>
          <a:xfrm>
            <a:off x="2514600" y="0"/>
            <a:ext cx="31546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8" name="Google Shape;678;g2c6ed35b2d1_0_1582"/>
          <p:cNvSpPr txBox="1"/>
          <p:nvPr>
            <p:ph idx="1" type="body"/>
          </p:nvPr>
        </p:nvSpPr>
        <p:spPr>
          <a:xfrm>
            <a:off x="2514600" y="2487168"/>
            <a:ext cx="31546800" cy="14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9" name="Google Shape;679;g2c6ed35b2d1_0_1582"/>
          <p:cNvSpPr/>
          <p:nvPr>
            <p:ph idx="2" type="pic"/>
          </p:nvPr>
        </p:nvSpPr>
        <p:spPr>
          <a:xfrm>
            <a:off x="1378458" y="5006604"/>
            <a:ext cx="8046600" cy="605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80" name="Google Shape;680;g2c6ed35b2d1_0_1582"/>
          <p:cNvSpPr/>
          <p:nvPr>
            <p:ph idx="3" type="dgm"/>
          </p:nvPr>
        </p:nvSpPr>
        <p:spPr>
          <a:xfrm>
            <a:off x="1378458" y="5006604"/>
            <a:ext cx="8046600" cy="30684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1" name="Google Shape;681;g2c6ed35b2d1_0_1582"/>
          <p:cNvSpPr txBox="1"/>
          <p:nvPr>
            <p:ph idx="4" type="body"/>
          </p:nvPr>
        </p:nvSpPr>
        <p:spPr>
          <a:xfrm>
            <a:off x="1770175" y="5372232"/>
            <a:ext cx="7315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2" name="Google Shape;682;g2c6ed35b2d1_0_1582"/>
          <p:cNvSpPr txBox="1"/>
          <p:nvPr>
            <p:ph idx="5" type="body"/>
          </p:nvPr>
        </p:nvSpPr>
        <p:spPr>
          <a:xfrm>
            <a:off x="1770175" y="5914094"/>
            <a:ext cx="7315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3" name="Google Shape;683;g2c6ed35b2d1_0_1582"/>
          <p:cNvSpPr/>
          <p:nvPr>
            <p:ph idx="6" type="pic"/>
          </p:nvPr>
        </p:nvSpPr>
        <p:spPr>
          <a:xfrm>
            <a:off x="18537882" y="5006604"/>
            <a:ext cx="8046600" cy="605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84" name="Google Shape;684;g2c6ed35b2d1_0_1582"/>
          <p:cNvSpPr/>
          <p:nvPr>
            <p:ph idx="7" type="dgm"/>
          </p:nvPr>
        </p:nvSpPr>
        <p:spPr>
          <a:xfrm>
            <a:off x="18537882" y="5006604"/>
            <a:ext cx="8046600" cy="30684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5" name="Google Shape;685;g2c6ed35b2d1_0_1582"/>
          <p:cNvSpPr txBox="1"/>
          <p:nvPr>
            <p:ph idx="8" type="body"/>
          </p:nvPr>
        </p:nvSpPr>
        <p:spPr>
          <a:xfrm>
            <a:off x="18929035" y="5372232"/>
            <a:ext cx="7315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6" name="Google Shape;686;g2c6ed35b2d1_0_1582"/>
          <p:cNvSpPr txBox="1"/>
          <p:nvPr>
            <p:ph idx="9" type="body"/>
          </p:nvPr>
        </p:nvSpPr>
        <p:spPr>
          <a:xfrm>
            <a:off x="18929035" y="5914094"/>
            <a:ext cx="7315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7" name="Google Shape;687;g2c6ed35b2d1_0_1582"/>
          <p:cNvSpPr/>
          <p:nvPr>
            <p:ph idx="13" type="pic"/>
          </p:nvPr>
        </p:nvSpPr>
        <p:spPr>
          <a:xfrm>
            <a:off x="27114414" y="5006604"/>
            <a:ext cx="8046600" cy="605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88" name="Google Shape;688;g2c6ed35b2d1_0_1582"/>
          <p:cNvSpPr/>
          <p:nvPr>
            <p:ph idx="14" type="dgm"/>
          </p:nvPr>
        </p:nvSpPr>
        <p:spPr>
          <a:xfrm>
            <a:off x="27114414" y="5006604"/>
            <a:ext cx="8046600" cy="30684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9" name="Google Shape;689;g2c6ed35b2d1_0_1582"/>
          <p:cNvSpPr/>
          <p:nvPr>
            <p:ph idx="15" type="pic"/>
          </p:nvPr>
        </p:nvSpPr>
        <p:spPr>
          <a:xfrm>
            <a:off x="1379022" y="11604253"/>
            <a:ext cx="8046600" cy="605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90" name="Google Shape;690;g2c6ed35b2d1_0_1582"/>
          <p:cNvSpPr/>
          <p:nvPr>
            <p:ph idx="16" type="dgm"/>
          </p:nvPr>
        </p:nvSpPr>
        <p:spPr>
          <a:xfrm>
            <a:off x="1379022" y="11604253"/>
            <a:ext cx="8046600" cy="30684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1" name="Google Shape;691;g2c6ed35b2d1_0_1582"/>
          <p:cNvSpPr txBox="1"/>
          <p:nvPr>
            <p:ph idx="17" type="body"/>
          </p:nvPr>
        </p:nvSpPr>
        <p:spPr>
          <a:xfrm>
            <a:off x="1770175" y="11969881"/>
            <a:ext cx="7315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2" name="Google Shape;692;g2c6ed35b2d1_0_1582"/>
          <p:cNvSpPr txBox="1"/>
          <p:nvPr>
            <p:ph idx="18" type="body"/>
          </p:nvPr>
        </p:nvSpPr>
        <p:spPr>
          <a:xfrm>
            <a:off x="1770175" y="12511743"/>
            <a:ext cx="7315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3" name="Google Shape;693;g2c6ed35b2d1_0_1582"/>
          <p:cNvSpPr/>
          <p:nvPr>
            <p:ph idx="19" type="pic"/>
          </p:nvPr>
        </p:nvSpPr>
        <p:spPr>
          <a:xfrm>
            <a:off x="9950087" y="11604254"/>
            <a:ext cx="8046600" cy="605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94" name="Google Shape;694;g2c6ed35b2d1_0_1582"/>
          <p:cNvSpPr/>
          <p:nvPr>
            <p:ph idx="20" type="dgm"/>
          </p:nvPr>
        </p:nvSpPr>
        <p:spPr>
          <a:xfrm>
            <a:off x="9950087" y="11604254"/>
            <a:ext cx="8046600" cy="30684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5" name="Google Shape;695;g2c6ed35b2d1_0_1582"/>
          <p:cNvSpPr txBox="1"/>
          <p:nvPr>
            <p:ph idx="21" type="body"/>
          </p:nvPr>
        </p:nvSpPr>
        <p:spPr>
          <a:xfrm>
            <a:off x="10364100" y="11969881"/>
            <a:ext cx="7315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6" name="Google Shape;696;g2c6ed35b2d1_0_1582"/>
          <p:cNvSpPr txBox="1"/>
          <p:nvPr>
            <p:ph idx="22" type="body"/>
          </p:nvPr>
        </p:nvSpPr>
        <p:spPr>
          <a:xfrm>
            <a:off x="10364100" y="12511743"/>
            <a:ext cx="7315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7" name="Google Shape;697;g2c6ed35b2d1_0_1582"/>
          <p:cNvSpPr/>
          <p:nvPr>
            <p:ph idx="23" type="pic"/>
          </p:nvPr>
        </p:nvSpPr>
        <p:spPr>
          <a:xfrm>
            <a:off x="18537882" y="11604253"/>
            <a:ext cx="8046600" cy="605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98" name="Google Shape;698;g2c6ed35b2d1_0_1582"/>
          <p:cNvSpPr/>
          <p:nvPr>
            <p:ph idx="24" type="dgm"/>
          </p:nvPr>
        </p:nvSpPr>
        <p:spPr>
          <a:xfrm>
            <a:off x="18537882" y="11604253"/>
            <a:ext cx="8046600" cy="30684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9" name="Google Shape;699;g2c6ed35b2d1_0_1582"/>
          <p:cNvSpPr txBox="1"/>
          <p:nvPr>
            <p:ph idx="25" type="body"/>
          </p:nvPr>
        </p:nvSpPr>
        <p:spPr>
          <a:xfrm>
            <a:off x="18929035" y="11969881"/>
            <a:ext cx="7315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0" name="Google Shape;700;g2c6ed35b2d1_0_1582"/>
          <p:cNvSpPr txBox="1"/>
          <p:nvPr>
            <p:ph idx="26" type="body"/>
          </p:nvPr>
        </p:nvSpPr>
        <p:spPr>
          <a:xfrm>
            <a:off x="18929035" y="12511743"/>
            <a:ext cx="7315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1" name="Google Shape;701;g2c6ed35b2d1_0_1582"/>
          <p:cNvSpPr/>
          <p:nvPr>
            <p:ph idx="27" type="pic"/>
          </p:nvPr>
        </p:nvSpPr>
        <p:spPr>
          <a:xfrm>
            <a:off x="27106992" y="11604253"/>
            <a:ext cx="8046600" cy="605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02" name="Google Shape;702;g2c6ed35b2d1_0_1582"/>
          <p:cNvSpPr/>
          <p:nvPr>
            <p:ph idx="28" type="dgm"/>
          </p:nvPr>
        </p:nvSpPr>
        <p:spPr>
          <a:xfrm>
            <a:off x="27120708" y="11604253"/>
            <a:ext cx="8019300" cy="30684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3" name="Google Shape;703;g2c6ed35b2d1_0_1582"/>
          <p:cNvSpPr txBox="1"/>
          <p:nvPr>
            <p:ph idx="29" type="body"/>
          </p:nvPr>
        </p:nvSpPr>
        <p:spPr>
          <a:xfrm>
            <a:off x="27505567" y="11969881"/>
            <a:ext cx="7315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4" name="Google Shape;704;g2c6ed35b2d1_0_1582"/>
          <p:cNvSpPr txBox="1"/>
          <p:nvPr>
            <p:ph idx="30" type="body"/>
          </p:nvPr>
        </p:nvSpPr>
        <p:spPr>
          <a:xfrm>
            <a:off x="27505567" y="12511743"/>
            <a:ext cx="7315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5" name="Google Shape;705;g2c6ed35b2d1_0_1582"/>
          <p:cNvSpPr txBox="1"/>
          <p:nvPr>
            <p:ph idx="31" type="body"/>
          </p:nvPr>
        </p:nvSpPr>
        <p:spPr>
          <a:xfrm>
            <a:off x="27512941" y="5372232"/>
            <a:ext cx="7315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6" name="Google Shape;706;g2c6ed35b2d1_0_1582"/>
          <p:cNvSpPr txBox="1"/>
          <p:nvPr>
            <p:ph idx="32" type="body"/>
          </p:nvPr>
        </p:nvSpPr>
        <p:spPr>
          <a:xfrm>
            <a:off x="27512941" y="5914094"/>
            <a:ext cx="7315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7" name="Google Shape;707;g2c6ed35b2d1_0_1582"/>
          <p:cNvSpPr/>
          <p:nvPr>
            <p:ph idx="33" type="pic"/>
          </p:nvPr>
        </p:nvSpPr>
        <p:spPr>
          <a:xfrm>
            <a:off x="9949094" y="5006605"/>
            <a:ext cx="8046600" cy="605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08" name="Google Shape;708;g2c6ed35b2d1_0_1582"/>
          <p:cNvSpPr/>
          <p:nvPr>
            <p:ph idx="34" type="dgm"/>
          </p:nvPr>
        </p:nvSpPr>
        <p:spPr>
          <a:xfrm>
            <a:off x="9949094" y="5006605"/>
            <a:ext cx="8046600" cy="30684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9" name="Google Shape;709;g2c6ed35b2d1_0_1582"/>
          <p:cNvSpPr txBox="1"/>
          <p:nvPr>
            <p:ph idx="35" type="body"/>
          </p:nvPr>
        </p:nvSpPr>
        <p:spPr>
          <a:xfrm>
            <a:off x="10340247" y="5372232"/>
            <a:ext cx="7315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0" name="Google Shape;710;g2c6ed35b2d1_0_1582"/>
          <p:cNvSpPr txBox="1"/>
          <p:nvPr>
            <p:ph idx="36" type="body"/>
          </p:nvPr>
        </p:nvSpPr>
        <p:spPr>
          <a:xfrm>
            <a:off x="10340247" y="5914094"/>
            <a:ext cx="7315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1" name="Google Shape;711;g2c6ed35b2d1_0_1582"/>
          <p:cNvSpPr txBox="1"/>
          <p:nvPr>
            <p:ph idx="12" type="sldNum"/>
          </p:nvPr>
        </p:nvSpPr>
        <p:spPr>
          <a:xfrm>
            <a:off x="34227135" y="18999403"/>
            <a:ext cx="2194800" cy="15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35225" lIns="335225" spcFirstLastPara="1" rIns="335225" wrap="square" tIns="3352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 Panel">
  <p:cSld name="9 Panel">
    <p:spTree>
      <p:nvGrpSpPr>
        <p:cNvPr id="712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g2c6ed35b2d1_0_1618"/>
          <p:cNvSpPr txBox="1"/>
          <p:nvPr>
            <p:ph type="title"/>
          </p:nvPr>
        </p:nvSpPr>
        <p:spPr>
          <a:xfrm>
            <a:off x="2514600" y="0"/>
            <a:ext cx="31546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4" name="Google Shape;714;g2c6ed35b2d1_0_1618"/>
          <p:cNvSpPr txBox="1"/>
          <p:nvPr>
            <p:ph idx="1" type="body"/>
          </p:nvPr>
        </p:nvSpPr>
        <p:spPr>
          <a:xfrm>
            <a:off x="2514600" y="2487168"/>
            <a:ext cx="31546800" cy="14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5" name="Google Shape;715;g2c6ed35b2d1_0_1618"/>
          <p:cNvSpPr/>
          <p:nvPr>
            <p:ph idx="2" type="pic"/>
          </p:nvPr>
        </p:nvSpPr>
        <p:spPr>
          <a:xfrm>
            <a:off x="1379023" y="5006604"/>
            <a:ext cx="6345900" cy="605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16" name="Google Shape;716;g2c6ed35b2d1_0_1618"/>
          <p:cNvSpPr/>
          <p:nvPr>
            <p:ph idx="3" type="dgm"/>
          </p:nvPr>
        </p:nvSpPr>
        <p:spPr>
          <a:xfrm>
            <a:off x="1379023" y="5006604"/>
            <a:ext cx="6345900" cy="30399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7" name="Google Shape;717;g2c6ed35b2d1_0_1618"/>
          <p:cNvSpPr txBox="1"/>
          <p:nvPr>
            <p:ph idx="4" type="body"/>
          </p:nvPr>
        </p:nvSpPr>
        <p:spPr>
          <a:xfrm>
            <a:off x="1827366" y="5372232"/>
            <a:ext cx="56694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8" name="Google Shape;718;g2c6ed35b2d1_0_1618"/>
          <p:cNvSpPr txBox="1"/>
          <p:nvPr>
            <p:ph idx="5" type="body"/>
          </p:nvPr>
        </p:nvSpPr>
        <p:spPr>
          <a:xfrm>
            <a:off x="1827366" y="5819501"/>
            <a:ext cx="56694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9" name="Google Shape;719;g2c6ed35b2d1_0_1618"/>
          <p:cNvSpPr/>
          <p:nvPr>
            <p:ph idx="6" type="pic"/>
          </p:nvPr>
        </p:nvSpPr>
        <p:spPr>
          <a:xfrm>
            <a:off x="28820358" y="5006604"/>
            <a:ext cx="6341700" cy="605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20" name="Google Shape;720;g2c6ed35b2d1_0_1618"/>
          <p:cNvSpPr/>
          <p:nvPr>
            <p:ph idx="7" type="dgm"/>
          </p:nvPr>
        </p:nvSpPr>
        <p:spPr>
          <a:xfrm>
            <a:off x="28820357" y="5006604"/>
            <a:ext cx="6341700" cy="30399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1" name="Google Shape;721;g2c6ed35b2d1_0_1618"/>
          <p:cNvSpPr txBox="1"/>
          <p:nvPr>
            <p:ph idx="8" type="body"/>
          </p:nvPr>
        </p:nvSpPr>
        <p:spPr>
          <a:xfrm>
            <a:off x="29209470" y="5372232"/>
            <a:ext cx="56694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2" name="Google Shape;722;g2c6ed35b2d1_0_1618"/>
          <p:cNvSpPr txBox="1"/>
          <p:nvPr>
            <p:ph idx="9" type="body"/>
          </p:nvPr>
        </p:nvSpPr>
        <p:spPr>
          <a:xfrm>
            <a:off x="29209470" y="5819501"/>
            <a:ext cx="56694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3" name="Google Shape;723;g2c6ed35b2d1_0_1618"/>
          <p:cNvSpPr/>
          <p:nvPr>
            <p:ph idx="13" type="pic"/>
          </p:nvPr>
        </p:nvSpPr>
        <p:spPr>
          <a:xfrm>
            <a:off x="15100371" y="5006604"/>
            <a:ext cx="6348900" cy="605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24" name="Google Shape;724;g2c6ed35b2d1_0_1618"/>
          <p:cNvSpPr/>
          <p:nvPr>
            <p:ph idx="14" type="dgm"/>
          </p:nvPr>
        </p:nvSpPr>
        <p:spPr>
          <a:xfrm>
            <a:off x="15098806" y="5006604"/>
            <a:ext cx="6345900" cy="30399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5" name="Google Shape;725;g2c6ed35b2d1_0_1618"/>
          <p:cNvSpPr txBox="1"/>
          <p:nvPr>
            <p:ph idx="15" type="body"/>
          </p:nvPr>
        </p:nvSpPr>
        <p:spPr>
          <a:xfrm>
            <a:off x="15515006" y="5372232"/>
            <a:ext cx="56694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6" name="Google Shape;726;g2c6ed35b2d1_0_1618"/>
          <p:cNvSpPr txBox="1"/>
          <p:nvPr>
            <p:ph idx="16" type="body"/>
          </p:nvPr>
        </p:nvSpPr>
        <p:spPr>
          <a:xfrm>
            <a:off x="15515006" y="5819501"/>
            <a:ext cx="56694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7" name="Google Shape;727;g2c6ed35b2d1_0_1618"/>
          <p:cNvSpPr/>
          <p:nvPr>
            <p:ph idx="17" type="pic"/>
          </p:nvPr>
        </p:nvSpPr>
        <p:spPr>
          <a:xfrm>
            <a:off x="8239697" y="5006604"/>
            <a:ext cx="6345900" cy="605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28" name="Google Shape;728;g2c6ed35b2d1_0_1618"/>
          <p:cNvSpPr/>
          <p:nvPr>
            <p:ph idx="18" type="dgm"/>
          </p:nvPr>
        </p:nvSpPr>
        <p:spPr>
          <a:xfrm>
            <a:off x="8235125" y="5006604"/>
            <a:ext cx="6355200" cy="30399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9" name="Google Shape;729;g2c6ed35b2d1_0_1618"/>
          <p:cNvSpPr txBox="1"/>
          <p:nvPr>
            <p:ph idx="19" type="body"/>
          </p:nvPr>
        </p:nvSpPr>
        <p:spPr>
          <a:xfrm>
            <a:off x="8686030" y="5372232"/>
            <a:ext cx="56694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0" name="Google Shape;730;g2c6ed35b2d1_0_1618"/>
          <p:cNvSpPr txBox="1"/>
          <p:nvPr>
            <p:ph idx="20" type="body"/>
          </p:nvPr>
        </p:nvSpPr>
        <p:spPr>
          <a:xfrm>
            <a:off x="8686030" y="5819501"/>
            <a:ext cx="56694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1" name="Google Shape;731;g2c6ed35b2d1_0_1618"/>
          <p:cNvSpPr/>
          <p:nvPr>
            <p:ph idx="21" type="pic"/>
          </p:nvPr>
        </p:nvSpPr>
        <p:spPr>
          <a:xfrm>
            <a:off x="21964053" y="5006604"/>
            <a:ext cx="6341700" cy="605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32" name="Google Shape;732;g2c6ed35b2d1_0_1618"/>
          <p:cNvSpPr/>
          <p:nvPr>
            <p:ph idx="22" type="dgm"/>
          </p:nvPr>
        </p:nvSpPr>
        <p:spPr>
          <a:xfrm>
            <a:off x="21957914" y="5006604"/>
            <a:ext cx="6341700" cy="30399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3" name="Google Shape;733;g2c6ed35b2d1_0_1618"/>
          <p:cNvSpPr txBox="1"/>
          <p:nvPr>
            <p:ph idx="23" type="body"/>
          </p:nvPr>
        </p:nvSpPr>
        <p:spPr>
          <a:xfrm>
            <a:off x="22343982" y="5372232"/>
            <a:ext cx="56694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4" name="Google Shape;734;g2c6ed35b2d1_0_1618"/>
          <p:cNvSpPr txBox="1"/>
          <p:nvPr>
            <p:ph idx="24" type="body"/>
          </p:nvPr>
        </p:nvSpPr>
        <p:spPr>
          <a:xfrm>
            <a:off x="22343982" y="5819501"/>
            <a:ext cx="56694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5" name="Google Shape;735;g2c6ed35b2d1_0_1618"/>
          <p:cNvSpPr/>
          <p:nvPr>
            <p:ph idx="25" type="pic"/>
          </p:nvPr>
        </p:nvSpPr>
        <p:spPr>
          <a:xfrm>
            <a:off x="4757097" y="11603466"/>
            <a:ext cx="6345900" cy="605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36" name="Google Shape;736;g2c6ed35b2d1_0_1618"/>
          <p:cNvSpPr/>
          <p:nvPr>
            <p:ph idx="26" type="dgm"/>
          </p:nvPr>
        </p:nvSpPr>
        <p:spPr>
          <a:xfrm>
            <a:off x="4757097" y="11603466"/>
            <a:ext cx="6353400" cy="30399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7" name="Google Shape;737;g2c6ed35b2d1_0_1618"/>
          <p:cNvSpPr txBox="1"/>
          <p:nvPr>
            <p:ph idx="27" type="body"/>
          </p:nvPr>
        </p:nvSpPr>
        <p:spPr>
          <a:xfrm>
            <a:off x="5205441" y="11969094"/>
            <a:ext cx="56694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8" name="Google Shape;738;g2c6ed35b2d1_0_1618"/>
          <p:cNvSpPr txBox="1"/>
          <p:nvPr>
            <p:ph idx="28" type="body"/>
          </p:nvPr>
        </p:nvSpPr>
        <p:spPr>
          <a:xfrm>
            <a:off x="5205441" y="12447894"/>
            <a:ext cx="56694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9" name="Google Shape;739;g2c6ed35b2d1_0_1618"/>
          <p:cNvSpPr/>
          <p:nvPr>
            <p:ph idx="29" type="pic"/>
          </p:nvPr>
        </p:nvSpPr>
        <p:spPr>
          <a:xfrm>
            <a:off x="18540200" y="11603466"/>
            <a:ext cx="6341700" cy="605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40" name="Google Shape;740;g2c6ed35b2d1_0_1618"/>
          <p:cNvSpPr/>
          <p:nvPr>
            <p:ph idx="30" type="dgm"/>
          </p:nvPr>
        </p:nvSpPr>
        <p:spPr>
          <a:xfrm>
            <a:off x="18540200" y="11603466"/>
            <a:ext cx="6341700" cy="30399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1" name="Google Shape;741;g2c6ed35b2d1_0_1618"/>
          <p:cNvSpPr txBox="1"/>
          <p:nvPr>
            <p:ph idx="31" type="body"/>
          </p:nvPr>
        </p:nvSpPr>
        <p:spPr>
          <a:xfrm>
            <a:off x="18952032" y="11969094"/>
            <a:ext cx="56694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2" name="Google Shape;742;g2c6ed35b2d1_0_1618"/>
          <p:cNvSpPr txBox="1"/>
          <p:nvPr>
            <p:ph idx="32" type="body"/>
          </p:nvPr>
        </p:nvSpPr>
        <p:spPr>
          <a:xfrm>
            <a:off x="18952032" y="12447894"/>
            <a:ext cx="56694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3" name="Google Shape;743;g2c6ed35b2d1_0_1618"/>
          <p:cNvSpPr/>
          <p:nvPr>
            <p:ph idx="33" type="pic"/>
          </p:nvPr>
        </p:nvSpPr>
        <p:spPr>
          <a:xfrm>
            <a:off x="11656167" y="11603466"/>
            <a:ext cx="6341700" cy="605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44" name="Google Shape;744;g2c6ed35b2d1_0_1618"/>
          <p:cNvSpPr/>
          <p:nvPr>
            <p:ph idx="34" type="dgm"/>
          </p:nvPr>
        </p:nvSpPr>
        <p:spPr>
          <a:xfrm>
            <a:off x="11653026" y="11603466"/>
            <a:ext cx="6348900" cy="30399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5" name="Google Shape;745;g2c6ed35b2d1_0_1618"/>
          <p:cNvSpPr txBox="1"/>
          <p:nvPr>
            <p:ph idx="35" type="body"/>
          </p:nvPr>
        </p:nvSpPr>
        <p:spPr>
          <a:xfrm>
            <a:off x="12082344" y="11969094"/>
            <a:ext cx="56694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6" name="Google Shape;746;g2c6ed35b2d1_0_1618"/>
          <p:cNvSpPr txBox="1"/>
          <p:nvPr>
            <p:ph idx="36" type="body"/>
          </p:nvPr>
        </p:nvSpPr>
        <p:spPr>
          <a:xfrm>
            <a:off x="12082344" y="12447894"/>
            <a:ext cx="56694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7" name="Google Shape;747;g2c6ed35b2d1_0_1618"/>
          <p:cNvSpPr/>
          <p:nvPr>
            <p:ph idx="37" type="pic"/>
          </p:nvPr>
        </p:nvSpPr>
        <p:spPr>
          <a:xfrm>
            <a:off x="25420162" y="11603466"/>
            <a:ext cx="6341700" cy="605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48" name="Google Shape;748;g2c6ed35b2d1_0_1618"/>
          <p:cNvSpPr/>
          <p:nvPr>
            <p:ph idx="38" type="dgm"/>
          </p:nvPr>
        </p:nvSpPr>
        <p:spPr>
          <a:xfrm>
            <a:off x="25420162" y="11603466"/>
            <a:ext cx="6341700" cy="30399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9" name="Google Shape;749;g2c6ed35b2d1_0_1618"/>
          <p:cNvSpPr txBox="1"/>
          <p:nvPr>
            <p:ph idx="39" type="body"/>
          </p:nvPr>
        </p:nvSpPr>
        <p:spPr>
          <a:xfrm>
            <a:off x="25816650" y="11969094"/>
            <a:ext cx="56694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0" name="Google Shape;750;g2c6ed35b2d1_0_1618"/>
          <p:cNvSpPr txBox="1"/>
          <p:nvPr>
            <p:ph idx="40" type="body"/>
          </p:nvPr>
        </p:nvSpPr>
        <p:spPr>
          <a:xfrm>
            <a:off x="25816650" y="12447894"/>
            <a:ext cx="56694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1" name="Google Shape;751;g2c6ed35b2d1_0_1618"/>
          <p:cNvSpPr txBox="1"/>
          <p:nvPr>
            <p:ph idx="12" type="sldNum"/>
          </p:nvPr>
        </p:nvSpPr>
        <p:spPr>
          <a:xfrm>
            <a:off x="34227135" y="18999403"/>
            <a:ext cx="2194800" cy="15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35225" lIns="335225" spcFirstLastPara="1" rIns="335225" wrap="square" tIns="3352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DING_Title, Subtitle, Bullets">
  <p:cSld name="CODING_Title, Subtitle, Bullets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2c6ed35b2d1_0_117"/>
          <p:cNvSpPr txBox="1"/>
          <p:nvPr>
            <p:ph type="title"/>
          </p:nvPr>
        </p:nvSpPr>
        <p:spPr>
          <a:xfrm>
            <a:off x="2514600" y="0"/>
            <a:ext cx="31546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ourier New"/>
              <a:buNone/>
              <a:defRPr b="0">
                <a:latin typeface="Courier New"/>
                <a:ea typeface="Courier New"/>
                <a:cs typeface="Courier New"/>
                <a:sym typeface="Courier New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g2c6ed35b2d1_0_117"/>
          <p:cNvSpPr txBox="1"/>
          <p:nvPr>
            <p:ph idx="1" type="body"/>
          </p:nvPr>
        </p:nvSpPr>
        <p:spPr>
          <a:xfrm>
            <a:off x="2514600" y="4873752"/>
            <a:ext cx="31546800" cy="1365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82600" lvl="0" marL="45720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Noto Sans Symbols"/>
              <a:buChar char="▪"/>
              <a:defRPr b="0" i="0" sz="40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Noto Sans Symbols"/>
              <a:buChar char="▪"/>
              <a:defRPr b="0" i="0" sz="36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oto Sans Symbols"/>
              <a:buChar char="▪"/>
              <a:defRPr b="0" i="0" sz="32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Google Shape;42;g2c6ed35b2d1_0_117"/>
          <p:cNvSpPr txBox="1"/>
          <p:nvPr>
            <p:ph idx="2" type="body"/>
          </p:nvPr>
        </p:nvSpPr>
        <p:spPr>
          <a:xfrm>
            <a:off x="2514600" y="2487168"/>
            <a:ext cx="31546800" cy="14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g2c6ed35b2d1_0_117"/>
          <p:cNvSpPr txBox="1"/>
          <p:nvPr>
            <p:ph idx="12" type="sldNum"/>
          </p:nvPr>
        </p:nvSpPr>
        <p:spPr>
          <a:xfrm>
            <a:off x="34227135" y="18999403"/>
            <a:ext cx="2194800" cy="15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35225" lIns="335225" spcFirstLastPara="1" rIns="335225" wrap="square" tIns="3352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 Panel">
  <p:cSld name="10 Panel">
    <p:spTree>
      <p:nvGrpSpPr>
        <p:cNvPr id="752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2c6ed35b2d1_0_1658"/>
          <p:cNvSpPr txBox="1"/>
          <p:nvPr>
            <p:ph type="title"/>
          </p:nvPr>
        </p:nvSpPr>
        <p:spPr>
          <a:xfrm>
            <a:off x="2514600" y="0"/>
            <a:ext cx="31546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4" name="Google Shape;754;g2c6ed35b2d1_0_1658"/>
          <p:cNvSpPr txBox="1"/>
          <p:nvPr>
            <p:ph idx="1" type="body"/>
          </p:nvPr>
        </p:nvSpPr>
        <p:spPr>
          <a:xfrm>
            <a:off x="2514600" y="2487168"/>
            <a:ext cx="31546800" cy="14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5" name="Google Shape;755;g2c6ed35b2d1_0_1658"/>
          <p:cNvSpPr/>
          <p:nvPr>
            <p:ph idx="2" type="pic"/>
          </p:nvPr>
        </p:nvSpPr>
        <p:spPr>
          <a:xfrm>
            <a:off x="1379023" y="5006604"/>
            <a:ext cx="6345900" cy="605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56" name="Google Shape;756;g2c6ed35b2d1_0_1658"/>
          <p:cNvSpPr/>
          <p:nvPr>
            <p:ph idx="3" type="dgm"/>
          </p:nvPr>
        </p:nvSpPr>
        <p:spPr>
          <a:xfrm>
            <a:off x="1379023" y="5006604"/>
            <a:ext cx="6345900" cy="30399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7" name="Google Shape;757;g2c6ed35b2d1_0_1658"/>
          <p:cNvSpPr txBox="1"/>
          <p:nvPr>
            <p:ph idx="4" type="body"/>
          </p:nvPr>
        </p:nvSpPr>
        <p:spPr>
          <a:xfrm>
            <a:off x="1827366" y="5372232"/>
            <a:ext cx="56694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8" name="Google Shape;758;g2c6ed35b2d1_0_1658"/>
          <p:cNvSpPr txBox="1"/>
          <p:nvPr>
            <p:ph idx="5" type="body"/>
          </p:nvPr>
        </p:nvSpPr>
        <p:spPr>
          <a:xfrm>
            <a:off x="1827366" y="5819501"/>
            <a:ext cx="56694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9" name="Google Shape;759;g2c6ed35b2d1_0_1658"/>
          <p:cNvSpPr/>
          <p:nvPr>
            <p:ph idx="6" type="pic"/>
          </p:nvPr>
        </p:nvSpPr>
        <p:spPr>
          <a:xfrm>
            <a:off x="28820358" y="5006604"/>
            <a:ext cx="6341700" cy="605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60" name="Google Shape;760;g2c6ed35b2d1_0_1658"/>
          <p:cNvSpPr/>
          <p:nvPr>
            <p:ph idx="7" type="dgm"/>
          </p:nvPr>
        </p:nvSpPr>
        <p:spPr>
          <a:xfrm>
            <a:off x="28820357" y="5006604"/>
            <a:ext cx="6341700" cy="30399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1" name="Google Shape;761;g2c6ed35b2d1_0_1658"/>
          <p:cNvSpPr txBox="1"/>
          <p:nvPr>
            <p:ph idx="8" type="body"/>
          </p:nvPr>
        </p:nvSpPr>
        <p:spPr>
          <a:xfrm>
            <a:off x="29209470" y="5372232"/>
            <a:ext cx="56694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2" name="Google Shape;762;g2c6ed35b2d1_0_1658"/>
          <p:cNvSpPr txBox="1"/>
          <p:nvPr>
            <p:ph idx="9" type="body"/>
          </p:nvPr>
        </p:nvSpPr>
        <p:spPr>
          <a:xfrm>
            <a:off x="29209470" y="5819501"/>
            <a:ext cx="56694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3" name="Google Shape;763;g2c6ed35b2d1_0_1658"/>
          <p:cNvSpPr/>
          <p:nvPr>
            <p:ph idx="13" type="pic"/>
          </p:nvPr>
        </p:nvSpPr>
        <p:spPr>
          <a:xfrm>
            <a:off x="15100371" y="5006604"/>
            <a:ext cx="6348900" cy="605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64" name="Google Shape;764;g2c6ed35b2d1_0_1658"/>
          <p:cNvSpPr/>
          <p:nvPr>
            <p:ph idx="14" type="dgm"/>
          </p:nvPr>
        </p:nvSpPr>
        <p:spPr>
          <a:xfrm>
            <a:off x="15098806" y="5006604"/>
            <a:ext cx="6345900" cy="30399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5" name="Google Shape;765;g2c6ed35b2d1_0_1658"/>
          <p:cNvSpPr txBox="1"/>
          <p:nvPr>
            <p:ph idx="15" type="body"/>
          </p:nvPr>
        </p:nvSpPr>
        <p:spPr>
          <a:xfrm>
            <a:off x="15515006" y="5372232"/>
            <a:ext cx="56694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6" name="Google Shape;766;g2c6ed35b2d1_0_1658"/>
          <p:cNvSpPr txBox="1"/>
          <p:nvPr>
            <p:ph idx="16" type="body"/>
          </p:nvPr>
        </p:nvSpPr>
        <p:spPr>
          <a:xfrm>
            <a:off x="15515006" y="5819501"/>
            <a:ext cx="56694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7" name="Google Shape;767;g2c6ed35b2d1_0_1658"/>
          <p:cNvSpPr/>
          <p:nvPr>
            <p:ph idx="17" type="pic"/>
          </p:nvPr>
        </p:nvSpPr>
        <p:spPr>
          <a:xfrm>
            <a:off x="8239697" y="5006604"/>
            <a:ext cx="6345900" cy="605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68" name="Google Shape;768;g2c6ed35b2d1_0_1658"/>
          <p:cNvSpPr/>
          <p:nvPr>
            <p:ph idx="18" type="dgm"/>
          </p:nvPr>
        </p:nvSpPr>
        <p:spPr>
          <a:xfrm>
            <a:off x="8235125" y="5006604"/>
            <a:ext cx="6355200" cy="30399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9" name="Google Shape;769;g2c6ed35b2d1_0_1658"/>
          <p:cNvSpPr txBox="1"/>
          <p:nvPr>
            <p:ph idx="19" type="body"/>
          </p:nvPr>
        </p:nvSpPr>
        <p:spPr>
          <a:xfrm>
            <a:off x="8686030" y="5372232"/>
            <a:ext cx="56694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0" name="Google Shape;770;g2c6ed35b2d1_0_1658"/>
          <p:cNvSpPr txBox="1"/>
          <p:nvPr>
            <p:ph idx="20" type="body"/>
          </p:nvPr>
        </p:nvSpPr>
        <p:spPr>
          <a:xfrm>
            <a:off x="8686030" y="5819501"/>
            <a:ext cx="56694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1" name="Google Shape;771;g2c6ed35b2d1_0_1658"/>
          <p:cNvSpPr/>
          <p:nvPr>
            <p:ph idx="21" type="pic"/>
          </p:nvPr>
        </p:nvSpPr>
        <p:spPr>
          <a:xfrm>
            <a:off x="21964053" y="5006604"/>
            <a:ext cx="6341700" cy="605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72" name="Google Shape;772;g2c6ed35b2d1_0_1658"/>
          <p:cNvSpPr/>
          <p:nvPr>
            <p:ph idx="22" type="dgm"/>
          </p:nvPr>
        </p:nvSpPr>
        <p:spPr>
          <a:xfrm>
            <a:off x="21957914" y="5006604"/>
            <a:ext cx="6341700" cy="30399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3" name="Google Shape;773;g2c6ed35b2d1_0_1658"/>
          <p:cNvSpPr txBox="1"/>
          <p:nvPr>
            <p:ph idx="23" type="body"/>
          </p:nvPr>
        </p:nvSpPr>
        <p:spPr>
          <a:xfrm>
            <a:off x="22343982" y="5372232"/>
            <a:ext cx="56694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4" name="Google Shape;774;g2c6ed35b2d1_0_1658"/>
          <p:cNvSpPr txBox="1"/>
          <p:nvPr>
            <p:ph idx="24" type="body"/>
          </p:nvPr>
        </p:nvSpPr>
        <p:spPr>
          <a:xfrm>
            <a:off x="22343982" y="5819501"/>
            <a:ext cx="56694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5" name="Google Shape;775;g2c6ed35b2d1_0_1658"/>
          <p:cNvSpPr/>
          <p:nvPr>
            <p:ph idx="25" type="pic"/>
          </p:nvPr>
        </p:nvSpPr>
        <p:spPr>
          <a:xfrm>
            <a:off x="1379023" y="11603466"/>
            <a:ext cx="6345900" cy="605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76" name="Google Shape;776;g2c6ed35b2d1_0_1658"/>
          <p:cNvSpPr/>
          <p:nvPr>
            <p:ph idx="26" type="dgm"/>
          </p:nvPr>
        </p:nvSpPr>
        <p:spPr>
          <a:xfrm>
            <a:off x="1379023" y="11603466"/>
            <a:ext cx="6345900" cy="30399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7" name="Google Shape;777;g2c6ed35b2d1_0_1658"/>
          <p:cNvSpPr txBox="1"/>
          <p:nvPr>
            <p:ph idx="27" type="body"/>
          </p:nvPr>
        </p:nvSpPr>
        <p:spPr>
          <a:xfrm>
            <a:off x="1827366" y="11969094"/>
            <a:ext cx="56694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8" name="Google Shape;778;g2c6ed35b2d1_0_1658"/>
          <p:cNvSpPr txBox="1"/>
          <p:nvPr>
            <p:ph idx="28" type="body"/>
          </p:nvPr>
        </p:nvSpPr>
        <p:spPr>
          <a:xfrm>
            <a:off x="1827366" y="12416363"/>
            <a:ext cx="56694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9" name="Google Shape;779;g2c6ed35b2d1_0_1658"/>
          <p:cNvSpPr/>
          <p:nvPr>
            <p:ph idx="29" type="pic"/>
          </p:nvPr>
        </p:nvSpPr>
        <p:spPr>
          <a:xfrm>
            <a:off x="28820358" y="11603466"/>
            <a:ext cx="6341700" cy="605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80" name="Google Shape;780;g2c6ed35b2d1_0_1658"/>
          <p:cNvSpPr/>
          <p:nvPr>
            <p:ph idx="30" type="dgm"/>
          </p:nvPr>
        </p:nvSpPr>
        <p:spPr>
          <a:xfrm>
            <a:off x="28820357" y="11603466"/>
            <a:ext cx="6341700" cy="30399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1" name="Google Shape;781;g2c6ed35b2d1_0_1658"/>
          <p:cNvSpPr txBox="1"/>
          <p:nvPr>
            <p:ph idx="31" type="body"/>
          </p:nvPr>
        </p:nvSpPr>
        <p:spPr>
          <a:xfrm>
            <a:off x="29209470" y="11969094"/>
            <a:ext cx="56694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2" name="Google Shape;782;g2c6ed35b2d1_0_1658"/>
          <p:cNvSpPr txBox="1"/>
          <p:nvPr>
            <p:ph idx="32" type="body"/>
          </p:nvPr>
        </p:nvSpPr>
        <p:spPr>
          <a:xfrm>
            <a:off x="29209470" y="12416363"/>
            <a:ext cx="56694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3" name="Google Shape;783;g2c6ed35b2d1_0_1658"/>
          <p:cNvSpPr/>
          <p:nvPr>
            <p:ph idx="33" type="pic"/>
          </p:nvPr>
        </p:nvSpPr>
        <p:spPr>
          <a:xfrm>
            <a:off x="15100371" y="11603466"/>
            <a:ext cx="6348900" cy="605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84" name="Google Shape;784;g2c6ed35b2d1_0_1658"/>
          <p:cNvSpPr/>
          <p:nvPr>
            <p:ph idx="34" type="dgm"/>
          </p:nvPr>
        </p:nvSpPr>
        <p:spPr>
          <a:xfrm>
            <a:off x="15098806" y="11603466"/>
            <a:ext cx="6345900" cy="30399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5" name="Google Shape;785;g2c6ed35b2d1_0_1658"/>
          <p:cNvSpPr txBox="1"/>
          <p:nvPr>
            <p:ph idx="35" type="body"/>
          </p:nvPr>
        </p:nvSpPr>
        <p:spPr>
          <a:xfrm>
            <a:off x="15515006" y="11969094"/>
            <a:ext cx="56694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6" name="Google Shape;786;g2c6ed35b2d1_0_1658"/>
          <p:cNvSpPr txBox="1"/>
          <p:nvPr>
            <p:ph idx="36" type="body"/>
          </p:nvPr>
        </p:nvSpPr>
        <p:spPr>
          <a:xfrm>
            <a:off x="15515006" y="12416363"/>
            <a:ext cx="56694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7" name="Google Shape;787;g2c6ed35b2d1_0_1658"/>
          <p:cNvSpPr/>
          <p:nvPr>
            <p:ph idx="37" type="pic"/>
          </p:nvPr>
        </p:nvSpPr>
        <p:spPr>
          <a:xfrm>
            <a:off x="8239697" y="11603466"/>
            <a:ext cx="6345900" cy="605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88" name="Google Shape;788;g2c6ed35b2d1_0_1658"/>
          <p:cNvSpPr/>
          <p:nvPr>
            <p:ph idx="38" type="dgm"/>
          </p:nvPr>
        </p:nvSpPr>
        <p:spPr>
          <a:xfrm>
            <a:off x="8235125" y="11603466"/>
            <a:ext cx="6355200" cy="30399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9" name="Google Shape;789;g2c6ed35b2d1_0_1658"/>
          <p:cNvSpPr txBox="1"/>
          <p:nvPr>
            <p:ph idx="39" type="body"/>
          </p:nvPr>
        </p:nvSpPr>
        <p:spPr>
          <a:xfrm>
            <a:off x="8686030" y="11969094"/>
            <a:ext cx="56694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0" name="Google Shape;790;g2c6ed35b2d1_0_1658"/>
          <p:cNvSpPr txBox="1"/>
          <p:nvPr>
            <p:ph idx="40" type="body"/>
          </p:nvPr>
        </p:nvSpPr>
        <p:spPr>
          <a:xfrm>
            <a:off x="8686030" y="12416363"/>
            <a:ext cx="56694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1" name="Google Shape;791;g2c6ed35b2d1_0_1658"/>
          <p:cNvSpPr/>
          <p:nvPr>
            <p:ph idx="41" type="pic"/>
          </p:nvPr>
        </p:nvSpPr>
        <p:spPr>
          <a:xfrm>
            <a:off x="21964053" y="11603466"/>
            <a:ext cx="6341700" cy="605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92" name="Google Shape;792;g2c6ed35b2d1_0_1658"/>
          <p:cNvSpPr/>
          <p:nvPr>
            <p:ph idx="42" type="dgm"/>
          </p:nvPr>
        </p:nvSpPr>
        <p:spPr>
          <a:xfrm>
            <a:off x="21957914" y="11603466"/>
            <a:ext cx="6341700" cy="3039900"/>
          </a:xfrm>
          <a:prstGeom prst="rect">
            <a:avLst/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100000">
                <a:srgbClr val="3F3F3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Char char="•"/>
              <a:defRPr b="0" i="0" sz="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3" name="Google Shape;793;g2c6ed35b2d1_0_1658"/>
          <p:cNvSpPr txBox="1"/>
          <p:nvPr>
            <p:ph idx="43" type="body"/>
          </p:nvPr>
        </p:nvSpPr>
        <p:spPr>
          <a:xfrm>
            <a:off x="22343982" y="11969094"/>
            <a:ext cx="56694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4" name="Google Shape;794;g2c6ed35b2d1_0_1658"/>
          <p:cNvSpPr txBox="1"/>
          <p:nvPr>
            <p:ph idx="44" type="body"/>
          </p:nvPr>
        </p:nvSpPr>
        <p:spPr>
          <a:xfrm>
            <a:off x="22343982" y="12416363"/>
            <a:ext cx="56694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5" name="Google Shape;795;g2c6ed35b2d1_0_1658"/>
          <p:cNvSpPr txBox="1"/>
          <p:nvPr>
            <p:ph idx="12" type="sldNum"/>
          </p:nvPr>
        </p:nvSpPr>
        <p:spPr>
          <a:xfrm>
            <a:off x="34227135" y="18999403"/>
            <a:ext cx="2194800" cy="15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35225" lIns="335225" spcFirstLastPara="1" rIns="335225" wrap="square" tIns="3352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Use Case">
  <p:cSld name="Use Case">
    <p:spTree>
      <p:nvGrpSpPr>
        <p:cNvPr id="796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7" name="Google Shape;797;g2c6ed35b2d1_0_170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36576000" cy="20574002"/>
          </a:xfrm>
          <a:prstGeom prst="rect">
            <a:avLst/>
          </a:prstGeom>
          <a:noFill/>
          <a:ln>
            <a:noFill/>
          </a:ln>
        </p:spPr>
      </p:pic>
      <p:sp>
        <p:nvSpPr>
          <p:cNvPr id="798" name="Google Shape;798;g2c6ed35b2d1_0_1702"/>
          <p:cNvSpPr/>
          <p:nvPr>
            <p:ph idx="2" type="pic"/>
          </p:nvPr>
        </p:nvSpPr>
        <p:spPr>
          <a:xfrm>
            <a:off x="0" y="0"/>
            <a:ext cx="36576000" cy="20574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99" name="Google Shape;799;g2c6ed35b2d1_0_1702"/>
          <p:cNvSpPr txBox="1"/>
          <p:nvPr>
            <p:ph idx="12" type="sldNum"/>
          </p:nvPr>
        </p:nvSpPr>
        <p:spPr>
          <a:xfrm>
            <a:off x="34227135" y="18999403"/>
            <a:ext cx="2194800" cy="15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35225" lIns="335225" spcFirstLastPara="1" rIns="335225" wrap="square" tIns="3352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mo - Video">
  <p:cSld name="Demo - Video"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g2c6ed35b2d1_0_1706"/>
          <p:cNvSpPr/>
          <p:nvPr/>
        </p:nvSpPr>
        <p:spPr>
          <a:xfrm>
            <a:off x="0" y="0"/>
            <a:ext cx="36576000" cy="20574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02" name="Google Shape;802;g2c6ed35b2d1_0_1706"/>
          <p:cNvSpPr/>
          <p:nvPr>
            <p:ph idx="2" type="media"/>
          </p:nvPr>
        </p:nvSpPr>
        <p:spPr>
          <a:xfrm>
            <a:off x="0" y="0"/>
            <a:ext cx="36576000" cy="205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786382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rgbClr val="666666"/>
              </a:buClr>
              <a:buSzPts val="7200"/>
              <a:buFont typeface="Arial"/>
              <a:buNone/>
              <a:defRPr b="0" i="0" sz="7200" u="none" cap="none" strike="noStrike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3" name="Google Shape;803;g2c6ed35b2d1_0_1706"/>
          <p:cNvSpPr txBox="1"/>
          <p:nvPr>
            <p:ph idx="12" type="sldNum"/>
          </p:nvPr>
        </p:nvSpPr>
        <p:spPr>
          <a:xfrm>
            <a:off x="34227135" y="18999403"/>
            <a:ext cx="2194800" cy="15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35225" lIns="335225" spcFirstLastPara="1" rIns="335225" wrap="square" tIns="3352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bargo">
  <p:cSld name="Embargo">
    <p:spTree>
      <p:nvGrpSpPr>
        <p:cNvPr id="804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g2c6ed35b2d1_0_1710"/>
          <p:cNvSpPr/>
          <p:nvPr/>
        </p:nvSpPr>
        <p:spPr>
          <a:xfrm>
            <a:off x="0" y="0"/>
            <a:ext cx="36576000" cy="20574000"/>
          </a:xfrm>
          <a:prstGeom prst="rect">
            <a:avLst/>
          </a:prstGeom>
          <a:solidFill>
            <a:srgbClr val="9E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6" name="Google Shape;806;g2c6ed35b2d1_0_1710"/>
          <p:cNvSpPr txBox="1"/>
          <p:nvPr>
            <p:ph idx="1" type="body"/>
          </p:nvPr>
        </p:nvSpPr>
        <p:spPr>
          <a:xfrm>
            <a:off x="7634260" y="10771999"/>
            <a:ext cx="22734000" cy="54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7539"/>
              <a:buFont typeface="Arial"/>
              <a:buNone/>
              <a:defRPr b="0" i="0" sz="7539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7539"/>
              <a:buFont typeface="Arial"/>
              <a:buNone/>
              <a:defRPr b="0" i="0" sz="7539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715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7" name="Google Shape;807;g2c6ed35b2d1_0_1710"/>
          <p:cNvSpPr txBox="1"/>
          <p:nvPr>
            <p:ph type="title"/>
          </p:nvPr>
        </p:nvSpPr>
        <p:spPr>
          <a:xfrm>
            <a:off x="7634260" y="9024760"/>
            <a:ext cx="22734000" cy="175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Trebuchet MS"/>
              <a:buNone/>
              <a:defRPr b="0" sz="12000" cap="none">
                <a:solidFill>
                  <a:schemeClr val="dk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close up of a logo&#10;&#10;Description automatically generated" id="808" name="Google Shape;808;g2c6ed35b2d1_0_17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193140" y="6248046"/>
            <a:ext cx="2357258" cy="2357258"/>
          </a:xfrm>
          <a:prstGeom prst="rect">
            <a:avLst/>
          </a:prstGeom>
          <a:noFill/>
          <a:ln>
            <a:noFill/>
          </a:ln>
        </p:spPr>
      </p:pic>
      <p:sp>
        <p:nvSpPr>
          <p:cNvPr id="809" name="Google Shape;809;g2c6ed35b2d1_0_1710"/>
          <p:cNvSpPr txBox="1"/>
          <p:nvPr>
            <p:ph idx="12" type="sldNum"/>
          </p:nvPr>
        </p:nvSpPr>
        <p:spPr>
          <a:xfrm>
            <a:off x="34227135" y="18999403"/>
            <a:ext cx="2194800" cy="15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35225" lIns="335225" spcFirstLastPara="1" rIns="335225" wrap="square" tIns="3352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IDENTIAL_Coding">
  <p:cSld name="CONFIDENTIAL_Coding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2c6ed35b2d1_0_122"/>
          <p:cNvSpPr txBox="1"/>
          <p:nvPr>
            <p:ph type="title"/>
          </p:nvPr>
        </p:nvSpPr>
        <p:spPr>
          <a:xfrm>
            <a:off x="2514600" y="0"/>
            <a:ext cx="31546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ourier New"/>
              <a:buNone/>
              <a:defRPr b="0">
                <a:latin typeface="Courier New"/>
                <a:ea typeface="Courier New"/>
                <a:cs typeface="Courier New"/>
                <a:sym typeface="Courier New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g2c6ed35b2d1_0_122"/>
          <p:cNvSpPr txBox="1"/>
          <p:nvPr>
            <p:ph idx="1" type="body"/>
          </p:nvPr>
        </p:nvSpPr>
        <p:spPr>
          <a:xfrm>
            <a:off x="2514600" y="4873752"/>
            <a:ext cx="31546800" cy="1365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82600" lvl="0" marL="45720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Noto Sans Symbols"/>
              <a:buChar char="▪"/>
              <a:defRPr b="0" i="0" sz="40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Noto Sans Symbols"/>
              <a:buChar char="▪"/>
              <a:defRPr b="0" i="0" sz="36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oto Sans Symbols"/>
              <a:buChar char="▪"/>
              <a:defRPr b="0" i="0" sz="32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g2c6ed35b2d1_0_122"/>
          <p:cNvSpPr txBox="1"/>
          <p:nvPr>
            <p:ph idx="2" type="body"/>
          </p:nvPr>
        </p:nvSpPr>
        <p:spPr>
          <a:xfrm>
            <a:off x="2514600" y="2487168"/>
            <a:ext cx="31546800" cy="14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Google Shape;48;g2c6ed35b2d1_0_122"/>
          <p:cNvSpPr txBox="1"/>
          <p:nvPr/>
        </p:nvSpPr>
        <p:spPr>
          <a:xfrm>
            <a:off x="708485" y="19559586"/>
            <a:ext cx="59724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US" sz="23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NVIDIA CONFIDENTIAL. DO NOT DISTRIBUTE.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g2c6ed35b2d1_0_122"/>
          <p:cNvSpPr txBox="1"/>
          <p:nvPr>
            <p:ph idx="12" type="sldNum"/>
          </p:nvPr>
        </p:nvSpPr>
        <p:spPr>
          <a:xfrm>
            <a:off x="34227135" y="18999403"/>
            <a:ext cx="2194800" cy="15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35225" lIns="335225" spcFirstLastPara="1" rIns="335225" wrap="square" tIns="3352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">
  <p:cSld name="Two Column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c6ed35b2d1_0_128"/>
          <p:cNvSpPr txBox="1"/>
          <p:nvPr>
            <p:ph type="title"/>
          </p:nvPr>
        </p:nvSpPr>
        <p:spPr>
          <a:xfrm>
            <a:off x="2514600" y="0"/>
            <a:ext cx="31546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g2c6ed35b2d1_0_128"/>
          <p:cNvSpPr txBox="1"/>
          <p:nvPr>
            <p:ph idx="1" type="body"/>
          </p:nvPr>
        </p:nvSpPr>
        <p:spPr>
          <a:xfrm>
            <a:off x="2514600" y="2487168"/>
            <a:ext cx="31546800" cy="14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g2c6ed35b2d1_0_128"/>
          <p:cNvSpPr txBox="1"/>
          <p:nvPr>
            <p:ph idx="2" type="body"/>
          </p:nvPr>
        </p:nvSpPr>
        <p:spPr>
          <a:xfrm>
            <a:off x="2514600" y="4846320"/>
            <a:ext cx="15215700" cy="1365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82600" lvl="0" marL="45720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Noto Sans Symbols"/>
              <a:buChar char="▪"/>
              <a:defRPr b="0" i="0" sz="4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Noto Sans Symbols"/>
              <a:buChar char="▪"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oto Sans Symbols"/>
              <a:buChar char="▪"/>
              <a:defRPr b="0" i="0" sz="3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g2c6ed35b2d1_0_128"/>
          <p:cNvSpPr txBox="1"/>
          <p:nvPr>
            <p:ph idx="3" type="body"/>
          </p:nvPr>
        </p:nvSpPr>
        <p:spPr>
          <a:xfrm>
            <a:off x="18845785" y="4846320"/>
            <a:ext cx="15215700" cy="1365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82600" lvl="0" marL="45720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Noto Sans Symbols"/>
              <a:buChar char="▪"/>
              <a:defRPr b="0" i="0" sz="4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Noto Sans Symbols"/>
              <a:buChar char="▪"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oto Sans Symbols"/>
              <a:buChar char="▪"/>
              <a:defRPr b="0" i="0" sz="3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g2c6ed35b2d1_0_128"/>
          <p:cNvSpPr txBox="1"/>
          <p:nvPr>
            <p:ph idx="12" type="sldNum"/>
          </p:nvPr>
        </p:nvSpPr>
        <p:spPr>
          <a:xfrm>
            <a:off x="34227135" y="18999403"/>
            <a:ext cx="2194800" cy="15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35225" lIns="335225" spcFirstLastPara="1" rIns="335225" wrap="square" tIns="3352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IDENTIAL_Two Column">
  <p:cSld name="CONFIDENTIAL_Two Column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c6ed35b2d1_0_134"/>
          <p:cNvSpPr txBox="1"/>
          <p:nvPr>
            <p:ph type="title"/>
          </p:nvPr>
        </p:nvSpPr>
        <p:spPr>
          <a:xfrm>
            <a:off x="2514600" y="0"/>
            <a:ext cx="31546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g2c6ed35b2d1_0_134"/>
          <p:cNvSpPr txBox="1"/>
          <p:nvPr>
            <p:ph idx="1" type="body"/>
          </p:nvPr>
        </p:nvSpPr>
        <p:spPr>
          <a:xfrm>
            <a:off x="2514600" y="3257550"/>
            <a:ext cx="15215700" cy="152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33400" lvl="0" marL="45720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oto Sans Symbols"/>
              <a:buChar char="▪"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5080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Noto Sans Symbols"/>
              <a:buChar char="▪"/>
              <a:defRPr b="0" i="0" sz="4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482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Noto Sans Symbols"/>
              <a:buChar char="▪"/>
              <a:defRPr b="0" i="0" sz="4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Noto Sans Symbols"/>
              <a:buChar char="▪"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oto Sans Symbols"/>
              <a:buChar char="▪"/>
              <a:defRPr b="0" i="0" sz="3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g2c6ed35b2d1_0_134"/>
          <p:cNvSpPr txBox="1"/>
          <p:nvPr>
            <p:ph idx="2" type="body"/>
          </p:nvPr>
        </p:nvSpPr>
        <p:spPr>
          <a:xfrm>
            <a:off x="18845785" y="3257550"/>
            <a:ext cx="15215700" cy="152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33400" lvl="0" marL="457200" marR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Noto Sans Symbols"/>
              <a:buChar char="▪"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508000" lvl="1" marL="914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Noto Sans Symbols"/>
              <a:buChar char="▪"/>
              <a:defRPr b="0" i="0" sz="4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482600" lvl="2" marL="1371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Noto Sans Symbols"/>
              <a:buChar char="▪"/>
              <a:defRPr b="0" i="0" sz="4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Noto Sans Symbols"/>
              <a:buChar char="▪"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oto Sans Symbols"/>
              <a:buChar char="▪"/>
              <a:defRPr b="0" i="0" sz="3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571500" lvl="5" marL="2743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71500" lvl="6" marL="32004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71500" lvl="7" marL="3657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71500" lvl="8" marL="41148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g2c6ed35b2d1_0_134"/>
          <p:cNvSpPr txBox="1"/>
          <p:nvPr>
            <p:ph idx="12" type="sldNum"/>
          </p:nvPr>
        </p:nvSpPr>
        <p:spPr>
          <a:xfrm>
            <a:off x="34227135" y="18999403"/>
            <a:ext cx="2194800" cy="15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35225" lIns="335225" spcFirstLastPara="1" rIns="335225" wrap="square" tIns="3352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2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26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7.xml"/><Relationship Id="rId27" Type="http://schemas.openxmlformats.org/officeDocument/2006/relationships/slideLayout" Target="../slideLayouts/slideLayout26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29" Type="http://schemas.openxmlformats.org/officeDocument/2006/relationships/slideLayout" Target="../slideLayouts/slideLayout28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31" Type="http://schemas.openxmlformats.org/officeDocument/2006/relationships/slideLayout" Target="../slideLayouts/slideLayout30.xml"/><Relationship Id="rId30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0.xml"/><Relationship Id="rId33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9.xml"/><Relationship Id="rId32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34" Type="http://schemas.openxmlformats.org/officeDocument/2006/relationships/theme" Target="../theme/theme2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51.xml"/><Relationship Id="rId22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52.xml"/><Relationship Id="rId24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54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33.xml"/><Relationship Id="rId3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26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56.xml"/><Relationship Id="rId28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58.xml"/><Relationship Id="rId5" Type="http://schemas.openxmlformats.org/officeDocument/2006/relationships/slideLayout" Target="../slideLayouts/slideLayout36.xml"/><Relationship Id="rId6" Type="http://schemas.openxmlformats.org/officeDocument/2006/relationships/slideLayout" Target="../slideLayouts/slideLayout37.xml"/><Relationship Id="rId29" Type="http://schemas.openxmlformats.org/officeDocument/2006/relationships/slideLayout" Target="../slideLayouts/slideLayout60.xml"/><Relationship Id="rId7" Type="http://schemas.openxmlformats.org/officeDocument/2006/relationships/slideLayout" Target="../slideLayouts/slideLayout38.xml"/><Relationship Id="rId8" Type="http://schemas.openxmlformats.org/officeDocument/2006/relationships/slideLayout" Target="../slideLayouts/slideLayout39.xml"/><Relationship Id="rId31" Type="http://schemas.openxmlformats.org/officeDocument/2006/relationships/slideLayout" Target="../slideLayouts/slideLayout62.xml"/><Relationship Id="rId30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42.xml"/><Relationship Id="rId33" Type="http://schemas.openxmlformats.org/officeDocument/2006/relationships/theme" Target="../theme/theme3.xml"/><Relationship Id="rId10" Type="http://schemas.openxmlformats.org/officeDocument/2006/relationships/slideLayout" Target="../slideLayouts/slideLayout41.xml"/><Relationship Id="rId32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47.xml"/><Relationship Id="rId19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g2c6ed35b2d1_0_86"/>
          <p:cNvSpPr txBox="1"/>
          <p:nvPr>
            <p:ph type="title"/>
          </p:nvPr>
        </p:nvSpPr>
        <p:spPr>
          <a:xfrm>
            <a:off x="2514600" y="0"/>
            <a:ext cx="31546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Trebuchet MS"/>
              <a:buNone/>
              <a:defRPr b="1" i="0" sz="6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shape&#10;&#10;Description automatically generated" id="10" name="Google Shape;10;g2c6ed35b2d1_0_8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3994058" y="19397646"/>
            <a:ext cx="2199266" cy="75770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g2c6ed35b2d1_0_86"/>
          <p:cNvSpPr txBox="1"/>
          <p:nvPr>
            <p:ph idx="12" type="sldNum"/>
          </p:nvPr>
        </p:nvSpPr>
        <p:spPr>
          <a:xfrm>
            <a:off x="34227135" y="18999403"/>
            <a:ext cx="2194800" cy="15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35225" lIns="335225" spcFirstLastPara="1" rIns="335225" wrap="square" tIns="3352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2c6ed35b2d1_0_1317"/>
          <p:cNvSpPr txBox="1"/>
          <p:nvPr>
            <p:ph type="title"/>
          </p:nvPr>
        </p:nvSpPr>
        <p:spPr>
          <a:xfrm>
            <a:off x="2514600" y="0"/>
            <a:ext cx="31546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Trebuchet MS"/>
              <a:buNone/>
              <a:defRPr b="1" i="0" sz="6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shape&#10;&#10;Description automatically generated" id="413" name="Google Shape;413;g2c6ed35b2d1_0_131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3994058" y="19397646"/>
            <a:ext cx="2199266" cy="757706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g2c6ed35b2d1_0_1317"/>
          <p:cNvSpPr txBox="1"/>
          <p:nvPr>
            <p:ph idx="12" type="sldNum"/>
          </p:nvPr>
        </p:nvSpPr>
        <p:spPr>
          <a:xfrm>
            <a:off x="34227135" y="18999403"/>
            <a:ext cx="2194800" cy="15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35225" lIns="335225" spcFirstLastPara="1" rIns="335225" wrap="square" tIns="3352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  <p:sldLayoutId id="2147483700" r:id="rId20"/>
    <p:sldLayoutId id="2147483701" r:id="rId21"/>
    <p:sldLayoutId id="2147483702" r:id="rId22"/>
    <p:sldLayoutId id="2147483703" r:id="rId23"/>
    <p:sldLayoutId id="2147483704" r:id="rId24"/>
    <p:sldLayoutId id="2147483705" r:id="rId25"/>
    <p:sldLayoutId id="2147483706" r:id="rId26"/>
    <p:sldLayoutId id="2147483707" r:id="rId27"/>
    <p:sldLayoutId id="2147483708" r:id="rId28"/>
    <p:sldLayoutId id="2147483709" r:id="rId29"/>
    <p:sldLayoutId id="2147483710" r:id="rId30"/>
    <p:sldLayoutId id="2147483711" r:id="rId31"/>
    <p:sldLayoutId id="2147483712" r:id="rId3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png"/><Relationship Id="rId4" Type="http://schemas.openxmlformats.org/officeDocument/2006/relationships/image" Target="../media/image20.jpg"/><Relationship Id="rId5" Type="http://schemas.openxmlformats.org/officeDocument/2006/relationships/image" Target="../media/image1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2.gif"/><Relationship Id="rId4" Type="http://schemas.openxmlformats.org/officeDocument/2006/relationships/hyperlink" Target="http://drive.google.com/file/d/1oCeTHswtSJKuCutONwt6boEz0V_EEDlR/view" TargetMode="External"/><Relationship Id="rId5" Type="http://schemas.openxmlformats.org/officeDocument/2006/relationships/image" Target="../media/image21.png"/><Relationship Id="rId6" Type="http://schemas.openxmlformats.org/officeDocument/2006/relationships/image" Target="../media/image24.gif"/><Relationship Id="rId7" Type="http://schemas.openxmlformats.org/officeDocument/2006/relationships/hyperlink" Target="http://drive.google.com/file/d/1MTZlsPOq1Y6oykWVkmSemb4Pu3Jc4OGQ/view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4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1"/>
          <p:cNvSpPr txBox="1"/>
          <p:nvPr>
            <p:ph type="title"/>
          </p:nvPr>
        </p:nvSpPr>
        <p:spPr>
          <a:xfrm>
            <a:off x="1246800" y="6402800"/>
            <a:ext cx="34082400" cy="328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0"/>
              <a:buFont typeface="Trebuchet MS"/>
              <a:buNone/>
            </a:pPr>
            <a:r>
              <a:rPr lang="en-US" sz="11500"/>
              <a:t>Multilingual Audio-Visual Speech Recognition with Hybrid CTC/RNN-T Fast Conformer</a:t>
            </a:r>
            <a:endParaRPr/>
          </a:p>
        </p:txBody>
      </p:sp>
      <p:pic>
        <p:nvPicPr>
          <p:cNvPr id="816" name="Google Shape;816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00275" y="824575"/>
            <a:ext cx="7498901" cy="3284825"/>
          </a:xfrm>
          <a:prstGeom prst="rect">
            <a:avLst/>
          </a:prstGeom>
          <a:noFill/>
          <a:ln>
            <a:noFill/>
          </a:ln>
        </p:spPr>
      </p:pic>
      <p:sp>
        <p:nvSpPr>
          <p:cNvPr id="817" name="Google Shape;817;p1"/>
          <p:cNvSpPr txBox="1"/>
          <p:nvPr/>
        </p:nvSpPr>
        <p:spPr>
          <a:xfrm>
            <a:off x="6182700" y="10661500"/>
            <a:ext cx="242106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rgbClr val="1F1F1F"/>
                </a:solidFill>
              </a:rPr>
              <a:t>Maxime Burchi</a:t>
            </a:r>
            <a:r>
              <a:rPr baseline="30000" lang="en-US" sz="7200">
                <a:solidFill>
                  <a:srgbClr val="1F1F1F"/>
                </a:solidFill>
              </a:rPr>
              <a:t>1</a:t>
            </a:r>
            <a:r>
              <a:rPr lang="en-US" sz="7200">
                <a:solidFill>
                  <a:srgbClr val="1F1F1F"/>
                </a:solidFill>
              </a:rPr>
              <a:t>, Krishna C. Puvvada</a:t>
            </a:r>
            <a:r>
              <a:rPr baseline="30000" lang="en-US" sz="7200">
                <a:solidFill>
                  <a:srgbClr val="1F1F1F"/>
                </a:solidFill>
              </a:rPr>
              <a:t>2</a:t>
            </a:r>
            <a:r>
              <a:rPr lang="en-US" sz="7200">
                <a:solidFill>
                  <a:srgbClr val="1F1F1F"/>
                </a:solidFill>
              </a:rPr>
              <a:t>, Jagadeesh Balam</a:t>
            </a:r>
            <a:r>
              <a:rPr baseline="30000" lang="en-US" sz="7200">
                <a:solidFill>
                  <a:srgbClr val="1F1F1F"/>
                </a:solidFill>
              </a:rPr>
              <a:t>2</a:t>
            </a:r>
            <a:r>
              <a:rPr lang="en-US" sz="7200">
                <a:solidFill>
                  <a:srgbClr val="1F1F1F"/>
                </a:solidFill>
              </a:rPr>
              <a:t>, Boris Ginsburg</a:t>
            </a:r>
            <a:r>
              <a:rPr baseline="30000" lang="en-US" sz="7200">
                <a:solidFill>
                  <a:srgbClr val="1F1F1F"/>
                </a:solidFill>
              </a:rPr>
              <a:t>2</a:t>
            </a:r>
            <a:r>
              <a:rPr lang="en-US" sz="7200">
                <a:solidFill>
                  <a:srgbClr val="1F1F1F"/>
                </a:solidFill>
              </a:rPr>
              <a:t>, Radu Timofte</a:t>
            </a:r>
            <a:r>
              <a:rPr baseline="30000" lang="en-US" sz="7200">
                <a:solidFill>
                  <a:srgbClr val="1F1F1F"/>
                </a:solidFill>
              </a:rPr>
              <a:t>1</a:t>
            </a:r>
            <a:endParaRPr sz="7200">
              <a:solidFill>
                <a:srgbClr val="1F1F1F"/>
              </a:solidFill>
            </a:endParaRPr>
          </a:p>
        </p:txBody>
      </p:sp>
      <p:sp>
        <p:nvSpPr>
          <p:cNvPr id="818" name="Google Shape;818;p1"/>
          <p:cNvSpPr txBox="1"/>
          <p:nvPr/>
        </p:nvSpPr>
        <p:spPr>
          <a:xfrm>
            <a:off x="8422200" y="14161425"/>
            <a:ext cx="197316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7200">
                <a:solidFill>
                  <a:srgbClr val="1F1F1F"/>
                </a:solidFill>
              </a:rPr>
              <a:t>1</a:t>
            </a:r>
            <a:r>
              <a:rPr lang="en-US" sz="7200">
                <a:solidFill>
                  <a:srgbClr val="1F1F1F"/>
                </a:solidFill>
              </a:rPr>
              <a:t>University of Würzburg, Germany</a:t>
            </a:r>
            <a:endParaRPr sz="7200">
              <a:solidFill>
                <a:srgbClr val="1F1F1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7200">
                <a:solidFill>
                  <a:srgbClr val="1F1F1F"/>
                </a:solidFill>
              </a:rPr>
              <a:t>2</a:t>
            </a:r>
            <a:r>
              <a:rPr lang="en-US" sz="7200">
                <a:solidFill>
                  <a:srgbClr val="1F1F1F"/>
                </a:solidFill>
              </a:rPr>
              <a:t>Nvidia USA</a:t>
            </a:r>
            <a:endParaRPr sz="7200">
              <a:solidFill>
                <a:srgbClr val="1F1F1F"/>
              </a:solidFill>
            </a:endParaRPr>
          </a:p>
        </p:txBody>
      </p:sp>
      <p:pic>
        <p:nvPicPr>
          <p:cNvPr id="819" name="Google Shape;819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3200" y="15284350"/>
            <a:ext cx="4728750" cy="4728750"/>
          </a:xfrm>
          <a:prstGeom prst="rect">
            <a:avLst/>
          </a:prstGeom>
          <a:noFill/>
          <a:ln>
            <a:noFill/>
          </a:ln>
        </p:spPr>
      </p:pic>
      <p:sp>
        <p:nvSpPr>
          <p:cNvPr id="820" name="Google Shape;820;p1"/>
          <p:cNvSpPr txBox="1"/>
          <p:nvPr>
            <p:ph idx="12" type="sldNum"/>
          </p:nvPr>
        </p:nvSpPr>
        <p:spPr>
          <a:xfrm>
            <a:off x="34270831" y="19033867"/>
            <a:ext cx="2194800" cy="1574400"/>
          </a:xfrm>
          <a:prstGeom prst="rect">
            <a:avLst/>
          </a:prstGeom>
        </p:spPr>
        <p:txBody>
          <a:bodyPr anchorCtr="0" anchor="t" bIns="335225" lIns="335225" spcFirstLastPara="1" rIns="335225" wrap="square" tIns="3352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pic>
        <p:nvPicPr>
          <p:cNvPr id="821" name="Google Shape;821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9990074" cy="562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9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g2c6ed35b2d1_0_3358"/>
          <p:cNvSpPr txBox="1"/>
          <p:nvPr>
            <p:ph type="title"/>
          </p:nvPr>
        </p:nvSpPr>
        <p:spPr>
          <a:xfrm>
            <a:off x="2514600" y="0"/>
            <a:ext cx="31546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Trebuchet MS"/>
              <a:buNone/>
            </a:pPr>
            <a:r>
              <a:rPr lang="en-US" sz="8000"/>
              <a:t>Audio-Visual Fast Conformer</a:t>
            </a:r>
            <a:r>
              <a:rPr lang="en-US"/>
              <a:t>: Unimodal Inference of AV model</a:t>
            </a:r>
            <a:endParaRPr/>
          </a:p>
        </p:txBody>
      </p:sp>
      <p:graphicFrame>
        <p:nvGraphicFramePr>
          <p:cNvPr id="891" name="Google Shape;891;g2c6ed35b2d1_0_3358"/>
          <p:cNvGraphicFramePr/>
          <p:nvPr/>
        </p:nvGraphicFramePr>
        <p:xfrm>
          <a:off x="4180863" y="5299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{00F64C9F-496F-4F81-978B-9AF237B2E5F7}</a:tableStyleId>
              </a:tblPr>
              <a:tblGrid>
                <a:gridCol w="8213350"/>
                <a:gridCol w="5937825"/>
                <a:gridCol w="4194675"/>
                <a:gridCol w="3826825"/>
                <a:gridCol w="4061325"/>
              </a:tblGrid>
              <a:tr h="381000"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b="1" lang="en-US" sz="4800" u="none" cap="none" strike="noStrike"/>
                        <a:t>Method</a:t>
                      </a:r>
                      <a:endParaRPr b="1" sz="4800" u="none" cap="none" strike="noStrike"/>
                    </a:p>
                  </a:txBody>
                  <a:tcPr marT="91425" marB="91425" marR="91425" marL="91425" anchor="ctr"/>
                </a:tc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b="1" lang="en-US" sz="4800" u="none" cap="none" strike="noStrike"/>
                        <a:t>Training</a:t>
                      </a:r>
                      <a:endParaRPr b="1" sz="48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b="1" lang="en-US" sz="4800" u="none" cap="none" strike="noStrike"/>
                        <a:t>Dataset</a:t>
                      </a:r>
                      <a:endParaRPr b="1" sz="4800" u="none" cap="none" strike="noStrike"/>
                    </a:p>
                  </a:txBody>
                  <a:tcPr marT="91425" marB="91425" marR="91425" marL="91425" anchor="ctr"/>
                </a:tc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b="1" lang="en-US" sz="4800" u="none" cap="none" strike="noStrike">
                          <a:solidFill>
                            <a:schemeClr val="lt1"/>
                          </a:solidFill>
                        </a:rPr>
                        <a:t>CTC / RNN-T LRS3 test WER</a:t>
                      </a:r>
                      <a:endParaRPr b="1" sz="48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/>
                </a:tc>
                <a:tc hMerge="1"/>
                <a:tc hMerge="1"/>
              </a:tr>
              <a:tr h="381000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b="1" lang="en-US" sz="4800" u="none" cap="none" strike="noStrike">
                          <a:solidFill>
                            <a:schemeClr val="lt1"/>
                          </a:solidFill>
                        </a:rPr>
                        <a:t>no mask</a:t>
                      </a:r>
                      <a:endParaRPr b="1" sz="48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b="1" lang="en-US" sz="4800" u="none" cap="none" strike="noStrike"/>
                        <a:t>mask video features</a:t>
                      </a:r>
                      <a:endParaRPr b="1" sz="4800" u="none" cap="none" strike="noStrike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b="1" lang="en-US" sz="4800" u="none" cap="none" strike="noStrike"/>
                        <a:t>mask audio features</a:t>
                      </a:r>
                      <a:endParaRPr b="1" sz="4800" u="none" cap="none" strike="noStrike"/>
                    </a:p>
                  </a:txBody>
                  <a:tcPr marT="91425" marB="91425" marR="91425" marL="91425" anchor="ctr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Fast Conformer</a:t>
                      </a:r>
                      <a:endParaRPr sz="4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LRS3</a:t>
                      </a:r>
                      <a:endParaRPr sz="4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1.9</a:t>
                      </a:r>
                      <a:endParaRPr sz="4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2.0</a:t>
                      </a:r>
                      <a:endParaRPr sz="4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100.0</a:t>
                      </a:r>
                      <a:endParaRPr sz="4800" u="none" cap="none" strike="noStrike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-533400" lvl="0" marL="9144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Char char="+"/>
                      </a:pPr>
                      <a:r>
                        <a:rPr lang="en-US" sz="4800" u="none" cap="none" strike="noStrike"/>
                        <a:t>InterCTC</a:t>
                      </a:r>
                      <a:endParaRPr sz="4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LRS3</a:t>
                      </a:r>
                      <a:endParaRPr sz="4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1.6</a:t>
                      </a:r>
                      <a:endParaRPr sz="4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10.2</a:t>
                      </a:r>
                      <a:endParaRPr sz="4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48.7</a:t>
                      </a:r>
                      <a:endParaRPr sz="4800" u="none" cap="none" strike="noStrike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-533400" lvl="0" marL="9144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Char char="+"/>
                      </a:pPr>
                      <a:r>
                        <a:rPr lang="en-US" sz="4800" u="none" cap="none" strike="noStrike"/>
                        <a:t>Modality Dropout</a:t>
                      </a:r>
                      <a:endParaRPr sz="4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LRS3</a:t>
                      </a:r>
                      <a:endParaRPr sz="4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1.</a:t>
                      </a:r>
                      <a:r>
                        <a:rPr lang="en-US" sz="4800"/>
                        <a:t>7</a:t>
                      </a:r>
                      <a:endParaRPr sz="4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1.8</a:t>
                      </a:r>
                      <a:endParaRPr sz="4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44.0</a:t>
                      </a:r>
                      <a:endParaRPr sz="4800" u="none" cap="none" strike="noStrike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-533400" lvl="0" marL="9144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Char char="+"/>
                      </a:pPr>
                      <a:r>
                        <a:rPr lang="en-US" sz="4800" u="none" cap="none" strike="noStrike"/>
                        <a:t>both</a:t>
                      </a:r>
                      <a:endParaRPr sz="4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LRS3</a:t>
                      </a:r>
                      <a:endParaRPr sz="4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1.</a:t>
                      </a:r>
                      <a:r>
                        <a:rPr lang="en-US" sz="4800"/>
                        <a:t>7</a:t>
                      </a:r>
                      <a:endParaRPr sz="4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1.9</a:t>
                      </a:r>
                      <a:endParaRPr sz="4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44.0</a:t>
                      </a:r>
                      <a:endParaRPr sz="4800" u="none" cap="none" strike="noStrike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-533400" lvl="0" marL="9144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Char char="+"/>
                      </a:pPr>
                      <a:r>
                        <a:rPr lang="en-US" sz="4800" u="none" cap="none" strike="noStrike"/>
                        <a:t>Modality Dropout</a:t>
                      </a:r>
                      <a:endParaRPr sz="4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LRS3, VoxCeleb2,</a:t>
                      </a:r>
                      <a:endParaRPr sz="48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AVSpeech</a:t>
                      </a:r>
                      <a:endParaRPr sz="4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0.8</a:t>
                      </a:r>
                      <a:endParaRPr sz="4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1.0</a:t>
                      </a:r>
                      <a:endParaRPr sz="4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32.</a:t>
                      </a:r>
                      <a:r>
                        <a:rPr lang="en-US" sz="4800"/>
                        <a:t>2</a:t>
                      </a:r>
                      <a:endParaRPr sz="48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892" name="Google Shape;892;g2c6ed35b2d1_0_3358"/>
          <p:cNvSpPr txBox="1"/>
          <p:nvPr>
            <p:ph idx="1" type="body"/>
          </p:nvPr>
        </p:nvSpPr>
        <p:spPr>
          <a:xfrm>
            <a:off x="2514600" y="13608025"/>
            <a:ext cx="31050300" cy="560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SzPts val="5400"/>
              <a:buNone/>
            </a:pPr>
            <a:r>
              <a:t/>
            </a:r>
            <a:endParaRPr/>
          </a:p>
          <a:p>
            <a:pPr indent="-457200" lvl="1" marL="13716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4800"/>
              <a:buChar char="▪"/>
            </a:pPr>
            <a:r>
              <a:rPr lang="en-US"/>
              <a:t>Default Fast Conformer model ignores visual modality</a:t>
            </a:r>
            <a:endParaRPr/>
          </a:p>
          <a:p>
            <a:pPr indent="-457200" lvl="1" marL="13716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4800"/>
              <a:buChar char="▪"/>
            </a:pPr>
            <a:r>
              <a:rPr lang="en-US"/>
              <a:t>Adding Inter CTC losses during training in visual encoder or modality dropout solves the problem</a:t>
            </a:r>
            <a:endParaRPr/>
          </a:p>
          <a:p>
            <a:pPr indent="-457200" lvl="1" marL="13716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4800"/>
              <a:buChar char="▪"/>
            </a:pPr>
            <a:r>
              <a:rPr lang="en-US"/>
              <a:t>Training with modality dropout allows the model to be used for unimodal inference at test time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SzPts val="5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SzPts val="5400"/>
              <a:buNone/>
            </a:pPr>
            <a:r>
              <a:t/>
            </a:r>
            <a:endParaRPr/>
          </a:p>
        </p:txBody>
      </p:sp>
      <p:sp>
        <p:nvSpPr>
          <p:cNvPr id="893" name="Google Shape;893;g2c6ed35b2d1_0_3358"/>
          <p:cNvSpPr txBox="1"/>
          <p:nvPr>
            <p:ph idx="12" type="sldNum"/>
          </p:nvPr>
        </p:nvSpPr>
        <p:spPr>
          <a:xfrm>
            <a:off x="34227135" y="18999403"/>
            <a:ext cx="2194800" cy="15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35225" lIns="335225" spcFirstLastPara="1" rIns="335225" wrap="square" tIns="3352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7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g2c6ed35b2d1_0_2542"/>
          <p:cNvSpPr txBox="1"/>
          <p:nvPr>
            <p:ph type="title"/>
          </p:nvPr>
        </p:nvSpPr>
        <p:spPr>
          <a:xfrm>
            <a:off x="2514600" y="0"/>
            <a:ext cx="31546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Trebuchet MS"/>
              <a:buNone/>
            </a:pPr>
            <a:r>
              <a:rPr lang="en-US" sz="8000"/>
              <a:t>Audio-Visual Fast Conformer</a:t>
            </a:r>
            <a:r>
              <a:rPr lang="en-US"/>
              <a:t>: examples (English ASR noise robustness)</a:t>
            </a:r>
            <a:endParaRPr/>
          </a:p>
        </p:txBody>
      </p:sp>
      <p:pic>
        <p:nvPicPr>
          <p:cNvPr id="899" name="Google Shape;899;g2c6ed35b2d1_0_25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14275" y="3291600"/>
            <a:ext cx="6835000" cy="6835000"/>
          </a:xfrm>
          <a:prstGeom prst="rect">
            <a:avLst/>
          </a:prstGeom>
          <a:noFill/>
          <a:ln>
            <a:noFill/>
          </a:ln>
        </p:spPr>
      </p:pic>
      <p:sp>
        <p:nvSpPr>
          <p:cNvPr id="900" name="Google Shape;900;g2c6ed35b2d1_0_2542"/>
          <p:cNvSpPr txBox="1"/>
          <p:nvPr/>
        </p:nvSpPr>
        <p:spPr>
          <a:xfrm>
            <a:off x="11118825" y="3139200"/>
            <a:ext cx="22942500" cy="757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groundtruth:</a:t>
            </a:r>
            <a:r>
              <a:rPr b="0" i="0" lang="en-US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 think what that means is that people just couldn't see what was in front of them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4000" u="none" cap="none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Visual model pred </a:t>
            </a:r>
            <a:r>
              <a:rPr b="1" lang="en-US" sz="4000">
                <a:solidFill>
                  <a:srgbClr val="1155CC"/>
                </a:solidFill>
              </a:rPr>
              <a:t>(wer: 29.41%)</a:t>
            </a:r>
            <a:r>
              <a:rPr b="1" i="0" lang="en-US" sz="4000" u="none" cap="none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b="0" i="0" lang="en-US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 think what that means is </a:t>
            </a:r>
            <a:r>
              <a:rPr b="1" i="0" lang="en-US" sz="4000" u="none" cap="none" strike="noStrike">
                <a:solidFill>
                  <a:srgbClr val="9E0000"/>
                </a:solidFill>
              </a:rPr>
              <a:t>girls</a:t>
            </a:r>
            <a:r>
              <a:rPr b="1" i="0" lang="en-US" sz="4000" u="none" cap="none" strike="noStrike">
                <a:solidFill>
                  <a:srgbClr val="000000"/>
                </a:solidFill>
              </a:rPr>
              <a:t> </a:t>
            </a:r>
            <a:r>
              <a:rPr b="1" i="0" lang="en-US" sz="4000" u="none" cap="none" strike="noStrike">
                <a:solidFill>
                  <a:srgbClr val="9E0000"/>
                </a:solidFill>
              </a:rPr>
              <a:t>think</a:t>
            </a:r>
            <a:r>
              <a:rPr b="0" i="0" lang="en-US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what was in front of them 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Audio model pred </a:t>
            </a:r>
            <a:r>
              <a:rPr b="1" lang="en-US" sz="4000">
                <a:solidFill>
                  <a:srgbClr val="FF0000"/>
                </a:solidFill>
              </a:rPr>
              <a:t>(wer: 0%)</a:t>
            </a:r>
            <a:r>
              <a:rPr b="1" i="0" lang="en-US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b="0" i="0" lang="en-US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 think what that means is that people just couldn't see what was in front of them </a:t>
            </a:r>
            <a:endParaRPr b="1" i="0" sz="4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4000" u="none" cap="none" strike="noStrike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Audio-Visual model pred </a:t>
            </a:r>
            <a:r>
              <a:rPr b="1" lang="en-US" sz="4000">
                <a:solidFill>
                  <a:srgbClr val="9900FF"/>
                </a:solidFill>
              </a:rPr>
              <a:t>(wer: 0%)</a:t>
            </a:r>
            <a:r>
              <a:rPr b="1" i="0" lang="en-US" sz="4000" u="none" cap="none" strike="noStrike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b="0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i think what that means is that people just couldn't see what was in front of them </a:t>
            </a:r>
            <a:endParaRPr b="0" i="0" sz="4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sz="40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en-US" sz="4000">
                <a:solidFill>
                  <a:srgbClr val="FF0000"/>
                </a:solidFill>
              </a:rPr>
              <a:t>Noisy </a:t>
            </a:r>
            <a:r>
              <a:rPr b="1" i="0" lang="en-US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Audio model pred </a:t>
            </a:r>
            <a:r>
              <a:rPr b="1" lang="en-US" sz="4000">
                <a:solidFill>
                  <a:srgbClr val="FF0000"/>
                </a:solidFill>
              </a:rPr>
              <a:t>(wer: 29.41%)</a:t>
            </a:r>
            <a:r>
              <a:rPr b="1" i="0" lang="en-US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b="0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i think what that means is that people just </a:t>
            </a:r>
            <a:r>
              <a:rPr b="1" i="0" lang="en-US" sz="4000" u="none" cap="none" strike="noStrike">
                <a:solidFill>
                  <a:srgbClr val="9E0000"/>
                </a:solidFill>
              </a:rPr>
              <a:t>didn't</a:t>
            </a:r>
            <a:r>
              <a:rPr b="0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see what was </a:t>
            </a:r>
            <a:r>
              <a:rPr b="1" i="0" lang="en-US" sz="4000" u="none" cap="none" strike="noStrike">
                <a:solidFill>
                  <a:srgbClr val="9E0000"/>
                </a:solidFill>
              </a:rPr>
              <a:t>inside</a:t>
            </a:r>
            <a:r>
              <a:rPr b="0" i="0" lang="en-US" sz="4000" u="none" cap="none" strike="noStrike">
                <a:solidFill>
                  <a:srgbClr val="9E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i="0" sz="4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en-US" sz="4000">
                <a:solidFill>
                  <a:srgbClr val="9900FF"/>
                </a:solidFill>
              </a:rPr>
              <a:t>Nisy </a:t>
            </a:r>
            <a:r>
              <a:rPr b="1" i="0" lang="en-US" sz="4000" u="none" cap="none" strike="noStrike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Audio-Visual model pred </a:t>
            </a:r>
            <a:r>
              <a:rPr b="1" lang="en-US" sz="4000">
                <a:solidFill>
                  <a:srgbClr val="9900FF"/>
                </a:solidFill>
              </a:rPr>
              <a:t>(wer: 5.88%)</a:t>
            </a:r>
            <a:r>
              <a:rPr b="1" i="0" lang="en-US" sz="4000" u="none" cap="none" strike="noStrike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b="0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i think what that means is that people couldn't see what was in front of them </a:t>
            </a:r>
            <a:endParaRPr b="1" i="0" sz="4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1" name="Google Shape;901;g2c6ed35b2d1_0_2542" title="00006.mp3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08900" y="10288650"/>
            <a:ext cx="1064675" cy="106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2" name="Google Shape;902;g2c6ed35b2d1_0_254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7226325" y="12191525"/>
            <a:ext cx="6835000" cy="683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3" name="Google Shape;903;g2c6ed35b2d1_0_2542" title="00002.mp3">
            <a:hlinkClick r:id="rId7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111475" y="10661925"/>
            <a:ext cx="1064675" cy="1064675"/>
          </a:xfrm>
          <a:prstGeom prst="rect">
            <a:avLst/>
          </a:prstGeom>
          <a:noFill/>
          <a:ln>
            <a:noFill/>
          </a:ln>
        </p:spPr>
      </p:pic>
      <p:sp>
        <p:nvSpPr>
          <p:cNvPr id="904" name="Google Shape;904;g2c6ed35b2d1_0_2542"/>
          <p:cNvSpPr txBox="1"/>
          <p:nvPr/>
        </p:nvSpPr>
        <p:spPr>
          <a:xfrm>
            <a:off x="2943950" y="11611525"/>
            <a:ext cx="22942500" cy="81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groundtruth:</a:t>
            </a:r>
            <a:r>
              <a:rPr b="0" i="0" lang="en-US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often what happens is you're planning so hard for like how do i get through the hardest part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4000" u="none" cap="none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Visual model pred </a:t>
            </a:r>
            <a:r>
              <a:rPr b="1" lang="en-US" sz="4000">
                <a:solidFill>
                  <a:srgbClr val="1155CC"/>
                </a:solidFill>
              </a:rPr>
              <a:t>(wer: 27.7%)</a:t>
            </a:r>
            <a:r>
              <a:rPr b="0" i="0" lang="en-US" sz="4000" u="none" cap="none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b="0" i="0" lang="en-US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often what happens is </a:t>
            </a:r>
            <a:r>
              <a:rPr b="1" i="0" lang="en-US" sz="4000" u="none" cap="none" strike="noStrike">
                <a:solidFill>
                  <a:srgbClr val="990000"/>
                </a:solidFill>
              </a:rPr>
              <a:t>the plan is</a:t>
            </a:r>
            <a:r>
              <a:rPr b="0" i="0" lang="en-US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so hard for like how do i get through the </a:t>
            </a:r>
            <a:r>
              <a:rPr b="1" i="0" lang="en-US" sz="4000" u="none" cap="none" strike="noStrike">
                <a:solidFill>
                  <a:srgbClr val="990000"/>
                </a:solidFill>
              </a:rPr>
              <a:t>whole</a:t>
            </a:r>
            <a:r>
              <a:rPr b="0" i="0" lang="en-US" sz="4000" u="none" cap="none" strike="noStrike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Audio model pred </a:t>
            </a:r>
            <a:r>
              <a:rPr b="1" lang="en-US" sz="4000">
                <a:solidFill>
                  <a:srgbClr val="FF0000"/>
                </a:solidFill>
              </a:rPr>
              <a:t>(wer: 5.5%)</a:t>
            </a:r>
            <a:r>
              <a:rPr b="1" i="0" lang="en-US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b="0" i="0" lang="en-US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often what happens is you're planning so hard for how do i get through the hardest part </a:t>
            </a:r>
            <a:endParaRPr b="0" i="0" sz="4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4000" u="none" cap="none" strike="noStrike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Audio-Visual model pred </a:t>
            </a:r>
            <a:r>
              <a:rPr b="1" lang="en-US" sz="4000">
                <a:solidFill>
                  <a:srgbClr val="9900FF"/>
                </a:solidFill>
              </a:rPr>
              <a:t>(wer: 5.5%)</a:t>
            </a:r>
            <a:r>
              <a:rPr b="1" i="0" lang="en-US" sz="4000" u="none" cap="none" strike="noStrike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b="0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often what happens is you're planning so hard for how do i get through the hardest part </a:t>
            </a:r>
            <a:endParaRPr b="0" i="0" sz="4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sz="40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Audio model pred </a:t>
            </a:r>
            <a:r>
              <a:rPr b="1" lang="en-US" sz="4000">
                <a:solidFill>
                  <a:srgbClr val="FF0000"/>
                </a:solidFill>
              </a:rPr>
              <a:t>(wer: 50%)</a:t>
            </a:r>
            <a:r>
              <a:rPr b="1" i="0" lang="en-US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b="0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often what happens how do we get </a:t>
            </a:r>
            <a:r>
              <a:rPr b="1" i="0" lang="en-US" sz="4000" u="none" cap="none" strike="noStrike">
                <a:solidFill>
                  <a:srgbClr val="990000"/>
                </a:solidFill>
              </a:rPr>
              <a:t>to</a:t>
            </a:r>
            <a:r>
              <a:rPr b="0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the hardest part </a:t>
            </a:r>
            <a:endParaRPr b="0" i="0" sz="4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4000" u="none" cap="none" strike="noStrike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Audio-Visual model pred </a:t>
            </a:r>
            <a:r>
              <a:rPr b="1" lang="en-US" sz="4000">
                <a:solidFill>
                  <a:srgbClr val="9900FF"/>
                </a:solidFill>
              </a:rPr>
              <a:t>(wer: 5.5%)</a:t>
            </a:r>
            <a:r>
              <a:rPr b="1" i="0" lang="en-US" sz="4000" u="none" cap="none" strike="noStrike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b="1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often what happens is you're planning so hard for how do i get through the hardest part </a:t>
            </a:r>
            <a:endParaRPr b="1" i="0" sz="4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5" name="Google Shape;905;g2c6ed35b2d1_0_2542"/>
          <p:cNvSpPr txBox="1"/>
          <p:nvPr>
            <p:ph idx="12" type="sldNum"/>
          </p:nvPr>
        </p:nvSpPr>
        <p:spPr>
          <a:xfrm>
            <a:off x="34227135" y="18999403"/>
            <a:ext cx="2194800" cy="15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35225" lIns="335225" spcFirstLastPara="1" rIns="335225" wrap="square" tIns="3352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9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p46"/>
          <p:cNvSpPr txBox="1"/>
          <p:nvPr/>
        </p:nvSpPr>
        <p:spPr>
          <a:xfrm>
            <a:off x="13810500" y="8431675"/>
            <a:ext cx="8955000" cy="18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b="1" lang="en-US" sz="115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Questions ?</a:t>
            </a:r>
            <a:r>
              <a:rPr b="1" i="0" lang="en-US" sz="1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 </a:t>
            </a:r>
            <a:endParaRPr b="1" i="0" sz="115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5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g2c6ed35b2d1_0_491"/>
          <p:cNvSpPr txBox="1"/>
          <p:nvPr>
            <p:ph type="title"/>
          </p:nvPr>
        </p:nvSpPr>
        <p:spPr>
          <a:xfrm>
            <a:off x="2514600" y="0"/>
            <a:ext cx="31546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Trebuchet MS"/>
              <a:buNone/>
            </a:pPr>
            <a:r>
              <a:rPr lang="en-US" sz="8000"/>
              <a:t>Audio-Visual Fast Conformer</a:t>
            </a:r>
            <a:r>
              <a:rPr lang="en-US"/>
              <a:t>: Objectives</a:t>
            </a:r>
            <a:endParaRPr/>
          </a:p>
        </p:txBody>
      </p:sp>
      <p:sp>
        <p:nvSpPr>
          <p:cNvPr id="827" name="Google Shape;827;g2c6ed35b2d1_0_491"/>
          <p:cNvSpPr txBox="1"/>
          <p:nvPr>
            <p:ph idx="12" type="sldNum"/>
          </p:nvPr>
        </p:nvSpPr>
        <p:spPr>
          <a:xfrm>
            <a:off x="34227135" y="18999403"/>
            <a:ext cx="2194800" cy="15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35225" lIns="335225" spcFirstLastPara="1" rIns="335225" wrap="square" tIns="3352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28" name="Google Shape;828;g2c6ed35b2d1_0_491"/>
          <p:cNvSpPr txBox="1"/>
          <p:nvPr>
            <p:ph idx="1" type="body"/>
          </p:nvPr>
        </p:nvSpPr>
        <p:spPr>
          <a:xfrm>
            <a:off x="1162700" y="3342312"/>
            <a:ext cx="31050300" cy="1375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SzPts val="5400"/>
              <a:buNone/>
            </a:pPr>
            <a:r>
              <a:t/>
            </a:r>
            <a:endParaRPr/>
          </a:p>
          <a:p>
            <a:pPr indent="-533400" lvl="1" marL="13716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6000"/>
              <a:buChar char="▪"/>
            </a:pPr>
            <a:r>
              <a:rPr lang="en-US" sz="6000"/>
              <a:t>State-of-the-art ASR architecture and performance</a:t>
            </a:r>
            <a:endParaRPr sz="6000"/>
          </a:p>
          <a:p>
            <a:pPr indent="-457200" lvl="2" marL="22860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4400"/>
              <a:buChar char="▪"/>
            </a:pPr>
            <a:r>
              <a:rPr lang="en-US"/>
              <a:t>Fast Conformer Backbone: [2023, Rekesh et al.]</a:t>
            </a:r>
            <a:endParaRPr/>
          </a:p>
          <a:p>
            <a:pPr indent="-457200" lvl="2" marL="22860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4400"/>
              <a:buChar char="▪"/>
            </a:pPr>
            <a:r>
              <a:rPr lang="en-US"/>
              <a:t>Large scale dataset training with generated transcriptions</a:t>
            </a:r>
            <a:endParaRPr/>
          </a:p>
          <a:p>
            <a:pPr indent="0" lvl="0" marL="22860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5400"/>
              <a:buNone/>
            </a:pPr>
            <a:r>
              <a:t/>
            </a:r>
            <a:endParaRPr/>
          </a:p>
          <a:p>
            <a:pPr indent="-533400" lvl="1" marL="13716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6000"/>
              <a:buChar char="▪"/>
            </a:pPr>
            <a:r>
              <a:rPr lang="en-US" sz="6000"/>
              <a:t>Noise </a:t>
            </a:r>
            <a:r>
              <a:rPr lang="en-US" sz="6000"/>
              <a:t>Robust ASR Model</a:t>
            </a:r>
            <a:endParaRPr sz="6000"/>
          </a:p>
          <a:p>
            <a:pPr indent="-457200" lvl="2" marL="22860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4400"/>
              <a:buChar char="▪"/>
            </a:pPr>
            <a:r>
              <a:rPr lang="en-US"/>
              <a:t>Audio-visual inputs</a:t>
            </a:r>
            <a:endParaRPr/>
          </a:p>
          <a:p>
            <a:pPr indent="-457200" lvl="2" marL="22860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4400"/>
              <a:buChar char="▪"/>
            </a:pPr>
            <a:r>
              <a:rPr lang="en-US"/>
              <a:t>Application to noisy environment (ex: driving or other real-world scenario)</a:t>
            </a:r>
            <a:endParaRPr/>
          </a:p>
          <a:p>
            <a:pPr indent="0" lvl="0" marL="22860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5400"/>
              <a:buNone/>
            </a:pPr>
            <a:r>
              <a:t/>
            </a:r>
            <a:endParaRPr/>
          </a:p>
          <a:p>
            <a:pPr indent="-533400" lvl="1" marL="13716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6000"/>
              <a:buChar char="▪"/>
            </a:pPr>
            <a:r>
              <a:rPr lang="en-US" sz="6000"/>
              <a:t>Multilingual Predictions</a:t>
            </a:r>
            <a:endParaRPr sz="6000"/>
          </a:p>
          <a:p>
            <a:pPr indent="-457200" lvl="2" marL="22860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4400"/>
              <a:buChar char="▪"/>
            </a:pPr>
            <a:r>
              <a:rPr lang="en-US"/>
              <a:t>multilingual application: </a:t>
            </a:r>
            <a:r>
              <a:rPr lang="en-US"/>
              <a:t>Spanish, French, Italian, Portuguese, German model finetuned from English model</a:t>
            </a:r>
            <a:endParaRPr/>
          </a:p>
          <a:p>
            <a:pPr indent="0" lvl="0" marL="13716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533400" lvl="1" marL="13716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6000"/>
              <a:buChar char="▪"/>
            </a:pPr>
            <a:r>
              <a:rPr lang="en-US" sz="6000"/>
              <a:t>Flexible Usage</a:t>
            </a:r>
            <a:endParaRPr sz="6000"/>
          </a:p>
          <a:p>
            <a:pPr indent="-457200" lvl="2" marL="22860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4400"/>
              <a:buChar char="▪"/>
            </a:pPr>
            <a:r>
              <a:rPr lang="en-US"/>
              <a:t>Audio-visual trained model supports Audio-only, Video-only and Audio-visual ASR at test time</a:t>
            </a:r>
            <a:endParaRPr/>
          </a:p>
          <a:p>
            <a:pPr indent="-457200" lvl="2" marL="22860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4400"/>
              <a:buChar char="▪"/>
            </a:pPr>
            <a:r>
              <a:rPr lang="en-US"/>
              <a:t>CTC / RNN-T decoding for efficiency / performance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SzPts val="5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2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g2c6ed35b2d1_0_4172"/>
          <p:cNvSpPr txBox="1"/>
          <p:nvPr>
            <p:ph type="title"/>
          </p:nvPr>
        </p:nvSpPr>
        <p:spPr>
          <a:xfrm>
            <a:off x="2514600" y="0"/>
            <a:ext cx="31546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Trebuchet MS"/>
              <a:buNone/>
            </a:pPr>
            <a:r>
              <a:rPr lang="en-US" sz="8000"/>
              <a:t>Audio-Visual Fast Conformer</a:t>
            </a:r>
            <a:r>
              <a:rPr lang="en-US"/>
              <a:t>: Architecture</a:t>
            </a:r>
            <a:endParaRPr/>
          </a:p>
        </p:txBody>
      </p:sp>
      <p:sp>
        <p:nvSpPr>
          <p:cNvPr id="834" name="Google Shape;834;g2c6ed35b2d1_0_4172"/>
          <p:cNvSpPr txBox="1"/>
          <p:nvPr>
            <p:ph idx="1" type="body"/>
          </p:nvPr>
        </p:nvSpPr>
        <p:spPr>
          <a:xfrm>
            <a:off x="17359900" y="3061900"/>
            <a:ext cx="16385100" cy="15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/>
          </a:p>
          <a:p>
            <a:pPr indent="-495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Char char="▪"/>
            </a:pPr>
            <a:r>
              <a:rPr lang="en-US" sz="6000"/>
              <a:t>197 Millions parameters</a:t>
            </a:r>
            <a:endParaRPr sz="6000"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/>
          </a:p>
          <a:p>
            <a:pPr indent="-495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Noto Sans Symbols"/>
              <a:buChar char="▪"/>
            </a:pPr>
            <a:r>
              <a:rPr lang="en-US" sz="6000"/>
              <a:t>Hybrid CTC and RNN-T loss</a:t>
            </a:r>
            <a:endParaRPr sz="6000"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/>
          </a:p>
          <a:p>
            <a:pPr indent="-495300" lvl="0" marL="45720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Noto Sans Symbols"/>
              <a:buChar char="▪"/>
            </a:pPr>
            <a:r>
              <a:rPr lang="en-US" sz="6000"/>
              <a:t>Mel-Spectrogram + Conformer Audio Encoder</a:t>
            </a:r>
            <a:endParaRPr sz="6000"/>
          </a:p>
          <a:p>
            <a:pPr indent="0" lvl="0" marL="45720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None/>
            </a:pPr>
            <a:r>
              <a:t/>
            </a:r>
            <a:endParaRPr sz="4000"/>
          </a:p>
          <a:p>
            <a:pPr indent="-495300" lvl="0" marL="45720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Noto Sans Symbols"/>
              <a:buChar char="▪"/>
            </a:pPr>
            <a:r>
              <a:rPr lang="en-US" sz="6000"/>
              <a:t>ResNet-18 + Conformer Visual Encoder</a:t>
            </a:r>
            <a:endParaRPr sz="6000"/>
          </a:p>
          <a:p>
            <a:pPr indent="0" lvl="0" marL="45720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None/>
            </a:pPr>
            <a:r>
              <a:t/>
            </a:r>
            <a:endParaRPr sz="4000"/>
          </a:p>
          <a:p>
            <a:pPr indent="-495300" lvl="0" marL="45720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SzPts val="6000"/>
              <a:buChar char="▪"/>
            </a:pPr>
            <a:r>
              <a:rPr lang="en-US" sz="6000"/>
              <a:t>Audio-visual fusion by feature concatenation</a:t>
            </a:r>
            <a:endParaRPr sz="6000"/>
          </a:p>
          <a:p>
            <a:pPr indent="0" lvl="0" marL="45720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None/>
            </a:pPr>
            <a:r>
              <a:t/>
            </a:r>
            <a:endParaRPr sz="4000"/>
          </a:p>
          <a:p>
            <a:pPr indent="-495300" lvl="0" marL="45720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SzPts val="6000"/>
              <a:buChar char="▪"/>
            </a:pPr>
            <a:r>
              <a:rPr lang="en-US" sz="6000"/>
              <a:t>Conformer </a:t>
            </a:r>
            <a:r>
              <a:rPr lang="en-US" sz="6000"/>
              <a:t>Audio-Visual Encoder</a:t>
            </a:r>
            <a:endParaRPr sz="6000"/>
          </a:p>
          <a:p>
            <a:pPr indent="0" lvl="0" marL="45720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None/>
            </a:pPr>
            <a:r>
              <a:t/>
            </a:r>
            <a:endParaRPr sz="4000"/>
          </a:p>
          <a:p>
            <a:pPr indent="-495300" lvl="0" marL="45720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SzPts val="6000"/>
              <a:buChar char="▪"/>
            </a:pPr>
            <a:r>
              <a:rPr lang="en-US" sz="6000"/>
              <a:t>LSTM RNN-T decoder</a:t>
            </a:r>
            <a:endParaRPr sz="6000"/>
          </a:p>
          <a:p>
            <a:pPr indent="-114300" lvl="0" marL="45720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Noto Sans Symbols"/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35" name="Google Shape;835;g2c6ed35b2d1_0_4172"/>
          <p:cNvSpPr txBox="1"/>
          <p:nvPr>
            <p:ph idx="12" type="sldNum"/>
          </p:nvPr>
        </p:nvSpPr>
        <p:spPr>
          <a:xfrm>
            <a:off x="34227135" y="18999403"/>
            <a:ext cx="2194800" cy="15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35225" lIns="335225" spcFirstLastPara="1" rIns="335225" wrap="square" tIns="3352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36" name="Google Shape;836;g2c6ed35b2d1_0_41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4600" y="3930800"/>
            <a:ext cx="13757573" cy="12776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0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g2c6ed35b2d1_0_897"/>
          <p:cNvSpPr txBox="1"/>
          <p:nvPr>
            <p:ph type="title"/>
          </p:nvPr>
        </p:nvSpPr>
        <p:spPr>
          <a:xfrm>
            <a:off x="2514600" y="0"/>
            <a:ext cx="31546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Trebuchet MS"/>
              <a:buNone/>
            </a:pPr>
            <a:r>
              <a:rPr lang="en-US" sz="8000"/>
              <a:t>Audio-Visual Fast Conformer</a:t>
            </a:r>
            <a:r>
              <a:rPr lang="en-US"/>
              <a:t>: Audio-Visual Datasets</a:t>
            </a:r>
            <a:endParaRPr/>
          </a:p>
        </p:txBody>
      </p:sp>
      <p:sp>
        <p:nvSpPr>
          <p:cNvPr id="842" name="Google Shape;842;g2c6ed35b2d1_0_897"/>
          <p:cNvSpPr txBox="1"/>
          <p:nvPr>
            <p:ph idx="12" type="sldNum"/>
          </p:nvPr>
        </p:nvSpPr>
        <p:spPr>
          <a:xfrm>
            <a:off x="34227135" y="18999403"/>
            <a:ext cx="2194800" cy="15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35225" lIns="335225" spcFirstLastPara="1" rIns="335225" wrap="square" tIns="3352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843" name="Google Shape;843;g2c6ed35b2d1_0_897"/>
          <p:cNvGraphicFramePr/>
          <p:nvPr/>
        </p:nvGraphicFramePr>
        <p:xfrm>
          <a:off x="3535400" y="10146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{E5EF5541-D895-405F-9BAE-86AD347BB2B9}</a:tableStyleId>
              </a:tblPr>
              <a:tblGrid>
                <a:gridCol w="3688150"/>
                <a:gridCol w="3688150"/>
                <a:gridCol w="3688150"/>
                <a:gridCol w="3688150"/>
                <a:gridCol w="3688150"/>
                <a:gridCol w="3688150"/>
                <a:gridCol w="3688150"/>
                <a:gridCol w="3688150"/>
              </a:tblGrid>
              <a:tr h="864475"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/>
                        <a:t>Datasets</a:t>
                      </a:r>
                      <a:endParaRPr sz="4400"/>
                    </a:p>
                  </a:txBody>
                  <a:tcPr marT="91425" marB="91425" marR="91425" marL="91425" anchor="ctr"/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/>
                        <a:t>Number of training hours per language</a:t>
                      </a:r>
                      <a:endParaRPr sz="4400"/>
                    </a:p>
                  </a:txBody>
                  <a:tcPr marT="91425" marB="91425" marR="91425" marL="91425" anchor="ctr"/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864475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/>
                        <a:t>en</a:t>
                      </a:r>
                      <a:endParaRPr sz="44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/>
                        <a:t>es</a:t>
                      </a:r>
                      <a:endParaRPr sz="44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/>
                        <a:t>fr</a:t>
                      </a:r>
                      <a:endParaRPr sz="44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/>
                        <a:t>pt</a:t>
                      </a:r>
                      <a:endParaRPr sz="44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/>
                        <a:t>it</a:t>
                      </a:r>
                      <a:endParaRPr sz="44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/>
                        <a:t>de</a:t>
                      </a:r>
                      <a:endParaRPr sz="44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/>
                        <a:t>all</a:t>
                      </a:r>
                      <a:endParaRPr sz="4400"/>
                    </a:p>
                  </a:txBody>
                  <a:tcPr marT="91425" marB="91425" marR="91425" marL="91425" anchor="ctr"/>
                </a:tc>
              </a:tr>
              <a:tr h="864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/>
                        <a:t>LRS3 / MuAViC</a:t>
                      </a:r>
                      <a:endParaRPr sz="44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/>
                        <a:t>435</a:t>
                      </a:r>
                      <a:endParaRPr sz="44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/>
                        <a:t>176</a:t>
                      </a:r>
                      <a:endParaRPr sz="44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/>
                        <a:t>173</a:t>
                      </a:r>
                      <a:endParaRPr sz="44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/>
                        <a:t>152</a:t>
                      </a:r>
                      <a:endParaRPr sz="44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/>
                        <a:t>99</a:t>
                      </a:r>
                      <a:endParaRPr sz="44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/>
                        <a:t>10</a:t>
                      </a:r>
                      <a:endParaRPr sz="44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/>
                        <a:t>1046</a:t>
                      </a:r>
                      <a:endParaRPr sz="4400"/>
                    </a:p>
                  </a:txBody>
                  <a:tcPr marT="91425" marB="91425" marR="91425" marL="91425" anchor="ctr"/>
                </a:tc>
              </a:tr>
              <a:tr h="864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/>
                        <a:t>VoxCeleb2 (generated)</a:t>
                      </a:r>
                      <a:endParaRPr sz="44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/>
                        <a:t>1252</a:t>
                      </a:r>
                      <a:endParaRPr sz="44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/>
                        <a:t>37</a:t>
                      </a:r>
                      <a:endParaRPr sz="44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/>
                        <a:t>109</a:t>
                      </a:r>
                      <a:endParaRPr sz="44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/>
                        <a:t>8</a:t>
                      </a:r>
                      <a:endParaRPr sz="44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/>
                        <a:t>36</a:t>
                      </a:r>
                      <a:endParaRPr sz="44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/>
                        <a:t>153</a:t>
                      </a:r>
                      <a:endParaRPr sz="44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/>
                        <a:t>1595</a:t>
                      </a:r>
                      <a:endParaRPr sz="4400"/>
                    </a:p>
                  </a:txBody>
                  <a:tcPr marT="91425" marB="91425" marR="91425" marL="91425" anchor="ctr"/>
                </a:tc>
              </a:tr>
              <a:tr h="864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/>
                        <a:t>AVSpeech (generated)</a:t>
                      </a:r>
                      <a:endParaRPr sz="44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/>
                        <a:t>1429</a:t>
                      </a:r>
                      <a:endParaRPr sz="44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/>
                        <a:t>257</a:t>
                      </a:r>
                      <a:endParaRPr sz="44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/>
                        <a:t>115</a:t>
                      </a:r>
                      <a:endParaRPr sz="44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/>
                        <a:t>312</a:t>
                      </a:r>
                      <a:endParaRPr sz="44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/>
                        <a:t>66</a:t>
                      </a:r>
                      <a:endParaRPr sz="44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/>
                        <a:t>136</a:t>
                      </a:r>
                      <a:endParaRPr sz="44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/>
                        <a:t>2316</a:t>
                      </a:r>
                      <a:endParaRPr sz="4400"/>
                    </a:p>
                  </a:txBody>
                  <a:tcPr marT="91425" marB="91425" marR="91425" marL="91425" anchor="ctr"/>
                </a:tc>
              </a:tr>
              <a:tr h="864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/>
                        <a:t>Total generated</a:t>
                      </a:r>
                      <a:endParaRPr sz="44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/>
                        <a:t>2681</a:t>
                      </a:r>
                      <a:endParaRPr sz="44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/>
                        <a:t>294</a:t>
                      </a:r>
                      <a:endParaRPr sz="44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/>
                        <a:t>224</a:t>
                      </a:r>
                      <a:endParaRPr sz="44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/>
                        <a:t>319</a:t>
                      </a:r>
                      <a:endParaRPr sz="44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/>
                        <a:t>102</a:t>
                      </a:r>
                      <a:endParaRPr sz="44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/>
                        <a:t>289</a:t>
                      </a:r>
                      <a:endParaRPr sz="44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/>
                        <a:t>3910</a:t>
                      </a:r>
                      <a:endParaRPr sz="4400"/>
                    </a:p>
                  </a:txBody>
                  <a:tcPr marT="91425" marB="91425" marR="91425" marL="91425" anchor="ctr"/>
                </a:tc>
              </a:tr>
              <a:tr h="864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/>
                        <a:t>Total</a:t>
                      </a:r>
                      <a:endParaRPr sz="44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/>
                        <a:t>3116</a:t>
                      </a:r>
                      <a:endParaRPr sz="44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/>
                        <a:t>470</a:t>
                      </a:r>
                      <a:endParaRPr sz="44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/>
                        <a:t>398</a:t>
                      </a:r>
                      <a:endParaRPr sz="44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/>
                        <a:t>472</a:t>
                      </a:r>
                      <a:endParaRPr sz="44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/>
                        <a:t>201</a:t>
                      </a:r>
                      <a:endParaRPr sz="44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/>
                        <a:t>299</a:t>
                      </a:r>
                      <a:endParaRPr sz="44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/>
                        <a:t>4957</a:t>
                      </a:r>
                      <a:endParaRPr sz="4400"/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  <p:sp>
        <p:nvSpPr>
          <p:cNvPr id="844" name="Google Shape;844;g2c6ed35b2d1_0_897"/>
          <p:cNvSpPr txBox="1"/>
          <p:nvPr>
            <p:ph idx="1" type="body"/>
          </p:nvPr>
        </p:nvSpPr>
        <p:spPr>
          <a:xfrm>
            <a:off x="1162700" y="3792162"/>
            <a:ext cx="31050300" cy="1375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SzPts val="5400"/>
              <a:buNone/>
            </a:pPr>
            <a:r>
              <a:t/>
            </a:r>
            <a:endParaRPr/>
          </a:p>
          <a:p>
            <a:pPr indent="-450850" lvl="1" marL="13716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4700"/>
              <a:buChar char="▪"/>
            </a:pPr>
            <a:r>
              <a:rPr lang="en-US" sz="4700"/>
              <a:t>LRS3: English TED talks</a:t>
            </a:r>
            <a:endParaRPr sz="4700"/>
          </a:p>
          <a:p>
            <a:pPr indent="-450850" lvl="1" marL="13716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4700"/>
              <a:buChar char="▪"/>
            </a:pPr>
            <a:r>
              <a:rPr lang="en-US" sz="4700"/>
              <a:t>MuAViC: Multilingual</a:t>
            </a:r>
            <a:r>
              <a:rPr lang="en-US" sz="4700"/>
              <a:t> </a:t>
            </a:r>
            <a:r>
              <a:rPr lang="en-US" sz="4700"/>
              <a:t>TED talks including LRS3</a:t>
            </a:r>
            <a:endParaRPr sz="4700"/>
          </a:p>
          <a:p>
            <a:pPr indent="-450850" lvl="1" marL="13716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4700"/>
              <a:buChar char="▪"/>
            </a:pPr>
            <a:r>
              <a:rPr lang="en-US" sz="4700"/>
              <a:t>VoxCeleb2: </a:t>
            </a:r>
            <a:r>
              <a:rPr lang="en-US" sz="4700"/>
              <a:t>Multilingual Celebrity Speech from YouTube</a:t>
            </a:r>
            <a:endParaRPr sz="4700"/>
          </a:p>
          <a:p>
            <a:pPr indent="-450850" lvl="1" marL="13716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4700"/>
              <a:buChar char="▪"/>
            </a:pPr>
            <a:r>
              <a:rPr lang="en-US" sz="4700"/>
              <a:t>AVSpeech: Multilingual Speech from YouTube</a:t>
            </a:r>
            <a:endParaRPr sz="4700"/>
          </a:p>
        </p:txBody>
      </p:sp>
      <p:pic>
        <p:nvPicPr>
          <p:cNvPr id="845" name="Google Shape;845;g2c6ed35b2d1_0_8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27425" y="3266100"/>
            <a:ext cx="15357773" cy="629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9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g2c6ed35b2d1_0_1310"/>
          <p:cNvSpPr txBox="1"/>
          <p:nvPr>
            <p:ph type="title"/>
          </p:nvPr>
        </p:nvSpPr>
        <p:spPr>
          <a:xfrm>
            <a:off x="2514600" y="0"/>
            <a:ext cx="31546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Trebuchet MS"/>
              <a:buNone/>
            </a:pPr>
            <a:r>
              <a:rPr lang="en-US" sz="8000"/>
              <a:t>Audio-Visual Fast Conformer</a:t>
            </a:r>
            <a:r>
              <a:rPr lang="en-US"/>
              <a:t>: LRS3 results (English)</a:t>
            </a:r>
            <a:endParaRPr/>
          </a:p>
        </p:txBody>
      </p:sp>
      <p:graphicFrame>
        <p:nvGraphicFramePr>
          <p:cNvPr id="851" name="Google Shape;851;g2c6ed35b2d1_0_1310"/>
          <p:cNvGraphicFramePr/>
          <p:nvPr/>
        </p:nvGraphicFramePr>
        <p:xfrm>
          <a:off x="3985425" y="3729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{00F64C9F-496F-4F81-978B-9AF237B2E5F7}</a:tableStyleId>
              </a:tblPr>
              <a:tblGrid>
                <a:gridCol w="5720925"/>
                <a:gridCol w="3154575"/>
                <a:gridCol w="8368150"/>
                <a:gridCol w="2948675"/>
                <a:gridCol w="2771250"/>
                <a:gridCol w="2524575"/>
                <a:gridCol w="3117000"/>
              </a:tblGrid>
              <a:tr h="1191625"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r>
                        <a:rPr b="1" lang="en-US" sz="3800" u="none" cap="none" strike="noStrike"/>
                        <a:t>Method</a:t>
                      </a:r>
                      <a:endParaRPr b="1" sz="3800" u="none" cap="none" strike="noStrike"/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r>
                        <a:rPr b="1" lang="en-US" sz="3800" u="none" cap="none" strike="noStrike"/>
                        <a:t>Num</a:t>
                      </a:r>
                      <a:endParaRPr b="1" sz="3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r>
                        <a:rPr b="1" lang="en-US" sz="3800" u="none" cap="none" strike="noStrike"/>
                        <a:t>Params</a:t>
                      </a:r>
                      <a:endParaRPr b="1" sz="3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r>
                        <a:rPr b="1" lang="en-US" sz="3800" u="none" cap="none" strike="noStrike"/>
                        <a:t>AV model</a:t>
                      </a:r>
                      <a:endParaRPr b="1" sz="3800" u="none" cap="none" strike="noStrike"/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r>
                        <a:rPr b="1" lang="en-US" sz="3800" u="none" cap="none" strike="noStrike"/>
                        <a:t>Training </a:t>
                      </a:r>
                      <a:endParaRPr b="1" sz="3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r>
                        <a:rPr b="1" lang="en-US" sz="3800" u="none" cap="none" strike="noStrike"/>
                        <a:t>datasets</a:t>
                      </a:r>
                      <a:endParaRPr b="1" sz="3800" u="none" cap="none" strike="noStrike"/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r>
                        <a:rPr b="1" lang="en-US" sz="3800" u="none" cap="none" strike="noStrike"/>
                        <a:t>Total</a:t>
                      </a:r>
                      <a:endParaRPr b="1" sz="3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r>
                        <a:rPr b="1" lang="en-US" sz="3800" u="none" cap="none" strike="noStrike"/>
                        <a:t>Hours</a:t>
                      </a:r>
                      <a:endParaRPr b="1" sz="3800" u="none" cap="none" strike="noStrike"/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b="1" lang="en-US" sz="4000" u="none" cap="none" strike="noStrike"/>
                        <a:t>LRS3 test WER (%)</a:t>
                      </a:r>
                      <a:endParaRPr b="1" sz="4000" u="none" cap="none" strike="noStrike"/>
                    </a:p>
                  </a:txBody>
                  <a:tcPr marT="91425" marB="91425" marR="91425" marL="91425"/>
                </a:tc>
                <a:tc hMerge="1"/>
                <a:tc hMerge="1"/>
              </a:tr>
              <a:tr h="848950">
                <a:tc vMerge="1"/>
                <a:tc vMerge="1"/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b="1" lang="en-US" sz="3800" u="none" cap="none" strike="noStrike"/>
                        <a:t>AV</a:t>
                      </a:r>
                      <a:endParaRPr b="1" sz="3800" u="none" cap="none" strike="noStrike"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b="1" lang="en-US" sz="3800" u="none" cap="none" strike="noStrike"/>
                        <a:t>A</a:t>
                      </a:r>
                      <a:endParaRPr b="1" sz="3800" u="none" cap="none" strike="noStrike"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r>
                        <a:rPr b="1" lang="en-US" sz="3800" u="none" cap="none" strike="noStrike"/>
                        <a:t>V</a:t>
                      </a:r>
                      <a:endParaRPr b="1" sz="3800" u="none" cap="none" strike="noStrike"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r>
                        <a:rPr lang="en-US" sz="3800"/>
                        <a:t>CM-seq2seq</a:t>
                      </a:r>
                      <a:endParaRPr sz="3800"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r>
                        <a:rPr lang="en-US" sz="3800"/>
                        <a:t>92M</a:t>
                      </a:r>
                      <a:endParaRPr sz="3800" u="none" cap="none" strike="noStrike"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r>
                        <a:rPr lang="en-US" sz="3800" u="none" cap="none" strike="noStrike"/>
                        <a:t>LRW,LRS3</a:t>
                      </a:r>
                      <a:endParaRPr sz="3800" u="none" cap="none" strike="noStrike"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r>
                        <a:rPr lang="en-US" sz="3800" u="none" cap="none" strike="noStrike"/>
                        <a:t>595</a:t>
                      </a:r>
                      <a:endParaRPr sz="3800" u="none" cap="none" strike="noStrike"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r>
                        <a:rPr lang="en-US" sz="3800" u="none" cap="none" strike="noStrike"/>
                        <a:t>2.3</a:t>
                      </a:r>
                      <a:endParaRPr sz="3800" u="none" cap="none" strike="noStrike"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r>
                        <a:rPr lang="en-US" sz="3800" u="none" cap="none" strike="noStrike"/>
                        <a:t>2.3</a:t>
                      </a:r>
                      <a:endParaRPr sz="3800" u="none" cap="none" strike="noStrike"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r>
                        <a:rPr lang="en-US" sz="3800" u="none" cap="none" strike="noStrike"/>
                        <a:t>43.3</a:t>
                      </a:r>
                      <a:endParaRPr sz="3800" u="none" cap="none" strike="noStrike"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r>
                        <a:rPr lang="en-US" sz="3800" u="none" cap="none" strike="noStrike"/>
                        <a:t>AVEC</a:t>
                      </a:r>
                      <a:endParaRPr sz="3800" u="none" cap="none" strike="noStrike"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r>
                        <a:rPr lang="en-US" sz="3800" u="none" cap="none" strike="noStrike"/>
                        <a:t>61M</a:t>
                      </a:r>
                      <a:endParaRPr sz="3800" u="none" cap="none" strike="noStrike"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r>
                        <a:rPr lang="en-US" sz="3800" u="none" cap="none" strike="noStrike"/>
                        <a:t>LRW,LRS2&amp;3</a:t>
                      </a:r>
                      <a:endParaRPr sz="3800" u="none" cap="none" strike="noStrike"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r>
                        <a:rPr lang="en-US" sz="3800" u="none" cap="none" strike="noStrike"/>
                        <a:t>818</a:t>
                      </a:r>
                      <a:endParaRPr sz="3800" u="none" cap="none" strike="noStrike"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r>
                        <a:rPr lang="en-US" sz="3800" u="none" cap="none" strike="noStrike"/>
                        <a:t>1.8</a:t>
                      </a:r>
                      <a:endParaRPr sz="3800" u="none" cap="none" strike="noStrike"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r>
                        <a:rPr lang="en-US" sz="3800" u="none" cap="none" strike="noStrike"/>
                        <a:t>2.0</a:t>
                      </a:r>
                      <a:endParaRPr sz="3800" u="none" cap="none" strike="noStrike"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r>
                        <a:rPr lang="en-US" sz="3800" u="none" cap="none" strike="noStrike"/>
                        <a:t>37.5</a:t>
                      </a:r>
                      <a:endParaRPr sz="3800" u="none" cap="none" strike="noStrike"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r>
                        <a:rPr lang="en-US" sz="3800" u="none" cap="none" strike="noStrike"/>
                        <a:t>AV-HuBER</a:t>
                      </a:r>
                      <a:endParaRPr sz="3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r>
                        <a:rPr lang="en-US" sz="3800" u="none" cap="none" strike="noStrike"/>
                        <a:t>325M*</a:t>
                      </a:r>
                      <a:endParaRPr sz="3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r>
                        <a:rPr lang="en-US" sz="3800" u="none" cap="none" strike="noStrike"/>
                        <a:t>LRS3,VoxCeleb2</a:t>
                      </a:r>
                      <a:endParaRPr sz="3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r>
                        <a:rPr lang="en-US" sz="3800" u="none" cap="none" strike="noStrike"/>
                        <a:t>1759</a:t>
                      </a:r>
                      <a:endParaRPr sz="3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r>
                        <a:rPr lang="en-US" sz="3800" u="none" cap="none" strike="noStrike"/>
                        <a:t>1.</a:t>
                      </a:r>
                      <a:r>
                        <a:rPr lang="en-US" sz="3800"/>
                        <a:t>4</a:t>
                      </a:r>
                      <a:endParaRPr sz="3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r>
                        <a:rPr lang="en-US" sz="3800" u="none" cap="none" strike="noStrike"/>
                        <a:t>1.</a:t>
                      </a:r>
                      <a:r>
                        <a:rPr lang="en-US" sz="3800"/>
                        <a:t>3</a:t>
                      </a:r>
                      <a:endParaRPr sz="3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r>
                        <a:rPr lang="en-US" sz="3800" u="none" cap="none" strike="noStrike"/>
                        <a:t>2</a:t>
                      </a:r>
                      <a:r>
                        <a:rPr lang="en-US" sz="3800"/>
                        <a:t>8.6</a:t>
                      </a:r>
                      <a:endParaRPr sz="3800" u="none" cap="none" strike="noStrike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r>
                        <a:rPr lang="en-US" sz="3800" u="none" cap="none" strike="noStrike"/>
                        <a:t>RAVen</a:t>
                      </a:r>
                      <a:endParaRPr sz="3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r>
                        <a:rPr lang="en-US" sz="3800" u="none" cap="none" strike="noStrike"/>
                        <a:t>328M*</a:t>
                      </a:r>
                      <a:endParaRPr sz="3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800" u="none" cap="none" strike="noStrike">
                          <a:solidFill>
                            <a:schemeClr val="lt1"/>
                          </a:solidFill>
                        </a:rPr>
                        <a:t>LRS3,VoxCeleb2</a:t>
                      </a:r>
                      <a:endParaRPr sz="3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800" u="none" cap="none" strike="noStrike">
                          <a:solidFill>
                            <a:schemeClr val="lt1"/>
                          </a:solidFill>
                        </a:rPr>
                        <a:t>1759</a:t>
                      </a:r>
                      <a:endParaRPr sz="3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r>
                        <a:rPr lang="en-US" sz="3800" u="none" cap="none" strike="noStrike"/>
                        <a:t>-</a:t>
                      </a:r>
                      <a:endParaRPr sz="3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r>
                        <a:rPr lang="en-US" sz="3800" u="none" cap="none" strike="noStrike"/>
                        <a:t>1.4</a:t>
                      </a:r>
                      <a:endParaRPr sz="3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r>
                        <a:rPr lang="en-US" sz="3800" u="none" cap="none" strike="noStrike"/>
                        <a:t>28.2</a:t>
                      </a:r>
                      <a:endParaRPr sz="3800" u="none" cap="none" strike="noStrike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r>
                        <a:rPr lang="en-US" sz="3800" u="none" cap="none" strike="noStrike"/>
                        <a:t>VATLM</a:t>
                      </a:r>
                      <a:endParaRPr sz="3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800" u="none" cap="none" strike="noStrike">
                          <a:solidFill>
                            <a:schemeClr val="lt1"/>
                          </a:solidFill>
                        </a:rPr>
                        <a:t>325M*</a:t>
                      </a:r>
                      <a:endParaRPr sz="3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800" u="none" cap="none" strike="noStrike">
                          <a:solidFill>
                            <a:schemeClr val="lt1"/>
                          </a:solidFill>
                        </a:rPr>
                        <a:t>LRS3,VoxCeleb2</a:t>
                      </a:r>
                      <a:endParaRPr sz="3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800" u="none" cap="none" strike="noStrike">
                          <a:solidFill>
                            <a:schemeClr val="lt1"/>
                          </a:solidFill>
                        </a:rPr>
                        <a:t>1759</a:t>
                      </a:r>
                      <a:endParaRPr sz="3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r>
                        <a:rPr lang="en-US" sz="3800" u="none" cap="none" strike="noStrike"/>
                        <a:t>1.2</a:t>
                      </a:r>
                      <a:endParaRPr sz="3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r>
                        <a:rPr lang="en-US" sz="3800" u="none" cap="none" strike="noStrike"/>
                        <a:t>-</a:t>
                      </a:r>
                      <a:endParaRPr sz="3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r>
                        <a:rPr lang="en-US" sz="3800" u="none" cap="none" strike="noStrike"/>
                        <a:t>2</a:t>
                      </a:r>
                      <a:r>
                        <a:rPr lang="en-US" sz="3800"/>
                        <a:t>8.4</a:t>
                      </a:r>
                      <a:endParaRPr sz="3800" u="none" cap="none" strike="noStrike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r>
                        <a:rPr lang="en-US" sz="3800" u="none" cap="none" strike="noStrike"/>
                        <a:t>u-HuBERT</a:t>
                      </a:r>
                      <a:endParaRPr sz="3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800" u="none" cap="none" strike="noStrike">
                          <a:solidFill>
                            <a:schemeClr val="lt1"/>
                          </a:solidFill>
                        </a:rPr>
                        <a:t>325M*</a:t>
                      </a:r>
                      <a:endParaRPr sz="3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800" u="none" cap="none" strike="noStrike">
                          <a:solidFill>
                            <a:schemeClr val="lt1"/>
                          </a:solidFill>
                        </a:rPr>
                        <a:t>LRS3,VoxCeleb2</a:t>
                      </a:r>
                      <a:endParaRPr sz="3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800" u="none" cap="none" strike="noStrike">
                          <a:solidFill>
                            <a:schemeClr val="lt1"/>
                          </a:solidFill>
                        </a:rPr>
                        <a:t>1759</a:t>
                      </a:r>
                      <a:endParaRPr sz="3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r>
                        <a:rPr lang="en-US" sz="3800" u="none" cap="none" strike="noStrike"/>
                        <a:t>1.2</a:t>
                      </a:r>
                      <a:endParaRPr sz="3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r>
                        <a:rPr lang="en-US" sz="3800" u="none" cap="none" strike="noStrike"/>
                        <a:t>1.4</a:t>
                      </a:r>
                      <a:endParaRPr sz="3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r>
                        <a:rPr lang="en-US" sz="3800" u="none" cap="none" strike="noStrike"/>
                        <a:t>27.2</a:t>
                      </a:r>
                      <a:endParaRPr sz="3800" u="none" cap="none" strike="noStrike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r>
                        <a:rPr lang="en-US" sz="3800" u="none" cap="none" strike="noStrike"/>
                        <a:t>AV-data2ve</a:t>
                      </a:r>
                      <a:r>
                        <a:rPr lang="en-US" sz="3800"/>
                        <a:t>c</a:t>
                      </a:r>
                      <a:endParaRPr sz="3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800" u="none" cap="none" strike="noStrike">
                          <a:solidFill>
                            <a:schemeClr val="lt1"/>
                          </a:solidFill>
                        </a:rPr>
                        <a:t>325M*</a:t>
                      </a:r>
                      <a:endParaRPr sz="3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800" u="none" cap="none" strike="noStrike">
                          <a:solidFill>
                            <a:schemeClr val="lt1"/>
                          </a:solidFill>
                        </a:rPr>
                        <a:t>LRS3,VoxCeleb2</a:t>
                      </a:r>
                      <a:endParaRPr sz="3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800" u="none" cap="none" strike="noStrike">
                          <a:solidFill>
                            <a:schemeClr val="lt1"/>
                          </a:solidFill>
                        </a:rPr>
                        <a:t>1759</a:t>
                      </a:r>
                      <a:endParaRPr sz="3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r>
                        <a:rPr lang="en-US" sz="3800" u="none" cap="none" strike="noStrike"/>
                        <a:t>1.3</a:t>
                      </a:r>
                      <a:endParaRPr sz="3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r>
                        <a:rPr lang="en-US" sz="3800" u="none" cap="none" strike="noStrike"/>
                        <a:t>1.4</a:t>
                      </a:r>
                      <a:endParaRPr sz="3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r>
                        <a:rPr lang="en-US" sz="3800" u="none" cap="none" strike="noStrike"/>
                        <a:t>28.5</a:t>
                      </a:r>
                      <a:endParaRPr sz="3800" u="none" cap="none" strike="noStrike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r>
                        <a:rPr lang="en-US" sz="3800" u="none" cap="none" strike="noStrike"/>
                        <a:t>Auto-AVSR </a:t>
                      </a:r>
                      <a:endParaRPr sz="3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r>
                        <a:rPr lang="en-US" sz="3800" u="none" cap="none" strike="noStrike"/>
                        <a:t>425M</a:t>
                      </a:r>
                      <a:endParaRPr sz="3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r>
                        <a:rPr lang="en-US" sz="3800" u="none" cap="none" strike="noStrike"/>
                        <a:t>LRW,LRS2&amp;3,</a:t>
                      </a:r>
                      <a:r>
                        <a:rPr lang="en-US" sz="3800" u="none" cap="none" strike="noStrike">
                          <a:solidFill>
                            <a:schemeClr val="lt1"/>
                          </a:solidFill>
                        </a:rPr>
                        <a:t>VoxCeleb2</a:t>
                      </a:r>
                      <a:r>
                        <a:rPr lang="en-US" sz="3800" u="none" cap="none" strike="noStrike"/>
                        <a:t>,AVSpeech</a:t>
                      </a:r>
                      <a:endParaRPr sz="3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r>
                        <a:rPr lang="en-US" sz="3800" u="none" cap="none" strike="noStrike"/>
                        <a:t>3448</a:t>
                      </a:r>
                      <a:endParaRPr sz="3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r>
                        <a:rPr lang="en-US" sz="3800" u="none" cap="none" strike="noStrike"/>
                        <a:t>0.9</a:t>
                      </a:r>
                      <a:endParaRPr sz="3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r>
                        <a:rPr lang="en-US" sz="3800" u="none" cap="none" strike="noStrike"/>
                        <a:t>1.0</a:t>
                      </a:r>
                      <a:endParaRPr sz="3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r>
                        <a:rPr lang="en-US" sz="3800" u="none" cap="none" strike="noStrike"/>
                        <a:t>19.1</a:t>
                      </a:r>
                      <a:endParaRPr sz="3800" u="none" cap="none" strike="noStrike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800"/>
                        <a:t>VIT 3D</a:t>
                      </a:r>
                      <a:endParaRPr sz="3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800"/>
                        <a:t>310M</a:t>
                      </a:r>
                      <a:endParaRPr sz="3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800"/>
                        <a:t>YouTube-90k</a:t>
                      </a:r>
                      <a:endParaRPr sz="3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800"/>
                        <a:t>90k</a:t>
                      </a:r>
                      <a:endParaRPr sz="3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800">
                          <a:solidFill>
                            <a:schemeClr val="lt1"/>
                          </a:solidFill>
                        </a:rPr>
                        <a:t>1.6</a:t>
                      </a:r>
                      <a:endParaRPr sz="38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800"/>
                        <a:t>-</a:t>
                      </a:r>
                      <a:endParaRPr sz="3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800">
                          <a:solidFill>
                            <a:schemeClr val="lt1"/>
                          </a:solidFill>
                        </a:rPr>
                        <a:t>17.0</a:t>
                      </a:r>
                      <a:endParaRPr sz="38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800"/>
                        <a:t>VGG Conformer</a:t>
                      </a:r>
                      <a:endParaRPr sz="3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800"/>
                        <a:t>180M</a:t>
                      </a:r>
                      <a:endParaRPr sz="3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3800"/>
                        <a:buFont typeface="Arial"/>
                        <a:buNone/>
                      </a:pPr>
                      <a:r>
                        <a:rPr lang="en-US" sz="3800">
                          <a:solidFill>
                            <a:schemeClr val="lt1"/>
                          </a:solidFill>
                        </a:rPr>
                        <a:t>YouTube-100k</a:t>
                      </a:r>
                      <a:endParaRPr sz="3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3800"/>
                        <a:buFont typeface="Arial"/>
                        <a:buNone/>
                      </a:pPr>
                      <a:r>
                        <a:rPr lang="en-US" sz="3800">
                          <a:solidFill>
                            <a:schemeClr val="lt1"/>
                          </a:solidFill>
                        </a:rPr>
                        <a:t>100k</a:t>
                      </a:r>
                      <a:endParaRPr sz="3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800">
                          <a:solidFill>
                            <a:schemeClr val="lt1"/>
                          </a:solidFill>
                        </a:rPr>
                        <a:t>0.9</a:t>
                      </a:r>
                      <a:endParaRPr sz="38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800"/>
                        <a:t>1.0</a:t>
                      </a:r>
                      <a:endParaRPr sz="3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800">
                          <a:solidFill>
                            <a:schemeClr val="lt1"/>
                          </a:solidFill>
                        </a:rPr>
                        <a:t>-</a:t>
                      </a:r>
                      <a:endParaRPr sz="38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r>
                        <a:rPr lang="en-US" sz="3800" u="none" cap="none" strike="noStrike"/>
                        <a:t>LP Conformer </a:t>
                      </a:r>
                      <a:endParaRPr sz="3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r>
                        <a:rPr lang="en-US" sz="3800" u="none" cap="none" strike="noStrike"/>
                        <a:t>570M</a:t>
                      </a:r>
                      <a:endParaRPr sz="3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r>
                        <a:rPr lang="en-US" sz="3800" u="none" cap="none" strike="noStrike"/>
                        <a:t>YouTube-100k</a:t>
                      </a:r>
                      <a:endParaRPr sz="3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r>
                        <a:rPr lang="en-US" sz="3800" u="none" cap="none" strike="noStrike"/>
                        <a:t>100k</a:t>
                      </a:r>
                      <a:endParaRPr sz="3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800" u="none" cap="none" strike="noStrike">
                          <a:solidFill>
                            <a:schemeClr val="lt1"/>
                          </a:solidFill>
                        </a:rPr>
                        <a:t>0.9</a:t>
                      </a:r>
                      <a:endParaRPr sz="3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r>
                        <a:rPr lang="en-US" sz="3800" u="none" cap="none" strike="noStrike"/>
                        <a:t>-</a:t>
                      </a:r>
                      <a:endParaRPr sz="3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3800" u="none" cap="none" strike="noStrike">
                          <a:solidFill>
                            <a:schemeClr val="lt1"/>
                          </a:solidFill>
                        </a:rPr>
                        <a:t>12.8</a:t>
                      </a:r>
                      <a:endParaRPr b="1" sz="3800" u="none" cap="none" strike="noStrike"/>
                    </a:p>
                  </a:txBody>
                  <a:tcPr marT="91425" marB="91425" marR="91425" marL="91425"/>
                </a:tc>
              </a:tr>
              <a:tr h="381000">
                <a:tc rowSpan="3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r>
                        <a:rPr lang="en-US" sz="3800" u="none" cap="none" strike="noStrike"/>
                        <a:t>Fast Conformer (ours)</a:t>
                      </a:r>
                      <a:endParaRPr b="1" sz="3800" u="none" cap="none" strike="noStrike"/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 row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r>
                        <a:rPr lang="en-US" sz="3800" u="none" cap="none" strike="noStrike"/>
                        <a:t>197M</a:t>
                      </a:r>
                      <a:endParaRPr sz="3800" u="none" cap="none" strike="noStrike"/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r>
                        <a:rPr lang="en-US" sz="3800" u="none" cap="none" strike="noStrike"/>
                        <a:t>LRS3</a:t>
                      </a:r>
                      <a:endParaRPr sz="3800" u="none" cap="none" strike="noStrike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r>
                        <a:rPr lang="en-US" sz="3800" u="none" cap="none" strike="noStrike"/>
                        <a:t>435</a:t>
                      </a:r>
                      <a:endParaRPr sz="3800" u="none" cap="none" strike="noStrike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r>
                        <a:rPr lang="en-US" sz="3800" u="none" cap="none" strike="noStrike"/>
                        <a:t>1.</a:t>
                      </a:r>
                      <a:r>
                        <a:rPr lang="en-US" sz="3800"/>
                        <a:t>7</a:t>
                      </a:r>
                      <a:endParaRPr sz="3800" u="none" cap="none" strike="noStrike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r>
                        <a:rPr lang="en-US" sz="3800" u="none" cap="none" strike="noStrike"/>
                        <a:t>1.</a:t>
                      </a:r>
                      <a:r>
                        <a:rPr lang="en-US" sz="3800"/>
                        <a:t>6</a:t>
                      </a:r>
                      <a:endParaRPr sz="3800" u="none" cap="none" strike="noStrike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r>
                        <a:rPr lang="en-US" sz="3800" u="none" cap="none" strike="noStrike"/>
                        <a:t>4</a:t>
                      </a:r>
                      <a:r>
                        <a:rPr lang="en-US" sz="3800"/>
                        <a:t>3</a:t>
                      </a:r>
                      <a:r>
                        <a:rPr lang="en-US" sz="3800" u="none" cap="none" strike="noStrike"/>
                        <a:t>.</a:t>
                      </a:r>
                      <a:r>
                        <a:rPr lang="en-US" sz="3800"/>
                        <a:t>8</a:t>
                      </a:r>
                      <a:endParaRPr sz="3800" u="none" cap="none" strike="noStrike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</a:tr>
              <a:tr h="381000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r>
                        <a:rPr lang="en-US" sz="3800" u="none" cap="none" strike="noStrike"/>
                        <a:t>LRS3,</a:t>
                      </a:r>
                      <a:r>
                        <a:rPr lang="en-US" sz="3800" u="none" cap="none" strike="noStrike">
                          <a:solidFill>
                            <a:schemeClr val="lt1"/>
                          </a:solidFill>
                        </a:rPr>
                        <a:t>VoxCeleb2</a:t>
                      </a:r>
                      <a:endParaRPr sz="3800" u="none" cap="none" strike="noStrike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r>
                        <a:rPr lang="en-US" sz="3800" u="none" cap="none" strike="noStrike"/>
                        <a:t>1687</a:t>
                      </a:r>
                      <a:endParaRPr sz="3800" u="none" cap="none" strike="noStrike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r>
                        <a:rPr lang="en-US" sz="3800"/>
                        <a:t>0.9</a:t>
                      </a:r>
                      <a:endParaRPr sz="3800" u="none" cap="none" strike="noStrike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r>
                        <a:rPr b="1" lang="en-US" sz="3800" u="none" cap="none" strike="noStrike"/>
                        <a:t>0.7</a:t>
                      </a:r>
                      <a:endParaRPr b="1" sz="3800" u="none" cap="none" strike="noStrike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r>
                        <a:rPr lang="en-US" sz="3800"/>
                        <a:t>31.0</a:t>
                      </a:r>
                      <a:endParaRPr sz="3800" u="none" cap="none" strike="noStrike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</a:tr>
              <a:tr h="381000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r>
                        <a:rPr lang="en-US" sz="3800" u="none" cap="none" strike="noStrike"/>
                        <a:t>LRS3,</a:t>
                      </a:r>
                      <a:r>
                        <a:rPr lang="en-US" sz="3800" u="none" cap="none" strike="noStrike">
                          <a:solidFill>
                            <a:schemeClr val="lt1"/>
                          </a:solidFill>
                        </a:rPr>
                        <a:t>VoxCeleb2,AVSpeech</a:t>
                      </a:r>
                      <a:endParaRPr sz="3800" u="none" cap="none" strike="noStrike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r>
                        <a:rPr lang="en-US" sz="3800" u="none" cap="none" strike="noStrike"/>
                        <a:t>3116</a:t>
                      </a:r>
                      <a:endParaRPr sz="3800" u="none" cap="none" strike="noStrike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r>
                        <a:rPr b="1" lang="en-US" sz="3800" u="none" cap="none" strike="noStrike"/>
                        <a:t>0.8</a:t>
                      </a:r>
                      <a:endParaRPr b="1" sz="3800" u="none" cap="none" strike="noStrike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r>
                        <a:rPr b="1" lang="en-US" sz="3800" u="none" cap="none" strike="noStrike"/>
                        <a:t>0.7</a:t>
                      </a:r>
                      <a:endParaRPr b="1" sz="3800" u="none" cap="none" strike="noStrike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r>
                        <a:rPr lang="en-US" sz="3800" u="none" cap="none" strike="noStrike"/>
                        <a:t>25.5</a:t>
                      </a:r>
                      <a:endParaRPr sz="3800" u="none" cap="none" strike="noStrike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sp>
        <p:nvSpPr>
          <p:cNvPr id="852" name="Google Shape;852;g2c6ed35b2d1_0_1310"/>
          <p:cNvSpPr txBox="1"/>
          <p:nvPr>
            <p:ph idx="1" type="body"/>
          </p:nvPr>
        </p:nvSpPr>
        <p:spPr>
          <a:xfrm>
            <a:off x="1257300" y="15919550"/>
            <a:ext cx="32367600" cy="30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9144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5400"/>
              <a:buNone/>
            </a:pPr>
            <a:r>
              <a:t/>
            </a:r>
            <a:endParaRPr/>
          </a:p>
          <a:p>
            <a:pPr indent="-457200" lvl="1" marL="13716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4800"/>
              <a:buChar char="▪"/>
            </a:pPr>
            <a:r>
              <a:rPr lang="en-US"/>
              <a:t>* shows number of encoder parameters instead of total parameters </a:t>
            </a:r>
            <a:endParaRPr/>
          </a:p>
          <a:p>
            <a:pPr indent="-457200" lvl="1" marL="13716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4800"/>
              <a:buChar char="▪"/>
            </a:pPr>
            <a:r>
              <a:rPr lang="en-US"/>
              <a:t>Reaches state-of-the-art audio-visual and audio-only results with WER of 0.8% and 0.7%, respectively</a:t>
            </a:r>
            <a:endParaRPr/>
          </a:p>
          <a:p>
            <a:pPr indent="-457200" lvl="1" marL="13716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4800"/>
              <a:buChar char="▪"/>
            </a:pPr>
            <a:r>
              <a:rPr lang="en-US"/>
              <a:t>Visual-only model still lacks behind Auto-AVSR, which trains on LRW and LRS2 and has 250.5M params against 130M for our lip reading model 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SzPts val="5400"/>
              <a:buNone/>
            </a:pPr>
            <a:r>
              <a:t/>
            </a:r>
            <a:endParaRPr/>
          </a:p>
        </p:txBody>
      </p:sp>
      <p:sp>
        <p:nvSpPr>
          <p:cNvPr id="853" name="Google Shape;853;g2c6ed35b2d1_0_1310"/>
          <p:cNvSpPr txBox="1"/>
          <p:nvPr>
            <p:ph idx="12" type="sldNum"/>
          </p:nvPr>
        </p:nvSpPr>
        <p:spPr>
          <a:xfrm>
            <a:off x="34227135" y="18999403"/>
            <a:ext cx="2194800" cy="15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35225" lIns="335225" spcFirstLastPara="1" rIns="335225" wrap="square" tIns="3352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7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g2c6ed35b2d1_0_3764"/>
          <p:cNvSpPr txBox="1"/>
          <p:nvPr>
            <p:ph type="title"/>
          </p:nvPr>
        </p:nvSpPr>
        <p:spPr>
          <a:xfrm>
            <a:off x="2514600" y="0"/>
            <a:ext cx="31546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Trebuchet MS"/>
              <a:buNone/>
            </a:pPr>
            <a:r>
              <a:rPr lang="en-US" sz="8000"/>
              <a:t>Audio-Visual Fast Conformer</a:t>
            </a:r>
            <a:r>
              <a:rPr lang="en-US"/>
              <a:t>: LRS3 results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Trebuchet MS"/>
              <a:buNone/>
            </a:pPr>
            <a:r>
              <a:rPr lang="en-US"/>
              <a:t>(English noisy setup, babble / white noise)</a:t>
            </a:r>
            <a:endParaRPr/>
          </a:p>
        </p:txBody>
      </p:sp>
      <p:graphicFrame>
        <p:nvGraphicFramePr>
          <p:cNvPr id="859" name="Google Shape;859;g2c6ed35b2d1_0_3764"/>
          <p:cNvGraphicFramePr/>
          <p:nvPr/>
        </p:nvGraphicFramePr>
        <p:xfrm>
          <a:off x="2514600" y="43262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{00F64C9F-496F-4F81-978B-9AF237B2E5F7}</a:tableStyleId>
              </a:tblPr>
              <a:tblGrid>
                <a:gridCol w="7514050"/>
                <a:gridCol w="3576675"/>
                <a:gridCol w="4051425"/>
                <a:gridCol w="5166225"/>
                <a:gridCol w="2065100"/>
                <a:gridCol w="1881275"/>
                <a:gridCol w="2322750"/>
                <a:gridCol w="2322750"/>
                <a:gridCol w="2322750"/>
              </a:tblGrid>
              <a:tr h="1191625"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b="1" lang="en-US" sz="4800" u="none" cap="none" strike="noStrike"/>
                        <a:t>Method</a:t>
                      </a:r>
                      <a:endParaRPr b="1" sz="4800" u="none" cap="none" strike="noStrike"/>
                    </a:p>
                  </a:txBody>
                  <a:tcPr marT="91425" marB="91425" marR="91425" marL="91425" anchor="ctr"/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b="1" lang="en-US" sz="4800" u="none" cap="none" strike="noStrike"/>
                        <a:t>Mode</a:t>
                      </a:r>
                      <a:endParaRPr b="1" sz="4800" u="none" cap="none" strike="noStrike"/>
                    </a:p>
                  </a:txBody>
                  <a:tcPr marT="91425" marB="91425" marR="91425" marL="91425" anchor="ctr"/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b="1" lang="en-US" sz="4800" u="none" cap="none" strike="noStrike"/>
                        <a:t>Num</a:t>
                      </a:r>
                      <a:endParaRPr b="1" sz="4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b="1" lang="en-US" sz="4800" u="none" cap="none" strike="noStrike"/>
                        <a:t>Params</a:t>
                      </a:r>
                      <a:endParaRPr b="1" sz="4800" u="none" cap="none" strike="noStrike"/>
                    </a:p>
                  </a:txBody>
                  <a:tcPr marT="91425" marB="91425" marR="91425" marL="91425" anchor="ctr"/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b="1" lang="en-US" sz="4800" u="none" cap="none" strike="noStrike"/>
                        <a:t>Noise</a:t>
                      </a:r>
                      <a:endParaRPr b="1" sz="4800" u="none" cap="none" strike="noStrike"/>
                    </a:p>
                  </a:txBody>
                  <a:tcPr marT="91425" marB="91425" marR="91425" marL="91425" anchor="ctr"/>
                </a:tc>
                <a:tc gridSpan="5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b="1" lang="en-US" sz="4800" u="none" cap="none" strike="noStrike"/>
                        <a:t>test time SNR level (dB)</a:t>
                      </a:r>
                      <a:endParaRPr b="1" sz="4800" u="none" cap="none" strike="noStrike"/>
                    </a:p>
                  </a:txBody>
                  <a:tcPr marT="91425" marB="91425" marR="91425" marL="91425"/>
                </a:tc>
                <a:tc hMerge="1"/>
                <a:tc hMerge="1"/>
                <a:tc hMerge="1"/>
                <a:tc hMerge="1"/>
              </a:tr>
              <a:tr h="848950">
                <a:tc vMerge="1"/>
                <a:tc vMerge="1"/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b="1" lang="en-US" sz="4800" u="none" cap="none" strike="noStrike"/>
                        <a:t>12.5</a:t>
                      </a:r>
                      <a:endParaRPr b="1" sz="4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b="1" lang="en-US" sz="4800" u="none" cap="none" strike="noStrike"/>
                        <a:t>7.5</a:t>
                      </a:r>
                      <a:endParaRPr b="1" sz="4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b="1" lang="en-US" sz="4800" u="none" cap="none" strike="noStrike"/>
                        <a:t>2.5</a:t>
                      </a:r>
                      <a:endParaRPr b="1" sz="4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b="1" lang="en-US" sz="4800" u="none" cap="none" strike="noStrike"/>
                        <a:t>-2.5</a:t>
                      </a:r>
                      <a:endParaRPr b="1" sz="4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b="1" lang="en-US" sz="4800" u="none" cap="none" strike="noStrike"/>
                        <a:t>-7.5</a:t>
                      </a:r>
                      <a:endParaRPr b="1" sz="4800" u="none" cap="none" strike="noStrike"/>
                    </a:p>
                  </a:txBody>
                  <a:tcPr marT="91425" marB="91425" marR="91425" marL="91425"/>
                </a:tc>
              </a:tr>
              <a:tr h="381000"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Auto-AVSR </a:t>
                      </a:r>
                      <a:endParaRPr sz="48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(noise robustness SOTA)</a:t>
                      </a:r>
                      <a:endParaRPr sz="4800" u="none" cap="none" strike="noStrike"/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A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243M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babble</a:t>
                      </a:r>
                      <a:endParaRPr sz="4800" u="none" cap="none" strike="noStrike"/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1.1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1.2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1.6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2.7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8.3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</a:tr>
              <a:tr h="381000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AV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425M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1.0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1.0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1.5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2.2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5.6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</a:tr>
              <a:tr h="381000"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Fast Conformer (ours)</a:t>
                      </a:r>
                      <a:endParaRPr sz="48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A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119M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babble</a:t>
                      </a:r>
                      <a:endParaRPr sz="48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0.9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1.2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1.8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3.5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10.9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381000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AV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197M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1.3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1.5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2.0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3.2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6.7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381000"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Auto-AVSR </a:t>
                      </a:r>
                      <a:endParaRPr sz="48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(noise robustness SOTA)</a:t>
                      </a:r>
                      <a:endParaRPr sz="48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A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243M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white</a:t>
                      </a:r>
                      <a:endParaRPr sz="4800" u="none" cap="none" strike="noStrike"/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2.1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4.0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10.4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30.2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88.9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1098525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AV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425M</a:t>
                      </a:r>
                      <a:endParaRPr sz="4800" u="none" cap="none" strike="noStrike"/>
                    </a:p>
                  </a:txBody>
                  <a:tcPr marT="91425" marB="91425" marR="91425" marL="91425"/>
                </a:tc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1.4</a:t>
                      </a:r>
                      <a:endParaRPr sz="4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2.3</a:t>
                      </a:r>
                      <a:endParaRPr sz="4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4.3</a:t>
                      </a:r>
                      <a:endParaRPr sz="4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9.5</a:t>
                      </a:r>
                      <a:endParaRPr sz="4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24.2</a:t>
                      </a:r>
                      <a:endParaRPr sz="4800" u="none" cap="none" strike="noStrike"/>
                    </a:p>
                  </a:txBody>
                  <a:tcPr marT="91425" marB="91425" marR="91425" marL="91425"/>
                </a:tc>
              </a:tr>
              <a:tr h="381000"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4800" u="none" cap="none" strike="noStrike">
                          <a:solidFill>
                            <a:schemeClr val="lt1"/>
                          </a:solidFill>
                        </a:rPr>
                        <a:t>Fast Conformer (ours)</a:t>
                      </a:r>
                      <a:endParaRPr sz="4800" u="none" cap="none" strike="noStrike"/>
                    </a:p>
                  </a:txBody>
                  <a:tcPr marT="91425" marB="91425" marR="91425" marL="91425" anchor="ctr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A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119M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rgbClr val="EFEFEF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white</a:t>
                      </a:r>
                      <a:endParaRPr sz="4800" u="none" cap="none" strike="noStrike"/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1.5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2.8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6.9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17.6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54.8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</a:tr>
              <a:tr h="381000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AV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197M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rgbClr val="EFEFEF"/>
                    </a:solidFill>
                  </a:tcPr>
                </a:tc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b="1" lang="en-US" sz="4800" u="none" cap="none" strike="noStrike"/>
                        <a:t>1.4</a:t>
                      </a:r>
                      <a:endParaRPr b="1" sz="4800" u="none" cap="none" strike="noStrike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b="1" lang="en-US" sz="4800" u="none" cap="none" strike="noStrike"/>
                        <a:t>2.1</a:t>
                      </a:r>
                      <a:endParaRPr b="1" sz="4800" u="none" cap="none" strike="noStrike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b="1" lang="en-US" sz="4800" u="none" cap="none" strike="noStrike"/>
                        <a:t>3.2</a:t>
                      </a:r>
                      <a:endParaRPr b="1" sz="4800" u="none" cap="none" strike="noStrike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b="1" lang="en-US" sz="4800" u="none" cap="none" strike="noStrike"/>
                        <a:t>5.7</a:t>
                      </a:r>
                      <a:endParaRPr b="1" sz="4800" u="none" cap="none" strike="noStrike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b="1" lang="en-US" sz="4800" u="none" cap="none" strike="noStrike"/>
                        <a:t>21.4</a:t>
                      </a:r>
                      <a:endParaRPr b="1" sz="4800" u="none" cap="none" strike="noStrike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sp>
        <p:nvSpPr>
          <p:cNvPr id="860" name="Google Shape;860;g2c6ed35b2d1_0_3764"/>
          <p:cNvSpPr txBox="1"/>
          <p:nvPr>
            <p:ph idx="1" type="body"/>
          </p:nvPr>
        </p:nvSpPr>
        <p:spPr>
          <a:xfrm>
            <a:off x="2514600" y="14742300"/>
            <a:ext cx="31050300" cy="30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9144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5400"/>
              <a:buNone/>
            </a:pPr>
            <a:r>
              <a:t/>
            </a:r>
            <a:endParaRPr/>
          </a:p>
          <a:p>
            <a:pPr indent="-457200" lvl="1" marL="13716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4800"/>
              <a:buChar char="▪"/>
            </a:pPr>
            <a:r>
              <a:rPr lang="en-US"/>
              <a:t>Model reaches state-of-the-art robustness</a:t>
            </a:r>
            <a:endParaRPr/>
          </a:p>
          <a:p>
            <a:pPr indent="-457200" lvl="1" marL="13716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4800"/>
              <a:buChar char="▪"/>
            </a:pPr>
            <a:r>
              <a:rPr lang="en-US"/>
              <a:t>Audio-only models overfit to babble noise used during training for more robust ASR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SzPts val="5400"/>
              <a:buNone/>
            </a:pPr>
            <a:r>
              <a:t/>
            </a:r>
            <a:endParaRPr/>
          </a:p>
        </p:txBody>
      </p:sp>
      <p:sp>
        <p:nvSpPr>
          <p:cNvPr id="861" name="Google Shape;861;g2c6ed35b2d1_0_3764"/>
          <p:cNvSpPr txBox="1"/>
          <p:nvPr>
            <p:ph idx="12" type="sldNum"/>
          </p:nvPr>
        </p:nvSpPr>
        <p:spPr>
          <a:xfrm>
            <a:off x="34227135" y="18999403"/>
            <a:ext cx="2194800" cy="15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35225" lIns="335225" spcFirstLastPara="1" rIns="335225" wrap="square" tIns="3352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5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g2c6ed35b2d1_0_1716"/>
          <p:cNvSpPr txBox="1"/>
          <p:nvPr>
            <p:ph type="title"/>
          </p:nvPr>
        </p:nvSpPr>
        <p:spPr>
          <a:xfrm>
            <a:off x="2514600" y="0"/>
            <a:ext cx="31546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Trebuchet MS"/>
              <a:buNone/>
            </a:pPr>
            <a:r>
              <a:rPr lang="en-US" sz="8000"/>
              <a:t>Audio-Visual Fast Conformer</a:t>
            </a:r>
            <a:r>
              <a:rPr lang="en-US"/>
              <a:t>: MuAViC results (Multilingual)</a:t>
            </a:r>
            <a:endParaRPr/>
          </a:p>
        </p:txBody>
      </p:sp>
      <p:graphicFrame>
        <p:nvGraphicFramePr>
          <p:cNvPr id="867" name="Google Shape;867;g2c6ed35b2d1_0_1716"/>
          <p:cNvGraphicFramePr/>
          <p:nvPr/>
        </p:nvGraphicFramePr>
        <p:xfrm>
          <a:off x="2688975" y="31771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{00F64C9F-496F-4F81-978B-9AF237B2E5F7}</a:tableStyleId>
              </a:tblPr>
              <a:tblGrid>
                <a:gridCol w="7285100"/>
                <a:gridCol w="2803225"/>
                <a:gridCol w="2803225"/>
                <a:gridCol w="3062725"/>
                <a:gridCol w="3103400"/>
                <a:gridCol w="3021500"/>
                <a:gridCol w="2973625"/>
                <a:gridCol w="3247275"/>
                <a:gridCol w="2897925"/>
              </a:tblGrid>
              <a:tr h="843525"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b="1" lang="en-US" sz="4400" u="none" cap="none" strike="noStrike"/>
                        <a:t>Method</a:t>
                      </a:r>
                      <a:endParaRPr b="1" sz="4400" u="none" cap="none" strike="noStrike"/>
                    </a:p>
                  </a:txBody>
                  <a:tcPr marT="91425" marB="91425" marR="91425" marL="91425" anchor="ctr"/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4400"/>
                        <a:t>Total</a:t>
                      </a:r>
                      <a:endParaRPr b="1" sz="44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4400"/>
                        <a:t>Hours</a:t>
                      </a:r>
                      <a:endParaRPr b="1" sz="4400"/>
                    </a:p>
                  </a:txBody>
                  <a:tcPr marT="91425" marB="91425" marR="91425" marL="91425" anchor="ctr"/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b="1" lang="en-US" sz="4400" u="none" cap="none" strike="noStrike"/>
                        <a:t>Mode</a:t>
                      </a:r>
                      <a:endParaRPr b="1" sz="4400" u="none" cap="none" strike="noStrike"/>
                    </a:p>
                  </a:txBody>
                  <a:tcPr marT="91425" marB="91425" marR="91425" marL="91425" anchor="ctr"/>
                </a:tc>
                <a:tc gridSpan="5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b="1" lang="en-US" sz="4400" u="none" cap="none" strike="noStrike"/>
                        <a:t>Language</a:t>
                      </a:r>
                      <a:endParaRPr b="1" sz="4400" u="none" cap="none" strike="noStrike"/>
                    </a:p>
                  </a:txBody>
                  <a:tcPr marT="91425" marB="91425" marR="91425" marL="91425"/>
                </a:tc>
                <a:tc hMerge="1"/>
                <a:tc hMerge="1"/>
                <a:tc hMerge="1"/>
                <a:tc hMerge="1"/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b="1" lang="en-US" sz="4400" u="none" cap="none" strike="noStrike"/>
                        <a:t>avg</a:t>
                      </a:r>
                      <a:endParaRPr b="1" sz="4400" u="none" cap="none" strike="noStrike"/>
                    </a:p>
                  </a:txBody>
                  <a:tcPr marT="91425" marB="91425" marR="91425" marL="91425" anchor="ctr"/>
                </a:tc>
              </a:tr>
              <a:tr h="843525">
                <a:tc vMerge="1"/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b="1" lang="en-US" sz="4400" u="none" cap="none" strike="noStrike"/>
                        <a:t>es</a:t>
                      </a:r>
                      <a:endParaRPr b="1" sz="4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b="1" lang="en-US" sz="4400" u="none" cap="none" strike="noStrike"/>
                        <a:t>fr</a:t>
                      </a:r>
                      <a:endParaRPr b="1" sz="4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b="1" lang="en-US" sz="4400" u="none" cap="none" strike="noStrike"/>
                        <a:t>pt</a:t>
                      </a:r>
                      <a:endParaRPr b="1" sz="4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b="1" lang="en-US" sz="4400" u="none" cap="none" strike="noStrike"/>
                        <a:t>it</a:t>
                      </a:r>
                      <a:endParaRPr b="1" sz="4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b="1" lang="en-US" sz="4400" u="none" cap="none" strike="noStrike"/>
                        <a:t>de</a:t>
                      </a:r>
                      <a:endParaRPr b="1" sz="4400" u="none" cap="none" strike="noStrike"/>
                    </a:p>
                  </a:txBody>
                  <a:tcPr marT="91425" marB="91425" marR="91425" marL="91425"/>
                </a:tc>
                <a:tc vMerge="1"/>
              </a:tr>
              <a:tr h="843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cap="none" strike="noStrike"/>
                        <a:t>Whisper Large </a:t>
                      </a:r>
                      <a:endParaRPr sz="4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cap="none" strike="noStrike"/>
                        <a:t>(our inference)</a:t>
                      </a:r>
                      <a:endParaRPr sz="4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/>
                        <a:t>680k</a:t>
                      </a:r>
                      <a:endParaRPr sz="44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cap="none" strike="noStrike"/>
                        <a:t>A</a:t>
                      </a:r>
                      <a:endParaRPr sz="44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b="1" lang="en-US" sz="4400" u="none" cap="none" strike="noStrike"/>
                        <a:t>7.6</a:t>
                      </a:r>
                      <a:endParaRPr b="1" sz="44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b="1" lang="en-US" sz="4400" u="none" cap="none" strike="noStrike"/>
                        <a:t>9.4</a:t>
                      </a:r>
                      <a:endParaRPr b="1" sz="44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cap="none" strike="noStrike"/>
                        <a:t>11.3</a:t>
                      </a:r>
                      <a:endParaRPr sz="44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b="1" lang="en-US" sz="4400" u="none" cap="none" strike="noStrike"/>
                        <a:t>8.7</a:t>
                      </a:r>
                      <a:endParaRPr b="1" sz="44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b="1" lang="en-US" sz="4400" u="none" cap="none" strike="noStrike"/>
                        <a:t>20.4</a:t>
                      </a:r>
                      <a:endParaRPr b="1" sz="44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b="1" lang="en-US" sz="4400" u="none" cap="none" strike="noStrike"/>
                        <a:t>11.5</a:t>
                      </a:r>
                      <a:endParaRPr b="1" sz="44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43525"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cap="none" strike="noStrike"/>
                        <a:t>Monolingual </a:t>
                      </a:r>
                      <a:endParaRPr sz="4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cap="none" strike="noStrike"/>
                        <a:t>AV-HuBERT</a:t>
                      </a:r>
                      <a:endParaRPr sz="4400" u="none" cap="none" strike="noStrike"/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/>
                        <a:t>2377</a:t>
                      </a:r>
                      <a:endParaRPr sz="4400"/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cap="none" strike="noStrike"/>
                        <a:t>A</a:t>
                      </a:r>
                      <a:endParaRPr sz="4400" u="none" cap="none" strike="noStrike"/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cap="none" strike="noStrike"/>
                        <a:t>16.5</a:t>
                      </a:r>
                      <a:endParaRPr sz="4400" u="none" cap="none" strike="noStrike"/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cap="none" strike="noStrike"/>
                        <a:t>24.4</a:t>
                      </a:r>
                      <a:endParaRPr sz="4400" u="none" cap="none" strike="noStrike"/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cap="none" strike="noStrike"/>
                        <a:t>23.0</a:t>
                      </a:r>
                      <a:endParaRPr sz="4400" u="none" cap="none" strike="noStrike"/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cap="none" strike="noStrike"/>
                        <a:t>19.3</a:t>
                      </a:r>
                      <a:endParaRPr sz="4400" u="none" cap="none" strike="noStrike"/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cap="none" strike="noStrike"/>
                        <a:t>61.1</a:t>
                      </a:r>
                      <a:endParaRPr sz="4400" u="none" cap="none" strike="noStrike"/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cap="none" strike="noStrike"/>
                        <a:t>28.9</a:t>
                      </a:r>
                      <a:endParaRPr sz="4400" u="none" cap="none" strike="noStrike"/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843525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cap="none" strike="noStrike"/>
                        <a:t>AV</a:t>
                      </a:r>
                      <a:endParaRPr sz="4400" u="none" cap="none" strike="noStrike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cap="none" strike="noStrike"/>
                        <a:t>15.9</a:t>
                      </a:r>
                      <a:endParaRPr sz="4400" u="none" cap="none" strike="noStrike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cap="none" strike="noStrike"/>
                        <a:t>23.7</a:t>
                      </a:r>
                      <a:endParaRPr sz="4400" u="none" cap="none" strike="noStrike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cap="none" strike="noStrike"/>
                        <a:t>19.4</a:t>
                      </a:r>
                      <a:endParaRPr sz="4400" u="none" cap="none" strike="noStrike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cap="none" strike="noStrike"/>
                        <a:t>18.5</a:t>
                      </a:r>
                      <a:endParaRPr sz="4400" u="none" cap="none" strike="noStrike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cap="none" strike="noStrike"/>
                        <a:t>52.4</a:t>
                      </a:r>
                      <a:endParaRPr sz="4400" u="none" cap="none" strike="noStrike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cap="none" strike="noStrike"/>
                        <a:t>26.0</a:t>
                      </a:r>
                      <a:endParaRPr sz="4400" u="none" cap="none" strike="noStrike"/>
                    </a:p>
                  </a:txBody>
                  <a:tcPr marT="91425" marB="91425" marR="91425" marL="91425" anchor="ctr"/>
                </a:tc>
              </a:tr>
              <a:tr h="843525"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4400" u="none" cap="none" strike="noStrike">
                          <a:solidFill>
                            <a:schemeClr val="lt1"/>
                          </a:solidFill>
                        </a:rPr>
                        <a:t>Multilingual </a:t>
                      </a:r>
                      <a:endParaRPr sz="4400" u="none" cap="none" strike="noStrike">
                        <a:solidFill>
                          <a:schemeClr val="lt1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4400" u="none" cap="none" strike="noStrike">
                          <a:solidFill>
                            <a:schemeClr val="lt1"/>
                          </a:solidFill>
                        </a:rPr>
                        <a:t>AV-HuBERT </a:t>
                      </a:r>
                      <a:endParaRPr sz="4400" u="none" cap="none" strike="noStrike"/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/>
                        <a:t>2467</a:t>
                      </a:r>
                      <a:endParaRPr sz="4400" u="none" cap="none" strike="noStrike"/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cap="none" strike="noStrike"/>
                        <a:t>A</a:t>
                      </a:r>
                      <a:endParaRPr sz="4400" u="none" cap="none" strike="noStrike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cap="none" strike="noStrike"/>
                        <a:t>30.6</a:t>
                      </a:r>
                      <a:endParaRPr sz="4400" u="none" cap="none" strike="noStrike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cap="none" strike="noStrike"/>
                        <a:t>27.0</a:t>
                      </a:r>
                      <a:endParaRPr sz="4400" u="none" cap="none" strike="noStrike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cap="none" strike="noStrike"/>
                        <a:t>19.8</a:t>
                      </a:r>
                      <a:endParaRPr sz="4400" u="none" cap="none" strike="noStrike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cap="none" strike="noStrike"/>
                        <a:t>19.3</a:t>
                      </a:r>
                      <a:endParaRPr sz="4400" u="none" cap="none" strike="noStrike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cap="none" strike="noStrike"/>
                        <a:t>46.5</a:t>
                      </a:r>
                      <a:endParaRPr sz="4400" u="none" cap="none" strike="noStrike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cap="none" strike="noStrike"/>
                        <a:t>28.6</a:t>
                      </a:r>
                      <a:endParaRPr sz="4400" u="none" cap="none" strike="noStrike"/>
                    </a:p>
                  </a:txBody>
                  <a:tcPr marT="91425" marB="91425" marR="91425" marL="91425" anchor="ctr"/>
                </a:tc>
              </a:tr>
              <a:tr h="843525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cap="none" strike="noStrike"/>
                        <a:t>AV</a:t>
                      </a:r>
                      <a:endParaRPr sz="4400" u="none" cap="none" strike="noStrike"/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cap="none" strike="noStrike"/>
                        <a:t>16.2</a:t>
                      </a:r>
                      <a:endParaRPr sz="4400" u="none" cap="none" strike="noStrike"/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cap="none" strike="noStrike"/>
                        <a:t>19.0</a:t>
                      </a:r>
                      <a:endParaRPr sz="4400" u="none" cap="none" strike="noStrike"/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cap="none" strike="noStrike"/>
                        <a:t>19.9</a:t>
                      </a:r>
                      <a:endParaRPr sz="4400" u="none" cap="none" strike="noStrike"/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cap="none" strike="noStrike"/>
                        <a:t>19.8</a:t>
                      </a:r>
                      <a:endParaRPr sz="4400" u="none" cap="none" strike="noStrike"/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cap="none" strike="noStrike"/>
                        <a:t>47.2</a:t>
                      </a:r>
                      <a:endParaRPr sz="4400" u="none" cap="none" strike="noStrike"/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cap="none" strike="noStrike"/>
                        <a:t>24.4</a:t>
                      </a:r>
                      <a:endParaRPr sz="4400" u="none" cap="none" strike="noStrike"/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43525"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cap="none" strike="noStrike"/>
                        <a:t>Monolingual </a:t>
                      </a:r>
                      <a:endParaRPr sz="4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cap="none" strike="noStrike"/>
                        <a:t>Fast Conformer (ours)</a:t>
                      </a:r>
                      <a:endParaRPr sz="4400" u="none" cap="none" strike="noStrike"/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EFEFEF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/>
                        <a:t>3735</a:t>
                      </a:r>
                      <a:endParaRPr sz="4400" u="none" cap="none" strike="noStrike"/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cap="none" strike="noStrike"/>
                        <a:t>A</a:t>
                      </a:r>
                      <a:endParaRPr sz="4400" u="none" cap="none" strike="noStrike"/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cap="none" strike="noStrike"/>
                        <a:t>8.5</a:t>
                      </a:r>
                      <a:endParaRPr sz="4400" u="none" cap="none" strike="noStrike"/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cap="none" strike="noStrike"/>
                        <a:t>11.1</a:t>
                      </a:r>
                      <a:endParaRPr sz="4400" u="none" cap="none" strike="noStrike"/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cap="none" strike="noStrike"/>
                        <a:t>12.2</a:t>
                      </a:r>
                      <a:endParaRPr sz="4400" u="none" cap="none" strike="noStrike"/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cap="none" strike="noStrike"/>
                        <a:t>11.4</a:t>
                      </a:r>
                      <a:endParaRPr sz="4400" u="none" cap="none" strike="noStrike"/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cap="none" strike="noStrike"/>
                        <a:t>41.3</a:t>
                      </a:r>
                      <a:endParaRPr sz="4400" u="none" cap="none" strike="noStrike"/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cap="none" strike="noStrike"/>
                        <a:t>16.9</a:t>
                      </a:r>
                      <a:endParaRPr sz="4400" u="none" cap="none" strike="noStrike"/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EFEFEF"/>
                    </a:solidFill>
                  </a:tcPr>
                </a:tc>
              </a:tr>
              <a:tr h="843525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cap="none" strike="noStrike"/>
                        <a:t>AV</a:t>
                      </a:r>
                      <a:endParaRPr sz="4400" u="none" cap="none" strike="noStrike"/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cap="none" strike="noStrike"/>
                        <a:t>9.4</a:t>
                      </a:r>
                      <a:endParaRPr sz="4400" u="none" cap="none" strike="noStrike"/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cap="none" strike="noStrike"/>
                        <a:t>11.4</a:t>
                      </a:r>
                      <a:endParaRPr sz="4400" u="none" cap="none" strike="noStrike"/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cap="none" strike="noStrike"/>
                        <a:t>12.7</a:t>
                      </a:r>
                      <a:endParaRPr sz="4400" u="none" cap="none" strike="noStrike"/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cap="none" strike="noStrike"/>
                        <a:t>12.4</a:t>
                      </a:r>
                      <a:endParaRPr sz="4400" u="none" cap="none" strike="noStrike"/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cap="none" strike="noStrike"/>
                        <a:t>43.9</a:t>
                      </a:r>
                      <a:endParaRPr sz="4400" u="none" cap="none" strike="noStrike"/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cap="none" strike="noStrike"/>
                        <a:t>18.0</a:t>
                      </a:r>
                      <a:endParaRPr sz="4400" u="none" cap="none" strike="noStrike"/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</a:tr>
              <a:tr h="843525">
                <a:tc rowSpan="2">
                  <a:txBody>
                    <a:bodyPr/>
                    <a:lstStyle/>
                    <a:p>
                      <a:pPr indent="-508000" lvl="0" marL="1371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Char char="+"/>
                      </a:pPr>
                      <a:r>
                        <a:rPr lang="en-US" sz="4400" u="none" cap="none" strike="noStrike"/>
                        <a:t>Generated </a:t>
                      </a:r>
                      <a:endParaRPr sz="4400" u="none" cap="none" strike="noStrike"/>
                    </a:p>
                    <a:p>
                      <a:pPr indent="0" lvl="0" marL="1371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cap="none" strike="noStrike"/>
                        <a:t>Transcriptions</a:t>
                      </a:r>
                      <a:endParaRPr sz="4400" u="none" cap="none" strike="noStrike"/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/>
                        <a:t>4957</a:t>
                      </a:r>
                      <a:endParaRPr sz="4400" u="none" cap="none" strike="noStrike"/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cap="none" strike="noStrike"/>
                        <a:t>A</a:t>
                      </a:r>
                      <a:endParaRPr sz="4400" u="none" cap="none" strike="noStrike"/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cap="none" strike="noStrike"/>
                        <a:t>7.9</a:t>
                      </a:r>
                      <a:endParaRPr sz="4400" u="none" cap="none" strike="noStrike"/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cap="none" strike="noStrike"/>
                        <a:t>9.6</a:t>
                      </a:r>
                      <a:endParaRPr sz="4400" u="none" cap="none" strike="noStrike"/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cap="none" strike="noStrike"/>
                        <a:t>10.2</a:t>
                      </a:r>
                      <a:endParaRPr sz="4400" u="none" cap="none" strike="noStrike"/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cap="none" strike="noStrike"/>
                        <a:t>10.2</a:t>
                      </a:r>
                      <a:endParaRPr sz="4400" u="none" cap="none" strike="noStrike"/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cap="none" strike="noStrike"/>
                        <a:t>21.7</a:t>
                      </a:r>
                      <a:endParaRPr sz="4400" u="none" cap="none" strike="noStrike"/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cap="none" strike="noStrike"/>
                        <a:t>11.9</a:t>
                      </a:r>
                      <a:endParaRPr sz="4400" u="none" cap="none" strike="noStrike"/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</a:tr>
              <a:tr h="843525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cap="none" strike="noStrike"/>
                        <a:t>AV</a:t>
                      </a:r>
                      <a:endParaRPr sz="4400" u="none" cap="none" strike="noStrike"/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cap="none" strike="noStrike"/>
                        <a:t>8.2</a:t>
                      </a:r>
                      <a:endParaRPr sz="4400" u="none" cap="none" strike="noStrike"/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cap="none" strike="noStrike"/>
                        <a:t>9.8</a:t>
                      </a:r>
                      <a:endParaRPr sz="4400" u="none" cap="none" strike="noStrike"/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cap="none" strike="noStrike"/>
                        <a:t>10.2</a:t>
                      </a:r>
                      <a:endParaRPr sz="4400" u="none" cap="none" strike="noStrike"/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cap="none" strike="noStrike"/>
                        <a:t>10.6</a:t>
                      </a:r>
                      <a:endParaRPr sz="4400" u="none" cap="none" strike="noStrike"/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cap="none" strike="noStrike"/>
                        <a:t>22.4</a:t>
                      </a:r>
                      <a:endParaRPr sz="4400" u="none" cap="none" strike="noStrike"/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cap="none" strike="noStrike">
                          <a:solidFill>
                            <a:schemeClr val="lt1"/>
                          </a:solidFill>
                        </a:rPr>
                        <a:t>12.2</a:t>
                      </a:r>
                      <a:endParaRPr sz="4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</a:tr>
              <a:tr h="843525"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cap="none" strike="noStrike">
                          <a:solidFill>
                            <a:schemeClr val="lt1"/>
                          </a:solidFill>
                        </a:rPr>
                        <a:t>Multilingual </a:t>
                      </a:r>
                      <a:endParaRPr sz="4400" u="none" cap="none" strike="noStrike">
                        <a:solidFill>
                          <a:schemeClr val="lt1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cap="none" strike="noStrike">
                          <a:solidFill>
                            <a:schemeClr val="lt1"/>
                          </a:solidFill>
                        </a:rPr>
                        <a:t>Fast Conformer (ours)</a:t>
                      </a:r>
                      <a:endParaRPr sz="4400" u="none" cap="none" strike="noStrike"/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/>
                        <a:t>3735</a:t>
                      </a:r>
                      <a:endParaRPr sz="4400" u="none" cap="none" strike="noStrike"/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cap="none" strike="noStrike"/>
                        <a:t>A</a:t>
                      </a:r>
                      <a:endParaRPr sz="4400" u="none" cap="none" strike="noStrike"/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cap="none" strike="noStrike"/>
                        <a:t>8.8</a:t>
                      </a:r>
                      <a:endParaRPr sz="4400" u="none" cap="none" strike="noStrike"/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cap="none" strike="noStrike"/>
                        <a:t>11.4</a:t>
                      </a:r>
                      <a:endParaRPr sz="4400" u="none" cap="none" strike="noStrike"/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cap="none" strike="noStrike"/>
                        <a:t>11.5</a:t>
                      </a:r>
                      <a:endParaRPr sz="4400" u="none" cap="none" strike="noStrike"/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cap="none" strike="noStrike"/>
                        <a:t>11.0</a:t>
                      </a:r>
                      <a:endParaRPr sz="4400" u="none" cap="none" strike="noStrike"/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cap="none" strike="noStrike"/>
                        <a:t>43.4</a:t>
                      </a:r>
                      <a:endParaRPr sz="4400" u="none" cap="none" strike="noStrike"/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cap="none" strike="noStrike">
                          <a:solidFill>
                            <a:schemeClr val="lt1"/>
                          </a:solidFill>
                        </a:rPr>
                        <a:t>17.2</a:t>
                      </a:r>
                      <a:endParaRPr sz="4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</a:tr>
              <a:tr h="843525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cap="none" strike="noStrike"/>
                        <a:t>AV</a:t>
                      </a:r>
                      <a:endParaRPr sz="4400" u="none" cap="none" strike="noStrike"/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cap="none" strike="noStrike"/>
                        <a:t>9.0</a:t>
                      </a:r>
                      <a:endParaRPr sz="4400" u="none" cap="none" strike="noStrike"/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cap="none" strike="noStrike"/>
                        <a:t>11.4</a:t>
                      </a:r>
                      <a:endParaRPr sz="4400" u="none" cap="none" strike="noStrike"/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cap="none" strike="noStrike"/>
                        <a:t>11.8</a:t>
                      </a:r>
                      <a:endParaRPr sz="4400" u="none" cap="none" strike="noStrike"/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cap="none" strike="noStrike"/>
                        <a:t>11.6</a:t>
                      </a:r>
                      <a:endParaRPr sz="4400" u="none" cap="none" strike="noStrike"/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cap="none" strike="noStrike"/>
                        <a:t>46.8</a:t>
                      </a:r>
                      <a:endParaRPr sz="4400" u="none" cap="none" strike="noStrike"/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cap="none" strike="noStrike"/>
                        <a:t>18.1</a:t>
                      </a:r>
                      <a:endParaRPr sz="4400" u="none" cap="none" strike="noStrike"/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</a:tr>
              <a:tr h="843525">
                <a:tc rowSpan="2">
                  <a:txBody>
                    <a:bodyPr/>
                    <a:lstStyle/>
                    <a:p>
                      <a:pPr indent="-508000" lvl="0" marL="1371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4400"/>
                        <a:buFont typeface="Arial"/>
                        <a:buChar char="+"/>
                      </a:pPr>
                      <a:r>
                        <a:rPr lang="en-US" sz="4400" u="none" cap="none" strike="noStrike">
                          <a:solidFill>
                            <a:schemeClr val="lt1"/>
                          </a:solidFill>
                        </a:rPr>
                        <a:t>Generated </a:t>
                      </a:r>
                      <a:endParaRPr sz="4400" u="none" cap="none" strike="noStrike">
                        <a:solidFill>
                          <a:schemeClr val="lt1"/>
                        </a:solidFill>
                      </a:endParaRPr>
                    </a:p>
                    <a:p>
                      <a:pPr indent="0" lvl="0" marL="1371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4400" u="none" cap="none" strike="noStrike">
                          <a:solidFill>
                            <a:schemeClr val="lt1"/>
                          </a:solidFill>
                        </a:rPr>
                        <a:t>Transcriptions</a:t>
                      </a:r>
                      <a:endParaRPr sz="4400" u="none" cap="none" strike="noStrike"/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/>
                        <a:t>4957</a:t>
                      </a:r>
                      <a:endParaRPr sz="4400" u="none" cap="none" strike="noStrike"/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cap="none" strike="noStrike"/>
                        <a:t>A</a:t>
                      </a:r>
                      <a:endParaRPr sz="4400" u="none" cap="none" strike="noStrike"/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cap="none" strike="noStrike"/>
                        <a:t>8.2</a:t>
                      </a:r>
                      <a:endParaRPr sz="4400" u="none" cap="none" strike="noStrike"/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cap="none" strike="noStrike"/>
                        <a:t>10.6</a:t>
                      </a:r>
                      <a:endParaRPr sz="4400" u="none" cap="none" strike="noStrike"/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b="1" lang="en-US" sz="4400" u="none" cap="none" strike="noStrike"/>
                        <a:t>9.9</a:t>
                      </a:r>
                      <a:endParaRPr b="1" sz="4400" u="none" cap="none" strike="noStrike"/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cap="none" strike="noStrike"/>
                        <a:t>10.2</a:t>
                      </a:r>
                      <a:endParaRPr sz="4400" u="none" cap="none" strike="noStrike"/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cap="none" strike="noStrike"/>
                        <a:t>23.4</a:t>
                      </a:r>
                      <a:endParaRPr sz="4400" u="none" cap="none" strike="noStrike"/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cap="none" strike="noStrike"/>
                        <a:t>12.5</a:t>
                      </a:r>
                      <a:endParaRPr sz="4400" u="none" cap="none" strike="noStrike"/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</a:tr>
              <a:tr h="843525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cap="none" strike="noStrike"/>
                        <a:t>AV</a:t>
                      </a:r>
                      <a:endParaRPr sz="4400" u="none" cap="none" strike="noStrike"/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cap="none" strike="noStrike"/>
                        <a:t>8.2</a:t>
                      </a:r>
                      <a:endParaRPr sz="4400" u="none" cap="none" strike="noStrike"/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cap="none" strike="noStrike"/>
                        <a:t>10.3</a:t>
                      </a:r>
                      <a:endParaRPr sz="4400" u="none" cap="none" strike="noStrike"/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b="1" lang="en-US" sz="4400" u="none" cap="none" strike="noStrike"/>
                        <a:t>9.9</a:t>
                      </a:r>
                      <a:endParaRPr b="1" sz="4400" u="none" cap="none" strike="noStrike"/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cap="none" strike="noStrike"/>
                        <a:t>10.4</a:t>
                      </a:r>
                      <a:endParaRPr sz="4400" u="none" cap="none" strike="noStrike"/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cap="none" strike="noStrike"/>
                        <a:t>23.6</a:t>
                      </a:r>
                      <a:endParaRPr sz="4400" u="none" cap="none" strike="noStrike"/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cap="none" strike="noStrike"/>
                        <a:t>12.5</a:t>
                      </a:r>
                      <a:endParaRPr sz="4400" u="none" cap="none" strike="noStrike"/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sp>
        <p:nvSpPr>
          <p:cNvPr id="868" name="Google Shape;868;g2c6ed35b2d1_0_1716"/>
          <p:cNvSpPr txBox="1"/>
          <p:nvPr>
            <p:ph idx="1" type="body"/>
          </p:nvPr>
        </p:nvSpPr>
        <p:spPr>
          <a:xfrm>
            <a:off x="1606350" y="16076350"/>
            <a:ext cx="31050300" cy="30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9144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5400"/>
              <a:buNone/>
            </a:pPr>
            <a:r>
              <a:t/>
            </a:r>
            <a:endParaRPr/>
          </a:p>
          <a:p>
            <a:pPr indent="-457200" lvl="1" marL="13716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4800"/>
              <a:buChar char="▪"/>
            </a:pPr>
            <a:r>
              <a:rPr lang="en-US"/>
              <a:t>Multilingual model achieves 11.9% average WER reduction compared to original MuAViC baseline of 24.4%</a:t>
            </a:r>
            <a:endParaRPr/>
          </a:p>
          <a:p>
            <a:pPr indent="-457200" lvl="1" marL="13716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4800"/>
              <a:buChar char="▪"/>
            </a:pPr>
            <a:r>
              <a:rPr lang="en-US"/>
              <a:t>Adding generated transcriptions improve German subset WER by ~20%</a:t>
            </a:r>
            <a:endParaRPr/>
          </a:p>
          <a:p>
            <a:pPr indent="-457200" lvl="1" marL="13716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4800"/>
              <a:buChar char="▪"/>
            </a:pPr>
            <a:r>
              <a:rPr lang="en-US"/>
              <a:t>Whisper still </a:t>
            </a:r>
            <a:r>
              <a:rPr lang="en-US"/>
              <a:t>achieves</a:t>
            </a:r>
            <a:r>
              <a:rPr lang="en-US"/>
              <a:t> slightly better results, being trained with 680k hours of multilingual speech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SzPts val="5400"/>
              <a:buNone/>
            </a:pPr>
            <a:r>
              <a:t/>
            </a:r>
            <a:endParaRPr/>
          </a:p>
        </p:txBody>
      </p:sp>
      <p:sp>
        <p:nvSpPr>
          <p:cNvPr id="869" name="Google Shape;869;g2c6ed35b2d1_0_1716"/>
          <p:cNvSpPr txBox="1"/>
          <p:nvPr>
            <p:ph idx="12" type="sldNum"/>
          </p:nvPr>
        </p:nvSpPr>
        <p:spPr>
          <a:xfrm>
            <a:off x="34227135" y="18999403"/>
            <a:ext cx="2194800" cy="15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35225" lIns="335225" spcFirstLastPara="1" rIns="335225" wrap="square" tIns="3352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3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g2c6ed35b2d1_0_2122"/>
          <p:cNvSpPr txBox="1"/>
          <p:nvPr>
            <p:ph type="title"/>
          </p:nvPr>
        </p:nvSpPr>
        <p:spPr>
          <a:xfrm>
            <a:off x="2519125" y="282325"/>
            <a:ext cx="338046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Trebuchet MS"/>
              <a:buNone/>
            </a:pPr>
            <a:r>
              <a:rPr lang="en-US" sz="8000"/>
              <a:t>Audio-Visual Fast Conformer</a:t>
            </a:r>
            <a:r>
              <a:rPr lang="en-US"/>
              <a:t>: MuAViC results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Trebuchet MS"/>
              <a:buNone/>
            </a:pPr>
            <a:r>
              <a:rPr lang="en-US"/>
              <a:t>(Multilingual noisy setup, white noise -5 SNR)</a:t>
            </a:r>
            <a:endParaRPr/>
          </a:p>
        </p:txBody>
      </p:sp>
      <p:graphicFrame>
        <p:nvGraphicFramePr>
          <p:cNvPr id="875" name="Google Shape;875;g2c6ed35b2d1_0_2122"/>
          <p:cNvGraphicFramePr/>
          <p:nvPr/>
        </p:nvGraphicFramePr>
        <p:xfrm>
          <a:off x="952500" y="3549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{00F64C9F-496F-4F81-978B-9AF237B2E5F7}</a:tableStyleId>
              </a:tblPr>
              <a:tblGrid>
                <a:gridCol w="7893725"/>
                <a:gridCol w="3037425"/>
                <a:gridCol w="3037425"/>
                <a:gridCol w="3318600"/>
                <a:gridCol w="3362675"/>
                <a:gridCol w="3273925"/>
                <a:gridCol w="3222075"/>
                <a:gridCol w="3518550"/>
                <a:gridCol w="3140025"/>
              </a:tblGrid>
              <a:tr h="914375"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b="1" lang="en-US" sz="4800" u="none" cap="none" strike="noStrike"/>
                        <a:t>Method</a:t>
                      </a:r>
                      <a:endParaRPr b="1" sz="4800" u="none" cap="none" strike="noStrike"/>
                    </a:p>
                  </a:txBody>
                  <a:tcPr marT="91425" marB="91425" marR="91425" marL="91425" anchor="ctr"/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4800"/>
                        <a:t>Total</a:t>
                      </a:r>
                      <a:endParaRPr b="1" sz="48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4800"/>
                        <a:t>Hours</a:t>
                      </a:r>
                      <a:endParaRPr b="1" sz="4800"/>
                    </a:p>
                  </a:txBody>
                  <a:tcPr marT="91425" marB="91425" marR="91425" marL="91425" anchor="ctr"/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b="1" lang="en-US" sz="4800" u="none" cap="none" strike="noStrike"/>
                        <a:t>Mode</a:t>
                      </a:r>
                      <a:endParaRPr b="1" sz="4800" u="none" cap="none" strike="noStrike"/>
                    </a:p>
                  </a:txBody>
                  <a:tcPr marT="91425" marB="91425" marR="91425" marL="91425" anchor="ctr"/>
                </a:tc>
                <a:tc gridSpan="5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b="1" lang="en-US" sz="4800" u="none" cap="none" strike="noStrike"/>
                        <a:t>Language</a:t>
                      </a:r>
                      <a:endParaRPr b="1" sz="4800" u="none" cap="none" strike="noStrike"/>
                    </a:p>
                  </a:txBody>
                  <a:tcPr marT="91425" marB="91425" marR="91425" marL="91425"/>
                </a:tc>
                <a:tc hMerge="1"/>
                <a:tc hMerge="1"/>
                <a:tc hMerge="1"/>
                <a:tc hMerge="1"/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b="1" lang="en-US" sz="4800" u="none" cap="none" strike="noStrike"/>
                        <a:t>avg</a:t>
                      </a:r>
                      <a:endParaRPr b="1" sz="4800" u="none" cap="none" strike="noStrike"/>
                    </a:p>
                  </a:txBody>
                  <a:tcPr marT="91425" marB="91425" marR="91425" marL="91425" anchor="ctr"/>
                </a:tc>
              </a:tr>
              <a:tr h="914375">
                <a:tc vMerge="1"/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b="1" lang="en-US" sz="4800" u="none" cap="none" strike="noStrike"/>
                        <a:t>es</a:t>
                      </a:r>
                      <a:endParaRPr b="1" sz="4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b="1" lang="en-US" sz="4800" u="none" cap="none" strike="noStrike"/>
                        <a:t>fr</a:t>
                      </a:r>
                      <a:endParaRPr b="1" sz="4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b="1" lang="en-US" sz="4800" u="none" cap="none" strike="noStrike"/>
                        <a:t>pt</a:t>
                      </a:r>
                      <a:endParaRPr b="1" sz="4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b="1" lang="en-US" sz="4800" u="none" cap="none" strike="noStrike"/>
                        <a:t>it</a:t>
                      </a:r>
                      <a:endParaRPr b="1" sz="4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b="1" lang="en-US" sz="4800" u="none" cap="none" strike="noStrike"/>
                        <a:t>de</a:t>
                      </a:r>
                      <a:endParaRPr b="1" sz="4800" u="none" cap="none" strike="noStrike"/>
                    </a:p>
                  </a:txBody>
                  <a:tcPr marT="91425" marB="91425" marR="91425" marL="91425"/>
                </a:tc>
                <a:tc vMerge="1"/>
              </a:tr>
              <a:tr h="914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Whisper Large </a:t>
                      </a:r>
                      <a:endParaRPr sz="48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400" u="none" cap="none" strike="noStrike">
                          <a:solidFill>
                            <a:schemeClr val="lt1"/>
                          </a:solidFill>
                        </a:rPr>
                        <a:t>(our inference)</a:t>
                      </a:r>
                      <a:endParaRPr sz="4800" u="none" cap="none" strike="noStrike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800"/>
                        <a:t>680k</a:t>
                      </a:r>
                      <a:endParaRPr sz="4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A</a:t>
                      </a:r>
                      <a:endParaRPr sz="4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56.3</a:t>
                      </a:r>
                      <a:endParaRPr sz="4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61.3</a:t>
                      </a:r>
                      <a:endParaRPr sz="4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72.4</a:t>
                      </a:r>
                      <a:endParaRPr sz="4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59.4</a:t>
                      </a:r>
                      <a:endParaRPr sz="4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69.2</a:t>
                      </a:r>
                      <a:endParaRPr sz="4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63.7</a:t>
                      </a:r>
                      <a:endParaRPr sz="4800" u="none" cap="none" strike="noStrike"/>
                    </a:p>
                  </a:txBody>
                  <a:tcPr marT="91425" marB="91425" marR="91425" marL="91425"/>
                </a:tc>
              </a:tr>
              <a:tr h="914375"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Monolingual </a:t>
                      </a:r>
                      <a:endParaRPr sz="48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Fast Conformer (ours)</a:t>
                      </a:r>
                      <a:endParaRPr sz="4800" u="none" cap="none" strike="noStrike"/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800"/>
                        <a:t>3735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A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58.7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57.8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63.0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61.5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91.4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66.5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</a:tr>
              <a:tr h="914375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AV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35.2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49.5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46.9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45.8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75.5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50.6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</a:tr>
              <a:tr h="914375">
                <a:tc rowSpan="2">
                  <a:txBody>
                    <a:bodyPr/>
                    <a:lstStyle/>
                    <a:p>
                      <a:pPr indent="-533400" lvl="0" marL="1371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Char char="+"/>
                      </a:pPr>
                      <a:r>
                        <a:rPr lang="en-US" sz="4800" u="none" cap="none" strike="noStrike"/>
                        <a:t>Generated </a:t>
                      </a:r>
                      <a:endParaRPr sz="4800" u="none" cap="none" strike="noStrike"/>
                    </a:p>
                    <a:p>
                      <a:pPr indent="0" lvl="0" marL="1371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Transcriptions</a:t>
                      </a:r>
                      <a:endParaRPr sz="4800" u="none" cap="none" strike="noStrike"/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800"/>
                        <a:t>4957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A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40.5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60.6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54.4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49.8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62.5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53.6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</a:tr>
              <a:tr h="914375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AV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29.8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41.7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40.1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37.0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b="1" lang="en-US" sz="4800" u="none" cap="none" strike="noStrike"/>
                        <a:t>48.1</a:t>
                      </a:r>
                      <a:endParaRPr b="1" sz="4800" u="none" cap="none" strike="noStrike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39.3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</a:tr>
              <a:tr h="914375"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>
                          <a:solidFill>
                            <a:schemeClr val="lt1"/>
                          </a:solidFill>
                        </a:rPr>
                        <a:t>Multilingual </a:t>
                      </a:r>
                      <a:endParaRPr sz="4800" u="none" cap="none" strike="noStrike">
                        <a:solidFill>
                          <a:schemeClr val="lt1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>
                          <a:solidFill>
                            <a:schemeClr val="lt1"/>
                          </a:solidFill>
                        </a:rPr>
                        <a:t>Fast Conformer (ours)</a:t>
                      </a:r>
                      <a:endParaRPr sz="4800" u="none" cap="none" strike="noStrike"/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800"/>
                        <a:t>3735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A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52.3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63.0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65.4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59.4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94.5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66.9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</a:tr>
              <a:tr h="914375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AV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35.1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41.9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42.4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37.5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87.0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48.8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</a:tr>
              <a:tr h="914375">
                <a:tc rowSpan="2">
                  <a:txBody>
                    <a:bodyPr/>
                    <a:lstStyle/>
                    <a:p>
                      <a:pPr indent="-533400" lvl="0" marL="1371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4800"/>
                        <a:buFont typeface="Arial"/>
                        <a:buChar char="+"/>
                      </a:pPr>
                      <a:r>
                        <a:rPr lang="en-US" sz="4800" u="none" cap="none" strike="noStrike">
                          <a:solidFill>
                            <a:schemeClr val="lt1"/>
                          </a:solidFill>
                        </a:rPr>
                        <a:t>Generated </a:t>
                      </a:r>
                      <a:endParaRPr sz="4800" u="none" cap="none" strike="noStrike">
                        <a:solidFill>
                          <a:schemeClr val="lt1"/>
                        </a:solidFill>
                      </a:endParaRPr>
                    </a:p>
                    <a:p>
                      <a:pPr indent="0" lvl="0" marL="1371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>
                          <a:solidFill>
                            <a:schemeClr val="lt1"/>
                          </a:solidFill>
                        </a:rPr>
                        <a:t>Transcriptions</a:t>
                      </a:r>
                      <a:endParaRPr sz="4800" u="none" cap="none" strike="noStrike"/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800"/>
                        <a:t>4957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A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44.9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52.9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55.9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50.0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69.0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54.5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</a:tr>
              <a:tr h="914375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AV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b="1" lang="en-US" sz="4800" u="none" cap="none" strike="noStrike"/>
                        <a:t>28.2</a:t>
                      </a:r>
                      <a:endParaRPr b="1" sz="4800" u="none" cap="none" strike="noStrike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b="1" lang="en-US" sz="4800" u="none" cap="none" strike="noStrike"/>
                        <a:t>35.1</a:t>
                      </a:r>
                      <a:endParaRPr b="1" sz="4800" u="none" cap="none" strike="noStrike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b="1" lang="en-US" sz="4800" u="none" cap="none" strike="noStrike"/>
                        <a:t>34.7</a:t>
                      </a:r>
                      <a:endParaRPr b="1" sz="4800" u="none" cap="none" strike="noStrike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b="1" lang="en-US" sz="4800" u="none" cap="none" strike="noStrike"/>
                        <a:t>30.3</a:t>
                      </a:r>
                      <a:endParaRPr b="1" sz="4800" u="none" cap="none" strike="noStrike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50.3</a:t>
                      </a:r>
                      <a:endParaRPr sz="4800" u="none" cap="none" strike="noStrike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b="1" lang="en-US" sz="4800" u="none" cap="none" strike="noStrike"/>
                        <a:t>35.7</a:t>
                      </a:r>
                      <a:endParaRPr b="1" sz="4800" u="none" cap="none" strike="noStrike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sp>
        <p:nvSpPr>
          <p:cNvPr id="876" name="Google Shape;876;g2c6ed35b2d1_0_2122"/>
          <p:cNvSpPr txBox="1"/>
          <p:nvPr>
            <p:ph idx="1" type="body"/>
          </p:nvPr>
        </p:nvSpPr>
        <p:spPr>
          <a:xfrm>
            <a:off x="1772725" y="13608025"/>
            <a:ext cx="31050300" cy="560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SzPts val="5400"/>
              <a:buNone/>
            </a:pPr>
            <a:r>
              <a:t/>
            </a:r>
            <a:endParaRPr/>
          </a:p>
          <a:p>
            <a:pPr indent="-457200" lvl="1" marL="13716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4800"/>
              <a:buChar char="▪"/>
            </a:pPr>
            <a:r>
              <a:rPr lang="en-US"/>
              <a:t>28% average WER reduction compared to Whisper</a:t>
            </a:r>
            <a:endParaRPr/>
          </a:p>
          <a:p>
            <a:pPr indent="-457200" lvl="1" marL="13716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4800"/>
              <a:buChar char="▪"/>
            </a:pPr>
            <a:r>
              <a:rPr lang="en-US"/>
              <a:t>30.8% average WER reduction compared to Monolingual audio-only Fast Conformer</a:t>
            </a:r>
            <a:endParaRPr/>
          </a:p>
          <a:p>
            <a:pPr indent="-457200" lvl="2" marL="22860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4400"/>
              <a:buChar char="▪"/>
            </a:pPr>
            <a:r>
              <a:rPr lang="en-US"/>
              <a:t>Audio-Visual Training (-15.9% avg WER)</a:t>
            </a:r>
            <a:endParaRPr/>
          </a:p>
          <a:p>
            <a:pPr indent="-457200" lvl="2" marL="22860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4400"/>
              <a:buChar char="▪"/>
            </a:pPr>
            <a:r>
              <a:rPr lang="en-US"/>
              <a:t>Generated Transcriptions (-11.3% avg WER)</a:t>
            </a:r>
            <a:endParaRPr/>
          </a:p>
          <a:p>
            <a:pPr indent="-457200" lvl="2" marL="22860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4400"/>
              <a:buChar char="▪"/>
            </a:pPr>
            <a:r>
              <a:rPr lang="en-US"/>
              <a:t>Multilingual Training (-3.6% avg WER)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SzPts val="5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SzPts val="5400"/>
              <a:buNone/>
            </a:pPr>
            <a:r>
              <a:t/>
            </a:r>
            <a:endParaRPr/>
          </a:p>
        </p:txBody>
      </p:sp>
      <p:sp>
        <p:nvSpPr>
          <p:cNvPr id="877" name="Google Shape;877;g2c6ed35b2d1_0_2122"/>
          <p:cNvSpPr txBox="1"/>
          <p:nvPr>
            <p:ph idx="12" type="sldNum"/>
          </p:nvPr>
        </p:nvSpPr>
        <p:spPr>
          <a:xfrm>
            <a:off x="34227135" y="18999403"/>
            <a:ext cx="2194800" cy="15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35225" lIns="335225" spcFirstLastPara="1" rIns="335225" wrap="square" tIns="3352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g2c6ed35b2d1_0_2952"/>
          <p:cNvSpPr txBox="1"/>
          <p:nvPr>
            <p:ph type="title"/>
          </p:nvPr>
        </p:nvSpPr>
        <p:spPr>
          <a:xfrm>
            <a:off x="2514600" y="0"/>
            <a:ext cx="31546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Trebuchet MS"/>
              <a:buNone/>
            </a:pPr>
            <a:r>
              <a:rPr lang="en-US" sz="8000"/>
              <a:t>Audio-Visual Fast Conformer</a:t>
            </a:r>
            <a:r>
              <a:rPr lang="en-US"/>
              <a:t>: Learning Objective</a:t>
            </a:r>
            <a:endParaRPr/>
          </a:p>
        </p:txBody>
      </p:sp>
      <p:graphicFrame>
        <p:nvGraphicFramePr>
          <p:cNvPr id="883" name="Google Shape;883;g2c6ed35b2d1_0_2952"/>
          <p:cNvGraphicFramePr/>
          <p:nvPr/>
        </p:nvGraphicFramePr>
        <p:xfrm>
          <a:off x="4588700" y="52529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{00F64C9F-496F-4F81-978B-9AF237B2E5F7}</a:tableStyleId>
              </a:tblPr>
              <a:tblGrid>
                <a:gridCol w="7714250"/>
                <a:gridCol w="8599700"/>
                <a:gridCol w="3751025"/>
                <a:gridCol w="3826825"/>
                <a:gridCol w="3506775"/>
              </a:tblGrid>
              <a:tr h="381000"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b="1" lang="en-US" sz="4800" u="none" cap="none" strike="noStrike"/>
                        <a:t>Loss Type</a:t>
                      </a:r>
                      <a:endParaRPr b="1" sz="4800" u="none" cap="none" strike="noStrike"/>
                    </a:p>
                  </a:txBody>
                  <a:tcPr marT="91425" marB="91425" marR="91425" marL="91425" anchor="ctr"/>
                </a:tc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b="1" lang="en-US" sz="4800" u="none" cap="none" strike="noStrike"/>
                        <a:t>Training</a:t>
                      </a:r>
                      <a:endParaRPr b="1" sz="48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b="1" lang="en-US" sz="4800" u="none" cap="none" strike="noStrike"/>
                        <a:t>Dataset</a:t>
                      </a:r>
                      <a:endParaRPr b="1" sz="4800" u="none" cap="none" strike="noStrike"/>
                    </a:p>
                  </a:txBody>
                  <a:tcPr marT="91425" marB="91425" marR="91425" marL="91425" anchor="ctr"/>
                </a:tc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b="1" lang="en-US" sz="4800" u="none" cap="none" strike="noStrike">
                          <a:solidFill>
                            <a:schemeClr val="lt1"/>
                          </a:solidFill>
                        </a:rPr>
                        <a:t>CTC / RNN-T LRS3 test WER</a:t>
                      </a:r>
                      <a:endParaRPr b="1" sz="48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/>
                </a:tc>
                <a:tc hMerge="1"/>
                <a:tc hMerge="1"/>
              </a:tr>
              <a:tr h="381000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b="1" lang="en-US" sz="4800" u="none" cap="none" strike="noStrike">
                          <a:solidFill>
                            <a:schemeClr val="lt1"/>
                          </a:solidFill>
                        </a:rPr>
                        <a:t>AV model</a:t>
                      </a:r>
                      <a:endParaRPr b="1" sz="48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b="1" lang="en-US" sz="4800" u="none" cap="none" strike="noStrike"/>
                        <a:t>A model</a:t>
                      </a:r>
                      <a:endParaRPr b="1" sz="4800" u="none" cap="none" strike="noStrike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b="1" lang="en-US" sz="4800" u="none" cap="none" strike="noStrike"/>
                        <a:t>V model</a:t>
                      </a:r>
                      <a:endParaRPr b="1" sz="4800" u="none" cap="none" strike="noStrike"/>
                    </a:p>
                  </a:txBody>
                  <a:tcPr marT="91425" marB="91425" marR="91425" marL="91425" anchor="ctr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CTC</a:t>
                      </a:r>
                      <a:endParaRPr sz="4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LRS3</a:t>
                      </a:r>
                      <a:endParaRPr sz="4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2.</a:t>
                      </a:r>
                      <a:r>
                        <a:rPr lang="en-US" sz="4800"/>
                        <a:t>3</a:t>
                      </a:r>
                      <a:endParaRPr sz="4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2.1</a:t>
                      </a:r>
                      <a:endParaRPr sz="4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49.7</a:t>
                      </a:r>
                      <a:endParaRPr sz="4800" u="none" cap="none" strike="noStrike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RNN-T</a:t>
                      </a:r>
                      <a:endParaRPr sz="4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LRS3</a:t>
                      </a:r>
                      <a:endParaRPr sz="4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/>
                        <a:t>1.9</a:t>
                      </a:r>
                      <a:endParaRPr sz="4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1.</a:t>
                      </a:r>
                      <a:r>
                        <a:rPr lang="en-US" sz="4800"/>
                        <a:t>8</a:t>
                      </a:r>
                      <a:endParaRPr sz="4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47.7</a:t>
                      </a:r>
                      <a:endParaRPr sz="4800" u="none" cap="none" strike="noStrike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CTC / RNN-T</a:t>
                      </a:r>
                      <a:endParaRPr sz="4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LRS3</a:t>
                      </a:r>
                      <a:endParaRPr sz="4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2.</a:t>
                      </a:r>
                      <a:r>
                        <a:rPr lang="en-US" sz="4800"/>
                        <a:t>3</a:t>
                      </a:r>
                      <a:r>
                        <a:rPr lang="en-US" sz="4800" u="none" cap="none" strike="noStrike"/>
                        <a:t> / 1.</a:t>
                      </a:r>
                      <a:r>
                        <a:rPr lang="en-US" sz="4800"/>
                        <a:t>7</a:t>
                      </a:r>
                      <a:endParaRPr sz="4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2.0 / 1.</a:t>
                      </a:r>
                      <a:r>
                        <a:rPr lang="en-US" sz="4800"/>
                        <a:t>6</a:t>
                      </a:r>
                      <a:endParaRPr sz="4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49.8 / 45.9</a:t>
                      </a:r>
                      <a:endParaRPr sz="4800" u="none" cap="none" strike="noStrike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InterCTC / RNN-T</a:t>
                      </a:r>
                      <a:endParaRPr sz="4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LRS3</a:t>
                      </a:r>
                      <a:endParaRPr sz="4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2.</a:t>
                      </a:r>
                      <a:r>
                        <a:rPr lang="en-US" sz="4800"/>
                        <a:t>3</a:t>
                      </a:r>
                      <a:r>
                        <a:rPr lang="en-US" sz="4800" u="none" cap="none" strike="noStrike"/>
                        <a:t> / 1.</a:t>
                      </a:r>
                      <a:r>
                        <a:rPr lang="en-US" sz="4800"/>
                        <a:t>7</a:t>
                      </a:r>
                      <a:endParaRPr sz="4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1.9 / 1.</a:t>
                      </a:r>
                      <a:r>
                        <a:rPr lang="en-US" sz="4800"/>
                        <a:t>6</a:t>
                      </a:r>
                      <a:endParaRPr sz="4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48.7 / 43.8</a:t>
                      </a:r>
                      <a:endParaRPr sz="4800" u="none" cap="none" strike="noStrike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CTC / RNN-T</a:t>
                      </a:r>
                      <a:endParaRPr sz="4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LRS3, VoxCeleb2, AVSpeech</a:t>
                      </a:r>
                      <a:endParaRPr sz="4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1.4 / 0.8</a:t>
                      </a:r>
                      <a:endParaRPr sz="4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1.1 / 0.7</a:t>
                      </a:r>
                      <a:endParaRPr sz="48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-US" sz="4800" u="none" cap="none" strike="noStrike"/>
                        <a:t>31.1 / 27.0</a:t>
                      </a:r>
                      <a:endParaRPr sz="48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884" name="Google Shape;884;g2c6ed35b2d1_0_2952"/>
          <p:cNvSpPr txBox="1"/>
          <p:nvPr>
            <p:ph idx="1" type="body"/>
          </p:nvPr>
        </p:nvSpPr>
        <p:spPr>
          <a:xfrm>
            <a:off x="2514600" y="13494550"/>
            <a:ext cx="31050300" cy="30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9144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5400"/>
              <a:buNone/>
            </a:pPr>
            <a:r>
              <a:t/>
            </a:r>
            <a:endParaRPr/>
          </a:p>
          <a:p>
            <a:pPr indent="-457200" lvl="1" marL="13716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4800"/>
              <a:buChar char="▪"/>
            </a:pPr>
            <a:r>
              <a:rPr lang="en-US"/>
              <a:t>Hybrid CTC/RNN-T training slightly improve RNN-T performance while maintaining CTC results</a:t>
            </a:r>
            <a:endParaRPr/>
          </a:p>
          <a:p>
            <a:pPr indent="-457200" lvl="1" marL="13716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4800"/>
              <a:buChar char="▪"/>
            </a:pPr>
            <a:r>
              <a:rPr lang="en-US"/>
              <a:t>Adding InterCTC losses in encoder helps lip reading network to reach lower WER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SzPts val="5400"/>
              <a:buNone/>
            </a:pPr>
            <a:r>
              <a:t/>
            </a:r>
            <a:endParaRPr/>
          </a:p>
        </p:txBody>
      </p:sp>
      <p:sp>
        <p:nvSpPr>
          <p:cNvPr id="885" name="Google Shape;885;g2c6ed35b2d1_0_2952"/>
          <p:cNvSpPr txBox="1"/>
          <p:nvPr>
            <p:ph idx="12" type="sldNum"/>
          </p:nvPr>
        </p:nvSpPr>
        <p:spPr>
          <a:xfrm>
            <a:off x="34227135" y="18999403"/>
            <a:ext cx="2194800" cy="15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35225" lIns="335225" spcFirstLastPara="1" rIns="335225" wrap="square" tIns="3352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itle Only">
  <a:themeElements>
    <a:clrScheme name="Custom 15">
      <a:dk1>
        <a:srgbClr val="FFFFFF"/>
      </a:dk1>
      <a:lt1>
        <a:srgbClr val="000000"/>
      </a:lt1>
      <a:dk2>
        <a:srgbClr val="76B900"/>
      </a:dk2>
      <a:lt2>
        <a:srgbClr val="CDCDCD"/>
      </a:lt2>
      <a:accent1>
        <a:srgbClr val="008564"/>
      </a:accent1>
      <a:accent2>
        <a:srgbClr val="5D1682"/>
      </a:accent2>
      <a:accent3>
        <a:srgbClr val="890C58"/>
      </a:accent3>
      <a:accent4>
        <a:srgbClr val="5E5E5E"/>
      </a:accent4>
      <a:accent5>
        <a:srgbClr val="8C8C8C"/>
      </a:accent5>
      <a:accent6>
        <a:srgbClr val="0071C5"/>
      </a:accent6>
      <a:hlink>
        <a:srgbClr val="76B900"/>
      </a:hlink>
      <a:folHlink>
        <a:srgbClr val="76B9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itle Only">
  <a:themeElements>
    <a:clrScheme name="Custom 15">
      <a:dk1>
        <a:srgbClr val="FFFFFF"/>
      </a:dk1>
      <a:lt1>
        <a:srgbClr val="000000"/>
      </a:lt1>
      <a:dk2>
        <a:srgbClr val="76B900"/>
      </a:dk2>
      <a:lt2>
        <a:srgbClr val="CDCDCD"/>
      </a:lt2>
      <a:accent1>
        <a:srgbClr val="008564"/>
      </a:accent1>
      <a:accent2>
        <a:srgbClr val="5D1682"/>
      </a:accent2>
      <a:accent3>
        <a:srgbClr val="890C58"/>
      </a:accent3>
      <a:accent4>
        <a:srgbClr val="5E5E5E"/>
      </a:accent4>
      <a:accent5>
        <a:srgbClr val="8C8C8C"/>
      </a:accent5>
      <a:accent6>
        <a:srgbClr val="0071C5"/>
      </a:accent6>
      <a:hlink>
        <a:srgbClr val="76B900"/>
      </a:hlink>
      <a:folHlink>
        <a:srgbClr val="76B9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2023-02-19T00:30:41Z</dcterms:created>
  <dc:creator>Boris Ginsburg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0x0101000F3A0559A4F58649BA5F483507B5A1F5</vt:lpwstr>
  </property>
</Properties>
</file>