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1"/>
    <p:sldMasterId id="2147483797" r:id="rId2"/>
    <p:sldMasterId id="2147483816" r:id="rId3"/>
    <p:sldMasterId id="2147483683" r:id="rId4"/>
  </p:sldMasterIdLst>
  <p:notesMasterIdLst>
    <p:notesMasterId r:id="rId31"/>
  </p:notesMasterIdLst>
  <p:handoutMasterIdLst>
    <p:handoutMasterId r:id="rId32"/>
  </p:handoutMasterIdLst>
  <p:sldIdLst>
    <p:sldId id="282" r:id="rId5"/>
    <p:sldId id="303" r:id="rId6"/>
    <p:sldId id="304" r:id="rId7"/>
    <p:sldId id="305" r:id="rId8"/>
    <p:sldId id="307" r:id="rId9"/>
    <p:sldId id="314" r:id="rId10"/>
    <p:sldId id="309" r:id="rId11"/>
    <p:sldId id="310" r:id="rId12"/>
    <p:sldId id="312" r:id="rId13"/>
    <p:sldId id="311" r:id="rId14"/>
    <p:sldId id="318" r:id="rId15"/>
    <p:sldId id="317" r:id="rId16"/>
    <p:sldId id="316" r:id="rId17"/>
    <p:sldId id="327" r:id="rId18"/>
    <p:sldId id="319" r:id="rId19"/>
    <p:sldId id="320" r:id="rId20"/>
    <p:sldId id="321" r:id="rId21"/>
    <p:sldId id="328" r:id="rId22"/>
    <p:sldId id="322" r:id="rId23"/>
    <p:sldId id="323" r:id="rId24"/>
    <p:sldId id="324" r:id="rId25"/>
    <p:sldId id="329" r:id="rId26"/>
    <p:sldId id="325" r:id="rId27"/>
    <p:sldId id="326" r:id="rId28"/>
    <p:sldId id="306" r:id="rId29"/>
    <p:sldId id="280" r:id="rId30"/>
  </p:sldIdLst>
  <p:sldSz cx="12196763" cy="6858000"/>
  <p:notesSz cx="6858000" cy="9144000"/>
  <p:defaultTextStyle>
    <a:defPPr>
      <a:defRPr lang="en-US"/>
    </a:defPPr>
    <a:lvl1pPr marL="0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40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78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718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957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196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435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675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913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page_Image version" id="{E8D0D622-F6C6-F44A-B365-B4A5FF6195C2}">
          <p14:sldIdLst>
            <p14:sldId id="282"/>
          </p14:sldIdLst>
        </p14:section>
        <p14:section name="Contents page" id="{9D221634-295C-7843-AF5C-A0CB4F229241}">
          <p14:sldIdLst/>
        </p14:section>
        <p14:section name="Chapter page" id="{FD05EE94-C931-8C4B-83A2-004B32AA1207}">
          <p14:sldIdLst>
            <p14:sldId id="303"/>
            <p14:sldId id="304"/>
            <p14:sldId id="305"/>
            <p14:sldId id="307"/>
            <p14:sldId id="314"/>
            <p14:sldId id="309"/>
            <p14:sldId id="310"/>
            <p14:sldId id="312"/>
            <p14:sldId id="311"/>
            <p14:sldId id="318"/>
            <p14:sldId id="317"/>
            <p14:sldId id="316"/>
            <p14:sldId id="327"/>
            <p14:sldId id="319"/>
            <p14:sldId id="320"/>
            <p14:sldId id="321"/>
            <p14:sldId id="328"/>
            <p14:sldId id="322"/>
            <p14:sldId id="323"/>
            <p14:sldId id="324"/>
            <p14:sldId id="329"/>
            <p14:sldId id="325"/>
            <p14:sldId id="326"/>
            <p14:sldId id="306"/>
            <p14:sldId id="280"/>
          </p14:sldIdLst>
        </p14:section>
        <p14:section name="End page" id="{3F9D54A7-3BE2-2540-BB4C-DFE5509085F3}">
          <p14:sldIdLst/>
        </p14:section>
      </p14:sectionLst>
    </p:ext>
    <p:ext uri="{EFAFB233-063F-42B5-8137-9DF3F51BA10A}">
      <p15:sldGuideLst xmlns:p15="http://schemas.microsoft.com/office/powerpoint/2012/main">
        <p15:guide id="5" pos="3701" userDrawn="1">
          <p15:clr>
            <a:srgbClr val="A4A3A4"/>
          </p15:clr>
        </p15:guide>
        <p15:guide id="6" orient="horz" pos="2159" userDrawn="1">
          <p15:clr>
            <a:srgbClr val="A4A3A4"/>
          </p15:clr>
        </p15:guide>
        <p15:guide id="7" pos="35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66666"/>
    <a:srgbClr val="575756"/>
    <a:srgbClr val="4B4C4B"/>
    <a:srgbClr val="353530"/>
    <a:srgbClr val="4D4D4C"/>
    <a:srgbClr val="C7000B"/>
    <a:srgbClr val="DD4654"/>
    <a:srgbClr val="F3D2D5"/>
    <a:srgbClr val="E6A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3491" autoAdjust="0"/>
  </p:normalViewPr>
  <p:slideViewPr>
    <p:cSldViewPr snapToGrid="0" snapToObjects="1">
      <p:cViewPr varScale="1">
        <p:scale>
          <a:sx n="150" d="100"/>
          <a:sy n="150" d="100"/>
        </p:scale>
        <p:origin x="612" y="108"/>
      </p:cViewPr>
      <p:guideLst>
        <p:guide pos="3701"/>
        <p:guide orient="horz" pos="2159"/>
        <p:guide pos="35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10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8CC198DB-AFBD-584A-8986-364FF2B03F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D01315C-523F-A043-8029-B992149712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F71B8-DF2A-2E41-BE66-2E18A767DA8A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9601424-70F4-1643-8E3A-557A0258D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85BF48A-FF5C-8145-95A7-EE66A87C73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F0CC5-85BE-A64A-BD47-54C66F7E9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95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60A27-BF12-6744-9E93-932A0E34D8BB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26F3-4732-B74B-9C70-D0992466E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3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651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304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957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609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261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913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566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7219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45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6763" cy="5602265"/>
          </a:xfrm>
          <a:prstGeom prst="rect">
            <a:avLst/>
          </a:prstGeom>
        </p:spPr>
      </p:pic>
      <p:sp>
        <p:nvSpPr>
          <p:cNvPr id="7" name="L 形 6"/>
          <p:cNvSpPr/>
          <p:nvPr userDrawn="1"/>
        </p:nvSpPr>
        <p:spPr>
          <a:xfrm rot="5400000">
            <a:off x="7853942" y="2130562"/>
            <a:ext cx="701032" cy="717936"/>
          </a:xfrm>
          <a:prstGeom prst="corner">
            <a:avLst>
              <a:gd name="adj1" fmla="val 3243"/>
              <a:gd name="adj2" fmla="val 3048"/>
            </a:avLst>
          </a:prstGeom>
          <a:solidFill>
            <a:srgbClr val="C7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8227DEE9-8BE9-0D49-BF96-9E83C5312E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996" y="907092"/>
            <a:ext cx="6559809" cy="69025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221E27-F39A-5848-9F2D-07F8693DFA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6005" y="1940429"/>
            <a:ext cx="6522800" cy="1148459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94953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41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llig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6763" cy="5602265"/>
          </a:xfrm>
          <a:prstGeom prst="rect">
            <a:avLst/>
          </a:prstGeom>
        </p:spPr>
      </p:pic>
      <p:sp>
        <p:nvSpPr>
          <p:cNvPr id="18" name="L 形 17"/>
          <p:cNvSpPr/>
          <p:nvPr userDrawn="1"/>
        </p:nvSpPr>
        <p:spPr>
          <a:xfrm rot="5400000">
            <a:off x="5824025" y="2568635"/>
            <a:ext cx="701032" cy="717936"/>
          </a:xfrm>
          <a:prstGeom prst="corner">
            <a:avLst>
              <a:gd name="adj1" fmla="val 3243"/>
              <a:gd name="adj2" fmla="val 3048"/>
            </a:avLst>
          </a:prstGeom>
          <a:solidFill>
            <a:srgbClr val="C7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62AA4863-E1EF-3342-A8CB-ECD4FD06C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996" y="907092"/>
            <a:ext cx="6559809" cy="69025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4147E3B0-FDE0-A242-AAF3-F72E3D8498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6005" y="1940429"/>
            <a:ext cx="6522800" cy="1148459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48738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C6D010F9-02DE-1949-B177-A4E0D2774E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" b="14078"/>
          <a:stretch/>
        </p:blipFill>
        <p:spPr>
          <a:xfrm>
            <a:off x="0" y="0"/>
            <a:ext cx="12196996" cy="5602265"/>
          </a:xfrm>
          <a:prstGeom prst="rect">
            <a:avLst/>
          </a:prstGeom>
        </p:spPr>
      </p:pic>
      <p:sp>
        <p:nvSpPr>
          <p:cNvPr id="10" name="L 形 10">
            <a:extLst>
              <a:ext uri="{FF2B5EF4-FFF2-40B4-BE49-F238E27FC236}">
                <a16:creationId xmlns="" xmlns:a16="http://schemas.microsoft.com/office/drawing/2014/main" id="{0C595D57-06EA-3B46-AF21-C0EACD8F1C4E}"/>
              </a:ext>
            </a:extLst>
          </p:cNvPr>
          <p:cNvSpPr/>
          <p:nvPr userDrawn="1"/>
        </p:nvSpPr>
        <p:spPr>
          <a:xfrm rot="5400000">
            <a:off x="7881371" y="1995748"/>
            <a:ext cx="701032" cy="717936"/>
          </a:xfrm>
          <a:prstGeom prst="corner">
            <a:avLst>
              <a:gd name="adj1" fmla="val 3243"/>
              <a:gd name="adj2" fmla="val 3048"/>
            </a:avLst>
          </a:prstGeom>
          <a:solidFill>
            <a:srgbClr val="C7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C897A368-8F39-4049-9BB0-AEB315EB7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996" y="907092"/>
            <a:ext cx="6559809" cy="69025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+mn-lt"/>
                <a:ea typeface="Microsoft YaHei" panose="020B0503020204020204" pitchFamily="34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0FFED1EF-6729-004B-BC63-4B2C5E4E7D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6005" y="1940429"/>
            <a:ext cx="6522800" cy="1148459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3997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o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6763" cy="5602265"/>
          </a:xfrm>
          <a:prstGeom prst="rect">
            <a:avLst/>
          </a:prstGeom>
        </p:spPr>
      </p:pic>
      <p:sp>
        <p:nvSpPr>
          <p:cNvPr id="9" name="L 形 8"/>
          <p:cNvSpPr/>
          <p:nvPr userDrawn="1"/>
        </p:nvSpPr>
        <p:spPr>
          <a:xfrm rot="5400000">
            <a:off x="5945516" y="2323519"/>
            <a:ext cx="701032" cy="717936"/>
          </a:xfrm>
          <a:prstGeom prst="corner">
            <a:avLst>
              <a:gd name="adj1" fmla="val 3243"/>
              <a:gd name="adj2" fmla="val 3048"/>
            </a:avLst>
          </a:prstGeom>
          <a:solidFill>
            <a:srgbClr val="C7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B908F03-BBCC-164B-BE54-2E836D6E7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996" y="907092"/>
            <a:ext cx="6559809" cy="69025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+mj-lt"/>
                <a:ea typeface="Microsoft YaHei" panose="020B0503020204020204" pitchFamily="34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866BB8A3-0A0B-2141-A64F-D05D7347A0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6005" y="1940429"/>
            <a:ext cx="6522800" cy="1148459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40993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"/>
            <a:ext cx="12196762" cy="5602265"/>
          </a:xfrm>
          <a:prstGeom prst="rect">
            <a:avLst/>
          </a:prstGeom>
        </p:spPr>
      </p:pic>
      <p:sp>
        <p:nvSpPr>
          <p:cNvPr id="8" name="L 形 7"/>
          <p:cNvSpPr/>
          <p:nvPr userDrawn="1"/>
        </p:nvSpPr>
        <p:spPr>
          <a:xfrm rot="10800000">
            <a:off x="10502896" y="1522948"/>
            <a:ext cx="717936" cy="701032"/>
          </a:xfrm>
          <a:prstGeom prst="corner">
            <a:avLst>
              <a:gd name="adj1" fmla="val 3243"/>
              <a:gd name="adj2" fmla="val 3048"/>
            </a:avLst>
          </a:prstGeom>
          <a:solidFill>
            <a:srgbClr val="C7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3236E419-24FA-6844-8A51-A4590063A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996" y="907092"/>
            <a:ext cx="6559809" cy="69025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+mn-lt"/>
                <a:ea typeface="Microsoft YaHei" panose="020B0503020204020204" pitchFamily="34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4F4605C2-F6D4-AE4D-B6C5-05150BCBE5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6005" y="1940429"/>
            <a:ext cx="6522800" cy="1148459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9145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41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c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5" r="2034" b="5607"/>
          <a:stretch/>
        </p:blipFill>
        <p:spPr>
          <a:xfrm>
            <a:off x="1" y="-36206"/>
            <a:ext cx="12196763" cy="5638471"/>
          </a:xfrm>
          <a:prstGeom prst="rect">
            <a:avLst/>
          </a:prstGeom>
        </p:spPr>
      </p:pic>
      <p:sp>
        <p:nvSpPr>
          <p:cNvPr id="8" name="L 形 7"/>
          <p:cNvSpPr/>
          <p:nvPr userDrawn="1"/>
        </p:nvSpPr>
        <p:spPr>
          <a:xfrm rot="5400000">
            <a:off x="7929967" y="1657555"/>
            <a:ext cx="701032" cy="717936"/>
          </a:xfrm>
          <a:prstGeom prst="corner">
            <a:avLst>
              <a:gd name="adj1" fmla="val 3243"/>
              <a:gd name="adj2" fmla="val 3048"/>
            </a:avLst>
          </a:prstGeom>
          <a:solidFill>
            <a:srgbClr val="C7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C975CC09-2FFC-3347-952F-0382FEC9D1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996" y="907092"/>
            <a:ext cx="6559809" cy="69025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+mn-lt"/>
                <a:ea typeface="Microsoft YaHei" panose="020B0503020204020204" pitchFamily="34" charset="-12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A70F0B11-A0FE-BD42-BECB-C879A05F5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6005" y="1940429"/>
            <a:ext cx="6522800" cy="1148459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707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41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2A38214-5857-FC4E-B923-056100E16B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9175" y="456134"/>
            <a:ext cx="10740640" cy="9934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30"/>
              </a:lnSpc>
              <a:spcBef>
                <a:spcPts val="0"/>
              </a:spcBef>
              <a:buNone/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593900" indent="0" algn="ctr">
              <a:buNone/>
              <a:defRPr sz="2598"/>
            </a:lvl2pPr>
            <a:lvl3pPr marL="1187798" indent="0" algn="ctr">
              <a:buNone/>
              <a:defRPr sz="2338"/>
            </a:lvl3pPr>
            <a:lvl4pPr marL="1781699" indent="0" algn="ctr">
              <a:buNone/>
              <a:defRPr sz="2079"/>
            </a:lvl4pPr>
            <a:lvl5pPr marL="2375598" indent="0" algn="ctr">
              <a:buNone/>
              <a:defRPr sz="2079"/>
            </a:lvl5pPr>
            <a:lvl6pPr marL="2969497" indent="0" algn="ctr">
              <a:buNone/>
              <a:defRPr sz="2079"/>
            </a:lvl6pPr>
            <a:lvl7pPr marL="3563396" indent="0" algn="ctr">
              <a:buNone/>
              <a:defRPr sz="2079"/>
            </a:lvl7pPr>
            <a:lvl8pPr marL="4157297" indent="0" algn="ctr">
              <a:buNone/>
              <a:defRPr sz="2079"/>
            </a:lvl8pPr>
            <a:lvl9pPr marL="4751195" indent="0" algn="ctr">
              <a:buNone/>
              <a:defRPr sz="2079"/>
            </a:lvl9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8A4EAA63-3827-DA40-B921-C01084B9DA8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726022" y="1501989"/>
            <a:ext cx="10733557" cy="4690459"/>
          </a:xfrm>
          <a:prstGeom prst="rect">
            <a:avLst/>
          </a:prstGeom>
        </p:spPr>
        <p:txBody>
          <a:bodyPr lIns="0" tIns="0" rIns="0" bIns="0"/>
          <a:lstStyle>
            <a:lvl1pPr marL="12373" indent="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1208420" algn="ctr"/>
              </a:tabLst>
              <a:defRPr sz="1800" baseline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525850" indent="-171159">
              <a:buFont typeface="Arial" panose="020B0604020202020204" pitchFamily="34" charset="0"/>
              <a:buChar char="•"/>
              <a:tabLst>
                <a:tab pos="1208420" algn="ctr"/>
              </a:tabLst>
              <a:defRPr sz="1299" baseline="0"/>
            </a:lvl2pPr>
            <a:lvl3pPr marL="525850" indent="-171159">
              <a:buFont typeface="Arial" panose="020B0604020202020204" pitchFamily="34" charset="0"/>
              <a:buChar char="•"/>
              <a:tabLst>
                <a:tab pos="1208420" algn="ctr"/>
              </a:tabLst>
              <a:defRPr sz="1299" baseline="0"/>
            </a:lvl3pPr>
            <a:lvl4pPr marL="525850" indent="-171159">
              <a:buFont typeface="Arial" panose="020B0604020202020204" pitchFamily="34" charset="0"/>
              <a:buChar char="•"/>
              <a:tabLst>
                <a:tab pos="1208420" algn="ctr"/>
              </a:tabLst>
              <a:defRPr sz="1299" baseline="0"/>
            </a:lvl4pPr>
            <a:lvl5pPr marL="525850" indent="-171159">
              <a:buFont typeface="Arial" panose="020B0604020202020204" pitchFamily="34" charset="0"/>
              <a:buChar char="•"/>
              <a:tabLst>
                <a:tab pos="1208420" algn="ctr"/>
              </a:tabLst>
              <a:defRPr sz="1299" baseline="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cxnSp>
        <p:nvCxnSpPr>
          <p:cNvPr id="4" name="直接连接符 7"/>
          <p:cNvCxnSpPr/>
          <p:nvPr userDrawn="1"/>
        </p:nvCxnSpPr>
        <p:spPr>
          <a:xfrm flipV="1">
            <a:off x="606175" y="1095706"/>
            <a:ext cx="10752685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79137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384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2AF307D-40F4-EC4C-9108-79E948007529}"/>
              </a:ext>
            </a:extLst>
          </p:cNvPr>
          <p:cNvSpPr txBox="1"/>
          <p:nvPr userDrawn="1"/>
        </p:nvSpPr>
        <p:spPr>
          <a:xfrm>
            <a:off x="607486" y="1402064"/>
            <a:ext cx="3921034" cy="85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940" dirty="0">
                <a:solidFill>
                  <a:schemeClr val="tx1"/>
                </a:solidFill>
              </a:rPr>
              <a:t>Thank</a:t>
            </a:r>
            <a:r>
              <a:rPr lang="en-US" sz="4940" dirty="0">
                <a:solidFill>
                  <a:srgbClr val="575756"/>
                </a:solidFill>
              </a:rPr>
              <a:t> you.</a:t>
            </a:r>
          </a:p>
        </p:txBody>
      </p:sp>
    </p:spTree>
    <p:extLst>
      <p:ext uri="{BB962C8B-B14F-4D97-AF65-F5344CB8AC3E}">
        <p14:creationId xmlns:p14="http://schemas.microsoft.com/office/powerpoint/2010/main" val="3664786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14">
            <a:extLst>
              <a:ext uri="{FF2B5EF4-FFF2-40B4-BE49-F238E27FC236}">
                <a16:creationId xmlns="" xmlns:a16="http://schemas.microsoft.com/office/drawing/2014/main" id="{AF72FAD7-C8C3-754A-A498-D3A7EC29A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9309" y="6270651"/>
            <a:ext cx="1982316" cy="1536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710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2" r:id="rId3"/>
    <p:sldLayoutId id="2147483821" r:id="rId4"/>
    <p:sldLayoutId id="2147483823" r:id="rId5"/>
    <p:sldLayoutId id="2147483824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ts val="3440"/>
        </a:lnSpc>
        <a:spcBef>
          <a:spcPct val="0"/>
        </a:spcBef>
        <a:buNone/>
        <a:defRPr sz="32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000" kern="1200">
          <a:solidFill>
            <a:srgbClr val="1D1D1B"/>
          </a:solidFill>
          <a:latin typeface="Arial" panose="020B0604020202020204" pitchFamily="34" charset="0"/>
          <a:ea typeface="Microsoft YaHei" panose="020B0503020204020204" pitchFamily="34" charset="-122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59" userDrawn="1">
          <p15:clr>
            <a:srgbClr val="F26B43"/>
          </p15:clr>
        </p15:guide>
        <p15:guide id="2" pos="3841" userDrawn="1">
          <p15:clr>
            <a:srgbClr val="F26B43"/>
          </p15:clr>
        </p15:guide>
        <p15:guide id="3" pos="565" userDrawn="1">
          <p15:clr>
            <a:srgbClr val="F26B43"/>
          </p15:clr>
        </p15:guide>
        <p15:guide id="4" orient="horz" pos="4007" userDrawn="1">
          <p15:clr>
            <a:srgbClr val="F26B43"/>
          </p15:clr>
        </p15:guide>
        <p15:guide id="5" orient="horz" pos="1235" userDrawn="1">
          <p15:clr>
            <a:srgbClr val="F26B43"/>
          </p15:clr>
        </p15:guide>
        <p15:guide id="6" orient="horz" pos="55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239436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defTabSz="1187798" rtl="0" eaLnBrk="1" latinLnBrk="0" hangingPunct="1">
        <a:lnSpc>
          <a:spcPct val="90000"/>
        </a:lnSpc>
        <a:spcBef>
          <a:spcPct val="0"/>
        </a:spcBef>
        <a:buNone/>
        <a:defRPr sz="57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6950" indent="-296950" algn="l" defTabSz="1187798" rtl="0" eaLnBrk="1" latinLnBrk="0" hangingPunct="1">
        <a:lnSpc>
          <a:spcPct val="90000"/>
        </a:lnSpc>
        <a:spcBef>
          <a:spcPts val="1299"/>
        </a:spcBef>
        <a:buFont typeface="Arial" panose="020B0604020202020204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1pPr>
      <a:lvl2pPr marL="890849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2pPr>
      <a:lvl3pPr marL="1484748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598" kern="1200">
          <a:solidFill>
            <a:schemeClr val="tx1"/>
          </a:solidFill>
          <a:latin typeface="+mn-lt"/>
          <a:ea typeface="+mn-ea"/>
          <a:cs typeface="+mn-cs"/>
        </a:defRPr>
      </a:lvl3pPr>
      <a:lvl4pPr marL="2078648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672547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3266447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860346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454245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5048144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1pPr>
      <a:lvl2pPr marL="593900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2pPr>
      <a:lvl3pPr marL="1187798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3pPr>
      <a:lvl4pPr marL="1781699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375598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2969497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563396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157297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4751195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1" userDrawn="1">
          <p15:clr>
            <a:srgbClr val="F26B43"/>
          </p15:clr>
        </p15:guide>
        <p15:guide id="2" pos="3842" userDrawn="1">
          <p15:clr>
            <a:srgbClr val="F26B43"/>
          </p15:clr>
        </p15:guide>
        <p15:guide id="3" pos="458" userDrawn="1">
          <p15:clr>
            <a:srgbClr val="F26B43"/>
          </p15:clr>
        </p15:guide>
        <p15:guide id="4" pos="7225" userDrawn="1">
          <p15:clr>
            <a:srgbClr val="F26B43"/>
          </p15:clr>
        </p15:guide>
        <p15:guide id="5" orient="horz" pos="410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785A3D6-1271-D247-9E96-1B376F4BE7BE}"/>
              </a:ext>
            </a:extLst>
          </p:cNvPr>
          <p:cNvSpPr txBox="1"/>
          <p:nvPr userDrawn="1"/>
        </p:nvSpPr>
        <p:spPr>
          <a:xfrm>
            <a:off x="1095467" y="6356939"/>
            <a:ext cx="5898000" cy="242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74" b="0" kern="1200" baseline="0" dirty="0" smtClean="0">
                <a:solidFill>
                  <a:srgbClr val="1D1D1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Advanced Geometric-based Inter Prediction for Versatile Video Coding </a:t>
            </a:r>
            <a:r>
              <a:rPr lang="en-US" sz="974" b="0" baseline="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Han Gao et al. DCC 2020</a:t>
            </a:r>
            <a:endParaRPr lang="en-US" sz="974" b="0" baseline="0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ABEE2EE-BF4D-7A4A-B3C6-9E47668CCD98}"/>
              </a:ext>
            </a:extLst>
          </p:cNvPr>
          <p:cNvSpPr txBox="1"/>
          <p:nvPr userDrawn="1"/>
        </p:nvSpPr>
        <p:spPr>
          <a:xfrm>
            <a:off x="734131" y="6402806"/>
            <a:ext cx="499729" cy="1502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8908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837181-38C6-AD4F-B8BA-B444770388BB}" type="slidenum">
              <a:rPr lang="en-US" sz="974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8908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4" dirty="0">
              <a:solidFill>
                <a:srgbClr val="1D1D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 userDrawn="1"/>
        </p:nvGrpSpPr>
        <p:grpSpPr>
          <a:xfrm>
            <a:off x="12310160" y="2949355"/>
            <a:ext cx="1889034" cy="3917264"/>
            <a:chOff x="12310160" y="2282859"/>
            <a:chExt cx="1889034" cy="4583761"/>
          </a:xfrm>
        </p:grpSpPr>
        <p:grpSp>
          <p:nvGrpSpPr>
            <p:cNvPr id="26" name="组合 25"/>
            <p:cNvGrpSpPr/>
            <p:nvPr userDrawn="1"/>
          </p:nvGrpSpPr>
          <p:grpSpPr>
            <a:xfrm>
              <a:off x="12310160" y="2282859"/>
              <a:ext cx="1889034" cy="672242"/>
              <a:chOff x="12310160" y="2227995"/>
              <a:chExt cx="1889034" cy="672242"/>
            </a:xfrm>
          </p:grpSpPr>
          <p:sp>
            <p:nvSpPr>
              <p:cNvPr id="44" name="矩形 5">
                <a:extLst>
                  <a:ext uri="{FF2B5EF4-FFF2-40B4-BE49-F238E27FC236}">
                    <a16:creationId xmlns="" xmlns:a16="http://schemas.microsoft.com/office/drawing/2014/main" id="{3B0B5EC2-EA55-CC45-A9D0-D5EA5D768C99}"/>
                  </a:ext>
                </a:extLst>
              </p:cNvPr>
              <p:cNvSpPr/>
              <p:nvPr userDrawn="1"/>
            </p:nvSpPr>
            <p:spPr>
              <a:xfrm>
                <a:off x="12315635" y="2401808"/>
                <a:ext cx="911019" cy="498429"/>
              </a:xfrm>
              <a:prstGeom prst="rect">
                <a:avLst/>
              </a:prstGeom>
              <a:solidFill>
                <a:srgbClr val="C810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P</a:t>
                </a:r>
                <a:r>
                  <a:rPr kumimoji="1" lang="en-US" altLang="zh-Hant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ANTONE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186C</a:t>
                </a:r>
              </a:p>
              <a:p>
                <a:pPr algn="ctr">
                  <a:lnSpc>
                    <a:spcPct val="100000"/>
                  </a:lnSpc>
                </a:pP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200/16/46</a:t>
                </a:r>
              </a:p>
            </p:txBody>
          </p:sp>
          <p:sp>
            <p:nvSpPr>
              <p:cNvPr id="45" name="矩形 9">
                <a:extLst>
                  <a:ext uri="{FF2B5EF4-FFF2-40B4-BE49-F238E27FC236}">
                    <a16:creationId xmlns="" xmlns:a16="http://schemas.microsoft.com/office/drawing/2014/main" id="{992224C5-04A6-C041-B257-13137945DBB8}"/>
                  </a:ext>
                </a:extLst>
              </p:cNvPr>
              <p:cNvSpPr/>
              <p:nvPr userDrawn="1"/>
            </p:nvSpPr>
            <p:spPr>
              <a:xfrm>
                <a:off x="13288175" y="2401808"/>
                <a:ext cx="911019" cy="498429"/>
              </a:xfrm>
              <a:prstGeom prst="rect">
                <a:avLst/>
              </a:prstGeom>
              <a:solidFill>
                <a:srgbClr val="C700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P</a:t>
                </a:r>
                <a:r>
                  <a:rPr kumimoji="1" lang="en-US" altLang="zh-Hant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ANTONE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185C</a:t>
                </a:r>
              </a:p>
              <a:p>
                <a:pPr algn="ctr">
                  <a:lnSpc>
                    <a:spcPct val="100000"/>
                  </a:lnSpc>
                </a:pP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199/0/11</a:t>
                </a:r>
              </a:p>
            </p:txBody>
          </p:sp>
          <p:sp>
            <p:nvSpPr>
              <p:cNvPr id="46" name="文本框 31">
                <a:extLst>
                  <a:ext uri="{FF2B5EF4-FFF2-40B4-BE49-F238E27FC236}">
                    <a16:creationId xmlns="" xmlns:a16="http://schemas.microsoft.com/office/drawing/2014/main" id="{58918196-0639-EE4B-AFC2-315BE04587B9}"/>
                  </a:ext>
                </a:extLst>
              </p:cNvPr>
              <p:cNvSpPr txBox="1"/>
              <p:nvPr userDrawn="1"/>
            </p:nvSpPr>
            <p:spPr>
              <a:xfrm>
                <a:off x="12310160" y="2227995"/>
                <a:ext cx="613951" cy="1440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100000"/>
                  </a:lnSpc>
                </a:pPr>
                <a:r>
                  <a:rPr kumimoji="1" lang="en-US" altLang="zh-CN" sz="800" dirty="0" smtClean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Brand colors</a:t>
                </a:r>
                <a:endParaRPr kumimoji="1" lang="zh-CN" altLang="en-US" sz="8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grpSp>
          <p:nvGrpSpPr>
            <p:cNvPr id="27" name="组合 26"/>
            <p:cNvGrpSpPr/>
            <p:nvPr userDrawn="1"/>
          </p:nvGrpSpPr>
          <p:grpSpPr>
            <a:xfrm>
              <a:off x="12315636" y="3056484"/>
              <a:ext cx="1883554" cy="3810136"/>
              <a:chOff x="12315636" y="3056484"/>
              <a:chExt cx="1883554" cy="3810136"/>
            </a:xfrm>
          </p:grpSpPr>
          <p:sp>
            <p:nvSpPr>
              <p:cNvPr id="28" name="矩形 12">
                <a:extLst>
                  <a:ext uri="{FF2B5EF4-FFF2-40B4-BE49-F238E27FC236}">
                    <a16:creationId xmlns="" xmlns:a16="http://schemas.microsoft.com/office/drawing/2014/main" id="{DCA8B73C-0B87-284F-805F-752EBF20B768}"/>
                  </a:ext>
                </a:extLst>
              </p:cNvPr>
              <p:cNvSpPr/>
              <p:nvPr userDrawn="1"/>
            </p:nvSpPr>
            <p:spPr>
              <a:xfrm>
                <a:off x="12315640" y="3785971"/>
                <a:ext cx="885201" cy="462672"/>
              </a:xfrm>
              <a:prstGeom prst="rect">
                <a:avLst/>
              </a:prstGeom>
              <a:solidFill>
                <a:srgbClr val="EA5A4F"/>
              </a:solidFill>
              <a:ln>
                <a:solidFill>
                  <a:srgbClr val="EA5A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234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90/79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9" name="矩形 13">
                <a:extLst>
                  <a:ext uri="{FF2B5EF4-FFF2-40B4-BE49-F238E27FC236}">
                    <a16:creationId xmlns="" xmlns:a16="http://schemas.microsoft.com/office/drawing/2014/main" id="{138A39A8-BB4E-CD4E-9201-F1785C874F92}"/>
                  </a:ext>
                </a:extLst>
              </p:cNvPr>
              <p:cNvSpPr/>
              <p:nvPr userDrawn="1"/>
            </p:nvSpPr>
            <p:spPr>
              <a:xfrm>
                <a:off x="12315640" y="3259312"/>
                <a:ext cx="885201" cy="462672"/>
              </a:xfrm>
              <a:prstGeom prst="rect">
                <a:avLst/>
              </a:prstGeom>
              <a:solidFill>
                <a:srgbClr val="7800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120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0/15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0" name="文本框 15">
                <a:extLst>
                  <a:ext uri="{FF2B5EF4-FFF2-40B4-BE49-F238E27FC236}">
                    <a16:creationId xmlns="" xmlns:a16="http://schemas.microsoft.com/office/drawing/2014/main" id="{8F53C07A-1022-C740-8F8D-97538E174D38}"/>
                  </a:ext>
                </a:extLst>
              </p:cNvPr>
              <p:cNvSpPr txBox="1"/>
              <p:nvPr userDrawn="1"/>
            </p:nvSpPr>
            <p:spPr>
              <a:xfrm>
                <a:off x="12320783" y="3056484"/>
                <a:ext cx="1221048" cy="16206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 anchorCtr="0">
                <a:spAutoFit/>
              </a:bodyPr>
              <a:lstStyle/>
              <a:p>
                <a:pPr algn="l">
                  <a:lnSpc>
                    <a:spcPct val="100000"/>
                  </a:lnSpc>
                </a:pPr>
                <a:r>
                  <a:rPr kumimoji="1" lang="en-US" altLang="zh-CN" sz="900" dirty="0" smtClean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Supporting</a:t>
                </a:r>
                <a:r>
                  <a:rPr kumimoji="1" lang="en-US" altLang="zh-CN" sz="900" baseline="0" dirty="0" smtClean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colors</a:t>
                </a:r>
                <a:endParaRPr kumimoji="1" lang="zh-CN" altLang="en-US" sz="9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1" name="矩形 16">
                <a:extLst>
                  <a:ext uri="{FF2B5EF4-FFF2-40B4-BE49-F238E27FC236}">
                    <a16:creationId xmlns="" xmlns:a16="http://schemas.microsoft.com/office/drawing/2014/main" id="{306A7598-C00D-994F-82DA-B39F3C2E0AAD}"/>
                  </a:ext>
                </a:extLst>
              </p:cNvPr>
              <p:cNvSpPr/>
              <p:nvPr userDrawn="1"/>
            </p:nvSpPr>
            <p:spPr>
              <a:xfrm>
                <a:off x="12315640" y="4836793"/>
                <a:ext cx="885201" cy="462672"/>
              </a:xfrm>
              <a:prstGeom prst="rect">
                <a:avLst/>
              </a:prstGeom>
              <a:solidFill>
                <a:srgbClr val="F8B5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248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181/60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" name="矩形 17">
                <a:extLst>
                  <a:ext uri="{FF2B5EF4-FFF2-40B4-BE49-F238E27FC236}">
                    <a16:creationId xmlns="" xmlns:a16="http://schemas.microsoft.com/office/drawing/2014/main" id="{C1423292-FF2F-A74C-943E-1C3C47534098}"/>
                  </a:ext>
                </a:extLst>
              </p:cNvPr>
              <p:cNvSpPr/>
              <p:nvPr userDrawn="1"/>
            </p:nvSpPr>
            <p:spPr>
              <a:xfrm>
                <a:off x="12315640" y="4319278"/>
                <a:ext cx="885201" cy="462672"/>
              </a:xfrm>
              <a:prstGeom prst="rect">
                <a:avLst/>
              </a:prstGeom>
              <a:solidFill>
                <a:srgbClr val="EB5C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235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92/1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3" name="矩形 18">
                <a:extLst>
                  <a:ext uri="{FF2B5EF4-FFF2-40B4-BE49-F238E27FC236}">
                    <a16:creationId xmlns="" xmlns:a16="http://schemas.microsoft.com/office/drawing/2014/main" id="{2A29AF15-F5C4-A842-A63B-5DBA549CB92F}"/>
                  </a:ext>
                </a:extLst>
              </p:cNvPr>
              <p:cNvSpPr/>
              <p:nvPr userDrawn="1"/>
            </p:nvSpPr>
            <p:spPr>
              <a:xfrm>
                <a:off x="12315636" y="5880294"/>
                <a:ext cx="911019" cy="462672"/>
              </a:xfrm>
              <a:prstGeom prst="rect">
                <a:avLst/>
              </a:prstGeom>
              <a:solidFill>
                <a:srgbClr val="8989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137/137/137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4" name="矩形 19">
                <a:extLst>
                  <a:ext uri="{FF2B5EF4-FFF2-40B4-BE49-F238E27FC236}">
                    <a16:creationId xmlns="" xmlns:a16="http://schemas.microsoft.com/office/drawing/2014/main" id="{E9EA970A-4D36-BC41-B8BE-40DF553320E7}"/>
                  </a:ext>
                </a:extLst>
              </p:cNvPr>
              <p:cNvSpPr/>
              <p:nvPr userDrawn="1"/>
            </p:nvSpPr>
            <p:spPr>
              <a:xfrm>
                <a:off x="12315636" y="5362779"/>
                <a:ext cx="911019" cy="462672"/>
              </a:xfrm>
              <a:prstGeom prst="rect">
                <a:avLst/>
              </a:prstGeom>
              <a:solidFill>
                <a:srgbClr val="2318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35/24/21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" name="矩形 22">
                <a:extLst>
                  <a:ext uri="{FF2B5EF4-FFF2-40B4-BE49-F238E27FC236}">
                    <a16:creationId xmlns="" xmlns:a16="http://schemas.microsoft.com/office/drawing/2014/main" id="{14EE21FB-1D92-0241-ABA5-5E9A6AEE0DC8}"/>
                  </a:ext>
                </a:extLst>
              </p:cNvPr>
              <p:cNvSpPr/>
              <p:nvPr userDrawn="1"/>
            </p:nvSpPr>
            <p:spPr>
              <a:xfrm>
                <a:off x="12315636" y="6403948"/>
                <a:ext cx="911019" cy="462672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221</a:t>
                </a:r>
                <a:r>
                  <a:rPr kumimoji="1" lang="mr-IN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221/221</a:t>
                </a:r>
                <a:endParaRPr kumimoji="1" lang="mr-IN" altLang="zh-CN" sz="7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6" name="矩形 12">
                <a:extLst>
                  <a:ext uri="{FF2B5EF4-FFF2-40B4-BE49-F238E27FC236}">
                    <a16:creationId xmlns="" xmlns:a16="http://schemas.microsoft.com/office/drawing/2014/main" id="{883734A3-2645-434A-9DCC-1416B6C687CC}"/>
                  </a:ext>
                </a:extLst>
              </p:cNvPr>
              <p:cNvSpPr/>
              <p:nvPr userDrawn="1"/>
            </p:nvSpPr>
            <p:spPr>
              <a:xfrm>
                <a:off x="13288175" y="3785971"/>
                <a:ext cx="885201" cy="462672"/>
              </a:xfrm>
              <a:prstGeom prst="rect">
                <a:avLst/>
              </a:prstGeom>
              <a:solidFill>
                <a:srgbClr val="E98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233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140/128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7" name="矩形 13">
                <a:extLst>
                  <a:ext uri="{FF2B5EF4-FFF2-40B4-BE49-F238E27FC236}">
                    <a16:creationId xmlns="" xmlns:a16="http://schemas.microsoft.com/office/drawing/2014/main" id="{1FF13552-FB3D-134A-A80A-6CFB35DFE1A1}"/>
                  </a:ext>
                </a:extLst>
              </p:cNvPr>
              <p:cNvSpPr/>
              <p:nvPr userDrawn="1"/>
            </p:nvSpPr>
            <p:spPr>
              <a:xfrm>
                <a:off x="13288175" y="3259312"/>
                <a:ext cx="885201" cy="462672"/>
              </a:xfrm>
              <a:prstGeom prst="rect">
                <a:avLst/>
              </a:prstGeom>
              <a:solidFill>
                <a:srgbClr val="A72126"/>
              </a:solidFill>
              <a:ln>
                <a:solidFill>
                  <a:srgbClr val="9F0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159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0/1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" name="矩形 16">
                <a:extLst>
                  <a:ext uri="{FF2B5EF4-FFF2-40B4-BE49-F238E27FC236}">
                    <a16:creationId xmlns="" xmlns:a16="http://schemas.microsoft.com/office/drawing/2014/main" id="{0A96471B-CB12-1443-B01F-C14C9112C149}"/>
                  </a:ext>
                </a:extLst>
              </p:cNvPr>
              <p:cNvSpPr/>
              <p:nvPr userDrawn="1"/>
            </p:nvSpPr>
            <p:spPr>
              <a:xfrm>
                <a:off x="13288175" y="4836793"/>
                <a:ext cx="885201" cy="462672"/>
              </a:xfrm>
              <a:prstGeom prst="rect">
                <a:avLst/>
              </a:prstGeom>
              <a:solidFill>
                <a:srgbClr val="F5DC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245</a:t>
                </a:r>
                <a:r>
                  <a:rPr kumimoji="1" lang="mr-IN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220/87</a:t>
                </a:r>
                <a:endParaRPr kumimoji="1" lang="mr-IN" altLang="zh-CN" sz="7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" name="矩形 17">
                <a:extLst>
                  <a:ext uri="{FF2B5EF4-FFF2-40B4-BE49-F238E27FC236}">
                    <a16:creationId xmlns="" xmlns:a16="http://schemas.microsoft.com/office/drawing/2014/main" id="{61890D59-CF8B-1449-A836-3A304EC9A907}"/>
                  </a:ext>
                </a:extLst>
              </p:cNvPr>
              <p:cNvSpPr/>
              <p:nvPr userDrawn="1"/>
            </p:nvSpPr>
            <p:spPr>
              <a:xfrm>
                <a:off x="13288175" y="4319278"/>
                <a:ext cx="885201" cy="462672"/>
              </a:xfrm>
              <a:prstGeom prst="rect">
                <a:avLst/>
              </a:prstGeom>
              <a:solidFill>
                <a:srgbClr val="F08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240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133/0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0" name="矩形 18">
                <a:extLst>
                  <a:ext uri="{FF2B5EF4-FFF2-40B4-BE49-F238E27FC236}">
                    <a16:creationId xmlns="" xmlns:a16="http://schemas.microsoft.com/office/drawing/2014/main" id="{0466A1E1-E7C7-FD49-9880-9E44BED19FF5}"/>
                  </a:ext>
                </a:extLst>
              </p:cNvPr>
              <p:cNvSpPr/>
              <p:nvPr userDrawn="1"/>
            </p:nvSpPr>
            <p:spPr>
              <a:xfrm>
                <a:off x="13288171" y="5880294"/>
                <a:ext cx="911019" cy="462672"/>
              </a:xfrm>
              <a:prstGeom prst="rect">
                <a:avLst/>
              </a:prstGeom>
              <a:solidFill>
                <a:srgbClr val="B5B5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181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181/181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2" name="矩形 19">
                <a:extLst>
                  <a:ext uri="{FF2B5EF4-FFF2-40B4-BE49-F238E27FC236}">
                    <a16:creationId xmlns="" xmlns:a16="http://schemas.microsoft.com/office/drawing/2014/main" id="{B21AD6AC-1275-0142-A9EA-D77B26CB40EF}"/>
                  </a:ext>
                </a:extLst>
              </p:cNvPr>
              <p:cNvSpPr/>
              <p:nvPr userDrawn="1"/>
            </p:nvSpPr>
            <p:spPr>
              <a:xfrm>
                <a:off x="13288171" y="5362779"/>
                <a:ext cx="911019" cy="462672"/>
              </a:xfrm>
              <a:prstGeom prst="rect">
                <a:avLst/>
              </a:prstGeom>
              <a:solidFill>
                <a:srgbClr val="5957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89</a:t>
                </a:r>
                <a:r>
                  <a:rPr kumimoji="1" lang="mr-IN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tx2"/>
                    </a:solidFill>
                    <a:latin typeface="Arial" charset="0"/>
                    <a:ea typeface="Arial" charset="0"/>
                    <a:cs typeface="Arial" charset="0"/>
                  </a:rPr>
                  <a:t>87/87</a:t>
                </a:r>
                <a:endParaRPr kumimoji="1" lang="mr-IN" altLang="zh-CN" sz="7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" name="矩形 22">
                <a:extLst>
                  <a:ext uri="{FF2B5EF4-FFF2-40B4-BE49-F238E27FC236}">
                    <a16:creationId xmlns="" xmlns:a16="http://schemas.microsoft.com/office/drawing/2014/main" id="{238BAC2A-AE09-A84D-875D-8472236D6610}"/>
                  </a:ext>
                </a:extLst>
              </p:cNvPr>
              <p:cNvSpPr/>
              <p:nvPr userDrawn="1"/>
            </p:nvSpPr>
            <p:spPr>
              <a:xfrm>
                <a:off x="13288171" y="6403948"/>
                <a:ext cx="911019" cy="462672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chemeClr val="bg1">
                    <a:lumMod val="10000"/>
                    <a:lumOff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100000"/>
                  </a:lnSpc>
                </a:pPr>
                <a:r>
                  <a:rPr kumimoji="1" lang="mr-IN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RGB</a:t>
                </a:r>
                <a:r>
                  <a:rPr kumimoji="1" lang="en-US" altLang="zh-CN" sz="7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255</a:t>
                </a:r>
                <a:r>
                  <a:rPr kumimoji="1" lang="mr-IN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/</a:t>
                </a:r>
                <a:r>
                  <a:rPr kumimoji="1" lang="en-US" altLang="zh-CN" sz="7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255/255</a:t>
                </a:r>
                <a:endParaRPr kumimoji="1" lang="mr-IN" altLang="zh-CN" sz="7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05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187798" rtl="0" eaLnBrk="1" latinLnBrk="0" hangingPunct="1">
        <a:lnSpc>
          <a:spcPct val="90000"/>
        </a:lnSpc>
        <a:spcBef>
          <a:spcPct val="0"/>
        </a:spcBef>
        <a:buNone/>
        <a:defRPr sz="57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6950" indent="-296950" algn="l" defTabSz="1187798" rtl="0" eaLnBrk="1" latinLnBrk="0" hangingPunct="1">
        <a:lnSpc>
          <a:spcPct val="90000"/>
        </a:lnSpc>
        <a:spcBef>
          <a:spcPts val="1299"/>
        </a:spcBef>
        <a:buFont typeface="Arial" panose="020B0604020202020204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1pPr>
      <a:lvl2pPr marL="890849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2pPr>
      <a:lvl3pPr marL="1484748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598" kern="1200">
          <a:solidFill>
            <a:schemeClr val="tx1"/>
          </a:solidFill>
          <a:latin typeface="+mn-lt"/>
          <a:ea typeface="+mn-ea"/>
          <a:cs typeface="+mn-cs"/>
        </a:defRPr>
      </a:lvl3pPr>
      <a:lvl4pPr marL="2078648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672547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3266447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860346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454245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5048144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1pPr>
      <a:lvl2pPr marL="593900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2pPr>
      <a:lvl3pPr marL="1187798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3pPr>
      <a:lvl4pPr marL="1781699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375598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2969497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563396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157297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4751195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1" userDrawn="1">
          <p15:clr>
            <a:srgbClr val="F26B43"/>
          </p15:clr>
        </p15:guide>
        <p15:guide id="2" pos="3842" userDrawn="1">
          <p15:clr>
            <a:srgbClr val="F26B43"/>
          </p15:clr>
        </p15:guide>
        <p15:guide id="3" pos="458" userDrawn="1">
          <p15:clr>
            <a:srgbClr val="F26B43"/>
          </p15:clr>
        </p15:guide>
        <p15:guide id="4" pos="7225" userDrawn="1">
          <p15:clr>
            <a:srgbClr val="F26B43"/>
          </p15:clr>
        </p15:guide>
        <p15:guide id="5" orient="horz" pos="410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45F1158-B1AA-8F41-AF0A-FEA0EC187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73" y="1474269"/>
            <a:ext cx="3984232" cy="2816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840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187798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  <a:cs typeface="Arial" panose="020B0604020202020204" pitchFamily="34" charset="0"/>
        </a:defRPr>
      </a:lvl1pPr>
    </p:titleStyle>
    <p:bodyStyle>
      <a:lvl1pPr marL="0" indent="0" algn="l" defTabSz="1187798" rtl="0" eaLnBrk="1" latinLnBrk="0" hangingPunct="1">
        <a:lnSpc>
          <a:spcPct val="90000"/>
        </a:lnSpc>
        <a:spcBef>
          <a:spcPts val="1299"/>
        </a:spcBef>
        <a:buFont typeface="Arial" panose="020B0604020202020204" pitchFamily="34" charset="0"/>
        <a:buNone/>
        <a:defRPr sz="1819" kern="1200">
          <a:solidFill>
            <a:srgbClr val="FFFFFF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1pPr>
      <a:lvl2pPr marL="593900" indent="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None/>
        <a:defRPr sz="3118" kern="1200">
          <a:solidFill>
            <a:schemeClr val="tx1"/>
          </a:solidFill>
          <a:latin typeface="+mn-lt"/>
          <a:ea typeface="+mn-ea"/>
          <a:cs typeface="+mn-cs"/>
        </a:defRPr>
      </a:lvl2pPr>
      <a:lvl3pPr marL="1187798" indent="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None/>
        <a:defRPr sz="2598" kern="1200">
          <a:solidFill>
            <a:schemeClr val="tx1"/>
          </a:solidFill>
          <a:latin typeface="+mn-lt"/>
          <a:ea typeface="+mn-ea"/>
          <a:cs typeface="+mn-cs"/>
        </a:defRPr>
      </a:lvl3pPr>
      <a:lvl4pPr marL="1781699" indent="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None/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375598" indent="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None/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3266447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860346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454245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5048144" indent="-296950" algn="l" defTabSz="118779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1pPr>
      <a:lvl2pPr marL="593900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2pPr>
      <a:lvl3pPr marL="1187798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3pPr>
      <a:lvl4pPr marL="1781699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375598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2969497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563396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157297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4751195" algn="l" defTabSz="1187798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1" userDrawn="1">
          <p15:clr>
            <a:srgbClr val="F26B43"/>
          </p15:clr>
        </p15:guide>
        <p15:guide id="2" pos="3842" userDrawn="1">
          <p15:clr>
            <a:srgbClr val="F26B43"/>
          </p15:clr>
        </p15:guide>
        <p15:guide id="3" pos="458" userDrawn="1">
          <p15:clr>
            <a:srgbClr val="F26B43"/>
          </p15:clr>
        </p15:guide>
        <p15:guide id="4" pos="72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.png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hyperlink" Target="https://aomediacodec.github.io/av1-spec/av1-spec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3.em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6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23.em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6C87655-05F1-F24B-A043-66EB4115A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995" y="907092"/>
            <a:ext cx="8353710" cy="690255"/>
          </a:xfrm>
        </p:spPr>
        <p:txBody>
          <a:bodyPr>
            <a:noAutofit/>
          </a:bodyPr>
          <a:lstStyle/>
          <a:p>
            <a:r>
              <a:rPr lang="en-US" altLang="zh-CN" sz="3000" dirty="0"/>
              <a:t>Advanced Geometric-based Inter </a:t>
            </a:r>
            <a:r>
              <a:rPr lang="en-US" altLang="zh-CN" sz="3000" dirty="0" smtClean="0"/>
              <a:t>Prediction for Versatile </a:t>
            </a:r>
            <a:r>
              <a:rPr lang="en-US" altLang="zh-CN" sz="3000" dirty="0"/>
              <a:t>Video Coding</a:t>
            </a:r>
            <a:r>
              <a:rPr lang="en-US" altLang="zh-CN" dirty="0"/>
              <a:t/>
            </a:r>
            <a:br>
              <a:rPr lang="en-US" altLang="zh-CN" dirty="0"/>
            </a:b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="" xmlns:a16="http://schemas.microsoft.com/office/drawing/2014/main" id="{D08FE84A-DEAA-2045-AB8B-6728CCADD3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6005" y="1940429"/>
            <a:ext cx="7555766" cy="1148459"/>
          </a:xfrm>
        </p:spPr>
        <p:txBody>
          <a:bodyPr/>
          <a:lstStyle/>
          <a:p>
            <a:r>
              <a:rPr kumimoji="1" lang="en-US" altLang="zh-CN" dirty="0" smtClean="0"/>
              <a:t>Huawei Technologies, Technical University of Munich</a:t>
            </a:r>
          </a:p>
          <a:p>
            <a:r>
              <a:rPr lang="en-US" dirty="0" smtClean="0"/>
              <a:t>Alibaba Group,</a:t>
            </a:r>
          </a:p>
          <a:p>
            <a:r>
              <a:rPr lang="en-US" dirty="0" smtClean="0"/>
              <a:t>Qualcomm </a:t>
            </a:r>
            <a:r>
              <a:rPr lang="en-US" dirty="0" err="1" smtClean="0"/>
              <a:t>Inc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lang="en-US" b="1" dirty="0"/>
              <a:t>Han Gao</a:t>
            </a:r>
            <a:r>
              <a:rPr lang="en-US" dirty="0"/>
              <a:t>, Ru-Ling </a:t>
            </a:r>
            <a:r>
              <a:rPr lang="en-US" dirty="0" smtClean="0"/>
              <a:t>Liao, </a:t>
            </a:r>
            <a:r>
              <a:rPr lang="en-US" dirty="0"/>
              <a:t>Kevin </a:t>
            </a:r>
            <a:r>
              <a:rPr lang="en-US" dirty="0" smtClean="0"/>
              <a:t>Reuze, </a:t>
            </a:r>
            <a:r>
              <a:rPr lang="en-US" dirty="0"/>
              <a:t>Semih Esenlik, Elena Alshina, Yan </a:t>
            </a:r>
            <a:r>
              <a:rPr lang="en-US" dirty="0" smtClean="0"/>
              <a:t>Ye, </a:t>
            </a:r>
            <a:r>
              <a:rPr lang="en-US" dirty="0" err="1"/>
              <a:t>Jie</a:t>
            </a:r>
            <a:r>
              <a:rPr lang="en-US" dirty="0"/>
              <a:t> </a:t>
            </a:r>
            <a:r>
              <a:rPr lang="en-US" dirty="0" smtClean="0"/>
              <a:t>Chen, </a:t>
            </a:r>
            <a:r>
              <a:rPr lang="en-US" dirty="0" err="1"/>
              <a:t>Jiancong</a:t>
            </a:r>
            <a:r>
              <a:rPr lang="en-US" dirty="0"/>
              <a:t> </a:t>
            </a:r>
            <a:r>
              <a:rPr lang="en-US" dirty="0" smtClean="0"/>
              <a:t>Luo,</a:t>
            </a:r>
            <a:r>
              <a:rPr lang="en-US" dirty="0"/>
              <a:t> </a:t>
            </a:r>
            <a:r>
              <a:rPr lang="en-US" dirty="0" smtClean="0"/>
              <a:t>Chun-Chi Chen, </a:t>
            </a:r>
            <a:r>
              <a:rPr lang="en-US" dirty="0"/>
              <a:t>Han </a:t>
            </a:r>
            <a:r>
              <a:rPr lang="en-US" dirty="0" smtClean="0"/>
              <a:t>Huang, </a:t>
            </a:r>
            <a:r>
              <a:rPr lang="en-US" dirty="0"/>
              <a:t>Wei-Jung </a:t>
            </a:r>
            <a:r>
              <a:rPr lang="en-US" dirty="0" smtClean="0"/>
              <a:t>Chien, </a:t>
            </a:r>
            <a:r>
              <a:rPr lang="en-US" dirty="0"/>
              <a:t>Vadim </a:t>
            </a:r>
            <a:r>
              <a:rPr lang="en-US" dirty="0" err="1" smtClean="0"/>
              <a:t>Seregin</a:t>
            </a:r>
            <a:r>
              <a:rPr lang="en-US" dirty="0" smtClean="0"/>
              <a:t>, </a:t>
            </a:r>
            <a:r>
              <a:rPr lang="en-US" dirty="0"/>
              <a:t>Marta </a:t>
            </a:r>
            <a:r>
              <a:rPr lang="en-US" dirty="0" err="1" smtClean="0"/>
              <a:t>Karczewicz</a:t>
            </a:r>
            <a:endParaRPr lang="en-US" dirty="0" smtClean="0"/>
          </a:p>
          <a:p>
            <a:endParaRPr kumimoji="1" lang="en-US" altLang="zh-CN" dirty="0"/>
          </a:p>
          <a:p>
            <a:r>
              <a:rPr kumimoji="1" lang="en-US" altLang="zh-CN" dirty="0" smtClean="0"/>
              <a:t>DCC 2020</a:t>
            </a:r>
            <a:endParaRPr lang="en-US" dirty="0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6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31"/>
    </mc:Choice>
    <mc:Fallback xmlns="">
      <p:transition spd="slow" advTm="30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649" x="476250" y="5845175"/>
          <p14:tracePt t="24901" x="590550" y="5745163"/>
          <p14:tracePt t="24909" x="647700" y="5692775"/>
          <p14:tracePt t="24917" x="785813" y="5573713"/>
          <p14:tracePt t="24937" x="1223963" y="5292725"/>
          <p14:tracePt t="24946" x="1543050" y="5092700"/>
          <p14:tracePt t="24963" x="1866900" y="4930775"/>
          <p14:tracePt t="24982" x="2292350" y="4768850"/>
          <p14:tracePt t="24996" x="2620963" y="4649788"/>
          <p14:tracePt t="25014" x="2740025" y="4597400"/>
          <p14:tracePt t="25031" x="2868613" y="4549775"/>
          <p14:tracePt t="25047" x="2916238" y="4540250"/>
          <p14:tracePt t="25064" x="2921000" y="4540250"/>
          <p14:tracePt t="29348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85927" y="1281168"/>
            <a:ext cx="3752630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440"/>
              </a:lnSpc>
            </a:pPr>
            <a:r>
              <a:rPr lang="en-US" sz="1400" dirty="0" smtClean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Random Access on top of VTM-6.0 (TPM off)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920" y="1809518"/>
            <a:ext cx="4288722" cy="1740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162" y="1809518"/>
            <a:ext cx="4268475" cy="17321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68919" y="1281168"/>
            <a:ext cx="3464346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440"/>
              </a:lnSpc>
            </a:pPr>
            <a:r>
              <a:rPr lang="en-US" sz="1400" dirty="0" smtClean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Low Delay B on top of VTM-6.0 (TPM off)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8920" y="427069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Tested under JVET common tested condition [11]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-0.54% </a:t>
            </a:r>
            <a:r>
              <a:rPr lang="en-US" dirty="0"/>
              <a:t>BD-rate change for RA for </a:t>
            </a:r>
            <a:r>
              <a:rPr lang="en-US" dirty="0" smtClean="0"/>
              <a:t>103% </a:t>
            </a:r>
            <a:r>
              <a:rPr lang="en-US" dirty="0"/>
              <a:t>encoder runtime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-1.19% </a:t>
            </a:r>
            <a:r>
              <a:rPr lang="en-US" dirty="0"/>
              <a:t>BD-rate change for LB for </a:t>
            </a:r>
            <a:r>
              <a:rPr lang="en-US" dirty="0" smtClean="0"/>
              <a:t>104% </a:t>
            </a:r>
            <a:r>
              <a:rPr lang="en-US" dirty="0"/>
              <a:t>encoder runtime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Negligible decoder runtime changes</a:t>
            </a:r>
            <a:endParaRPr lang="en-US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97"/>
    </mc:Choice>
    <mc:Fallback>
      <p:transition spd="slow" advTm="56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Subjective Benefit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8797" y="3438659"/>
            <a:ext cx="60785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440"/>
              </a:lnSpc>
            </a:pPr>
            <a:r>
              <a:rPr 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GIP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21" y="1561592"/>
            <a:ext cx="7923809" cy="4571429"/>
          </a:xfr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24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73"/>
    </mc:Choice>
    <mc:Fallback>
      <p:transition spd="slow" advTm="26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95" x="695325" y="5845175"/>
          <p14:tracePt t="6854" x="733425" y="5797550"/>
          <p14:tracePt t="6861" x="862013" y="5592763"/>
          <p14:tracePt t="6870" x="881063" y="5568950"/>
          <p14:tracePt t="6886" x="985838" y="5397500"/>
          <p14:tracePt t="6904" x="1243013" y="5064125"/>
          <p14:tracePt t="6920" x="1338263" y="4954588"/>
          <p14:tracePt t="6941" x="1409700" y="4873625"/>
          <p14:tracePt t="6953" x="1462088" y="4811713"/>
          <p14:tracePt t="6970" x="1519238" y="4759325"/>
          <p14:tracePt t="6987" x="1533525" y="4740275"/>
          <p14:tracePt t="7006" x="1543050" y="4730750"/>
          <p14:tracePt t="7025" x="1547813" y="4721225"/>
          <p14:tracePt t="7043" x="1552575" y="4721225"/>
          <p14:tracePt t="11224" x="1557338" y="4721225"/>
          <p14:tracePt t="11316" x="1562100" y="4721225"/>
          <p14:tracePt t="11482" x="1566863" y="4721225"/>
          <p14:tracePt t="11547" x="1566863" y="4716463"/>
          <p14:tracePt t="11555" x="1571625" y="4716463"/>
          <p14:tracePt t="12359" x="1576388" y="4716463"/>
          <p14:tracePt t="12382" x="1576388" y="4711700"/>
          <p14:tracePt t="12387" x="1581150" y="4711700"/>
          <p14:tracePt t="12399" x="1585913" y="4706938"/>
          <p14:tracePt t="12410" x="1609725" y="4683125"/>
          <p14:tracePt t="12424" x="1638300" y="4664075"/>
          <p14:tracePt t="12443" x="1690688" y="4625975"/>
          <p14:tracePt t="12464" x="1728788" y="4611688"/>
          <p14:tracePt t="12475" x="1771650" y="4592638"/>
          <p14:tracePt t="12491" x="1800225" y="4578350"/>
          <p14:tracePt t="12508" x="1838325" y="4549775"/>
          <p14:tracePt t="12525" x="1928813" y="4502150"/>
          <p14:tracePt t="12543" x="2005013" y="4464050"/>
          <p14:tracePt t="12558" x="2044700" y="4445000"/>
          <p14:tracePt t="12579" x="2087563" y="4421188"/>
          <p14:tracePt t="12591" x="2125663" y="4406900"/>
          <p14:tracePt t="12608" x="2168525" y="4383088"/>
          <p14:tracePt t="12625" x="2211388" y="4368800"/>
          <p14:tracePt t="12642" x="2249488" y="4359275"/>
          <p14:tracePt t="12658" x="2273300" y="4354513"/>
          <p14:tracePt t="12681" x="2282825" y="4354513"/>
          <p14:tracePt t="12695" x="2301875" y="4344988"/>
          <p14:tracePt t="12714" x="2311400" y="4340225"/>
          <p14:tracePt t="12728" x="2330450" y="4330700"/>
          <p14:tracePt t="12731" x="2339975" y="4330700"/>
          <p14:tracePt t="12747" x="2368550" y="4321175"/>
          <p14:tracePt t="12758" x="2406650" y="4306888"/>
          <p14:tracePt t="12776" x="2430463" y="4297363"/>
          <p14:tracePt t="12794" x="2468563" y="4292600"/>
          <p14:tracePt t="12808" x="2482850" y="4287838"/>
          <p14:tracePt t="12825" x="2506663" y="4283075"/>
          <p14:tracePt t="12842" x="2535238" y="4268788"/>
          <p14:tracePt t="12858" x="2573338" y="4259263"/>
          <p14:tracePt t="12875" x="2597150" y="4254500"/>
          <p14:tracePt t="12892" x="2625725" y="4249738"/>
          <p14:tracePt t="12910" x="2649538" y="4240213"/>
          <p14:tracePt t="12929" x="2678113" y="4235450"/>
          <p14:tracePt t="12944" x="2706688" y="4230688"/>
          <p14:tracePt t="12947" x="2711450" y="4230688"/>
          <p14:tracePt t="12962" x="2730500" y="4225925"/>
          <p14:tracePt t="12977" x="2740025" y="4225925"/>
          <p14:tracePt t="12991" x="2754313" y="4225925"/>
          <p14:tracePt t="13008" x="2768600" y="4225925"/>
          <p14:tracePt t="13032" x="2801938" y="4216400"/>
          <p14:tracePt t="13034" x="2816225" y="4211638"/>
          <p14:tracePt t="13042" x="2830513" y="4211638"/>
          <p14:tracePt t="13059" x="2854325" y="4206875"/>
          <p14:tracePt t="13075" x="2897188" y="4197350"/>
          <p14:tracePt t="13092" x="2921000" y="4197350"/>
          <p14:tracePt t="13109" x="2940050" y="4192588"/>
          <p14:tracePt t="13126" x="2982913" y="4187825"/>
          <p14:tracePt t="13142" x="3021013" y="4183063"/>
          <p14:tracePt t="13159" x="3068638" y="4173538"/>
          <p14:tracePt t="13179" x="3092450" y="4168775"/>
          <p14:tracePt t="13193" x="3135313" y="4159250"/>
          <p14:tracePt t="13209" x="3159125" y="4149725"/>
          <p14:tracePt t="13225" x="3187700" y="4144963"/>
          <p14:tracePt t="13245" x="3268663" y="4125913"/>
          <p14:tracePt t="13259" x="3321050" y="4106863"/>
          <p14:tracePt t="13275" x="3359150" y="4092575"/>
          <p14:tracePt t="13296" x="3402013" y="4083050"/>
          <p14:tracePt t="13309" x="3435350" y="4073525"/>
          <p14:tracePt t="13325" x="3478213" y="4064000"/>
          <p14:tracePt t="13342" x="3511550" y="4054475"/>
          <p14:tracePt t="13359" x="3544888" y="4044950"/>
          <p14:tracePt t="13376" x="3559175" y="4040188"/>
          <p14:tracePt t="13392" x="3573463" y="4040188"/>
          <p14:tracePt t="13409" x="3582988" y="4040188"/>
          <p14:tracePt t="13428" x="3587750" y="4035425"/>
          <p14:tracePt t="14230" x="3592513" y="4035425"/>
          <p14:tracePt t="14234" x="3597275" y="4035425"/>
          <p14:tracePt t="14249" x="3602038" y="4035425"/>
          <p14:tracePt t="14286" x="3606800" y="4035425"/>
          <p14:tracePt t="14322" x="3616325" y="4035425"/>
          <p14:tracePt t="14329" x="3621088" y="4035425"/>
          <p14:tracePt t="14338" x="3625850" y="4035425"/>
          <p14:tracePt t="14344" x="3630613" y="4035425"/>
          <p14:tracePt t="14359" x="3644900" y="4035425"/>
          <p14:tracePt t="14376" x="3654425" y="4035425"/>
          <p14:tracePt t="14393" x="3678238" y="4035425"/>
          <p14:tracePt t="14409" x="3692525" y="4030663"/>
          <p14:tracePt t="14430" x="3721100" y="4030663"/>
          <p14:tracePt t="14443" x="3763963" y="4030663"/>
          <p14:tracePt t="14464" x="3802063" y="4030663"/>
          <p14:tracePt t="14479" x="3816350" y="4030663"/>
          <p14:tracePt t="14493" x="3835400" y="4030663"/>
          <p14:tracePt t="14511" x="3854450" y="4030663"/>
          <p14:tracePt t="14526" x="3868738" y="4030663"/>
          <p14:tracePt t="14544" x="3873500" y="4030663"/>
          <p14:tracePt t="14562" x="3883025" y="4030663"/>
          <p14:tracePt t="14576" x="3887788" y="4030663"/>
          <p14:tracePt t="14593" x="3892550" y="4030663"/>
          <p14:tracePt t="14654" x="3897313" y="4030663"/>
          <p14:tracePt t="14719" x="3902075" y="4030663"/>
          <p14:tracePt t="15017" x="3902075" y="4035425"/>
          <p14:tracePt t="15055" x="3902075" y="4040188"/>
          <p14:tracePt t="15084" x="3902075" y="4044950"/>
          <p14:tracePt t="15097" x="3902075" y="4049713"/>
          <p14:tracePt t="15103" x="3902075" y="4054475"/>
          <p14:tracePt t="15118" x="3911600" y="4059238"/>
          <p14:tracePt t="15127" x="3911600" y="4064000"/>
          <p14:tracePt t="15143" x="3916363" y="4068763"/>
          <p14:tracePt t="15165" x="3916363" y="4083050"/>
          <p14:tracePt t="15181" x="3921125" y="4092575"/>
          <p14:tracePt t="15193" x="3921125" y="4097338"/>
          <p14:tracePt t="15213" x="3921125" y="4102100"/>
          <p14:tracePt t="15228" x="3925888" y="4116388"/>
          <p14:tracePt t="15244" x="3925888" y="4121150"/>
          <p14:tracePt t="15264" x="3925888" y="4130675"/>
          <p14:tracePt t="15310" x="3925888" y="4140200"/>
          <p14:tracePt t="15327" x="3930650" y="4144963"/>
          <p14:tracePt t="15344" x="3930650" y="4154488"/>
          <p14:tracePt t="15360" x="3930650" y="4159250"/>
          <p14:tracePt t="15378" x="3930650" y="4168775"/>
          <p14:tracePt t="15396" x="3930650" y="4187825"/>
          <p14:tracePt t="15414" x="3930650" y="4206875"/>
          <p14:tracePt t="15430" x="3930650" y="4216400"/>
          <p14:tracePt t="15444" x="3930650" y="4240213"/>
          <p14:tracePt t="15467" x="3930650" y="4249738"/>
          <p14:tracePt t="15477" x="3930650" y="4259263"/>
          <p14:tracePt t="15495" x="3930650" y="4273550"/>
          <p14:tracePt t="15511" x="3930650" y="4292600"/>
          <p14:tracePt t="15527" x="3930650" y="4302125"/>
          <p14:tracePt t="15533" x="3930650" y="4311650"/>
          <p14:tracePt t="15544" x="3930650" y="4316413"/>
          <p14:tracePt t="15561" x="3930650" y="4325938"/>
          <p14:tracePt t="15578" x="3930650" y="4330700"/>
          <p14:tracePt t="15594" x="3930650" y="4340225"/>
          <p14:tracePt t="15617" x="3930650" y="4344988"/>
          <p14:tracePt t="15644" x="3930650" y="4349750"/>
          <p14:tracePt t="15669" x="3930650" y="4354513"/>
          <p14:tracePt t="15698" x="3930650" y="4359275"/>
          <p14:tracePt t="15756" x="3930650" y="4364038"/>
          <p14:tracePt t="15773" x="3930650" y="4368800"/>
          <p14:tracePt t="15785" x="3930650" y="4373563"/>
          <p14:tracePt t="15791" x="3930650" y="4378325"/>
          <p14:tracePt t="15821" x="3930650" y="4383088"/>
          <p14:tracePt t="15922" x="3935413" y="4378325"/>
          <p14:tracePt t="15934" x="3940175" y="4368800"/>
          <p14:tracePt t="15937" x="3940175" y="4359275"/>
          <p14:tracePt t="15944" x="3940175" y="4344988"/>
          <p14:tracePt t="15964" x="3940175" y="4311650"/>
          <p14:tracePt t="15982" x="3940175" y="4283075"/>
          <p14:tracePt t="15995" x="3940175" y="4254500"/>
          <p14:tracePt t="16011" x="3949700" y="4240213"/>
          <p14:tracePt t="16027" x="3954463" y="4225925"/>
          <p14:tracePt t="16048" x="3954463" y="4221163"/>
          <p14:tracePt t="16061" x="3954463" y="4216400"/>
          <p14:tracePt t="16111" x="3954463" y="4211638"/>
          <p14:tracePt t="16140" x="3954463" y="4206875"/>
          <p14:tracePt t="16179" x="3954463" y="4202113"/>
          <p14:tracePt t="16190" x="3959225" y="4202113"/>
          <p14:tracePt t="16201" x="3959225" y="4197350"/>
          <p14:tracePt t="16217" x="3968750" y="4197350"/>
          <p14:tracePt t="16228" x="3983038" y="4187825"/>
          <p14:tracePt t="16244" x="3992563" y="4178300"/>
          <p14:tracePt t="16262" x="3997325" y="4173538"/>
          <p14:tracePt t="16278" x="4006850" y="4173538"/>
          <p14:tracePt t="16295" x="4011613" y="4168775"/>
          <p14:tracePt t="16312" x="4016375" y="4168775"/>
          <p14:tracePt t="16328" x="4035425" y="4168775"/>
          <p14:tracePt t="16344" x="4044950" y="4164013"/>
          <p14:tracePt t="16362" x="4068763" y="4164013"/>
          <p14:tracePt t="16379" x="4106863" y="4164013"/>
          <p14:tracePt t="16401" x="4130675" y="4159250"/>
          <p14:tracePt t="16411" x="4154488" y="4159250"/>
          <p14:tracePt t="16433" x="4178300" y="4159250"/>
          <p14:tracePt t="16445" x="4197350" y="4159250"/>
          <p14:tracePt t="16461" x="4216400" y="4159250"/>
          <p14:tracePt t="16483" x="4240213" y="4159250"/>
          <p14:tracePt t="16495" x="4259263" y="4159250"/>
          <p14:tracePt t="16511" x="4283075" y="4159250"/>
          <p14:tracePt t="16528" x="4302125" y="4159250"/>
          <p14:tracePt t="16533" x="4316413" y="4159250"/>
          <p14:tracePt t="16545" x="4335463" y="4159250"/>
          <p14:tracePt t="16562" x="4359275" y="4159250"/>
          <p14:tracePt t="16579" x="4368800" y="4159250"/>
          <p14:tracePt t="16595" x="4387850" y="4159250"/>
          <p14:tracePt t="16611" x="4416425" y="4159250"/>
          <p14:tracePt t="16628" x="4435475" y="4159250"/>
          <p14:tracePt t="16645" x="4459288" y="4159250"/>
          <p14:tracePt t="16662" x="4492625" y="4159250"/>
          <p14:tracePt t="16681" x="4502150" y="4159250"/>
          <p14:tracePt t="16695" x="4511675" y="4164013"/>
          <p14:tracePt t="16712" x="4516438" y="4164013"/>
          <p14:tracePt t="16749" x="4521200" y="4164013"/>
          <p14:tracePt t="16778" x="4521200" y="4168775"/>
          <p14:tracePt t="16820" x="4521200" y="4173538"/>
          <p14:tracePt t="16857" x="4521200" y="4178300"/>
          <p14:tracePt t="16914" x="4521200" y="4183063"/>
          <p14:tracePt t="16928" x="4521200" y="4187825"/>
          <p14:tracePt t="16936" x="4521200" y="4192588"/>
          <p14:tracePt t="16951" x="4521200" y="4197350"/>
          <p14:tracePt t="16962" x="4521200" y="4206875"/>
          <p14:tracePt t="16980" x="4521200" y="4216400"/>
          <p14:tracePt t="16996" x="4521200" y="4240213"/>
          <p14:tracePt t="17012" x="4521200" y="4254500"/>
          <p14:tracePt t="17029" x="4516438" y="4273550"/>
          <p14:tracePt t="17034" x="4516438" y="4278313"/>
          <p14:tracePt t="17045" x="4516438" y="4292600"/>
          <p14:tracePt t="17062" x="4516438" y="4302125"/>
          <p14:tracePt t="17079" x="4516438" y="4311650"/>
          <p14:tracePt t="17095" x="4506913" y="4321175"/>
          <p14:tracePt t="17112" x="4506913" y="4325938"/>
          <p14:tracePt t="17130" x="4506913" y="4335463"/>
          <p14:tracePt t="17150" x="4506913" y="4340225"/>
          <p14:tracePt t="17162" x="4506913" y="4349750"/>
          <p14:tracePt t="17179" x="4506913" y="4354513"/>
          <p14:tracePt t="17195" x="4506913" y="4364038"/>
          <p14:tracePt t="17212" x="4506913" y="4368800"/>
          <p14:tracePt t="17229" x="4506913" y="4373563"/>
          <p14:tracePt t="17246" x="4506913" y="4378325"/>
          <p14:tracePt t="17262" x="4506913" y="4383088"/>
          <p14:tracePt t="17279" x="4506913" y="4387850"/>
          <p14:tracePt t="17296" x="4506913" y="4392613"/>
          <p14:tracePt t="17329" x="4506913" y="4397375"/>
          <p14:tracePt t="17370" x="4506913" y="4402138"/>
          <p14:tracePt t="17378" x="4502150" y="4402138"/>
          <p14:tracePt t="17392" x="4497388" y="4406900"/>
          <p14:tracePt t="17407" x="4492625" y="4411663"/>
          <p14:tracePt t="17418" x="4487863" y="4416425"/>
          <p14:tracePt t="17429" x="4459288" y="4430713"/>
          <p14:tracePt t="17446" x="4435475" y="4440238"/>
          <p14:tracePt t="17465" x="4397375" y="4454525"/>
          <p14:tracePt t="17479" x="4354513" y="4454525"/>
          <p14:tracePt t="17496" x="4330700" y="4454525"/>
          <p14:tracePt t="17512" x="4306888" y="4454525"/>
          <p14:tracePt t="17529" x="4268788" y="4454525"/>
          <p14:tracePt t="17546" x="4235450" y="4445000"/>
          <p14:tracePt t="17562" x="4202113" y="4445000"/>
          <p14:tracePt t="17579" x="4149725" y="4435475"/>
          <p14:tracePt t="17597" x="4083050" y="4421188"/>
          <p14:tracePt t="17613" x="4054475" y="4406900"/>
          <p14:tracePt t="17629" x="4021138" y="4402138"/>
          <p14:tracePt t="17651" x="3987800" y="4392613"/>
          <p14:tracePt t="17666" x="3959225" y="4387850"/>
          <p14:tracePt t="17679" x="3935413" y="4383088"/>
          <p14:tracePt t="17698" x="3902075" y="4378325"/>
          <p14:tracePt t="17715" x="3887788" y="4378325"/>
          <p14:tracePt t="17729" x="3868738" y="4373563"/>
          <p14:tracePt t="17746" x="3863975" y="4373563"/>
          <p14:tracePt t="17766" x="3854450" y="4373563"/>
          <p14:tracePt t="17812" x="3849688" y="4373563"/>
          <p14:tracePt t="17921" x="3849688" y="4368800"/>
          <p14:tracePt t="17951" x="3849688" y="4364038"/>
          <p14:tracePt t="17959" x="3854450" y="4364038"/>
          <p14:tracePt t="17971" x="3859213" y="4359275"/>
          <p14:tracePt t="17996" x="3873500" y="4349750"/>
          <p14:tracePt t="18013" x="3887788" y="4340225"/>
          <p14:tracePt t="18029" x="3897313" y="4330700"/>
          <p14:tracePt t="18047" x="3911600" y="4321175"/>
          <p14:tracePt t="18063" x="3921125" y="4311650"/>
          <p14:tracePt t="18079" x="3930650" y="4306888"/>
          <p14:tracePt t="18096" x="3949700" y="4287838"/>
          <p14:tracePt t="18113" x="3954463" y="4278313"/>
          <p14:tracePt t="18162" x="3959225" y="4273550"/>
          <p14:tracePt t="18204" x="3963988" y="4273550"/>
          <p14:tracePt t="18225" x="3968750" y="4273550"/>
          <p14:tracePt t="18257" x="3973513" y="4273550"/>
          <p14:tracePt t="18327" x="3978275" y="4273550"/>
          <p14:tracePt t="18474" x="3983038" y="4273550"/>
          <p14:tracePt t="18493" x="3987800" y="4268788"/>
          <p14:tracePt t="18501" x="3997325" y="4268788"/>
          <p14:tracePt t="18515" x="4006850" y="4264025"/>
          <p14:tracePt t="18529" x="4040188" y="4240213"/>
          <p14:tracePt t="18548" x="4073525" y="4230688"/>
          <p14:tracePt t="18563" x="4092575" y="4221163"/>
          <p14:tracePt t="18585" x="4125913" y="4202113"/>
          <p14:tracePt t="18600" x="4144963" y="4197350"/>
          <p14:tracePt t="18619" x="4159250" y="4192588"/>
          <p14:tracePt t="18630" x="4183063" y="4183063"/>
          <p14:tracePt t="18652" x="4221163" y="4178300"/>
          <p14:tracePt t="18663" x="4240213" y="4173538"/>
          <p14:tracePt t="18686" x="4287838" y="4168775"/>
          <p14:tracePt t="18696" x="4311650" y="4164013"/>
          <p14:tracePt t="18713" x="4335463" y="4164013"/>
          <p14:tracePt t="18731" x="4364038" y="4164013"/>
          <p14:tracePt t="18746" x="4392613" y="4164013"/>
          <p14:tracePt t="18763" x="4421188" y="4164013"/>
          <p14:tracePt t="18780" x="4454525" y="4154488"/>
          <p14:tracePt t="18800" x="4487863" y="4149725"/>
          <p14:tracePt t="18813" x="4516438" y="4144963"/>
          <p14:tracePt t="18830" x="4540250" y="4144963"/>
          <p14:tracePt t="18847" x="4549775" y="4144963"/>
          <p14:tracePt t="18870" x="4568825" y="4144963"/>
          <p14:tracePt t="18882" x="4578350" y="4144963"/>
          <p14:tracePt t="18896" x="4583113" y="4144963"/>
          <p14:tracePt t="18929" x="4587875" y="4144963"/>
          <p14:tracePt t="18993" x="4592638" y="4144963"/>
          <p14:tracePt t="19162" x="4592638" y="4149725"/>
          <p14:tracePt t="19183" x="4592638" y="4154488"/>
          <p14:tracePt t="19204" x="4592638" y="4159250"/>
          <p14:tracePt t="19225" x="4592638" y="4168775"/>
          <p14:tracePt t="19261" x="4592638" y="4173538"/>
          <p14:tracePt t="19271" x="4587875" y="4173538"/>
          <p14:tracePt t="19280" x="4587875" y="4178300"/>
          <p14:tracePt t="19298" x="4564063" y="4187825"/>
          <p14:tracePt t="19314" x="4540250" y="4202113"/>
          <p14:tracePt t="19330" x="4516438" y="4206875"/>
          <p14:tracePt t="19347" x="4497388" y="4211638"/>
          <p14:tracePt t="19369" x="4473575" y="4211638"/>
          <p14:tracePt t="19382" x="4459288" y="4216400"/>
          <p14:tracePt t="19386" x="4454525" y="4216400"/>
          <p14:tracePt t="19398" x="4449763" y="4216400"/>
          <p14:tracePt t="19413" x="4440238" y="4216400"/>
          <p14:tracePt t="19430" x="4430713" y="4216400"/>
          <p14:tracePt t="19447" x="4421188" y="4216400"/>
          <p14:tracePt t="19464" x="4406900" y="4216400"/>
          <p14:tracePt t="19481" x="4402138" y="4216400"/>
          <p14:tracePt t="19497" x="4392613" y="4221163"/>
          <p14:tracePt t="19516" x="4378325" y="4221163"/>
          <p14:tracePt t="19530" x="4373563" y="4221163"/>
          <p14:tracePt t="19548" x="4368800" y="4221163"/>
          <p14:tracePt t="19564" x="4359275" y="4221163"/>
          <p14:tracePt t="19581" x="4349750" y="4221163"/>
          <p14:tracePt t="19623" x="4344988" y="4221163"/>
          <p14:tracePt t="19650" x="4340225" y="4221163"/>
          <p14:tracePt t="19718" x="4335463" y="4221163"/>
          <p14:tracePt t="19742" x="4325938" y="4221163"/>
          <p14:tracePt t="19747" x="4302125" y="4221163"/>
          <p14:tracePt t="19755" x="4292600" y="4221163"/>
          <p14:tracePt t="19764" x="4278313" y="4221163"/>
          <p14:tracePt t="19781" x="4264025" y="4221163"/>
          <p14:tracePt t="19798" x="4240213" y="4221163"/>
          <p14:tracePt t="19814" x="4225925" y="4221163"/>
          <p14:tracePt t="19831" x="4221163" y="4221163"/>
          <p14:tracePt t="19847" x="4211638" y="4221163"/>
          <p14:tracePt t="19869" x="4206875" y="4221163"/>
          <p14:tracePt t="19917" x="4202113" y="4221163"/>
          <p14:tracePt t="20102" x="4202113" y="4230688"/>
          <p14:tracePt t="20182" x="4202113" y="4235450"/>
          <p14:tracePt t="20261" x="4202113" y="4240213"/>
          <p14:tracePt t="20286" x="4206875" y="4240213"/>
          <p14:tracePt t="20297" x="4206875" y="4244975"/>
          <p14:tracePt t="20311" x="4211638" y="4244975"/>
          <p14:tracePt t="20365" x="4216400" y="4244975"/>
          <p14:tracePt t="20369" x="4216400" y="4249738"/>
          <p14:tracePt t="20387" x="4221163" y="4249738"/>
          <p14:tracePt t="20444" x="4225925" y="4249738"/>
          <p14:tracePt t="20471" x="4230688" y="4249738"/>
          <p14:tracePt t="20486" x="4230688" y="4254500"/>
          <p14:tracePt t="20523" x="4235450" y="4254500"/>
          <p14:tracePt t="20529" x="4235450" y="4259263"/>
          <p14:tracePt t="20544" x="4240213" y="4264025"/>
          <p14:tracePt t="20555" x="4244975" y="4264025"/>
          <p14:tracePt t="20565" x="4254500" y="4268788"/>
          <p14:tracePt t="20582" x="4273550" y="4278313"/>
          <p14:tracePt t="20598" x="4292600" y="4297363"/>
          <p14:tracePt t="20621" x="4325938" y="4311650"/>
          <p14:tracePt t="20631" x="4340225" y="4321175"/>
          <p14:tracePt t="20651" x="4349750" y="4330700"/>
          <p14:tracePt t="20664" x="4359275" y="4335463"/>
          <p14:tracePt t="20681" x="4364038" y="4340225"/>
          <p14:tracePt t="20699" x="4368800" y="4340225"/>
          <p14:tracePt t="20732" x="4378325" y="4344988"/>
          <p14:tracePt t="20748" x="4383088" y="4344988"/>
          <p14:tracePt t="20766" x="4383088" y="4349750"/>
          <p14:tracePt t="20782" x="4387850" y="4354513"/>
          <p14:tracePt t="20798" x="4392613" y="4359275"/>
          <p14:tracePt t="20838" x="4397375" y="4359275"/>
          <p14:tracePt t="20863" x="4397375" y="4364038"/>
          <p14:tracePt t="20898" x="4402138" y="4368800"/>
          <p14:tracePt t="20931" x="4406900" y="4368800"/>
          <p14:tracePt t="20963" x="4411663" y="4368800"/>
          <p14:tracePt t="20971" x="4411663" y="4373563"/>
          <p14:tracePt t="21024" x="4416425" y="4378325"/>
          <p14:tracePt t="21037" x="4421188" y="4387850"/>
          <p14:tracePt t="21043" x="4425950" y="4387850"/>
          <p14:tracePt t="21057" x="4445000" y="4402138"/>
          <p14:tracePt t="21065" x="4449763" y="4406900"/>
          <p14:tracePt t="21087" x="4464050" y="4421188"/>
          <p14:tracePt t="21100" x="4483100" y="4435475"/>
          <p14:tracePt t="21121" x="4497388" y="4445000"/>
          <p14:tracePt t="21133" x="4516438" y="4464050"/>
          <p14:tracePt t="21148" x="4525963" y="4468813"/>
          <p14:tracePt t="21169" x="4540250" y="4478338"/>
          <p14:tracePt t="21181" x="4545013" y="4487863"/>
          <p14:tracePt t="21199" x="4549775" y="4492625"/>
          <p14:tracePt t="21215" x="4568825" y="4497388"/>
          <p14:tracePt t="21232" x="4583113" y="4506913"/>
          <p14:tracePt t="21249" x="4597400" y="4516438"/>
          <p14:tracePt t="21265" x="4616450" y="4530725"/>
          <p14:tracePt t="21282" x="4645025" y="4549775"/>
          <p14:tracePt t="21299" x="4664075" y="4564063"/>
          <p14:tracePt t="21315" x="4678363" y="4573588"/>
          <p14:tracePt t="21340" x="4711700" y="4597400"/>
          <p14:tracePt t="21350" x="4730750" y="4611688"/>
          <p14:tracePt t="21371" x="4754563" y="4630738"/>
          <p14:tracePt t="21382" x="4764088" y="4640263"/>
          <p14:tracePt t="21402" x="4783138" y="4654550"/>
          <p14:tracePt t="21416" x="4787900" y="4659313"/>
          <p14:tracePt t="21432" x="4797425" y="4668838"/>
          <p14:tracePt t="21451" x="4821238" y="4678363"/>
          <p14:tracePt t="21465" x="4835525" y="4692650"/>
          <p14:tracePt t="21482" x="4849813" y="4697413"/>
          <p14:tracePt t="21500" x="4868863" y="4711700"/>
          <p14:tracePt t="21515" x="4883150" y="4725988"/>
          <p14:tracePt t="21532" x="4892675" y="4730750"/>
          <p14:tracePt t="21539" x="4897438" y="4735513"/>
          <p14:tracePt t="21565" x="4911725" y="4749800"/>
          <p14:tracePt t="21582" x="4911725" y="4754563"/>
          <p14:tracePt t="21601" x="4921250" y="4759325"/>
          <p14:tracePt t="21637" x="4921250" y="4764088"/>
          <p14:tracePt t="21653" x="4926013" y="4764088"/>
          <p14:tracePt t="21674" x="4926013" y="47688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Subjective Benefit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8797" y="3438659"/>
            <a:ext cx="60785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440"/>
              </a:lnSpc>
            </a:pPr>
            <a:r>
              <a:rPr 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GIP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21" y="1561592"/>
            <a:ext cx="7923809" cy="4571429"/>
          </a:xfr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1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78"/>
    </mc:Choice>
    <mc:Fallback>
      <p:transition spd="slow" advTm="14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62" x="490538" y="5897563"/>
          <p14:tracePt t="9379" x="500063" y="5897563"/>
          <p14:tracePt t="9386" x="528638" y="5897563"/>
          <p14:tracePt t="9407" x="604838" y="5883275"/>
          <p14:tracePt t="9418" x="690563" y="5826125"/>
          <p14:tracePt t="9433" x="838200" y="5702300"/>
          <p14:tracePt t="9456" x="1119188" y="5516563"/>
          <p14:tracePt t="9474" x="1466850" y="5273675"/>
          <p14:tracePt t="9483" x="1666875" y="5102225"/>
          <p14:tracePt t="9506" x="1966913" y="4897438"/>
          <p14:tracePt t="9518" x="2416175" y="4664075"/>
          <p14:tracePt t="9534" x="2554288" y="4606925"/>
          <p14:tracePt t="9552" x="2730500" y="4568825"/>
          <p14:tracePt t="9567" x="2906713" y="4530725"/>
          <p14:tracePt t="9584" x="3021013" y="4525963"/>
          <p14:tracePt t="9601" x="3111500" y="4516438"/>
          <p14:tracePt t="9620" x="3244850" y="4516438"/>
          <p14:tracePt t="9634" x="3287713" y="4521200"/>
          <p14:tracePt t="9651" x="3297238" y="4521200"/>
          <p14:tracePt t="9945" x="3335338" y="4464050"/>
          <p14:tracePt t="9955" x="3378200" y="4402138"/>
          <p14:tracePt t="9959" x="3421063" y="4311650"/>
          <p14:tracePt t="9974" x="3459163" y="4221163"/>
          <p14:tracePt t="9984" x="3492500" y="4168775"/>
          <p14:tracePt t="10004" x="3549650" y="4054475"/>
          <p14:tracePt t="10017" x="3563938" y="4025900"/>
          <p14:tracePt t="10034" x="3578225" y="4006850"/>
          <p14:tracePt t="10051" x="3592513" y="3992563"/>
          <p14:tracePt t="10067" x="3625850" y="3963988"/>
          <p14:tracePt t="10085" x="3649663" y="3949700"/>
          <p14:tracePt t="10102" x="3668713" y="3940175"/>
          <p14:tracePt t="10118" x="3706813" y="3916363"/>
          <p14:tracePt t="10134" x="3730625" y="3911600"/>
          <p14:tracePt t="10151" x="3759200" y="3902075"/>
          <p14:tracePt t="10174" x="3802063" y="3887788"/>
          <p14:tracePt t="10190" x="3835400" y="3887788"/>
          <p14:tracePt t="10192" x="3844925" y="3887788"/>
          <p14:tracePt t="10204" x="3863975" y="3887788"/>
          <p14:tracePt t="10224" x="3887788" y="3887788"/>
          <p14:tracePt t="10234" x="3925888" y="3902075"/>
          <p14:tracePt t="10257" x="3944938" y="3911600"/>
          <p14:tracePt t="10273" x="3973513" y="3930650"/>
          <p14:tracePt t="10284" x="3997325" y="3944938"/>
          <p14:tracePt t="10301" x="4016375" y="3954463"/>
          <p14:tracePt t="10317" x="4040188" y="3968750"/>
          <p14:tracePt t="10336" x="4068763" y="3987800"/>
          <p14:tracePt t="10353" x="4083050" y="3992563"/>
          <p14:tracePt t="10368" x="4097338" y="3997325"/>
          <p14:tracePt t="10386" x="4135438" y="4021138"/>
          <p14:tracePt t="10401" x="4159250" y="4035425"/>
          <p14:tracePt t="10425" x="4197350" y="4054475"/>
          <p14:tracePt t="10440" x="4225925" y="4073525"/>
          <p14:tracePt t="10454" x="4283075" y="4097338"/>
          <p14:tracePt t="10471" x="4325938" y="4111625"/>
          <p14:tracePt t="10485" x="4368800" y="4135438"/>
          <p14:tracePt t="10503" x="4411663" y="4149725"/>
          <p14:tracePt t="10518" x="4425950" y="4159250"/>
          <p14:tracePt t="10871" x="4440238" y="4159250"/>
          <p14:tracePt t="10878" x="4449763" y="4164013"/>
          <p14:tracePt t="10891" x="4468813" y="4168775"/>
          <p14:tracePt t="10901" x="4502150" y="4173538"/>
          <p14:tracePt t="10918" x="4525963" y="4183063"/>
          <p14:tracePt t="10942" x="4597400" y="4211638"/>
          <p14:tracePt t="10953" x="4649788" y="4230688"/>
          <p14:tracePt t="10968" x="4697413" y="4249738"/>
          <p14:tracePt t="10985" x="4730750" y="4268788"/>
          <p14:tracePt t="11004" x="4773613" y="4287838"/>
          <p14:tracePt t="11018" x="4802188" y="4302125"/>
          <p14:tracePt t="11035" x="4845050" y="4316413"/>
          <p14:tracePt t="11042" x="4868863" y="4325938"/>
          <p14:tracePt t="11052" x="4916488" y="4340225"/>
          <p14:tracePt t="11071" x="4954588" y="4354513"/>
          <p14:tracePt t="11085" x="4968875" y="4364038"/>
          <p14:tracePt t="11102" x="4987925" y="4373563"/>
          <p14:tracePt t="11119" x="5006975" y="4383088"/>
          <p14:tracePt t="11135" x="5016500" y="4387850"/>
          <p14:tracePt t="11152" x="5026025" y="4392613"/>
          <p14:tracePt t="11168" x="5040313" y="4402138"/>
          <p14:tracePt t="11188" x="5049838" y="4411663"/>
          <p14:tracePt t="11206" x="5054600" y="4416425"/>
          <p14:tracePt t="11220" x="5068888" y="4430713"/>
          <p14:tracePt t="11237" x="5078413" y="4445000"/>
          <p14:tracePt t="11252" x="5092700" y="4464050"/>
          <p14:tracePt t="11271" x="5102225" y="4487863"/>
          <p14:tracePt t="11285" x="5111750" y="4502150"/>
          <p14:tracePt t="11302" x="5116513" y="4516438"/>
          <p14:tracePt t="11318" x="5121275" y="4521200"/>
          <p14:tracePt t="11335" x="5130800" y="4540250"/>
          <p14:tracePt t="11354" x="5130800" y="4549775"/>
          <p14:tracePt t="11369" x="5140325" y="4573588"/>
          <p14:tracePt t="11386" x="5149850" y="4602163"/>
          <p14:tracePt t="11402" x="5154613" y="4616450"/>
          <p14:tracePt t="11420" x="5154613" y="4630738"/>
          <p14:tracePt t="11441" x="5154613" y="4649788"/>
          <p14:tracePt t="11443" x="5164138" y="4654550"/>
          <p14:tracePt t="11456" x="5164138" y="4664075"/>
          <p14:tracePt t="11470" x="5168900" y="4673600"/>
          <p14:tracePt t="11490" x="5173663" y="4683125"/>
          <p14:tracePt t="11502" x="5178425" y="4702175"/>
          <p14:tracePt t="11522" x="5178425" y="4711700"/>
          <p14:tracePt t="11535" x="5183188" y="4725988"/>
          <p14:tracePt t="11539" x="5183188" y="4730750"/>
          <p14:tracePt t="11552" x="5187950" y="4735513"/>
          <p14:tracePt t="11569" x="5197475" y="4754563"/>
          <p14:tracePt t="11585" x="5202238" y="4768850"/>
          <p14:tracePt t="11603" x="5207000" y="4787900"/>
          <p14:tracePt t="11619" x="5211763" y="4802188"/>
          <p14:tracePt t="11636" x="5211763" y="4816475"/>
          <p14:tracePt t="11658" x="5211763" y="4835525"/>
          <p14:tracePt t="11670" x="5211763" y="4854575"/>
          <p14:tracePt t="11687" x="5211763" y="4864100"/>
          <p14:tracePt t="11703" x="5211763" y="4873625"/>
          <p14:tracePt t="11721" x="5216525" y="4892675"/>
          <p14:tracePt t="11735" x="5216525" y="4902200"/>
          <p14:tracePt t="11752" x="5216525" y="4926013"/>
          <p14:tracePt t="11772" x="5221288" y="4954588"/>
          <p14:tracePt t="11786" x="5221288" y="4968875"/>
          <p14:tracePt t="11802" x="5221288" y="4992688"/>
          <p14:tracePt t="11822" x="5221288" y="5011738"/>
          <p14:tracePt t="11836" x="5221288" y="5021263"/>
          <p14:tracePt t="11852" x="5221288" y="5035550"/>
          <p14:tracePt t="11869" x="5221288" y="5049838"/>
          <p14:tracePt t="11886" x="5211763" y="5064125"/>
          <p14:tracePt t="11909" x="5211763" y="5068888"/>
          <p14:tracePt t="11924" x="5207000" y="5078413"/>
          <p14:tracePt t="11925" x="5207000" y="5083175"/>
          <p14:tracePt t="11943" x="5197475" y="5092700"/>
          <p14:tracePt t="11952" x="5192713" y="5092700"/>
          <p14:tracePt t="11969" x="5187950" y="5097463"/>
          <p14:tracePt t="11991" x="5178425" y="5106988"/>
          <p14:tracePt t="12002" x="5173663" y="5106988"/>
          <p14:tracePt t="12019" x="5164138" y="5106988"/>
          <p14:tracePt t="12039" x="5159375" y="5111750"/>
          <p14:tracePt t="12053" x="5154613" y="5111750"/>
          <p14:tracePt t="12069" x="5145088" y="5111750"/>
          <p14:tracePt t="12086" x="5140325" y="5111750"/>
          <p14:tracePt t="12104" x="5130800" y="5111750"/>
          <p14:tracePt t="12119" x="5126038" y="5111750"/>
          <p14:tracePt t="12136" x="5121275" y="5111750"/>
          <p14:tracePt t="12175" x="5116513" y="5111750"/>
          <p14:tracePt t="12207" x="5111750" y="5111750"/>
          <p14:tracePt t="12235" x="5106988" y="5111750"/>
          <p14:tracePt t="12305" x="5102225" y="51117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Subjective Benefit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21" y="1561592"/>
            <a:ext cx="7923809" cy="4571429"/>
          </a:xfrm>
        </p:spPr>
      </p:pic>
      <p:sp>
        <p:nvSpPr>
          <p:cNvPr id="5" name="TextBox 4"/>
          <p:cNvSpPr txBox="1"/>
          <p:nvPr/>
        </p:nvSpPr>
        <p:spPr>
          <a:xfrm>
            <a:off x="928797" y="3438659"/>
            <a:ext cx="760593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440"/>
              </a:lnSpc>
            </a:pPr>
            <a:r>
              <a:rPr 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VTM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1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0"/>
    </mc:Choice>
    <mc:Fallback>
      <p:transition spd="slow" advTm="3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Subjective Benefit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8797" y="3438659"/>
            <a:ext cx="60785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440"/>
              </a:lnSpc>
            </a:pPr>
            <a:r>
              <a:rPr 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GIP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21" y="1561592"/>
            <a:ext cx="7923809" cy="4571429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0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9"/>
    </mc:Choice>
    <mc:Fallback>
      <p:transition spd="slow" advTm="3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Subjective Benefit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8797" y="3438659"/>
            <a:ext cx="60785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440"/>
              </a:lnSpc>
            </a:pPr>
            <a:r>
              <a:rPr 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GIP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21" y="1561592"/>
            <a:ext cx="7923809" cy="4571429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20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2"/>
    </mc:Choice>
    <mc:Fallback>
      <p:transition spd="slow" advTm="6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Subjective Benefit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8797" y="3438659"/>
            <a:ext cx="60785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440"/>
              </a:lnSpc>
            </a:pPr>
            <a:r>
              <a:rPr 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GIP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21" y="1561592"/>
            <a:ext cx="7923809" cy="4571429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33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7"/>
    </mc:Choice>
    <mc:Fallback>
      <p:transition spd="slow" advTm="5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Subjective Benefit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8797" y="3438659"/>
            <a:ext cx="760593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440"/>
              </a:lnSpc>
            </a:pPr>
            <a:r>
              <a:rPr 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VTM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21" y="1561592"/>
            <a:ext cx="7923809" cy="4571429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4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0"/>
    </mc:Choice>
    <mc:Fallback>
      <p:transition spd="slow" advTm="1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Subjective Benefit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8797" y="3438659"/>
            <a:ext cx="60785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440"/>
              </a:lnSpc>
            </a:pPr>
            <a:r>
              <a:rPr 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GIP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21" y="1561592"/>
            <a:ext cx="7923809" cy="4571429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02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8"/>
    </mc:Choice>
    <mc:Fallback>
      <p:transition spd="slow" advTm="2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Subjective Benefit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8797" y="3438659"/>
            <a:ext cx="60785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440"/>
              </a:lnSpc>
            </a:pPr>
            <a:r>
              <a:rPr 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GIP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21" y="1561592"/>
            <a:ext cx="7923809" cy="4571429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0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6"/>
    </mc:Choice>
    <mc:Fallback>
      <p:transition spd="slow" advTm="8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12" x="5121275" y="5111750"/>
          <p14:tracePt t="2420" x="5173663" y="5092700"/>
          <p14:tracePt t="2429" x="5226050" y="5083175"/>
          <p14:tracePt t="2438" x="5264150" y="5068888"/>
          <p14:tracePt t="2461" x="5402263" y="5006975"/>
          <p14:tracePt t="2474" x="5535613" y="4949825"/>
          <p14:tracePt t="2489" x="5630863" y="4921250"/>
          <p14:tracePt t="2507" x="5783263" y="4864100"/>
          <p14:tracePt t="2526" x="5892800" y="4830763"/>
          <p14:tracePt t="2538" x="5964238" y="4821238"/>
          <p14:tracePt t="2554" x="6054725" y="4802188"/>
          <p14:tracePt t="2572" x="6184900" y="4787900"/>
          <p14:tracePt t="2588" x="6227763" y="4778375"/>
          <p14:tracePt t="2605" x="6265863" y="4768850"/>
          <p14:tracePt t="2625" x="6337300" y="4749800"/>
          <p14:tracePt t="2638" x="6380163" y="4745038"/>
          <p14:tracePt t="2656" x="6418263" y="4735513"/>
          <p14:tracePt t="2678" x="6446838" y="4721225"/>
          <p14:tracePt t="2680" x="6470650" y="4711700"/>
          <p14:tracePt t="2688" x="6480175" y="4706938"/>
          <p14:tracePt t="2710" x="6503988" y="4692650"/>
          <p14:tracePt t="2722" x="6546850" y="4664075"/>
          <p14:tracePt t="2743" x="6594475" y="4645025"/>
          <p14:tracePt t="2756" x="6608763" y="4635500"/>
          <p14:tracePt t="2777" x="6618288" y="4630738"/>
          <p14:tracePt t="2788" x="6627813" y="4630738"/>
          <p14:tracePt t="2855" x="6627813" y="4625975"/>
          <p14:tracePt t="2904" x="6623050" y="4625975"/>
          <p14:tracePt t="2912" x="6613525" y="4625975"/>
          <p14:tracePt t="2922" x="6604000" y="4621213"/>
          <p14:tracePt t="2945" x="6575425" y="4621213"/>
          <p14:tracePt t="2957" x="6537325" y="4625975"/>
          <p14:tracePt t="2975" x="6527800" y="4630738"/>
          <p14:tracePt t="2990" x="6499225" y="4649788"/>
          <p14:tracePt t="3007" x="6475413" y="4678363"/>
          <p14:tracePt t="3021" x="6461125" y="4692650"/>
          <p14:tracePt t="3040" x="6456363" y="4697413"/>
          <p14:tracePt t="3055" x="6446838" y="4706938"/>
          <p14:tracePt t="3071" x="6437313" y="4716463"/>
          <p14:tracePt t="3147" x="6437313" y="4721225"/>
          <p14:tracePt t="3180" x="6437313" y="4725988"/>
          <p14:tracePt t="3195" x="6437313" y="4730750"/>
          <p14:tracePt t="3202" x="6437313" y="4735513"/>
          <p14:tracePt t="3213" x="6437313" y="4740275"/>
          <p14:tracePt t="3228" x="6437313" y="4749800"/>
          <p14:tracePt t="3245" x="6446838" y="4773613"/>
          <p14:tracePt t="3255" x="6456363" y="4792663"/>
          <p14:tracePt t="3278" x="6461125" y="4816475"/>
          <p14:tracePt t="3289" x="6465888" y="4830763"/>
          <p14:tracePt t="3305" x="6470650" y="4840288"/>
          <p14:tracePt t="3322" x="6475413" y="4849813"/>
          <p14:tracePt t="3339" x="6475413" y="4859338"/>
          <p14:tracePt t="3355" x="6475413" y="4873625"/>
          <p14:tracePt t="3372" x="6484938" y="4878388"/>
          <p14:tracePt t="3392" x="6484938" y="4883150"/>
          <p14:tracePt t="3405" x="6489700" y="4887913"/>
          <p14:tracePt t="3422" x="6494463" y="4897438"/>
          <p14:tracePt t="3443" x="6503988" y="4902200"/>
          <p14:tracePt t="3458" x="6503988" y="4911725"/>
          <p14:tracePt t="3472" x="6508750" y="4916488"/>
          <p14:tracePt t="3507" x="6513513" y="4916488"/>
          <p14:tracePt t="3527" x="6513513" y="4921250"/>
          <p14:tracePt t="3572" x="6518275" y="4921250"/>
          <p14:tracePt t="3780" x="6518275" y="4911725"/>
          <p14:tracePt t="3788" x="6518275" y="4906963"/>
          <p14:tracePt t="3795" x="6513513" y="4902200"/>
          <p14:tracePt t="3805" x="6513513" y="4897438"/>
          <p14:tracePt t="3822" x="6513513" y="4887913"/>
          <p14:tracePt t="3841" x="6513513" y="4868863"/>
          <p14:tracePt t="3856" x="6513513" y="4864100"/>
          <p14:tracePt t="3872" x="6513513" y="4854575"/>
          <p14:tracePt t="3889" x="6513513" y="4835525"/>
          <p14:tracePt t="3906" x="6513513" y="4816475"/>
          <p14:tracePt t="3922" x="6527800" y="4773613"/>
          <p14:tracePt t="3940" x="6561138" y="4683125"/>
          <p14:tracePt t="3960" x="6637338" y="4559300"/>
          <p14:tracePt t="3962" x="6694488" y="4459288"/>
          <p14:tracePt t="3972" x="6718300" y="4411663"/>
          <p14:tracePt t="3995" x="6784975" y="4259263"/>
          <p14:tracePt t="4005" x="6837363" y="4173538"/>
          <p14:tracePt t="4022" x="6870700" y="4102100"/>
          <p14:tracePt t="4040" x="6904038" y="4049713"/>
          <p14:tracePt t="4056" x="6927850" y="4016375"/>
          <p14:tracePt t="4073" x="6932613" y="4011613"/>
          <p14:tracePt t="4324" x="6970713" y="3944938"/>
          <p14:tracePt t="4332" x="7004050" y="3897313"/>
          <p14:tracePt t="4339" x="7056438" y="3768725"/>
          <p14:tracePt t="4356" x="7094538" y="3654425"/>
          <p14:tracePt t="4373" x="7123113" y="3559175"/>
          <p14:tracePt t="4389" x="7151688" y="3435350"/>
          <p14:tracePt t="4407" x="7161213" y="3387725"/>
          <p14:tracePt t="4429" x="7161213" y="3363913"/>
          <p14:tracePt t="4444" x="7165975" y="3321050"/>
          <p14:tracePt t="4463" x="7165975" y="3316288"/>
          <p14:tracePt t="4472" x="7165975" y="3306763"/>
          <p14:tracePt t="4489" x="7156450" y="3297238"/>
          <p14:tracePt t="4508" x="7151688" y="3278188"/>
          <p14:tracePt t="4523" x="7151688" y="3259138"/>
          <p14:tracePt t="4544" x="7151688" y="3249613"/>
          <p14:tracePt t="4556" x="7151688" y="3201988"/>
          <p14:tracePt t="4573" x="7165975" y="3163888"/>
          <p14:tracePt t="4589" x="7180263" y="3140075"/>
          <p14:tracePt t="4610" x="7208838" y="3097213"/>
          <p14:tracePt t="4623" x="7275513" y="3054350"/>
          <p14:tracePt t="4640" x="7337425" y="3025775"/>
          <p14:tracePt t="4662" x="7423150" y="3011488"/>
          <p14:tracePt t="4676" x="7475538" y="3006725"/>
          <p14:tracePt t="4681" x="7508875" y="3001963"/>
          <p14:tracePt t="4689" x="7561263" y="3001963"/>
          <p14:tracePt t="4712" x="7651750" y="3011488"/>
          <p14:tracePt t="4727" x="7680325" y="3016250"/>
          <p14:tracePt t="4739" x="7723188" y="3040063"/>
          <p14:tracePt t="4757" x="7770813" y="3063875"/>
          <p14:tracePt t="4773" x="7808913" y="3082925"/>
          <p14:tracePt t="4790" x="7823200" y="3097213"/>
          <p14:tracePt t="4807" x="7837488" y="3111500"/>
          <p14:tracePt t="4823" x="7847013" y="3130550"/>
          <p14:tracePt t="4840" x="7851775" y="3144838"/>
          <p14:tracePt t="4857" x="7851775" y="3163888"/>
          <p14:tracePt t="4876" x="7851775" y="3211513"/>
          <p14:tracePt t="4890" x="7832725" y="3240088"/>
          <p14:tracePt t="4907" x="7808913" y="3297238"/>
          <p14:tracePt t="4929" x="7780338" y="3387725"/>
          <p14:tracePt t="4942" x="7770813" y="3449638"/>
          <p14:tracePt t="4960" x="7751763" y="3525838"/>
          <p14:tracePt t="4974" x="7732713" y="3573463"/>
          <p14:tracePt t="4991" x="7713663" y="3654425"/>
          <p14:tracePt t="5006" x="7694613" y="3725863"/>
          <p14:tracePt t="5029" x="7680325" y="3778250"/>
          <p14:tracePt t="5040" x="7675563" y="3816350"/>
          <p14:tracePt t="5044" x="7666038" y="3835400"/>
          <p14:tracePt t="5057" x="7651750" y="3911600"/>
          <p14:tracePt t="5074" x="7627938" y="3973513"/>
          <p14:tracePt t="5090" x="7618413" y="4016375"/>
          <p14:tracePt t="5107" x="7608888" y="4073525"/>
          <p14:tracePt t="5124" x="7604125" y="4125913"/>
          <p14:tracePt t="5141" x="7594600" y="4173538"/>
          <p14:tracePt t="5162" x="7594600" y="4254500"/>
          <p14:tracePt t="5176" x="7594600" y="4283075"/>
          <p14:tracePt t="5181" x="7589838" y="4311650"/>
          <p14:tracePt t="5192" x="7589838" y="4330700"/>
          <p14:tracePt t="5214" x="7585075" y="4425950"/>
          <p14:tracePt t="5223" x="7585075" y="4473575"/>
          <p14:tracePt t="5240" x="7585075" y="4506913"/>
          <p14:tracePt t="5262" x="7585075" y="4525963"/>
          <p14:tracePt t="5273" x="7585075" y="4564063"/>
          <p14:tracePt t="5290" x="7594600" y="4583113"/>
          <p14:tracePt t="5307" x="7613650" y="4616450"/>
          <p14:tracePt t="5324" x="7613650" y="4625975"/>
          <p14:tracePt t="5607" x="7613650" y="4645025"/>
          <p14:tracePt t="5616" x="7613650" y="4678363"/>
          <p14:tracePt t="5624" x="7613650" y="4730750"/>
          <p14:tracePt t="5641" x="7613650" y="4792663"/>
          <p14:tracePt t="5660" x="7618413" y="4868863"/>
          <p14:tracePt t="5674" x="7627938" y="4926013"/>
          <p14:tracePt t="5681" x="7632700" y="4959350"/>
          <p14:tracePt t="5696" x="7637463" y="4987925"/>
          <p14:tracePt t="5712" x="7656513" y="5054600"/>
          <p14:tracePt t="5724" x="7661275" y="5102225"/>
          <p14:tracePt t="5741" x="7670800" y="5140325"/>
          <p14:tracePt t="5762" x="7689850" y="5245100"/>
          <p14:tracePt t="5774" x="7704138" y="5307013"/>
          <p14:tracePt t="5791" x="7708900" y="5349875"/>
          <p14:tracePt t="5807" x="7718425" y="5387975"/>
          <p14:tracePt t="5824" x="7727950" y="5445125"/>
          <p14:tracePt t="5840" x="7747000" y="5492750"/>
          <p14:tracePt t="5858" x="7756525" y="5526088"/>
          <p14:tracePt t="5874" x="7775575" y="5583238"/>
          <p14:tracePt t="5891" x="7799388" y="5611813"/>
          <p14:tracePt t="5907" x="7823200" y="5659438"/>
          <p14:tracePt t="5930" x="7861300" y="5740400"/>
          <p14:tracePt t="5943" x="7880350" y="5768975"/>
          <p14:tracePt t="5963" x="7894638" y="5802313"/>
          <p14:tracePt t="5974" x="7918450" y="5826125"/>
          <p14:tracePt t="5991" x="7956550" y="5878513"/>
          <p14:tracePt t="6010" x="7970838" y="5907088"/>
          <p14:tracePt t="6025" x="7975600" y="5926138"/>
          <p14:tracePt t="6041" x="7994650" y="5959475"/>
          <p14:tracePt t="6057" x="8008938" y="5983288"/>
          <p14:tracePt t="6074" x="8018463" y="6021388"/>
          <p14:tracePt t="6091" x="8047038" y="6073775"/>
          <p14:tracePt t="6108" x="8061325" y="6102350"/>
          <p14:tracePt t="6124" x="8075613" y="6116638"/>
          <p14:tracePt t="6146" x="8085138" y="6135688"/>
          <p14:tracePt t="6159" x="8085138" y="6140450"/>
          <p14:tracePt t="6483" x="8104188" y="6178550"/>
          <p14:tracePt t="6491" x="8118475" y="6197600"/>
          <p14:tracePt t="6497" x="8137525" y="6226175"/>
          <p14:tracePt t="6507" x="8161338" y="6254750"/>
          <p14:tracePt t="6531" x="8189913" y="6297613"/>
          <p14:tracePt t="6541" x="8242300" y="6364288"/>
          <p14:tracePt t="6558" x="8256588" y="6383338"/>
          <p14:tracePt t="6574" x="8261350" y="6392863"/>
          <p14:tracePt t="6592" x="8266113" y="6402388"/>
          <p14:tracePt t="6608" x="8266113" y="64071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726022" y="1212715"/>
            <a:ext cx="10733557" cy="4979733"/>
          </a:xfrm>
        </p:spPr>
        <p:txBody>
          <a:bodyPr/>
          <a:lstStyle/>
          <a:p>
            <a:pPr marL="298123" indent="-285750">
              <a:buFont typeface="Arial" panose="020B0604020202020204" pitchFamily="34" charset="0"/>
              <a:buChar char="•"/>
            </a:pPr>
            <a:r>
              <a:rPr lang="en-US" dirty="0"/>
              <a:t>The world according to the video codec…</a:t>
            </a:r>
          </a:p>
          <a:p>
            <a:endParaRPr lang="en-US" dirty="0"/>
          </a:p>
        </p:txBody>
      </p:sp>
      <p:pic>
        <p:nvPicPr>
          <p:cNvPr id="4" name="Picture 2" descr="Bildergebnis für minecraft">
            <a:extLst>
              <a:ext uri="{FF2B5EF4-FFF2-40B4-BE49-F238E27FC236}">
                <a16:creationId xmlns:a16="http://schemas.microsoft.com/office/drawing/2014/main" xmlns="" id="{F9C90424-B28F-4D0D-A7A4-F8CFE78FB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44" y="1806084"/>
            <a:ext cx="6068790" cy="379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platzhalter 1">
            <a:extLst>
              <a:ext uri="{FF2B5EF4-FFF2-40B4-BE49-F238E27FC236}">
                <a16:creationId xmlns:a16="http://schemas.microsoft.com/office/drawing/2014/main" xmlns="" id="{C0828236-1320-4BE2-8F3D-62F8F9004FBA}"/>
              </a:ext>
            </a:extLst>
          </p:cNvPr>
          <p:cNvSpPr txBox="1">
            <a:spLocks/>
          </p:cNvSpPr>
          <p:nvPr/>
        </p:nvSpPr>
        <p:spPr>
          <a:xfrm>
            <a:off x="7210489" y="1733781"/>
            <a:ext cx="4638074" cy="2417305"/>
          </a:xfrm>
          <a:prstGeom prst="rect">
            <a:avLst/>
          </a:prstGeom>
        </p:spPr>
        <p:txBody>
          <a:bodyPr lIns="0" tIns="0" rIns="0" bIns="0"/>
          <a:lstStyle>
            <a:lvl1pPr marL="215900" indent="-215900" algn="l" defTabSz="215900" rtl="0" eaLnBrk="1" fontAlgn="base" hangingPunct="1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21590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431800" indent="-215900" algn="l" rtl="0" eaLnBrk="1" fontAlgn="base" hangingPunct="1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Symbol" panose="05050102010706020507" pitchFamily="18" charset="2"/>
              <a:buChar char="-"/>
              <a:tabLst>
                <a:tab pos="43180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marL="647700" indent="-215900" algn="l" defTabSz="215900" rtl="0" eaLnBrk="1" fontAlgn="base" hangingPunct="1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>
                <a:tab pos="64770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marL="863600" indent="-215900" algn="l" defTabSz="215900" rtl="0" eaLnBrk="1" fontAlgn="base" hangingPunct="1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tabLst>
                <a:tab pos="863600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marL="863600" indent="-215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-"/>
              <a:tabLst>
                <a:tab pos="89535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dirty="0"/>
              <a:t>…should be made of blocks</a:t>
            </a:r>
          </a:p>
          <a:p>
            <a:pPr lvl="1">
              <a:buClrTx/>
            </a:pPr>
            <a:r>
              <a:rPr lang="en-US" sz="1600" dirty="0"/>
              <a:t>Rectangular partitioning</a:t>
            </a:r>
          </a:p>
          <a:p>
            <a:pPr lvl="1">
              <a:buClrTx/>
            </a:pPr>
            <a:r>
              <a:rPr lang="en-US" sz="1600" dirty="0"/>
              <a:t>Prediction</a:t>
            </a:r>
          </a:p>
          <a:p>
            <a:pPr lvl="1">
              <a:buClrTx/>
            </a:pPr>
            <a:r>
              <a:rPr lang="en-US" sz="1600" dirty="0"/>
              <a:t>Residual Coding</a:t>
            </a:r>
          </a:p>
          <a:p>
            <a:pPr lvl="1">
              <a:buClrTx/>
            </a:pPr>
            <a:r>
              <a:rPr lang="en-US" sz="1600" dirty="0"/>
              <a:t>Loop Filters</a:t>
            </a:r>
          </a:p>
          <a:p>
            <a:endParaRPr lang="en-US" dirty="0"/>
          </a:p>
          <a:p>
            <a:pPr>
              <a:buClrTx/>
            </a:pPr>
            <a:r>
              <a:rPr lang="en-US" dirty="0"/>
              <a:t>Real objects have curves</a:t>
            </a:r>
          </a:p>
          <a:p>
            <a:endParaRPr lang="en-US" dirty="0"/>
          </a:p>
          <a:p>
            <a:pPr>
              <a:buClrTx/>
            </a:pPr>
            <a:r>
              <a:rPr lang="en-US" dirty="0"/>
              <a:t>Non-rectangular partitioning for VVC</a:t>
            </a:r>
          </a:p>
          <a:p>
            <a:pPr lvl="1"/>
            <a:r>
              <a:rPr lang="en-US" dirty="0"/>
              <a:t>Triangular Prediction Mode (TPM)</a:t>
            </a:r>
          </a:p>
          <a:p>
            <a:pPr lvl="1"/>
            <a:endParaRPr lang="en-US" dirty="0"/>
          </a:p>
          <a:p>
            <a:pPr>
              <a:buClrTx/>
            </a:pPr>
            <a:r>
              <a:rPr lang="en-US" dirty="0"/>
              <a:t>Proposed </a:t>
            </a:r>
            <a:r>
              <a:rPr lang="en-US" dirty="0" smtClean="0"/>
              <a:t>and adopted in VVC</a:t>
            </a:r>
            <a:endParaRPr lang="en-US" dirty="0"/>
          </a:p>
          <a:p>
            <a:pPr lvl="1"/>
            <a:r>
              <a:rPr lang="en-US" dirty="0"/>
              <a:t>Geometric inter-prediction </a:t>
            </a:r>
            <a:r>
              <a:rPr lang="en-US" dirty="0" smtClean="0"/>
              <a:t>(termed GPM)</a:t>
            </a:r>
            <a:endParaRPr lang="en-US" dirty="0"/>
          </a:p>
        </p:txBody>
      </p:sp>
      <p:sp>
        <p:nvSpPr>
          <p:cNvPr id="8" name="Rechteck 3">
            <a:extLst>
              <a:ext uri="{FF2B5EF4-FFF2-40B4-BE49-F238E27FC236}">
                <a16:creationId xmlns:a16="http://schemas.microsoft.com/office/drawing/2014/main" xmlns="" id="{2675626B-AE99-4235-813B-A522766A0310}"/>
              </a:ext>
            </a:extLst>
          </p:cNvPr>
          <p:cNvSpPr/>
          <p:nvPr/>
        </p:nvSpPr>
        <p:spPr>
          <a:xfrm>
            <a:off x="6099495" y="5618763"/>
            <a:ext cx="9733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/>
              <a:t>© Minecraft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03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00"/>
    </mc:Choice>
    <mc:Fallback xmlns="">
      <p:transition spd="slow" advTm="74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3039" x="333375" y="5878513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Subjective Benefit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8797" y="3438659"/>
            <a:ext cx="60785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440"/>
              </a:lnSpc>
            </a:pPr>
            <a:r>
              <a:rPr 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GIP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21" y="1561592"/>
            <a:ext cx="7923809" cy="4571429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7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8"/>
    </mc:Choice>
    <mc:Fallback>
      <p:transition spd="slow" advTm="7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Subjective Benefit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8797" y="3438659"/>
            <a:ext cx="760593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440"/>
              </a:lnSpc>
            </a:pPr>
            <a:r>
              <a:rPr 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VTM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21" y="1561592"/>
            <a:ext cx="7923809" cy="4571429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0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0"/>
    </mc:Choice>
    <mc:Fallback>
      <p:transition spd="slow" advTm="2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Subjective Benefit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28797" y="3438659"/>
            <a:ext cx="60785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440"/>
              </a:lnSpc>
            </a:pPr>
            <a:r>
              <a:rPr 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GIP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21" y="1561592"/>
            <a:ext cx="7923809" cy="4571429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2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3"/>
    </mc:Choice>
    <mc:Fallback>
      <p:transition spd="slow" advTm="2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Current Geometric Partitioning Mode in VVC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85927" y="1281168"/>
            <a:ext cx="3872855" cy="460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40"/>
              </a:lnSpc>
            </a:pPr>
            <a:r>
              <a:rPr lang="en-US" sz="14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Random Access, VTM-8.0 </a:t>
            </a:r>
            <a:r>
              <a:rPr lang="en-US" sz="1400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VTM-8.0</a:t>
            </a:r>
            <a:r>
              <a:rPr lang="en-US" sz="14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(GPM off) </a:t>
            </a:r>
            <a:endParaRPr lang="en-US" sz="1400" dirty="0" smtClean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82175" y="1281168"/>
            <a:ext cx="3813801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40"/>
              </a:lnSpc>
            </a:pPr>
            <a:r>
              <a:rPr lang="en-US" sz="1400" dirty="0" smtClean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Low Delay B, VTM-8.0 vs VTM-8.0 </a:t>
            </a:r>
            <a:r>
              <a:rPr lang="en-US" sz="14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(GPM off) 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8920" y="427069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GIP is adopted in VVC draft 8 (term GPM)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Adopted version is based proposed version with enhanced encoder and simplified table look-up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920" y="1912548"/>
            <a:ext cx="4411290" cy="17901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937" y="1912547"/>
            <a:ext cx="4411290" cy="1790127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21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53"/>
    </mc:Choice>
    <mc:Fallback>
      <p:transition spd="slow" advTm="51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298123" indent="-285750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en-US" dirty="0" smtClean="0"/>
              <a:t>New designed geometric-based inter prediction mode for VVC </a:t>
            </a:r>
          </a:p>
          <a:p>
            <a:pPr marL="298123" indent="-285750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en-US" dirty="0" smtClean="0"/>
              <a:t>0.54% </a:t>
            </a:r>
            <a:r>
              <a:rPr lang="en-US" dirty="0" smtClean="0"/>
              <a:t>and </a:t>
            </a:r>
            <a:r>
              <a:rPr lang="en-US" dirty="0" smtClean="0"/>
              <a:t>1.19% </a:t>
            </a:r>
            <a:r>
              <a:rPr lang="en-US" dirty="0" smtClean="0"/>
              <a:t>coding gain in RA and LDB, respectively</a:t>
            </a:r>
          </a:p>
          <a:p>
            <a:pPr marL="298123" indent="-285750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en-US" dirty="0" smtClean="0"/>
              <a:t>Very low additional encoder and decoder complexity</a:t>
            </a:r>
          </a:p>
          <a:p>
            <a:pPr marL="298123" indent="-285750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en-US" dirty="0" smtClean="0"/>
              <a:t>Subjective Benefit</a:t>
            </a:r>
          </a:p>
          <a:p>
            <a:pPr marL="298123" indent="-285750">
              <a:lnSpc>
                <a:spcPct val="150000"/>
              </a:lnSpc>
              <a:buFont typeface="Arial" panose="020B0604020202020204" pitchFamily="34" charset="0"/>
              <a:buChar char="–"/>
            </a:pPr>
            <a:r>
              <a:rPr lang="en-US" dirty="0" smtClean="0"/>
              <a:t>Adopted in VVC Draft 8</a:t>
            </a:r>
            <a:endParaRPr lang="en-US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6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66"/>
    </mc:Choice>
    <mc:Fallback>
      <p:transition spd="slow" advTm="35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726022" y="1449534"/>
            <a:ext cx="10733557" cy="4742914"/>
          </a:xfrm>
        </p:spPr>
        <p:txBody>
          <a:bodyPr/>
          <a:lstStyle/>
          <a:p>
            <a:r>
              <a:rPr lang="en-US" sz="1050" dirty="0"/>
              <a:t>[8] S. Kondo and H. </a:t>
            </a:r>
            <a:r>
              <a:rPr lang="en-US" sz="1050" dirty="0" err="1"/>
              <a:t>Sasai</a:t>
            </a:r>
            <a:r>
              <a:rPr lang="en-US" sz="1050" dirty="0"/>
              <a:t>, </a:t>
            </a:r>
            <a:r>
              <a:rPr lang="en-US" sz="1050" dirty="0" smtClean="0"/>
              <a:t>“A </a:t>
            </a:r>
            <a:r>
              <a:rPr lang="en-US" sz="1050" dirty="0"/>
              <a:t>motion compensation technique using sliced blocks </a:t>
            </a:r>
            <a:r>
              <a:rPr lang="en-US" sz="1050" dirty="0" smtClean="0"/>
              <a:t>in hybrid </a:t>
            </a:r>
            <a:r>
              <a:rPr lang="en-US" sz="1050" dirty="0"/>
              <a:t>video coding," in IEEE International Conference on Image Processing 2005</a:t>
            </a:r>
            <a:r>
              <a:rPr lang="en-US" sz="1050" dirty="0" smtClean="0"/>
              <a:t>, Sept </a:t>
            </a:r>
            <a:r>
              <a:rPr lang="en-US" sz="1050" dirty="0"/>
              <a:t>2005, vol. 2, pp. </a:t>
            </a:r>
            <a:r>
              <a:rPr lang="en-US" sz="1050" dirty="0" smtClean="0"/>
              <a:t>II-305-8</a:t>
            </a:r>
            <a:r>
              <a:rPr lang="en-US" sz="1050" dirty="0"/>
              <a:t>.</a:t>
            </a:r>
          </a:p>
          <a:p>
            <a:r>
              <a:rPr lang="it-IT" sz="1050" dirty="0"/>
              <a:t>[9] O. Divorra Escoda, P. Yin, C. Dai, and X. </a:t>
            </a:r>
            <a:r>
              <a:rPr lang="it-IT" sz="1050" dirty="0" smtClean="0"/>
              <a:t>Li, </a:t>
            </a:r>
            <a:r>
              <a:rPr lang="en-US" sz="1050" dirty="0" smtClean="0"/>
              <a:t>“</a:t>
            </a:r>
            <a:r>
              <a:rPr lang="it-IT" sz="1050" dirty="0" smtClean="0"/>
              <a:t>Geometry-adaptive </a:t>
            </a:r>
            <a:r>
              <a:rPr lang="it-IT" sz="1050" dirty="0"/>
              <a:t>block </a:t>
            </a:r>
            <a:r>
              <a:rPr lang="it-IT" sz="1050" dirty="0" smtClean="0"/>
              <a:t>partitioning </a:t>
            </a:r>
            <a:r>
              <a:rPr lang="en-US" sz="1050" dirty="0" smtClean="0"/>
              <a:t>for </a:t>
            </a:r>
            <a:r>
              <a:rPr lang="en-US" sz="1050" dirty="0"/>
              <a:t>video coding," in 2007 IEEE International Conference on Acoustics, Speech </a:t>
            </a:r>
            <a:r>
              <a:rPr lang="en-US" sz="1050" dirty="0" smtClean="0"/>
              <a:t>and Signal </a:t>
            </a:r>
            <a:r>
              <a:rPr lang="en-US" sz="1050" dirty="0"/>
              <a:t>Processing - ICASSP '07, Apr. 2007, vol. 1, pp. </a:t>
            </a:r>
            <a:r>
              <a:rPr lang="en-US" sz="1050" dirty="0" smtClean="0"/>
              <a:t>I-657-I-660.</a:t>
            </a:r>
            <a:endParaRPr lang="en-US" sz="1050" dirty="0"/>
          </a:p>
          <a:p>
            <a:r>
              <a:rPr lang="en-US" sz="1050" dirty="0" smtClean="0"/>
              <a:t>[</a:t>
            </a:r>
            <a:r>
              <a:rPr lang="en-US" sz="1050" dirty="0"/>
              <a:t>3</a:t>
            </a:r>
            <a:r>
              <a:rPr lang="en-US" sz="1050" dirty="0" smtClean="0"/>
              <a:t>] </a:t>
            </a:r>
            <a:r>
              <a:rPr lang="en-US" sz="1050" dirty="0"/>
              <a:t>	M. </a:t>
            </a:r>
            <a:r>
              <a:rPr lang="en-US" sz="1050" dirty="0" err="1"/>
              <a:t>Karczewicz</a:t>
            </a:r>
            <a:r>
              <a:rPr lang="en-US" sz="1050" dirty="0"/>
              <a:t> et al., "A Hybrid Video Coder Based on Extended Macroblock Sizes, Improved Interpolation, and Flexible Motion Representation," in IEEE Transactions 	on Circuits and Systems for Video Technology, vol. 20, no. 12, pp. 1698-1708, Dec. 2010</a:t>
            </a:r>
            <a:r>
              <a:rPr lang="en-US" sz="1050" dirty="0" smtClean="0"/>
              <a:t>.</a:t>
            </a:r>
          </a:p>
          <a:p>
            <a:r>
              <a:rPr lang="en-US" sz="1050" dirty="0" smtClean="0"/>
              <a:t>[</a:t>
            </a:r>
            <a:r>
              <a:rPr lang="en-US" sz="1050" dirty="0"/>
              <a:t>4</a:t>
            </a:r>
            <a:r>
              <a:rPr lang="en-US" sz="1050" dirty="0" smtClean="0"/>
              <a:t>] </a:t>
            </a:r>
            <a:r>
              <a:rPr lang="en-US" sz="1050" dirty="0"/>
              <a:t>P. </a:t>
            </a:r>
            <a:r>
              <a:rPr lang="en-US" sz="1050" dirty="0" err="1"/>
              <a:t>Bordes</a:t>
            </a:r>
            <a:r>
              <a:rPr lang="en-US" sz="1050" dirty="0"/>
              <a:t>, P. Chen, I.-K. Kim, L. </a:t>
            </a:r>
            <a:r>
              <a:rPr lang="en-US" sz="1050" dirty="0" err="1"/>
              <a:t>Guo</a:t>
            </a:r>
            <a:r>
              <a:rPr lang="en-US" sz="1050" dirty="0"/>
              <a:t>, H. Yu, and X. Zheng, </a:t>
            </a:r>
            <a:r>
              <a:rPr lang="en-US" sz="1050" dirty="0" smtClean="0"/>
              <a:t>“CE2: Unified </a:t>
            </a:r>
            <a:r>
              <a:rPr lang="en-US" sz="1050" dirty="0"/>
              <a:t>solution </a:t>
            </a:r>
            <a:r>
              <a:rPr lang="en-US" sz="1050" dirty="0" smtClean="0"/>
              <a:t>of flexible </a:t>
            </a:r>
            <a:r>
              <a:rPr lang="en-US" sz="1050" dirty="0"/>
              <a:t>motion partitioning," Tech. Rep. JCTVC-E374, JCT-VC, Geneva, </a:t>
            </a:r>
            <a:r>
              <a:rPr lang="en-US" sz="1050" dirty="0" smtClean="0"/>
              <a:t>Switzerland, 5th </a:t>
            </a:r>
            <a:r>
              <a:rPr lang="en-US" sz="1050" dirty="0"/>
              <a:t>meeting, Mar. 2011.</a:t>
            </a:r>
          </a:p>
          <a:p>
            <a:r>
              <a:rPr lang="en-US" sz="1050" dirty="0" smtClean="0"/>
              <a:t>[</a:t>
            </a:r>
            <a:r>
              <a:rPr lang="en-US" sz="1050" dirty="0"/>
              <a:t>5</a:t>
            </a:r>
            <a:r>
              <a:rPr lang="en-US" sz="1050" dirty="0" smtClean="0"/>
              <a:t>] </a:t>
            </a:r>
            <a:r>
              <a:rPr lang="en-US" sz="1050" dirty="0"/>
              <a:t>X. Zheng, H. Yu, S. Li, Y. He, and P. </a:t>
            </a:r>
            <a:r>
              <a:rPr lang="en-US" sz="1050" dirty="0" err="1"/>
              <a:t>Bordes</a:t>
            </a:r>
            <a:r>
              <a:rPr lang="en-US" sz="1050" dirty="0"/>
              <a:t>, </a:t>
            </a:r>
            <a:r>
              <a:rPr lang="en-US" sz="1050" dirty="0" smtClean="0"/>
              <a:t>“CE2</a:t>
            </a:r>
            <a:r>
              <a:rPr lang="en-US" sz="1050" dirty="0"/>
              <a:t>: Non-rectangular motion partitioning</a:t>
            </a:r>
            <a:r>
              <a:rPr lang="en-US" sz="1050" dirty="0" smtClean="0"/>
              <a:t>,“ Tech</a:t>
            </a:r>
            <a:r>
              <a:rPr lang="en-US" sz="1050" dirty="0"/>
              <a:t>. Rep. JCTVC-F415, JCT-VC, Torino, </a:t>
            </a:r>
            <a:r>
              <a:rPr lang="en-US" sz="1050" dirty="0" err="1"/>
              <a:t>Itlay</a:t>
            </a:r>
            <a:r>
              <a:rPr lang="en-US" sz="1050" dirty="0"/>
              <a:t>, 6th meeting, July 2011</a:t>
            </a:r>
            <a:r>
              <a:rPr lang="en-US" sz="1050" dirty="0" smtClean="0"/>
              <a:t>..</a:t>
            </a:r>
            <a:endParaRPr lang="en-US" sz="1050" dirty="0"/>
          </a:p>
          <a:p>
            <a:pPr marL="0"/>
            <a:r>
              <a:rPr lang="en-US" sz="1050" dirty="0"/>
              <a:t>[6]	</a:t>
            </a:r>
            <a:r>
              <a:rPr lang="en-US" sz="1050" dirty="0" smtClean="0"/>
              <a:t> P</a:t>
            </a:r>
            <a:r>
              <a:rPr lang="en-US" sz="1050" dirty="0"/>
              <a:t>. </a:t>
            </a:r>
            <a:r>
              <a:rPr lang="en-US" sz="1050" dirty="0" err="1"/>
              <a:t>Merkle</a:t>
            </a:r>
            <a:r>
              <a:rPr lang="en-US" sz="1050" dirty="0"/>
              <a:t>, K. Müller, D. </a:t>
            </a:r>
            <a:r>
              <a:rPr lang="en-US" sz="1050" dirty="0" err="1"/>
              <a:t>Marpe</a:t>
            </a:r>
            <a:r>
              <a:rPr lang="en-US" sz="1050" dirty="0"/>
              <a:t> and T. </a:t>
            </a:r>
            <a:r>
              <a:rPr lang="en-US" sz="1050" dirty="0" err="1"/>
              <a:t>Wiegand</a:t>
            </a:r>
            <a:r>
              <a:rPr lang="en-US" sz="1050" dirty="0"/>
              <a:t>, "Depth Intra Coding for 3D Video Based on Geometric Primitives," in IEEE Transactions on Circuits and Systems for 	Video Technology, vol. 26, no. 3, pp. 570-582, March 2016</a:t>
            </a:r>
            <a:r>
              <a:rPr lang="en-US" sz="1050" dirty="0" smtClean="0"/>
              <a:t>.</a:t>
            </a:r>
          </a:p>
          <a:p>
            <a:pPr marL="0"/>
            <a:r>
              <a:rPr lang="en-US" sz="1050" dirty="0" smtClean="0"/>
              <a:t>[7]</a:t>
            </a:r>
            <a:r>
              <a:rPr lang="en-US" sz="1050" dirty="0"/>
              <a:t>	</a:t>
            </a:r>
            <a:r>
              <a:rPr lang="en-US" sz="1050" dirty="0" smtClean="0"/>
              <a:t> M</a:t>
            </a:r>
            <a:r>
              <a:rPr lang="en-US" sz="1050" dirty="0"/>
              <a:t>. </a:t>
            </a:r>
            <a:r>
              <a:rPr lang="en-US" sz="1050" dirty="0" err="1"/>
              <a:t>Bläser</a:t>
            </a:r>
            <a:r>
              <a:rPr lang="en-US" sz="1050" dirty="0"/>
              <a:t>, J. Sauer, and M. Wien, “Description of SDR and 360o video coding technology proposal by RWTH Aachen University,” JVET-J0023, Joint Video Experts 	Team of ITU-T VCEG and ISO/IEC MPEG, San Diego, USA, 10th meeting, Apr. 2018. </a:t>
            </a:r>
            <a:endParaRPr lang="en-US" sz="1050" dirty="0" smtClean="0"/>
          </a:p>
          <a:p>
            <a:pPr marL="0"/>
            <a:r>
              <a:rPr lang="en-US" sz="1050" dirty="0" smtClean="0"/>
              <a:t>[</a:t>
            </a:r>
            <a:r>
              <a:rPr lang="en-US" sz="1050" dirty="0"/>
              <a:t>8</a:t>
            </a:r>
            <a:r>
              <a:rPr lang="en-US" sz="1050" dirty="0" smtClean="0"/>
              <a:t>] </a:t>
            </a:r>
            <a:r>
              <a:rPr lang="en-US" sz="1050" dirty="0"/>
              <a:t>H. Gao, S. Esenlik, E. Alshina, A. M. Kotra, M. </a:t>
            </a:r>
            <a:r>
              <a:rPr lang="en-US" sz="1050" dirty="0" err="1"/>
              <a:t>Bläser</a:t>
            </a:r>
            <a:r>
              <a:rPr lang="en-US" sz="1050" dirty="0"/>
              <a:t>, and J. Sauer, “Simplified GEO without multiplication and minimum blending mask storage (harmonization of JVET-P0107, JVET-P0264 and JVET-P0304),” JVET-P0884, Joint Video Experts Team of ITU-T VCEG and ISO/IEC MPEG, Geneva, Switzerland, 16th meeting, Oct. 2019.	</a:t>
            </a:r>
          </a:p>
          <a:p>
            <a:pPr marL="0"/>
            <a:r>
              <a:rPr lang="en-US" sz="1050" dirty="0" smtClean="0"/>
              <a:t>[9]</a:t>
            </a:r>
            <a:r>
              <a:rPr lang="en-US" sz="1050" dirty="0"/>
              <a:t>	</a:t>
            </a:r>
            <a:r>
              <a:rPr lang="en-US" sz="1050" dirty="0" smtClean="0"/>
              <a:t> O</a:t>
            </a:r>
            <a:r>
              <a:rPr lang="en-US" sz="1050" dirty="0"/>
              <a:t>. de </a:t>
            </a:r>
            <a:r>
              <a:rPr lang="en-US" sz="1050" dirty="0" err="1"/>
              <a:t>Rivaz</a:t>
            </a:r>
            <a:r>
              <a:rPr lang="en-US" sz="1050" dirty="0"/>
              <a:t> and J. Haughton, “AV1 </a:t>
            </a:r>
            <a:r>
              <a:rPr lang="en-US" sz="1050" dirty="0" err="1"/>
              <a:t>Bitstream</a:t>
            </a:r>
            <a:r>
              <a:rPr lang="en-US" sz="1050" dirty="0"/>
              <a:t> &amp; Decoding Process Specification,” The Alliance for Open Media, Tech. Rep., 2019. [Online]. Available: 	</a:t>
            </a:r>
            <a:r>
              <a:rPr lang="en-US" sz="1050" dirty="0">
                <a:hlinkClick r:id="rId4"/>
              </a:rPr>
              <a:t>https://</a:t>
            </a:r>
            <a:r>
              <a:rPr lang="en-US" sz="1050" dirty="0" smtClean="0">
                <a:hlinkClick r:id="rId4"/>
              </a:rPr>
              <a:t>aomediacodec.github.io/av1-spec/av1-spec.pdf</a:t>
            </a:r>
            <a:endParaRPr lang="en-US" sz="1050" dirty="0" smtClean="0"/>
          </a:p>
          <a:p>
            <a:r>
              <a:rPr lang="de-DE" sz="1050" dirty="0" smtClean="0"/>
              <a:t>[10] B</a:t>
            </a:r>
            <a:r>
              <a:rPr lang="de-DE" sz="1050" dirty="0"/>
              <a:t>. Bross, J. Chen, S. Liu, and Y.-K. Wang, </a:t>
            </a:r>
            <a:r>
              <a:rPr lang="de-DE" sz="1050" dirty="0" smtClean="0"/>
              <a:t>„ Versatile </a:t>
            </a:r>
            <a:r>
              <a:rPr lang="de-DE" sz="1050" dirty="0"/>
              <a:t>Video Coding (Draft 6</a:t>
            </a:r>
            <a:r>
              <a:rPr lang="de-DE" sz="1050" dirty="0" smtClean="0"/>
              <a:t>)," Doc. </a:t>
            </a:r>
            <a:r>
              <a:rPr lang="en-US" sz="1050" dirty="0" smtClean="0"/>
              <a:t>JVET-O2001</a:t>
            </a:r>
            <a:r>
              <a:rPr lang="en-US" sz="1050" dirty="0"/>
              <a:t>, </a:t>
            </a:r>
            <a:r>
              <a:rPr lang="en-US" sz="1050" dirty="0" smtClean="0"/>
              <a:t>Gothenburg, SE, 15th </a:t>
            </a:r>
            <a:r>
              <a:rPr lang="en-US" sz="1050" dirty="0"/>
              <a:t>meeting, </a:t>
            </a:r>
            <a:r>
              <a:rPr lang="en-US" sz="1050" dirty="0" smtClean="0"/>
              <a:t>Jul. 2019</a:t>
            </a:r>
          </a:p>
          <a:p>
            <a:r>
              <a:rPr lang="en-US" sz="1050" dirty="0" smtClean="0"/>
              <a:t>[11] F</a:t>
            </a:r>
            <a:r>
              <a:rPr lang="en-US" sz="1050" dirty="0"/>
              <a:t>. </a:t>
            </a:r>
            <a:r>
              <a:rPr lang="en-US" sz="1050" dirty="0" err="1"/>
              <a:t>Bossen</a:t>
            </a:r>
            <a:r>
              <a:rPr lang="en-US" sz="1050" dirty="0"/>
              <a:t>, J. Boyce, X. Li, V. </a:t>
            </a:r>
            <a:r>
              <a:rPr lang="en-US" sz="1050" dirty="0" err="1"/>
              <a:t>Seregin</a:t>
            </a:r>
            <a:r>
              <a:rPr lang="en-US" sz="1050" dirty="0"/>
              <a:t>, and K. </a:t>
            </a:r>
            <a:r>
              <a:rPr lang="en-US" sz="1050" dirty="0" err="1" smtClean="0"/>
              <a:t>Suhring</a:t>
            </a:r>
            <a:r>
              <a:rPr lang="en-US" sz="1050" dirty="0"/>
              <a:t>, </a:t>
            </a:r>
            <a:r>
              <a:rPr lang="en-US" sz="1050" dirty="0" smtClean="0"/>
              <a:t>“JVET </a:t>
            </a:r>
            <a:r>
              <a:rPr lang="en-US" sz="1050" dirty="0"/>
              <a:t>common test </a:t>
            </a:r>
            <a:r>
              <a:rPr lang="en-US" sz="1050" dirty="0" smtClean="0"/>
              <a:t>conditions and </a:t>
            </a:r>
            <a:r>
              <a:rPr lang="en-US" sz="1050" dirty="0"/>
              <a:t>software reference </a:t>
            </a:r>
            <a:r>
              <a:rPr lang="en-US" sz="1050" dirty="0" err="1"/>
              <a:t>congurations</a:t>
            </a:r>
            <a:r>
              <a:rPr lang="en-US" sz="1050" dirty="0"/>
              <a:t> for SDR video," Doc. JVET-N1010, </a:t>
            </a:r>
            <a:r>
              <a:rPr lang="en-US" sz="1050" dirty="0" smtClean="0"/>
              <a:t>JVET, Geneva</a:t>
            </a:r>
            <a:r>
              <a:rPr lang="en-US" sz="1050" dirty="0"/>
              <a:t>, Switzerland, 14th meeting, Mar. 2019.</a:t>
            </a:r>
            <a:endParaRPr lang="en-US" sz="1050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23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1"/>
    </mc:Choice>
    <mc:Fallback>
      <p:transition spd="slow" advTm="5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2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23">
        <p:fade/>
      </p:transition>
    </mc:Choice>
    <mc:Fallback>
      <p:transition spd="med" advTm="29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Geometric </a:t>
            </a:r>
            <a:r>
              <a:rPr lang="en-US" dirty="0" smtClean="0"/>
              <a:t>Partitioning </a:t>
            </a:r>
            <a:r>
              <a:rPr lang="en-US" dirty="0"/>
              <a:t>-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298123" indent="-285750">
              <a:buFont typeface="Arial" panose="020B0604020202020204" pitchFamily="34" charset="0"/>
              <a:buChar char="•"/>
            </a:pPr>
            <a:r>
              <a:rPr lang="en-US" dirty="0"/>
              <a:t>Partition a block according to geometry model into two segments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1600" dirty="0"/>
              <a:t>Straight line, given in some parametrization</a:t>
            </a:r>
          </a:p>
          <a:p>
            <a:pPr lvl="1">
              <a:buFont typeface="Calibri" panose="020F0502020204030204" pitchFamily="34" charset="0"/>
              <a:buChar char="–"/>
            </a:pPr>
            <a:endParaRPr lang="en-US" sz="1600" dirty="0"/>
          </a:p>
          <a:p>
            <a:pPr lvl="1">
              <a:buFont typeface="Calibri" panose="020F0502020204030204" pitchFamily="34" charset="0"/>
              <a:buChar char="–"/>
            </a:pPr>
            <a:endParaRPr lang="en-US" sz="1600" dirty="0"/>
          </a:p>
          <a:p>
            <a:pPr lvl="1">
              <a:buFont typeface="Calibri" panose="020F0502020204030204" pitchFamily="34" charset="0"/>
              <a:buChar char="–"/>
            </a:pPr>
            <a:endParaRPr lang="en-US" sz="1600" dirty="0"/>
          </a:p>
          <a:p>
            <a:pPr lvl="1">
              <a:buFont typeface="Calibri" panose="020F0502020204030204" pitchFamily="34" charset="0"/>
              <a:buChar char="–"/>
            </a:pPr>
            <a:endParaRPr lang="en-US" sz="1600" dirty="0"/>
          </a:p>
          <a:p>
            <a:pPr lvl="1">
              <a:buFont typeface="Calibri" panose="020F0502020204030204" pitchFamily="34" charset="0"/>
              <a:buChar char="–"/>
            </a:pPr>
            <a:endParaRPr lang="en-US" sz="1600" dirty="0"/>
          </a:p>
          <a:p>
            <a:pPr lvl="1">
              <a:buFont typeface="Calibri" panose="020F0502020204030204" pitchFamily="34" charset="0"/>
              <a:buChar char="–"/>
            </a:pPr>
            <a:endParaRPr lang="en-US" sz="1600" dirty="0"/>
          </a:p>
          <a:p>
            <a:pPr lvl="1">
              <a:buFont typeface="Calibri" panose="020F0502020204030204" pitchFamily="34" charset="0"/>
              <a:buChar char="–"/>
            </a:pPr>
            <a:endParaRPr lang="en-US" sz="1600" dirty="0"/>
          </a:p>
          <a:p>
            <a:pPr lvl="1">
              <a:buFont typeface="Calibri" panose="020F0502020204030204" pitchFamily="34" charset="0"/>
              <a:buChar char="–"/>
            </a:pPr>
            <a:endParaRPr lang="en-US" sz="1600" dirty="0"/>
          </a:p>
          <a:p>
            <a:pPr lvl="1">
              <a:buFont typeface="Calibri" panose="020F0502020204030204" pitchFamily="34" charset="0"/>
              <a:buChar char="–"/>
            </a:pPr>
            <a:endParaRPr lang="en-US" sz="1600" dirty="0"/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1600" dirty="0"/>
              <a:t>Perform </a:t>
            </a:r>
            <a:r>
              <a:rPr lang="en-US" sz="1600" dirty="0" smtClean="0"/>
              <a:t>MCP for </a:t>
            </a:r>
            <a:r>
              <a:rPr lang="en-US" sz="1600" dirty="0"/>
              <a:t>each segment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1600" dirty="0" smtClean="0"/>
              <a:t>Blend both </a:t>
            </a:r>
            <a:r>
              <a:rPr lang="en-US" sz="1600" dirty="0"/>
              <a:t>predictions into rectangular block 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sz="1600" dirty="0"/>
              <a:t>Apply residual coding and loop-filtering </a:t>
            </a:r>
          </a:p>
          <a:p>
            <a:endParaRPr lang="en-US" dirty="0"/>
          </a:p>
        </p:txBody>
      </p:sp>
      <p:pic>
        <p:nvPicPr>
          <p:cNvPr id="4" name="Grafik 6">
            <a:extLst>
              <a:ext uri="{FF2B5EF4-FFF2-40B4-BE49-F238E27FC236}">
                <a16:creationId xmlns:a16="http://schemas.microsoft.com/office/drawing/2014/main" xmlns="" id="{394C1B93-2A1D-40DD-AC4B-E863EFC011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5608" y="2424533"/>
            <a:ext cx="3656833" cy="2255368"/>
          </a:xfrm>
          <a:prstGeom prst="rect">
            <a:avLst/>
          </a:prstGeom>
        </p:spPr>
      </p:pic>
      <p:pic>
        <p:nvPicPr>
          <p:cNvPr id="5" name="Grafik 8">
            <a:extLst>
              <a:ext uri="{FF2B5EF4-FFF2-40B4-BE49-F238E27FC236}">
                <a16:creationId xmlns:a16="http://schemas.microsoft.com/office/drawing/2014/main" xmlns="" id="{8264FECC-DE59-45C9-BDE3-8101446B5B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1911" y="2035977"/>
            <a:ext cx="5677668" cy="278604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5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45"/>
    </mc:Choice>
    <mc:Fallback xmlns="">
      <p:transition spd="slow" advTm="62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71" x="547688" y="5859463"/>
          <p14:tracePt t="4151" x="561975" y="5816600"/>
          <p14:tracePt t="4157" x="576263" y="5768975"/>
          <p14:tracePt t="4167" x="628650" y="5664200"/>
          <p14:tracePt t="4174" x="657225" y="5621338"/>
          <p14:tracePt t="4198" x="962025" y="5183188"/>
          <p14:tracePt t="4214" x="1419225" y="4616450"/>
          <p14:tracePt t="4224" x="1695450" y="4264025"/>
          <p14:tracePt t="4247" x="2168525" y="3706813"/>
          <p14:tracePt t="4262" x="2382838" y="3463925"/>
          <p14:tracePt t="4275" x="2563813" y="3244850"/>
          <p14:tracePt t="4298" x="2687638" y="3097213"/>
          <p14:tracePt t="4308" x="2744788" y="3040063"/>
          <p14:tracePt t="4333" x="2792413" y="2968625"/>
          <p14:tracePt t="4341" x="2797175" y="2963863"/>
          <p14:tracePt t="4357" x="2797175" y="2959100"/>
          <p14:tracePt t="4687" x="2849563" y="2887663"/>
          <p14:tracePt t="4697" x="2897188" y="2801938"/>
          <p14:tracePt t="4707" x="2935288" y="2749550"/>
          <p14:tracePt t="4731" x="3116263" y="2501900"/>
          <p14:tracePt t="4742" x="3344863" y="2233613"/>
          <p14:tracePt t="4758" x="3602038" y="1957388"/>
          <p14:tracePt t="4777" x="3944938" y="1633538"/>
          <p14:tracePt t="4791" x="4216400" y="1438275"/>
          <p14:tracePt t="4808" x="4368800" y="1304925"/>
          <p14:tracePt t="4831" x="4573588" y="1181100"/>
          <p14:tracePt t="4841" x="4625975" y="1157288"/>
          <p14:tracePt t="4858" x="4659313" y="1133475"/>
          <p14:tracePt t="4874" x="4711700" y="1104900"/>
          <p14:tracePt t="4897" x="4740275" y="1090613"/>
          <p14:tracePt t="4908" x="4754563" y="1085850"/>
          <p14:tracePt t="4925" x="4768850" y="1081088"/>
          <p14:tracePt t="10918" x="4764088" y="1085850"/>
          <p14:tracePt t="10923" x="4730750" y="1109663"/>
          <p14:tracePt t="10936" x="4702175" y="1133475"/>
          <p14:tracePt t="10952" x="4602163" y="1204913"/>
          <p14:tracePt t="10964" x="4497388" y="1285875"/>
          <p14:tracePt t="10982" x="4235450" y="1443038"/>
          <p14:tracePt t="10997" x="4106863" y="1562100"/>
          <p14:tracePt t="11019" x="3911600" y="1700213"/>
          <p14:tracePt t="11039" x="3768725" y="1790700"/>
          <p14:tracePt t="11042" x="3721100" y="1824038"/>
          <p14:tracePt t="11048" x="3673475" y="1862138"/>
          <p14:tracePt t="11063" x="3592513" y="1928813"/>
          <p14:tracePt t="11081" x="3497263" y="1995488"/>
          <p14:tracePt t="11096" x="3463925" y="2019300"/>
          <p14:tracePt t="11113" x="3430588" y="2047875"/>
          <p14:tracePt t="11136" x="3363913" y="2090738"/>
          <p14:tracePt t="11147" x="3321050" y="2105025"/>
          <p14:tracePt t="11166" x="3282950" y="2128838"/>
          <p14:tracePt t="11180" x="3254375" y="2138363"/>
          <p14:tracePt t="11182" x="3240088" y="2143125"/>
          <p14:tracePt t="11198" x="3216275" y="2152650"/>
          <p14:tracePt t="11213" x="3197225" y="2162175"/>
          <p14:tracePt t="11233" x="3168650" y="2171700"/>
          <p14:tracePt t="11247" x="3159125" y="2176463"/>
          <p14:tracePt t="11268" x="3144838" y="2176463"/>
          <p14:tracePt t="11280" x="3130550" y="2181225"/>
          <p14:tracePt t="11296" x="3121025" y="2185988"/>
          <p14:tracePt t="11313" x="3111500" y="2185988"/>
          <p14:tracePt t="11347" x="3106738" y="2185988"/>
          <p14:tracePt t="11433" x="3101975" y="2185988"/>
          <p14:tracePt t="11440" x="3101975" y="2190750"/>
          <p14:tracePt t="11454" x="3092450" y="2195513"/>
          <p14:tracePt t="11464" x="3082925" y="2200275"/>
          <p14:tracePt t="11480" x="3068638" y="2209800"/>
          <p14:tracePt t="11502" x="3030538" y="2243138"/>
          <p14:tracePt t="11513" x="2982913" y="2266950"/>
          <p14:tracePt t="11533" x="2897188" y="2301875"/>
          <p14:tracePt t="11547" x="2859088" y="2325688"/>
          <p14:tracePt t="11563" x="2816225" y="2339975"/>
          <p14:tracePt t="11580" x="2801938" y="2344738"/>
          <p14:tracePt t="11599" x="2782888" y="2359025"/>
          <p14:tracePt t="11613" x="2773363" y="2363788"/>
          <p14:tracePt t="11634" x="2768600" y="2373313"/>
          <p14:tracePt t="11652" x="2754313" y="2378075"/>
          <p14:tracePt t="11664" x="2744788" y="2387600"/>
          <p14:tracePt t="11685" x="2740025" y="2392363"/>
          <p14:tracePt t="11698" x="2716213" y="2411413"/>
          <p14:tracePt t="11715" x="2687638" y="2439988"/>
          <p14:tracePt t="11730" x="2640013" y="2492375"/>
          <p14:tracePt t="11748" x="2559050" y="2630488"/>
          <p14:tracePt t="11764" x="2516188" y="2711450"/>
          <p14:tracePt t="11780" x="2420938" y="2973388"/>
          <p14:tracePt t="11799" x="2344738" y="3187700"/>
          <p14:tracePt t="11813" x="2282825" y="3411538"/>
          <p14:tracePt t="11830" x="2239963" y="3554413"/>
          <p14:tracePt t="11851" x="2168525" y="3825875"/>
          <p14:tracePt t="11863" x="2144713" y="3911600"/>
          <p14:tracePt t="11881" x="2125663" y="3992563"/>
          <p14:tracePt t="11902" x="2116138" y="4064000"/>
          <p14:tracePt t="11919" x="2116138" y="4073525"/>
          <p14:tracePt t="17869" x="2135188" y="4030663"/>
          <p14:tracePt t="17876" x="2149475" y="3997325"/>
          <p14:tracePt t="17887" x="2201863" y="3897313"/>
          <p14:tracePt t="17903" x="2254250" y="3830638"/>
          <p14:tracePt t="17919" x="2401888" y="3678238"/>
          <p14:tracePt t="17935" x="2473325" y="3578225"/>
          <p14:tracePt t="17954" x="2520950" y="3511550"/>
          <p14:tracePt t="17969" x="2568575" y="3454400"/>
          <p14:tracePt t="17986" x="2587625" y="3425825"/>
          <p14:tracePt t="18002" x="2611438" y="3387725"/>
          <p14:tracePt t="18019" x="2649538" y="3321050"/>
          <p14:tracePt t="18036" x="2682875" y="3263900"/>
          <p14:tracePt t="18043" x="2701925" y="3225800"/>
          <p14:tracePt t="18052" x="2711450" y="3201988"/>
          <p14:tracePt t="18076" x="2782888" y="3073400"/>
          <p14:tracePt t="18087" x="2797175" y="3035300"/>
          <p14:tracePt t="18092" x="2801938" y="3021013"/>
          <p14:tracePt t="18105" x="2806700" y="3006725"/>
          <p14:tracePt t="18119" x="2820988" y="2997200"/>
          <p14:tracePt t="18136" x="2820988" y="2987675"/>
          <p14:tracePt t="18154" x="2820988" y="2982913"/>
          <p14:tracePt t="18170" x="2835275" y="2949575"/>
          <p14:tracePt t="18186" x="2844800" y="2916238"/>
          <p14:tracePt t="18203" x="2859088" y="2863850"/>
          <p14:tracePt t="18222" x="2863850" y="2778125"/>
          <p14:tracePt t="18236" x="2863850" y="2725738"/>
          <p14:tracePt t="18253" x="2863850" y="2673350"/>
          <p14:tracePt t="18269" x="2863850" y="2630488"/>
          <p14:tracePt t="18286" x="2863850" y="2592388"/>
          <p14:tracePt t="18306" x="2863850" y="2578100"/>
          <p14:tracePt t="18319" x="2863850" y="2568575"/>
          <p14:tracePt t="18338" x="2863850" y="2563813"/>
          <p14:tracePt t="18360" x="2859088" y="2559050"/>
          <p14:tracePt t="18392" x="2854325" y="2559050"/>
          <p14:tracePt t="18402" x="2844800" y="2559050"/>
          <p14:tracePt t="18419" x="2830513" y="2563813"/>
          <p14:tracePt t="18436" x="2735263" y="2663825"/>
          <p14:tracePt t="18453" x="2578100" y="2787650"/>
          <p14:tracePt t="18470" x="2378075" y="3054350"/>
          <p14:tracePt t="18486" x="2135188" y="3378200"/>
          <p14:tracePt t="18503" x="2000250" y="3606800"/>
          <p14:tracePt t="18519" x="1857375" y="3887788"/>
          <p14:tracePt t="18542" x="1752600" y="4059238"/>
          <p14:tracePt t="18544" x="1733550" y="4087813"/>
          <p14:tracePt t="18553" x="1709738" y="4125913"/>
          <p14:tracePt t="18576" x="1695450" y="4159250"/>
          <p14:tracePt t="18589" x="1676400" y="4178300"/>
          <p14:tracePt t="18603" x="1676400" y="4187825"/>
          <p14:tracePt t="18623" x="1676400" y="4192588"/>
          <p14:tracePt t="18652" x="1671638" y="4197350"/>
          <p14:tracePt t="18669" x="1666875" y="4206875"/>
          <p14:tracePt t="18686" x="1657350" y="4230688"/>
          <p14:tracePt t="18702" x="1647825" y="4244975"/>
          <p14:tracePt t="18719" x="1628775" y="4268788"/>
          <p14:tracePt t="18737" x="1576388" y="4349750"/>
          <p14:tracePt t="18753" x="1533525" y="4416425"/>
          <p14:tracePt t="18769" x="1504950" y="4464050"/>
          <p14:tracePt t="18786" x="1485900" y="4506913"/>
          <p14:tracePt t="18802" x="1481138" y="4521200"/>
          <p14:tracePt t="18826" x="1481138" y="4525963"/>
          <p14:tracePt t="18838" x="1481138" y="4530725"/>
          <p14:tracePt t="18909" x="1481138" y="4535488"/>
          <p14:tracePt t="23754" x="1490663" y="4483100"/>
          <p14:tracePt t="23761" x="1514475" y="4402138"/>
          <p14:tracePt t="23780" x="1547813" y="4297363"/>
          <p14:tracePt t="23790" x="1695450" y="4021138"/>
          <p14:tracePt t="23809" x="1809750" y="3830638"/>
          <p14:tracePt t="23824" x="1947863" y="3587750"/>
          <p14:tracePt t="23840" x="2120900" y="3240088"/>
          <p14:tracePt t="23857" x="2220913" y="3063875"/>
          <p14:tracePt t="23874" x="2263775" y="2982913"/>
          <p14:tracePt t="23890" x="2282825" y="2930525"/>
          <p14:tracePt t="23907" x="2287588" y="2911475"/>
          <p14:tracePt t="23924" x="2287588" y="2901950"/>
          <p14:tracePt t="23941" x="2287588" y="2897188"/>
          <p14:tracePt t="23998" x="2287588" y="2892425"/>
          <p14:tracePt t="24044" x="2287588" y="2887663"/>
          <p14:tracePt t="24150" x="2287588" y="2882900"/>
          <p14:tracePt t="24865" x="2287588" y="2887663"/>
          <p14:tracePt t="24887" x="2287588" y="2892425"/>
          <p14:tracePt t="24892" x="2282825" y="2897188"/>
          <p14:tracePt t="24908" x="2278063" y="2906713"/>
          <p14:tracePt t="24925" x="2268538" y="2921000"/>
          <p14:tracePt t="24941" x="2254250" y="2935288"/>
          <p14:tracePt t="24964" x="2239963" y="2959100"/>
          <p14:tracePt t="24974" x="2230438" y="2968625"/>
          <p14:tracePt t="24995" x="2225675" y="2978150"/>
          <p14:tracePt t="25014" x="2216150" y="2982913"/>
          <p14:tracePt t="25015" x="2216150" y="2987675"/>
          <p14:tracePt t="25024" x="2211388" y="2987675"/>
          <p14:tracePt t="25031" x="2211388" y="2992438"/>
          <p14:tracePt t="25046" x="2211388" y="2997200"/>
          <p14:tracePt t="25081" x="2211388" y="3001963"/>
          <p14:tracePt t="29322" x="2292350" y="3030538"/>
          <p14:tracePt t="29331" x="2339975" y="3044825"/>
          <p14:tracePt t="29338" x="2392363" y="3063875"/>
          <p14:tracePt t="29345" x="2449513" y="3082925"/>
          <p14:tracePt t="29361" x="2654300" y="3125788"/>
          <p14:tracePt t="29379" x="2806700" y="3182938"/>
          <p14:tracePt t="29395" x="3201988" y="3378200"/>
          <p14:tracePt t="29412" x="3502025" y="3521075"/>
          <p14:tracePt t="29430" x="3644900" y="3602038"/>
          <p14:tracePt t="29450" x="3811588" y="3687763"/>
          <p14:tracePt t="29452" x="3854450" y="3706813"/>
          <p14:tracePt t="29461" x="3868738" y="3711575"/>
          <p14:tracePt t="29485" x="3906838" y="3721100"/>
          <p14:tracePt t="29495" x="3930650" y="3721100"/>
          <p14:tracePt t="29512" x="3954463" y="3725863"/>
          <p14:tracePt t="29528" x="3973513" y="3735388"/>
          <p14:tracePt t="29533" x="3983038" y="3735388"/>
          <p14:tracePt t="29545" x="4016375" y="3749675"/>
          <p14:tracePt t="29562" x="4030663" y="3759200"/>
          <p14:tracePt t="29579" x="4044950" y="3763963"/>
          <p14:tracePt t="29596" x="4059238" y="3763963"/>
          <p14:tracePt t="29896" x="4111625" y="3759200"/>
          <p14:tracePt t="29903" x="4168775" y="3744913"/>
          <p14:tracePt t="29912" x="4287838" y="3735388"/>
          <p14:tracePt t="29931" x="4525963" y="3725863"/>
          <p14:tracePt t="29952" x="4968875" y="3730625"/>
          <p14:tracePt t="29953" x="5073650" y="3730625"/>
          <p14:tracePt t="29962" x="5335588" y="3759200"/>
          <p14:tracePt t="29978" x="5526088" y="3787775"/>
          <p14:tracePt t="29996" x="5840413" y="3840163"/>
          <p14:tracePt t="30012" x="6127750" y="3892550"/>
          <p14:tracePt t="30028" x="6194425" y="3902075"/>
          <p14:tracePt t="30034" x="6213475" y="3911600"/>
          <p14:tracePt t="30048" x="6246813" y="3916363"/>
          <p14:tracePt t="30063" x="6265863" y="3921125"/>
          <p14:tracePt t="30079" x="6270625" y="3921125"/>
          <p14:tracePt t="30573" x="6256338" y="3944938"/>
          <p14:tracePt t="30576" x="6194425" y="4011613"/>
          <p14:tracePt t="30586" x="6127750" y="4125913"/>
          <p14:tracePt t="30597" x="6103938" y="4173538"/>
          <p14:tracePt t="30614" x="6049963" y="4273550"/>
          <p14:tracePt t="30629" x="6026150" y="4316413"/>
          <p14:tracePt t="30646" x="6011863" y="4359275"/>
          <p14:tracePt t="30668" x="6007100" y="4397375"/>
          <p14:tracePt t="30683" x="6007100" y="4421188"/>
          <p14:tracePt t="30701" x="6007100" y="4435475"/>
          <p14:tracePt t="30718" x="6007100" y="4464050"/>
          <p14:tracePt t="30729" x="6007100" y="4473575"/>
          <p14:tracePt t="30750" x="6007100" y="4497388"/>
          <p14:tracePt t="30763" x="6011863" y="4506913"/>
          <p14:tracePt t="30779" x="6011863" y="4511675"/>
          <p14:tracePt t="30796" x="6011863" y="4516438"/>
          <p14:tracePt t="30816" x="6011863" y="4530725"/>
          <p14:tracePt t="30830" x="6016625" y="4535488"/>
          <p14:tracePt t="30846" x="6016625" y="4545013"/>
          <p14:tracePt t="30863" x="6026150" y="4602163"/>
          <p14:tracePt t="30879" x="6026150" y="4625975"/>
          <p14:tracePt t="30901" x="6035675" y="4654550"/>
          <p14:tracePt t="30918" x="6040438" y="4687888"/>
          <p14:tracePt t="30921" x="6045200" y="4697413"/>
          <p14:tracePt t="30931" x="6049963" y="4716463"/>
          <p14:tracePt t="30953" x="6069013" y="4778375"/>
          <p14:tracePt t="30964" x="6088063" y="4830763"/>
          <p14:tracePt t="30979" x="6099175" y="4859338"/>
          <p14:tracePt t="30996" x="6122988" y="4892675"/>
          <p14:tracePt t="31013" x="6156325" y="4921250"/>
          <p14:tracePt t="31030" x="6218238" y="4954588"/>
          <p14:tracePt t="31036" x="6237288" y="4968875"/>
          <p14:tracePt t="31046" x="6265863" y="4973638"/>
          <p14:tracePt t="31064" x="6327775" y="4987925"/>
          <p14:tracePt t="31079" x="6399213" y="5006975"/>
          <p14:tracePt t="31097" x="6432550" y="5021263"/>
          <p14:tracePt t="31113" x="6461125" y="5030788"/>
          <p14:tracePt t="31130" x="6523038" y="5040313"/>
          <p14:tracePt t="31146" x="6551613" y="5045075"/>
          <p14:tracePt t="31171" x="6589713" y="5049838"/>
          <p14:tracePt t="31180" x="6599238" y="5049838"/>
          <p14:tracePt t="31197" x="6618288" y="5049838"/>
          <p14:tracePt t="31215" x="6627813" y="5049838"/>
          <p14:tracePt t="31230" x="6642100" y="5049838"/>
          <p14:tracePt t="31247" x="6646863" y="5049838"/>
          <p14:tracePt t="31269" x="6651625" y="5049838"/>
          <p14:tracePt t="31280" x="6656388" y="5049838"/>
          <p14:tracePt t="31962" x="6646863" y="5049838"/>
          <p14:tracePt t="31968" x="6642100" y="5049838"/>
          <p14:tracePt t="31980" x="6627813" y="5049838"/>
          <p14:tracePt t="31997" x="6594475" y="5049838"/>
          <p14:tracePt t="32020" x="6565900" y="5049838"/>
          <p14:tracePt t="32031" x="6551613" y="5049838"/>
          <p14:tracePt t="32036" x="6546850" y="5049838"/>
          <p14:tracePt t="32047" x="6537325" y="5049838"/>
          <p14:tracePt t="32064" x="6518275" y="5049838"/>
          <p14:tracePt t="32087" x="6494463" y="5049838"/>
          <p14:tracePt t="32098" x="6475413" y="5049838"/>
          <p14:tracePt t="32114" x="6451600" y="5049838"/>
          <p14:tracePt t="32130" x="6437313" y="5049838"/>
          <p14:tracePt t="32148" x="6408738" y="5049838"/>
          <p14:tracePt t="32168" x="6389688" y="5049838"/>
          <p14:tracePt t="32180" x="6365875" y="5049838"/>
          <p14:tracePt t="32203" x="6299200" y="5045075"/>
          <p14:tracePt t="32214" x="6261100" y="5035550"/>
          <p14:tracePt t="32230" x="6237288" y="5035550"/>
          <p14:tracePt t="32248" x="6213475" y="5026025"/>
          <p14:tracePt t="32264" x="6199188" y="5026025"/>
          <p14:tracePt t="32281" x="6194425" y="5026025"/>
          <p14:tracePt t="32298" x="6184900" y="5016500"/>
          <p14:tracePt t="32314" x="6180138" y="5016500"/>
          <p14:tracePt t="32331" x="6170613" y="5016500"/>
          <p14:tracePt t="32350" x="6161088" y="5016500"/>
          <p14:tracePt t="32381" x="6156325" y="5016500"/>
          <p14:tracePt t="32398" x="6156325" y="5011738"/>
          <p14:tracePt t="32548" x="6161088" y="5006975"/>
          <p14:tracePt t="32556" x="6165850" y="5006975"/>
          <p14:tracePt t="32564" x="6180138" y="4997450"/>
          <p14:tracePt t="32581" x="6218238" y="4987925"/>
          <p14:tracePt t="32598" x="6323013" y="4968875"/>
          <p14:tracePt t="32615" x="6408738" y="4959350"/>
          <p14:tracePt t="32632" x="6489700" y="4954588"/>
          <p14:tracePt t="32653" x="6651625" y="4954588"/>
          <p14:tracePt t="32671" x="6718300" y="4959350"/>
          <p14:tracePt t="32684" x="6746875" y="4959350"/>
          <p14:tracePt t="32698" x="6780213" y="4968875"/>
          <p14:tracePt t="32715" x="6794500" y="4968875"/>
          <p14:tracePt t="32731" x="6804025" y="4973638"/>
          <p14:tracePt t="32749" x="6808788" y="4973638"/>
          <p14:tracePt t="32764" x="6808788" y="4978400"/>
          <p14:tracePt t="32799" x="6808788" y="4983163"/>
          <p14:tracePt t="32815" x="6813550" y="4983163"/>
          <p14:tracePt t="32885" x="6818313" y="4983163"/>
          <p14:tracePt t="32891" x="6818313" y="4987925"/>
          <p14:tracePt t="36813" x="6818313" y="4992688"/>
          <p14:tracePt t="36878" x="6813550" y="4992688"/>
          <p14:tracePt t="36891" x="6813550" y="4997450"/>
          <p14:tracePt t="36950" x="6808788" y="5002213"/>
          <p14:tracePt t="38411" x="6804025" y="5002213"/>
          <p14:tracePt t="42182" x="6799263" y="5002213"/>
          <p14:tracePt t="42249" x="6794500" y="5002213"/>
          <p14:tracePt t="42318" x="6789738" y="5002213"/>
          <p14:tracePt t="42360" x="6784975" y="4997450"/>
          <p14:tracePt t="42369" x="6780213" y="4997450"/>
          <p14:tracePt t="42377" x="6770688" y="4992688"/>
          <p14:tracePt t="42389" x="6761163" y="4983163"/>
          <p14:tracePt t="42406" x="6732588" y="4973638"/>
          <p14:tracePt t="42422" x="6670675" y="4954588"/>
          <p14:tracePt t="42439" x="6565900" y="4911725"/>
          <p14:tracePt t="42455" x="6432550" y="4854575"/>
          <p14:tracePt t="42473" x="6275388" y="4768850"/>
          <p14:tracePt t="42489" x="5992813" y="4630738"/>
          <p14:tracePt t="42506" x="5811838" y="4559300"/>
          <p14:tracePt t="42523" x="5535613" y="4454525"/>
          <p14:tracePt t="42528" x="5411788" y="4392613"/>
          <p14:tracePt t="42539" x="5049838" y="4244975"/>
          <p14:tracePt t="42556" x="4845050" y="4154488"/>
          <p14:tracePt t="42577" x="4492625" y="3968750"/>
          <p14:tracePt t="42589" x="4121150" y="3773488"/>
          <p14:tracePt t="42605" x="3987800" y="3711575"/>
          <p14:tracePt t="42624" x="3802063" y="3621088"/>
          <p14:tracePt t="42639" x="3611563" y="3535363"/>
          <p14:tracePt t="42656" x="3540125" y="3516313"/>
          <p14:tracePt t="42672" x="3454400" y="3487738"/>
          <p14:tracePt t="42691" x="3387725" y="3459163"/>
          <p14:tracePt t="42708" x="3344863" y="3440113"/>
          <p14:tracePt t="42722" x="3325813" y="3430588"/>
          <p14:tracePt t="42739" x="3287713" y="3402013"/>
          <p14:tracePt t="42759" x="3287713" y="3397250"/>
          <p14:tracePt t="43122" x="3287713" y="3354388"/>
          <p14:tracePt t="43127" x="3287713" y="3249613"/>
          <p14:tracePt t="43139" x="3273425" y="3163888"/>
          <p14:tracePt t="43157" x="3192463" y="2811463"/>
          <p14:tracePt t="43173" x="3116263" y="2606675"/>
          <p14:tracePt t="43190" x="3078163" y="2501900"/>
          <p14:tracePt t="43206" x="3016250" y="2416175"/>
          <p14:tracePt t="43223" x="2944813" y="2363788"/>
          <p14:tracePt t="43240" x="2840038" y="2297113"/>
          <p14:tracePt t="43258" x="2701925" y="2219325"/>
          <p14:tracePt t="43274" x="2578100" y="2166938"/>
          <p14:tracePt t="43295" x="2416175" y="2119313"/>
          <p14:tracePt t="43306" x="2306638" y="2109788"/>
          <p14:tracePt t="43323" x="2206625" y="2100263"/>
          <p14:tracePt t="43340" x="2139950" y="2100263"/>
          <p14:tracePt t="43356" x="1990725" y="2114550"/>
          <p14:tracePt t="43374" x="1895475" y="2124075"/>
          <p14:tracePt t="43390" x="1838325" y="2138363"/>
          <p14:tracePt t="43407" x="1695450" y="2195513"/>
          <p14:tracePt t="43423" x="1595438" y="2266950"/>
          <p14:tracePt t="43439" x="1533525" y="2330450"/>
          <p14:tracePt t="43456" x="1400175" y="2468563"/>
          <p14:tracePt t="43473" x="1328738" y="2573338"/>
          <p14:tracePt t="43490" x="1276350" y="2673350"/>
          <p14:tracePt t="43512" x="1219200" y="2768600"/>
          <p14:tracePt t="43526" x="1157288" y="2878138"/>
          <p14:tracePt t="43530" x="1147763" y="2911475"/>
          <p14:tracePt t="43543" x="1128713" y="2940050"/>
          <p14:tracePt t="43557" x="1095375" y="3040063"/>
          <p14:tracePt t="43573" x="1071563" y="3125788"/>
          <p14:tracePt t="43590" x="1062038" y="3197225"/>
          <p14:tracePt t="43606" x="1057275" y="3311525"/>
          <p14:tracePt t="43623" x="1057275" y="3421063"/>
          <p14:tracePt t="43639" x="1057275" y="3502025"/>
          <p14:tracePt t="43660" x="1066800" y="3621088"/>
          <p14:tracePt t="43674" x="1081088" y="3697288"/>
          <p14:tracePt t="43691" x="1095375" y="3768725"/>
          <p14:tracePt t="43710" x="1138238" y="3873500"/>
          <p14:tracePt t="43723" x="1200150" y="3978275"/>
          <p14:tracePt t="43747" x="1252538" y="4064000"/>
          <p14:tracePt t="43762" x="1347788" y="4164013"/>
          <p14:tracePt t="43774" x="1428750" y="4230688"/>
          <p14:tracePt t="43797" x="1543050" y="4368800"/>
          <p14:tracePt t="43807" x="1633538" y="4445000"/>
          <p14:tracePt t="43825" x="1695450" y="4497388"/>
          <p14:tracePt t="43841" x="1762125" y="4549775"/>
          <p14:tracePt t="43857" x="1900238" y="4616450"/>
          <p14:tracePt t="43873" x="2028825" y="4659313"/>
          <p14:tracePt t="43890" x="2149475" y="4659313"/>
          <p14:tracePt t="43909" x="2282825" y="4654550"/>
          <p14:tracePt t="43923" x="2620963" y="4578350"/>
          <p14:tracePt t="43941" x="2806700" y="4535488"/>
          <p14:tracePt t="43957" x="3011488" y="4483100"/>
          <p14:tracePt t="43973" x="3230563" y="4449763"/>
          <p14:tracePt t="43997" x="3402013" y="4435475"/>
          <p14:tracePt t="44011" x="3559175" y="4411663"/>
          <p14:tracePt t="44028" x="3787775" y="4364038"/>
          <p14:tracePt t="44042" x="3892550" y="4340225"/>
          <p14:tracePt t="44063" x="4021138" y="4283075"/>
          <p14:tracePt t="44074" x="4025900" y="4283075"/>
          <p14:tracePt t="46454" x="3959225" y="4149725"/>
          <p14:tracePt t="46463" x="3944938" y="4125913"/>
          <p14:tracePt t="46467" x="3859213" y="3997325"/>
          <p14:tracePt t="46478" x="3735388" y="3768725"/>
          <p14:tracePt t="46493" x="3602038" y="3525838"/>
          <p14:tracePt t="46513" x="3449638" y="3159125"/>
          <p14:tracePt t="46525" x="3392488" y="2987675"/>
          <p14:tracePt t="46542" x="3340100" y="2840038"/>
          <p14:tracePt t="46559" x="3292475" y="2744788"/>
          <p14:tracePt t="46575" x="3249613" y="2659063"/>
          <p14:tracePt t="46592" x="3221038" y="2630488"/>
          <p14:tracePt t="46609" x="3201988" y="2611438"/>
          <p14:tracePt t="46626" x="3154363" y="2587625"/>
          <p14:tracePt t="46642" x="3116263" y="2582863"/>
          <p14:tracePt t="46660" x="3054350" y="2582863"/>
          <p14:tracePt t="46676" x="3011488" y="2582863"/>
          <p14:tracePt t="46693" x="2978150" y="2582863"/>
          <p14:tracePt t="46716" x="2935288" y="2592388"/>
          <p14:tracePt t="46732" x="2830513" y="2601913"/>
          <p14:tracePt t="46743" x="2763838" y="2597150"/>
          <p14:tracePt t="46761" x="2730500" y="2587625"/>
          <p14:tracePt t="46778" x="2673350" y="2530475"/>
          <p14:tracePt t="46792" x="2644775" y="2501900"/>
          <p14:tracePt t="46809" x="2635250" y="2482850"/>
          <p14:tracePt t="46834" x="2616200" y="2468563"/>
          <p14:tracePt t="46843" x="2611438" y="2463800"/>
          <p14:tracePt t="46859" x="2606675" y="2459038"/>
          <p14:tracePt t="46876" x="2597150" y="2459038"/>
          <p14:tracePt t="46893" x="2587625" y="2459038"/>
          <p14:tracePt t="46910" x="2582863" y="2459038"/>
          <p14:tracePt t="46926" x="2582863" y="2454275"/>
          <p14:tracePt t="46946" x="2578100" y="2454275"/>
          <p14:tracePt t="46980" x="2578100" y="2449513"/>
          <p14:tracePt t="46993" x="2578100" y="2444750"/>
          <p14:tracePt t="47019" x="2578100" y="2439988"/>
          <p14:tracePt t="47040" x="2578100" y="2435225"/>
          <p14:tracePt t="47086" x="2578100" y="2430463"/>
          <p14:tracePt t="47122" x="2578100" y="2425700"/>
          <p14:tracePt t="47142" x="2568575" y="2425700"/>
          <p14:tracePt t="47217" x="2563813" y="2425700"/>
          <p14:tracePt t="47232" x="2563813" y="2430463"/>
          <p14:tracePt t="47242" x="2563813" y="2435225"/>
          <p14:tracePt t="47259" x="2563813" y="2439988"/>
          <p14:tracePt t="47276" x="2559050" y="2444750"/>
          <p14:tracePt t="47299" x="2554288" y="2463800"/>
          <p14:tracePt t="47310" x="2554288" y="2468563"/>
          <p14:tracePt t="47332" x="2549525" y="2482850"/>
          <p14:tracePt t="47344" x="2535238" y="2501900"/>
          <p14:tracePt t="47360" x="2530475" y="2525713"/>
          <p14:tracePt t="47378" x="2525713" y="2544763"/>
          <p14:tracePt t="47393" x="2516188" y="2559050"/>
          <p14:tracePt t="47410" x="2501900" y="2592388"/>
          <p14:tracePt t="47426" x="2487613" y="2630488"/>
          <p14:tracePt t="47446" x="2459038" y="2697163"/>
          <p14:tracePt t="47462" x="2439988" y="2740025"/>
          <p14:tracePt t="47483" x="2401888" y="2830513"/>
          <p14:tracePt t="47485" x="2382838" y="2863850"/>
          <p14:tracePt t="47495" x="2363788" y="2892425"/>
          <p14:tracePt t="47509" x="2344738" y="2944813"/>
          <p14:tracePt t="47527" x="2320925" y="2992438"/>
          <p14:tracePt t="47533" x="2306638" y="3025775"/>
          <p14:tracePt t="47543" x="2268538" y="3073400"/>
          <p14:tracePt t="47560" x="2197100" y="3154363"/>
          <p14:tracePt t="47580" x="2120900" y="3259138"/>
          <p14:tracePt t="47593" x="2049463" y="3368675"/>
          <p14:tracePt t="47610" x="2005013" y="3444875"/>
          <p14:tracePt t="47627" x="1976438" y="3497263"/>
          <p14:tracePt t="47643" x="1938338" y="3563938"/>
          <p14:tracePt t="47660" x="1914525" y="3597275"/>
          <p14:tracePt t="47677" x="1895475" y="3625850"/>
          <p14:tracePt t="47694" x="1866900" y="3692525"/>
          <p14:tracePt t="47711" x="1847850" y="3740150"/>
          <p14:tracePt t="47734" x="1828800" y="3806825"/>
          <p14:tracePt t="47748" x="1819275" y="3844925"/>
          <p14:tracePt t="47766" x="1814513" y="3878263"/>
          <p14:tracePt t="47782" x="1795463" y="3935413"/>
          <p14:tracePt t="47793" x="1781175" y="3973513"/>
          <p14:tracePt t="47810" x="1776413" y="4006850"/>
          <p14:tracePt t="47834" x="1766888" y="4040188"/>
          <p14:tracePt t="47843" x="1752600" y="4064000"/>
          <p14:tracePt t="47860" x="1747838" y="4087813"/>
          <p14:tracePt t="47877" x="1743075" y="4102100"/>
          <p14:tracePt t="47894" x="1728788" y="4130675"/>
          <p14:tracePt t="47911" x="1724025" y="4154488"/>
          <p14:tracePt t="47927" x="1714500" y="4168775"/>
          <p14:tracePt t="47948" x="1709738" y="4206875"/>
          <p14:tracePt t="47964" x="1700213" y="4240213"/>
          <p14:tracePt t="47983" x="1700213" y="4264025"/>
          <p14:tracePt t="47999" x="1685925" y="4287838"/>
          <p14:tracePt t="48010" x="1685925" y="4306888"/>
          <p14:tracePt t="48027" x="1685925" y="4316413"/>
          <p14:tracePt t="48032" x="1685925" y="4330700"/>
          <p14:tracePt t="48047" x="1681163" y="4344988"/>
          <p14:tracePt t="48060" x="1681163" y="4368800"/>
          <p14:tracePt t="48077" x="1681163" y="4383088"/>
          <p14:tracePt t="48098" x="1676400" y="4397375"/>
          <p14:tracePt t="48110" x="1676400" y="4406900"/>
          <p14:tracePt t="48127" x="1676400" y="4411663"/>
          <p14:tracePt t="48187" x="1671638" y="4411663"/>
          <p14:tracePt t="48200" x="1662113" y="4397375"/>
          <p14:tracePt t="48203" x="1643063" y="4368800"/>
          <p14:tracePt t="48215" x="1624013" y="4297363"/>
          <p14:tracePt t="48234" x="1657350" y="4125913"/>
          <p14:tracePt t="48249" x="1700213" y="3968750"/>
          <p14:tracePt t="48260" x="1766888" y="3821113"/>
          <p14:tracePt t="48279" x="1809750" y="3716338"/>
          <p14:tracePt t="48293" x="1866900" y="3621088"/>
          <p14:tracePt t="48310" x="1971675" y="3425825"/>
          <p14:tracePt t="48327" x="2014538" y="3335338"/>
          <p14:tracePt t="48344" x="2111375" y="3087688"/>
          <p14:tracePt t="48360" x="2206625" y="2882900"/>
          <p14:tracePt t="48377" x="2254250" y="2792413"/>
          <p14:tracePt t="48394" x="2287588" y="2711450"/>
          <p14:tracePt t="48410" x="2325688" y="2630488"/>
          <p14:tracePt t="48427" x="2335213" y="2606675"/>
          <p14:tracePt t="48452" x="2359025" y="2559050"/>
          <p14:tracePt t="48461" x="2382838" y="2497138"/>
          <p14:tracePt t="48484" x="2392363" y="2473325"/>
          <p14:tracePt t="48493" x="2406650" y="2459038"/>
          <p14:tracePt t="48513" x="2439988" y="2420938"/>
          <p14:tracePt t="48527" x="2463800" y="2401888"/>
          <p14:tracePt t="48533" x="2478088" y="2392363"/>
          <p14:tracePt t="48544" x="2487613" y="2387600"/>
          <p14:tracePt t="48561" x="2516188" y="2359025"/>
          <p14:tracePt t="48578" x="2540000" y="2344738"/>
          <p14:tracePt t="48594" x="2568575" y="2311400"/>
          <p14:tracePt t="48611" x="2620963" y="2243138"/>
          <p14:tracePt t="48627" x="2649538" y="2214563"/>
          <p14:tracePt t="48644" x="2668588" y="2190750"/>
          <p14:tracePt t="48661" x="2678113" y="2185988"/>
          <p14:tracePt t="48678" x="2682875" y="2185988"/>
          <p14:tracePt t="48718" x="2687638" y="2185988"/>
          <p14:tracePt t="48754" x="2687638" y="2195513"/>
          <p14:tracePt t="48761" x="2687638" y="2205038"/>
          <p14:tracePt t="48769" x="2687638" y="2214563"/>
          <p14:tracePt t="48778" x="2687638" y="2233613"/>
          <p14:tracePt t="48794" x="2678113" y="2292350"/>
          <p14:tracePt t="48815" x="2644775" y="2359025"/>
          <p14:tracePt t="48827" x="2597150" y="2459038"/>
          <p14:tracePt t="48844" x="2568575" y="2540000"/>
          <p14:tracePt t="48863" x="2506663" y="2668588"/>
          <p14:tracePt t="48878" x="2449513" y="2797175"/>
          <p14:tracePt t="48894" x="2411413" y="2897188"/>
          <p14:tracePt t="48915" x="2349500" y="3044825"/>
          <p14:tracePt t="48928" x="2292350" y="3216275"/>
          <p14:tracePt t="48951" x="2263775" y="3278188"/>
          <p14:tracePt t="48965" x="2159000" y="3530600"/>
          <p14:tracePt t="48981" x="2120900" y="3635375"/>
          <p14:tracePt t="48996" x="2063750" y="3821113"/>
          <p14:tracePt t="49011" x="2019300" y="3983038"/>
          <p14:tracePt t="49029" x="1990725" y="4087813"/>
          <p14:tracePt t="49044" x="1971675" y="4159250"/>
          <p14:tracePt t="49063" x="1952625" y="4235450"/>
          <p14:tracePt t="49082" x="1928813" y="4297363"/>
          <p14:tracePt t="49095" x="1914525" y="4397375"/>
          <p14:tracePt t="49112" x="1914525" y="4411663"/>
          <p14:tracePt t="49449" x="1905000" y="4411663"/>
          <p14:tracePt t="49456" x="1895475" y="4411663"/>
          <p14:tracePt t="49466" x="1890713" y="4411663"/>
          <p14:tracePt t="49478" x="1871663" y="4411663"/>
          <p14:tracePt t="49496" x="1857375" y="4416425"/>
          <p14:tracePt t="49511" x="1838325" y="4425950"/>
          <p14:tracePt t="49528" x="1814513" y="4435475"/>
          <p14:tracePt t="49546" x="1800225" y="4445000"/>
          <p14:tracePt t="49561" x="1785938" y="4459288"/>
          <p14:tracePt t="49578" x="1766888" y="4487863"/>
          <p14:tracePt t="49595" x="1762125" y="4497388"/>
          <p14:tracePt t="49617" x="1747838" y="4506913"/>
          <p14:tracePt t="49629" x="1738313" y="4521200"/>
          <p14:tracePt t="49645" x="1733550" y="4525963"/>
          <p14:tracePt t="49666" x="1728788" y="4535488"/>
          <p14:tracePt t="49682" x="1709738" y="4554538"/>
          <p14:tracePt t="49698" x="1704975" y="4559300"/>
          <p14:tracePt t="49712" x="1700213" y="4568825"/>
          <p14:tracePt t="49730" x="1685925" y="4578350"/>
          <p14:tracePt t="49747" x="1685925" y="4583113"/>
          <p14:tracePt t="49779" x="1681163" y="4583113"/>
          <p14:tracePt t="49795" x="1676400" y="4583113"/>
          <p14:tracePt t="49844" x="1676400" y="4568825"/>
          <p14:tracePt t="49852" x="1676400" y="4549775"/>
          <p14:tracePt t="49862" x="1700213" y="4497388"/>
          <p14:tracePt t="49881" x="1804988" y="4192588"/>
          <p14:tracePt t="49895" x="1900238" y="3940175"/>
          <p14:tracePt t="49912" x="2054225" y="3473450"/>
          <p14:tracePt t="49934" x="2259013" y="3030538"/>
          <p14:tracePt t="49948" x="2397125" y="2787650"/>
          <p14:tracePt t="49962" x="2454275" y="2682875"/>
          <p14:tracePt t="49979" x="2506663" y="2597150"/>
          <p14:tracePt t="49995" x="2535238" y="2554288"/>
          <p14:tracePt t="50014" x="2568575" y="2516188"/>
          <p14:tracePt t="50031" x="2582863" y="2501900"/>
          <p14:tracePt t="50045" x="2587625" y="2497138"/>
          <p14:tracePt t="50062" x="2592388" y="2492375"/>
          <p14:tracePt t="50081" x="2592388" y="2487613"/>
          <p14:tracePt t="50109" x="2601913" y="2482850"/>
          <p14:tracePt t="50119" x="2620963" y="2468563"/>
          <p14:tracePt t="50128" x="2635250" y="2459038"/>
          <p14:tracePt t="50146" x="2682875" y="2411413"/>
          <p14:tracePt t="50162" x="2720975" y="2363788"/>
          <p14:tracePt t="50182" x="2768600" y="2301875"/>
          <p14:tracePt t="50200" x="2773363" y="2292350"/>
          <p14:tracePt t="50212" x="2773363" y="2287588"/>
          <p14:tracePt t="50305" x="2773363" y="2292350"/>
          <p14:tracePt t="50317" x="2773363" y="2297113"/>
          <p14:tracePt t="50332" x="2773363" y="2301875"/>
          <p14:tracePt t="50339" x="2773363" y="2306638"/>
          <p14:tracePt t="50347" x="2773363" y="2311400"/>
          <p14:tracePt t="50362" x="2773363" y="2316163"/>
          <p14:tracePt t="50433" x="2773363" y="2320925"/>
          <p14:tracePt t="53929" x="2706688" y="2325688"/>
          <p14:tracePt t="53936" x="2649538" y="2325688"/>
          <p14:tracePt t="53955" x="2497138" y="2301875"/>
          <p14:tracePt t="53966" x="2311400" y="2262188"/>
          <p14:tracePt t="53981" x="2028825" y="2243138"/>
          <p14:tracePt t="53998" x="1800225" y="2228850"/>
          <p14:tracePt t="54015" x="1576388" y="2219325"/>
          <p14:tracePt t="54033" x="1443038" y="2219325"/>
          <p14:tracePt t="54038" x="1400175" y="2219325"/>
          <p14:tracePt t="54049" x="1366838" y="2219325"/>
          <p14:tracePt t="54070" x="1285875" y="2219325"/>
          <p14:tracePt t="54083" x="1257300" y="2228850"/>
          <p14:tracePt t="54099" x="1228725" y="2243138"/>
          <p14:tracePt t="54116" x="1204913" y="2252663"/>
          <p14:tracePt t="54137" x="1195388" y="2262188"/>
          <p14:tracePt t="54149" x="1190625" y="2266950"/>
          <p14:tracePt t="54170" x="1171575" y="2287588"/>
          <p14:tracePt t="54183" x="1162050" y="2306638"/>
          <p14:tracePt t="54198" x="1143000" y="2325688"/>
          <p14:tracePt t="54216" x="1076325" y="2449513"/>
          <p14:tracePt t="54232" x="1042988" y="2516188"/>
          <p14:tracePt t="54249" x="995363" y="2592388"/>
          <p14:tracePt t="54266" x="928688" y="2692400"/>
          <p14:tracePt t="54282" x="866775" y="2811463"/>
          <p14:tracePt t="54299" x="842963" y="2873375"/>
          <p14:tracePt t="54316" x="790575" y="3082925"/>
          <p14:tracePt t="54332" x="776288" y="3192463"/>
          <p14:tracePt t="54349" x="766763" y="3402013"/>
          <p14:tracePt t="54371" x="762000" y="3554413"/>
          <p14:tracePt t="54382" x="762000" y="3711575"/>
          <p14:tracePt t="54404" x="766763" y="3816350"/>
          <p14:tracePt t="54422" x="781050" y="3849688"/>
          <p14:tracePt t="54434" x="785813" y="3878263"/>
          <p14:tracePt t="54449" x="809625" y="3935413"/>
          <p14:tracePt t="54471" x="833438" y="3978275"/>
          <p14:tracePt t="54482" x="862013" y="4025900"/>
          <p14:tracePt t="54499" x="895350" y="4054475"/>
          <p14:tracePt t="54520" x="952500" y="4092575"/>
          <p14:tracePt t="54532" x="995363" y="4116388"/>
          <p14:tracePt t="54549" x="1119188" y="4164013"/>
          <p14:tracePt t="54566" x="1271588" y="4216400"/>
          <p14:tracePt t="54582" x="1590675" y="4321175"/>
          <p14:tracePt t="54600" x="1733550" y="4387850"/>
          <p14:tracePt t="54622" x="1981200" y="4502150"/>
          <p14:tracePt t="54637" x="2101850" y="4502150"/>
          <p14:tracePt t="54649" x="2216150" y="4502150"/>
          <p14:tracePt t="54666" x="2311400" y="4502150"/>
          <p14:tracePt t="54682" x="2439988" y="4502150"/>
          <p14:tracePt t="54704" x="2525713" y="4502150"/>
          <p14:tracePt t="54716" x="2597150" y="4502150"/>
          <p14:tracePt t="54720" x="2616200" y="4502150"/>
          <p14:tracePt t="54733" x="2620963" y="4502150"/>
          <p14:tracePt t="55025" x="2735263" y="4473575"/>
          <p14:tracePt t="55034" x="2801938" y="4459288"/>
          <p14:tracePt t="55041" x="2906713" y="4411663"/>
          <p14:tracePt t="55049" x="3016250" y="4359275"/>
          <p14:tracePt t="55066" x="3121025" y="4306888"/>
          <p14:tracePt t="55083" x="3282950" y="4097338"/>
          <p14:tracePt t="55106" x="3363913" y="3978275"/>
          <p14:tracePt t="55117" x="3435350" y="3806825"/>
          <p14:tracePt t="55139" x="3482975" y="3635375"/>
          <p14:tracePt t="55152" x="3511550" y="3340100"/>
          <p14:tracePt t="55168" x="3511550" y="3244850"/>
          <p14:tracePt t="55183" x="3459163" y="2973388"/>
          <p14:tracePt t="55199" x="3435350" y="2892425"/>
          <p14:tracePt t="55219" x="3416300" y="2825750"/>
          <p14:tracePt t="55235" x="3402013" y="2782888"/>
          <p14:tracePt t="55249" x="3397250" y="2759075"/>
          <p14:tracePt t="55266" x="3397250" y="2749550"/>
          <p14:tracePt t="55592" x="3378200" y="2725738"/>
          <p14:tracePt t="55607" x="3273425" y="2601913"/>
          <p14:tracePt t="55623" x="3235325" y="2568575"/>
          <p14:tracePt t="55637" x="3159125" y="2506663"/>
          <p14:tracePt t="55650" x="3073400" y="2449513"/>
          <p14:tracePt t="55666" x="3011488" y="2411413"/>
          <p14:tracePt t="55689" x="2921000" y="2382838"/>
          <p14:tracePt t="55700" x="2863850" y="2378075"/>
          <p14:tracePt t="55719" x="2768600" y="2378075"/>
          <p14:tracePt t="55733" x="2692400" y="2378075"/>
          <p14:tracePt t="55750" x="2597150" y="2397125"/>
          <p14:tracePt t="55766" x="2544763" y="2401888"/>
          <p14:tracePt t="55784" x="2430463" y="2420938"/>
          <p14:tracePt t="55800" x="2273300" y="2459038"/>
          <p14:tracePt t="55817" x="2082800" y="2530475"/>
          <p14:tracePt t="55841" x="1981200" y="2554288"/>
          <p14:tracePt t="55855" x="1809750" y="2659063"/>
          <p14:tracePt t="55868" x="1728788" y="2701925"/>
          <p14:tracePt t="55889" x="1647825" y="2744788"/>
          <p14:tracePt t="55905" x="1604963" y="2768600"/>
          <p14:tracePt t="55916" x="1581150" y="2778125"/>
          <p14:tracePt t="55936" x="1566863" y="2787650"/>
          <p14:tracePt t="55950" x="1562100" y="27876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Geometric </a:t>
            </a:r>
            <a:r>
              <a:rPr lang="en-US" dirty="0" smtClean="0"/>
              <a:t>Partitioning </a:t>
            </a:r>
            <a:r>
              <a:rPr lang="en-US" dirty="0"/>
              <a:t>- </a:t>
            </a:r>
            <a:r>
              <a:rPr lang="en-US" dirty="0" smtClean="0"/>
              <a:t>Reviews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298123" indent="-285750">
              <a:buFont typeface="Arial" panose="020B0604020202020204" pitchFamily="34" charset="0"/>
              <a:buChar char="•"/>
            </a:pPr>
            <a:r>
              <a:rPr lang="en-US" dirty="0"/>
              <a:t>Geometric </a:t>
            </a:r>
            <a:r>
              <a:rPr lang="en-US" dirty="0" smtClean="0"/>
              <a:t>partitioning is not </a:t>
            </a:r>
            <a:r>
              <a:rPr lang="en-US" dirty="0"/>
              <a:t>a new idea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dirty="0" smtClean="0"/>
              <a:t>Proposed as partitioning tool in the context of AVC [1] [2]</a:t>
            </a:r>
            <a:endParaRPr lang="en-US" dirty="0"/>
          </a:p>
          <a:p>
            <a:pPr lvl="1">
              <a:buFont typeface="Calibri" panose="020F0502020204030204" pitchFamily="34" charset="0"/>
              <a:buChar char="–"/>
            </a:pPr>
            <a:r>
              <a:rPr lang="en-US" dirty="0" smtClean="0"/>
              <a:t>Further improved during the HEVC development [3][4][5]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en-US" dirty="0"/>
              <a:t>Similar wedge-based coding modes for depth maps in 3D HEVC [6</a:t>
            </a:r>
            <a:r>
              <a:rPr lang="en-US" dirty="0" smtClean="0"/>
              <a:t>]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en-US" dirty="0" smtClean="0"/>
              <a:t>Proposed for VVC </a:t>
            </a:r>
            <a:r>
              <a:rPr lang="en-US" dirty="0" err="1" smtClean="0"/>
              <a:t>CfP</a:t>
            </a:r>
            <a:r>
              <a:rPr lang="en-US" dirty="0"/>
              <a:t> </a:t>
            </a:r>
            <a:r>
              <a:rPr lang="en-US" dirty="0" smtClean="0"/>
              <a:t>and tested in CE [7] [8]</a:t>
            </a:r>
          </a:p>
          <a:p>
            <a:pPr marL="354691" lvl="1" indent="0">
              <a:buNone/>
            </a:pPr>
            <a:endParaRPr lang="en-US" dirty="0" smtClean="0"/>
          </a:p>
          <a:p>
            <a:pPr marL="298123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Compound </a:t>
            </a:r>
            <a:r>
              <a:rPr lang="en-US" dirty="0"/>
              <a:t>Wedge Prediction in AV1 </a:t>
            </a:r>
            <a:r>
              <a:rPr lang="en-US" dirty="0" smtClean="0"/>
              <a:t>[9]</a:t>
            </a:r>
          </a:p>
          <a:p>
            <a:pPr marL="515938" lvl="1" indent="-174625">
              <a:buFont typeface="Calibri" panose="020F0502020204030204" pitchFamily="34" charset="0"/>
              <a:buChar char="–"/>
            </a:pPr>
            <a:r>
              <a:rPr lang="en-US" dirty="0" smtClean="0"/>
              <a:t>16 wedge prediction modes with shape dependent</a:t>
            </a:r>
          </a:p>
          <a:p>
            <a:pPr marL="515938" lvl="1" indent="-174625">
              <a:buFont typeface="Calibri" panose="020F0502020204030204" pitchFamily="34" charset="0"/>
              <a:buChar char="–"/>
            </a:pPr>
            <a:r>
              <a:rPr lang="en-US" dirty="0" smtClean="0"/>
              <a:t>Pre-stored blending masks for hardware implementations</a:t>
            </a:r>
            <a:endParaRPr lang="en-US" dirty="0"/>
          </a:p>
          <a:p>
            <a:pPr marL="29812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98123" indent="-285750">
              <a:buFont typeface="Arial" panose="020B0604020202020204" pitchFamily="34" charset="0"/>
              <a:buChar char="•"/>
            </a:pPr>
            <a:r>
              <a:rPr lang="en-US" dirty="0" smtClean="0"/>
              <a:t>Triangular </a:t>
            </a:r>
            <a:r>
              <a:rPr lang="en-US" dirty="0"/>
              <a:t>Partition Mode in </a:t>
            </a:r>
            <a:r>
              <a:rPr lang="en-US" dirty="0" smtClean="0"/>
              <a:t>VVC Draft 6 [10]</a:t>
            </a:r>
          </a:p>
          <a:p>
            <a:pPr marL="515938" lvl="1" indent="-174625">
              <a:buFont typeface="Calibri" panose="020F0502020204030204" pitchFamily="34" charset="0"/>
              <a:buChar char="–"/>
            </a:pPr>
            <a:r>
              <a:rPr lang="en-US" dirty="0" smtClean="0"/>
              <a:t>Merge mode-based coding tool</a:t>
            </a:r>
          </a:p>
          <a:p>
            <a:pPr marL="515938" lvl="1" indent="-174625">
              <a:buFont typeface="Calibri" panose="020F0502020204030204" pitchFamily="34" charset="0"/>
              <a:buChar char="–"/>
            </a:pPr>
            <a:r>
              <a:rPr lang="en-US" dirty="0" smtClean="0"/>
              <a:t>Partition the block with diagonal anti-diagonal directions</a:t>
            </a:r>
          </a:p>
          <a:p>
            <a:pPr marL="515938" lvl="1" indent="-174625">
              <a:buFont typeface="Calibri" panose="020F0502020204030204" pitchFamily="34" charset="0"/>
              <a:buChar char="–"/>
            </a:pPr>
            <a:r>
              <a:rPr lang="en-US" dirty="0" smtClean="0"/>
              <a:t>Blending mask calculated on the fly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0A2D36A5-F103-4445-ABB7-649F36514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665" y="1996223"/>
            <a:ext cx="3326761" cy="1489723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F6576B3F-924B-4F3D-B39F-464C84080CF4}"/>
              </a:ext>
            </a:extLst>
          </p:cNvPr>
          <p:cNvSpPr/>
          <p:nvPr/>
        </p:nvSpPr>
        <p:spPr>
          <a:xfrm>
            <a:off x="6859149" y="3434430"/>
            <a:ext cx="30357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16 Wedge Prediction Modes in AV1 </a:t>
            </a:r>
            <a:r>
              <a:rPr lang="en-US" sz="1400" dirty="0" smtClean="0"/>
              <a:t>[9] </a:t>
            </a:r>
            <a:endParaRPr lang="en-US" sz="1400" dirty="0"/>
          </a:p>
        </p:txBody>
      </p:sp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620" y="4274230"/>
            <a:ext cx="3202305" cy="12998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4">
            <a:extLst>
              <a:ext uri="{FF2B5EF4-FFF2-40B4-BE49-F238E27FC236}">
                <a16:creationId xmlns:a16="http://schemas.microsoft.com/office/drawing/2014/main" xmlns="" id="{F6576B3F-924B-4F3D-B39F-464C84080CF4}"/>
              </a:ext>
            </a:extLst>
          </p:cNvPr>
          <p:cNvSpPr/>
          <p:nvPr/>
        </p:nvSpPr>
        <p:spPr>
          <a:xfrm>
            <a:off x="7147129" y="5626530"/>
            <a:ext cx="24347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Triangular Partition </a:t>
            </a:r>
            <a:r>
              <a:rPr lang="en-US" sz="1400" dirty="0" smtClean="0"/>
              <a:t>Mode [10] </a:t>
            </a:r>
            <a:endParaRPr lang="en-US" sz="1400" dirty="0"/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6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82"/>
    </mc:Choice>
    <mc:Fallback xmlns="">
      <p:transition spd="slow" advTm="86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smtClean="0"/>
              <a:t>Geometric-based </a:t>
            </a:r>
            <a:r>
              <a:rPr lang="en-US" altLang="zh-CN" dirty="0"/>
              <a:t>Inter </a:t>
            </a:r>
            <a:r>
              <a:rPr lang="en-US" altLang="zh-CN" dirty="0" smtClean="0"/>
              <a:t>Prediction (GIP) for VVC</a:t>
            </a:r>
            <a:r>
              <a:rPr lang="en-US" dirty="0" smtClean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pPr marL="298123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GIP applied </a:t>
                </a:r>
                <a:r>
                  <a:rPr lang="en-US" dirty="0"/>
                  <a:t>on leaf nodes of Multi-type-tree (MTT)</a:t>
                </a:r>
              </a:p>
              <a:p>
                <a:pPr lvl="1">
                  <a:buFontTx/>
                  <a:buChar char="–"/>
                </a:pPr>
                <a:r>
                  <a:rPr lang="en-US" sz="1600" dirty="0"/>
                  <a:t>8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600" dirty="0"/>
                  <a:t>8 to 128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600" dirty="0"/>
                  <a:t>128 luma sample blocks supported</a:t>
                </a:r>
              </a:p>
              <a:p>
                <a:pPr lvl="1">
                  <a:buFontTx/>
                  <a:buChar char="–"/>
                </a:pPr>
                <a:r>
                  <a:rPr lang="en-US" sz="1600" dirty="0" smtClean="0"/>
                  <a:t>82 geometric </a:t>
                </a:r>
                <a:r>
                  <a:rPr lang="en-US" sz="1600" dirty="0"/>
                  <a:t>partitions per block-size supported</a:t>
                </a:r>
              </a:p>
              <a:p>
                <a:pPr marL="215900" lvl="1" indent="0">
                  <a:buNone/>
                </a:pPr>
                <a:endParaRPr lang="en-US" dirty="0"/>
              </a:p>
              <a:p>
                <a:pPr marL="298123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Overall operation and mode constraints like TPM</a:t>
                </a:r>
              </a:p>
              <a:p>
                <a:pPr lvl="1">
                  <a:buFont typeface="Calibri" panose="020F0502020204030204" pitchFamily="34" charset="0"/>
                  <a:buChar char="–"/>
                </a:pPr>
                <a:r>
                  <a:rPr lang="en-US" sz="1600" dirty="0"/>
                  <a:t>Merge-based coding of motion vectors</a:t>
                </a:r>
              </a:p>
              <a:p>
                <a:pPr lvl="1">
                  <a:buFont typeface="Calibri" panose="020F0502020204030204" pitchFamily="34" charset="0"/>
                  <a:buChar char="–"/>
                </a:pPr>
                <a:r>
                  <a:rPr lang="en-US" sz="1600" dirty="0"/>
                  <a:t>Uni-directional motion compensation only</a:t>
                </a:r>
              </a:p>
              <a:p>
                <a:pPr lvl="1">
                  <a:buFont typeface="Calibri" panose="020F0502020204030204" pitchFamily="34" charset="0"/>
                  <a:buChar char="–"/>
                </a:pPr>
                <a:r>
                  <a:rPr lang="en-US" sz="1600" dirty="0"/>
                  <a:t>Sample weighting according to distance from partitioning line</a:t>
                </a:r>
              </a:p>
              <a:p>
                <a:pPr lvl="1"/>
                <a:endParaRPr lang="en-US" dirty="0"/>
              </a:p>
              <a:p>
                <a:pPr marL="298123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Improvements over previous </a:t>
                </a:r>
                <a:r>
                  <a:rPr lang="en-US" dirty="0" smtClean="0"/>
                  <a:t>geometric-based approaches</a:t>
                </a:r>
              </a:p>
              <a:p>
                <a:pPr lvl="1">
                  <a:buFont typeface="Calibri" panose="020F0502020204030204" pitchFamily="34" charset="0"/>
                  <a:buChar char="–"/>
                </a:pPr>
                <a:r>
                  <a:rPr lang="en-US" sz="1600" dirty="0" smtClean="0"/>
                  <a:t>Extension to MTT, merge-based inter prediction</a:t>
                </a:r>
              </a:p>
              <a:p>
                <a:pPr lvl="1">
                  <a:buFont typeface="Calibri" panose="020F0502020204030204" pitchFamily="34" charset="0"/>
                  <a:buChar char="–"/>
                </a:pPr>
                <a:r>
                  <a:rPr lang="en-US" sz="1600" dirty="0" smtClean="0"/>
                  <a:t>New designed geometric partitioning model</a:t>
                </a:r>
              </a:p>
              <a:p>
                <a:pPr lvl="1">
                  <a:buFont typeface="Calibri" panose="020F0502020204030204" pitchFamily="34" charset="0"/>
                  <a:buChar char="–"/>
                </a:pPr>
                <a:r>
                  <a:rPr lang="en-US" sz="1600" dirty="0" smtClean="0"/>
                  <a:t>Very </a:t>
                </a:r>
                <a:r>
                  <a:rPr lang="en-US" sz="1600" dirty="0"/>
                  <a:t>low encoder </a:t>
                </a:r>
                <a:r>
                  <a:rPr lang="en-US" sz="1600" dirty="0" smtClean="0"/>
                  <a:t>and decoder complexity </a:t>
                </a:r>
                <a:endParaRPr lang="en-US" sz="16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0">
                <a:blip r:embed="rId4"/>
                <a:stretch>
                  <a:fillRect l="-1079" t="-1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2127FA95-E8A6-40A3-A1FF-35C27A6306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2"/>
          <a:stretch/>
        </p:blipFill>
        <p:spPr>
          <a:xfrm>
            <a:off x="7388766" y="3794304"/>
            <a:ext cx="4234417" cy="225566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BE3E7CA1-78AD-48CD-A133-A5FD0CF0CE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50"/>
          <a:stretch/>
        </p:blipFill>
        <p:spPr>
          <a:xfrm>
            <a:off x="8293104" y="1584762"/>
            <a:ext cx="2398084" cy="2406991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0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22"/>
    </mc:Choice>
    <mc:Fallback xmlns="">
      <p:transition spd="slow" advTm="82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New designed geometric partitioning model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0"/>
              </p:nvPr>
            </p:nvSpPr>
            <p:spPr>
              <a:xfrm>
                <a:off x="726022" y="1152659"/>
                <a:ext cx="10733557" cy="2189409"/>
              </a:xfrm>
            </p:spPr>
            <p:txBody>
              <a:bodyPr/>
              <a:lstStyle/>
              <a:p>
                <a:pPr marL="298123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Straight line parametrized by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:r>
                  <a:rPr lang="en-US" dirty="0" smtClean="0"/>
                  <a:t>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lvl="1"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de-DE" sz="1500" i="1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de-DE" sz="1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5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5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de-DE" sz="15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5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de-DE" sz="15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  <m:r>
                      <a:rPr lang="de-DE" sz="15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5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sz="15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func>
                      <m:funcPr>
                        <m:ctrlPr>
                          <a:rPr lang="de-DE" sz="15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sz="15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de-DE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500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func>
                    <m:r>
                      <a:rPr lang="de-DE" sz="15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5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sz="15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func>
                      <m:funcPr>
                        <m:ctrlPr>
                          <a:rPr lang="de-DE" sz="15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sz="15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de-DE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500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sz="15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func>
                    <m:r>
                      <a:rPr lang="de-DE" sz="15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de-D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5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sz="15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500" dirty="0"/>
                  <a:t> distance from line to </a:t>
                </a:r>
                <a:r>
                  <a:rPr lang="en-US" sz="1500" dirty="0" smtClean="0"/>
                  <a:t>sample</a:t>
                </a:r>
              </a:p>
              <a:p>
                <a:pPr lvl="1">
                  <a:buFontTx/>
                  <a:buChar char="–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500" dirty="0" smtClean="0"/>
                  <a:t> is quantized angles and obeys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∈{</m:t>
                    </m:r>
                    <m:r>
                      <m:rPr>
                        <m:nor/>
                      </m:rPr>
                      <a:rPr lang="en-US" sz="1400"/>
                      <m:t>0</m:t>
                    </m:r>
                    <m:r>
                      <m:rPr>
                        <m:nor/>
                      </m:rPr>
                      <a:rPr lang="en-US" sz="1400" b="0" i="0" smtClean="0"/>
                      <m:t>,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±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±1, ±2, ±4, ∞}</m:t>
                    </m:r>
                  </m:oMath>
                </a14:m>
                <a:endParaRPr lang="en-US" sz="1500" dirty="0" smtClean="0"/>
              </a:p>
              <a:p>
                <a:pPr lvl="1">
                  <a:buFontTx/>
                  <a:buChar char="–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500" b="0" dirty="0" smtClean="0"/>
                  <a:t> is factorized quantized:</a:t>
                </a:r>
                <a:r>
                  <a:rPr lang="en-US" sz="1600" dirty="0" smtClean="0"/>
                  <a:t>               </a:t>
                </a:r>
                <a:endParaRPr lang="en-US" sz="1500" b="0" dirty="0" smtClean="0"/>
              </a:p>
              <a:p>
                <a:pPr marL="354691" lvl="1" indent="0">
                  <a:buNone/>
                </a:pPr>
                <a:endParaRPr lang="en-US" sz="1500" b="0" dirty="0" smtClean="0"/>
              </a:p>
              <a:p>
                <a:pPr lvl="1">
                  <a:buFontTx/>
                  <a:buChar char="–"/>
                </a:pPr>
                <a:endParaRPr lang="en-US" sz="1500" dirty="0" smtClean="0"/>
              </a:p>
              <a:p>
                <a:pPr lvl="1">
                  <a:buFontTx/>
                  <a:buChar char="–"/>
                </a:pPr>
                <a:endParaRPr lang="en-US" sz="1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xfrm>
                <a:off x="726022" y="1152659"/>
                <a:ext cx="10733557" cy="2189409"/>
              </a:xfrm>
              <a:blipFill rotWithShape="0">
                <a:blip r:embed="rId4"/>
                <a:stretch>
                  <a:fillRect l="-1079" t="-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91657" y="2341367"/>
                <a:ext cx="2136418" cy="528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44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CA" sz="11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func>
                        <m:func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11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CA" sz="11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func>
                        <m:func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11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CA" sz="11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28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657" y="2341367"/>
                <a:ext cx="2136418" cy="5283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59007" y="2953804"/>
                <a:ext cx="4495911" cy="1186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54691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CA" sz="11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CA" sz="11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CA" sz="1100" i="1">
                                    <a:latin typeface="Cambria Math" panose="02040503050406030204" pitchFamily="18" charset="0"/>
                                  </a:rPr>
                                  <m:t> % </m:t>
                                </m:r>
                                <m:r>
                                  <a:rPr lang="en-US" sz="110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  <m:r>
                                  <a:rPr lang="en-CA" sz="1100">
                                    <a:latin typeface="Cambria Math" panose="02040503050406030204" pitchFamily="18" charset="0"/>
                                  </a:rPr>
                                  <m:t> =</m:t>
                                </m:r>
                                <m:r>
                                  <a:rPr lang="en-US" sz="110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en-CA" sz="110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CA" sz="1100">
                                    <a:latin typeface="Cambria Math" panose="02040503050406030204" pitchFamily="18" charset="0"/>
                                  </a:rPr>
                                  <m:t>or</m:t>
                                </m:r>
                                <m:r>
                                  <a:rPr lang="en-CA" sz="110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CA" sz="1100" i="1">
                                    <a:latin typeface="Cambria Math" panose="02040503050406030204" pitchFamily="18" charset="0"/>
                                  </a:rPr>
                                  <m:t> % </m:t>
                                </m:r>
                                <m:r>
                                  <a:rPr lang="en-US" sz="110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  <m:r>
                                  <a:rPr lang="en-CA" sz="110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100">
                                    <a:latin typeface="Cambria Math" panose="02040503050406030204" pitchFamily="18" charset="0"/>
                                  </a:rPr>
                                  <m:t>≠</m:t>
                                </m:r>
                                <m:r>
                                  <a:rPr lang="en-CA" sz="1100"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  <m:r>
                                  <m:rPr>
                                    <m:sty m:val="p"/>
                                  </m:rPr>
                                  <a:rPr lang="en-CA" sz="1100">
                                    <a:latin typeface="Cambria Math" panose="02040503050406030204" pitchFamily="18" charset="0"/>
                                  </a:rPr>
                                  <m:t>and</m:t>
                                </m:r>
                                <m:r>
                                  <a:rPr lang="en-CA" sz="110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CA" sz="110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CA" sz="1100">
                                    <a:latin typeface="Cambria Math" panose="02040503050406030204" pitchFamily="18" charset="0"/>
                                  </a:rPr>
                                  <m:t> ≥ </m:t>
                                </m:r>
                                <m:r>
                                  <m:rPr>
                                    <m:sty m:val="p"/>
                                  </m:rPr>
                                  <a:rPr lang="en-CA" sz="110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CA" sz="110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10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d>
                                  <m:dPr>
                                    <m:ctrlPr>
                                      <a:rPr lang="en-US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1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  <m:r>
                                      <a:rPr lang="en-US" sz="110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latin typeface="Cambria Math" panose="02040503050406030204" pitchFamily="18" charset="0"/>
                                      </a:rPr>
                                      <m:t>w</m:t>
                                    </m:r>
                                  </m:e>
                                </m:d>
                                <m:r>
                                  <a:rPr lang="en-US" sz="1100" i="1">
                                    <a:latin typeface="Cambria Math" panose="02040503050406030204" pitchFamily="18" charset="0"/>
                                  </a:rPr>
                                  <m:t>≫2</m:t>
                                </m:r>
                              </m:e>
                              <m:e>
                                <m:r>
                                  <a:rPr lang="en-CA" sz="1100" i="1">
                                    <a:latin typeface="Cambria Math" panose="02040503050406030204" pitchFamily="18" charset="0"/>
                                  </a:rPr>
                                  <m:t>𝑜𝑡h𝑒𝑟𝑤𝑖𝑠𝑒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100" dirty="0"/>
              </a:p>
              <a:p>
                <a:pPr marL="354691" lvl="1" indent="0">
                  <a:buNone/>
                </a:pPr>
                <a:endParaRPr lang="en-US" sz="1100" dirty="0"/>
              </a:p>
              <a:p>
                <a:pPr marL="354691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CA" sz="11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CA" sz="11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10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d>
                                  <m:dPr>
                                    <m:ctrlPr>
                                      <a:rPr lang="en-US" sz="11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1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  <m:r>
                                      <a:rPr lang="en-US" sz="1100"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</m:d>
                                <m:r>
                                  <a:rPr lang="en-US" sz="1100" i="1">
                                    <a:latin typeface="Cambria Math" panose="02040503050406030204" pitchFamily="18" charset="0"/>
                                  </a:rPr>
                                  <m:t>≫2</m:t>
                                </m:r>
                              </m:e>
                              <m:e>
                                <m: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CA" sz="1100" i="1">
                                    <a:latin typeface="Cambria Math" panose="02040503050406030204" pitchFamily="18" charset="0"/>
                                  </a:rPr>
                                  <m:t> % </m:t>
                                </m:r>
                                <m:r>
                                  <a:rPr lang="en-US" sz="110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  <m:r>
                                  <a:rPr lang="en-CA" sz="1100">
                                    <a:latin typeface="Cambria Math" panose="02040503050406030204" pitchFamily="18" charset="0"/>
                                  </a:rPr>
                                  <m:t> =</m:t>
                                </m:r>
                                <m:r>
                                  <a:rPr lang="en-US" sz="110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en-CA" sz="110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CA" sz="1100">
                                    <a:latin typeface="Cambria Math" panose="02040503050406030204" pitchFamily="18" charset="0"/>
                                  </a:rPr>
                                  <m:t>or</m:t>
                                </m:r>
                                <m:r>
                                  <a:rPr lang="en-CA" sz="110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CA" sz="1100" i="1">
                                    <a:latin typeface="Cambria Math" panose="02040503050406030204" pitchFamily="18" charset="0"/>
                                  </a:rPr>
                                  <m:t> % </m:t>
                                </m:r>
                                <m:r>
                                  <a:rPr lang="en-US" sz="110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  <m:r>
                                  <a:rPr lang="en-CA" sz="1100">
                                    <a:latin typeface="Cambria Math" panose="02040503050406030204" pitchFamily="18" charset="0"/>
                                  </a:rPr>
                                  <m:t> ≠ 0 </m:t>
                                </m:r>
                                <m:r>
                                  <m:rPr>
                                    <m:sty m:val="p"/>
                                  </m:rPr>
                                  <a:rPr lang="en-CA" sz="1100">
                                    <a:latin typeface="Cambria Math" panose="02040503050406030204" pitchFamily="18" charset="0"/>
                                  </a:rPr>
                                  <m:t>and</m:t>
                                </m:r>
                                <m:r>
                                  <a:rPr lang="en-CA" sz="110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CA" sz="110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CA" sz="1100">
                                    <a:latin typeface="Cambria Math" panose="02040503050406030204" pitchFamily="18" charset="0"/>
                                  </a:rPr>
                                  <m:t> ≥ </m:t>
                                </m:r>
                                <m:r>
                                  <m:rPr>
                                    <m:sty m:val="p"/>
                                  </m:rPr>
                                  <a:rPr lang="en-CA" sz="110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  <m:r>
                                  <a:rPr lang="en-CA" sz="110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sz="11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CA" sz="1100" i="1">
                                    <a:latin typeface="Cambria Math" panose="02040503050406030204" pitchFamily="18" charset="0"/>
                                  </a:rPr>
                                  <m:t>𝑜𝑡h𝑒𝑟𝑤𝑖𝑠𝑒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100" dirty="0"/>
              </a:p>
              <a:p>
                <a:pPr marL="354691" lvl="1" indent="0">
                  <a:buNone/>
                </a:pPr>
                <a:r>
                  <a:rPr lang="en-US" sz="1100" dirty="0"/>
                  <a:t>              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007" y="2953804"/>
                <a:ext cx="4495911" cy="1186094"/>
              </a:xfrm>
              <a:prstGeom prst="rect">
                <a:avLst/>
              </a:prstGeom>
              <a:blipFill rotWithShape="0">
                <a:blip r:embed="rId6"/>
                <a:stretch>
                  <a:fillRect t="-70619" b="-88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4038" t="5077" b="2072"/>
          <a:stretch/>
        </p:blipFill>
        <p:spPr>
          <a:xfrm>
            <a:off x="7124029" y="1098741"/>
            <a:ext cx="4705216" cy="24481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platzhalter 1">
                <a:extLst>
                  <a:ext uri="{FF2B5EF4-FFF2-40B4-BE49-F238E27FC236}">
                    <a16:creationId xmlns:a16="http://schemas.microsoft.com/office/drawing/2014/main" xmlns="" id="{B4F3018F-294E-465A-B9E9-A3A6128C30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9175" y="4404603"/>
                <a:ext cx="6117525" cy="2222265"/>
              </a:xfrm>
              <a:prstGeom prst="rect">
                <a:avLst/>
              </a:prstGeom>
            </p:spPr>
            <p:txBody>
              <a:bodyPr/>
              <a:lstStyle>
                <a:lvl1pPr marL="296950" indent="-296950" algn="l" defTabSz="1187798" rtl="0" eaLnBrk="1" latinLnBrk="0" hangingPunct="1">
                  <a:lnSpc>
                    <a:spcPct val="90000"/>
                  </a:lnSpc>
                  <a:spcBef>
                    <a:spcPts val="1299"/>
                  </a:spcBef>
                  <a:buFont typeface="Arial" panose="020B0604020202020204" pitchFamily="34" charset="0"/>
                  <a:buChar char="•"/>
                  <a:defRPr sz="363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90849" indent="-296950" algn="l" defTabSz="1187798" rtl="0" eaLnBrk="1" latinLnBrk="0" hangingPunct="1">
                  <a:lnSpc>
                    <a:spcPct val="90000"/>
                  </a:lnSpc>
                  <a:spcBef>
                    <a:spcPts val="650"/>
                  </a:spcBef>
                  <a:buFont typeface="Arial" panose="020B0604020202020204" pitchFamily="34" charset="0"/>
                  <a:buChar char="•"/>
                  <a:defRPr sz="311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484748" indent="-296950" algn="l" defTabSz="1187798" rtl="0" eaLnBrk="1" latinLnBrk="0" hangingPunct="1">
                  <a:lnSpc>
                    <a:spcPct val="90000"/>
                  </a:lnSpc>
                  <a:spcBef>
                    <a:spcPts val="650"/>
                  </a:spcBef>
                  <a:buFont typeface="Arial" panose="020B0604020202020204" pitchFamily="34" charset="0"/>
                  <a:buChar char="•"/>
                  <a:defRPr sz="259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78648" indent="-296950" algn="l" defTabSz="1187798" rtl="0" eaLnBrk="1" latinLnBrk="0" hangingPunct="1">
                  <a:lnSpc>
                    <a:spcPct val="90000"/>
                  </a:lnSpc>
                  <a:spcBef>
                    <a:spcPts val="650"/>
                  </a:spcBef>
                  <a:buFont typeface="Arial" panose="020B0604020202020204" pitchFamily="34" charset="0"/>
                  <a:buChar char="•"/>
                  <a:defRPr sz="233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672547" indent="-296950" algn="l" defTabSz="1187798" rtl="0" eaLnBrk="1" latinLnBrk="0" hangingPunct="1">
                  <a:lnSpc>
                    <a:spcPct val="90000"/>
                  </a:lnSpc>
                  <a:spcBef>
                    <a:spcPts val="650"/>
                  </a:spcBef>
                  <a:buFont typeface="Arial" panose="020B0604020202020204" pitchFamily="34" charset="0"/>
                  <a:buChar char="•"/>
                  <a:defRPr sz="233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266447" indent="-296950" algn="l" defTabSz="1187798" rtl="0" eaLnBrk="1" latinLnBrk="0" hangingPunct="1">
                  <a:lnSpc>
                    <a:spcPct val="90000"/>
                  </a:lnSpc>
                  <a:spcBef>
                    <a:spcPts val="650"/>
                  </a:spcBef>
                  <a:buFont typeface="Arial" panose="020B0604020202020204" pitchFamily="34" charset="0"/>
                  <a:buChar char="•"/>
                  <a:defRPr sz="233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860346" indent="-296950" algn="l" defTabSz="1187798" rtl="0" eaLnBrk="1" latinLnBrk="0" hangingPunct="1">
                  <a:lnSpc>
                    <a:spcPct val="90000"/>
                  </a:lnSpc>
                  <a:spcBef>
                    <a:spcPts val="650"/>
                  </a:spcBef>
                  <a:buFont typeface="Arial" panose="020B0604020202020204" pitchFamily="34" charset="0"/>
                  <a:buChar char="•"/>
                  <a:defRPr sz="233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454245" indent="-296950" algn="l" defTabSz="1187798" rtl="0" eaLnBrk="1" latinLnBrk="0" hangingPunct="1">
                  <a:lnSpc>
                    <a:spcPct val="90000"/>
                  </a:lnSpc>
                  <a:spcBef>
                    <a:spcPts val="650"/>
                  </a:spcBef>
                  <a:buFont typeface="Arial" panose="020B0604020202020204" pitchFamily="34" charset="0"/>
                  <a:buChar char="•"/>
                  <a:defRPr sz="233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048144" indent="-296950" algn="l" defTabSz="1187798" rtl="0" eaLnBrk="1" latinLnBrk="0" hangingPunct="1">
                  <a:lnSpc>
                    <a:spcPct val="90000"/>
                  </a:lnSpc>
                  <a:spcBef>
                    <a:spcPts val="650"/>
                  </a:spcBef>
                  <a:buFont typeface="Arial" panose="020B0604020202020204" pitchFamily="34" charset="0"/>
                  <a:buChar char="•"/>
                  <a:defRPr sz="233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 smtClean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Distance </a:t>
                </a:r>
                <a14:m>
                  <m:oMath xmlns:m="http://schemas.openxmlformats.org/officeDocument/2006/math">
                    <m:r>
                      <a:rPr lang="de-DE" sz="180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𝑑</m:t>
                    </m:r>
                    <m:r>
                      <a:rPr lang="de-DE" sz="1800"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used to derive sample blending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sz="180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  <m:t>𝑤</m:t>
                        </m:r>
                      </m:e>
                      <m:sub>
                        <m:r>
                          <m:rPr>
                            <m:nor/>
                          </m:rPr>
                          <a:rPr lang="de-DE" sz="180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  <m:t>GIP</m:t>
                        </m:r>
                      </m:sub>
                    </m:sSub>
                  </m:oMath>
                </a14:m>
                <a:r>
                  <a:rPr lang="en-US" sz="1800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using quantization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sz="180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800"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rPr>
                          <m:t>B</m:t>
                        </m:r>
                      </m:sub>
                    </m:sSub>
                  </m:oMath>
                </a14:m>
                <a:endParaRPr lang="en-US" sz="1800" dirty="0" smtClean="0"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  <a:p>
                <a:pPr marL="517525" indent="-285750">
                  <a:buFont typeface="Calibri" panose="020F0502020204030204" pitchFamily="34" charset="0"/>
                  <a:buChar char="–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50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m:rPr>
                            <m:nor/>
                          </m:rPr>
                          <a:rPr lang="de-DE" sz="1500"/>
                          <m:t>GIP</m:t>
                        </m:r>
                      </m:sub>
                    </m:sSub>
                    <m:r>
                      <a:rPr lang="de-DE" sz="15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50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50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de-DE" sz="150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50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de-DE" sz="1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50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50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de-DE" sz="15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50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de-DE" sz="150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500" dirty="0"/>
                  <a:t>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50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500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</m:oMath>
                </a14:m>
                <a:r>
                  <a:rPr lang="en-US" sz="1500" dirty="0"/>
                  <a:t> content-adaptive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platzhalter 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4F3018F-294E-465A-B9E9-A3A6128C3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75" y="4404603"/>
                <a:ext cx="6117525" cy="2222265"/>
              </a:xfrm>
              <a:prstGeom prst="rect">
                <a:avLst/>
              </a:prstGeom>
              <a:blipFill rotWithShape="0">
                <a:blip r:embed="rId8"/>
                <a:stretch>
                  <a:fillRect l="-698" t="-2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b="12419"/>
          <a:stretch/>
        </p:blipFill>
        <p:spPr>
          <a:xfrm>
            <a:off x="7124029" y="3947375"/>
            <a:ext cx="4281385" cy="2289219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1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32"/>
    </mc:Choice>
    <mc:Fallback xmlns="">
      <p:transition spd="slow" advTm="81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43" x="557213" y="5916613"/>
          <p14:tracePt t="3958" x="595313" y="5883275"/>
          <p14:tracePt t="3966" x="742950" y="5749925"/>
          <p14:tracePt t="3974" x="985838" y="5573713"/>
          <p14:tracePt t="3991" x="1343025" y="5359400"/>
          <p14:tracePt t="4003" x="1909763" y="5102225"/>
          <p14:tracePt t="4026" x="2625725" y="4835525"/>
          <p14:tracePt t="4028" x="3035300" y="4706938"/>
          <p14:tracePt t="4042" x="3830638" y="4521200"/>
          <p14:tracePt t="4053" x="4702175" y="4402138"/>
          <p14:tracePt t="4071" x="5445125" y="4344988"/>
          <p14:tracePt t="4087" x="6427788" y="4449763"/>
          <p14:tracePt t="4103" x="6832600" y="4525963"/>
          <p14:tracePt t="4120" x="6994525" y="4530725"/>
          <p14:tracePt t="4138" x="7113588" y="4535488"/>
          <p14:tracePt t="4153" x="7137400" y="4535488"/>
          <p14:tracePt t="4170" x="7146925" y="4535488"/>
          <p14:tracePt t="4447" x="7232650" y="4483100"/>
          <p14:tracePt t="4460" x="7470775" y="4354513"/>
          <p14:tracePt t="4470" x="7670800" y="4254500"/>
          <p14:tracePt t="4494" x="8247063" y="3987800"/>
          <p14:tracePt t="4506" x="8642350" y="3844925"/>
          <p14:tracePt t="4520" x="8947150" y="3721100"/>
          <p14:tracePt t="4539" x="9337675" y="3573463"/>
          <p14:tracePt t="4560" x="9766300" y="3402013"/>
          <p14:tracePt t="4570" x="9923463" y="3321050"/>
          <p14:tracePt t="4592" x="10033000" y="3244850"/>
          <p14:tracePt t="4605" x="10094913" y="3201988"/>
          <p14:tracePt t="4620" x="10104438" y="3192463"/>
          <p14:tracePt t="4919" x="10099675" y="3192463"/>
          <p14:tracePt t="4926" x="10085388" y="3197225"/>
          <p14:tracePt t="4944" x="10047288" y="3216275"/>
          <p14:tracePt t="4960" x="9994900" y="3244850"/>
          <p14:tracePt t="4974" x="9894888" y="3297238"/>
          <p14:tracePt t="4978" x="9866313" y="3311525"/>
          <p14:tracePt t="4988" x="9837738" y="3335338"/>
          <p14:tracePt t="5007" x="9790113" y="3359150"/>
          <p14:tracePt t="5025" x="9771063" y="3373438"/>
          <p14:tracePt t="5029" x="9766300" y="3378200"/>
          <p14:tracePt t="5037" x="9756775" y="3382963"/>
          <p14:tracePt t="5060" x="9742488" y="3397250"/>
          <p14:tracePt t="5071" x="9728200" y="3411538"/>
          <p14:tracePt t="5089" x="9718675" y="3416300"/>
          <p14:tracePt t="5108" x="9709150" y="3425825"/>
          <p14:tracePt t="5121" x="9704388" y="3425825"/>
          <p14:tracePt t="5138" x="9699625" y="3425825"/>
          <p14:tracePt t="5213" x="9699625" y="3421063"/>
          <p14:tracePt t="5224" x="9699625" y="3402013"/>
          <p14:tracePt t="5229" x="9737725" y="3335338"/>
          <p14:tracePt t="5239" x="9771063" y="3273425"/>
          <p14:tracePt t="5260" x="9847263" y="3116263"/>
          <p14:tracePt t="5271" x="10009188" y="2949575"/>
          <p14:tracePt t="5288" x="10215563" y="2697163"/>
          <p14:tracePt t="5305" x="10496550" y="2439988"/>
          <p14:tracePt t="5321" x="10763250" y="2190750"/>
          <p14:tracePt t="5338" x="11068050" y="1957388"/>
          <p14:tracePt t="5355" x="11430000" y="1695450"/>
          <p14:tracePt t="5371" x="11768138" y="1466850"/>
          <p14:tracePt t="5388" x="11930063" y="1343025"/>
          <p14:tracePt t="5404" x="12025313" y="1271588"/>
          <p14:tracePt t="5426" x="12168188" y="1200150"/>
          <p14:tracePt t="5444" x="12192000" y="1176338"/>
          <p14:tracePt t="5460" x="12192000" y="1166813"/>
          <p14:tracePt t="5473" x="12192000" y="1162050"/>
          <p14:tracePt t="5836" x="12158663" y="1200150"/>
          <p14:tracePt t="5843" x="12130088" y="1228725"/>
          <p14:tracePt t="5855" x="12063413" y="1290638"/>
          <p14:tracePt t="5874" x="11815763" y="1457325"/>
          <p14:tracePt t="5889" x="11634788" y="1585913"/>
          <p14:tracePt t="5905" x="11463338" y="1709738"/>
          <p14:tracePt t="5927" x="11287125" y="1819275"/>
          <p14:tracePt t="5943" x="11206163" y="1866900"/>
          <p14:tracePt t="5962" x="11110913" y="1933575"/>
          <p14:tracePt t="5972" x="11077575" y="1962150"/>
          <p14:tracePt t="5991" x="11053763" y="1985963"/>
          <p14:tracePt t="6005" x="11034713" y="2000250"/>
          <p14:tracePt t="6023" x="10996613" y="2033588"/>
          <p14:tracePt t="6041" x="10958513" y="2062163"/>
          <p14:tracePt t="6055" x="10920413" y="2109788"/>
          <p14:tracePt t="6074" x="10839450" y="2224088"/>
          <p14:tracePt t="6088" x="10791825" y="2287588"/>
          <p14:tracePt t="6105" x="10706100" y="2359025"/>
          <p14:tracePt t="6125" x="10596563" y="2478088"/>
          <p14:tracePt t="6138" x="10558463" y="2525713"/>
          <p14:tracePt t="6156" x="10544175" y="2544763"/>
          <p14:tracePt t="6178" x="10496550" y="2606675"/>
          <p14:tracePt t="6195" x="10448925" y="2649538"/>
          <p14:tracePt t="6205" x="10410825" y="2687638"/>
          <p14:tracePt t="6222" x="10372725" y="2725738"/>
          <p14:tracePt t="6246" x="10325100" y="2787650"/>
          <p14:tracePt t="6255" x="10291763" y="2820988"/>
          <p14:tracePt t="6272" x="10234613" y="2882900"/>
          <p14:tracePt t="6288" x="10133013" y="2968625"/>
          <p14:tracePt t="6305" x="10090150" y="3006725"/>
          <p14:tracePt t="6325" x="10042525" y="3054350"/>
          <p14:tracePt t="6339" x="9994900" y="3087688"/>
          <p14:tracePt t="6355" x="9952038" y="3121025"/>
          <p14:tracePt t="6372" x="9899650" y="3154363"/>
          <p14:tracePt t="6388" x="9832975" y="3192463"/>
          <p14:tracePt t="6411" x="9799638" y="3211513"/>
          <p14:tracePt t="6426" x="9775825" y="3216275"/>
          <p14:tracePt t="6431" x="9747250" y="3225800"/>
          <p14:tracePt t="6443" x="9742488" y="3225800"/>
          <p14:tracePt t="6461" x="9718675" y="3230563"/>
          <p14:tracePt t="6473" x="9699625" y="3240088"/>
          <p14:tracePt t="6489" x="9671050" y="3249613"/>
          <p14:tracePt t="6506" x="9661525" y="3259138"/>
          <p14:tracePt t="6522" x="9647238" y="3263900"/>
          <p14:tracePt t="6528" x="9642475" y="3268663"/>
          <p14:tracePt t="6539" x="9632950" y="3278188"/>
          <p14:tracePt t="6558" x="9613900" y="3287713"/>
          <p14:tracePt t="6572" x="9604375" y="3297238"/>
          <p14:tracePt t="6589" x="9594850" y="3311525"/>
          <p14:tracePt t="6606" x="9585325" y="3316288"/>
          <p14:tracePt t="6622" x="9580563" y="3321050"/>
          <p14:tracePt t="6639" x="9575800" y="3321050"/>
          <p14:tracePt t="9831" x="9580563" y="3311525"/>
          <p14:tracePt t="9835" x="9585325" y="3311525"/>
          <p14:tracePt t="9847" x="9585325" y="3306763"/>
          <p14:tracePt t="9866" x="9590088" y="3302000"/>
          <p14:tracePt t="9886" x="9594850" y="3297238"/>
          <p14:tracePt t="9900" x="9604375" y="3297238"/>
          <p14:tracePt t="9909" x="9604375" y="3292475"/>
          <p14:tracePt t="9936" x="9609138" y="3292475"/>
          <p14:tracePt t="10002" x="9613900" y="3292475"/>
          <p14:tracePt t="10029" x="9618663" y="3292475"/>
          <p14:tracePt t="10037" x="9618663" y="3287713"/>
          <p14:tracePt t="10308" x="9618663" y="3282950"/>
          <p14:tracePt t="10346" x="9618663" y="3278188"/>
          <p14:tracePt t="10351" x="9618663" y="3263900"/>
          <p14:tracePt t="10365" x="9618663" y="3225800"/>
          <p14:tracePt t="10379" x="9609138" y="3206750"/>
          <p14:tracePt t="10396" x="9556750" y="3111500"/>
          <p14:tracePt t="10411" x="9466263" y="3001963"/>
          <p14:tracePt t="10425" x="9409113" y="2954338"/>
          <p14:tracePt t="10442" x="9375775" y="2921000"/>
          <p14:tracePt t="10459" x="9323388" y="2873375"/>
          <p14:tracePt t="10476" x="9304338" y="2859088"/>
          <p14:tracePt t="10492" x="9294813" y="2849563"/>
          <p14:tracePt t="10509" x="9285288" y="2844800"/>
          <p14:tracePt t="10525" x="9275763" y="2844800"/>
          <p14:tracePt t="10552" x="9271000" y="2840038"/>
          <p14:tracePt t="10584" x="9266238" y="2840038"/>
          <p14:tracePt t="10624" x="9261475" y="2840038"/>
          <p14:tracePt t="10660" x="9256713" y="2840038"/>
          <p14:tracePt t="10692" x="9251950" y="2840038"/>
          <p14:tracePt t="10727" x="9251950" y="2835275"/>
          <p14:tracePt t="10770" x="9247188" y="2835275"/>
          <p14:tracePt t="11051" x="9256713" y="2835275"/>
          <p14:tracePt t="11054" x="9271000" y="2835275"/>
          <p14:tracePt t="11065" x="9275763" y="2835275"/>
          <p14:tracePt t="11076" x="9285288" y="2835275"/>
          <p14:tracePt t="11093" x="9304338" y="2835275"/>
          <p14:tracePt t="11117" x="9323388" y="2835275"/>
          <p14:tracePt t="11128" x="9342438" y="2835275"/>
          <p14:tracePt t="11143" x="9356725" y="2835275"/>
          <p14:tracePt t="11162" x="9375775" y="2840038"/>
          <p14:tracePt t="11176" x="9399588" y="2849563"/>
          <p14:tracePt t="11193" x="9404350" y="2849563"/>
          <p14:tracePt t="11209" x="9413875" y="2854325"/>
          <p14:tracePt t="11226" x="9423400" y="2854325"/>
          <p14:tracePt t="11247" x="9428163" y="2863850"/>
          <p14:tracePt t="11259" x="9432925" y="2868613"/>
          <p14:tracePt t="11277" x="9442450" y="2873375"/>
          <p14:tracePt t="11293" x="9447213" y="2873375"/>
          <p14:tracePt t="11310" x="9456738" y="2878138"/>
          <p14:tracePt t="11326" x="9461500" y="2878138"/>
          <p14:tracePt t="11362" x="9461500" y="2882900"/>
          <p14:tracePt t="11376" x="9466263" y="2882900"/>
          <p14:tracePt t="11399" x="9471025" y="2882900"/>
          <p14:tracePt t="11433" x="9471025" y="2892425"/>
          <p14:tracePt t="11498" x="9471025" y="2897188"/>
          <p14:tracePt t="11659" x="9466263" y="2897188"/>
          <p14:tracePt t="11771" x="9461500" y="2897188"/>
          <p14:tracePt t="11928" x="9456738" y="2897188"/>
          <p14:tracePt t="11963" x="9456738" y="2887663"/>
          <p14:tracePt t="12001" x="9451975" y="2887663"/>
          <p14:tracePt t="12108" x="9447213" y="2887663"/>
          <p14:tracePt t="12152" x="9442450" y="2887663"/>
          <p14:tracePt t="12855" x="9432925" y="2882900"/>
          <p14:tracePt t="12865" x="9418638" y="2878138"/>
          <p14:tracePt t="12868" x="9404350" y="2868613"/>
          <p14:tracePt t="12877" x="9394825" y="2863850"/>
          <p14:tracePt t="12901" x="9356725" y="2835275"/>
          <p14:tracePt t="12910" x="9328150" y="2816225"/>
          <p14:tracePt t="12935" x="9309100" y="2797175"/>
          <p14:tracePt t="12944" x="9299575" y="2787650"/>
          <p14:tracePt t="12961" x="9290050" y="2778125"/>
          <p14:tracePt t="12977" x="9285288" y="2773363"/>
          <p14:tracePt t="13001" x="9280525" y="2773363"/>
          <p14:tracePt t="13011" x="9275763" y="2768600"/>
          <p14:tracePt t="13027" x="9271000" y="2768600"/>
          <p14:tracePt t="13053" x="9266238" y="2768600"/>
          <p14:tracePt t="13066" x="9266238" y="2763838"/>
          <p14:tracePt t="13098" x="9266238" y="2759075"/>
          <p14:tracePt t="13128" x="9261475" y="2759075"/>
          <p14:tracePt t="13233" x="9261475" y="2754313"/>
          <p14:tracePt t="13256" x="9261475" y="2749550"/>
          <p14:tracePt t="13262" x="9261475" y="2730500"/>
          <p14:tracePt t="13271" x="9256713" y="2678113"/>
          <p14:tracePt t="13277" x="9256713" y="2630488"/>
          <p14:tracePt t="13295" x="9261475" y="2535238"/>
          <p14:tracePt t="13311" x="9290050" y="2378075"/>
          <p14:tracePt t="13331" x="9299575" y="2297113"/>
          <p14:tracePt t="13345" x="9299575" y="2276475"/>
          <p14:tracePt t="13368" x="9299575" y="2266950"/>
          <p14:tracePt t="13378" x="9299575" y="2262188"/>
          <p14:tracePt t="13498" x="9304338" y="2262188"/>
          <p14:tracePt t="16304" x="9304338" y="2257425"/>
          <p14:tracePt t="16411" x="9309100" y="2257425"/>
          <p14:tracePt t="16481" x="9313863" y="2257425"/>
          <p14:tracePt t="16573" x="9318625" y="2257425"/>
          <p14:tracePt t="16659" x="9323388" y="2257425"/>
          <p14:tracePt t="16709" x="9328150" y="2257425"/>
          <p14:tracePt t="16752" x="9332913" y="2257425"/>
          <p14:tracePt t="16823" x="9337675" y="2257425"/>
          <p14:tracePt t="16904" x="9342438" y="2257425"/>
          <p14:tracePt t="16940" x="9347200" y="2257425"/>
          <p14:tracePt t="16997" x="9351963" y="2257425"/>
          <p14:tracePt t="17006" x="9351963" y="2252663"/>
          <p14:tracePt t="17024" x="9361488" y="2252663"/>
          <p14:tracePt t="17037" x="9361488" y="2247900"/>
          <p14:tracePt t="17055" x="9366250" y="2247900"/>
          <p14:tracePt t="17126" x="9371013" y="2247900"/>
          <p14:tracePt t="17168" x="9375775" y="2247900"/>
          <p14:tracePt t="17177" x="9380538" y="2247900"/>
          <p14:tracePt t="17192" x="9385300" y="2252663"/>
          <p14:tracePt t="17197" x="9390063" y="2257425"/>
          <p14:tracePt t="17214" x="9394825" y="2262188"/>
          <p14:tracePt t="17236" x="9428163" y="2297113"/>
          <p14:tracePt t="17248" x="9471025" y="2330450"/>
          <p14:tracePt t="17265" x="9504363" y="2378075"/>
          <p14:tracePt t="17287" x="9585325" y="2478088"/>
          <p14:tracePt t="17304" x="9647238" y="2563813"/>
          <p14:tracePt t="17318" x="9685338" y="2635250"/>
          <p14:tracePt t="17337" x="9732963" y="2697163"/>
          <p14:tracePt t="17348" x="9794875" y="2825750"/>
          <p14:tracePt t="17364" x="9828213" y="2887663"/>
          <p14:tracePt t="17381" x="9842500" y="2944813"/>
          <p14:tracePt t="17402" x="9885363" y="2987675"/>
          <p14:tracePt t="17414" x="9918700" y="3016250"/>
          <p14:tracePt t="17431" x="9952038" y="3040063"/>
          <p14:tracePt t="17448" x="9966325" y="3049588"/>
          <p14:tracePt t="17465" x="9971088" y="3059113"/>
          <p14:tracePt t="17498" x="9980613" y="3063875"/>
          <p14:tracePt t="17536" x="9985375" y="3063875"/>
          <p14:tracePt t="17555" x="9994900" y="3073400"/>
          <p14:tracePt t="17564" x="9999663" y="3087688"/>
          <p14:tracePt t="17581" x="10009188" y="3097213"/>
          <p14:tracePt t="17598" x="10018713" y="3106738"/>
          <p14:tracePt t="17618" x="10023475" y="3121025"/>
          <p14:tracePt t="17631" x="10023475" y="3125788"/>
          <p14:tracePt t="17648" x="10028238" y="3130550"/>
          <p14:tracePt t="17683" x="10028238" y="3135313"/>
          <p14:tracePt t="17698" x="10033000" y="3135313"/>
          <p14:tracePt t="18131" x="10033000" y="3130550"/>
          <p14:tracePt t="18155" x="10033000" y="3125788"/>
          <p14:tracePt t="18165" x="10028238" y="3125788"/>
          <p14:tracePt t="18186" x="10028238" y="3121025"/>
          <p14:tracePt t="18241" x="10023475" y="3116263"/>
          <p14:tracePt t="18274" x="10023475" y="3111500"/>
          <p14:tracePt t="18308" x="10018713" y="3111500"/>
          <p14:tracePt t="18652" x="10013950" y="3111500"/>
          <p14:tracePt t="18661" x="10009188" y="3111500"/>
          <p14:tracePt t="18682" x="10018713" y="3111500"/>
          <p14:tracePt t="22264" x="10018713" y="3106738"/>
          <p14:tracePt t="22293" x="10013950" y="3106738"/>
          <p14:tracePt t="22315" x="10013950" y="3101975"/>
          <p14:tracePt t="22321" x="10009188" y="3101975"/>
          <p14:tracePt t="22338" x="10004425" y="3097213"/>
          <p14:tracePt t="22352" x="9999663" y="3087688"/>
          <p14:tracePt t="22369" x="9985375" y="3068638"/>
          <p14:tracePt t="22388" x="9928225" y="3006725"/>
          <p14:tracePt t="22402" x="9856788" y="2925763"/>
          <p14:tracePt t="22419" x="9785350" y="2849563"/>
          <p14:tracePt t="22441" x="9647238" y="2697163"/>
          <p14:tracePt t="22458" x="9590088" y="2587625"/>
          <p14:tracePt t="22474" x="9537700" y="2506663"/>
          <p14:tracePt t="22493" x="9475788" y="2411413"/>
          <p14:tracePt t="22505" x="9442450" y="2378075"/>
          <p14:tracePt t="22519" x="9418638" y="2363788"/>
          <p14:tracePt t="22524" x="9413875" y="2354263"/>
          <p14:tracePt t="22542" x="9409113" y="2349500"/>
          <p14:tracePt t="22552" x="9399588" y="2339975"/>
          <p14:tracePt t="22593" x="9394825" y="2335213"/>
          <p14:tracePt t="22624" x="9390063" y="2335213"/>
          <p14:tracePt t="22694" x="9385300" y="2335213"/>
          <p14:tracePt t="22706" x="9385300" y="2325688"/>
          <p14:tracePt t="22731" x="9380538" y="2325688"/>
          <p14:tracePt t="23317" x="9337675" y="2325688"/>
          <p14:tracePt t="23324" x="9285288" y="2325688"/>
          <p14:tracePt t="23336" x="9232900" y="2325688"/>
          <p14:tracePt t="23353" x="8999538" y="2316163"/>
          <p14:tracePt t="23369" x="8818563" y="2292350"/>
          <p14:tracePt t="23387" x="8518525" y="2233613"/>
          <p14:tracePt t="23402" x="8047038" y="2152650"/>
          <p14:tracePt t="23419" x="7370763" y="2047875"/>
          <p14:tracePt t="23436" x="6865938" y="2019300"/>
          <p14:tracePt t="23459" x="6480175" y="1966913"/>
          <p14:tracePt t="23471" x="6365875" y="1952625"/>
          <p14:tracePt t="23494" x="6289675" y="1933575"/>
          <p14:tracePt t="23503" x="6227763" y="1928813"/>
          <p14:tracePt t="23523" x="6189663" y="1928813"/>
          <p14:tracePt t="23527" x="6184900" y="1928813"/>
          <p14:tracePt t="23536" x="6170613" y="1928813"/>
          <p14:tracePt t="23554" x="6165850" y="1928813"/>
          <p14:tracePt t="23569" x="6161088" y="1928813"/>
          <p14:tracePt t="23594" x="6156325" y="1928813"/>
          <p14:tracePt t="23805" x="6156325" y="1924050"/>
          <p14:tracePt t="23842" x="6156325" y="1919288"/>
          <p14:tracePt t="23893" x="6156325" y="1914525"/>
          <p14:tracePt t="23908" x="6156325" y="1905000"/>
          <p14:tracePt t="23912" x="6156325" y="1895475"/>
          <p14:tracePt t="23928" x="6165850" y="1890713"/>
          <p14:tracePt t="23937" x="6170613" y="1881188"/>
          <p14:tracePt t="23956" x="6213475" y="1852613"/>
          <p14:tracePt t="23973" x="6280150" y="1819275"/>
          <p14:tracePt t="23990" x="6327775" y="1809750"/>
          <p14:tracePt t="24003" x="6346825" y="1800225"/>
          <p14:tracePt t="24020" x="6408738" y="1800225"/>
          <p14:tracePt t="24037" x="6475413" y="1795463"/>
          <p14:tracePt t="24053" x="6561138" y="1785938"/>
          <p14:tracePt t="24072" x="6665913" y="1771650"/>
          <p14:tracePt t="24089" x="6761163" y="1766888"/>
          <p14:tracePt t="24103" x="6865938" y="1766888"/>
          <p14:tracePt t="24122" x="6989763" y="1766888"/>
          <p14:tracePt t="24137" x="7089775" y="1776413"/>
          <p14:tracePt t="24153" x="7165975" y="1781175"/>
          <p14:tracePt t="24177" x="7251700" y="1781175"/>
          <p14:tracePt t="24191" x="7327900" y="1781175"/>
          <p14:tracePt t="24206" x="7399338" y="1790700"/>
          <p14:tracePt t="24224" x="7489825" y="1804988"/>
          <p14:tracePt t="24240" x="7546975" y="1814513"/>
          <p14:tracePt t="24254" x="7618413" y="1828800"/>
          <p14:tracePt t="24276" x="7713663" y="1843088"/>
          <p14:tracePt t="24287" x="7775575" y="1847850"/>
          <p14:tracePt t="24304" x="7837488" y="1852613"/>
          <p14:tracePt t="24324" x="7966075" y="1871663"/>
          <p14:tracePt t="24337" x="8023225" y="1890713"/>
          <p14:tracePt t="24354" x="8047038" y="1900238"/>
          <p14:tracePt t="24370" x="8080375" y="1905000"/>
          <p14:tracePt t="24387" x="8108950" y="1914525"/>
          <p14:tracePt t="24404" x="8132763" y="1924050"/>
          <p14:tracePt t="24427" x="8180388" y="1933575"/>
          <p14:tracePt t="24437" x="8208963" y="1943100"/>
          <p14:tracePt t="24456" x="8232775" y="1947863"/>
          <p14:tracePt t="24475" x="8251825" y="1947863"/>
          <p14:tracePt t="24493" x="8256588" y="1952625"/>
          <p14:tracePt t="24503" x="8261350" y="1952625"/>
          <p14:tracePt t="27754" x="8256588" y="1952625"/>
          <p14:tracePt t="27790" x="8251825" y="1952625"/>
          <p14:tracePt t="27862" x="8247063" y="1952625"/>
          <p14:tracePt t="27997" x="8237538" y="1952625"/>
          <p14:tracePt t="28623" x="8232775" y="1952625"/>
          <p14:tracePt t="29059" x="8194675" y="1947863"/>
          <p14:tracePt t="29067" x="8161338" y="1943100"/>
          <p14:tracePt t="29082" x="8047038" y="1933575"/>
          <p14:tracePt t="29091" x="7999413" y="1928813"/>
          <p14:tracePt t="29115" x="7708900" y="1895475"/>
          <p14:tracePt t="29124" x="7423150" y="1847850"/>
          <p14:tracePt t="29146" x="7175500" y="1814513"/>
          <p14:tracePt t="29161" x="6913563" y="1781175"/>
          <p14:tracePt t="29164" x="6804025" y="1776413"/>
          <p14:tracePt t="29180" x="6546850" y="1776413"/>
          <p14:tracePt t="29191" x="6327775" y="1766888"/>
          <p14:tracePt t="29208" x="6083300" y="1776413"/>
          <p14:tracePt t="29224" x="5773738" y="1766888"/>
          <p14:tracePt t="29248" x="5659438" y="1771650"/>
          <p14:tracePt t="29257" x="5564188" y="1771650"/>
          <p14:tracePt t="29274" x="5483225" y="1771650"/>
          <p14:tracePt t="29291" x="5468938" y="1771650"/>
          <p14:tracePt t="29308" x="5454650" y="1771650"/>
          <p14:tracePt t="29325" x="5435600" y="1776413"/>
          <p14:tracePt t="29341" x="5426075" y="1776413"/>
          <p14:tracePt t="29358" x="5416550" y="1781175"/>
          <p14:tracePt t="29374" x="5407025" y="1781175"/>
          <p14:tracePt t="29397" x="5397500" y="1781175"/>
          <p14:tracePt t="29784" x="5340350" y="1785938"/>
          <p14:tracePt t="29789" x="5278438" y="1785938"/>
          <p14:tracePt t="29800" x="5178425" y="1785938"/>
          <p14:tracePt t="29808" x="5049838" y="1785938"/>
          <p14:tracePt t="29831" x="4611688" y="1785938"/>
          <p14:tracePt t="29841" x="4454525" y="1785938"/>
          <p14:tracePt t="29858" x="4283075" y="1785938"/>
          <p14:tracePt t="29879" x="4178300" y="1781175"/>
          <p14:tracePt t="29894" x="4025900" y="1781175"/>
          <p14:tracePt t="29910" x="3949700" y="1781175"/>
          <p14:tracePt t="29924" x="3906838" y="1781175"/>
          <p14:tracePt t="29942" x="3868738" y="1781175"/>
          <p14:tracePt t="29959" x="3844925" y="1781175"/>
          <p14:tracePt t="29975" x="3797300" y="1781175"/>
          <p14:tracePt t="29991" x="3716338" y="1790700"/>
          <p14:tracePt t="30008" x="3668713" y="1795463"/>
          <p14:tracePt t="30025" x="3625850" y="1804988"/>
          <p14:tracePt t="30030" x="3602038" y="1809750"/>
          <p14:tracePt t="30042" x="3540125" y="1824038"/>
          <p14:tracePt t="30059" x="3492500" y="1828800"/>
          <p14:tracePt t="30075" x="3449638" y="1833563"/>
          <p14:tracePt t="30092" x="3406775" y="1833563"/>
          <p14:tracePt t="30113" x="3382963" y="1833563"/>
          <p14:tracePt t="30129" x="3344863" y="1833563"/>
          <p14:tracePt t="30147" x="3335338" y="1833563"/>
          <p14:tracePt t="30160" x="3321050" y="1833563"/>
          <p14:tracePt t="30181" x="3311525" y="1833563"/>
          <p14:tracePt t="30192" x="3292475" y="1833563"/>
          <p14:tracePt t="30208" x="3282950" y="1833563"/>
          <p14:tracePt t="30228" x="3278188" y="1833563"/>
          <p14:tracePt t="30242" x="3268663" y="1833563"/>
          <p14:tracePt t="30258" x="3263900" y="1833563"/>
          <p14:tracePt t="30275" x="3259138" y="1833563"/>
          <p14:tracePt t="30292" x="3254375" y="1833563"/>
          <p14:tracePt t="30324" x="3249613" y="1833563"/>
          <p14:tracePt t="30730" x="3259138" y="1833563"/>
          <p14:tracePt t="30738" x="3268663" y="1833563"/>
          <p14:tracePt t="30745" x="3273425" y="1833563"/>
          <p14:tracePt t="30759" x="3287713" y="1833563"/>
          <p14:tracePt t="30775" x="3297238" y="1833563"/>
          <p14:tracePt t="30792" x="3306763" y="1833563"/>
          <p14:tracePt t="30809" x="3316288" y="1833563"/>
          <p14:tracePt t="30825" x="3325813" y="1833563"/>
          <p14:tracePt t="30846" x="3340100" y="1833563"/>
          <p14:tracePt t="30859" x="3354388" y="1833563"/>
          <p14:tracePt t="30878" x="3363913" y="1833563"/>
          <p14:tracePt t="30899" x="3387725" y="1833563"/>
          <p14:tracePt t="30909" x="3421063" y="1833563"/>
          <p14:tracePt t="30928" x="3444875" y="1833563"/>
          <p14:tracePt t="30942" x="3463925" y="1833563"/>
          <p14:tracePt t="30959" x="3487738" y="1833563"/>
          <p14:tracePt t="30976" x="3497263" y="1833563"/>
          <p14:tracePt t="30992" x="3511550" y="1833563"/>
          <p14:tracePt t="31009" x="3535363" y="1833563"/>
          <p14:tracePt t="31026" x="3554413" y="1833563"/>
          <p14:tracePt t="31043" x="3568700" y="1828800"/>
          <p14:tracePt t="31059" x="3587750" y="1828800"/>
          <p14:tracePt t="31076" x="3602038" y="1828800"/>
          <p14:tracePt t="31098" x="3616325" y="1824038"/>
          <p14:tracePt t="31114" x="3640138" y="1819275"/>
          <p14:tracePt t="31130" x="3659188" y="1819275"/>
          <p14:tracePt t="31148" x="3668713" y="1819275"/>
          <p14:tracePt t="31162" x="3683000" y="1819275"/>
          <p14:tracePt t="31182" x="3687763" y="1814513"/>
          <p14:tracePt t="31193" x="3702050" y="1809750"/>
          <p14:tracePt t="31216" x="3716338" y="1809750"/>
          <p14:tracePt t="31226" x="3725863" y="1809750"/>
          <p14:tracePt t="31243" x="3730625" y="1809750"/>
          <p14:tracePt t="31259" x="3749675" y="1804988"/>
          <p14:tracePt t="31276" x="3759200" y="1804988"/>
          <p14:tracePt t="31292" x="3768725" y="1804988"/>
          <p14:tracePt t="31309" x="3783013" y="1800225"/>
          <p14:tracePt t="31326" x="3797300" y="1800225"/>
          <p14:tracePt t="31342" x="3811588" y="1795463"/>
          <p14:tracePt t="31363" x="3825875" y="1790700"/>
          <p14:tracePt t="31379" x="3840163" y="1790700"/>
          <p14:tracePt t="31396" x="3849688" y="1790700"/>
          <p14:tracePt t="31412" x="3868738" y="1790700"/>
          <p14:tracePt t="31426" x="3883025" y="1785938"/>
          <p14:tracePt t="31443" x="3911600" y="1781175"/>
          <p14:tracePt t="31465" x="3949700" y="1776413"/>
          <p14:tracePt t="31477" x="3983038" y="1771650"/>
          <p14:tracePt t="31500" x="4002088" y="1771650"/>
          <p14:tracePt t="31512" x="4025900" y="1771650"/>
          <p14:tracePt t="31526" x="4044950" y="1771650"/>
          <p14:tracePt t="31543" x="4054475" y="1771650"/>
          <p14:tracePt t="31560" x="4087813" y="1771650"/>
          <p14:tracePt t="31576" x="4097338" y="1771650"/>
          <p14:tracePt t="31593" x="4116388" y="1771650"/>
          <p14:tracePt t="31616" x="4130675" y="1771650"/>
          <p14:tracePt t="31628" x="4140200" y="1776413"/>
          <p14:tracePt t="31648" x="4144963" y="1776413"/>
          <p14:tracePt t="31659" x="4154488" y="1776413"/>
          <p14:tracePt t="31680" x="4168775" y="1776413"/>
          <p14:tracePt t="31693" x="4173538" y="1781175"/>
          <p14:tracePt t="31712" x="4178300" y="1781175"/>
          <p14:tracePt t="31735" x="4183063" y="1781175"/>
          <p14:tracePt t="31743" x="4183063" y="1785938"/>
          <p14:tracePt t="31759" x="4187825" y="1785938"/>
          <p14:tracePt t="31784" x="4192588" y="1785938"/>
          <p14:tracePt t="31803" x="4197350" y="1785938"/>
          <p14:tracePt t="31827" x="4202113" y="1785938"/>
          <p14:tracePt t="31878" x="4206875" y="1785938"/>
          <p14:tracePt t="31940" x="4211638" y="1785938"/>
          <p14:tracePt t="32664" x="4206875" y="1785938"/>
          <p14:tracePt t="32699" x="4202113" y="1785938"/>
          <p14:tracePt t="32729" x="4197350" y="1785938"/>
          <p14:tracePt t="32794" x="4192588" y="1785938"/>
          <p14:tracePt t="32864" x="4187825" y="1785938"/>
          <p14:tracePt t="32937" x="4183063" y="1785938"/>
          <p14:tracePt t="32951" x="4178300" y="1785938"/>
          <p14:tracePt t="32966" x="4173538" y="1785938"/>
          <p14:tracePt t="32972" x="4168775" y="1785938"/>
          <p14:tracePt t="32981" x="4164013" y="1785938"/>
          <p14:tracePt t="32994" x="4159250" y="1785938"/>
          <p14:tracePt t="33010" x="4154488" y="1785938"/>
          <p14:tracePt t="33028" x="4149725" y="1785938"/>
          <p14:tracePt t="33044" x="4116388" y="1781175"/>
          <p14:tracePt t="33061" x="4059238" y="1776413"/>
          <p14:tracePt t="33078" x="3987800" y="1771650"/>
          <p14:tracePt t="33099" x="3906838" y="1762125"/>
          <p14:tracePt t="33111" x="3873500" y="1752600"/>
          <p14:tracePt t="33128" x="3849688" y="1752600"/>
          <p14:tracePt t="33151" x="3797300" y="1752600"/>
          <p14:tracePt t="33161" x="3768725" y="1752600"/>
          <p14:tracePt t="33184" x="3740150" y="1752600"/>
          <p14:tracePt t="33194" x="3735388" y="1752600"/>
          <p14:tracePt t="33211" x="3730625" y="1752600"/>
          <p14:tracePt t="33228" x="3725863" y="1752600"/>
          <p14:tracePt t="33244" x="3721100" y="1752600"/>
          <p14:tracePt t="33277" x="3716338" y="1752600"/>
          <p14:tracePt t="33445" x="3716338" y="1757363"/>
          <p14:tracePt t="33549" x="3716338" y="1762125"/>
          <p14:tracePt t="33624" x="3716338" y="1766888"/>
          <p14:tracePt t="33725" x="3721100" y="1766888"/>
          <p14:tracePt t="33826" x="3725863" y="1766888"/>
          <p14:tracePt t="33904" x="3730625" y="1766888"/>
          <p14:tracePt t="33958" x="3730625" y="1771650"/>
          <p14:tracePt t="33970" x="3735388" y="1771650"/>
          <p14:tracePt t="34025" x="3740150" y="1771650"/>
          <p14:tracePt t="35467" x="3744913" y="1771650"/>
          <p14:tracePt t="35483" x="3754438" y="1771650"/>
          <p14:tracePt t="35490" x="3773488" y="1771650"/>
          <p14:tracePt t="35496" x="3783013" y="1771650"/>
          <p14:tracePt t="35513" x="3835400" y="1771650"/>
          <p14:tracePt t="35529" x="3878263" y="1771650"/>
          <p14:tracePt t="35536" x="3902075" y="1771650"/>
          <p14:tracePt t="35546" x="3940175" y="1771650"/>
          <p14:tracePt t="35563" x="3987800" y="1771650"/>
          <p14:tracePt t="35585" x="4073525" y="1766888"/>
          <p14:tracePt t="35596" x="4092575" y="1766888"/>
          <p14:tracePt t="35613" x="4121150" y="1766888"/>
          <p14:tracePt t="35629" x="4130675" y="1766888"/>
          <p14:tracePt t="35646" x="4144963" y="1766888"/>
          <p14:tracePt t="35680" x="4149725" y="1766888"/>
          <p14:tracePt t="35696" x="4154488" y="1771650"/>
          <p14:tracePt t="35719" x="4159250" y="1771650"/>
          <p14:tracePt t="35730" x="4168775" y="1771650"/>
          <p14:tracePt t="35749" x="4183063" y="1771650"/>
          <p14:tracePt t="35763" x="4197350" y="1776413"/>
          <p14:tracePt t="35780" x="4206875" y="1776413"/>
          <p14:tracePt t="35796" x="4216400" y="1776413"/>
          <p14:tracePt t="35819" x="4225925" y="1776413"/>
          <p14:tracePt t="35830" x="4230688" y="1776413"/>
          <p14:tracePt t="35871" x="4235450" y="1776413"/>
          <p14:tracePt t="39289" x="4230688" y="1781175"/>
          <p14:tracePt t="39305" x="4225925" y="1781175"/>
          <p14:tracePt t="39308" x="4221163" y="1781175"/>
          <p14:tracePt t="39322" x="4216400" y="1781175"/>
          <p14:tracePt t="39338" x="4211638" y="1781175"/>
          <p14:tracePt t="39357" x="4206875" y="1781175"/>
          <p14:tracePt t="39374" x="4202113" y="1785938"/>
          <p14:tracePt t="39416" x="4197350" y="1785938"/>
          <p14:tracePt t="39433" x="4197350" y="1790700"/>
          <p14:tracePt t="39449" x="4192588" y="1790700"/>
          <p14:tracePt t="39473" x="4187825" y="1790700"/>
          <p14:tracePt t="39506" x="4183063" y="1790700"/>
          <p14:tracePt t="39641" x="4183063" y="1795463"/>
          <p14:tracePt t="39645" x="4178300" y="1795463"/>
          <p14:tracePt t="39681" x="4168775" y="1795463"/>
          <p14:tracePt t="39689" x="4154488" y="1800225"/>
          <p14:tracePt t="39700" x="4130675" y="1804988"/>
          <p14:tracePt t="39716" x="4064000" y="1828800"/>
          <p14:tracePt t="39733" x="4006850" y="1838325"/>
          <p14:tracePt t="39752" x="3940175" y="1862138"/>
          <p14:tracePt t="39772" x="3711575" y="1876425"/>
          <p14:tracePt t="39783" x="3521075" y="1876425"/>
          <p14:tracePt t="39804" x="3273425" y="1885950"/>
          <p14:tracePt t="39816" x="2859088" y="1895475"/>
          <p14:tracePt t="39836" x="2592388" y="1928813"/>
          <p14:tracePt t="39849" x="2378075" y="1943100"/>
          <p14:tracePt t="39867" x="2092325" y="1971675"/>
          <p14:tracePt t="39883" x="2000250" y="1990725"/>
          <p14:tracePt t="39904" x="1890713" y="2014538"/>
          <p14:tracePt t="39920" x="1781175" y="2028825"/>
          <p14:tracePt t="39933" x="1733550" y="2047875"/>
          <p14:tracePt t="39950" x="1690688" y="2052638"/>
          <p14:tracePt t="39968" x="1638300" y="2062163"/>
          <p14:tracePt t="39983" x="1609725" y="2062163"/>
          <p14:tracePt t="40000" x="1590675" y="2066925"/>
          <p14:tracePt t="40020" x="1566863" y="2071688"/>
          <p14:tracePt t="40025" x="1543050" y="2085975"/>
          <p14:tracePt t="40033" x="1519238" y="2090738"/>
          <p14:tracePt t="40056" x="1495425" y="2100263"/>
          <p14:tracePt t="40066" x="1471613" y="2105025"/>
          <p14:tracePt t="40087" x="1443038" y="2105025"/>
          <p14:tracePt t="40100" x="1428750" y="2105025"/>
          <p14:tracePt t="40124" x="1404938" y="2105025"/>
          <p14:tracePt t="40133" x="1390650" y="2105025"/>
          <p14:tracePt t="40152" x="1385888" y="2105025"/>
          <p14:tracePt t="40168" x="1381125" y="2105025"/>
          <p14:tracePt t="40200" x="1376363" y="2105025"/>
          <p14:tracePt t="40233" x="1371600" y="2105025"/>
          <p14:tracePt t="40513" x="1395413" y="2105025"/>
          <p14:tracePt t="40520" x="1419225" y="2105025"/>
          <p14:tracePt t="40538" x="1485900" y="2105025"/>
          <p14:tracePt t="40554" x="1543050" y="2109788"/>
          <p14:tracePt t="40567" x="1576388" y="2119313"/>
          <p14:tracePt t="40590" x="1628775" y="2119313"/>
          <p14:tracePt t="40600" x="1671638" y="2119313"/>
          <p14:tracePt t="40617" x="1714500" y="2119313"/>
          <p14:tracePt t="40634" x="1757363" y="2119313"/>
          <p14:tracePt t="40652" x="1785938" y="2119313"/>
          <p14:tracePt t="40667" x="1804988" y="2114550"/>
          <p14:tracePt t="40684" x="1833563" y="2114550"/>
          <p14:tracePt t="40700" x="1862138" y="2114550"/>
          <p14:tracePt t="40717" x="1876425" y="2114550"/>
          <p14:tracePt t="40740" x="1909763" y="2114550"/>
          <p14:tracePt t="40753" x="1938338" y="2114550"/>
          <p14:tracePt t="40757" x="1952625" y="2114550"/>
          <p14:tracePt t="40767" x="1971675" y="2114550"/>
          <p14:tracePt t="40789" x="1990725" y="2119313"/>
          <p14:tracePt t="40801" x="2000250" y="2119313"/>
          <p14:tracePt t="40817" x="2009775" y="2119313"/>
          <p14:tracePt t="40834" x="2019300" y="2119313"/>
          <p14:tracePt t="40851" x="2035175" y="2119313"/>
          <p14:tracePt t="40868" x="2063750" y="2124075"/>
          <p14:tracePt t="40886" x="2159000" y="2128838"/>
          <p14:tracePt t="40901" x="2211388" y="2128838"/>
          <p14:tracePt t="40918" x="2273300" y="2128838"/>
          <p14:tracePt t="40936" x="2387600" y="2124075"/>
          <p14:tracePt t="40950" x="2463800" y="2124075"/>
          <p14:tracePt t="40967" x="2549525" y="2124075"/>
          <p14:tracePt t="40989" x="2754313" y="2124075"/>
          <p14:tracePt t="41001" x="2873375" y="2124075"/>
          <p14:tracePt t="41023" x="3059113" y="2124075"/>
          <p14:tracePt t="41026" x="3111500" y="2124075"/>
          <p14:tracePt t="41034" x="3178175" y="2133600"/>
          <p14:tracePt t="41055" x="3321050" y="2138363"/>
          <p14:tracePt t="41067" x="3387725" y="2138363"/>
          <p14:tracePt t="41084" x="3430588" y="2138363"/>
          <p14:tracePt t="41102" x="3492500" y="2133600"/>
          <p14:tracePt t="41117" x="3516313" y="2128838"/>
          <p14:tracePt t="41134" x="3535363" y="2119313"/>
          <p14:tracePt t="41150" x="3554413" y="2119313"/>
          <p14:tracePt t="41168" x="3563938" y="2119313"/>
          <p14:tracePt t="41525" x="3582988" y="2119313"/>
          <p14:tracePt t="41530" x="3611563" y="2128838"/>
          <p14:tracePt t="41541" x="3644900" y="2138363"/>
          <p14:tracePt t="41551" x="3721100" y="2152650"/>
          <p14:tracePt t="41567" x="3778250" y="2166938"/>
          <p14:tracePt t="41585" x="3797300" y="2171700"/>
          <p14:tracePt t="41601" x="3811588" y="2176463"/>
          <p14:tracePt t="41625" x="3825875" y="2181225"/>
          <p14:tracePt t="41634" x="3830638" y="2181225"/>
          <p14:tracePt t="41651" x="3840163" y="2181225"/>
          <p14:tracePt t="41668" x="3849688" y="2181225"/>
          <p14:tracePt t="41691" x="3878263" y="2181225"/>
          <p14:tracePt t="41702" x="3911600" y="2181225"/>
          <p14:tracePt t="41718" x="3930650" y="2181225"/>
          <p14:tracePt t="41739" x="3944938" y="2181225"/>
          <p14:tracePt t="41751" x="3963988" y="2181225"/>
          <p14:tracePt t="41774" x="3968750" y="2181225"/>
          <p14:tracePt t="41784" x="3973513" y="2181225"/>
          <p14:tracePt t="41808" x="3987800" y="2176463"/>
          <p14:tracePt t="41818" x="3992563" y="2176463"/>
          <p14:tracePt t="41835" x="3997325" y="2176463"/>
          <p14:tracePt t="41854" x="4011613" y="2171700"/>
          <p14:tracePt t="41868" x="4016375" y="2171700"/>
          <p14:tracePt t="41885" x="4021138" y="2171700"/>
          <p14:tracePt t="41904" x="4035425" y="2171700"/>
          <p14:tracePt t="41918" x="4049713" y="2166938"/>
          <p14:tracePt t="41935" x="4054475" y="2166938"/>
          <p14:tracePt t="41951" x="4059238" y="2166938"/>
          <p14:tracePt t="41968" x="4064000" y="2166938"/>
          <p14:tracePt t="42004" x="4068763" y="2166938"/>
          <p14:tracePt t="42027" x="4073525" y="2166938"/>
          <p14:tracePt t="42304" x="4083050" y="2166938"/>
          <p14:tracePt t="42312" x="4087813" y="2166938"/>
          <p14:tracePt t="42319" x="4092575" y="2166938"/>
          <p14:tracePt t="42335" x="4102100" y="2166938"/>
          <p14:tracePt t="42352" x="4111625" y="2166938"/>
          <p14:tracePt t="42368" x="4116388" y="2166938"/>
          <p14:tracePt t="42402" x="4121150" y="2166938"/>
          <p14:tracePt t="42420" x="4125913" y="2166938"/>
          <p14:tracePt t="42447" x="4125913" y="2171700"/>
          <p14:tracePt t="42461" x="4130675" y="2171700"/>
          <p14:tracePt t="42473" x="4135438" y="2171700"/>
          <p14:tracePt t="42486" x="4140200" y="2176463"/>
          <p14:tracePt t="42507" x="4144963" y="2176463"/>
          <p14:tracePt t="44522" x="4154488" y="2176463"/>
          <p14:tracePt t="44525" x="4159250" y="2176463"/>
          <p14:tracePt t="44537" x="4164013" y="2176463"/>
          <p14:tracePt t="44557" x="4197350" y="2181225"/>
          <p14:tracePt t="44571" x="4225925" y="2185988"/>
          <p14:tracePt t="44587" x="4259263" y="2190750"/>
          <p14:tracePt t="44607" x="4321175" y="2190750"/>
          <p14:tracePt t="44620" x="4354513" y="2200275"/>
          <p14:tracePt t="44637" x="4378325" y="2200275"/>
          <p14:tracePt t="44655" x="4425950" y="2205038"/>
          <p14:tracePt t="44671" x="4464050" y="2205038"/>
          <p14:tracePt t="44687" x="4511675" y="2214563"/>
          <p14:tracePt t="44710" x="4592638" y="2214563"/>
          <p14:tracePt t="44721" x="4635500" y="2219325"/>
          <p14:tracePt t="44727" x="4659313" y="2219325"/>
          <p14:tracePt t="44737" x="4673600" y="2219325"/>
          <p14:tracePt t="44757" x="4759325" y="2228850"/>
          <p14:tracePt t="44777" x="4802188" y="2228850"/>
          <p14:tracePt t="44787" x="4864100" y="2233613"/>
          <p14:tracePt t="44810" x="4983163" y="2233613"/>
          <p14:tracePt t="44820" x="5078413" y="2233613"/>
          <p14:tracePt t="44837" x="5140325" y="2233613"/>
          <p14:tracePt t="44854" x="5202238" y="2233613"/>
          <p14:tracePt t="44876" x="5321300" y="2228850"/>
          <p14:tracePt t="44887" x="5392738" y="2228850"/>
          <p14:tracePt t="44904" x="5459413" y="2228850"/>
          <p14:tracePt t="44920" x="5521325" y="2228850"/>
          <p14:tracePt t="44940" x="5549900" y="2228850"/>
          <p14:tracePt t="44960" x="5568950" y="2228850"/>
          <p14:tracePt t="44962" x="5573713" y="2228850"/>
          <p14:tracePt t="44971" x="5578475" y="2228850"/>
          <p14:tracePt t="45007" x="5583238" y="2228850"/>
          <p14:tracePt t="45078" x="5583238" y="2233613"/>
          <p14:tracePt t="45092" x="5588000" y="2233613"/>
          <p14:tracePt t="46354" x="5583238" y="2233613"/>
          <p14:tracePt t="46381" x="5578475" y="2233613"/>
          <p14:tracePt t="46399" x="5568950" y="2233613"/>
          <p14:tracePt t="46403" x="5554663" y="2233613"/>
          <p14:tracePt t="46411" x="5545138" y="2233613"/>
          <p14:tracePt t="46430" x="5516563" y="2233613"/>
          <p14:tracePt t="46443" x="5492750" y="2233613"/>
          <p14:tracePt t="46461" x="5483225" y="2233613"/>
          <p14:tracePt t="46471" x="5459413" y="2233613"/>
          <p14:tracePt t="46495" x="5449888" y="2233613"/>
          <p14:tracePt t="46505" x="5440363" y="2233613"/>
          <p14:tracePt t="46521" x="5430838" y="2233613"/>
          <p14:tracePt t="46541" x="5426075" y="2233613"/>
          <p14:tracePt t="46555" x="5421313" y="2233613"/>
          <p14:tracePt t="46577" x="5416550" y="2233613"/>
          <p14:tracePt t="46591" x="5407025" y="2233613"/>
          <p14:tracePt t="46629" x="5402263" y="2233613"/>
          <p14:tracePt t="46697" x="5397500" y="2233613"/>
          <p14:tracePt t="46711" x="5392738" y="2233613"/>
          <p14:tracePt t="46727" x="5387975" y="2233613"/>
          <p14:tracePt t="46741" x="5378450" y="2233613"/>
          <p14:tracePt t="46755" x="5373688" y="2233613"/>
          <p14:tracePt t="46769" x="5368925" y="2233613"/>
          <p14:tracePt t="46805" x="5364163" y="2233613"/>
          <p14:tracePt t="46827" x="5364163" y="2238375"/>
          <p14:tracePt t="46848" x="5359400" y="2238375"/>
          <p14:tracePt t="46856" x="5354638" y="2243138"/>
          <p14:tracePt t="46864" x="5349875" y="2243138"/>
          <p14:tracePt t="46880" x="5345113" y="2243138"/>
          <p14:tracePt t="46889" x="5340350" y="2247900"/>
          <p14:tracePt t="46905" x="5321300" y="2247900"/>
          <p14:tracePt t="46927" x="5307013" y="2257425"/>
          <p14:tracePt t="46942" x="5292725" y="2257425"/>
          <p14:tracePt t="46944" x="5278438" y="2262188"/>
          <p14:tracePt t="46960" x="5254625" y="2262188"/>
          <p14:tracePt t="46977" x="5202238" y="2276475"/>
          <p14:tracePt t="46989" x="5102225" y="2287588"/>
          <p14:tracePt t="47006" x="4683125" y="2297113"/>
          <p14:tracePt t="47023" x="4378325" y="2311400"/>
          <p14:tracePt t="47029" x="4144963" y="2330450"/>
          <p14:tracePt t="47039" x="4021138" y="2335213"/>
          <p14:tracePt t="47055" x="3502025" y="2378075"/>
          <p14:tracePt t="47073" x="3378200" y="2411413"/>
          <p14:tracePt t="47089" x="3259138" y="2439988"/>
          <p14:tracePt t="47106" x="3125788" y="2468563"/>
          <p14:tracePt t="47122" x="3116263" y="2468563"/>
          <p14:tracePt t="47501" x="3035300" y="2473325"/>
          <p14:tracePt t="47509" x="2963863" y="2473325"/>
          <p14:tracePt t="47515" x="2849563" y="2473325"/>
          <p14:tracePt t="47522" x="2706688" y="2473325"/>
          <p14:tracePt t="47539" x="2354263" y="2492375"/>
          <p14:tracePt t="47556" x="2097088" y="2492375"/>
          <p14:tracePt t="47573" x="1695450" y="2511425"/>
          <p14:tracePt t="47590" x="1504950" y="2511425"/>
          <p14:tracePt t="47606" x="1404938" y="2520950"/>
          <p14:tracePt t="47622" x="1281113" y="2520950"/>
          <p14:tracePt t="47639" x="1228725" y="2520950"/>
          <p14:tracePt t="47662" x="1195388" y="2520950"/>
          <p14:tracePt t="47678" x="1185863" y="2520950"/>
          <p14:tracePt t="47690" x="1181100" y="2520950"/>
          <p14:tracePt t="47712" x="1166813" y="2520950"/>
          <p14:tracePt t="48195" x="1171575" y="2520950"/>
          <p14:tracePt t="48333" x="1176338" y="2520950"/>
          <p14:tracePt t="48347" x="1176338" y="2516188"/>
          <p14:tracePt t="48431" x="1181100" y="2516188"/>
          <p14:tracePt t="48496" x="1185863" y="2516188"/>
          <p14:tracePt t="48535" x="1190625" y="2516188"/>
          <p14:tracePt t="48549" x="1195388" y="2516188"/>
          <p14:tracePt t="48561" x="1200150" y="2516188"/>
          <p14:tracePt t="48590" x="1204913" y="2511425"/>
          <p14:tracePt t="48598" x="1209675" y="2511425"/>
          <p14:tracePt t="48614" x="1214438" y="2511425"/>
          <p14:tracePt t="48623" x="1219200" y="2511425"/>
          <p14:tracePt t="48640" x="1238250" y="2511425"/>
          <p14:tracePt t="48662" x="1257300" y="2506663"/>
          <p14:tracePt t="48678" x="1281113" y="2506663"/>
          <p14:tracePt t="48697" x="1290638" y="2506663"/>
          <p14:tracePt t="48712" x="1309688" y="2506663"/>
          <p14:tracePt t="48713" x="1323975" y="2506663"/>
          <p14:tracePt t="48723" x="1328738" y="2506663"/>
          <p14:tracePt t="48743" x="1366838" y="2501900"/>
          <p14:tracePt t="48757" x="1404938" y="2501900"/>
          <p14:tracePt t="48774" x="1428750" y="2501900"/>
          <p14:tracePt t="48791" x="1462088" y="2501900"/>
          <p14:tracePt t="48807" x="1481138" y="2501900"/>
          <p14:tracePt t="48823" x="1490663" y="2501900"/>
          <p14:tracePt t="48841" x="1509713" y="2501900"/>
          <p14:tracePt t="48857" x="1519238" y="2501900"/>
          <p14:tracePt t="48880" x="1533525" y="2501900"/>
          <p14:tracePt t="48894" x="1547813" y="2506663"/>
          <p14:tracePt t="48907" x="1557338" y="2506663"/>
          <p14:tracePt t="48930" x="1576388" y="2506663"/>
          <p14:tracePt t="48942" x="1628775" y="2511425"/>
          <p14:tracePt t="48957" x="1657350" y="2516188"/>
          <p14:tracePt t="48977" x="1685925" y="2520950"/>
          <p14:tracePt t="48990" x="1724025" y="2520950"/>
          <p14:tracePt t="49007" x="1752600" y="2520950"/>
          <p14:tracePt t="49024" x="1776413" y="2525713"/>
          <p14:tracePt t="49041" x="1804988" y="2525713"/>
          <p14:tracePt t="49057" x="1824038" y="2525713"/>
          <p14:tracePt t="49074" x="1833563" y="2525713"/>
          <p14:tracePt t="49092" x="1852613" y="2525713"/>
          <p14:tracePt t="49108" x="1857375" y="2525713"/>
          <p14:tracePt t="49124" x="1866900" y="2525713"/>
          <p14:tracePt t="49145" x="1885950" y="2530475"/>
          <p14:tracePt t="50051" x="1895475" y="2530475"/>
          <p14:tracePt t="50060" x="1895475" y="2535238"/>
          <p14:tracePt t="50075" x="1900238" y="2535238"/>
          <p14:tracePt t="50091" x="1905000" y="2535238"/>
          <p14:tracePt t="50108" x="1909763" y="2540000"/>
          <p14:tracePt t="50147" x="1914525" y="2540000"/>
          <p14:tracePt t="50166" x="1919288" y="2540000"/>
          <p14:tracePt t="52096" x="1919288" y="2544763"/>
          <p14:tracePt t="52108" x="1919288" y="2549525"/>
          <p14:tracePt t="52117" x="1919288" y="2554288"/>
          <p14:tracePt t="52126" x="1919288" y="2559050"/>
          <p14:tracePt t="52148" x="1919288" y="2568575"/>
          <p14:tracePt t="52160" x="1905000" y="2587625"/>
          <p14:tracePt t="52176" x="1900238" y="2597150"/>
          <p14:tracePt t="52193" x="1895475" y="2620963"/>
          <p14:tracePt t="52214" x="1881188" y="2644775"/>
          <p14:tracePt t="52227" x="1866900" y="2663825"/>
          <p14:tracePt t="52243" x="1862138" y="2678113"/>
          <p14:tracePt t="52259" x="1852613" y="2701925"/>
          <p14:tracePt t="52277" x="1843088" y="2716213"/>
          <p14:tracePt t="52293" x="1833563" y="2730500"/>
          <p14:tracePt t="52310" x="1809750" y="2754313"/>
          <p14:tracePt t="52326" x="1800225" y="2768600"/>
          <p14:tracePt t="52348" x="1790700" y="2787650"/>
          <p14:tracePt t="52364" x="1766888" y="2820988"/>
          <p14:tracePt t="52366" x="1766888" y="2830513"/>
          <p14:tracePt t="52377" x="1762125" y="2840038"/>
          <p14:tracePt t="52397" x="1757363" y="2859088"/>
          <p14:tracePt t="52413" x="1743075" y="2878138"/>
          <p14:tracePt t="52426" x="1738313" y="2887663"/>
          <p14:tracePt t="52443" x="1728788" y="2897188"/>
          <p14:tracePt t="52465" x="1724025" y="2906713"/>
          <p14:tracePt t="52477" x="1724025" y="2911475"/>
          <p14:tracePt t="52493" x="1724025" y="2916238"/>
          <p14:tracePt t="52510" x="1719263" y="2921000"/>
          <p14:tracePt t="52547" x="1714500" y="2925763"/>
          <p14:tracePt t="52560" x="1714500" y="2930525"/>
          <p14:tracePt t="52576" x="1709738" y="2930525"/>
          <p14:tracePt t="52647" x="1709738" y="2935288"/>
          <p14:tracePt t="52653" x="1704975" y="2935288"/>
          <p14:tracePt t="52684" x="1704975" y="2940050"/>
          <p14:tracePt t="52690" x="1700213" y="2940050"/>
          <p14:tracePt t="52710" x="1690688" y="2963863"/>
          <p14:tracePt t="52727" x="1681163" y="2973388"/>
          <p14:tracePt t="52744" x="1676400" y="2987675"/>
          <p14:tracePt t="52761" x="1666875" y="3011488"/>
          <p14:tracePt t="52777" x="1657350" y="3021013"/>
          <p14:tracePt t="52794" x="1652588" y="3035300"/>
          <p14:tracePt t="52811" x="1647825" y="3063875"/>
          <p14:tracePt t="52827" x="1638300" y="3073400"/>
          <p14:tracePt t="52843" x="1633538" y="3097213"/>
          <p14:tracePt t="52866" x="1624013" y="3121025"/>
          <p14:tracePt t="52878" x="1624013" y="3125788"/>
          <p14:tracePt t="52900" x="1614488" y="3135313"/>
          <p14:tracePt t="52912" x="1614488" y="3140075"/>
          <p14:tracePt t="52933" x="1614488" y="3154363"/>
          <p14:tracePt t="52944" x="1614488" y="3163888"/>
          <p14:tracePt t="52967" x="1609725" y="3182938"/>
          <p14:tracePt t="52977" x="1609725" y="3192463"/>
          <p14:tracePt t="52994" x="1609725" y="3206750"/>
          <p14:tracePt t="53013" x="1609725" y="3216275"/>
          <p14:tracePt t="53027" x="1609725" y="3221038"/>
          <p14:tracePt t="53044" x="1609725" y="3225800"/>
          <p14:tracePt t="53061" x="1609725" y="3230563"/>
          <p14:tracePt t="53077" x="1609725" y="3240088"/>
          <p14:tracePt t="53096" x="1609725" y="3244850"/>
          <p14:tracePt t="53116" x="1609725" y="3249613"/>
          <p14:tracePt t="53130" x="1609725" y="3259138"/>
          <p14:tracePt t="53146" x="1609725" y="3263900"/>
          <p14:tracePt t="53166" x="1609725" y="3278188"/>
          <p14:tracePt t="53177" x="1609725" y="3282950"/>
          <p14:tracePt t="53194" x="1609725" y="3287713"/>
          <p14:tracePt t="53210" x="1609725" y="3297238"/>
          <p14:tracePt t="53228" x="1619250" y="3306763"/>
          <p14:tracePt t="53250" x="1624013" y="3311525"/>
          <p14:tracePt t="53260" x="1628775" y="3316288"/>
          <p14:tracePt t="53277" x="1633538" y="3330575"/>
          <p14:tracePt t="53294" x="1652588" y="3340100"/>
          <p14:tracePt t="53310" x="1662113" y="3354388"/>
          <p14:tracePt t="53333" x="1690688" y="3368675"/>
          <p14:tracePt t="53345" x="1709738" y="3378200"/>
          <p14:tracePt t="53365" x="1747838" y="3392488"/>
          <p14:tracePt t="53377" x="1814513" y="3397250"/>
          <p14:tracePt t="53398" x="1857375" y="3397250"/>
          <p14:tracePt t="53411" x="1890713" y="3402013"/>
          <p14:tracePt t="53434" x="1924050" y="3406775"/>
          <p14:tracePt t="53444" x="1957388" y="3406775"/>
          <p14:tracePt t="53461" x="1995488" y="3406775"/>
          <p14:tracePt t="53477" x="2092325" y="3382963"/>
          <p14:tracePt t="53494" x="2163763" y="3373438"/>
          <p14:tracePt t="53511" x="2244725" y="3349625"/>
          <p14:tracePt t="53528" x="2368550" y="3316288"/>
          <p14:tracePt t="53545" x="2435225" y="3306763"/>
          <p14:tracePt t="53561" x="2468563" y="3306763"/>
          <p14:tracePt t="53585" x="2516188" y="3306763"/>
          <p14:tracePt t="53597" x="2544763" y="3306763"/>
          <p14:tracePt t="53615" x="2568575" y="3306763"/>
          <p14:tracePt t="53627" x="2625725" y="3306763"/>
          <p14:tracePt t="53644" x="2644775" y="3311525"/>
          <p14:tracePt t="53666" x="2668588" y="3311525"/>
          <p14:tracePt t="53683" x="2678113" y="3311525"/>
          <p14:tracePt t="53694" x="2697163" y="3311525"/>
          <p14:tracePt t="53717" x="2720975" y="3321050"/>
          <p14:tracePt t="53729" x="2730500" y="3325813"/>
          <p14:tracePt t="53744" x="2735263" y="3330575"/>
          <p14:tracePt t="53761" x="2740025" y="3330575"/>
          <p14:tracePt t="53779" x="2754313" y="3335338"/>
          <p14:tracePt t="57771" x="2763838" y="3335338"/>
          <p14:tracePt t="57778" x="2782888" y="3335338"/>
          <p14:tracePt t="57786" x="2797175" y="3335338"/>
          <p14:tracePt t="57802" x="2811463" y="3335338"/>
          <p14:tracePt t="57815" x="2863850" y="3340100"/>
          <p14:tracePt t="57837" x="2892425" y="3344863"/>
          <p14:tracePt t="57852" x="2921000" y="3349625"/>
          <p14:tracePt t="57854" x="2925763" y="3349625"/>
          <p14:tracePt t="57864" x="2940050" y="3354388"/>
          <p14:tracePt t="57881" x="2949575" y="3354388"/>
          <p14:tracePt t="57898" x="2954338" y="3354388"/>
          <p14:tracePt t="57951" x="2959100" y="3354388"/>
          <p14:tracePt t="58294" x="2968625" y="3354388"/>
          <p14:tracePt t="58304" x="2982913" y="3354388"/>
          <p14:tracePt t="58316" x="3016250" y="3354388"/>
          <p14:tracePt t="58331" x="3054350" y="3349625"/>
          <p14:tracePt t="58349" x="3082925" y="3340100"/>
          <p14:tracePt t="58372" x="3149600" y="3335338"/>
          <p14:tracePt t="58381" x="3201988" y="3330575"/>
          <p14:tracePt t="58405" x="3292475" y="3325813"/>
          <p14:tracePt t="58416" x="3363913" y="3321050"/>
          <p14:tracePt t="58432" x="3459163" y="3321050"/>
          <p14:tracePt t="58449" x="3544888" y="3321050"/>
          <p14:tracePt t="58466" x="3611563" y="3325813"/>
          <p14:tracePt t="58482" x="3659188" y="3335338"/>
          <p14:tracePt t="58498" x="3678238" y="3335338"/>
          <p14:tracePt t="58522" x="3697288" y="3340100"/>
          <p14:tracePt t="58525" x="3702050" y="3340100"/>
          <p14:tracePt t="58534" x="3706813" y="3340100"/>
          <p14:tracePt t="58559" x="3711575" y="3340100"/>
          <p14:tracePt t="58611" x="3716338" y="3340100"/>
          <p14:tracePt t="58652" x="3721100" y="3340100"/>
          <p14:tracePt t="59354" x="3721100" y="3344863"/>
          <p14:tracePt t="62137" x="3725863" y="3344863"/>
          <p14:tracePt t="62146" x="3740150" y="3344863"/>
          <p14:tracePt t="62151" x="3763963" y="3349625"/>
          <p14:tracePt t="62168" x="3830638" y="3354388"/>
          <p14:tracePt t="62192" x="4111625" y="3402013"/>
          <p14:tracePt t="62201" x="4516438" y="3411538"/>
          <p14:tracePt t="62218" x="4978400" y="3459163"/>
          <p14:tracePt t="62238" x="5635625" y="3487738"/>
          <p14:tracePt t="62252" x="6656388" y="3587750"/>
          <p14:tracePt t="62273" x="7304088" y="3725863"/>
          <p14:tracePt t="62290" x="8142288" y="3978275"/>
          <p14:tracePt t="62308" x="8399463" y="4035425"/>
          <p14:tracePt t="62318" x="8437563" y="4040188"/>
          <p14:tracePt t="62341" x="8461375" y="4040188"/>
          <p14:tracePt t="62354" x="8461375" y="4035425"/>
          <p14:tracePt t="62630" x="8504238" y="3963988"/>
          <p14:tracePt t="62638" x="8618538" y="3821113"/>
          <p14:tracePt t="62652" x="8770938" y="3630613"/>
          <p14:tracePt t="62669" x="9056688" y="3340100"/>
          <p14:tracePt t="62685" x="9551988" y="2982913"/>
          <p14:tracePt t="62702" x="10094913" y="2640013"/>
          <p14:tracePt t="62718" x="10606088" y="2416175"/>
          <p14:tracePt t="62742" x="11010900" y="2166938"/>
          <p14:tracePt t="62754" x="11430000" y="1924050"/>
          <p14:tracePt t="62773" x="11687175" y="1752600"/>
          <p14:tracePt t="62785" x="11977688" y="1514475"/>
          <p14:tracePt t="62807" x="12072938" y="1457325"/>
          <p14:tracePt t="62818" x="12106275" y="1433513"/>
          <p14:tracePt t="62835" x="12115800" y="1423988"/>
          <p14:tracePt t="62852" x="12120563" y="1423988"/>
          <p14:tracePt t="62955" x="12115800" y="1423988"/>
          <p14:tracePt t="62959" x="12115800" y="1428750"/>
          <p14:tracePt t="62970" x="12106275" y="1433513"/>
          <p14:tracePt t="62991" x="12058650" y="1452563"/>
          <p14:tracePt t="63007" x="11925300" y="1528763"/>
          <p14:tracePt t="63018" x="11863388" y="1562100"/>
          <p14:tracePt t="63037" x="11772900" y="1614488"/>
          <p14:tracePt t="63052" x="11720513" y="1643063"/>
          <p14:tracePt t="63068" x="11634788" y="1700213"/>
          <p14:tracePt t="63092" x="11587163" y="1738313"/>
          <p14:tracePt t="63103" x="11510963" y="1795463"/>
          <p14:tracePt t="63119" x="11249025" y="1928813"/>
          <p14:tracePt t="63136" x="11101388" y="2009775"/>
          <p14:tracePt t="63152" x="10920413" y="2085975"/>
          <p14:tracePt t="63169" x="10787063" y="2162175"/>
          <p14:tracePt t="63186" x="10615613" y="2262188"/>
          <p14:tracePt t="63207" x="10420350" y="2411413"/>
          <p14:tracePt t="63221" x="10152063" y="2587625"/>
          <p14:tracePt t="63243" x="9999663" y="2706688"/>
          <p14:tracePt t="63252" x="9737725" y="2921000"/>
          <p14:tracePt t="63274" x="9423400" y="3178175"/>
          <p14:tracePt t="63286" x="9223375" y="3325813"/>
          <p14:tracePt t="63302" x="9099550" y="3425825"/>
          <p14:tracePt t="63319" x="8923338" y="3540125"/>
          <p14:tracePt t="63335" x="8866188" y="3568700"/>
          <p14:tracePt t="63353" x="8828088" y="3592513"/>
          <p14:tracePt t="63369" x="8794750" y="3611563"/>
          <p14:tracePt t="63386" x="8780463" y="3621088"/>
          <p14:tracePt t="63403" x="8775700" y="3625850"/>
          <p14:tracePt t="63419" x="8766175" y="3635375"/>
          <p14:tracePt t="63436" x="8761413" y="3635375"/>
          <p14:tracePt t="63453" x="8756650" y="3635375"/>
          <p14:tracePt t="63473" x="8742363" y="3644900"/>
          <p14:tracePt t="63490" x="8742363" y="3649663"/>
          <p14:tracePt t="63509" x="8732838" y="3654425"/>
          <p14:tracePt t="63577" x="8732838" y="3644900"/>
          <p14:tracePt t="63584" x="8737600" y="3635375"/>
          <p14:tracePt t="63591" x="8766175" y="3602038"/>
          <p14:tracePt t="63603" x="8789988" y="3573463"/>
          <p14:tracePt t="63619" x="8880475" y="3473450"/>
          <p14:tracePt t="63636" x="8990013" y="3378200"/>
          <p14:tracePt t="63652" x="9109075" y="3268663"/>
          <p14:tracePt t="63670" x="9337675" y="3001963"/>
          <p14:tracePt t="63686" x="9480550" y="2878138"/>
          <p14:tracePt t="63710" x="9599613" y="2754313"/>
          <p14:tracePt t="63725" x="9852025" y="2573338"/>
          <p14:tracePt t="63741" x="10071100" y="2387600"/>
          <p14:tracePt t="63752" x="10367963" y="2190750"/>
          <p14:tracePt t="63776" x="10710863" y="1947863"/>
          <p14:tracePt t="63790" x="10877550" y="1833563"/>
          <p14:tracePt t="63802" x="11063288" y="1747838"/>
          <p14:tracePt t="63820" x="11153775" y="1704975"/>
          <p14:tracePt t="63836" x="11191875" y="1681163"/>
          <p14:tracePt t="63854" x="11210925" y="1666875"/>
          <p14:tracePt t="63869" x="11225213" y="1657350"/>
          <p14:tracePt t="63886" x="11229975" y="1652588"/>
          <p14:tracePt t="63903" x="11234738" y="1652588"/>
          <p14:tracePt t="63920" x="11234738" y="1647825"/>
          <p14:tracePt t="64321" x="11225213" y="1647825"/>
          <p14:tracePt t="64330" x="11196638" y="1647825"/>
          <p14:tracePt t="64337" x="11125200" y="1662113"/>
          <p14:tracePt t="64353" x="10963275" y="1719263"/>
          <p14:tracePt t="64369" x="10620375" y="1824038"/>
          <p14:tracePt t="64387" x="9971088" y="2090738"/>
          <p14:tracePt t="64403" x="9475788" y="2292350"/>
          <p14:tracePt t="64420" x="8947150" y="2535238"/>
          <p14:tracePt t="64436" x="8113713" y="2930525"/>
          <p14:tracePt t="64460" x="7689850" y="3221038"/>
          <p14:tracePt t="64471" x="7404100" y="3416300"/>
          <p14:tracePt t="64491" x="7113588" y="3630613"/>
          <p14:tracePt t="64503" x="7008813" y="3716338"/>
          <p14:tracePt t="64522" x="6961188" y="3759200"/>
          <p14:tracePt t="64527" x="6951663" y="3763963"/>
          <p14:tracePt t="64540" x="6937375" y="3778250"/>
          <p14:tracePt t="64553" x="6932613" y="3783013"/>
          <p14:tracePt t="64570" x="6927850" y="3783013"/>
          <p14:tracePt t="65270" x="6899275" y="3773488"/>
          <p14:tracePt t="65274" x="6851650" y="3749675"/>
          <p14:tracePt t="65294" x="6651625" y="3616325"/>
          <p14:tracePt t="65304" x="6427788" y="3497263"/>
          <p14:tracePt t="65321" x="6064250" y="3249613"/>
          <p14:tracePt t="65337" x="5788025" y="3106738"/>
          <p14:tracePt t="65354" x="5354638" y="2930525"/>
          <p14:tracePt t="65371" x="5111750" y="2844800"/>
          <p14:tracePt t="65387" x="4916488" y="2797175"/>
          <p14:tracePt t="65404" x="4730750" y="2768600"/>
          <p14:tracePt t="65421" x="4635500" y="2759075"/>
          <p14:tracePt t="65444" x="4530725" y="2754313"/>
          <p14:tracePt t="65460" x="4502150" y="2754313"/>
          <p14:tracePt t="65476" x="4492625" y="2754313"/>
          <p14:tracePt t="65491" x="4483100" y="2754313"/>
          <p14:tracePt t="65827" x="4373563" y="2716213"/>
          <p14:tracePt t="65833" x="4249738" y="2663825"/>
          <p14:tracePt t="65844" x="4064000" y="2582863"/>
          <p14:tracePt t="65856" x="3663950" y="2373313"/>
          <p14:tracePt t="65871" x="3254375" y="2195513"/>
          <p14:tracePt t="65888" x="2887663" y="2076450"/>
          <p14:tracePt t="65904" x="2763838" y="2043113"/>
          <p14:tracePt t="65926" x="2516188" y="1971675"/>
          <p14:tracePt t="65943" x="2439988" y="1971675"/>
          <p14:tracePt t="65944" x="2401888" y="1966913"/>
          <p14:tracePt t="65958" x="2368550" y="1962150"/>
          <p14:tracePt t="65971" x="2282825" y="1952625"/>
          <p14:tracePt t="65992" x="2254250" y="1952625"/>
          <p14:tracePt t="66004" x="2235200" y="1952625"/>
          <p14:tracePt t="66021" x="2225675" y="1952625"/>
          <p14:tracePt t="66038" x="2220913" y="1952625"/>
          <p14:tracePt t="66381" x="2178050" y="1943100"/>
          <p14:tracePt t="66385" x="2125663" y="1928813"/>
          <p14:tracePt t="66395" x="2087563" y="1919288"/>
          <p14:tracePt t="66405" x="2024063" y="1905000"/>
          <p14:tracePt t="66429" x="1943100" y="1890713"/>
          <p14:tracePt t="66440" x="1881188" y="1881188"/>
          <p14:tracePt t="66461" x="1824038" y="1876425"/>
          <p14:tracePt t="66472" x="1685925" y="1876425"/>
          <p14:tracePt t="66490" x="1638300" y="1876425"/>
          <p14:tracePt t="66505" x="1619250" y="1876425"/>
          <p14:tracePt t="66527" x="1590675" y="1876425"/>
          <p14:tracePt t="66532" x="1585913" y="1876425"/>
          <p14:tracePt t="66538" x="1576388" y="1876425"/>
          <p14:tracePt t="66556" x="1571625" y="1876425"/>
          <p14:tracePt t="66572" x="1562100" y="1876425"/>
          <p14:tracePt t="66589" x="1557338" y="1876425"/>
          <p14:tracePt t="66606" x="1547813" y="1876425"/>
          <p14:tracePt t="66622" x="1543050" y="1876425"/>
          <p14:tracePt t="66639" x="1543050" y="1881188"/>
          <p14:tracePt t="66655" x="1538288" y="1881188"/>
          <p14:tracePt t="66679" x="1533525" y="1881188"/>
          <p14:tracePt t="66702" x="1528763" y="1885950"/>
          <p14:tracePt t="66716" x="1524000" y="1885950"/>
          <p14:tracePt t="66724" x="1519238" y="1885950"/>
          <p14:tracePt t="66741" x="1514475" y="1885950"/>
          <p14:tracePt t="66755" x="1509713" y="1885950"/>
          <p14:tracePt t="66803" x="1504950" y="1885950"/>
          <p14:tracePt t="66882" x="1500188" y="1885950"/>
          <p14:tracePt t="67441" x="1504950" y="1885950"/>
          <p14:tracePt t="67542" x="1509713" y="1885950"/>
          <p14:tracePt t="67591" x="1514475" y="1885950"/>
          <p14:tracePt t="67655" x="1519238" y="1885950"/>
          <p14:tracePt t="68409" x="1514475" y="1885950"/>
          <p14:tracePt t="68443" x="1509713" y="1885950"/>
          <p14:tracePt t="68458" x="1504950" y="1885950"/>
          <p14:tracePt t="68473" x="1500188" y="1885950"/>
          <p14:tracePt t="68479" x="1485900" y="1885950"/>
          <p14:tracePt t="68490" x="1471613" y="1885950"/>
          <p14:tracePt t="68508" x="1404938" y="1895475"/>
          <p14:tracePt t="68528" x="1333500" y="1914525"/>
          <p14:tracePt t="68532" x="1300163" y="1919288"/>
          <p14:tracePt t="68540" x="1276350" y="1919288"/>
          <p14:tracePt t="68560" x="1204913" y="1938338"/>
          <p14:tracePt t="68573" x="1181100" y="1947863"/>
          <p14:tracePt t="68591" x="1166813" y="1952625"/>
          <p14:tracePt t="68609" x="1128713" y="1971675"/>
          <p14:tracePt t="68629" x="1100138" y="1981200"/>
          <p14:tracePt t="68646" x="1081088" y="1995488"/>
          <p14:tracePt t="68661" x="1038225" y="2019300"/>
          <p14:tracePt t="68674" x="1014413" y="2033588"/>
          <p14:tracePt t="68690" x="995363" y="2052638"/>
          <p14:tracePt t="68713" x="981075" y="2057400"/>
          <p14:tracePt t="68725" x="971550" y="2066925"/>
          <p14:tracePt t="68740" x="962025" y="2076450"/>
          <p14:tracePt t="68757" x="952500" y="2081213"/>
          <p14:tracePt t="68795" x="947738" y="2081213"/>
          <p14:tracePt t="68806" x="947738" y="2085975"/>
          <p14:tracePt t="68859" x="942975" y="2085975"/>
          <p14:tracePt t="68930" x="933450" y="2095500"/>
          <p14:tracePt t="68939" x="928688" y="2100263"/>
          <p14:tracePt t="68945" x="919163" y="2119313"/>
          <p14:tracePt t="68964" x="890588" y="2166938"/>
          <p14:tracePt t="68973" x="866775" y="2209800"/>
          <p14:tracePt t="68997" x="838200" y="2262188"/>
          <p14:tracePt t="69007" x="828675" y="2276475"/>
          <p14:tracePt t="69023" x="819150" y="2306638"/>
          <p14:tracePt t="69041" x="819150" y="2316163"/>
          <p14:tracePt t="69057" x="809625" y="2339975"/>
          <p14:tracePt t="69074" x="795338" y="2444750"/>
          <p14:tracePt t="69090" x="795338" y="2520950"/>
          <p14:tracePt t="69108" x="795338" y="2573338"/>
          <p14:tracePt t="69124" x="795338" y="2640013"/>
          <p14:tracePt t="69146" x="800100" y="2659063"/>
          <p14:tracePt t="69158" x="823913" y="2716213"/>
          <p14:tracePt t="69179" x="857250" y="2763838"/>
          <p14:tracePt t="69193" x="885825" y="2797175"/>
          <p14:tracePt t="69207" x="904875" y="2816225"/>
          <p14:tracePt t="69229" x="914400" y="2825750"/>
          <p14:tracePt t="69240" x="919163" y="2835275"/>
          <p14:tracePt t="69258" x="919163" y="2840038"/>
          <p14:tracePt t="69275" x="928688" y="2840038"/>
          <p14:tracePt t="69340" x="933450" y="2840038"/>
          <p14:tracePt t="69505" x="938213" y="2873375"/>
          <p14:tracePt t="69511" x="938213" y="2940050"/>
          <p14:tracePt t="69524" x="938213" y="2997200"/>
          <p14:tracePt t="69541" x="890588" y="3216275"/>
          <p14:tracePt t="69558" x="881063" y="3311525"/>
          <p14:tracePt t="69576" x="866775" y="3416300"/>
          <p14:tracePt t="69591" x="862013" y="3592513"/>
          <p14:tracePt t="69607" x="862013" y="3649663"/>
          <p14:tracePt t="69624" x="866775" y="3678238"/>
          <p14:tracePt t="69645" x="876300" y="3721100"/>
          <p14:tracePt t="69659" x="876300" y="3730625"/>
          <p14:tracePt t="69679" x="876300" y="3740150"/>
          <p14:tracePt t="69691" x="876300" y="3744913"/>
          <p14:tracePt t="70425" x="881063" y="3754438"/>
          <p14:tracePt t="70428" x="885825" y="3763963"/>
          <p14:tracePt t="70441" x="900113" y="3773488"/>
          <p14:tracePt t="70458" x="938213" y="3830638"/>
          <p14:tracePt t="70475" x="966788" y="3873500"/>
          <p14:tracePt t="70498" x="1019175" y="3925888"/>
          <p14:tracePt t="70508" x="1062038" y="3959225"/>
          <p14:tracePt t="70525" x="1100138" y="3992563"/>
          <p14:tracePt t="70530" x="1123950" y="4016375"/>
          <p14:tracePt t="70541" x="1166813" y="4054475"/>
          <p14:tracePt t="70559" x="1281113" y="4144963"/>
          <p14:tracePt t="70575" x="1362075" y="4211638"/>
          <p14:tracePt t="70593" x="1476375" y="4297363"/>
          <p14:tracePt t="70609" x="1581150" y="4406900"/>
          <p14:tracePt t="70627" x="1666875" y="4487863"/>
          <p14:tracePt t="70646" x="1728788" y="4559300"/>
          <p14:tracePt t="70658" x="1838325" y="4697413"/>
          <p14:tracePt t="70681" x="1895475" y="4768850"/>
          <p14:tracePt t="70692" x="1928813" y="4821238"/>
          <p14:tracePt t="70708" x="2005013" y="4926013"/>
          <p14:tracePt t="70725" x="2049463" y="5006975"/>
          <p14:tracePt t="70741" x="2078038" y="5049838"/>
          <p14:tracePt t="70759" x="2106613" y="5092700"/>
          <p14:tracePt t="70776" x="2125663" y="5106988"/>
          <p14:tracePt t="70792" x="2135188" y="5130800"/>
          <p14:tracePt t="70808" x="2159000" y="5164138"/>
          <p14:tracePt t="70825" x="2168525" y="5187950"/>
          <p14:tracePt t="70842" x="2178050" y="5207000"/>
          <p14:tracePt t="70862" x="2182813" y="5216525"/>
          <p14:tracePt t="74715" x="2182813" y="5221288"/>
          <p14:tracePt t="74729" x="2182813" y="5230813"/>
          <p14:tracePt t="74738" x="2187575" y="5245100"/>
          <p14:tracePt t="74745" x="2187575" y="5264150"/>
          <p14:tracePt t="74762" x="2187575" y="5321300"/>
          <p14:tracePt t="74784" x="2182813" y="5378450"/>
          <p14:tracePt t="74795" x="2178050" y="5411788"/>
          <p14:tracePt t="74817" x="2178050" y="5435600"/>
          <p14:tracePt t="74834" x="2178050" y="5459413"/>
          <p14:tracePt t="74836" x="2178050" y="5468938"/>
          <p14:tracePt t="74862" x="2178050" y="5478463"/>
          <p14:tracePt t="74879" x="2178050" y="5492750"/>
          <p14:tracePt t="74897" x="2178050" y="5497513"/>
          <p14:tracePt t="74916" x="2178050" y="5502275"/>
          <p14:tracePt t="74929" x="2178050" y="5511800"/>
          <p14:tracePt t="74962" x="2178050" y="5516563"/>
          <p14:tracePt t="74979" x="2182813" y="5516563"/>
          <p14:tracePt t="75008" x="2187575" y="5516563"/>
          <p14:tracePt t="75022" x="2192338" y="5516563"/>
          <p14:tracePt t="75039" x="2197100" y="5516563"/>
          <p14:tracePt t="75058" x="2201863" y="5516563"/>
          <p14:tracePt t="75068" x="2206625" y="5516563"/>
          <p14:tracePt t="75078" x="2211388" y="5516563"/>
          <p14:tracePt t="75099" x="2216150" y="5516563"/>
          <p14:tracePt t="75118" x="2220913" y="5516563"/>
          <p14:tracePt t="75130" x="2225675" y="5511800"/>
          <p14:tracePt t="75153" x="2235200" y="5502275"/>
          <p14:tracePt t="75162" x="2249488" y="5497513"/>
          <p14:tracePt t="75186" x="2259013" y="5487988"/>
          <p14:tracePt t="75196" x="2273300" y="5478463"/>
          <p14:tracePt t="75212" x="2282825" y="5478463"/>
          <p14:tracePt t="75229" x="2292350" y="5473700"/>
          <p14:tracePt t="75245" x="2311400" y="5464175"/>
          <p14:tracePt t="75262" x="2339975" y="5464175"/>
          <p14:tracePt t="75285" x="2373313" y="5464175"/>
          <p14:tracePt t="75301" x="2392363" y="5464175"/>
          <p14:tracePt t="75312" x="2425700" y="5459413"/>
          <p14:tracePt t="75334" x="2459038" y="5459413"/>
          <p14:tracePt t="75347" x="2487613" y="5459413"/>
          <p14:tracePt t="75367" x="2525713" y="5459413"/>
          <p14:tracePt t="75378" x="2578100" y="5454650"/>
          <p14:tracePt t="75396" x="2678113" y="5454650"/>
          <p14:tracePt t="75413" x="2740025" y="5459413"/>
          <p14:tracePt t="75435" x="2811463" y="5464175"/>
          <p14:tracePt t="75446" x="2835275" y="5468938"/>
          <p14:tracePt t="75463" x="2868613" y="5478463"/>
          <p14:tracePt t="75479" x="2882900" y="5487988"/>
          <p14:tracePt t="75496" x="2897188" y="5492750"/>
          <p14:tracePt t="75513" x="2901950" y="5492750"/>
          <p14:tracePt t="75567" x="2906713" y="5492750"/>
          <p14:tracePt t="75583" x="2906713" y="5497513"/>
          <p14:tracePt t="76180" x="2887663" y="5497513"/>
          <p14:tracePt t="76183" x="2854325" y="5497513"/>
          <p14:tracePt t="76196" x="2801938" y="5487988"/>
          <p14:tracePt t="76214" x="2673350" y="5445125"/>
          <p14:tracePt t="76229" x="2587625" y="5421313"/>
          <p14:tracePt t="76246" x="2473325" y="5392738"/>
          <p14:tracePt t="76263" x="2316163" y="5359400"/>
          <p14:tracePt t="76280" x="2216150" y="5340350"/>
          <p14:tracePt t="76303" x="2135188" y="5330825"/>
          <p14:tracePt t="76318" x="2044700" y="5316538"/>
          <p14:tracePt t="76333" x="1995488" y="5316538"/>
          <p14:tracePt t="76347" x="1924050" y="5316538"/>
          <p14:tracePt t="76354" x="1871663" y="5316538"/>
          <p14:tracePt t="76363" x="1781175" y="5321300"/>
          <p14:tracePt t="76379" x="1690688" y="5340350"/>
          <p14:tracePt t="76404" x="1571625" y="5345113"/>
          <p14:tracePt t="76413" x="1485900" y="5354638"/>
          <p14:tracePt t="76429" x="1443038" y="5359400"/>
          <p14:tracePt t="76447" x="1419225" y="5359400"/>
          <p14:tracePt t="76463" x="1395413" y="5359400"/>
          <p14:tracePt t="76481" x="1381125" y="5368925"/>
          <p14:tracePt t="76496" x="1371600" y="5373688"/>
          <p14:tracePt t="76513" x="1352550" y="5378450"/>
          <p14:tracePt t="76530" x="1347788" y="5383213"/>
          <p14:tracePt t="76553" x="1338263" y="5383213"/>
          <p14:tracePt t="76568" x="1328738" y="5383213"/>
          <p14:tracePt t="76584" x="1328738" y="5387975"/>
          <p14:tracePt t="76597" x="1323975" y="5387975"/>
          <p14:tracePt t="76618" x="1323975" y="5397500"/>
          <p14:tracePt t="76632" x="1319213" y="5402263"/>
          <p14:tracePt t="76674" x="1319213" y="5407025"/>
          <p14:tracePt t="76758" x="1319213" y="5411788"/>
          <p14:tracePt t="76895" x="1323975" y="5411788"/>
          <p14:tracePt t="76917" x="1328738" y="5411788"/>
          <p14:tracePt t="76939" x="1333500" y="5411788"/>
          <p14:tracePt t="76994" x="1338263" y="5411788"/>
          <p14:tracePt t="77025" x="1343025" y="5411788"/>
          <p14:tracePt t="77087" x="1347788" y="5411788"/>
          <p14:tracePt t="77151" x="1352550" y="5411788"/>
          <p14:tracePt t="77190" x="1357313" y="5411788"/>
          <p14:tracePt t="77216" x="1362075" y="5411788"/>
          <p14:tracePt t="77282" x="1366838" y="5411788"/>
          <p14:tracePt t="77324" x="1371600" y="5411788"/>
          <p14:tracePt t="77340" x="1376363" y="5411788"/>
          <p14:tracePt t="77346" x="1385888" y="5411788"/>
          <p14:tracePt t="77352" x="1390650" y="5411788"/>
          <p14:tracePt t="77364" x="1395413" y="5411788"/>
          <p14:tracePt t="77383" x="1428750" y="5411788"/>
          <p14:tracePt t="77401" x="1443038" y="5411788"/>
          <p14:tracePt t="77414" x="1462088" y="5411788"/>
          <p14:tracePt t="77431" x="1476375" y="5411788"/>
          <p14:tracePt t="77448" x="1485900" y="5411788"/>
          <p14:tracePt t="77481" x="1490663" y="5411788"/>
          <p14:tracePt t="77541" x="1495425" y="5411788"/>
          <p14:tracePt t="77575" x="1500188" y="5411788"/>
          <p14:tracePt t="77631" x="1504950" y="5411788"/>
          <p14:tracePt t="77638" x="1504950" y="5416550"/>
          <p14:tracePt t="77660" x="1514475" y="5416550"/>
          <p14:tracePt t="77669" x="1519238" y="5416550"/>
          <p14:tracePt t="77687" x="1524000" y="5421313"/>
          <p14:tracePt t="77697" x="1528763" y="5421313"/>
          <p14:tracePt t="77714" x="1533525" y="5421313"/>
          <p14:tracePt t="77734" x="1543050" y="5426075"/>
          <p14:tracePt t="77747" x="1547813" y="5426075"/>
          <p14:tracePt t="77789" x="1552575" y="5426075"/>
          <p14:tracePt t="77854" x="1557338" y="5426075"/>
          <p14:tracePt t="77899" x="1562100" y="5426075"/>
          <p14:tracePt t="78427" x="1581150" y="5426075"/>
          <p14:tracePt t="78435" x="1595438" y="5426075"/>
          <p14:tracePt t="78450" x="1624013" y="5426075"/>
          <p14:tracePt t="78465" x="1647825" y="5426075"/>
          <p14:tracePt t="78481" x="1676400" y="5426075"/>
          <p14:tracePt t="78504" x="1714500" y="5426075"/>
          <p14:tracePt t="78515" x="1743075" y="5426075"/>
          <p14:tracePt t="78537" x="1776413" y="5435600"/>
          <p14:tracePt t="78554" x="1790700" y="5440363"/>
          <p14:tracePt t="78569" x="1795463" y="5440363"/>
          <p14:tracePt t="78583" x="1804988" y="5440363"/>
          <p14:tracePt t="78604" x="1809750" y="5440363"/>
          <p14:tracePt t="78623" x="1814513" y="5440363"/>
          <p14:tracePt t="78686" x="1819275" y="5440363"/>
          <p14:tracePt t="78723" x="1824038" y="5440363"/>
          <p14:tracePt t="78743" x="1828800" y="5440363"/>
          <p14:tracePt t="78753" x="1843088" y="5440363"/>
          <p14:tracePt t="78757" x="1847850" y="5440363"/>
          <p14:tracePt t="78772" x="1862138" y="5430838"/>
          <p14:tracePt t="78783" x="1876425" y="5430838"/>
          <p14:tracePt t="78800" x="1914525" y="5421313"/>
          <p14:tracePt t="78820" x="1990725" y="5402263"/>
          <p14:tracePt t="78821" x="2009775" y="5397500"/>
          <p14:tracePt t="78832" x="2028825" y="5397500"/>
          <p14:tracePt t="78852" x="2092325" y="5383213"/>
          <p14:tracePt t="78865" x="2159000" y="5364163"/>
          <p14:tracePt t="78882" x="2239963" y="5354638"/>
          <p14:tracePt t="78905" x="2330450" y="5340350"/>
          <p14:tracePt t="78915" x="2368550" y="5340350"/>
          <p14:tracePt t="78932" x="2397125" y="5340350"/>
          <p14:tracePt t="78949" x="2425700" y="5340350"/>
          <p14:tracePt t="78965" x="2454275" y="5340350"/>
          <p14:tracePt t="78982" x="2468563" y="5340350"/>
          <p14:tracePt t="78999" x="2473325" y="5340350"/>
          <p14:tracePt t="79021" x="2482850" y="5340350"/>
          <p14:tracePt t="79054" x="2487613" y="5340350"/>
          <p14:tracePt t="79123" x="2492375" y="5340350"/>
          <p14:tracePt t="79165" x="2497138" y="53403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Low </a:t>
            </a:r>
            <a:r>
              <a:rPr lang="en-US" dirty="0"/>
              <a:t>C</a:t>
            </a:r>
            <a:r>
              <a:rPr lang="en-US" dirty="0" smtClean="0"/>
              <a:t>omplexity – Decoder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726022" y="1217055"/>
            <a:ext cx="10733557" cy="4975394"/>
          </a:xfrm>
        </p:spPr>
        <p:txBody>
          <a:bodyPr/>
          <a:lstStyle/>
          <a:p>
            <a:pPr marL="298123" indent="-285750">
              <a:buFont typeface="Arial" panose="020B0604020202020204" pitchFamily="34" charset="0"/>
              <a:buChar char="•"/>
            </a:pPr>
            <a:r>
              <a:rPr lang="en-US" dirty="0" smtClean="0"/>
              <a:t>82 splits </a:t>
            </a:r>
            <a:r>
              <a:rPr lang="en-US" dirty="0"/>
              <a:t>available, blending filter generated at the decoder on the </a:t>
            </a:r>
            <a:r>
              <a:rPr lang="en-US" dirty="0" smtClean="0"/>
              <a:t>fly or pre-stored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298123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98123" indent="-285750">
              <a:buFont typeface="Arial" panose="020B0604020202020204" pitchFamily="34" charset="0"/>
              <a:buChar char="•"/>
            </a:pPr>
            <a:r>
              <a:rPr lang="en-US" dirty="0" smtClean="0"/>
              <a:t>On the fly: sample level multiplication free</a:t>
            </a:r>
            <a:endParaRPr lang="en-US" dirty="0"/>
          </a:p>
          <a:p>
            <a:pPr lvl="1">
              <a:buFontTx/>
              <a:buChar char="–"/>
            </a:pPr>
            <a:r>
              <a:rPr lang="de-DE" sz="1600" dirty="0" smtClean="0"/>
              <a:t>Blending weights</a:t>
            </a:r>
            <a:r>
              <a:rPr lang="en-US" sz="1600" dirty="0" smtClean="0"/>
              <a:t> implemented with </a:t>
            </a:r>
            <a:r>
              <a:rPr lang="en-US" sz="1600" dirty="0"/>
              <a:t>look-up </a:t>
            </a:r>
            <a:r>
              <a:rPr lang="en-US" sz="1600" dirty="0" smtClean="0"/>
              <a:t>tables in 4-bit precision</a:t>
            </a:r>
          </a:p>
          <a:p>
            <a:pPr lvl="1">
              <a:buFontTx/>
              <a:buChar char="–"/>
            </a:pPr>
            <a:endParaRPr lang="en-US" sz="1600" dirty="0"/>
          </a:p>
          <a:p>
            <a:pPr lvl="1">
              <a:buFontTx/>
              <a:buChar char="–"/>
            </a:pPr>
            <a:endParaRPr lang="en-US" sz="1600" dirty="0" smtClean="0"/>
          </a:p>
          <a:p>
            <a:pPr lvl="1">
              <a:buFontTx/>
              <a:buChar char="–"/>
            </a:pPr>
            <a:endParaRPr lang="en-US" sz="1600" dirty="0"/>
          </a:p>
          <a:p>
            <a:pPr lvl="1">
              <a:buFontTx/>
              <a:buChar char="–"/>
            </a:pPr>
            <a:endParaRPr lang="en-US" sz="1600" dirty="0" smtClean="0"/>
          </a:p>
          <a:p>
            <a:pPr lvl="1">
              <a:buFontTx/>
              <a:buChar char="–"/>
            </a:pPr>
            <a:endParaRPr lang="en-US" sz="1600" dirty="0"/>
          </a:p>
          <a:p>
            <a:pPr lvl="1">
              <a:buFontTx/>
              <a:buChar char="–"/>
            </a:pPr>
            <a:endParaRPr lang="en-US" sz="1600" dirty="0" smtClean="0"/>
          </a:p>
          <a:p>
            <a:pPr lvl="1">
              <a:buFontTx/>
              <a:buChar char="–"/>
            </a:pPr>
            <a:r>
              <a:rPr lang="en-US" sz="1600" dirty="0" smtClean="0"/>
              <a:t>one time addition per sample </a:t>
            </a:r>
          </a:p>
          <a:p>
            <a:pPr lvl="1">
              <a:buFontTx/>
              <a:buChar char="–"/>
            </a:pPr>
            <a:endParaRPr lang="en-US" sz="1600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042" y="1592931"/>
            <a:ext cx="8197403" cy="1479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42810" y="4208883"/>
                <a:ext cx="8687315" cy="8470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]=</m:t>
                      </m:r>
                      <m:r>
                        <m:rPr>
                          <m:nor/>
                        </m:rPr>
                        <a:rPr lang="en-US" altLang="zh-CN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CA" altLang="zh-CN">
                          <a:latin typeface="Cambria Math" panose="02040503050406030204" pitchFamily="18" charset="0"/>
                        </a:rPr>
                        <m:t>((</m:t>
                      </m:r>
                      <m:r>
                        <m:rPr>
                          <m:nor/>
                        </m:rPr>
                        <a:rPr lang="en-CA" altLang="zh-CN">
                          <a:latin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CA" altLang="zh-CN">
                          <a:latin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m:rPr>
                          <m:nor/>
                        </m:rPr>
                        <a:rPr lang="en-CA" altLang="zh-CN">
                          <a:latin typeface="Cambria Math" panose="02040503050406030204" pitchFamily="18" charset="0"/>
                        </a:rPr>
                        <m:t>) &lt;&lt; 1) + 1</m:t>
                      </m:r>
                      <m:r>
                        <a:rPr lang="en-US" altLang="zh-CN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CA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begChr m:val="["/>
                          <m:endChr m:val="]"/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e>
                      </m:d>
                      <m:r>
                        <a:rPr lang="en-CA" altLang="zh-CN" i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altLang="zh-CN">
                              <a:latin typeface="Cambria Math" panose="02040503050406030204" pitchFamily="18" charset="0"/>
                            </a:rPr>
                            <m:t>((</m:t>
                          </m:r>
                          <m:r>
                            <m:rPr>
                              <m:nor/>
                            </m:rPr>
                            <a:rPr lang="en-CA" altLang="zh-CN">
                              <a:latin typeface="Cambria Math" panose="02040503050406030204" pitchFamily="18" charset="0"/>
                            </a:rPr>
                            <m:t>y</m:t>
                          </m:r>
                          <m:r>
                            <m:rPr>
                              <m:nor/>
                            </m:rPr>
                            <a:rPr lang="en-CA" altLang="zh-CN">
                              <a:latin typeface="Cambria Math" panose="02040503050406030204" pitchFamily="18" charset="0"/>
                            </a:rPr>
                            <m:t> 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CA" altLang="zh-CN">
                              <a:latin typeface="Cambria Math" panose="02040503050406030204" pitchFamily="18" charset="0"/>
                            </a:rPr>
                            <m:t>) &lt;&lt; 1) + 1</m:t>
                          </m:r>
                        </m:e>
                      </m:d>
                      <m:r>
                        <a:rPr lang="en-CA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begChr m:val="["/>
                          <m:endChr m:val="]"/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i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+6 )%24</m:t>
                          </m:r>
                        </m:e>
                      </m:d>
                    </m:oMath>
                  </m:oMathPara>
                </a14:m>
                <a:endParaRPr lang="en-US" altLang="zh-CN" sz="1400" strike="sngStrike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algn="l">
                  <a:lnSpc>
                    <a:spcPts val="3440"/>
                  </a:lnSpc>
                </a:pPr>
                <a:endParaRPr lang="en-US" sz="14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810" y="4208883"/>
                <a:ext cx="8687315" cy="84702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08909" y="5151938"/>
                <a:ext cx="2084930" cy="528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344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m:rPr>
                            <m:nor/>
                          </m:rPr>
                          <a:rPr lang="de-DE"/>
                          <m:t>GIP</m:t>
                        </m:r>
                      </m:sub>
                    </m:sSub>
                    <m:r>
                      <a:rPr lang="de-DE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de-DE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) </a:t>
                </a:r>
                <a:endParaRPr 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909" y="5151938"/>
                <a:ext cx="2084930" cy="528350"/>
              </a:xfrm>
              <a:prstGeom prst="rect">
                <a:avLst/>
              </a:prstGeom>
              <a:blipFill rotWithShape="0">
                <a:blip r:embed="rId6"/>
                <a:stretch>
                  <a:fillRect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497925" y="4729905"/>
            <a:ext cx="1654620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440"/>
              </a:lnSpc>
            </a:pPr>
            <a:r>
              <a:rPr lang="en-US" sz="11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Shift value-based LUT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203066" y="4572000"/>
            <a:ext cx="383401" cy="315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32530" y="4723464"/>
            <a:ext cx="163698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440"/>
              </a:lnSpc>
            </a:pPr>
            <a:r>
              <a:rPr lang="en-US" sz="11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Pre calculated per CU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010438" y="4603557"/>
            <a:ext cx="383401" cy="315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930737" y="5151938"/>
            <a:ext cx="974947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440"/>
              </a:lnSpc>
            </a:pPr>
            <a:r>
              <a:rPr lang="en-US" sz="11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Weight LUT</a:t>
            </a:r>
          </a:p>
        </p:txBody>
      </p:sp>
      <p:cxnSp>
        <p:nvCxnSpPr>
          <p:cNvPr id="17" name="Straight Arrow Connector 16"/>
          <p:cNvCxnSpPr>
            <a:stCxn id="16" idx="1"/>
            <a:endCxn id="8" idx="3"/>
          </p:cNvCxnSpPr>
          <p:nvPr/>
        </p:nvCxnSpPr>
        <p:spPr>
          <a:xfrm flipH="1">
            <a:off x="3393839" y="5416113"/>
            <a:ext cx="5368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6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04"/>
    </mc:Choice>
    <mc:Fallback xmlns="">
      <p:transition spd="slow" advTm="93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837" x="447675" y="5868988"/>
          <p14:tracePt t="27088" x="452438" y="5807075"/>
          <p14:tracePt t="27094" x="490538" y="5521325"/>
          <p14:tracePt t="27102" x="500063" y="5483225"/>
          <p14:tracePt t="27113" x="538163" y="5373688"/>
          <p14:tracePt t="27134" x="804863" y="4592638"/>
          <p14:tracePt t="27154" x="976313" y="4121150"/>
          <p14:tracePt t="27164" x="1052513" y="3768725"/>
          <p14:tracePt t="27186" x="1190625" y="3325813"/>
          <p14:tracePt t="27188" x="1214438" y="3273425"/>
          <p14:tracePt t="27197" x="1243013" y="3197225"/>
          <p14:tracePt t="27221" x="1295400" y="3049588"/>
          <p14:tracePt t="27230" x="1295400" y="3044825"/>
          <p14:tracePt t="27247" x="1295400" y="3035300"/>
          <p14:tracePt t="27539" x="1262063" y="2911475"/>
          <p14:tracePt t="27546" x="1257300" y="2840038"/>
          <p14:tracePt t="27556" x="1238250" y="2749550"/>
          <p14:tracePt t="27564" x="1233488" y="2697163"/>
          <p14:tracePt t="27581" x="1228725" y="2468563"/>
          <p14:tracePt t="27597" x="1228725" y="2349500"/>
          <p14:tracePt t="27614" x="1228725" y="2297113"/>
          <p14:tracePt t="27634" x="1228725" y="2276475"/>
          <p14:tracePt t="27650" x="1228725" y="2266950"/>
          <p14:tracePt t="27676" x="1228725" y="2262188"/>
          <p14:tracePt t="27726" x="1228725" y="2257425"/>
          <p14:tracePt t="35941" x="1223963" y="2257425"/>
          <p14:tracePt t="35977" x="1219200" y="2257425"/>
          <p14:tracePt t="36058" x="1214438" y="2257425"/>
          <p14:tracePt t="36112" x="1209675" y="2257425"/>
          <p14:tracePt t="36126" x="1200150" y="2262188"/>
          <p14:tracePt t="36144" x="1190625" y="2266950"/>
          <p14:tracePt t="36155" x="1181100" y="2287588"/>
          <p14:tracePt t="36171" x="1162050" y="2306638"/>
          <p14:tracePt t="36188" x="1143000" y="2330450"/>
          <p14:tracePt t="36206" x="1090613" y="2373313"/>
          <p14:tracePt t="36221" x="1047750" y="2411413"/>
          <p14:tracePt t="36239" x="1009650" y="2435225"/>
          <p14:tracePt t="36258" x="957263" y="2492375"/>
          <p14:tracePt t="36276" x="923925" y="2540000"/>
          <p14:tracePt t="36288" x="900113" y="2578100"/>
          <p14:tracePt t="36304" x="885825" y="2606675"/>
          <p14:tracePt t="36323" x="871538" y="2630488"/>
          <p14:tracePt t="36337" x="862013" y="2644775"/>
          <p14:tracePt t="36357" x="847725" y="2668588"/>
          <p14:tracePt t="36371" x="842963" y="2678113"/>
          <p14:tracePt t="36387" x="833438" y="2692400"/>
          <p14:tracePt t="36406" x="823913" y="2701925"/>
          <p14:tracePt t="36421" x="823913" y="2706688"/>
          <p14:tracePt t="36440" x="819150" y="2711450"/>
          <p14:tracePt t="36501" x="819150" y="2716213"/>
          <p14:tracePt t="36563" x="814388" y="2716213"/>
          <p14:tracePt t="36620" x="814388" y="2720975"/>
          <p14:tracePt t="36721" x="814388" y="2725738"/>
          <p14:tracePt t="36735" x="809625" y="2725738"/>
          <p14:tracePt t="36745" x="804863" y="2730500"/>
          <p14:tracePt t="36760" x="800100" y="2735263"/>
          <p14:tracePt t="36774" x="800100" y="2740025"/>
          <p14:tracePt t="36788" x="795338" y="2749550"/>
          <p14:tracePt t="36812" x="790575" y="2759075"/>
          <p14:tracePt t="36823" x="785813" y="2763838"/>
          <p14:tracePt t="36842" x="781050" y="2778125"/>
          <p14:tracePt t="36855" x="776288" y="2787650"/>
          <p14:tracePt t="36878" x="766763" y="2816225"/>
          <p14:tracePt t="36888" x="757238" y="2830513"/>
          <p14:tracePt t="36905" x="738188" y="2863850"/>
          <p14:tracePt t="36922" x="719138" y="2921000"/>
          <p14:tracePt t="36938" x="714375" y="2944813"/>
          <p14:tracePt t="36956" x="709613" y="2973388"/>
          <p14:tracePt t="36971" x="700088" y="3021013"/>
          <p14:tracePt t="36988" x="690563" y="3073400"/>
          <p14:tracePt t="37007" x="685800" y="3125788"/>
          <p14:tracePt t="37028" x="685800" y="3187700"/>
          <p14:tracePt t="37029" x="685800" y="3197225"/>
          <p14:tracePt t="37038" x="685800" y="3211513"/>
          <p14:tracePt t="37056" x="685800" y="3225800"/>
          <p14:tracePt t="37074" x="685800" y="3249613"/>
          <p14:tracePt t="37088" x="685800" y="3263900"/>
          <p14:tracePt t="37105" x="685800" y="3282950"/>
          <p14:tracePt t="37128" x="685800" y="3292475"/>
          <p14:tracePt t="37138" x="685800" y="3297238"/>
          <p14:tracePt t="44385" x="700088" y="3297238"/>
          <p14:tracePt t="44390" x="719138" y="3302000"/>
          <p14:tracePt t="44400" x="738188" y="3306763"/>
          <p14:tracePt t="44414" x="828675" y="3321050"/>
          <p14:tracePt t="44433" x="890588" y="3330575"/>
          <p14:tracePt t="44445" x="942975" y="3349625"/>
          <p14:tracePt t="44465" x="981075" y="3368675"/>
          <p14:tracePt t="44477" x="1009650" y="3378200"/>
          <p14:tracePt t="44494" x="1023938" y="3387725"/>
          <p14:tracePt t="44517" x="1042988" y="3392488"/>
          <p14:tracePt t="44528" x="1047750" y="3397250"/>
          <p14:tracePt t="44544" x="1052513" y="3402013"/>
          <p14:tracePt t="44550" x="1062038" y="3411538"/>
          <p14:tracePt t="44569" x="1062038" y="3416300"/>
          <p14:tracePt t="44578" x="1066800" y="3421063"/>
          <p14:tracePt t="44594" x="1066800" y="3425825"/>
          <p14:tracePt t="44628" x="1071563" y="3430588"/>
          <p14:tracePt t="44645" x="1076325" y="3440113"/>
          <p14:tracePt t="44661" x="1081088" y="3459163"/>
          <p14:tracePt t="44684" x="1090613" y="3497263"/>
          <p14:tracePt t="44696" x="1090613" y="3521075"/>
          <p14:tracePt t="44716" x="1090613" y="3535363"/>
          <p14:tracePt t="44729" x="1090613" y="3549650"/>
          <p14:tracePt t="44749" x="1090613" y="3554413"/>
          <p14:tracePt t="44761" x="1090613" y="3559175"/>
          <p14:tracePt t="44778" x="1090613" y="3568700"/>
          <p14:tracePt t="44795" x="1085850" y="3578225"/>
          <p14:tracePt t="44841" x="1085850" y="3582988"/>
          <p14:tracePt t="44857" x="1081088" y="3582988"/>
          <p14:tracePt t="44886" x="1076325" y="3587750"/>
          <p14:tracePt t="44892" x="1071563" y="3602038"/>
          <p14:tracePt t="44902" x="1066800" y="3602038"/>
          <p14:tracePt t="44915" x="1062038" y="3606800"/>
          <p14:tracePt t="44929" x="1057275" y="3611563"/>
          <p14:tracePt t="44950" x="1057275" y="3621088"/>
          <p14:tracePt t="44978" x="1052513" y="3621088"/>
          <p14:tracePt t="57336" x="1062038" y="3621088"/>
          <p14:tracePt t="57342" x="1066800" y="3621088"/>
          <p14:tracePt t="57355" x="1071563" y="3621088"/>
          <p14:tracePt t="57375" x="1095375" y="3616325"/>
          <p14:tracePt t="57388" x="1109663" y="3616325"/>
          <p14:tracePt t="57405" x="1119188" y="3616325"/>
          <p14:tracePt t="57422" x="1123950" y="3616325"/>
          <p14:tracePt t="57467" x="1128713" y="3616325"/>
          <p14:tracePt t="57501" x="1133475" y="3616325"/>
          <p14:tracePt t="57665" x="1138238" y="3616325"/>
          <p14:tracePt t="57729" x="1143000" y="3616325"/>
          <p14:tracePt t="57745" x="1143000" y="3621088"/>
          <p14:tracePt t="57761" x="1143000" y="3625850"/>
          <p14:tracePt t="57782" x="1143000" y="3630613"/>
          <p14:tracePt t="57787" x="1147763" y="3630613"/>
          <p14:tracePt t="57803" x="1147763" y="3635375"/>
          <p14:tracePt t="57809" x="1152525" y="3635375"/>
          <p14:tracePt t="57830" x="1157288" y="3644900"/>
          <p14:tracePt t="57839" x="1157288" y="3649663"/>
          <p14:tracePt t="57855" x="1166813" y="3659188"/>
          <p14:tracePt t="57875" x="1176338" y="3683000"/>
          <p14:tracePt t="57889" x="1190625" y="3697288"/>
          <p14:tracePt t="57905" x="1200150" y="3721100"/>
          <p14:tracePt t="57924" x="1214438" y="3735388"/>
          <p14:tracePt t="57939" x="1219200" y="3740150"/>
          <p14:tracePt t="57955" x="1223963" y="3749675"/>
          <p14:tracePt t="57980" x="1233488" y="3759200"/>
          <p14:tracePt t="57989" x="1238250" y="3763963"/>
          <p14:tracePt t="58006" x="1247775" y="3778250"/>
          <p14:tracePt t="58025" x="1262063" y="3787775"/>
          <p14:tracePt t="58039" x="1285875" y="3797300"/>
          <p14:tracePt t="58057" x="1304925" y="3811588"/>
          <p14:tracePt t="58072" x="1319213" y="3821113"/>
          <p14:tracePt t="58089" x="1343025" y="3835400"/>
          <p14:tracePt t="58106" x="1352550" y="3844925"/>
          <p14:tracePt t="58128" x="1381125" y="3863975"/>
          <p14:tracePt t="58139" x="1400175" y="3883025"/>
          <p14:tracePt t="58156" x="1423988" y="3897313"/>
          <p14:tracePt t="58173" x="1443038" y="3911600"/>
          <p14:tracePt t="58189" x="1471613" y="3935413"/>
          <p14:tracePt t="58206" x="1490663" y="3944938"/>
          <p14:tracePt t="58222" x="1495425" y="3949700"/>
          <p14:tracePt t="58239" x="1500188" y="3959225"/>
          <p14:tracePt t="58259" x="1504950" y="3959225"/>
          <p14:tracePt t="58278" x="1509713" y="3959225"/>
          <p14:tracePt t="58281" x="1509713" y="3963988"/>
          <p14:tracePt t="58309" x="1509713" y="3968750"/>
          <p14:tracePt t="58311" x="1509713" y="3983038"/>
          <p14:tracePt t="58322" x="1509713" y="3997325"/>
          <p14:tracePt t="58346" x="1476375" y="4068763"/>
          <p14:tracePt t="58356" x="1443038" y="4116388"/>
          <p14:tracePt t="58373" x="1409700" y="4159250"/>
          <p14:tracePt t="58390" x="1362075" y="4211638"/>
          <p14:tracePt t="58406" x="1328738" y="4244975"/>
          <p14:tracePt t="58423" x="1290638" y="4297363"/>
          <p14:tracePt t="58439" x="1243013" y="4354513"/>
          <p14:tracePt t="58456" x="1223963" y="4387850"/>
          <p14:tracePt t="58473" x="1219200" y="4397375"/>
          <p14:tracePt t="58494" x="1209675" y="4411663"/>
          <p14:tracePt t="58511" x="1209675" y="4416425"/>
          <p14:tracePt t="58547" x="1209675" y="4421188"/>
          <p14:tracePt t="58577" x="1209675" y="4425950"/>
          <p14:tracePt t="58591" x="1223963" y="4430713"/>
          <p14:tracePt t="58597" x="1247775" y="4435475"/>
          <p14:tracePt t="58606" x="1276350" y="4445000"/>
          <p14:tracePt t="58623" x="1362075" y="4449763"/>
          <p14:tracePt t="58641" x="1524000" y="4449763"/>
          <p14:tracePt t="58657" x="1604963" y="4449763"/>
          <p14:tracePt t="58673" x="1738313" y="4435475"/>
          <p14:tracePt t="58695" x="1905000" y="4435475"/>
          <p14:tracePt t="58706" x="2178050" y="4435475"/>
          <p14:tracePt t="58723" x="2306638" y="4445000"/>
          <p14:tracePt t="58745" x="2592388" y="4459288"/>
          <p14:tracePt t="58757" x="2687638" y="4464050"/>
          <p14:tracePt t="58779" x="2820988" y="4478338"/>
          <p14:tracePt t="58791" x="2901950" y="4478338"/>
          <p14:tracePt t="58810" x="2916238" y="4483100"/>
          <p14:tracePt t="58825" x="2930525" y="4483100"/>
          <p14:tracePt t="58829" x="2935288" y="4483100"/>
          <p14:tracePt t="59315" x="2935288" y="4487863"/>
          <p14:tracePt t="59321" x="2944813" y="4492625"/>
          <p14:tracePt t="59328" x="2949575" y="4502150"/>
          <p14:tracePt t="59340" x="2959100" y="4506913"/>
          <p14:tracePt t="59358" x="2968625" y="4521200"/>
          <p14:tracePt t="59374" x="2973388" y="4525963"/>
          <p14:tracePt t="59407" x="2973388" y="4530725"/>
          <p14:tracePt t="59423" x="2978150" y="4530725"/>
          <p14:tracePt t="59450" x="2978150" y="4535488"/>
          <p14:tracePt t="59479" x="2982913" y="4540250"/>
          <p14:tracePt t="59510" x="2982913" y="4545013"/>
          <p14:tracePt t="59526" x="2987675" y="4545013"/>
          <p14:tracePt t="59566" x="2987675" y="4549775"/>
          <p14:tracePt t="59571" x="2992438" y="4554538"/>
          <p14:tracePt t="59594" x="2992438" y="4559300"/>
          <p14:tracePt t="59608" x="2992438" y="4568825"/>
          <p14:tracePt t="59615" x="2992438" y="4578350"/>
          <p14:tracePt t="59629" x="2992438" y="4583113"/>
          <p14:tracePt t="59640" x="2992438" y="4587875"/>
          <p14:tracePt t="59657" x="2987675" y="4602163"/>
          <p14:tracePt t="59674" x="2982913" y="4606925"/>
          <p14:tracePt t="59691" x="2982913" y="4616450"/>
          <p14:tracePt t="59714" x="2982913" y="4621213"/>
          <p14:tracePt t="59726" x="2978150" y="4621213"/>
          <p14:tracePt t="59748" x="2973388" y="4621213"/>
          <p14:tracePt t="59808" x="2968625" y="4621213"/>
          <p14:tracePt t="59894" x="2963863" y="4621213"/>
          <p14:tracePt t="60339" x="2959100" y="4621213"/>
          <p14:tracePt t="60525" x="2959100" y="4616450"/>
          <p14:tracePt t="60805" x="2959100" y="4611688"/>
          <p14:tracePt t="60848" x="2959100" y="4606925"/>
          <p14:tracePt t="60941" x="2963863" y="4606925"/>
          <p14:tracePt t="60969" x="2968625" y="4606925"/>
          <p14:tracePt t="61042" x="2973388" y="4606925"/>
          <p14:tracePt t="61076" x="2978150" y="4606925"/>
          <p14:tracePt t="61134" x="2982913" y="4606925"/>
          <p14:tracePt t="61171" x="2987675" y="4606925"/>
          <p14:tracePt t="61197" x="2992438" y="4606925"/>
          <p14:tracePt t="61207" x="2997200" y="4606925"/>
          <p14:tracePt t="61235" x="3001963" y="4606925"/>
          <p14:tracePt t="61249" x="3006725" y="4606925"/>
          <p14:tracePt t="61258" x="3011488" y="4611688"/>
          <p14:tracePt t="61263" x="3016250" y="4616450"/>
          <p14:tracePt t="61275" x="3025775" y="4616450"/>
          <p14:tracePt t="61292" x="3040063" y="4630738"/>
          <p14:tracePt t="61308" x="3059113" y="4640263"/>
          <p14:tracePt t="61325" x="3073400" y="4649788"/>
          <p14:tracePt t="61346" x="3097213" y="4664075"/>
          <p14:tracePt t="61359" x="3106738" y="4673600"/>
          <p14:tracePt t="61375" x="3144838" y="4692650"/>
          <p14:tracePt t="61395" x="3192463" y="4725988"/>
          <p14:tracePt t="61408" x="3225800" y="4740275"/>
          <p14:tracePt t="61425" x="3263900" y="4773613"/>
          <p14:tracePt t="61449" x="3325813" y="4816475"/>
          <p14:tracePt t="61460" x="3363913" y="4845050"/>
          <p14:tracePt t="61475" x="3397250" y="4868863"/>
          <p14:tracePt t="61498" x="3444875" y="4892675"/>
          <p14:tracePt t="61509" x="3478213" y="4906963"/>
          <p14:tracePt t="61531" x="3492500" y="4921250"/>
          <p14:tracePt t="61541" x="3516313" y="4930775"/>
          <p14:tracePt t="61559" x="3544888" y="4949825"/>
          <p14:tracePt t="61575" x="3573463" y="4964113"/>
          <p14:tracePt t="61592" x="3592513" y="4968875"/>
          <p14:tracePt t="61608" x="3630613" y="4987925"/>
          <p14:tracePt t="61625" x="3654425" y="5002213"/>
          <p14:tracePt t="61642" x="3673475" y="5011738"/>
          <p14:tracePt t="61658" x="3702050" y="5026025"/>
          <p14:tracePt t="61676" x="3716338" y="5035550"/>
          <p14:tracePt t="61698" x="3735388" y="5040313"/>
          <p14:tracePt t="61711" x="3754438" y="5045075"/>
          <p14:tracePt t="61725" x="3763963" y="5045075"/>
          <p14:tracePt t="61742" x="3787775" y="5045075"/>
          <p14:tracePt t="61759" x="3811588" y="5054600"/>
          <p14:tracePt t="61779" x="3844925" y="5054600"/>
          <p14:tracePt t="61795" x="3878263" y="5059363"/>
          <p14:tracePt t="61809" x="3902075" y="5059363"/>
          <p14:tracePt t="61825" x="3916363" y="5068888"/>
          <p14:tracePt t="61842" x="3944938" y="5073650"/>
          <p14:tracePt t="61859" x="3978275" y="5073650"/>
          <p14:tracePt t="61875" x="4016375" y="5073650"/>
          <p14:tracePt t="61892" x="4044950" y="5073650"/>
          <p14:tracePt t="61909" x="4078288" y="5078413"/>
          <p14:tracePt t="61926" x="4116388" y="5078413"/>
          <p14:tracePt t="61947" x="4211638" y="5083175"/>
          <p14:tracePt t="61965" x="4283075" y="5083175"/>
          <p14:tracePt t="61976" x="4344988" y="5083175"/>
          <p14:tracePt t="61995" x="4392613" y="5083175"/>
          <p14:tracePt t="62009" x="4430713" y="5083175"/>
          <p14:tracePt t="62025" x="4449763" y="5083175"/>
          <p14:tracePt t="62042" x="4464050" y="5083175"/>
          <p14:tracePt t="62047" x="4468813" y="5083175"/>
          <p14:tracePt t="62064" x="4473575" y="5083175"/>
          <p14:tracePt t="62077" x="4487863" y="5083175"/>
          <p14:tracePt t="62109" x="4492625" y="5083175"/>
          <p14:tracePt t="62125" x="4492625" y="5078413"/>
          <p14:tracePt t="62143" x="4492625" y="5054600"/>
          <p14:tracePt t="62159" x="4492625" y="5049838"/>
          <p14:tracePt t="65258" x="4492625" y="5021263"/>
          <p14:tracePt t="65263" x="4492625" y="4987925"/>
          <p14:tracePt t="65278" x="4487863" y="4902200"/>
          <p14:tracePt t="65295" x="4483100" y="4849813"/>
          <p14:tracePt t="65312" x="4478338" y="4773613"/>
          <p14:tracePt t="65328" x="4468813" y="4706938"/>
          <p14:tracePt t="65345" x="4468813" y="4683125"/>
          <p14:tracePt t="65362" x="4464050" y="4673600"/>
          <p14:tracePt t="65378" x="4464050" y="4649788"/>
          <p14:tracePt t="65395" x="4454525" y="4645025"/>
          <p14:tracePt t="65412" x="4454525" y="4640263"/>
          <p14:tracePt t="65457" x="4454525" y="4635500"/>
          <p14:tracePt t="66016" x="4464050" y="4625975"/>
          <p14:tracePt t="66025" x="4497388" y="4606925"/>
          <p14:tracePt t="66030" x="4511675" y="4602163"/>
          <p14:tracePt t="66045" x="4554538" y="4587875"/>
          <p14:tracePt t="66063" x="4587875" y="4587875"/>
          <p14:tracePt t="66079" x="4616450" y="4587875"/>
          <p14:tracePt t="66096" x="4659313" y="4587875"/>
          <p14:tracePt t="66113" x="4692650" y="4587875"/>
          <p14:tracePt t="66129" x="4730750" y="4587875"/>
          <p14:tracePt t="66149" x="4778375" y="4587875"/>
          <p14:tracePt t="66164" x="4797425" y="4587875"/>
          <p14:tracePt t="66168" x="4806950" y="4587875"/>
          <p14:tracePt t="66179" x="4811713" y="4587875"/>
          <p14:tracePt t="66197" x="4830763" y="4587875"/>
          <p14:tracePt t="66212" x="4835525" y="4587875"/>
          <p14:tracePt t="66229" x="4840288" y="4587875"/>
          <p14:tracePt t="66245" x="4845050" y="4587875"/>
          <p14:tracePt t="66263" x="4849813" y="4587875"/>
          <p14:tracePt t="66301" x="4854575" y="4587875"/>
          <p14:tracePt t="66331" x="4859338" y="4587875"/>
          <p14:tracePt t="66383" x="4864100" y="4587875"/>
          <p14:tracePt t="74295" x="4868863" y="4587875"/>
          <p14:tracePt t="74338" x="4873625" y="4587875"/>
          <p14:tracePt t="74359" x="4878388" y="4587875"/>
          <p14:tracePt t="74381" x="4883150" y="4587875"/>
          <p14:tracePt t="74437" x="4887913" y="4587875"/>
          <p14:tracePt t="74489" x="4892675" y="4587875"/>
          <p14:tracePt t="74715" x="4897438" y="4587875"/>
          <p14:tracePt t="74789" x="4902200" y="4587875"/>
          <p14:tracePt t="74925" x="4906963" y="4587875"/>
          <p14:tracePt t="75001" x="4911725" y="4587875"/>
          <p14:tracePt t="75056" x="4921250" y="4587875"/>
          <p14:tracePt t="75122" x="4926013" y="4587875"/>
          <p14:tracePt t="75176" x="4935538" y="4587875"/>
          <p14:tracePt t="75184" x="4940300" y="4587875"/>
          <p14:tracePt t="75190" x="4954588" y="4587875"/>
          <p14:tracePt t="75207" x="4973638" y="4587875"/>
          <p14:tracePt t="75219" x="4997450" y="4587875"/>
          <p14:tracePt t="75236" x="5011738" y="4587875"/>
          <p14:tracePt t="75253" x="5026025" y="4587875"/>
          <p14:tracePt t="75270" x="5040313" y="4587875"/>
          <p14:tracePt t="75291" x="5064125" y="4587875"/>
          <p14:tracePt t="75305" x="5097463" y="4597400"/>
          <p14:tracePt t="75320" x="5173663" y="4597400"/>
          <p14:tracePt t="75339" x="5226050" y="4597400"/>
          <p14:tracePt t="75356" x="5278438" y="4592638"/>
          <p14:tracePt t="75375" x="5321300" y="4587875"/>
          <p14:tracePt t="75386" x="5368925" y="4578350"/>
          <p14:tracePt t="75404" x="5416550" y="4568825"/>
          <p14:tracePt t="75424" x="5445125" y="4564063"/>
          <p14:tracePt t="75437" x="5449888" y="4564063"/>
          <p14:tracePt t="75467" x="5459413" y="4564063"/>
          <p14:tracePt t="75549" x="5464175" y="4564063"/>
          <p14:tracePt t="75961" x="5459413" y="4564063"/>
          <p14:tracePt t="75965" x="5454650" y="4564063"/>
          <p14:tracePt t="75977" x="5449888" y="4564063"/>
          <p14:tracePt t="75987" x="5445125" y="4564063"/>
          <p14:tracePt t="76003" x="5435600" y="4564063"/>
          <p14:tracePt t="76020" x="5426075" y="4564063"/>
          <p14:tracePt t="76042" x="5416550" y="4564063"/>
          <p14:tracePt t="76062" x="5411788" y="4564063"/>
          <p14:tracePt t="76093" x="5407025" y="4564063"/>
          <p14:tracePt t="77950" x="5411788" y="4564063"/>
          <p14:tracePt t="77985" x="5416550" y="4564063"/>
          <p14:tracePt t="78032" x="5421313" y="4564063"/>
          <p14:tracePt t="78036" x="5430838" y="4564063"/>
          <p14:tracePt t="78045" x="5435600" y="4564063"/>
          <p14:tracePt t="78055" x="5445125" y="4564063"/>
          <p14:tracePt t="78074" x="5468938" y="4564063"/>
          <p14:tracePt t="78089" x="5483225" y="4564063"/>
          <p14:tracePt t="78105" x="5497513" y="4564063"/>
          <p14:tracePt t="78129" x="5507038" y="4564063"/>
          <p14:tracePt t="78139" x="5511800" y="4564063"/>
          <p14:tracePt t="78156" x="5521325" y="4564063"/>
          <p14:tracePt t="78172" x="5526088" y="4564063"/>
          <p14:tracePt t="78218" x="5530850" y="4564063"/>
          <p14:tracePt t="78251" x="5535613" y="4564063"/>
          <p14:tracePt t="78290" x="5540375" y="4564063"/>
          <p14:tracePt t="78376" x="5530850" y="4564063"/>
          <p14:tracePt t="78380" x="5507038" y="4559300"/>
          <p14:tracePt t="78389" x="5473700" y="4559300"/>
          <p14:tracePt t="78406" x="5416550" y="4559300"/>
          <p14:tracePt t="78430" x="5373688" y="4564063"/>
          <p14:tracePt t="78439" x="5354638" y="4564063"/>
          <p14:tracePt t="78455" x="5345113" y="4564063"/>
          <p14:tracePt t="78473" x="5335588" y="4564063"/>
          <p14:tracePt t="78510" x="5330825" y="4564063"/>
          <p14:tracePt t="78559" x="5330825" y="4568825"/>
          <p14:tracePt t="78581" x="5335588" y="4568825"/>
          <p14:tracePt t="78589" x="5340350" y="4568825"/>
          <p14:tracePt t="78596" x="5345113" y="4568825"/>
          <p14:tracePt t="78606" x="5349875" y="4568825"/>
          <p14:tracePt t="78622" x="5378450" y="4568825"/>
          <p14:tracePt t="78639" x="5464175" y="4568825"/>
          <p14:tracePt t="78659" x="5492750" y="4564063"/>
          <p14:tracePt t="78673" x="5521325" y="4564063"/>
          <p14:tracePt t="78676" x="5526088" y="4564063"/>
          <p14:tracePt t="78689" x="5540375" y="4564063"/>
          <p14:tracePt t="78706" x="5549900" y="4564063"/>
          <p14:tracePt t="78746" x="5554663" y="4564063"/>
          <p14:tracePt t="81320" x="5554663" y="4568825"/>
          <p14:tracePt t="81341" x="5549900" y="4568825"/>
          <p14:tracePt t="81376" x="5545138" y="4568825"/>
          <p14:tracePt t="81463" x="5540375" y="4573588"/>
          <p14:tracePt t="81592" x="5530850" y="4578350"/>
          <p14:tracePt t="81605" x="5526088" y="4583113"/>
          <p14:tracePt t="81614" x="5511800" y="4592638"/>
          <p14:tracePt t="81625" x="5478463" y="4606925"/>
          <p14:tracePt t="81642" x="5383213" y="4645025"/>
          <p14:tracePt t="81658" x="5311775" y="4673600"/>
          <p14:tracePt t="81675" x="5245100" y="4697413"/>
          <p14:tracePt t="81692" x="5068888" y="4716463"/>
          <p14:tracePt t="81713" x="4930775" y="4749800"/>
          <p14:tracePt t="81727" x="4721225" y="4778375"/>
          <p14:tracePt t="81730" x="4592638" y="4806950"/>
          <p14:tracePt t="81746" x="4406900" y="4849813"/>
          <p14:tracePt t="81758" x="4178300" y="4897438"/>
          <p14:tracePt t="81781" x="4016375" y="4940300"/>
          <p14:tracePt t="81792" x="3821113" y="4997450"/>
          <p14:tracePt t="81809" x="3692525" y="5059363"/>
          <p14:tracePt t="81826" x="3587750" y="5121275"/>
          <p14:tracePt t="81842" x="3502025" y="5192713"/>
          <p14:tracePt t="81859" x="3435350" y="5230813"/>
          <p14:tracePt t="81877" x="3392488" y="5259388"/>
          <p14:tracePt t="81894" x="3316288" y="5316538"/>
          <p14:tracePt t="81908" x="3273425" y="5354638"/>
          <p14:tracePt t="81925" x="3244850" y="5378450"/>
          <p14:tracePt t="81944" x="3197225" y="5416550"/>
          <p14:tracePt t="81960" x="3163888" y="5445125"/>
          <p14:tracePt t="81976" x="3121025" y="5464175"/>
          <p14:tracePt t="81992" x="3035300" y="5511800"/>
          <p14:tracePt t="82011" x="2992438" y="5530850"/>
          <p14:tracePt t="82032" x="2930525" y="5554663"/>
          <p14:tracePt t="82044" x="2892425" y="5564188"/>
          <p14:tracePt t="82065" x="2840038" y="5578475"/>
          <p14:tracePt t="82075" x="2806700" y="5583238"/>
          <p14:tracePt t="82095" x="2759075" y="5602288"/>
          <p14:tracePt t="82109" x="2730500" y="5611813"/>
          <p14:tracePt t="82125" x="2706688" y="5621338"/>
          <p14:tracePt t="82144" x="2668588" y="5630863"/>
          <p14:tracePt t="82159" x="2659063" y="5630863"/>
          <p14:tracePt t="82183" x="2649538" y="5635625"/>
          <p14:tracePt t="82197" x="2635250" y="5640388"/>
          <p14:tracePt t="82214" x="2630488" y="5640388"/>
          <p14:tracePt t="82230" x="2625725" y="5640388"/>
          <p14:tracePt t="82262" x="2616200" y="5645150"/>
          <p14:tracePt t="82276" x="2611438" y="5649913"/>
          <p14:tracePt t="82293" x="2611438" y="5654675"/>
          <p14:tracePt t="82311" x="2606675" y="5654675"/>
          <p14:tracePt t="82326" x="2601913" y="5654675"/>
          <p14:tracePt t="82395" x="2597150" y="5654675"/>
          <p14:tracePt t="83572" x="2606675" y="5654675"/>
          <p14:tracePt t="83577" x="2649538" y="5645150"/>
          <p14:tracePt t="83587" x="2697163" y="5635625"/>
          <p14:tracePt t="83593" x="2749550" y="5630863"/>
          <p14:tracePt t="83610" x="2882900" y="5621338"/>
          <p14:tracePt t="83626" x="3211513" y="5592763"/>
          <p14:tracePt t="83644" x="3373438" y="5583238"/>
          <p14:tracePt t="83660" x="3592513" y="5583238"/>
          <p14:tracePt t="83682" x="3883025" y="5545138"/>
          <p14:tracePt t="83695" x="4064000" y="5530850"/>
          <p14:tracePt t="83716" x="4244975" y="5502275"/>
          <p14:tracePt t="83732" x="4397375" y="5497513"/>
          <p14:tracePt t="83751" x="4473575" y="5497513"/>
          <p14:tracePt t="83761" x="4535488" y="5502275"/>
          <p14:tracePt t="83777" x="4573588" y="5511800"/>
          <p14:tracePt t="83793" x="4583113" y="5511800"/>
          <p14:tracePt t="83810" x="4592638" y="5511800"/>
          <p14:tracePt t="83843" x="4597400" y="5516563"/>
          <p14:tracePt t="84252" x="4597400" y="5521325"/>
          <p14:tracePt t="84259" x="4592638" y="5530850"/>
          <p14:tracePt t="84265" x="4592638" y="5535613"/>
          <p14:tracePt t="84277" x="4587875" y="5540375"/>
          <p14:tracePt t="84294" x="4559300" y="5564188"/>
          <p14:tracePt t="84311" x="4545013" y="5573713"/>
          <p14:tracePt t="84327" x="4530725" y="5583238"/>
          <p14:tracePt t="84344" x="4516438" y="5588000"/>
          <p14:tracePt t="84360" x="4511675" y="5597525"/>
          <p14:tracePt t="84377" x="4502150" y="5597525"/>
          <p14:tracePt t="84416" x="4497388" y="5597525"/>
          <p14:tracePt t="84473" x="4492625" y="5597525"/>
          <p14:tracePt t="84516" x="4487863" y="5597525"/>
          <p14:tracePt t="85402" x="4459288" y="5597525"/>
          <p14:tracePt t="85404" x="4406900" y="5597525"/>
          <p14:tracePt t="85419" x="4306888" y="5597525"/>
          <p14:tracePt t="85428" x="4206875" y="5602288"/>
          <p14:tracePt t="85448" x="3968750" y="5597525"/>
          <p14:tracePt t="85461" x="3530600" y="5597525"/>
          <p14:tracePt t="85479" x="3206750" y="5559425"/>
          <p14:tracePt t="85502" x="2811463" y="5492750"/>
          <p14:tracePt t="85511" x="2563813" y="5440363"/>
          <p14:tracePt t="85528" x="2378075" y="5416550"/>
          <p14:tracePt t="85545" x="2259013" y="5416550"/>
          <p14:tracePt t="85555" x="2197100" y="5411788"/>
          <p14:tracePt t="85563" x="2168525" y="5411788"/>
          <p14:tracePt t="85579" x="2130425" y="5411788"/>
          <p14:tracePt t="85595" x="2106613" y="5411788"/>
          <p14:tracePt t="85613" x="2073275" y="5411788"/>
          <p14:tracePt t="85628" x="2044700" y="5416550"/>
          <p14:tracePt t="85645" x="2005013" y="5421313"/>
          <p14:tracePt t="85668" x="1933575" y="5445125"/>
          <p14:tracePt t="85679" x="1905000" y="5449888"/>
          <p14:tracePt t="85695" x="1881188" y="5459413"/>
          <p14:tracePt t="85718" x="1838325" y="5478463"/>
          <p14:tracePt t="85732" x="1795463" y="5487988"/>
          <p14:tracePt t="85745" x="1738313" y="5497513"/>
          <p14:tracePt t="85765" x="1690688" y="5507038"/>
          <p14:tracePt t="85785" x="1671638" y="5511800"/>
          <p14:tracePt t="85795" x="1662113" y="5516563"/>
          <p14:tracePt t="85817" x="1647825" y="5521325"/>
          <p14:tracePt t="85828" x="1643063" y="5521325"/>
          <p14:tracePt t="85845" x="1638300" y="5526088"/>
          <p14:tracePt t="85862" x="1628775" y="5530850"/>
          <p14:tracePt t="85878" x="1619250" y="5540375"/>
          <p14:tracePt t="85901" x="1614488" y="5545138"/>
          <p14:tracePt t="85934" x="1614488" y="5549900"/>
          <p14:tracePt t="85950" x="1609725" y="5549900"/>
          <p14:tracePt t="85995" x="1609725" y="5554663"/>
          <p14:tracePt t="86064" x="1609725" y="5564188"/>
          <p14:tracePt t="86129" x="1609725" y="5568950"/>
          <p14:tracePt t="86136" x="1604963" y="5568950"/>
          <p14:tracePt t="86145" x="1604963" y="5573713"/>
          <p14:tracePt t="86165" x="1600200" y="5578475"/>
          <p14:tracePt t="86185" x="1595438" y="5588000"/>
          <p14:tracePt t="86200" x="1590675" y="5597525"/>
          <p14:tracePt t="86212" x="1590675" y="5602288"/>
          <p14:tracePt t="86229" x="1590675" y="5611813"/>
          <p14:tracePt t="86262" x="1590675" y="5616575"/>
          <p14:tracePt t="86283" x="1590675" y="5621338"/>
          <p14:tracePt t="86295" x="1590675" y="5630863"/>
          <p14:tracePt t="86339" x="1590675" y="5635625"/>
          <p14:tracePt t="86594" x="1595438" y="5635625"/>
          <p14:tracePt t="90694" x="1600200" y="5635625"/>
          <p14:tracePt t="90737" x="1604963" y="5635625"/>
          <p14:tracePt t="90809" x="1609725" y="5635625"/>
          <p14:tracePt t="90875" x="1614488" y="5635625"/>
          <p14:tracePt t="90974" x="1624013" y="56356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Low Complexity – </a:t>
            </a:r>
            <a:r>
              <a:rPr lang="en-US" dirty="0" smtClean="0"/>
              <a:t>Decoder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298123" indent="-285750">
              <a:buFont typeface="Arial" panose="020B0604020202020204" pitchFamily="34" charset="0"/>
              <a:buChar char="•"/>
            </a:pPr>
            <a:r>
              <a:rPr lang="en-US" dirty="0" smtClean="0"/>
              <a:t>Pre-stored mask: reused between different partitions</a:t>
            </a:r>
            <a:endParaRPr lang="en-US" dirty="0"/>
          </a:p>
          <a:p>
            <a:endParaRPr lang="en-US" dirty="0"/>
          </a:p>
        </p:txBody>
      </p:sp>
      <p:pic>
        <p:nvPicPr>
          <p:cNvPr id="4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621" y="3847218"/>
            <a:ext cx="3873282" cy="2417199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620" y="1980622"/>
            <a:ext cx="3873282" cy="1722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096458" y="2491694"/>
                <a:ext cx="9144000" cy="2785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hangingPunct="0">
                  <a:spcBef>
                    <a:spcPts val="680"/>
                  </a:spcBef>
                  <a:spcAft>
                    <a:spcPts val="0"/>
                  </a:spcAft>
                  <a:tabLst>
                    <a:tab pos="228600" algn="l"/>
                    <a:tab pos="457200" algn="l"/>
                    <a:tab pos="685800" algn="l"/>
                    <a:tab pos="914400" algn="l"/>
                    <a:tab pos="1143000" algn="l"/>
                    <a:tab pos="1371600" algn="l"/>
                    <a:tab pos="1600200" algn="l"/>
                    <a:tab pos="1828800" algn="l"/>
                    <a:tab pos="2057400" algn="l"/>
                    <a:tab pos="2286000" algn="l"/>
                    <a:tab pos="2514600" algn="l"/>
                    <a:tab pos="2743200" algn="l"/>
                  </a:tabLst>
                </a:pPr>
                <a:r>
                  <a:rPr lang="en-CA" altLang="zh-CN" sz="2000" dirty="0" err="1" smtClean="0">
                    <a:latin typeface="Times New Roman" panose="02020603050405020304" pitchFamily="18" charset="0"/>
                    <a:ea typeface="SimSun" panose="02010600030101010101" pitchFamily="2" charset="-122"/>
                  </a:rPr>
                  <a:t>pre_stored_weight</a:t>
                </a:r>
                <a:r>
                  <a:rPr lang="en-CA" altLang="zh-CN" sz="2000" dirty="0" smtClean="0">
                    <a:latin typeface="Times New Roman" panose="02020603050405020304" pitchFamily="18" charset="0"/>
                    <a:ea typeface="SimSun" panose="02010600030101010101" pitchFamily="2" charset="-122"/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CA" altLang="zh-CN" sz="2000" dirty="0" smtClean="0">
                    <a:latin typeface="Times New Roman" panose="02020603050405020304" pitchFamily="18" charset="0"/>
                    <a:ea typeface="SimSun" panose="02010600030101010101" pitchFamily="2" charset="-122"/>
                  </a:rPr>
                  <a:t>][14] </a:t>
                </a:r>
                <a:r>
                  <a:rPr lang="en-CA" altLang="zh-CN" sz="2000" dirty="0">
                    <a:latin typeface="Times New Roman" panose="02020603050405020304" pitchFamily="18" charset="0"/>
                    <a:ea typeface="SimSun" panose="02010600030101010101" pitchFamily="2" charset="-122"/>
                  </a:rPr>
                  <a:t>= {</a:t>
                </a:r>
                <a:endParaRPr lang="zh-CN" altLang="zh-CN" sz="2000" dirty="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algn="just" hangingPunct="0">
                  <a:spcBef>
                    <a:spcPts val="680"/>
                  </a:spcBef>
                  <a:spcAft>
                    <a:spcPts val="0"/>
                  </a:spcAft>
                  <a:tabLst>
                    <a:tab pos="228600" algn="l"/>
                    <a:tab pos="457200" algn="l"/>
                    <a:tab pos="685800" algn="l"/>
                    <a:tab pos="914400" algn="l"/>
                    <a:tab pos="1143000" algn="l"/>
                    <a:tab pos="1371600" algn="l"/>
                    <a:tab pos="1600200" algn="l"/>
                    <a:tab pos="1828800" algn="l"/>
                    <a:tab pos="2057400" algn="l"/>
                    <a:tab pos="2286000" algn="l"/>
                    <a:tab pos="2514600" algn="l"/>
                    <a:tab pos="2743200" algn="l"/>
                  </a:tabLst>
                </a:pPr>
                <a:r>
                  <a:rPr lang="en-CA" altLang="zh-CN" sz="2000" dirty="0">
                    <a:latin typeface="Times New Roman" panose="02020603050405020304" pitchFamily="18" charset="0"/>
                    <a:ea typeface="SimSun" panose="02010600030101010101" pitchFamily="2" charset="-122"/>
                  </a:rPr>
                  <a:t>{ 8, 8, 8, 7, 5, 3, 1, 0, 0, 0, 0, 0, 0, 0 }, </a:t>
                </a:r>
              </a:p>
              <a:p>
                <a:pPr algn="just" hangingPunct="0">
                  <a:spcBef>
                    <a:spcPts val="680"/>
                  </a:spcBef>
                  <a:spcAft>
                    <a:spcPts val="0"/>
                  </a:spcAft>
                  <a:tabLst>
                    <a:tab pos="228600" algn="l"/>
                    <a:tab pos="457200" algn="l"/>
                    <a:tab pos="685800" algn="l"/>
                    <a:tab pos="914400" algn="l"/>
                    <a:tab pos="1143000" algn="l"/>
                    <a:tab pos="1371600" algn="l"/>
                    <a:tab pos="1600200" algn="l"/>
                    <a:tab pos="1828800" algn="l"/>
                    <a:tab pos="2057400" algn="l"/>
                    <a:tab pos="2286000" algn="l"/>
                    <a:tab pos="2514600" algn="l"/>
                    <a:tab pos="2743200" algn="l"/>
                  </a:tabLst>
                </a:pPr>
                <a:r>
                  <a:rPr lang="en-CA" altLang="zh-CN" sz="2000" dirty="0">
                    <a:latin typeface="Times New Roman" panose="02020603050405020304" pitchFamily="18" charset="0"/>
                    <a:ea typeface="SimSun" panose="02010600030101010101" pitchFamily="2" charset="-122"/>
                  </a:rPr>
                  <a:t>{ 0, 1, 1, 2, 3, 3, 4, 4, 5, 5, 6, 7, 7, 8 }, </a:t>
                </a:r>
              </a:p>
              <a:p>
                <a:pPr algn="just" hangingPunct="0">
                  <a:spcBef>
                    <a:spcPts val="680"/>
                  </a:spcBef>
                  <a:spcAft>
                    <a:spcPts val="0"/>
                  </a:spcAft>
                  <a:tabLst>
                    <a:tab pos="228600" algn="l"/>
                    <a:tab pos="457200" algn="l"/>
                    <a:tab pos="685800" algn="l"/>
                    <a:tab pos="914400" algn="l"/>
                    <a:tab pos="1143000" algn="l"/>
                    <a:tab pos="1371600" algn="l"/>
                    <a:tab pos="1600200" algn="l"/>
                    <a:tab pos="1828800" algn="l"/>
                    <a:tab pos="2057400" algn="l"/>
                    <a:tab pos="2286000" algn="l"/>
                    <a:tab pos="2514600" algn="l"/>
                    <a:tab pos="2743200" algn="l"/>
                  </a:tabLst>
                </a:pPr>
                <a:r>
                  <a:rPr lang="en-CA" altLang="zh-CN" sz="2000" dirty="0">
                    <a:latin typeface="Times New Roman" panose="02020603050405020304" pitchFamily="18" charset="0"/>
                    <a:ea typeface="SimSun" panose="02010600030101010101" pitchFamily="2" charset="-122"/>
                  </a:rPr>
                  <a:t>{ 0, 0, 0, 1, 2, 3, 5, 6, 7, 8, 8, 8, 8, 8 }, </a:t>
                </a:r>
              </a:p>
              <a:p>
                <a:pPr algn="just" hangingPunct="0">
                  <a:spcBef>
                    <a:spcPts val="680"/>
                  </a:spcBef>
                  <a:spcAft>
                    <a:spcPts val="0"/>
                  </a:spcAft>
                  <a:tabLst>
                    <a:tab pos="228600" algn="l"/>
                    <a:tab pos="457200" algn="l"/>
                    <a:tab pos="685800" algn="l"/>
                    <a:tab pos="914400" algn="l"/>
                    <a:tab pos="1143000" algn="l"/>
                    <a:tab pos="1371600" algn="l"/>
                    <a:tab pos="1600200" algn="l"/>
                    <a:tab pos="1828800" algn="l"/>
                    <a:tab pos="2057400" algn="l"/>
                    <a:tab pos="2286000" algn="l"/>
                    <a:tab pos="2514600" algn="l"/>
                    <a:tab pos="2743200" algn="l"/>
                  </a:tabLst>
                </a:pPr>
                <a:r>
                  <a:rPr lang="en-CA" altLang="zh-CN" sz="2000" dirty="0">
                    <a:latin typeface="Times New Roman" panose="02020603050405020304" pitchFamily="18" charset="0"/>
                    <a:ea typeface="SimSun" panose="02010600030101010101" pitchFamily="2" charset="-122"/>
                  </a:rPr>
                  <a:t>{ 8, 8, 8, 8, 6, 4, 2, 0, 0, 0, 0, 0, 0, 0 }, </a:t>
                </a:r>
              </a:p>
              <a:p>
                <a:pPr algn="just" hangingPunct="0">
                  <a:spcBef>
                    <a:spcPts val="680"/>
                  </a:spcBef>
                  <a:spcAft>
                    <a:spcPts val="0"/>
                  </a:spcAft>
                  <a:tabLst>
                    <a:tab pos="228600" algn="l"/>
                    <a:tab pos="457200" algn="l"/>
                    <a:tab pos="685800" algn="l"/>
                    <a:tab pos="914400" algn="l"/>
                    <a:tab pos="1143000" algn="l"/>
                    <a:tab pos="1371600" algn="l"/>
                    <a:tab pos="1600200" algn="l"/>
                    <a:tab pos="1828800" algn="l"/>
                    <a:tab pos="2057400" algn="l"/>
                    <a:tab pos="2286000" algn="l"/>
                    <a:tab pos="2514600" algn="l"/>
                    <a:tab pos="2743200" algn="l"/>
                  </a:tabLst>
                </a:pPr>
                <a:r>
                  <a:rPr lang="en-CA" altLang="zh-CN" sz="2000" dirty="0" smtClean="0">
                    <a:latin typeface="Times New Roman" panose="02020603050405020304" pitchFamily="18" charset="0"/>
                    <a:ea typeface="SimSun" panose="02010600030101010101" pitchFamily="2" charset="-122"/>
                  </a:rPr>
                  <a:t>…</a:t>
                </a:r>
              </a:p>
              <a:p>
                <a:pPr algn="just" hangingPunct="0">
                  <a:spcBef>
                    <a:spcPts val="680"/>
                  </a:spcBef>
                  <a:spcAft>
                    <a:spcPts val="0"/>
                  </a:spcAft>
                  <a:tabLst>
                    <a:tab pos="228600" algn="l"/>
                    <a:tab pos="457200" algn="l"/>
                    <a:tab pos="685800" algn="l"/>
                    <a:tab pos="914400" algn="l"/>
                    <a:tab pos="1143000" algn="l"/>
                    <a:tab pos="1371600" algn="l"/>
                    <a:tab pos="1600200" algn="l"/>
                    <a:tab pos="1828800" algn="l"/>
                    <a:tab pos="2057400" algn="l"/>
                    <a:tab pos="2286000" algn="l"/>
                    <a:tab pos="2514600" algn="l"/>
                    <a:tab pos="2743200" algn="l"/>
                  </a:tabLst>
                </a:pPr>
                <a:endParaRPr lang="zh-CN" altLang="zh-CN" sz="2000" dirty="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6458" y="2491694"/>
                <a:ext cx="9144000" cy="2785378"/>
              </a:xfrm>
              <a:prstGeom prst="rect">
                <a:avLst/>
              </a:prstGeom>
              <a:blipFill rotWithShape="0">
                <a:blip r:embed="rId6"/>
                <a:stretch>
                  <a:fillRect l="-667" t="-1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>
            <a:off x="5087155" y="2814034"/>
            <a:ext cx="1828800" cy="889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087155" y="3847219"/>
            <a:ext cx="1828800" cy="1046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4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040"/>
    </mc:Choice>
    <mc:Fallback>
      <p:transition spd="slow" advTm="92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3127" x="438150" y="5878513"/>
          <p14:tracePt t="23490" x="452438" y="5859463"/>
          <p14:tracePt t="23498" x="481013" y="5773738"/>
          <p14:tracePt t="23506" x="504825" y="5745163"/>
          <p14:tracePt t="23519" x="647700" y="5535613"/>
          <p14:tracePt t="23537" x="785813" y="5373688"/>
          <p14:tracePt t="23543" x="809625" y="5345113"/>
          <p14:tracePt t="23553" x="876300" y="5273675"/>
          <p14:tracePt t="23571" x="1071563" y="5087938"/>
          <p14:tracePt t="23586" x="1190625" y="5011738"/>
          <p14:tracePt t="23603" x="1295400" y="4959350"/>
          <p14:tracePt t="23623" x="1395413" y="4921250"/>
          <p14:tracePt t="23637" x="1423988" y="4911725"/>
          <p14:tracePt t="23653" x="1443038" y="4892675"/>
          <p14:tracePt t="23672" x="1457325" y="4883150"/>
          <p14:tracePt t="23691" x="1485900" y="4859338"/>
          <p14:tracePt t="23694" x="1495425" y="4854575"/>
          <p14:tracePt t="23703" x="1500188" y="4845050"/>
          <p14:tracePt t="23724" x="1514475" y="4835525"/>
          <p14:tracePt t="23737" x="1524000" y="4830763"/>
          <p14:tracePt t="23797" x="1528763" y="4830763"/>
          <p14:tracePt t="23802" x="1533525" y="4826000"/>
          <p14:tracePt t="23811" x="1543050" y="4826000"/>
          <p14:tracePt t="23820" x="1552575" y="4821238"/>
          <p14:tracePt t="23837" x="1557338" y="4816475"/>
          <p14:tracePt t="23854" x="1566863" y="4816475"/>
          <p14:tracePt t="23878" x="1571625" y="4816475"/>
          <p14:tracePt t="23893" x="1571625" y="4811713"/>
          <p14:tracePt t="23912" x="1585913" y="4797425"/>
          <p14:tracePt t="23923" x="1595438" y="4787900"/>
          <p14:tracePt t="23943" x="1614488" y="4778375"/>
          <p14:tracePt t="23956" x="1628775" y="4759325"/>
          <p14:tracePt t="23970" x="1638300" y="4754563"/>
          <p14:tracePt t="23993" x="1638300" y="4749800"/>
          <p14:tracePt t="24009" x="1643063" y="4745038"/>
          <p14:tracePt t="24020" x="1643063" y="4740275"/>
          <p14:tracePt t="24037" x="1657350" y="4725988"/>
          <p14:tracePt t="24058" x="1676400" y="4716463"/>
          <p14:tracePt t="24070" x="1681163" y="4702175"/>
          <p14:tracePt t="24089" x="1690688" y="4697413"/>
          <p14:tracePt t="24103" x="1695450" y="4692650"/>
          <p14:tracePt t="24120" x="1700213" y="4692650"/>
          <p14:tracePt t="24150" x="1704975" y="4687888"/>
          <p14:tracePt t="24672" x="1709738" y="4687888"/>
          <p14:tracePt t="25273" x="1700213" y="4687888"/>
          <p14:tracePt t="25302" x="1695450" y="4687888"/>
          <p14:tracePt t="25332" x="1690688" y="4687888"/>
          <p14:tracePt t="25348" x="1690688" y="4692650"/>
          <p14:tracePt t="25352" x="1685925" y="4697413"/>
          <p14:tracePt t="25361" x="1681163" y="4702175"/>
          <p14:tracePt t="25378" x="1676400" y="4706938"/>
          <p14:tracePt t="25393" x="1671638" y="4711700"/>
          <p14:tracePt t="25406" x="1666875" y="4721225"/>
          <p14:tracePt t="25422" x="1657350" y="4735513"/>
          <p14:tracePt t="25442" x="1628775" y="4773613"/>
          <p14:tracePt t="25457" x="1614488" y="4797425"/>
          <p14:tracePt t="25471" x="1595438" y="4821238"/>
          <p14:tracePt t="25488" x="1585913" y="4849813"/>
          <p14:tracePt t="25504" x="1576388" y="4868863"/>
          <p14:tracePt t="25522" x="1566863" y="4878388"/>
          <p14:tracePt t="25538" x="1562100" y="4887913"/>
          <p14:tracePt t="25542" x="1562100" y="4892675"/>
          <p14:tracePt t="25555" x="1557338" y="4902200"/>
          <p14:tracePt t="25571" x="1557338" y="4906963"/>
          <p14:tracePt t="25588" x="1557338" y="4916488"/>
          <p14:tracePt t="25609" x="1552575" y="4921250"/>
          <p14:tracePt t="25621" x="1552575" y="4930775"/>
          <p14:tracePt t="25638" x="1552575" y="4935538"/>
          <p14:tracePt t="25661" x="1552575" y="4940300"/>
          <p14:tracePt t="25675" x="1552575" y="4949825"/>
          <p14:tracePt t="25694" x="1552575" y="4954588"/>
          <p14:tracePt t="25705" x="1552575" y="4959350"/>
          <p14:tracePt t="25758" x="1552575" y="4964113"/>
          <p14:tracePt t="25793" x="1552575" y="4968875"/>
          <p14:tracePt t="26049" x="1547813" y="5006975"/>
          <p14:tracePt t="26056" x="1547813" y="5030788"/>
          <p14:tracePt t="26063" x="1547813" y="5059363"/>
          <p14:tracePt t="26073" x="1547813" y="5102225"/>
          <p14:tracePt t="26088" x="1547813" y="5192713"/>
          <p14:tracePt t="26106" x="1557338" y="5254625"/>
          <p14:tracePt t="26125" x="1562100" y="5278438"/>
          <p14:tracePt t="26143" x="1566863" y="5297488"/>
          <p14:tracePt t="26160" x="1581150" y="5335588"/>
          <p14:tracePt t="26171" x="1595438" y="5373688"/>
          <p14:tracePt t="26189" x="1609725" y="5440363"/>
          <p14:tracePt t="26210" x="1614488" y="5478463"/>
          <p14:tracePt t="26223" x="1624013" y="5511800"/>
          <p14:tracePt t="26239" x="1624013" y="5526088"/>
          <p14:tracePt t="26255" x="1628775" y="5530850"/>
          <p14:tracePt t="26272" x="1628775" y="5545138"/>
          <p14:tracePt t="26313" x="1628775" y="5549900"/>
          <p14:tracePt t="26339" x="1633538" y="5549900"/>
          <p14:tracePt t="26852" x="1633538" y="5554663"/>
          <p14:tracePt t="26861" x="1633538" y="5564188"/>
          <p14:tracePt t="26878" x="1633538" y="5568950"/>
          <p14:tracePt t="26890" x="1633538" y="5578475"/>
          <p14:tracePt t="26906" x="1633538" y="5583238"/>
          <p14:tracePt t="26922" x="1633538" y="5592763"/>
          <p14:tracePt t="26939" x="1633538" y="5597525"/>
          <p14:tracePt t="27025" x="1633538" y="5602288"/>
          <p14:tracePt t="27121" x="1638300" y="5607050"/>
          <p14:tracePt t="27134" x="1643063" y="5611813"/>
          <p14:tracePt t="27146" x="1647825" y="5611813"/>
          <p14:tracePt t="27159" x="1662113" y="5616575"/>
          <p14:tracePt t="27175" x="1676400" y="5621338"/>
          <p14:tracePt t="27189" x="1690688" y="5630863"/>
          <p14:tracePt t="27207" x="1709738" y="5640388"/>
          <p14:tracePt t="27229" x="1738313" y="5645150"/>
          <p14:tracePt t="27240" x="1766888" y="5649913"/>
          <p14:tracePt t="27256" x="1790700" y="5659438"/>
          <p14:tracePt t="27272" x="1843088" y="5668963"/>
          <p14:tracePt t="27295" x="1871663" y="5683250"/>
          <p14:tracePt t="27306" x="1909763" y="5692775"/>
          <p14:tracePt t="27323" x="1952625" y="5707063"/>
          <p14:tracePt t="27340" x="1985963" y="5721350"/>
          <p14:tracePt t="27362" x="2014538" y="5726113"/>
          <p14:tracePt t="27379" x="2049463" y="5735638"/>
          <p14:tracePt t="27381" x="2058988" y="5735638"/>
          <p14:tracePt t="27390" x="2063750" y="5735638"/>
          <p14:tracePt t="27412" x="2078038" y="5735638"/>
          <p14:tracePt t="27429" x="2087563" y="5740400"/>
          <p14:tracePt t="27440" x="2092325" y="5740400"/>
          <p14:tracePt t="27456" x="2097088" y="5740400"/>
          <p14:tracePt t="27482" x="2101850" y="5740400"/>
          <p14:tracePt t="27520" x="2106613" y="5740400"/>
          <p14:tracePt t="28470" x="2111375" y="5740400"/>
          <p14:tracePt t="28490" x="2116138" y="5740400"/>
          <p14:tracePt t="28496" x="2125663" y="5740400"/>
          <p14:tracePt t="28507" x="2144713" y="5740400"/>
          <p14:tracePt t="28525" x="2216150" y="5735638"/>
          <p14:tracePt t="28540" x="2259013" y="5730875"/>
          <p14:tracePt t="28557" x="2320925" y="5730875"/>
          <p14:tracePt t="28573" x="2420938" y="5721350"/>
          <p14:tracePt t="28593" x="2573338" y="5716588"/>
          <p14:tracePt t="28612" x="2654300" y="5692775"/>
          <p14:tracePt t="28627" x="2749550" y="5683250"/>
          <p14:tracePt t="28631" x="2801938" y="5673725"/>
          <p14:tracePt t="28642" x="2859088" y="5659438"/>
          <p14:tracePt t="28657" x="2911475" y="5630863"/>
          <p14:tracePt t="28679" x="2973388" y="5588000"/>
          <p14:tracePt t="28694" x="3035300" y="5535613"/>
          <p14:tracePt t="28707" x="3073400" y="5492750"/>
          <p14:tracePt t="28724" x="3092450" y="5468938"/>
          <p14:tracePt t="28741" x="3111500" y="5435600"/>
          <p14:tracePt t="28757" x="3121025" y="5373688"/>
          <p14:tracePt t="28774" x="3116263" y="5278438"/>
          <p14:tracePt t="28791" x="3073400" y="5197475"/>
          <p14:tracePt t="28807" x="2897188" y="4935538"/>
          <p14:tracePt t="28824" x="2830513" y="4826000"/>
          <p14:tracePt t="28846" x="2740025" y="4683125"/>
          <p14:tracePt t="28862" x="2687638" y="4602163"/>
          <p14:tracePt t="28880" x="2663825" y="4573588"/>
          <p14:tracePt t="28891" x="2635250" y="4554538"/>
          <p14:tracePt t="28907" x="2611438" y="4535488"/>
          <p14:tracePt t="28925" x="2582863" y="4511675"/>
          <p14:tracePt t="28941" x="2559050" y="4502150"/>
          <p14:tracePt t="28958" x="2540000" y="4497388"/>
          <p14:tracePt t="28977" x="2501900" y="4492625"/>
          <p14:tracePt t="28991" x="2468563" y="4492625"/>
          <p14:tracePt t="29007" x="2430463" y="4492625"/>
          <p14:tracePt t="29027" x="2387600" y="4497388"/>
          <p14:tracePt t="29041" x="2359025" y="4497388"/>
          <p14:tracePt t="29058" x="2320925" y="4492625"/>
          <p14:tracePt t="29078" x="2249488" y="4478338"/>
          <p14:tracePt t="29096" x="2220913" y="4478338"/>
          <p14:tracePt t="29107" x="2192338" y="4478338"/>
          <p14:tracePt t="29114" x="2182813" y="4478338"/>
          <p14:tracePt t="29128" x="2163763" y="4478338"/>
          <p14:tracePt t="29142" x="2125663" y="4483100"/>
          <p14:tracePt t="29158" x="2087563" y="4502150"/>
          <p14:tracePt t="29174" x="2049463" y="4530725"/>
          <p14:tracePt t="29193" x="1962150" y="4616450"/>
          <p14:tracePt t="29208" x="1895475" y="4692650"/>
          <p14:tracePt t="29224" x="1862138" y="4730750"/>
          <p14:tracePt t="29243" x="1795463" y="4806950"/>
          <p14:tracePt t="29257" x="1766888" y="4830763"/>
          <p14:tracePt t="29274" x="1747838" y="4859338"/>
          <p14:tracePt t="29291" x="1733550" y="4868863"/>
          <p14:tracePt t="29308" x="1724025" y="4887913"/>
          <p14:tracePt t="29325" x="1714500" y="4902200"/>
          <p14:tracePt t="29346" x="1700213" y="4911725"/>
          <p14:tracePt t="29363" x="1690688" y="4935538"/>
          <p14:tracePt t="29377" x="1685925" y="4949825"/>
          <p14:tracePt t="29393" x="1681163" y="4964113"/>
          <p14:tracePt t="29408" x="1662113" y="4987925"/>
          <p14:tracePt t="29429" x="1652588" y="5002213"/>
          <p14:tracePt t="29441" x="1643063" y="5030788"/>
          <p14:tracePt t="29458" x="1638300" y="5059363"/>
          <p14:tracePt t="29476" x="1638300" y="5106988"/>
          <p14:tracePt t="29491" x="1638300" y="5135563"/>
          <p14:tracePt t="29508" x="1638300" y="5173663"/>
          <p14:tracePt t="29526" x="1643063" y="5197475"/>
          <p14:tracePt t="29543" x="1652588" y="5216525"/>
          <p14:tracePt t="29548" x="1657350" y="5221288"/>
          <p14:tracePt t="29558" x="1662113" y="5235575"/>
          <p14:tracePt t="29578" x="1681163" y="5278438"/>
          <p14:tracePt t="29598" x="1690688" y="5302250"/>
          <p14:tracePt t="29610" x="1709738" y="5330825"/>
          <p14:tracePt t="29614" x="1714500" y="5345113"/>
          <p14:tracePt t="29631" x="1724025" y="5368925"/>
          <p14:tracePt t="29641" x="1733550" y="5383213"/>
          <p14:tracePt t="29658" x="1762125" y="5407025"/>
          <p14:tracePt t="29675" x="1800225" y="5440363"/>
          <p14:tracePt t="29691" x="1843088" y="5459413"/>
          <p14:tracePt t="29708" x="1876425" y="5483225"/>
          <p14:tracePt t="29726" x="1909763" y="5507038"/>
          <p14:tracePt t="29742" x="1947863" y="5526088"/>
          <p14:tracePt t="29758" x="1976438" y="5545138"/>
          <p14:tracePt t="29775" x="1995488" y="5554663"/>
          <p14:tracePt t="29794" x="2024063" y="5564188"/>
          <p14:tracePt t="29808" x="2035175" y="5573713"/>
          <p14:tracePt t="29825" x="2044700" y="5573713"/>
          <p14:tracePt t="29844" x="2058988" y="5578475"/>
          <p14:tracePt t="29858" x="2078038" y="5583238"/>
          <p14:tracePt t="29877" x="2082800" y="5583238"/>
          <p14:tracePt t="29896" x="2101850" y="5583238"/>
          <p14:tracePt t="29909" x="2116138" y="5583238"/>
          <p14:tracePt t="29925" x="2130425" y="5583238"/>
          <p14:tracePt t="29942" x="2154238" y="5583238"/>
          <p14:tracePt t="29959" x="2178050" y="5583238"/>
          <p14:tracePt t="29975" x="2187575" y="5583238"/>
          <p14:tracePt t="29991" x="2197100" y="5583238"/>
          <p14:tracePt t="30009" x="2201863" y="5583238"/>
          <p14:tracePt t="30025" x="2216150" y="5583238"/>
          <p14:tracePt t="30042" x="2225675" y="5583238"/>
          <p14:tracePt t="30058" x="2244725" y="5578475"/>
          <p14:tracePt t="30079" x="2268538" y="5564188"/>
          <p14:tracePt t="30094" x="2292350" y="5549900"/>
          <p14:tracePt t="30113" x="2339975" y="5526088"/>
          <p14:tracePt t="30125" x="2411413" y="5502275"/>
          <p14:tracePt t="30144" x="2449513" y="5478463"/>
          <p14:tracePt t="30158" x="2492375" y="5464175"/>
          <p14:tracePt t="30175" x="2554288" y="5445125"/>
          <p14:tracePt t="30192" x="2673350" y="5421313"/>
          <p14:tracePt t="30209" x="2730500" y="5407025"/>
          <p14:tracePt t="30225" x="2778125" y="5397500"/>
          <p14:tracePt t="30242" x="2835275" y="5383213"/>
          <p14:tracePt t="30259" x="2854325" y="5383213"/>
          <p14:tracePt t="30275" x="2868613" y="5378450"/>
          <p14:tracePt t="30294" x="2878138" y="5373688"/>
          <p14:tracePt t="30314" x="2892425" y="5368925"/>
          <p14:tracePt t="30326" x="2901950" y="5364163"/>
          <p14:tracePt t="30347" x="2916238" y="5359400"/>
          <p14:tracePt t="30359" x="2925763" y="5354638"/>
          <p14:tracePt t="30379" x="2935288" y="5345113"/>
          <p14:tracePt t="30395" x="2949575" y="5330825"/>
          <p14:tracePt t="30408" x="2959100" y="5326063"/>
          <p14:tracePt t="30431" x="2963863" y="5316538"/>
          <p14:tracePt t="30442" x="2963863" y="5311775"/>
          <p14:tracePt t="30459" x="2968625" y="5307013"/>
          <p14:tracePt t="30492" x="2973388" y="5307013"/>
          <p14:tracePt t="30517" x="2978150" y="5302250"/>
          <p14:tracePt t="30554" x="2978150" y="5297488"/>
          <p14:tracePt t="30582" x="2978150" y="5292725"/>
          <p14:tracePt t="30589" x="2982913" y="5287963"/>
          <p14:tracePt t="30601" x="2987675" y="5278438"/>
          <p14:tracePt t="30617" x="2992438" y="5273675"/>
          <p14:tracePt t="30625" x="2992438" y="5268913"/>
          <p14:tracePt t="30648" x="2992438" y="5264150"/>
          <p14:tracePt t="30659" x="2992438" y="5259388"/>
          <p14:tracePt t="30697" x="2997200" y="5254625"/>
          <p14:tracePt t="30713" x="2997200" y="5249863"/>
          <p14:tracePt t="30721" x="3001963" y="5249863"/>
          <p14:tracePt t="30729" x="3006725" y="5245100"/>
          <p14:tracePt t="30759" x="3011488" y="5245100"/>
          <p14:tracePt t="30775" x="3011488" y="5240338"/>
          <p14:tracePt t="30793" x="3016250" y="5240338"/>
          <p14:tracePt t="30817" x="3021013" y="5240338"/>
          <p14:tracePt t="30879" x="3025775" y="5240338"/>
          <p14:tracePt t="30910" x="3030538" y="5240338"/>
          <p14:tracePt t="30944" x="3035300" y="5240338"/>
          <p14:tracePt t="32346" x="3040063" y="5240338"/>
          <p14:tracePt t="32349" x="3049588" y="5235575"/>
          <p14:tracePt t="32360" x="3063875" y="5226050"/>
          <p14:tracePt t="32377" x="3082925" y="5207000"/>
          <p14:tracePt t="32399" x="3121025" y="5173663"/>
          <p14:tracePt t="32410" x="3159125" y="5145088"/>
          <p14:tracePt t="32428" x="3192463" y="5121275"/>
          <p14:tracePt t="32444" x="3230563" y="5097463"/>
          <p14:tracePt t="32460" x="3240088" y="5087938"/>
          <p14:tracePt t="32477" x="3273425" y="5078413"/>
          <p14:tracePt t="32495" x="3297238" y="5059363"/>
          <p14:tracePt t="32511" x="3306763" y="5054600"/>
          <p14:tracePt t="32531" x="3311525" y="5054600"/>
          <p14:tracePt t="32549" x="3316288" y="5054600"/>
          <p14:tracePt t="32563" x="3321050" y="5049838"/>
          <p14:tracePt t="33016" x="3330575" y="5016500"/>
          <p14:tracePt t="33022" x="3335338" y="4997450"/>
          <p14:tracePt t="33036" x="3344863" y="4949825"/>
          <p14:tracePt t="33048" x="3368675" y="4868863"/>
          <p14:tracePt t="33062" x="3378200" y="4787900"/>
          <p14:tracePt t="33080" x="3387725" y="4749800"/>
          <p14:tracePt t="33096" x="3387725" y="4721225"/>
          <p14:tracePt t="33111" x="3392488" y="4692650"/>
          <p14:tracePt t="33128" x="3397250" y="4678363"/>
          <p14:tracePt t="33146" x="3397250" y="4664075"/>
          <p14:tracePt t="33160" x="3402013" y="4645025"/>
          <p14:tracePt t="33177" x="3402013" y="4640263"/>
          <p14:tracePt t="33212" x="3402013" y="4635500"/>
          <p14:tracePt t="33251" x="3402013" y="4630738"/>
          <p14:tracePt t="33314" x="3402013" y="4625975"/>
          <p14:tracePt t="34363" x="3425825" y="4635500"/>
          <p14:tracePt t="34370" x="3459163" y="4645025"/>
          <p14:tracePt t="34378" x="3502025" y="4654550"/>
          <p14:tracePt t="34395" x="3573463" y="4673600"/>
          <p14:tracePt t="34412" x="3654425" y="4683125"/>
          <p14:tracePt t="34429" x="3778250" y="4697413"/>
          <p14:tracePt t="34445" x="3849688" y="4706938"/>
          <p14:tracePt t="34464" x="3897313" y="4716463"/>
          <p14:tracePt t="34480" x="3968750" y="4721225"/>
          <p14:tracePt t="34495" x="3987800" y="4721225"/>
          <p14:tracePt t="34514" x="4002088" y="4721225"/>
          <p14:tracePt t="34534" x="4016375" y="4721225"/>
          <p14:tracePt t="34574" x="4021138" y="4721225"/>
          <p14:tracePt t="34611" x="4025900" y="4721225"/>
          <p14:tracePt t="34656" x="4030663" y="4721225"/>
          <p14:tracePt t="37884" x="4035425" y="4721225"/>
          <p14:tracePt t="38110" x="4035425" y="4716463"/>
          <p14:tracePt t="38130" x="4035425" y="4711700"/>
          <p14:tracePt t="38138" x="4044950" y="4702175"/>
          <p14:tracePt t="38148" x="4049713" y="4673600"/>
          <p14:tracePt t="38168" x="4059238" y="4592638"/>
          <p14:tracePt t="38182" x="4064000" y="4535488"/>
          <p14:tracePt t="38198" x="4064000" y="4497388"/>
          <p14:tracePt t="38215" x="4059238" y="4449763"/>
          <p14:tracePt t="38232" x="4054475" y="4397375"/>
          <p14:tracePt t="38250" x="4044950" y="4364038"/>
          <p14:tracePt t="38265" x="4035425" y="4335463"/>
          <p14:tracePt t="38282" x="4025900" y="4302125"/>
          <p14:tracePt t="38304" x="4021138" y="4287838"/>
          <p14:tracePt t="38315" x="4021138" y="4259263"/>
          <p14:tracePt t="38335" x="4011613" y="4230688"/>
          <p14:tracePt t="38353" x="4006850" y="4206875"/>
          <p14:tracePt t="38365" x="4006850" y="4183063"/>
          <p14:tracePt t="38382" x="4006850" y="4164013"/>
          <p14:tracePt t="38399" x="3997325" y="4135438"/>
          <p14:tracePt t="38415" x="3992563" y="4121150"/>
          <p14:tracePt t="38437" x="3992563" y="4102100"/>
          <p14:tracePt t="38449" x="3992563" y="4092575"/>
          <p14:tracePt t="38465" x="3987800" y="4087813"/>
          <p14:tracePt t="38482" x="3987800" y="4083050"/>
          <p14:tracePt t="43787" x="3954463" y="4064000"/>
          <p14:tracePt t="43796" x="3868738" y="3992563"/>
          <p14:tracePt t="43804" x="3802063" y="3935413"/>
          <p14:tracePt t="43820" x="3592513" y="3740150"/>
          <p14:tracePt t="43836" x="3292475" y="3459163"/>
          <p14:tracePt t="43853" x="2811463" y="3044825"/>
          <p14:tracePt t="43877" x="2449513" y="2720975"/>
          <p14:tracePt t="43893" x="2039938" y="2344738"/>
          <p14:tracePt t="43903" x="1895475" y="2214563"/>
          <p14:tracePt t="43920" x="1724025" y="2009775"/>
          <p14:tracePt t="43937" x="1624013" y="1928813"/>
          <p14:tracePt t="43955" x="1562100" y="1876425"/>
          <p14:tracePt t="43974" x="1528763" y="1843088"/>
          <p14:tracePt t="43986" x="1504950" y="1824038"/>
          <p14:tracePt t="44003" x="1481138" y="1809750"/>
          <p14:tracePt t="44021" x="1447800" y="1795463"/>
          <p14:tracePt t="44036" x="1428750" y="1790700"/>
          <p14:tracePt t="44054" x="1419225" y="1790700"/>
          <p14:tracePt t="44071" x="1409700" y="1790700"/>
          <p14:tracePt t="44087" x="1400175" y="1790700"/>
          <p14:tracePt t="44103" x="1366838" y="1804988"/>
          <p14:tracePt t="44120" x="1304925" y="1852613"/>
          <p14:tracePt t="44137" x="1247775" y="1900238"/>
          <p14:tracePt t="44156" x="1195388" y="1933575"/>
          <p14:tracePt t="44175" x="1147763" y="1966913"/>
          <p14:tracePt t="44189" x="1114425" y="1990725"/>
          <p14:tracePt t="44206" x="1081088" y="2019300"/>
          <p14:tracePt t="44220" x="1052513" y="2043113"/>
          <p14:tracePt t="44239" x="1014413" y="2081213"/>
          <p14:tracePt t="44253" x="995363" y="2114550"/>
          <p14:tracePt t="44270" x="981075" y="2128838"/>
          <p14:tracePt t="44292" x="971550" y="2143125"/>
          <p14:tracePt t="44304" x="966788" y="2147888"/>
          <p14:tracePt t="44320" x="966788" y="2152650"/>
          <p14:tracePt t="44337" x="966788" y="2181225"/>
          <p14:tracePt t="44353" x="966788" y="2219325"/>
          <p14:tracePt t="44371" x="966788" y="2266950"/>
          <p14:tracePt t="44387" x="971550" y="2311400"/>
          <p14:tracePt t="44407" x="995363" y="2444750"/>
          <p14:tracePt t="44422" x="1009650" y="2568575"/>
          <p14:tracePt t="44443" x="1019175" y="2701925"/>
          <p14:tracePt t="44444" x="1028700" y="2820988"/>
          <p14:tracePt t="44453" x="1038225" y="2973388"/>
          <p14:tracePt t="44472" x="1057275" y="3135313"/>
          <p14:tracePt t="44492" x="1062038" y="3230563"/>
          <p14:tracePt t="44506" x="1066800" y="3292475"/>
          <p14:tracePt t="44520" x="1066800" y="3306763"/>
          <p14:tracePt t="44537" x="1066800" y="3316288"/>
          <p14:tracePt t="44554" x="1066800" y="3321050"/>
          <p14:tracePt t="44606" x="1071563" y="3306763"/>
          <p14:tracePt t="44613" x="1090613" y="3230563"/>
          <p14:tracePt t="44627" x="1104900" y="3187700"/>
          <p14:tracePt t="44637" x="1152525" y="3063875"/>
          <p14:tracePt t="44660" x="1247775" y="2887663"/>
          <p14:tracePt t="44670" x="1390650" y="2687638"/>
          <p14:tracePt t="44690" x="1628775" y="2530475"/>
          <p14:tracePt t="44704" x="1819275" y="2463800"/>
          <p14:tracePt t="44726" x="2349500" y="2344738"/>
          <p14:tracePt t="44737" x="2778125" y="2325688"/>
          <p14:tracePt t="44753" x="3235325" y="2306638"/>
          <p14:tracePt t="44771" x="3706813" y="2301875"/>
          <p14:tracePt t="44787" x="4264025" y="2306638"/>
          <p14:tracePt t="44804" x="4473575" y="2325688"/>
          <p14:tracePt t="44820" x="4616450" y="2354263"/>
          <p14:tracePt t="44837" x="4773613" y="2392363"/>
          <p14:tracePt t="44854" x="4830763" y="2411413"/>
          <p14:tracePt t="44871" x="4854575" y="2416175"/>
          <p14:tracePt t="44888" x="4859338" y="2420938"/>
          <p14:tracePt t="44925" x="4859338" y="2425700"/>
          <p14:tracePt t="44944" x="4845050" y="2439988"/>
          <p14:tracePt t="44954" x="4821238" y="2459038"/>
          <p14:tracePt t="44971" x="4806950" y="2463800"/>
          <p14:tracePt t="44992" x="4792663" y="2478088"/>
          <p14:tracePt t="45004" x="4764088" y="2511425"/>
          <p14:tracePt t="45021" x="4759325" y="2544763"/>
          <p14:tracePt t="45037" x="4749800" y="2606675"/>
          <p14:tracePt t="45042" x="4749800" y="2630488"/>
          <p14:tracePt t="45054" x="4749800" y="2687638"/>
          <p14:tracePt t="45071" x="4759325" y="2801938"/>
          <p14:tracePt t="45088" x="4773613" y="2906713"/>
          <p14:tracePt t="45108" x="4787900" y="2973388"/>
          <p14:tracePt t="45121" x="4792663" y="3001963"/>
          <p14:tracePt t="45137" x="4792663" y="3016250"/>
          <p14:tracePt t="45156" x="4792663" y="3030538"/>
          <p14:tracePt t="45171" x="4792663" y="3035300"/>
          <p14:tracePt t="45193" x="4792663" y="3040063"/>
          <p14:tracePt t="45257" x="4792663" y="3044825"/>
          <p14:tracePt t="45380" x="4787900" y="3044825"/>
          <p14:tracePt t="45417" x="4783138" y="3044825"/>
          <p14:tracePt t="45470" x="4778375" y="3049588"/>
          <p14:tracePt t="45475" x="4773613" y="3054350"/>
          <p14:tracePt t="45493" x="4768850" y="3063875"/>
          <p14:tracePt t="45504" x="4725988" y="3068638"/>
          <p14:tracePt t="45521" x="4659313" y="3073400"/>
          <p14:tracePt t="45538" x="4583113" y="3078163"/>
          <p14:tracePt t="45543" x="4535488" y="3078163"/>
          <p14:tracePt t="45555" x="4402138" y="3073400"/>
          <p14:tracePt t="45571" x="4221163" y="3035300"/>
          <p14:tracePt t="45588" x="4044950" y="2992438"/>
          <p14:tracePt t="45605" x="3640138" y="2906713"/>
          <p14:tracePt t="45621" x="3373438" y="2830513"/>
          <p14:tracePt t="45638" x="3263900" y="2787650"/>
          <p14:tracePt t="45661" x="3030538" y="2687638"/>
          <p14:tracePt t="45671" x="2949575" y="2635250"/>
          <p14:tracePt t="45694" x="2830513" y="2592388"/>
          <p14:tracePt t="45705" x="2740025" y="2563813"/>
          <p14:tracePt t="45721" x="2649538" y="2535238"/>
          <p14:tracePt t="45738" x="2582863" y="2497138"/>
          <p14:tracePt t="45755" x="2520950" y="2468563"/>
          <p14:tracePt t="45771" x="2459038" y="2439988"/>
          <p14:tracePt t="45788" x="2435225" y="2435225"/>
          <p14:tracePt t="45804" x="2411413" y="2425700"/>
          <p14:tracePt t="45822" x="2401888" y="2425700"/>
          <p14:tracePt t="45838" x="2387600" y="2416175"/>
          <p14:tracePt t="45855" x="2378075" y="2416175"/>
          <p14:tracePt t="45871" x="2373313" y="2411413"/>
          <p14:tracePt t="45890" x="2368550" y="2411413"/>
          <p14:tracePt t="45925" x="2363788" y="2411413"/>
          <p14:tracePt t="45938" x="2359025" y="2411413"/>
          <p14:tracePt t="45954" x="2349500" y="2411413"/>
          <p14:tracePt t="45989" x="2344738" y="2411413"/>
          <p14:tracePt t="46039" x="2339975" y="2411413"/>
          <p14:tracePt t="46098" x="2335213" y="2406650"/>
          <p14:tracePt t="46119" x="2330450" y="2406650"/>
          <p14:tracePt t="46127" x="2316163" y="2401888"/>
          <p14:tracePt t="46141" x="2306638" y="2392363"/>
          <p14:tracePt t="46161" x="2263775" y="2363788"/>
          <p14:tracePt t="46172" x="2239963" y="2354263"/>
          <p14:tracePt t="46188" x="2220913" y="2335213"/>
          <p14:tracePt t="46205" x="2197100" y="2320925"/>
          <p14:tracePt t="46225" x="2159000" y="2297113"/>
          <p14:tracePt t="46238" x="2130425" y="2276475"/>
          <p14:tracePt t="46255" x="2106613" y="2257425"/>
          <p14:tracePt t="46272" x="2082800" y="2243138"/>
          <p14:tracePt t="46288" x="2063750" y="2233613"/>
          <p14:tracePt t="46305" x="2054225" y="2224088"/>
          <p14:tracePt t="46323" x="2035175" y="2214563"/>
          <p14:tracePt t="46338" x="2019300" y="2209800"/>
          <p14:tracePt t="46355" x="2009775" y="2200275"/>
          <p14:tracePt t="46377" x="1990725" y="2195513"/>
          <p14:tracePt t="46393" x="1981200" y="2190750"/>
          <p14:tracePt t="46408" x="1971675" y="2181225"/>
          <p14:tracePt t="46422" x="1966913" y="2181225"/>
          <p14:tracePt t="46441" x="1957388" y="2166938"/>
          <p14:tracePt t="46456" x="1952625" y="2166938"/>
          <p14:tracePt t="46472" x="1947863" y="2162175"/>
          <p14:tracePt t="46489" x="1933575" y="2162175"/>
          <p14:tracePt t="46505" x="1928813" y="2157413"/>
          <p14:tracePt t="46522" x="1924050" y="2157413"/>
          <p14:tracePt t="46539" x="1919288" y="2147888"/>
          <p14:tracePt t="46557" x="1909763" y="2143125"/>
          <p14:tracePt t="46572" x="1905000" y="2143125"/>
          <p14:tracePt t="46593" x="1900238" y="2138363"/>
          <p14:tracePt t="46634" x="1900238" y="2133600"/>
          <p14:tracePt t="46645" x="1895475" y="2133600"/>
          <p14:tracePt t="46672" x="1890713" y="2133600"/>
          <p14:tracePt t="46772" x="1895475" y="2133600"/>
          <p14:tracePt t="46787" x="1909763" y="2133600"/>
          <p14:tracePt t="46796" x="1919288" y="2138363"/>
          <p14:tracePt t="46805" x="1928813" y="2138363"/>
          <p14:tracePt t="46822" x="1981200" y="2162175"/>
          <p14:tracePt t="46839" x="2005013" y="2171700"/>
          <p14:tracePt t="46855" x="2024063" y="2185988"/>
          <p14:tracePt t="46878" x="2049463" y="2195513"/>
          <p14:tracePt t="46892" x="2068513" y="2209800"/>
          <p14:tracePt t="46906" x="2082800" y="2219325"/>
          <p14:tracePt t="46927" x="2106613" y="2233613"/>
          <p14:tracePt t="46939" x="2116138" y="2243138"/>
          <p14:tracePt t="46955" x="2125663" y="2252663"/>
          <p14:tracePt t="46976" x="2144713" y="2266950"/>
          <p14:tracePt t="46989" x="2168525" y="2276475"/>
          <p14:tracePt t="47005" x="2178050" y="2287588"/>
          <p14:tracePt t="47022" x="2187575" y="2297113"/>
          <p14:tracePt t="47039" x="2206625" y="2306638"/>
          <p14:tracePt t="47055" x="2220913" y="2316163"/>
          <p14:tracePt t="47072" x="2225675" y="2325688"/>
          <p14:tracePt t="47091" x="2235200" y="2325688"/>
          <p14:tracePt t="47106" x="2239963" y="2330450"/>
          <p14:tracePt t="47123" x="2244725" y="2335213"/>
          <p14:tracePt t="47141" x="2249488" y="2335213"/>
          <p14:tracePt t="47156" x="2263775" y="2339975"/>
          <p14:tracePt t="47172" x="2268538" y="2344738"/>
          <p14:tracePt t="47189" x="2273300" y="2344738"/>
          <p14:tracePt t="47206" x="2278063" y="2349500"/>
          <p14:tracePt t="47239" x="2282825" y="2349500"/>
          <p14:tracePt t="47260" x="2287588" y="2349500"/>
          <p14:tracePt t="47273" x="2287588" y="2354263"/>
          <p14:tracePt t="47296" x="2292350" y="2354263"/>
          <p14:tracePt t="47614" x="2297113" y="2354263"/>
          <p14:tracePt t="47640" x="2297113" y="2359025"/>
          <p14:tracePt t="47687" x="2301875" y="2359025"/>
          <p14:tracePt t="47690" x="2301875" y="2363788"/>
          <p14:tracePt t="47781" x="2311400" y="2363788"/>
          <p14:tracePt t="47944" x="2311400" y="2368550"/>
          <p14:tracePt t="48321" x="2316163" y="2368550"/>
          <p14:tracePt t="48329" x="2316163" y="2373313"/>
          <p14:tracePt t="48348" x="2320925" y="2373313"/>
          <p14:tracePt t="48363" x="2325688" y="2378075"/>
          <p14:tracePt t="48377" x="2339975" y="2382838"/>
          <p14:tracePt t="48390" x="2344738" y="2387600"/>
          <p14:tracePt t="48412" x="2378075" y="2406650"/>
          <p14:tracePt t="48424" x="2416175" y="2420938"/>
          <p14:tracePt t="48440" x="2444750" y="2435225"/>
          <p14:tracePt t="48457" x="2492375" y="2468563"/>
          <p14:tracePt t="48473" x="2554288" y="2501900"/>
          <p14:tracePt t="48491" x="2601913" y="2525713"/>
          <p14:tracePt t="48508" x="2659063" y="2559050"/>
          <p14:tracePt t="48527" x="2792413" y="2630488"/>
          <p14:tracePt t="48540" x="2863850" y="2678113"/>
          <p14:tracePt t="48557" x="2959100" y="2744788"/>
          <p14:tracePt t="48573" x="3101975" y="2806700"/>
          <p14:tracePt t="48590" x="3254375" y="2868613"/>
          <p14:tracePt t="48608" x="3425825" y="2940050"/>
          <p14:tracePt t="48629" x="3630613" y="3040063"/>
          <p14:tracePt t="48642" x="3835400" y="3130550"/>
          <p14:tracePt t="48661" x="3930650" y="3173413"/>
          <p14:tracePt t="48673" x="4030663" y="3221038"/>
          <p14:tracePt t="48691" x="4159250" y="3297238"/>
          <p14:tracePt t="48708" x="4211638" y="3335338"/>
          <p14:tracePt t="48723" x="4264025" y="3373438"/>
          <p14:tracePt t="48744" x="4392613" y="3444875"/>
          <p14:tracePt t="48757" x="4440238" y="3473450"/>
          <p14:tracePt t="48774" x="4497388" y="3521075"/>
          <p14:tracePt t="48790" x="4540250" y="3559175"/>
          <p14:tracePt t="48807" x="4578350" y="3587750"/>
          <p14:tracePt t="48827" x="4592638" y="3606800"/>
          <p14:tracePt t="48840" x="4606925" y="3616325"/>
          <p14:tracePt t="48859" x="4630738" y="3635375"/>
          <p14:tracePt t="48877" x="4649788" y="3649663"/>
          <p14:tracePt t="48898" x="4683125" y="3668713"/>
          <p14:tracePt t="48911" x="4711700" y="3683000"/>
          <p14:tracePt t="48924" x="4721225" y="3687763"/>
          <p14:tracePt t="48941" x="4725988" y="3687763"/>
          <p14:tracePt t="48957" x="4725988" y="3692525"/>
          <p14:tracePt t="48992" x="4730750" y="3692525"/>
          <p14:tracePt t="49007" x="4730750" y="3697288"/>
          <p14:tracePt t="49047" x="4725988" y="3697288"/>
          <p14:tracePt t="49053" x="4716463" y="3687763"/>
          <p14:tracePt t="49064" x="4683125" y="3673475"/>
          <p14:tracePt t="49074" x="4606925" y="3625850"/>
          <p14:tracePt t="49091" x="4525963" y="3568700"/>
          <p14:tracePt t="49108" x="4459288" y="3521075"/>
          <p14:tracePt t="49129" x="4330700" y="3425825"/>
          <p14:tracePt t="49140" x="4221163" y="3363913"/>
          <p14:tracePt t="49165" x="4006850" y="3221038"/>
          <p14:tracePt t="49177" x="3711575" y="3035300"/>
          <p14:tracePt t="49190" x="3211513" y="2778125"/>
          <p14:tracePt t="49207" x="2987675" y="2625725"/>
          <p14:tracePt t="49230" x="2830513" y="2511425"/>
          <p14:tracePt t="49241" x="2430463" y="2262188"/>
          <p14:tracePt t="49258" x="2259013" y="2143125"/>
          <p14:tracePt t="49275" x="2101850" y="2071688"/>
          <p14:tracePt t="49293" x="1990725" y="2014538"/>
          <p14:tracePt t="49308" x="1905000" y="1966913"/>
          <p14:tracePt t="49324" x="1847850" y="1947863"/>
          <p14:tracePt t="49345" x="1795463" y="1919288"/>
          <p14:tracePt t="49359" x="1747838" y="1900238"/>
          <p14:tracePt t="49379" x="1709738" y="1885950"/>
          <p14:tracePt t="49392" x="1681163" y="1881188"/>
          <p14:tracePt t="49397" x="1671638" y="1876425"/>
          <p14:tracePt t="49407" x="1643063" y="1862138"/>
          <p14:tracePt t="49424" x="1624013" y="1852613"/>
          <p14:tracePt t="49441" x="1600200" y="1847850"/>
          <p14:tracePt t="49461" x="1557338" y="1833563"/>
          <p14:tracePt t="49474" x="1533525" y="1828800"/>
          <p14:tracePt t="49491" x="1519238" y="1824038"/>
          <p14:tracePt t="49508" x="1504950" y="1814513"/>
          <p14:tracePt t="49524" x="1500188" y="1814513"/>
          <p14:tracePt t="49541" x="1495425" y="1814513"/>
          <p14:tracePt t="49564" x="1490663" y="1814513"/>
          <p14:tracePt t="49583" x="1485900" y="1814513"/>
          <p14:tracePt t="49662" x="1490663" y="1814513"/>
          <p14:tracePt t="49670" x="1495425" y="1819275"/>
          <p14:tracePt t="49678" x="1504950" y="1824038"/>
          <p14:tracePt t="49691" x="1524000" y="1828800"/>
          <p14:tracePt t="49708" x="1538288" y="1838325"/>
          <p14:tracePt t="49724" x="1571625" y="1847850"/>
          <p14:tracePt t="49744" x="1614488" y="1871663"/>
          <p14:tracePt t="49758" x="1652588" y="1885950"/>
          <p14:tracePt t="49774" x="1681163" y="1900238"/>
          <p14:tracePt t="49792" x="1733550" y="1928813"/>
          <p14:tracePt t="49808" x="1790700" y="1962150"/>
          <p14:tracePt t="49825" x="1838325" y="2000250"/>
          <p14:tracePt t="49847" x="1919288" y="2052638"/>
          <p14:tracePt t="49858" x="1947863" y="2071688"/>
          <p14:tracePt t="49881" x="2000250" y="2105025"/>
          <p14:tracePt t="49891" x="2078038" y="2152650"/>
          <p14:tracePt t="49915" x="2225675" y="2247900"/>
          <p14:tracePt t="49925" x="2330450" y="2325688"/>
          <p14:tracePt t="49941" x="2478088" y="2406650"/>
          <p14:tracePt t="49959" x="2620963" y="2501900"/>
          <p14:tracePt t="49982" x="2749550" y="2597150"/>
          <p14:tracePt t="49992" x="2854325" y="2659063"/>
          <p14:tracePt t="50013" x="2944813" y="2706688"/>
          <p14:tracePt t="50025" x="3001963" y="2740025"/>
          <p14:tracePt t="50042" x="3035300" y="2759075"/>
          <p14:tracePt t="50046" x="3040063" y="2768600"/>
          <p14:tracePt t="50058" x="3049588" y="2778125"/>
          <p14:tracePt t="50075" x="3073400" y="2787650"/>
          <p14:tracePt t="50095" x="3092450" y="2806700"/>
          <p14:tracePt t="50108" x="3111500" y="2820988"/>
          <p14:tracePt t="50128" x="3116263" y="2825750"/>
          <p14:tracePt t="52240" x="3111500" y="2825750"/>
          <p14:tracePt t="52247" x="3101975" y="2825750"/>
          <p14:tracePt t="52260" x="3097213" y="2825750"/>
          <p14:tracePt t="52277" x="3063875" y="2816225"/>
          <p14:tracePt t="52293" x="3035300" y="2801938"/>
          <p14:tracePt t="52311" x="2978150" y="2778125"/>
          <p14:tracePt t="52329" x="2882900" y="2740025"/>
          <p14:tracePt t="52344" x="2835275" y="2730500"/>
          <p14:tracePt t="52362" x="2792413" y="2720975"/>
          <p14:tracePt t="52379" x="2754313" y="2711450"/>
          <p14:tracePt t="52395" x="2716213" y="2692400"/>
          <p14:tracePt t="52410" x="2687638" y="2692400"/>
          <p14:tracePt t="52428" x="2663825" y="2692400"/>
          <p14:tracePt t="52443" x="2659063" y="2692400"/>
          <p14:tracePt t="52460" x="2654300" y="2692400"/>
          <p14:tracePt t="52481" x="2649538" y="2692400"/>
          <p14:tracePt t="52786" x="2654300" y="2692400"/>
          <p14:tracePt t="52790" x="2659063" y="2692400"/>
          <p14:tracePt t="52800" x="2668588" y="2692400"/>
          <p14:tracePt t="52817" x="2682875" y="2692400"/>
          <p14:tracePt t="52828" x="2692400" y="2692400"/>
          <p14:tracePt t="52848" x="2697163" y="2692400"/>
          <p14:tracePt t="52885" x="2701925" y="2692400"/>
          <p14:tracePt t="52958" x="2701925" y="2697163"/>
          <p14:tracePt t="52964" x="2697163" y="2697163"/>
          <p14:tracePt t="52977" x="2687638" y="2697163"/>
          <p14:tracePt t="52994" x="2582863" y="2697163"/>
          <p14:tracePt t="53011" x="2520950" y="2697163"/>
          <p14:tracePt t="53028" x="2468563" y="2701925"/>
          <p14:tracePt t="53046" x="2316163" y="2711450"/>
          <p14:tracePt t="53066" x="2220913" y="2716213"/>
          <p14:tracePt t="53077" x="2154238" y="2716213"/>
          <p14:tracePt t="53100" x="2035175" y="2720975"/>
          <p14:tracePt t="53112" x="1962150" y="2725738"/>
          <p14:tracePt t="53127" x="1914525" y="2725738"/>
          <p14:tracePt t="53144" x="1847850" y="2730500"/>
          <p14:tracePt t="53166" x="1728788" y="2744788"/>
          <p14:tracePt t="53177" x="1671638" y="2749550"/>
          <p14:tracePt t="53194" x="1628775" y="2759075"/>
          <p14:tracePt t="53214" x="1552575" y="2773363"/>
          <p14:tracePt t="53228" x="1509713" y="2782888"/>
          <p14:tracePt t="53244" x="1476375" y="2782888"/>
          <p14:tracePt t="53261" x="1447800" y="2787650"/>
          <p14:tracePt t="53278" x="1433513" y="2787650"/>
          <p14:tracePt t="53294" x="1428750" y="2787650"/>
          <p14:tracePt t="53312" x="1419225" y="2787650"/>
          <p14:tracePt t="53376" x="1438275" y="2782888"/>
          <p14:tracePt t="53396" x="1504950" y="2768600"/>
          <p14:tracePt t="53411" x="1576388" y="2763838"/>
          <p14:tracePt t="53427" x="1709738" y="2759075"/>
          <p14:tracePt t="53452" x="1852613" y="2759075"/>
          <p14:tracePt t="53461" x="1947863" y="2749550"/>
          <p14:tracePt t="53481" x="2230438" y="2720975"/>
          <p14:tracePt t="53494" x="2454275" y="2711450"/>
          <p14:tracePt t="53511" x="2606675" y="2706688"/>
          <p14:tracePt t="53528" x="2868613" y="2711450"/>
          <p14:tracePt t="53547" x="3049588" y="2735263"/>
          <p14:tracePt t="53551" x="3130550" y="2749550"/>
          <p14:tracePt t="53568" x="3201988" y="2759075"/>
          <p14:tracePt t="53578" x="3263900" y="2768600"/>
          <p14:tracePt t="53597" x="3325813" y="2787650"/>
          <p14:tracePt t="53611" x="3349625" y="2792413"/>
          <p14:tracePt t="53630" x="3373438" y="2797175"/>
          <p14:tracePt t="53648" x="3392488" y="2806700"/>
          <p14:tracePt t="53661" x="3402013" y="2806700"/>
          <p14:tracePt t="53678" x="3411538" y="2806700"/>
          <p14:tracePt t="53694" x="3416300" y="2806700"/>
          <p14:tracePt t="53711" x="3430588" y="2811463"/>
          <p14:tracePt t="53728" x="3435350" y="2811463"/>
          <p14:tracePt t="53745" x="3449638" y="2811463"/>
          <p14:tracePt t="53762" x="3463925" y="2811463"/>
          <p14:tracePt t="53778" x="3478213" y="2811463"/>
          <p14:tracePt t="53817" x="3487738" y="2811463"/>
          <p14:tracePt t="53855" x="3492500" y="2811463"/>
          <p14:tracePt t="54088" x="3516313" y="2811463"/>
          <p14:tracePt t="54101" x="3578225" y="2797175"/>
          <p14:tracePt t="54111" x="3611563" y="2792413"/>
          <p14:tracePt t="54128" x="3659188" y="2792413"/>
          <p14:tracePt t="54150" x="3702050" y="2792413"/>
          <p14:tracePt t="54161" x="3730625" y="2792413"/>
          <p14:tracePt t="54178" x="3740150" y="2792413"/>
          <p14:tracePt t="54196" x="3754438" y="2792413"/>
          <p14:tracePt t="54242" x="3759200" y="2792413"/>
          <p14:tracePt t="54341" x="3754438" y="2797175"/>
          <p14:tracePt t="54348" x="3735388" y="2801938"/>
          <p14:tracePt t="54367" x="3649663" y="2825750"/>
          <p14:tracePt t="54378" x="3530600" y="2830513"/>
          <p14:tracePt t="54396" x="3402013" y="2830513"/>
          <p14:tracePt t="54412" x="3273425" y="2840038"/>
          <p14:tracePt t="54428" x="3082925" y="2830513"/>
          <p14:tracePt t="54445" x="3030538" y="2825750"/>
          <p14:tracePt t="54462" x="2968625" y="2820988"/>
          <p14:tracePt t="54479" x="2935288" y="2816225"/>
          <p14:tracePt t="54495" x="2925763" y="2816225"/>
          <p14:tracePt t="54512" x="2921000" y="2816225"/>
          <p14:tracePt t="54534" x="2911475" y="2816225"/>
          <p14:tracePt t="54596" x="2911475" y="2811463"/>
          <p14:tracePt t="54618" x="2906713" y="2811463"/>
          <p14:tracePt t="54848" x="2906713" y="2744788"/>
          <p14:tracePt t="54855" x="2906713" y="2701925"/>
          <p14:tracePt t="54863" x="2901950" y="2582863"/>
          <p14:tracePt t="54878" x="2901950" y="2363788"/>
          <p14:tracePt t="54896" x="2887663" y="2185988"/>
          <p14:tracePt t="54913" x="2887663" y="2028825"/>
          <p14:tracePt t="54929" x="2873375" y="1971675"/>
          <p14:tracePt t="54947" x="2873375" y="1957388"/>
          <p14:tracePt t="54965" x="2868613" y="1947863"/>
          <p14:tracePt t="54996" x="2863850" y="1943100"/>
          <p14:tracePt t="55088" x="2863850" y="1947863"/>
          <p14:tracePt t="55100" x="2863850" y="1962150"/>
          <p14:tracePt t="55109" x="2863850" y="1971675"/>
          <p14:tracePt t="55116" x="2868613" y="1990725"/>
          <p14:tracePt t="55132" x="2887663" y="2085975"/>
          <p14:tracePt t="55147" x="2901950" y="2205038"/>
          <p14:tracePt t="55162" x="2906713" y="2335213"/>
          <p14:tracePt t="55180" x="2911475" y="2487613"/>
          <p14:tracePt t="55195" x="2916238" y="2640013"/>
          <p14:tracePt t="55213" x="2916238" y="2787650"/>
          <p14:tracePt t="55230" x="2916238" y="2844800"/>
          <p14:tracePt t="55246" x="2916238" y="3044825"/>
          <p14:tracePt t="55262" x="2916238" y="3101975"/>
          <p14:tracePt t="55285" x="2921000" y="3178175"/>
          <p14:tracePt t="55301" x="2921000" y="3268663"/>
          <p14:tracePt t="55313" x="2921000" y="3287713"/>
          <p14:tracePt t="55329" x="2921000" y="3302000"/>
          <p14:tracePt t="55349" x="2921000" y="3311525"/>
          <p14:tracePt t="55368" x="2921000" y="3330575"/>
          <p14:tracePt t="55369" x="2921000" y="3335338"/>
          <p14:tracePt t="55379" x="2921000" y="3344863"/>
          <p14:tracePt t="55396" x="2911475" y="3387725"/>
          <p14:tracePt t="55419" x="2906713" y="3463925"/>
          <p14:tracePt t="55430" x="2901950" y="3497263"/>
          <p14:tracePt t="55446" x="2901950" y="3511550"/>
          <p14:tracePt t="55464" x="2897188" y="3530600"/>
          <p14:tracePt t="55479" x="2897188" y="3535363"/>
          <p14:tracePt t="55496" x="2897188" y="3540125"/>
          <p14:tracePt t="55515" x="2897188" y="3549650"/>
          <p14:tracePt t="62209" x="2901950" y="3544888"/>
          <p14:tracePt t="62214" x="2921000" y="3535363"/>
          <p14:tracePt t="62226" x="2935288" y="3525838"/>
          <p14:tracePt t="62238" x="2959100" y="3502025"/>
          <p14:tracePt t="62255" x="2992438" y="3463925"/>
          <p14:tracePt t="62268" x="3035300" y="3435350"/>
          <p14:tracePt t="62290" x="3097213" y="3387725"/>
          <p14:tracePt t="62303" x="3221038" y="3321050"/>
          <p14:tracePt t="62318" x="3306763" y="3244850"/>
          <p14:tracePt t="62335" x="3397250" y="3173413"/>
          <p14:tracePt t="62355" x="3549650" y="3082925"/>
          <p14:tracePt t="62368" x="3616325" y="3054350"/>
          <p14:tracePt t="62385" x="3763963" y="3016250"/>
          <p14:tracePt t="62403" x="3963988" y="2959100"/>
          <p14:tracePt t="62418" x="4259263" y="2868613"/>
          <p14:tracePt t="62440" x="4430713" y="2820988"/>
          <p14:tracePt t="62452" x="4787900" y="2730500"/>
          <p14:tracePt t="62474" x="5278438" y="2649538"/>
          <p14:tracePt t="62486" x="5649913" y="2611438"/>
          <p14:tracePt t="62506" x="5854700" y="2601913"/>
          <p14:tracePt t="62521" x="6223000" y="2587625"/>
          <p14:tracePt t="62535" x="6303963" y="2587625"/>
          <p14:tracePt t="63207" x="6275388" y="2592388"/>
          <p14:tracePt t="63215" x="6227763" y="2597150"/>
          <p14:tracePt t="63228" x="6049963" y="2635250"/>
          <p14:tracePt t="63240" x="6016625" y="2644775"/>
          <p14:tracePt t="63252" x="5902325" y="2673350"/>
          <p14:tracePt t="63270" x="5816600" y="2692400"/>
          <p14:tracePt t="63292" x="5716588" y="2711450"/>
          <p14:tracePt t="63303" x="5692775" y="2720975"/>
          <p14:tracePt t="63319" x="5654675" y="2740025"/>
          <p14:tracePt t="63335" x="5645150" y="2744788"/>
          <p14:tracePt t="63352" x="5640388" y="2744788"/>
          <p14:tracePt t="63665" x="5511800" y="2749550"/>
          <p14:tracePt t="63671" x="5264150" y="2759075"/>
          <p14:tracePt t="63692" x="4697413" y="2778125"/>
          <p14:tracePt t="63703" x="4149725" y="2773363"/>
          <p14:tracePt t="63708" x="3863975" y="2787650"/>
          <p14:tracePt t="63723" x="3497263" y="2792413"/>
          <p14:tracePt t="63738" x="3240088" y="2792413"/>
          <p14:tracePt t="63752" x="3097213" y="2778125"/>
          <p14:tracePt t="63769" x="3016250" y="2768600"/>
          <p14:tracePt t="63786" x="2987675" y="2763838"/>
          <p14:tracePt t="63803" x="2982913" y="2763838"/>
          <p14:tracePt t="64070" x="2921000" y="2763838"/>
          <p14:tracePt t="64076" x="2878138" y="2768600"/>
          <p14:tracePt t="64087" x="2825750" y="2768600"/>
          <p14:tracePt t="64104" x="2692400" y="2768600"/>
          <p14:tracePt t="64120" x="2563813" y="2763838"/>
          <p14:tracePt t="64137" x="2492375" y="2763838"/>
          <p14:tracePt t="64153" x="2411413" y="2763838"/>
          <p14:tracePt t="64171" x="2311400" y="2773363"/>
          <p14:tracePt t="64189" x="2268538" y="2782888"/>
          <p14:tracePt t="64209" x="2216150" y="2801938"/>
          <p14:tracePt t="64226" x="2192338" y="2811463"/>
          <p14:tracePt t="64236" x="2178050" y="2816225"/>
          <p14:tracePt t="64253" x="2168525" y="2820988"/>
          <p14:tracePt t="64270" x="2159000" y="2820988"/>
          <p14:tracePt t="64329" x="2159000" y="2825750"/>
          <p14:tracePt t="64346" x="2159000" y="2830513"/>
          <p14:tracePt t="64352" x="2159000" y="2835275"/>
          <p14:tracePt t="64367" x="2163763" y="2844800"/>
          <p14:tracePt t="64378" x="2178050" y="2844800"/>
          <p14:tracePt t="64392" x="2206625" y="2854325"/>
          <p14:tracePt t="64403" x="2263775" y="2854325"/>
          <p14:tracePt t="64426" x="2349500" y="2854325"/>
          <p14:tracePt t="64442" x="2482850" y="2840038"/>
          <p14:tracePt t="64445" x="2520950" y="2835275"/>
          <p14:tracePt t="64453" x="2559050" y="2830513"/>
          <p14:tracePt t="64470" x="2644775" y="2816225"/>
          <p14:tracePt t="64487" x="2735263" y="2806700"/>
          <p14:tracePt t="64503" x="2835275" y="2797175"/>
          <p14:tracePt t="64520" x="2935288" y="2787650"/>
          <p14:tracePt t="64537" x="3011488" y="2787650"/>
          <p14:tracePt t="64541" x="3054350" y="2782888"/>
          <p14:tracePt t="64556" x="3159125" y="2773363"/>
          <p14:tracePt t="64570" x="3268663" y="2768600"/>
          <p14:tracePt t="64587" x="3340100" y="2759075"/>
          <p14:tracePt t="64607" x="3425825" y="2749550"/>
          <p14:tracePt t="64620" x="3473450" y="2735263"/>
          <p14:tracePt t="64637" x="3511550" y="2730500"/>
          <p14:tracePt t="64653" x="3540125" y="2720975"/>
          <p14:tracePt t="64673" x="3568700" y="2711450"/>
          <p14:tracePt t="64690" x="3582988" y="2706688"/>
          <p14:tracePt t="64708" x="3597275" y="2701925"/>
          <p14:tracePt t="64725" x="3606800" y="2697163"/>
          <p14:tracePt t="64737" x="3606800" y="2692400"/>
          <p14:tracePt t="64753" x="3611563" y="2692400"/>
          <p14:tracePt t="64771" x="3611563" y="2687638"/>
          <p14:tracePt t="64791" x="3611563" y="2682875"/>
          <p14:tracePt t="64804" x="3563938" y="2640013"/>
          <p14:tracePt t="64820" x="3430588" y="2573338"/>
          <p14:tracePt t="64837" x="3244850" y="2511425"/>
          <p14:tracePt t="64853" x="3087688" y="2468563"/>
          <p14:tracePt t="64870" x="2930525" y="2449513"/>
          <p14:tracePt t="64887" x="2682875" y="2444750"/>
          <p14:tracePt t="64907" x="2501900" y="2444750"/>
          <p14:tracePt t="64922" x="2387600" y="2459038"/>
          <p14:tracePt t="64926" x="2354263" y="2459038"/>
          <p14:tracePt t="64941" x="2259013" y="2478088"/>
          <p14:tracePt t="64954" x="2178050" y="2492375"/>
          <p14:tracePt t="64974" x="2120900" y="2497138"/>
          <p14:tracePt t="64987" x="2073275" y="2501900"/>
          <p14:tracePt t="65003" x="2028825" y="2511425"/>
          <p14:tracePt t="65022" x="1995488" y="2520950"/>
          <p14:tracePt t="65037" x="1971675" y="2530475"/>
          <p14:tracePt t="65044" x="1957388" y="2535238"/>
          <p14:tracePt t="65055" x="1919288" y="2559050"/>
          <p14:tracePt t="65071" x="1890713" y="2578100"/>
          <p14:tracePt t="65088" x="1866900" y="2597150"/>
          <p14:tracePt t="65105" x="1833563" y="2616200"/>
          <p14:tracePt t="65121" x="1804988" y="2654300"/>
          <p14:tracePt t="65137" x="1781175" y="2673350"/>
          <p14:tracePt t="65162" x="1762125" y="2706688"/>
          <p14:tracePt t="65175" x="1752600" y="2725738"/>
          <p14:tracePt t="65191" x="1747838" y="2730500"/>
          <p14:tracePt t="65204" x="1743075" y="2735263"/>
          <p14:tracePt t="65225" x="1743075" y="2740025"/>
          <p14:tracePt t="65254" x="1743075" y="2744788"/>
          <p14:tracePt t="65271" x="1743075" y="2754313"/>
          <p14:tracePt t="65287" x="1752600" y="2768600"/>
          <p14:tracePt t="65305" x="1776413" y="2787650"/>
          <p14:tracePt t="65323" x="1838325" y="2811463"/>
          <p14:tracePt t="65337" x="1885950" y="2825750"/>
          <p14:tracePt t="65354" x="1943100" y="2830513"/>
          <p14:tracePt t="65371" x="2000250" y="2830513"/>
          <p14:tracePt t="65387" x="2054225" y="2830513"/>
          <p14:tracePt t="65409" x="2111375" y="2830513"/>
          <p14:tracePt t="65426" x="2178050" y="2830513"/>
          <p14:tracePt t="65428" x="2201863" y="2830513"/>
          <p14:tracePt t="65441" x="2263775" y="2830513"/>
          <p14:tracePt t="65454" x="2316163" y="2825750"/>
          <p14:tracePt t="65477" x="2382838" y="2806700"/>
          <p14:tracePt t="65491" x="2525713" y="2782888"/>
          <p14:tracePt t="65504" x="2601913" y="2759075"/>
          <p14:tracePt t="65522" x="2692400" y="2735263"/>
          <p14:tracePt t="65537" x="2797175" y="2716213"/>
          <p14:tracePt t="65542" x="2835275" y="2706688"/>
          <p14:tracePt t="65554" x="2921000" y="2692400"/>
          <p14:tracePt t="65572" x="3030538" y="2687638"/>
          <p14:tracePt t="65588" x="3130550" y="2682875"/>
          <p14:tracePt t="65606" x="3254375" y="2682875"/>
          <p14:tracePt t="65621" x="3330575" y="2682875"/>
          <p14:tracePt t="65638" x="3392488" y="2687638"/>
          <p14:tracePt t="65660" x="3444875" y="2687638"/>
          <p14:tracePt t="65671" x="3473450" y="2687638"/>
          <p14:tracePt t="65693" x="3506788" y="2692400"/>
          <p14:tracePt t="65707" x="3530600" y="2697163"/>
          <p14:tracePt t="65724" x="3568700" y="2701925"/>
          <p14:tracePt t="65729" x="3578225" y="2701925"/>
          <p14:tracePt t="65737" x="3587750" y="2711450"/>
          <p14:tracePt t="65755" x="3611563" y="2711450"/>
          <p14:tracePt t="65772" x="3644900" y="2711450"/>
          <p14:tracePt t="65787" x="3663950" y="2711450"/>
          <p14:tracePt t="65805" x="3668713" y="2711450"/>
          <p14:tracePt t="65823" x="3673475" y="2711450"/>
          <p14:tracePt t="65887" x="3668713" y="2711450"/>
          <p14:tracePt t="65895" x="3625850" y="2697163"/>
          <p14:tracePt t="65909" x="3592513" y="2687638"/>
          <p14:tracePt t="65921" x="3521075" y="2649538"/>
          <p14:tracePt t="65944" x="3397250" y="2625725"/>
          <p14:tracePt t="65954" x="3321050" y="2606675"/>
          <p14:tracePt t="65971" x="3230563" y="2597150"/>
          <p14:tracePt t="65990" x="3135313" y="2587625"/>
          <p14:tracePt t="66005" x="3040063" y="2582863"/>
          <p14:tracePt t="66021" x="2940050" y="2578100"/>
          <p14:tracePt t="66040" x="2816225" y="2578100"/>
          <p14:tracePt t="66055" x="2706688" y="2578100"/>
          <p14:tracePt t="66071" x="2640013" y="2578100"/>
          <p14:tracePt t="66088" x="2587625" y="2578100"/>
          <p14:tracePt t="66105" x="2501900" y="2582863"/>
          <p14:tracePt t="66121" x="2454275" y="2582863"/>
          <p14:tracePt t="66141" x="2416175" y="2582863"/>
          <p14:tracePt t="66154" x="2373313" y="2582863"/>
          <p14:tracePt t="66162" x="2359025" y="2582863"/>
          <p14:tracePt t="66172" x="2349500" y="2582863"/>
          <p14:tracePt t="66194" x="2301875" y="2587625"/>
          <p14:tracePt t="66207" x="2239963" y="2597150"/>
          <p14:tracePt t="66225" x="2206625" y="2597150"/>
          <p14:tracePt t="66238" x="2182813" y="2601913"/>
          <p14:tracePt t="66255" x="2163763" y="2601913"/>
          <p14:tracePt t="66271" x="2135188" y="2601913"/>
          <p14:tracePt t="66294" x="2125663" y="2601913"/>
          <p14:tracePt t="66305" x="2116138" y="2606675"/>
          <p14:tracePt t="66322" x="2101850" y="2611438"/>
          <p14:tracePt t="66338" x="2097088" y="2611438"/>
          <p14:tracePt t="66355" x="2087563" y="2611438"/>
          <p14:tracePt t="66372" x="2078038" y="2611438"/>
          <p14:tracePt t="66390" x="2073275" y="2611438"/>
          <p14:tracePt t="66411" x="2068513" y="2611438"/>
          <p14:tracePt t="66422" x="2063750" y="2611438"/>
          <p14:tracePt t="66439" x="2049463" y="2611438"/>
          <p14:tracePt t="66455" x="2039938" y="2611438"/>
          <p14:tracePt t="66472" x="2035175" y="2611438"/>
          <p14:tracePt t="66488" x="2028825" y="2611438"/>
          <p14:tracePt t="66522" x="2028825" y="2616200"/>
          <p14:tracePt t="66538" x="2019300" y="2616200"/>
          <p14:tracePt t="66562" x="2014538" y="2620963"/>
          <p14:tracePt t="66578" x="2009775" y="2625725"/>
          <p14:tracePt t="66594" x="2005013" y="2635250"/>
          <p14:tracePt t="66605" x="2000250" y="2640013"/>
          <p14:tracePt t="66622" x="1990725" y="2640013"/>
          <p14:tracePt t="66660" x="1985963" y="2644775"/>
          <p14:tracePt t="66698" x="1985963" y="2649538"/>
          <p14:tracePt t="66752" x="1985963" y="2654300"/>
          <p14:tracePt t="66764" x="1985963" y="2659063"/>
          <p14:tracePt t="66772" x="1985963" y="2663825"/>
          <p14:tracePt t="66789" x="1985963" y="2678113"/>
          <p14:tracePt t="66805" x="2000250" y="2692400"/>
          <p14:tracePt t="66822" x="2014538" y="2711450"/>
          <p14:tracePt t="66839" x="2035175" y="2725738"/>
          <p14:tracePt t="66856" x="2054225" y="2740025"/>
          <p14:tracePt t="66872" x="2082800" y="2754313"/>
          <p14:tracePt t="66889" x="2106613" y="2768600"/>
          <p14:tracePt t="66911" x="2125663" y="2773363"/>
          <p14:tracePt t="66929" x="2163763" y="2787650"/>
          <p14:tracePt t="66940" x="2192338" y="2792413"/>
          <p14:tracePt t="66955" x="2225675" y="2797175"/>
          <p14:tracePt t="66977" x="2282825" y="2801938"/>
          <p14:tracePt t="66988" x="2320925" y="2801938"/>
          <p14:tracePt t="67010" x="2378075" y="2801938"/>
          <p14:tracePt t="67022" x="2411413" y="2797175"/>
          <p14:tracePt t="67044" x="2530475" y="2778125"/>
          <p14:tracePt t="67047" x="2568575" y="2773363"/>
          <p14:tracePt t="67056" x="2582863" y="2773363"/>
          <p14:tracePt t="67073" x="2649538" y="2768600"/>
          <p14:tracePt t="67091" x="2763838" y="2763838"/>
          <p14:tracePt t="67106" x="2816225" y="2763838"/>
          <p14:tracePt t="67128" x="2863850" y="2754313"/>
          <p14:tracePt t="67145" x="2959100" y="2749550"/>
          <p14:tracePt t="67160" x="3049588" y="2749550"/>
          <p14:tracePt t="67178" x="3106738" y="2744788"/>
          <p14:tracePt t="67189" x="3168650" y="2740025"/>
          <p14:tracePt t="67206" x="3282950" y="2730500"/>
          <p14:tracePt t="67223" x="3344863" y="2730500"/>
          <p14:tracePt t="67239" x="3382963" y="2730500"/>
          <p14:tracePt t="67255" x="3430588" y="2720975"/>
          <p14:tracePt t="67272" x="3459163" y="2716213"/>
          <p14:tracePt t="67289" x="3478213" y="2711450"/>
          <p14:tracePt t="67308" x="3506788" y="2706688"/>
          <p14:tracePt t="67322" x="3516313" y="2706688"/>
          <p14:tracePt t="67339" x="3521075" y="2706688"/>
          <p14:tracePt t="67374" x="3525838" y="2706688"/>
          <p14:tracePt t="67394" x="3530600" y="2706688"/>
          <p14:tracePt t="70640" x="3502025" y="2706688"/>
          <p14:tracePt t="70646" x="3473450" y="2706688"/>
          <p14:tracePt t="70658" x="3425825" y="2701925"/>
          <p14:tracePt t="70680" x="3335338" y="2697163"/>
          <p14:tracePt t="70692" x="3287713" y="2682875"/>
          <p14:tracePt t="70709" x="3244850" y="2678113"/>
          <p14:tracePt t="70725" x="3211513" y="2673350"/>
          <p14:tracePt t="70742" x="3187700" y="2673350"/>
          <p14:tracePt t="70759" x="3173413" y="2673350"/>
          <p14:tracePt t="70776" x="3163888" y="2673350"/>
          <p14:tracePt t="70792" x="3154363" y="2673350"/>
          <p14:tracePt t="70816" x="3149600" y="2673350"/>
          <p14:tracePt t="70827" x="3144838" y="2673350"/>
          <p14:tracePt t="70860" x="3135313" y="2673350"/>
          <p14:tracePt t="70876" x="3125788" y="2673350"/>
          <p14:tracePt t="70892" x="3106738" y="2673350"/>
          <p14:tracePt t="70911" x="3097213" y="2673350"/>
          <p14:tracePt t="70932" x="3092450" y="2673350"/>
          <p14:tracePt t="70945" x="3082925" y="2673350"/>
          <p14:tracePt t="70959" x="3078163" y="2673350"/>
          <p14:tracePt t="71030" x="3078163" y="2678113"/>
          <p14:tracePt t="71073" x="3078163" y="2682875"/>
          <p14:tracePt t="71156" x="3073400" y="2682875"/>
          <p14:tracePt t="71160" x="3068638" y="2687638"/>
          <p14:tracePt t="71176" x="3063875" y="2692400"/>
          <p14:tracePt t="71192" x="3059113" y="2692400"/>
          <p14:tracePt t="71210" x="3054350" y="2692400"/>
          <p14:tracePt t="71225" x="3054350" y="2697163"/>
          <p14:tracePt t="71242" x="3049588" y="2697163"/>
          <p14:tracePt t="71276" x="3049588" y="2701925"/>
          <p14:tracePt t="71334" x="3059113" y="2701925"/>
          <p14:tracePt t="71348" x="3106738" y="2701925"/>
          <p14:tracePt t="71359" x="3130550" y="2697163"/>
          <p14:tracePt t="71375" x="3173413" y="2692400"/>
          <p14:tracePt t="71393" x="3216275" y="2682875"/>
          <p14:tracePt t="71409" x="3240088" y="2678113"/>
          <p14:tracePt t="71426" x="3263900" y="2678113"/>
          <p14:tracePt t="71442" x="3292475" y="2678113"/>
          <p14:tracePt t="71460" x="3302000" y="2678113"/>
          <p14:tracePt t="71476" x="3311525" y="2678113"/>
          <p14:tracePt t="71493" x="3316288" y="2678113"/>
          <p14:tracePt t="71509" x="3330575" y="2682875"/>
          <p14:tracePt t="71526" x="3344863" y="2687638"/>
          <p14:tracePt t="71542" x="3354388" y="2692400"/>
          <p14:tracePt t="71551" x="3382963" y="2701925"/>
          <p14:tracePt t="71559" x="3387725" y="2701925"/>
          <p14:tracePt t="71577" x="3416300" y="2711450"/>
          <p14:tracePt t="71598" x="3459163" y="2725738"/>
          <p14:tracePt t="71612" x="3544888" y="2735263"/>
          <p14:tracePt t="71626" x="3630613" y="2740025"/>
          <p14:tracePt t="71642" x="3692525" y="2740025"/>
          <p14:tracePt t="71659" x="3835400" y="2754313"/>
          <p14:tracePt t="71676" x="3916363" y="2759075"/>
          <p14:tracePt t="71693" x="3997325" y="2768600"/>
          <p14:tracePt t="71710" x="4078288" y="2773363"/>
          <p14:tracePt t="71726" x="4097338" y="2773363"/>
          <p14:tracePt t="72046" x="4173538" y="2778125"/>
          <p14:tracePt t="72051" x="4292600" y="2782888"/>
          <p14:tracePt t="72067" x="4521200" y="2792413"/>
          <p14:tracePt t="72076" x="4759325" y="2797175"/>
          <p14:tracePt t="72099" x="5073650" y="2816225"/>
          <p14:tracePt t="72113" x="5830888" y="2882900"/>
          <p14:tracePt t="72126" x="6246813" y="2935288"/>
          <p14:tracePt t="72146" x="6523038" y="2987675"/>
          <p14:tracePt t="72160" x="6923088" y="3049588"/>
          <p14:tracePt t="72177" x="7065963" y="3078163"/>
          <p14:tracePt t="72193" x="7156450" y="3092450"/>
          <p14:tracePt t="72211" x="7161213" y="3092450"/>
          <p14:tracePt t="72458" x="7185025" y="3097213"/>
          <p14:tracePt t="72464" x="7223125" y="3097213"/>
          <p14:tracePt t="72477" x="7265988" y="3097213"/>
          <p14:tracePt t="72493" x="7399338" y="3097213"/>
          <p14:tracePt t="72510" x="7442200" y="3101975"/>
          <p14:tracePt t="72527" x="7485063" y="3106738"/>
          <p14:tracePt t="72544" x="7504113" y="3106738"/>
          <p14:tracePt t="72566" x="7513638" y="3106738"/>
          <p14:tracePt t="72578" x="7518400" y="3106738"/>
          <p14:tracePt t="72870" x="7504113" y="3106738"/>
          <p14:tracePt t="72880" x="7466013" y="3106738"/>
          <p14:tracePt t="72884" x="7427913" y="3106738"/>
          <p14:tracePt t="72893" x="7375525" y="3106738"/>
          <p14:tracePt t="72910" x="7299325" y="3106738"/>
          <p14:tracePt t="72929" x="7213600" y="3101975"/>
          <p14:tracePt t="72943" x="7123113" y="3097213"/>
          <p14:tracePt t="72961" x="7037388" y="3092450"/>
          <p14:tracePt t="72977" x="6951663" y="3082925"/>
          <p14:tracePt t="72994" x="6804025" y="3073400"/>
          <p14:tracePt t="73011" x="6727825" y="3068638"/>
          <p14:tracePt t="73027" x="6689725" y="3068638"/>
          <p14:tracePt t="73049" x="6613525" y="3073400"/>
          <p14:tracePt t="73052" x="6580188" y="3078163"/>
          <p14:tracePt t="73061" x="6556375" y="3082925"/>
          <p14:tracePt t="73083" x="6503988" y="3092450"/>
          <p14:tracePt t="73096" x="6442075" y="3111500"/>
          <p14:tracePt t="73116" x="6399213" y="3135313"/>
          <p14:tracePt t="73134" x="6356350" y="3144838"/>
          <p14:tracePt t="73146" x="6318250" y="3159125"/>
          <p14:tracePt t="73166" x="6299200" y="3168650"/>
          <p14:tracePt t="73177" x="6294438" y="3168650"/>
          <p14:tracePt t="73196" x="6289675" y="3168650"/>
          <p14:tracePt t="73210" x="6284913" y="3168650"/>
          <p14:tracePt t="73964" x="6289675" y="3163888"/>
          <p14:tracePt t="73974" x="6313488" y="3144838"/>
          <p14:tracePt t="73977" x="6342063" y="3121025"/>
          <p14:tracePt t="73995" x="6437313" y="3059113"/>
          <p14:tracePt t="74011" x="6527800" y="3016250"/>
          <p14:tracePt t="74032" x="6661150" y="2963863"/>
          <p14:tracePt t="74036" x="6718300" y="2940050"/>
          <p14:tracePt t="74046" x="6804025" y="2916238"/>
          <p14:tracePt t="74064" x="6884988" y="2901950"/>
          <p14:tracePt t="74083" x="7046913" y="2887663"/>
          <p14:tracePt t="74097" x="7104063" y="2882900"/>
          <p14:tracePt t="74117" x="7127875" y="2882900"/>
          <p14:tracePt t="74128" x="7146925" y="2882900"/>
          <p14:tracePt t="74168" x="7151688" y="2882900"/>
          <p14:tracePt t="75760" x="7165975" y="2873375"/>
          <p14:tracePt t="75767" x="7170738" y="2868613"/>
          <p14:tracePt t="75780" x="7185025" y="2859088"/>
          <p14:tracePt t="75799" x="7227888" y="2835275"/>
          <p14:tracePt t="75813" x="7261225" y="2820988"/>
          <p14:tracePt t="75829" x="7304088" y="2797175"/>
          <p14:tracePt t="75848" x="7380288" y="2749550"/>
          <p14:tracePt t="75862" x="7446963" y="2706688"/>
          <p14:tracePt t="75879" x="7542213" y="2673350"/>
          <p14:tracePt t="75896" x="7632700" y="2630488"/>
          <p14:tracePt t="75912" x="7970838" y="2511425"/>
          <p14:tracePt t="75930" x="8147050" y="2435225"/>
          <p14:tracePt t="75946" x="8423275" y="2344738"/>
          <p14:tracePt t="75963" x="8647113" y="2281238"/>
          <p14:tracePt t="75981" x="8794750" y="2252663"/>
          <p14:tracePt t="75997" x="8885238" y="2238375"/>
          <p14:tracePt t="76015" x="9018588" y="2233613"/>
          <p14:tracePt t="76032" x="9061450" y="2233613"/>
          <p14:tracePt t="76037" x="9070975" y="2233613"/>
          <p14:tracePt t="76047" x="9090025" y="2233613"/>
          <p14:tracePt t="76067" x="9113838" y="2233613"/>
          <p14:tracePt t="78472" x="9109075" y="2233613"/>
          <p14:tracePt t="78501" x="9104313" y="2233613"/>
          <p14:tracePt t="78571" x="9099550" y="2233613"/>
          <p14:tracePt t="78680" x="9094788" y="2233613"/>
          <p14:tracePt t="78802" x="9090025" y="2233613"/>
          <p14:tracePt t="79085" x="9085263" y="2233613"/>
          <p14:tracePt t="79093" x="9080500" y="2233613"/>
          <p14:tracePt t="79107" x="9075738" y="2233613"/>
          <p14:tracePt t="79115" x="9070975" y="2233613"/>
          <p14:tracePt t="79180" x="9066213" y="2233613"/>
          <p14:tracePt t="79244" x="9061450" y="2233613"/>
          <p14:tracePt t="79281" x="9056688" y="2233613"/>
          <p14:tracePt t="79296" x="9051925" y="2233613"/>
          <p14:tracePt t="79304" x="9051925" y="2238375"/>
          <p14:tracePt t="79317" x="9047163" y="2238375"/>
          <p14:tracePt t="79332" x="9037638" y="2238375"/>
          <p14:tracePt t="79349" x="9023350" y="2238375"/>
          <p14:tracePt t="79368" x="9013825" y="2238375"/>
          <p14:tracePt t="79382" x="8980488" y="2238375"/>
          <p14:tracePt t="79399" x="8951913" y="2238375"/>
          <p14:tracePt t="79416" x="8913813" y="2238375"/>
          <p14:tracePt t="79434" x="8851900" y="2238375"/>
          <p14:tracePt t="79449" x="8813800" y="2238375"/>
          <p14:tracePt t="79466" x="8785225" y="2238375"/>
          <p14:tracePt t="79484" x="8751888" y="2243138"/>
          <p14:tracePt t="79506" x="8728075" y="2243138"/>
          <p14:tracePt t="79515" x="8704263" y="2243138"/>
          <p14:tracePt t="79533" x="8675688" y="2243138"/>
          <p14:tracePt t="79537" x="8656638" y="2243138"/>
          <p14:tracePt t="79554" x="8637588" y="2243138"/>
          <p14:tracePt t="79565" x="8618538" y="2243138"/>
          <p14:tracePt t="79583" x="8604250" y="2243138"/>
          <p14:tracePt t="79599" x="8594725" y="2243138"/>
          <p14:tracePt t="79616" x="8589963" y="2243138"/>
          <p14:tracePt t="79634" x="8585200" y="2243138"/>
          <p14:tracePt t="79674" x="8580438" y="2243138"/>
          <p14:tracePt t="79708" x="8575675" y="2243138"/>
          <p14:tracePt t="80497" x="8570913" y="2243138"/>
          <p14:tracePt t="80511" x="8566150" y="2243138"/>
          <p14:tracePt t="80526" x="8556625" y="2243138"/>
          <p14:tracePt t="80539" x="8551863" y="2247900"/>
          <p14:tracePt t="80550" x="8542338" y="2247900"/>
          <p14:tracePt t="80567" x="8532813" y="2252663"/>
          <p14:tracePt t="80583" x="8499475" y="2262188"/>
          <p14:tracePt t="80600" x="8466138" y="2271713"/>
          <p14:tracePt t="80616" x="8423275" y="2281238"/>
          <p14:tracePt t="80633" x="8389938" y="2287588"/>
          <p14:tracePt t="80650" x="8347075" y="2311400"/>
          <p14:tracePt t="80667" x="8304213" y="2330450"/>
          <p14:tracePt t="80684" x="8251825" y="2349500"/>
          <p14:tracePt t="80700" x="8156575" y="2387600"/>
          <p14:tracePt t="80719" x="8113713" y="2411413"/>
          <p14:tracePt t="80734" x="8080375" y="2425700"/>
          <p14:tracePt t="80754" x="8023225" y="2463800"/>
          <p14:tracePt t="80769" x="7980363" y="2478088"/>
          <p14:tracePt t="80783" x="7937500" y="2497138"/>
          <p14:tracePt t="80800" x="7899400" y="2506663"/>
          <p14:tracePt t="80817" x="7856538" y="2525713"/>
          <p14:tracePt t="80834" x="7842250" y="2535238"/>
          <p14:tracePt t="80850" x="7823200" y="2544763"/>
          <p14:tracePt t="80868" x="7799388" y="2554288"/>
          <p14:tracePt t="80883" x="7785100" y="2563813"/>
          <p14:tracePt t="80900" x="7761288" y="2573338"/>
          <p14:tracePt t="80918" x="7727950" y="2587625"/>
          <p14:tracePt t="80933" x="7708900" y="2606675"/>
          <p14:tracePt t="80955" x="7680325" y="2630488"/>
          <p14:tracePt t="80972" x="7661275" y="2654300"/>
          <p14:tracePt t="80974" x="7651750" y="2659063"/>
          <p14:tracePt t="80986" x="7651750" y="2663825"/>
          <p14:tracePt t="81007" x="7642225" y="2673350"/>
          <p14:tracePt t="81017" x="7637463" y="2678113"/>
          <p14:tracePt t="81039" x="7627938" y="2687638"/>
          <p14:tracePt t="81041" x="7623175" y="2692400"/>
          <p14:tracePt t="81050" x="7618413" y="2701925"/>
          <p14:tracePt t="81067" x="7613650" y="2716213"/>
          <p14:tracePt t="81084" x="7599363" y="2735263"/>
          <p14:tracePt t="81106" x="7594600" y="2744788"/>
          <p14:tracePt t="81118" x="7589838" y="2749550"/>
          <p14:tracePt t="81137" x="7580313" y="2768600"/>
          <p14:tracePt t="81152" x="7575550" y="2787650"/>
          <p14:tracePt t="81167" x="7575550" y="2811463"/>
          <p14:tracePt t="81184" x="7575550" y="2835275"/>
          <p14:tracePt t="81200" x="7575550" y="2873375"/>
          <p14:tracePt t="81222" x="7580313" y="2906713"/>
          <p14:tracePt t="81234" x="7580313" y="2925763"/>
          <p14:tracePt t="81239" x="7585075" y="2935288"/>
          <p14:tracePt t="81250" x="7585075" y="2968625"/>
          <p14:tracePt t="81267" x="7585075" y="2992438"/>
          <p14:tracePt t="81284" x="7585075" y="3025775"/>
          <p14:tracePt t="81301" x="7556500" y="3082925"/>
          <p14:tracePt t="81317" x="7527925" y="3163888"/>
          <p14:tracePt t="81334" x="7499350" y="3235325"/>
          <p14:tracePt t="81354" x="7461250" y="3335338"/>
          <p14:tracePt t="81367" x="7432675" y="3387725"/>
          <p14:tracePt t="81384" x="7408863" y="3444875"/>
          <p14:tracePt t="81400" x="7389813" y="3502025"/>
          <p14:tracePt t="81417" x="7356475" y="3597275"/>
          <p14:tracePt t="81434" x="7342188" y="3654425"/>
          <p14:tracePt t="81452" x="7323138" y="3744913"/>
          <p14:tracePt t="81474" x="7323138" y="3811588"/>
          <p14:tracePt t="81486" x="7323138" y="3830638"/>
          <p14:tracePt t="81500" x="7323138" y="3840163"/>
          <p14:tracePt t="81523" x="7323138" y="3854450"/>
          <p14:tracePt t="82048" x="7323138" y="3863975"/>
          <p14:tracePt t="82055" x="7323138" y="3887788"/>
          <p14:tracePt t="82068" x="7318375" y="3968750"/>
          <p14:tracePt t="82085" x="7313613" y="4035425"/>
          <p14:tracePt t="82102" x="7313613" y="4078288"/>
          <p14:tracePt t="82117" x="7308850" y="4111625"/>
          <p14:tracePt t="82135" x="7304088" y="4178300"/>
          <p14:tracePt t="82151" x="7299325" y="4211638"/>
          <p14:tracePt t="82168" x="7299325" y="4230688"/>
          <p14:tracePt t="82190" x="7299325" y="4273550"/>
          <p14:tracePt t="82202" x="7299325" y="4306888"/>
          <p14:tracePt t="82223" x="7299325" y="4330700"/>
          <p14:tracePt t="82236" x="7299325" y="4402138"/>
          <p14:tracePt t="82251" x="7299325" y="4430713"/>
          <p14:tracePt t="82274" x="7299325" y="4473575"/>
          <p14:tracePt t="82286" x="7304088" y="4497388"/>
          <p14:tracePt t="82301" x="7308850" y="4511675"/>
          <p14:tracePt t="82318" x="7308850" y="4521200"/>
          <p14:tracePt t="82335" x="7313613" y="4540250"/>
          <p14:tracePt t="82356" x="7323138" y="4559300"/>
          <p14:tracePt t="82369" x="7327900" y="4573588"/>
          <p14:tracePt t="82385" x="7327900" y="4578350"/>
          <p14:tracePt t="82403" x="7332663" y="4592638"/>
          <p14:tracePt t="82418" x="7337425" y="4602163"/>
          <p14:tracePt t="82435" x="7337425" y="4611688"/>
          <p14:tracePt t="82455" x="7346950" y="4621213"/>
          <p14:tracePt t="82473" x="7356475" y="4645025"/>
          <p14:tracePt t="82485" x="7361238" y="4654550"/>
          <p14:tracePt t="82507" x="7361238" y="4664075"/>
          <p14:tracePt t="82518" x="7370763" y="4673600"/>
          <p14:tracePt t="82540" x="7385050" y="4687888"/>
          <p14:tracePt t="82544" x="7389813" y="4687888"/>
          <p14:tracePt t="82554" x="7394575" y="4697413"/>
          <p14:tracePt t="82568" x="7418388" y="4716463"/>
          <p14:tracePt t="82585" x="7437438" y="4730750"/>
          <p14:tracePt t="82601" x="7466013" y="4745038"/>
          <p14:tracePt t="82622" x="7489825" y="4754563"/>
          <p14:tracePt t="82635" x="7508875" y="4768850"/>
          <p14:tracePt t="82652" x="7527925" y="4783138"/>
          <p14:tracePt t="82674" x="7561263" y="4792663"/>
          <p14:tracePt t="82685" x="7608888" y="4816475"/>
          <p14:tracePt t="82703" x="7646988" y="4830763"/>
          <p14:tracePt t="82719" x="7685088" y="4845050"/>
          <p14:tracePt t="82735" x="7756525" y="4864100"/>
          <p14:tracePt t="82751" x="7823200" y="4897438"/>
          <p14:tracePt t="82768" x="7870825" y="4911725"/>
          <p14:tracePt t="82791" x="7913688" y="4935538"/>
          <p14:tracePt t="82801" x="7947025" y="4945063"/>
          <p14:tracePt t="82819" x="7975600" y="4949825"/>
          <p14:tracePt t="82835" x="7980363" y="49498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Low Complexity – Encoder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pPr marL="298123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A total of 5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4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82</m:t>
                    </m:r>
                  </m:oMath>
                </a14:m>
                <a:r>
                  <a:rPr lang="en-US" dirty="0"/>
                  <a:t> = </a:t>
                </a:r>
                <a:r>
                  <a:rPr lang="en-US" dirty="0" smtClean="0"/>
                  <a:t>1640 motion </a:t>
                </a:r>
                <a:r>
                  <a:rPr lang="en-US" dirty="0"/>
                  <a:t>vector </a:t>
                </a:r>
                <a:r>
                  <a:rPr lang="en-US" dirty="0" smtClean="0"/>
                  <a:t>combinations </a:t>
                </a:r>
              </a:p>
              <a:p>
                <a:pPr lvl="1">
                  <a:buFont typeface="Calibri" panose="020F0502020204030204" pitchFamily="34" charset="0"/>
                  <a:buChar char="–"/>
                </a:pPr>
                <a:r>
                  <a:rPr lang="en-US" sz="1400" dirty="0" smtClean="0"/>
                  <a:t>Staged estimation to determine best partitioning</a:t>
                </a:r>
              </a:p>
              <a:p>
                <a:pPr lvl="1"/>
                <a:endParaRPr lang="en-US" sz="1400" dirty="0"/>
              </a:p>
              <a:p>
                <a:pPr marL="298123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Stage 1: Perform block-based motion compensation</a:t>
                </a:r>
              </a:p>
              <a:p>
                <a:pPr lvl="1">
                  <a:buFontTx/>
                  <a:buChar char="–"/>
                </a:pPr>
                <a:r>
                  <a:rPr lang="en-US" sz="1400" dirty="0"/>
                  <a:t>Compute full-block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SAD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Block</m:t>
                        </m:r>
                        <m:r>
                          <a:rPr lang="de-DE" sz="1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400" dirty="0"/>
                  <a:t>, </a:t>
                </a:r>
                <a14:m>
                  <m:oMath xmlns:m="http://schemas.openxmlformats.org/officeDocument/2006/math">
                    <m:r>
                      <a:rPr lang="de-DE" sz="1400">
                        <a:latin typeface="Cambria Math" panose="02040503050406030204" pitchFamily="18" charset="0"/>
                      </a:rPr>
                      <m:t>0</m:t>
                    </m:r>
                    <m:r>
                      <a:rPr lang="de-D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de-D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&lt;5</m:t>
                    </m:r>
                  </m:oMath>
                </a14:m>
                <a:endParaRPr lang="en-US" sz="1400" i="1" dirty="0"/>
              </a:p>
              <a:p>
                <a:pPr lvl="1"/>
                <a:endParaRPr lang="en-US" sz="1400" i="1" dirty="0"/>
              </a:p>
              <a:p>
                <a:pPr marL="298123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Stage 2: Compute SAD distortion of smaller segment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SAD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Small</m:t>
                        </m:r>
                        <m:r>
                          <a:rPr lang="de-D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dirty="0"/>
              </a:p>
              <a:p>
                <a:pPr lvl="1">
                  <a:buFontTx/>
                  <a:buChar char="–"/>
                </a:pPr>
                <a:r>
                  <a:rPr lang="en-US" sz="1400" dirty="0"/>
                  <a:t>Determine SAD of larger segment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SAD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Large</m:t>
                        </m:r>
                        <m:r>
                          <a:rPr lang="de-DE" sz="1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SAD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Block</m:t>
                        </m:r>
                        <m:r>
                          <a:rPr lang="de-DE" sz="1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SAD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Small</m:t>
                        </m:r>
                        <m:r>
                          <a:rPr lang="de-DE" sz="1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de-DE" sz="1400" dirty="0"/>
              </a:p>
              <a:p>
                <a:pPr lvl="1">
                  <a:buFontTx/>
                  <a:buChar char="–"/>
                </a:pPr>
                <a:r>
                  <a:rPr lang="en-US" sz="1400" dirty="0"/>
                  <a:t>RD-cost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Comb</m:t>
                        </m:r>
                        <m:r>
                          <a:rPr lang="de-DE" sz="1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SAD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Large</m:t>
                        </m:r>
                        <m:r>
                          <a:rPr lang="de-DE" sz="1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sz="14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SAD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Small</m:t>
                        </m:r>
                        <m:r>
                          <a:rPr lang="de-DE" sz="1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1400" i="1">
                        <a:latin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Motion</m:t>
                        </m:r>
                      </m:sub>
                    </m:sSub>
                  </m:oMath>
                </a14:m>
                <a:endParaRPr lang="en-US" sz="1400" dirty="0"/>
              </a:p>
              <a:p>
                <a:pPr marL="298123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98123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Stage 3: Perform blending for best 25 candidates from Stage 2</a:t>
                </a:r>
              </a:p>
              <a:p>
                <a:pPr lvl="1">
                  <a:buFontTx/>
                  <a:buChar char="–"/>
                </a:pPr>
                <a:r>
                  <a:rPr lang="en-US" sz="1400" dirty="0"/>
                  <a:t>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Comb</m:t>
                        </m:r>
                        <m:r>
                          <a:rPr lang="de-DE" sz="1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SATD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Block</m:t>
                        </m:r>
                        <m:r>
                          <a:rPr lang="de-DE" sz="1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de-DE" sz="1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1400" i="1">
                        <a:latin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400">
                            <a:latin typeface="Cambria Math" panose="02040503050406030204" pitchFamily="18" charset="0"/>
                          </a:rPr>
                          <m:t>Motion</m:t>
                        </m:r>
                      </m:sub>
                    </m:sSub>
                  </m:oMath>
                </a14:m>
                <a:r>
                  <a:rPr lang="en-US" sz="1400" dirty="0"/>
                  <a:t>, </a:t>
                </a:r>
                <a14:m>
                  <m:oMath xmlns:m="http://schemas.openxmlformats.org/officeDocument/2006/math">
                    <m:r>
                      <a:rPr lang="de-DE" sz="1400">
                        <a:latin typeface="Cambria Math" panose="02040503050406030204" pitchFamily="18" charset="0"/>
                      </a:rPr>
                      <m:t>0</m:t>
                    </m:r>
                    <m:r>
                      <a:rPr lang="de-D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de-D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sz="1400" dirty="0"/>
                  <a:t>25</a:t>
                </a:r>
              </a:p>
              <a:p>
                <a:pPr lvl="1"/>
                <a:endParaRPr lang="en-US" sz="1400" dirty="0"/>
              </a:p>
              <a:p>
                <a:pPr marL="298123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Stage 4: </a:t>
                </a:r>
                <a:r>
                  <a:rPr lang="en-US" dirty="0" smtClean="0"/>
                  <a:t>Transform coding for </a:t>
                </a:r>
                <a:r>
                  <a:rPr lang="en-US" dirty="0"/>
                  <a:t>best 3 candidates from Stage 3</a:t>
                </a:r>
              </a:p>
              <a:p>
                <a:pPr lvl="1">
                  <a:buFont typeface="Calibri" panose="020F0502020204030204" pitchFamily="34" charset="0"/>
                  <a:buChar char="–"/>
                </a:pPr>
                <a:r>
                  <a:rPr lang="en-US" sz="1400" dirty="0"/>
                  <a:t>Final RD-cost using SSD and </a:t>
                </a:r>
                <a:r>
                  <a:rPr lang="en-US" sz="1400" dirty="0" smtClean="0"/>
                  <a:t>CABAC-coding</a:t>
                </a:r>
                <a:endParaRPr lang="en-US" sz="1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0">
                <a:blip r:embed="rId4"/>
                <a:stretch>
                  <a:fillRect l="-1079" t="-1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4">
            <a:extLst>
              <a:ext uri="{FF2B5EF4-FFF2-40B4-BE49-F238E27FC236}">
                <a16:creationId xmlns:a16="http://schemas.microsoft.com/office/drawing/2014/main" xmlns="" id="{3543949C-7C8D-45BC-B7E9-2E65FF9272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149" y="1501989"/>
            <a:ext cx="2052287" cy="437555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126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583"/>
    </mc:Choice>
    <mc:Fallback>
      <p:transition spd="slow" advTm="106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2|5.9|12.3|16.1|13.6"/>
</p:tagLst>
</file>

<file path=ppt/theme/theme1.xml><?xml version="1.0" encoding="utf-8"?>
<a:theme xmlns:a="http://schemas.openxmlformats.org/drawingml/2006/main" name="1_Title Slide">
  <a:themeElements>
    <a:clrScheme name="updated">
      <a:dk1>
        <a:srgbClr val="1D1D1A"/>
      </a:dk1>
      <a:lt1>
        <a:srgbClr val="1D1D1A"/>
      </a:lt1>
      <a:dk2>
        <a:srgbClr val="FFFFFF"/>
      </a:dk2>
      <a:lt2>
        <a:srgbClr val="FFFFFF"/>
      </a:lt2>
      <a:accent1>
        <a:srgbClr val="C7000A"/>
      </a:accent1>
      <a:accent2>
        <a:srgbClr val="C8102E"/>
      </a:accent2>
      <a:accent3>
        <a:srgbClr val="EA594F"/>
      </a:accent3>
      <a:accent4>
        <a:srgbClr val="F8B53C"/>
      </a:accent4>
      <a:accent5>
        <a:srgbClr val="231815"/>
      </a:accent5>
      <a:accent6>
        <a:srgbClr val="595757"/>
      </a:accent6>
      <a:hlink>
        <a:srgbClr val="898989"/>
      </a:hlink>
      <a:folHlink>
        <a:srgbClr val="B5B5B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7000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kumimoji="1" sz="3200" dirty="0" err="1" smtClean="0">
            <a:solidFill>
              <a:srgbClr val="575756"/>
            </a:solidFill>
            <a:latin typeface="+mj-lt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art page">
  <a:themeElements>
    <a:clrScheme name="Custom 29">
      <a:dk1>
        <a:srgbClr val="1D1D1A"/>
      </a:dk1>
      <a:lt1>
        <a:srgbClr val="666666"/>
      </a:lt1>
      <a:dk2>
        <a:srgbClr val="FFFFFF"/>
      </a:dk2>
      <a:lt2>
        <a:srgbClr val="EBEBEB"/>
      </a:lt2>
      <a:accent1>
        <a:srgbClr val="C7000A"/>
      </a:accent1>
      <a:accent2>
        <a:srgbClr val="E9002F"/>
      </a:accent2>
      <a:accent3>
        <a:srgbClr val="F4A100"/>
      </a:accent3>
      <a:accent4>
        <a:srgbClr val="FFFF00"/>
      </a:accent4>
      <a:accent5>
        <a:srgbClr val="232323"/>
      </a:accent5>
      <a:accent6>
        <a:srgbClr val="666666"/>
      </a:accent6>
      <a:hlink>
        <a:srgbClr val="919191"/>
      </a:hlink>
      <a:folHlink>
        <a:srgbClr val="C4C4C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A002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800" dirty="0" smtClean="0">
            <a:solidFill>
              <a:schemeClr val="accent2"/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hart page">
  <a:themeElements>
    <a:clrScheme name="Custom 29">
      <a:dk1>
        <a:srgbClr val="1D1D1A"/>
      </a:dk1>
      <a:lt1>
        <a:srgbClr val="666666"/>
      </a:lt1>
      <a:dk2>
        <a:srgbClr val="FFFFFF"/>
      </a:dk2>
      <a:lt2>
        <a:srgbClr val="EBEBEB"/>
      </a:lt2>
      <a:accent1>
        <a:srgbClr val="C7000A"/>
      </a:accent1>
      <a:accent2>
        <a:srgbClr val="E9002F"/>
      </a:accent2>
      <a:accent3>
        <a:srgbClr val="F4A100"/>
      </a:accent3>
      <a:accent4>
        <a:srgbClr val="FFFF00"/>
      </a:accent4>
      <a:accent5>
        <a:srgbClr val="232323"/>
      </a:accent5>
      <a:accent6>
        <a:srgbClr val="666666"/>
      </a:accent6>
      <a:hlink>
        <a:srgbClr val="919191"/>
      </a:hlink>
      <a:folHlink>
        <a:srgbClr val="C4C4C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A002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lnSpc>
            <a:spcPts val="3440"/>
          </a:lnSpc>
          <a:defRPr sz="3200" dirty="0" smtClean="0"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nd page">
  <a:themeElements>
    <a:clrScheme name="2210">
      <a:dk1>
        <a:srgbClr val="1D1D1A"/>
      </a:dk1>
      <a:lt1>
        <a:srgbClr val="1D1D1A"/>
      </a:lt1>
      <a:dk2>
        <a:srgbClr val="FFFFFF"/>
      </a:dk2>
      <a:lt2>
        <a:srgbClr val="FFFFFF"/>
      </a:lt2>
      <a:accent1>
        <a:srgbClr val="C7000A"/>
      </a:accent1>
      <a:accent2>
        <a:srgbClr val="E9002F"/>
      </a:accent2>
      <a:accent3>
        <a:srgbClr val="F4A100"/>
      </a:accent3>
      <a:accent4>
        <a:srgbClr val="FFFF00"/>
      </a:accent4>
      <a:accent5>
        <a:srgbClr val="232323"/>
      </a:accent5>
      <a:accent6>
        <a:srgbClr val="666666"/>
      </a:accent6>
      <a:hlink>
        <a:srgbClr val="919191"/>
      </a:hlink>
      <a:folHlink>
        <a:srgbClr val="C4C4C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A002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5719</TotalTime>
  <Words>760</Words>
  <Application>Microsoft Office PowerPoint</Application>
  <PresentationFormat>Custom</PresentationFormat>
  <Paragraphs>185</Paragraphs>
  <Slides>26</Slides>
  <Notes>1</Notes>
  <HiddenSlides>0</HiddenSlides>
  <MMClips>26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等线</vt:lpstr>
      <vt:lpstr>Microsoft YaHei</vt:lpstr>
      <vt:lpstr>ＭＳ Ｐゴシック</vt:lpstr>
      <vt:lpstr>黑体</vt:lpstr>
      <vt:lpstr>SimSun</vt:lpstr>
      <vt:lpstr>Arial</vt:lpstr>
      <vt:lpstr>Calibri</vt:lpstr>
      <vt:lpstr>Cambria Math</vt:lpstr>
      <vt:lpstr>Symbol</vt:lpstr>
      <vt:lpstr>Times New Roman</vt:lpstr>
      <vt:lpstr>1_Title Slide</vt:lpstr>
      <vt:lpstr>Chart page</vt:lpstr>
      <vt:lpstr>4_Chart page</vt:lpstr>
      <vt:lpstr>End page</vt:lpstr>
      <vt:lpstr>Advanced Geometric-based Inter Prediction for Versatile Video Coding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Han Gao</cp:lastModifiedBy>
  <cp:revision>1982</cp:revision>
  <dcterms:created xsi:type="dcterms:W3CDTF">2018-06-21T13:34:14Z</dcterms:created>
  <dcterms:modified xsi:type="dcterms:W3CDTF">2020-03-08T23:54:04Z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2015_ms_pID_725343">
    <vt:lpwstr>(3)MkfdPKn4ZC9tJ4uJCfHlJ/NT630mTLEpFYjVGJ7eeEP67pYOqD2Rkg5JtrG+ea/qYltirV0z
q+sUDvRqDN6eMmrlqj8XL5k6h+LBABVw+bPlaZe6/Vsht2/JuMjAQi7p43g7oiH5Ny2sBW+E
GNfEigHXheLIF+KMzuCJWhwCtUNbrc6alIgwfteQLm99j50w/AyYN9XLctTvIpUDV2/w5cmQ
t3iI3XKQiF1gXBehJ9</vt:lpwstr>
  </property>
  <property fmtid="{D5CDD505-2E9C-101B-9397-08002B2CF9AE}" pid="3" name="_2015_ms_pID_7253431">
    <vt:lpwstr>gitCXzu8O6T0rV6c6JhBiFh7Ie5yQh+BqkmcdHHyioEQ8VnpNNrPog
Ct5KAu1+YIZ0G7Ty25u44wJ5jV5njS01NqzruEgahKcT4MBdr06cj4L81BeUogv874TYntyt
cB5DjJ5eFNaYosYT5owjg3tJ2Mn6m9+ahaUWKm8t9geBG5rxSzw90yCKMEuNCXe08DAcwnQI
jd0pSeFWwYi6G/ZTNaid4n/fn6/B3b8Rk22h</vt:lpwstr>
  </property>
  <property fmtid="{D5CDD505-2E9C-101B-9397-08002B2CF9AE}" pid="4" name="_2015_ms_pID_7253432">
    <vt:lpwstr>/A==</vt:lpwstr>
  </property>
  <property fmtid="{D5CDD505-2E9C-101B-9397-08002B2CF9AE}" pid="5" name="_readonly">
    <vt:lpwstr/>
  </property>
  <property fmtid="{D5CDD505-2E9C-101B-9397-08002B2CF9AE}" pid="6" name="_change">
    <vt:lpwstr/>
  </property>
  <property fmtid="{D5CDD505-2E9C-101B-9397-08002B2CF9AE}" pid="7" name="_full-control">
    <vt:lpwstr/>
  </property>
  <property fmtid="{D5CDD505-2E9C-101B-9397-08002B2CF9AE}" pid="8" name="sflag">
    <vt:lpwstr>1583706283</vt:lpwstr>
  </property>
</Properties>
</file>