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notesMasterIdLst>
    <p:notesMasterId r:id="rId3"/>
  </p:notesMasterIdLst>
  <p:sldIdLst>
    <p:sldId id="257" r:id="rId2"/>
  </p:sldIdLst>
  <p:sldSz cx="51206400" cy="28803600"/>
  <p:notesSz cx="6858000" cy="9144000"/>
  <p:defaultTextStyle>
    <a:defPPr>
      <a:defRPr lang="zh-TW"/>
    </a:defPPr>
    <a:lvl1pPr marL="0" algn="l" defTabSz="3841393" rtl="0" eaLnBrk="1" latinLnBrk="0" hangingPunct="1">
      <a:defRPr sz="7563" kern="1200">
        <a:solidFill>
          <a:schemeClr val="tx1"/>
        </a:solidFill>
        <a:latin typeface="+mn-lt"/>
        <a:ea typeface="+mn-ea"/>
        <a:cs typeface="+mn-cs"/>
      </a:defRPr>
    </a:lvl1pPr>
    <a:lvl2pPr marL="1920698" algn="l" defTabSz="3841393" rtl="0" eaLnBrk="1" latinLnBrk="0" hangingPunct="1">
      <a:defRPr sz="7563" kern="1200">
        <a:solidFill>
          <a:schemeClr val="tx1"/>
        </a:solidFill>
        <a:latin typeface="+mn-lt"/>
        <a:ea typeface="+mn-ea"/>
        <a:cs typeface="+mn-cs"/>
      </a:defRPr>
    </a:lvl2pPr>
    <a:lvl3pPr marL="3841393" algn="l" defTabSz="3841393" rtl="0" eaLnBrk="1" latinLnBrk="0" hangingPunct="1">
      <a:defRPr sz="7563" kern="1200">
        <a:solidFill>
          <a:schemeClr val="tx1"/>
        </a:solidFill>
        <a:latin typeface="+mn-lt"/>
        <a:ea typeface="+mn-ea"/>
        <a:cs typeface="+mn-cs"/>
      </a:defRPr>
    </a:lvl3pPr>
    <a:lvl4pPr marL="5762091" algn="l" defTabSz="3841393" rtl="0" eaLnBrk="1" latinLnBrk="0" hangingPunct="1">
      <a:defRPr sz="7563" kern="1200">
        <a:solidFill>
          <a:schemeClr val="tx1"/>
        </a:solidFill>
        <a:latin typeface="+mn-lt"/>
        <a:ea typeface="+mn-ea"/>
        <a:cs typeface="+mn-cs"/>
      </a:defRPr>
    </a:lvl4pPr>
    <a:lvl5pPr marL="7682785" algn="l" defTabSz="3841393" rtl="0" eaLnBrk="1" latinLnBrk="0" hangingPunct="1">
      <a:defRPr sz="7563" kern="1200">
        <a:solidFill>
          <a:schemeClr val="tx1"/>
        </a:solidFill>
        <a:latin typeface="+mn-lt"/>
        <a:ea typeface="+mn-ea"/>
        <a:cs typeface="+mn-cs"/>
      </a:defRPr>
    </a:lvl5pPr>
    <a:lvl6pPr marL="9603484" algn="l" defTabSz="3841393" rtl="0" eaLnBrk="1" latinLnBrk="0" hangingPunct="1">
      <a:defRPr sz="7563" kern="1200">
        <a:solidFill>
          <a:schemeClr val="tx1"/>
        </a:solidFill>
        <a:latin typeface="+mn-lt"/>
        <a:ea typeface="+mn-ea"/>
        <a:cs typeface="+mn-cs"/>
      </a:defRPr>
    </a:lvl6pPr>
    <a:lvl7pPr marL="11524178" algn="l" defTabSz="3841393" rtl="0" eaLnBrk="1" latinLnBrk="0" hangingPunct="1">
      <a:defRPr sz="7563" kern="1200">
        <a:solidFill>
          <a:schemeClr val="tx1"/>
        </a:solidFill>
        <a:latin typeface="+mn-lt"/>
        <a:ea typeface="+mn-ea"/>
        <a:cs typeface="+mn-cs"/>
      </a:defRPr>
    </a:lvl7pPr>
    <a:lvl8pPr marL="13444876" algn="l" defTabSz="3841393" rtl="0" eaLnBrk="1" latinLnBrk="0" hangingPunct="1">
      <a:defRPr sz="7563" kern="1200">
        <a:solidFill>
          <a:schemeClr val="tx1"/>
        </a:solidFill>
        <a:latin typeface="+mn-lt"/>
        <a:ea typeface="+mn-ea"/>
        <a:cs typeface="+mn-cs"/>
      </a:defRPr>
    </a:lvl8pPr>
    <a:lvl9pPr marL="15365575" algn="l" defTabSz="3841393" rtl="0" eaLnBrk="1" latinLnBrk="0" hangingPunct="1">
      <a:defRPr sz="756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039" autoAdjust="0"/>
    <p:restoredTop sz="94660" autoAdjust="0"/>
  </p:normalViewPr>
  <p:slideViewPr>
    <p:cSldViewPr snapToGrid="0">
      <p:cViewPr varScale="1">
        <p:scale>
          <a:sx n="22" d="100"/>
          <a:sy n="22" d="100"/>
        </p:scale>
        <p:origin x="540" y="10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AA4580-B0F3-4E23-8EB4-98BABFF60959}" type="datetimeFigureOut">
              <a:rPr lang="en-US" smtClean="0"/>
              <a:t>9/2/2023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827487-9080-46A8-A8FE-67AD887CAC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312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841943" rtl="0" eaLnBrk="1" latinLnBrk="0" hangingPunct="1">
      <a:defRPr sz="5042" kern="1200">
        <a:solidFill>
          <a:schemeClr val="tx1"/>
        </a:solidFill>
        <a:latin typeface="+mn-lt"/>
        <a:ea typeface="+mn-ea"/>
        <a:cs typeface="+mn-cs"/>
      </a:defRPr>
    </a:lvl1pPr>
    <a:lvl2pPr marL="1920972" algn="l" defTabSz="3841943" rtl="0" eaLnBrk="1" latinLnBrk="0" hangingPunct="1">
      <a:defRPr sz="5042" kern="1200">
        <a:solidFill>
          <a:schemeClr val="tx1"/>
        </a:solidFill>
        <a:latin typeface="+mn-lt"/>
        <a:ea typeface="+mn-ea"/>
        <a:cs typeface="+mn-cs"/>
      </a:defRPr>
    </a:lvl2pPr>
    <a:lvl3pPr marL="3841943" algn="l" defTabSz="3841943" rtl="0" eaLnBrk="1" latinLnBrk="0" hangingPunct="1">
      <a:defRPr sz="5042" kern="1200">
        <a:solidFill>
          <a:schemeClr val="tx1"/>
        </a:solidFill>
        <a:latin typeface="+mn-lt"/>
        <a:ea typeface="+mn-ea"/>
        <a:cs typeface="+mn-cs"/>
      </a:defRPr>
    </a:lvl3pPr>
    <a:lvl4pPr marL="5762915" algn="l" defTabSz="3841943" rtl="0" eaLnBrk="1" latinLnBrk="0" hangingPunct="1">
      <a:defRPr sz="5042" kern="1200">
        <a:solidFill>
          <a:schemeClr val="tx1"/>
        </a:solidFill>
        <a:latin typeface="+mn-lt"/>
        <a:ea typeface="+mn-ea"/>
        <a:cs typeface="+mn-cs"/>
      </a:defRPr>
    </a:lvl4pPr>
    <a:lvl5pPr marL="7683886" algn="l" defTabSz="3841943" rtl="0" eaLnBrk="1" latinLnBrk="0" hangingPunct="1">
      <a:defRPr sz="5042" kern="1200">
        <a:solidFill>
          <a:schemeClr val="tx1"/>
        </a:solidFill>
        <a:latin typeface="+mn-lt"/>
        <a:ea typeface="+mn-ea"/>
        <a:cs typeface="+mn-cs"/>
      </a:defRPr>
    </a:lvl5pPr>
    <a:lvl6pPr marL="9604858" algn="l" defTabSz="3841943" rtl="0" eaLnBrk="1" latinLnBrk="0" hangingPunct="1">
      <a:defRPr sz="5042" kern="1200">
        <a:solidFill>
          <a:schemeClr val="tx1"/>
        </a:solidFill>
        <a:latin typeface="+mn-lt"/>
        <a:ea typeface="+mn-ea"/>
        <a:cs typeface="+mn-cs"/>
      </a:defRPr>
    </a:lvl6pPr>
    <a:lvl7pPr marL="11525829" algn="l" defTabSz="3841943" rtl="0" eaLnBrk="1" latinLnBrk="0" hangingPunct="1">
      <a:defRPr sz="5042" kern="1200">
        <a:solidFill>
          <a:schemeClr val="tx1"/>
        </a:solidFill>
        <a:latin typeface="+mn-lt"/>
        <a:ea typeface="+mn-ea"/>
        <a:cs typeface="+mn-cs"/>
      </a:defRPr>
    </a:lvl7pPr>
    <a:lvl8pPr marL="13446801" algn="l" defTabSz="3841943" rtl="0" eaLnBrk="1" latinLnBrk="0" hangingPunct="1">
      <a:defRPr sz="5042" kern="1200">
        <a:solidFill>
          <a:schemeClr val="tx1"/>
        </a:solidFill>
        <a:latin typeface="+mn-lt"/>
        <a:ea typeface="+mn-ea"/>
        <a:cs typeface="+mn-cs"/>
      </a:defRPr>
    </a:lvl8pPr>
    <a:lvl9pPr marL="15367772" algn="l" defTabSz="3841943" rtl="0" eaLnBrk="1" latinLnBrk="0" hangingPunct="1">
      <a:defRPr sz="5042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827487-9080-46A8-A8FE-67AD887CAC5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3284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00800" y="4713925"/>
            <a:ext cx="38404800" cy="10027920"/>
          </a:xfrm>
        </p:spPr>
        <p:txBody>
          <a:bodyPr anchor="b"/>
          <a:lstStyle>
            <a:lvl1pPr algn="ctr">
              <a:defRPr sz="25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00800" y="15128560"/>
            <a:ext cx="38404800" cy="6954200"/>
          </a:xfrm>
        </p:spPr>
        <p:txBody>
          <a:bodyPr/>
          <a:lstStyle>
            <a:lvl1pPr marL="0" indent="0" algn="ctr">
              <a:buNone/>
              <a:defRPr sz="10080"/>
            </a:lvl1pPr>
            <a:lvl2pPr marL="1920240" indent="0" algn="ctr">
              <a:buNone/>
              <a:defRPr sz="8400"/>
            </a:lvl2pPr>
            <a:lvl3pPr marL="3840480" indent="0" algn="ctr">
              <a:buNone/>
              <a:defRPr sz="7560"/>
            </a:lvl3pPr>
            <a:lvl4pPr marL="5760720" indent="0" algn="ctr">
              <a:buNone/>
              <a:defRPr sz="6720"/>
            </a:lvl4pPr>
            <a:lvl5pPr marL="7680960" indent="0" algn="ctr">
              <a:buNone/>
              <a:defRPr sz="6720"/>
            </a:lvl5pPr>
            <a:lvl6pPr marL="9601200" indent="0" algn="ctr">
              <a:buNone/>
              <a:defRPr sz="6720"/>
            </a:lvl6pPr>
            <a:lvl7pPr marL="11521440" indent="0" algn="ctr">
              <a:buNone/>
              <a:defRPr sz="6720"/>
            </a:lvl7pPr>
            <a:lvl8pPr marL="13441680" indent="0" algn="ctr">
              <a:buNone/>
              <a:defRPr sz="6720"/>
            </a:lvl8pPr>
            <a:lvl9pPr marL="15361920" indent="0" algn="ctr">
              <a:buNone/>
              <a:defRPr sz="672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76656-B942-4131-A414-1E463484FA0B}" type="datetimeFigureOut">
              <a:rPr lang="zh-TW" altLang="en-US" smtClean="0"/>
              <a:t>2023/9/2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522B1-B212-406F-BC28-5AD642D8523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53056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76656-B942-4131-A414-1E463484FA0B}" type="datetimeFigureOut">
              <a:rPr lang="zh-TW" altLang="en-US" smtClean="0"/>
              <a:t>2023/9/2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522B1-B212-406F-BC28-5AD642D8523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74325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644580" y="1533525"/>
            <a:ext cx="11041380" cy="2440972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20440" y="1533525"/>
            <a:ext cx="32484060" cy="2440972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76656-B942-4131-A414-1E463484FA0B}" type="datetimeFigureOut">
              <a:rPr lang="zh-TW" altLang="en-US" smtClean="0"/>
              <a:t>2023/9/2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522B1-B212-406F-BC28-5AD642D8523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934755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訂版面配置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3"/>
          <p:cNvSpPr>
            <a:spLocks noChangeArrowheads="1"/>
          </p:cNvSpPr>
          <p:nvPr userDrawn="1"/>
        </p:nvSpPr>
        <p:spPr bwMode="auto">
          <a:xfrm>
            <a:off x="181150" y="4947559"/>
            <a:ext cx="16934400" cy="23674879"/>
          </a:xfrm>
          <a:prstGeom prst="roundRect">
            <a:avLst>
              <a:gd name="adj" fmla="val 3855"/>
            </a:avLst>
          </a:prstGeom>
          <a:noFill/>
          <a:ln w="76200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 wrap="none" lIns="328813" tIns="164400" rIns="328813" bIns="164400" anchor="ctr"/>
          <a:lstStyle/>
          <a:p>
            <a:pPr>
              <a:defRPr/>
            </a:pPr>
            <a:endParaRPr lang="en-US" sz="10564" dirty="0">
              <a:solidFill>
                <a:schemeClr val="tx1"/>
              </a:solidFill>
            </a:endParaRPr>
          </a:p>
        </p:txBody>
      </p:sp>
      <p:sp>
        <p:nvSpPr>
          <p:cNvPr id="17" name="標題 1"/>
          <p:cNvSpPr>
            <a:spLocks noGrp="1"/>
          </p:cNvSpPr>
          <p:nvPr>
            <p:ph type="title" hasCustomPrompt="1"/>
          </p:nvPr>
        </p:nvSpPr>
        <p:spPr>
          <a:xfrm>
            <a:off x="8258685" y="-32000"/>
            <a:ext cx="42947726" cy="2144268"/>
          </a:xfrm>
        </p:spPr>
        <p:txBody>
          <a:bodyPr>
            <a:normAutofit/>
          </a:bodyPr>
          <a:lstStyle>
            <a:lvl1pPr algn="ctr">
              <a:defRPr sz="10069" baseline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TW" dirty="0"/>
              <a:t>Paper Title</a:t>
            </a:r>
            <a:endParaRPr lang="zh-TW" altLang="en-US" dirty="0"/>
          </a:p>
        </p:txBody>
      </p:sp>
      <p:sp>
        <p:nvSpPr>
          <p:cNvPr id="47" name="Text Placeholder 76"/>
          <p:cNvSpPr>
            <a:spLocks noGrp="1"/>
          </p:cNvSpPr>
          <p:nvPr>
            <p:ph type="body" sz="quarter" idx="161" hasCustomPrompt="1"/>
          </p:nvPr>
        </p:nvSpPr>
        <p:spPr>
          <a:xfrm>
            <a:off x="8254590" y="2204605"/>
            <a:ext cx="42955916" cy="119033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FontTx/>
              <a:buNone/>
              <a:defRPr sz="7552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buFontTx/>
              <a:buNone/>
              <a:defRPr sz="30203"/>
            </a:lvl2pPr>
            <a:lvl3pPr>
              <a:buFontTx/>
              <a:buNone/>
              <a:defRPr sz="30203"/>
            </a:lvl3pPr>
            <a:lvl4pPr>
              <a:buFontTx/>
              <a:buNone/>
              <a:defRPr sz="30203"/>
            </a:lvl4pPr>
            <a:lvl5pPr>
              <a:buFontTx/>
              <a:buNone/>
              <a:defRPr sz="30203"/>
            </a:lvl5pPr>
          </a:lstStyle>
          <a:p>
            <a:pPr lvl="0"/>
            <a:r>
              <a:rPr lang="en-US" dirty="0"/>
              <a:t>Click here to add authors</a:t>
            </a:r>
          </a:p>
        </p:txBody>
      </p:sp>
      <p:sp>
        <p:nvSpPr>
          <p:cNvPr id="48" name="Text Placeholder 76"/>
          <p:cNvSpPr>
            <a:spLocks noGrp="1"/>
          </p:cNvSpPr>
          <p:nvPr>
            <p:ph type="body" sz="quarter" idx="195" hasCustomPrompt="1"/>
          </p:nvPr>
        </p:nvSpPr>
        <p:spPr>
          <a:xfrm>
            <a:off x="8254590" y="3460980"/>
            <a:ext cx="42955916" cy="12116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FontTx/>
              <a:buNone/>
              <a:defRPr sz="6713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buFontTx/>
              <a:buNone/>
              <a:defRPr sz="30203"/>
            </a:lvl2pPr>
            <a:lvl3pPr>
              <a:buFontTx/>
              <a:buNone/>
              <a:defRPr sz="30203"/>
            </a:lvl3pPr>
            <a:lvl4pPr>
              <a:buFontTx/>
              <a:buNone/>
              <a:defRPr sz="30203"/>
            </a:lvl4pPr>
            <a:lvl5pPr>
              <a:buFontTx/>
              <a:buNone/>
              <a:defRPr sz="30203"/>
            </a:lvl5pPr>
          </a:lstStyle>
          <a:p>
            <a:pPr lvl="0"/>
            <a:r>
              <a:rPr lang="en-US" dirty="0"/>
              <a:t>Click here to add affiliations</a:t>
            </a:r>
          </a:p>
        </p:txBody>
      </p:sp>
      <p:sp>
        <p:nvSpPr>
          <p:cNvPr id="49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5" y="4765656"/>
            <a:ext cx="17063861" cy="24930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none"/>
        </p:style>
        <p:txBody>
          <a:bodyPr wrap="square" lIns="78374" tIns="78374" rIns="78374" bIns="78374" anchor="ctr" anchorCtr="0">
            <a:spAutoFit/>
          </a:bodyPr>
          <a:lstStyle>
            <a:lvl1pPr marL="0" marR="0" indent="0" algn="ctr" defTabSz="3836461" rtl="0" eaLnBrk="1" fontAlgn="auto" latinLnBrk="0" hangingPunct="1">
              <a:lnSpc>
                <a:spcPct val="100000"/>
              </a:lnSpc>
              <a:spcBef>
                <a:spcPts val="209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6713" b="1" u="sng" baseline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marR="0" lvl="0" indent="0" algn="ctr" defTabSz="3836461" rtl="0" eaLnBrk="1" fontAlgn="auto" latinLnBrk="0" hangingPunct="1">
              <a:lnSpc>
                <a:spcPct val="100000"/>
              </a:lnSpc>
              <a:spcBef>
                <a:spcPts val="209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(click to edit)</a:t>
            </a:r>
            <a:r>
              <a:rPr lang="en-US" altLang="zh-TW" dirty="0"/>
              <a:t> ABSTRACT or</a:t>
            </a:r>
          </a:p>
          <a:p>
            <a:pPr lvl="0"/>
            <a:r>
              <a:rPr lang="en-US" dirty="0"/>
              <a:t> INTRODUCTION</a:t>
            </a:r>
          </a:p>
        </p:txBody>
      </p:sp>
      <p:sp>
        <p:nvSpPr>
          <p:cNvPr id="50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512064" y="7383672"/>
            <a:ext cx="16362495" cy="959365"/>
          </a:xfrm>
          <a:prstGeom prst="rect">
            <a:avLst/>
          </a:prstGeom>
        </p:spPr>
        <p:txBody>
          <a:bodyPr wrap="square" lIns="91440" tIns="91440" rIns="91440" bIns="91440">
            <a:spAutoFit/>
          </a:bodyPr>
          <a:lstStyle>
            <a:lvl1pPr marL="0" indent="0">
              <a:lnSpc>
                <a:spcPct val="100000"/>
              </a:lnSpc>
              <a:spcBef>
                <a:spcPts val="839"/>
              </a:spcBef>
              <a:spcAft>
                <a:spcPts val="839"/>
              </a:spcAft>
              <a:buNone/>
              <a:defRPr sz="5034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5343463" indent="-2055174">
              <a:defRPr sz="8818">
                <a:latin typeface="Trebuchet MS" pitchFamily="34" charset="0"/>
              </a:defRPr>
            </a:lvl2pPr>
            <a:lvl3pPr marL="7398641" indent="-2055174">
              <a:defRPr sz="8818">
                <a:latin typeface="Trebuchet MS" pitchFamily="34" charset="0"/>
              </a:defRPr>
            </a:lvl3pPr>
            <a:lvl4pPr marL="9659342" indent="-2260701">
              <a:defRPr sz="8818">
                <a:latin typeface="Trebuchet MS" pitchFamily="34" charset="0"/>
              </a:defRPr>
            </a:lvl4pPr>
            <a:lvl5pPr marL="11303473" indent="-1644140">
              <a:defRPr sz="8818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Type in or paste your text here</a:t>
            </a:r>
          </a:p>
        </p:txBody>
      </p:sp>
      <p:sp>
        <p:nvSpPr>
          <p:cNvPr id="52" name="Text Placeholder 5"/>
          <p:cNvSpPr>
            <a:spLocks noGrp="1"/>
          </p:cNvSpPr>
          <p:nvPr>
            <p:ph type="body" sz="quarter" idx="196" hasCustomPrompt="1"/>
          </p:nvPr>
        </p:nvSpPr>
        <p:spPr>
          <a:xfrm>
            <a:off x="5052" y="14787221"/>
            <a:ext cx="17074583" cy="1191095"/>
          </a:xfrm>
          <a:prstGeom prst="rect">
            <a:avLst/>
          </a:prstGeom>
          <a:noFill/>
        </p:spPr>
        <p:txBody>
          <a:bodyPr wrap="square" lIns="78374" tIns="78374" rIns="78374" bIns="78374" anchor="ctr" anchorCtr="0">
            <a:spAutoFit/>
          </a:bodyPr>
          <a:lstStyle>
            <a:lvl1pPr marL="0" indent="0" algn="ctr">
              <a:buNone/>
              <a:defRPr lang="en-US" sz="6713" b="1" u="sng" kern="1200" baseline="0" dirty="0" smtClean="0">
                <a:solidFill>
                  <a:schemeClr val="accent5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</a:lstStyle>
          <a:p>
            <a:pPr marL="0" lvl="0" indent="0" algn="ctr" defTabSz="3836461" rtl="0" eaLnBrk="1" latinLnBrk="0" hangingPunct="1">
              <a:lnSpc>
                <a:spcPct val="100000"/>
              </a:lnSpc>
              <a:spcBef>
                <a:spcPts val="2098"/>
              </a:spcBef>
              <a:buFont typeface="Arial" panose="020B0604020202020204" pitchFamily="34" charset="0"/>
              <a:buNone/>
            </a:pPr>
            <a:r>
              <a:rPr lang="en-US" dirty="0"/>
              <a:t>(click to edit)  MATERIALS &amp; METHODS</a:t>
            </a:r>
          </a:p>
        </p:txBody>
      </p:sp>
      <p:sp>
        <p:nvSpPr>
          <p:cNvPr id="53" name="Text Placeholder 3"/>
          <p:cNvSpPr>
            <a:spLocks noGrp="1"/>
          </p:cNvSpPr>
          <p:nvPr>
            <p:ph type="body" sz="quarter" idx="197" hasCustomPrompt="1"/>
          </p:nvPr>
        </p:nvSpPr>
        <p:spPr>
          <a:xfrm>
            <a:off x="512064" y="16298928"/>
            <a:ext cx="16560476" cy="959365"/>
          </a:xfrm>
          <a:prstGeom prst="rect">
            <a:avLst/>
          </a:prstGeom>
        </p:spPr>
        <p:txBody>
          <a:bodyPr wrap="square" lIns="91440" tIns="91440" rIns="91440" bIns="91440">
            <a:spAutoFit/>
          </a:bodyPr>
          <a:lstStyle>
            <a:lvl1pPr marL="0" indent="0">
              <a:lnSpc>
                <a:spcPct val="100000"/>
              </a:lnSpc>
              <a:spcBef>
                <a:spcPts val="839"/>
              </a:spcBef>
              <a:spcAft>
                <a:spcPts val="839"/>
              </a:spcAft>
              <a:buNone/>
              <a:defRPr sz="5034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5343463" indent="-2055174">
              <a:defRPr sz="8818">
                <a:latin typeface="Trebuchet MS" pitchFamily="34" charset="0"/>
              </a:defRPr>
            </a:lvl2pPr>
            <a:lvl3pPr marL="7398641" indent="-2055174">
              <a:defRPr sz="8818">
                <a:latin typeface="Trebuchet MS" pitchFamily="34" charset="0"/>
              </a:defRPr>
            </a:lvl3pPr>
            <a:lvl4pPr marL="9659342" indent="-2260701">
              <a:defRPr sz="8818">
                <a:latin typeface="Trebuchet MS" pitchFamily="34" charset="0"/>
              </a:defRPr>
            </a:lvl4pPr>
            <a:lvl5pPr marL="11303473" indent="-1644140">
              <a:defRPr sz="8818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Type in or paste your text here</a:t>
            </a:r>
          </a:p>
        </p:txBody>
      </p:sp>
      <p:sp>
        <p:nvSpPr>
          <p:cNvPr id="58" name="Text Placeholder 5"/>
          <p:cNvSpPr>
            <a:spLocks noGrp="1"/>
          </p:cNvSpPr>
          <p:nvPr>
            <p:ph type="body" sz="quarter" idx="198" hasCustomPrompt="1"/>
          </p:nvPr>
        </p:nvSpPr>
        <p:spPr>
          <a:xfrm>
            <a:off x="34140968" y="5020314"/>
            <a:ext cx="17074583" cy="1191095"/>
          </a:xfrm>
          <a:prstGeom prst="rect">
            <a:avLst/>
          </a:prstGeom>
          <a:noFill/>
        </p:spPr>
        <p:txBody>
          <a:bodyPr wrap="square" lIns="78374" tIns="78374" rIns="78374" bIns="78374" anchor="ctr" anchorCtr="0">
            <a:spAutoFit/>
          </a:bodyPr>
          <a:lstStyle>
            <a:lvl1pPr marL="0" indent="0" algn="ctr">
              <a:lnSpc>
                <a:spcPct val="100000"/>
              </a:lnSpc>
              <a:spcBef>
                <a:spcPts val="2098"/>
              </a:spcBef>
              <a:buNone/>
              <a:defRPr sz="6713" b="1" u="sng" baseline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altLang="zh-TW" dirty="0"/>
              <a:t>(click to edit) CONCLUSION </a:t>
            </a:r>
          </a:p>
        </p:txBody>
      </p:sp>
      <p:sp>
        <p:nvSpPr>
          <p:cNvPr id="59" name="Text Placeholder 3"/>
          <p:cNvSpPr>
            <a:spLocks noGrp="1"/>
          </p:cNvSpPr>
          <p:nvPr>
            <p:ph type="body" sz="quarter" idx="199" hasCustomPrompt="1"/>
          </p:nvPr>
        </p:nvSpPr>
        <p:spPr>
          <a:xfrm>
            <a:off x="34140966" y="6538485"/>
            <a:ext cx="16806198" cy="959365"/>
          </a:xfrm>
          <a:prstGeom prst="rect">
            <a:avLst/>
          </a:prstGeom>
        </p:spPr>
        <p:txBody>
          <a:bodyPr wrap="square" lIns="91440" tIns="91440" rIns="91440" bIns="91440">
            <a:spAutoFit/>
          </a:bodyPr>
          <a:lstStyle>
            <a:lvl1pPr marL="0" indent="0">
              <a:lnSpc>
                <a:spcPct val="100000"/>
              </a:lnSpc>
              <a:spcBef>
                <a:spcPts val="839"/>
              </a:spcBef>
              <a:spcAft>
                <a:spcPts val="839"/>
              </a:spcAft>
              <a:buNone/>
              <a:defRPr sz="5034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5343463" indent="-2055174">
              <a:defRPr sz="8818">
                <a:latin typeface="Trebuchet MS" pitchFamily="34" charset="0"/>
              </a:defRPr>
            </a:lvl2pPr>
            <a:lvl3pPr marL="7398641" indent="-2055174">
              <a:defRPr sz="8818">
                <a:latin typeface="Trebuchet MS" pitchFamily="34" charset="0"/>
              </a:defRPr>
            </a:lvl3pPr>
            <a:lvl4pPr marL="9659342" indent="-2260701">
              <a:defRPr sz="8818">
                <a:latin typeface="Trebuchet MS" pitchFamily="34" charset="0"/>
              </a:defRPr>
            </a:lvl4pPr>
            <a:lvl5pPr marL="11303473" indent="-1644140">
              <a:defRPr sz="8818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Type in or paste your text here</a:t>
            </a:r>
          </a:p>
        </p:txBody>
      </p:sp>
      <p:sp>
        <p:nvSpPr>
          <p:cNvPr id="18" name="Rectangle 33"/>
          <p:cNvSpPr>
            <a:spLocks noChangeArrowheads="1"/>
          </p:cNvSpPr>
          <p:nvPr userDrawn="1"/>
        </p:nvSpPr>
        <p:spPr bwMode="auto">
          <a:xfrm>
            <a:off x="17096957" y="4947559"/>
            <a:ext cx="16934400" cy="23674879"/>
          </a:xfrm>
          <a:prstGeom prst="roundRect">
            <a:avLst>
              <a:gd name="adj" fmla="val 3855"/>
            </a:avLst>
          </a:prstGeom>
          <a:noFill/>
          <a:ln w="76200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 wrap="none" lIns="328813" tIns="164400" rIns="328813" bIns="164400" anchor="ctr"/>
          <a:lstStyle/>
          <a:p>
            <a:pPr>
              <a:defRPr/>
            </a:pPr>
            <a:endParaRPr lang="en-US" sz="10564" dirty="0">
              <a:solidFill>
                <a:schemeClr val="tx1"/>
              </a:solidFill>
            </a:endParaRPr>
          </a:p>
        </p:txBody>
      </p:sp>
      <p:sp>
        <p:nvSpPr>
          <p:cNvPr id="19" name="Rectangle 33"/>
          <p:cNvSpPr>
            <a:spLocks noChangeArrowheads="1"/>
          </p:cNvSpPr>
          <p:nvPr userDrawn="1"/>
        </p:nvSpPr>
        <p:spPr bwMode="auto">
          <a:xfrm>
            <a:off x="34058753" y="4947559"/>
            <a:ext cx="16934400" cy="23674879"/>
          </a:xfrm>
          <a:prstGeom prst="roundRect">
            <a:avLst>
              <a:gd name="adj" fmla="val 3855"/>
            </a:avLst>
          </a:prstGeom>
          <a:noFill/>
          <a:ln w="76200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 wrap="none" lIns="328813" tIns="164400" rIns="328813" bIns="164400" anchor="ctr"/>
          <a:lstStyle/>
          <a:p>
            <a:pPr>
              <a:defRPr/>
            </a:pPr>
            <a:endParaRPr lang="en-US" sz="10564" dirty="0">
              <a:solidFill>
                <a:schemeClr val="tx1"/>
              </a:solidFill>
            </a:endParaRPr>
          </a:p>
        </p:txBody>
      </p:sp>
      <p:pic>
        <p:nvPicPr>
          <p:cNvPr id="2" name="Picture 1" descr="A colorful text and a tower&#10;&#10;Description automatically generated">
            <a:extLst>
              <a:ext uri="{FF2B5EF4-FFF2-40B4-BE49-F238E27FC236}">
                <a16:creationId xmlns:a16="http://schemas.microsoft.com/office/drawing/2014/main" id="{C400A50B-DEE0-039A-0659-0468EB5969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05" y="-131710"/>
            <a:ext cx="8192585" cy="5041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768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76656-B942-4131-A414-1E463484FA0B}" type="datetimeFigureOut">
              <a:rPr lang="zh-TW" altLang="en-US" smtClean="0"/>
              <a:t>2023/9/2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522B1-B212-406F-BC28-5AD642D8523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98050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3770" y="7180902"/>
            <a:ext cx="44165520" cy="11981495"/>
          </a:xfrm>
        </p:spPr>
        <p:txBody>
          <a:bodyPr anchor="b"/>
          <a:lstStyle>
            <a:lvl1pPr>
              <a:defRPr sz="25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93770" y="19275747"/>
            <a:ext cx="44165520" cy="6300785"/>
          </a:xfrm>
        </p:spPr>
        <p:txBody>
          <a:bodyPr/>
          <a:lstStyle>
            <a:lvl1pPr marL="0" indent="0">
              <a:buNone/>
              <a:defRPr sz="10080">
                <a:solidFill>
                  <a:schemeClr val="tx1">
                    <a:tint val="75000"/>
                  </a:schemeClr>
                </a:solidFill>
              </a:defRPr>
            </a:lvl1pPr>
            <a:lvl2pPr marL="1920240" indent="0">
              <a:buNone/>
              <a:defRPr sz="8400">
                <a:solidFill>
                  <a:schemeClr val="tx1">
                    <a:tint val="75000"/>
                  </a:schemeClr>
                </a:solidFill>
              </a:defRPr>
            </a:lvl2pPr>
            <a:lvl3pPr marL="3840480" indent="0">
              <a:buNone/>
              <a:defRPr sz="7560">
                <a:solidFill>
                  <a:schemeClr val="tx1">
                    <a:tint val="75000"/>
                  </a:schemeClr>
                </a:solidFill>
              </a:defRPr>
            </a:lvl3pPr>
            <a:lvl4pPr marL="576072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4pPr>
            <a:lvl5pPr marL="768096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5pPr>
            <a:lvl6pPr marL="960120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6pPr>
            <a:lvl7pPr marL="1152144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7pPr>
            <a:lvl8pPr marL="1344168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8pPr>
            <a:lvl9pPr marL="1536192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76656-B942-4131-A414-1E463484FA0B}" type="datetimeFigureOut">
              <a:rPr lang="zh-TW" altLang="en-US" smtClean="0"/>
              <a:t>2023/9/2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522B1-B212-406F-BC28-5AD642D8523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26639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20440" y="7667625"/>
            <a:ext cx="21762720" cy="182756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923240" y="7667625"/>
            <a:ext cx="21762720" cy="182756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76656-B942-4131-A414-1E463484FA0B}" type="datetimeFigureOut">
              <a:rPr lang="zh-TW" altLang="en-US" smtClean="0"/>
              <a:t>2023/9/2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522B1-B212-406F-BC28-5AD642D8523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28625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7110" y="1533527"/>
            <a:ext cx="44165520" cy="556736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7112" y="7060885"/>
            <a:ext cx="21662705" cy="3460430"/>
          </a:xfrm>
        </p:spPr>
        <p:txBody>
          <a:bodyPr anchor="b"/>
          <a:lstStyle>
            <a:lvl1pPr marL="0" indent="0">
              <a:buNone/>
              <a:defRPr sz="10080" b="1"/>
            </a:lvl1pPr>
            <a:lvl2pPr marL="1920240" indent="0">
              <a:buNone/>
              <a:defRPr sz="8400" b="1"/>
            </a:lvl2pPr>
            <a:lvl3pPr marL="3840480" indent="0">
              <a:buNone/>
              <a:defRPr sz="7560" b="1"/>
            </a:lvl3pPr>
            <a:lvl4pPr marL="5760720" indent="0">
              <a:buNone/>
              <a:defRPr sz="6720" b="1"/>
            </a:lvl4pPr>
            <a:lvl5pPr marL="7680960" indent="0">
              <a:buNone/>
              <a:defRPr sz="6720" b="1"/>
            </a:lvl5pPr>
            <a:lvl6pPr marL="9601200" indent="0">
              <a:buNone/>
              <a:defRPr sz="6720" b="1"/>
            </a:lvl6pPr>
            <a:lvl7pPr marL="11521440" indent="0">
              <a:buNone/>
              <a:defRPr sz="6720" b="1"/>
            </a:lvl7pPr>
            <a:lvl8pPr marL="13441680" indent="0">
              <a:buNone/>
              <a:defRPr sz="6720" b="1"/>
            </a:lvl8pPr>
            <a:lvl9pPr marL="15361920" indent="0">
              <a:buNone/>
              <a:defRPr sz="672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27112" y="10521315"/>
            <a:ext cx="21662705" cy="1547527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5923240" y="7060885"/>
            <a:ext cx="21769390" cy="3460430"/>
          </a:xfrm>
        </p:spPr>
        <p:txBody>
          <a:bodyPr anchor="b"/>
          <a:lstStyle>
            <a:lvl1pPr marL="0" indent="0">
              <a:buNone/>
              <a:defRPr sz="10080" b="1"/>
            </a:lvl1pPr>
            <a:lvl2pPr marL="1920240" indent="0">
              <a:buNone/>
              <a:defRPr sz="8400" b="1"/>
            </a:lvl2pPr>
            <a:lvl3pPr marL="3840480" indent="0">
              <a:buNone/>
              <a:defRPr sz="7560" b="1"/>
            </a:lvl3pPr>
            <a:lvl4pPr marL="5760720" indent="0">
              <a:buNone/>
              <a:defRPr sz="6720" b="1"/>
            </a:lvl4pPr>
            <a:lvl5pPr marL="7680960" indent="0">
              <a:buNone/>
              <a:defRPr sz="6720" b="1"/>
            </a:lvl5pPr>
            <a:lvl6pPr marL="9601200" indent="0">
              <a:buNone/>
              <a:defRPr sz="6720" b="1"/>
            </a:lvl6pPr>
            <a:lvl7pPr marL="11521440" indent="0">
              <a:buNone/>
              <a:defRPr sz="6720" b="1"/>
            </a:lvl7pPr>
            <a:lvl8pPr marL="13441680" indent="0">
              <a:buNone/>
              <a:defRPr sz="6720" b="1"/>
            </a:lvl8pPr>
            <a:lvl9pPr marL="15361920" indent="0">
              <a:buNone/>
              <a:defRPr sz="672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5923240" y="10521315"/>
            <a:ext cx="21769390" cy="1547527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76656-B942-4131-A414-1E463484FA0B}" type="datetimeFigureOut">
              <a:rPr lang="zh-TW" altLang="en-US" smtClean="0"/>
              <a:t>2023/9/2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522B1-B212-406F-BC28-5AD642D8523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61081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76656-B942-4131-A414-1E463484FA0B}" type="datetimeFigureOut">
              <a:rPr lang="zh-TW" altLang="en-US" smtClean="0"/>
              <a:t>2023/9/2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522B1-B212-406F-BC28-5AD642D8523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61604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76656-B942-4131-A414-1E463484FA0B}" type="datetimeFigureOut">
              <a:rPr lang="zh-TW" altLang="en-US" smtClean="0"/>
              <a:t>2023/9/2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522B1-B212-406F-BC28-5AD642D8523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7736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7112" y="1920240"/>
            <a:ext cx="16515395" cy="6720840"/>
          </a:xfrm>
        </p:spPr>
        <p:txBody>
          <a:bodyPr anchor="b"/>
          <a:lstStyle>
            <a:lvl1pPr>
              <a:defRPr sz="134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69390" y="4147187"/>
            <a:ext cx="25923240" cy="20469225"/>
          </a:xfrm>
        </p:spPr>
        <p:txBody>
          <a:bodyPr/>
          <a:lstStyle>
            <a:lvl1pPr>
              <a:defRPr sz="13440"/>
            </a:lvl1pPr>
            <a:lvl2pPr>
              <a:defRPr sz="11760"/>
            </a:lvl2pPr>
            <a:lvl3pPr>
              <a:defRPr sz="10080"/>
            </a:lvl3pPr>
            <a:lvl4pPr>
              <a:defRPr sz="8400"/>
            </a:lvl4pPr>
            <a:lvl5pPr>
              <a:defRPr sz="8400"/>
            </a:lvl5pPr>
            <a:lvl6pPr>
              <a:defRPr sz="8400"/>
            </a:lvl6pPr>
            <a:lvl7pPr>
              <a:defRPr sz="8400"/>
            </a:lvl7pPr>
            <a:lvl8pPr>
              <a:defRPr sz="8400"/>
            </a:lvl8pPr>
            <a:lvl9pPr>
              <a:defRPr sz="8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7112" y="8641080"/>
            <a:ext cx="16515395" cy="16008670"/>
          </a:xfrm>
        </p:spPr>
        <p:txBody>
          <a:bodyPr/>
          <a:lstStyle>
            <a:lvl1pPr marL="0" indent="0">
              <a:buNone/>
              <a:defRPr sz="6720"/>
            </a:lvl1pPr>
            <a:lvl2pPr marL="1920240" indent="0">
              <a:buNone/>
              <a:defRPr sz="5880"/>
            </a:lvl2pPr>
            <a:lvl3pPr marL="3840480" indent="0">
              <a:buNone/>
              <a:defRPr sz="5040"/>
            </a:lvl3pPr>
            <a:lvl4pPr marL="5760720" indent="0">
              <a:buNone/>
              <a:defRPr sz="4200"/>
            </a:lvl4pPr>
            <a:lvl5pPr marL="7680960" indent="0">
              <a:buNone/>
              <a:defRPr sz="4200"/>
            </a:lvl5pPr>
            <a:lvl6pPr marL="9601200" indent="0">
              <a:buNone/>
              <a:defRPr sz="4200"/>
            </a:lvl6pPr>
            <a:lvl7pPr marL="11521440" indent="0">
              <a:buNone/>
              <a:defRPr sz="4200"/>
            </a:lvl7pPr>
            <a:lvl8pPr marL="13441680" indent="0">
              <a:buNone/>
              <a:defRPr sz="4200"/>
            </a:lvl8pPr>
            <a:lvl9pPr marL="15361920" indent="0">
              <a:buNone/>
              <a:defRPr sz="4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76656-B942-4131-A414-1E463484FA0B}" type="datetimeFigureOut">
              <a:rPr lang="zh-TW" altLang="en-US" smtClean="0"/>
              <a:t>2023/9/2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522B1-B212-406F-BC28-5AD642D8523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20370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7112" y="1920240"/>
            <a:ext cx="16515395" cy="6720840"/>
          </a:xfrm>
        </p:spPr>
        <p:txBody>
          <a:bodyPr anchor="b"/>
          <a:lstStyle>
            <a:lvl1pPr>
              <a:defRPr sz="134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769390" y="4147187"/>
            <a:ext cx="25923240" cy="20469225"/>
          </a:xfrm>
        </p:spPr>
        <p:txBody>
          <a:bodyPr anchor="t"/>
          <a:lstStyle>
            <a:lvl1pPr marL="0" indent="0">
              <a:buNone/>
              <a:defRPr sz="13440"/>
            </a:lvl1pPr>
            <a:lvl2pPr marL="1920240" indent="0">
              <a:buNone/>
              <a:defRPr sz="11760"/>
            </a:lvl2pPr>
            <a:lvl3pPr marL="3840480" indent="0">
              <a:buNone/>
              <a:defRPr sz="10080"/>
            </a:lvl3pPr>
            <a:lvl4pPr marL="5760720" indent="0">
              <a:buNone/>
              <a:defRPr sz="8400"/>
            </a:lvl4pPr>
            <a:lvl5pPr marL="7680960" indent="0">
              <a:buNone/>
              <a:defRPr sz="8400"/>
            </a:lvl5pPr>
            <a:lvl6pPr marL="9601200" indent="0">
              <a:buNone/>
              <a:defRPr sz="8400"/>
            </a:lvl6pPr>
            <a:lvl7pPr marL="11521440" indent="0">
              <a:buNone/>
              <a:defRPr sz="8400"/>
            </a:lvl7pPr>
            <a:lvl8pPr marL="13441680" indent="0">
              <a:buNone/>
              <a:defRPr sz="8400"/>
            </a:lvl8pPr>
            <a:lvl9pPr marL="15361920" indent="0">
              <a:buNone/>
              <a:defRPr sz="84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7112" y="8641080"/>
            <a:ext cx="16515395" cy="16008670"/>
          </a:xfrm>
        </p:spPr>
        <p:txBody>
          <a:bodyPr/>
          <a:lstStyle>
            <a:lvl1pPr marL="0" indent="0">
              <a:buNone/>
              <a:defRPr sz="6720"/>
            </a:lvl1pPr>
            <a:lvl2pPr marL="1920240" indent="0">
              <a:buNone/>
              <a:defRPr sz="5880"/>
            </a:lvl2pPr>
            <a:lvl3pPr marL="3840480" indent="0">
              <a:buNone/>
              <a:defRPr sz="5040"/>
            </a:lvl3pPr>
            <a:lvl4pPr marL="5760720" indent="0">
              <a:buNone/>
              <a:defRPr sz="4200"/>
            </a:lvl4pPr>
            <a:lvl5pPr marL="7680960" indent="0">
              <a:buNone/>
              <a:defRPr sz="4200"/>
            </a:lvl5pPr>
            <a:lvl6pPr marL="9601200" indent="0">
              <a:buNone/>
              <a:defRPr sz="4200"/>
            </a:lvl6pPr>
            <a:lvl7pPr marL="11521440" indent="0">
              <a:buNone/>
              <a:defRPr sz="4200"/>
            </a:lvl7pPr>
            <a:lvl8pPr marL="13441680" indent="0">
              <a:buNone/>
              <a:defRPr sz="4200"/>
            </a:lvl8pPr>
            <a:lvl9pPr marL="15361920" indent="0">
              <a:buNone/>
              <a:defRPr sz="4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76656-B942-4131-A414-1E463484FA0B}" type="datetimeFigureOut">
              <a:rPr lang="zh-TW" altLang="en-US" smtClean="0"/>
              <a:t>2023/9/2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522B1-B212-406F-BC28-5AD642D8523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98963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0440" y="1533527"/>
            <a:ext cx="44165520" cy="55673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0440" y="7667625"/>
            <a:ext cx="44165520" cy="182756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0440" y="26696672"/>
            <a:ext cx="11521440" cy="15335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0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E76656-B942-4131-A414-1E463484FA0B}" type="datetimeFigureOut">
              <a:rPr lang="zh-TW" altLang="en-US" smtClean="0"/>
              <a:t>2023/9/2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62120" y="26696672"/>
            <a:ext cx="17282160" cy="15335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164520" y="26696672"/>
            <a:ext cx="11521440" cy="15335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0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5522B1-B212-406F-BC28-5AD642D8523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69978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txStyles>
    <p:titleStyle>
      <a:lvl1pPr algn="l" defTabSz="3840480" rtl="0" eaLnBrk="1" latinLnBrk="0" hangingPunct="1">
        <a:lnSpc>
          <a:spcPct val="90000"/>
        </a:lnSpc>
        <a:spcBef>
          <a:spcPct val="0"/>
        </a:spcBef>
        <a:buNone/>
        <a:defRPr sz="184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60120" indent="-960120" algn="l" defTabSz="3840480" rtl="0" eaLnBrk="1" latinLnBrk="0" hangingPunct="1">
        <a:lnSpc>
          <a:spcPct val="90000"/>
        </a:lnSpc>
        <a:spcBef>
          <a:spcPts val="4200"/>
        </a:spcBef>
        <a:buFont typeface="Arial" panose="020B0604020202020204" pitchFamily="34" charset="0"/>
        <a:buChar char="•"/>
        <a:defRPr sz="11760" kern="1200">
          <a:solidFill>
            <a:schemeClr val="tx1"/>
          </a:solidFill>
          <a:latin typeface="+mn-lt"/>
          <a:ea typeface="+mn-ea"/>
          <a:cs typeface="+mn-cs"/>
        </a:defRPr>
      </a:lvl1pPr>
      <a:lvl2pPr marL="288036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10080" kern="1200">
          <a:solidFill>
            <a:schemeClr val="tx1"/>
          </a:solidFill>
          <a:latin typeface="+mn-lt"/>
          <a:ea typeface="+mn-ea"/>
          <a:cs typeface="+mn-cs"/>
        </a:defRPr>
      </a:lvl2pPr>
      <a:lvl3pPr marL="480060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8400" kern="1200">
          <a:solidFill>
            <a:schemeClr val="tx1"/>
          </a:solidFill>
          <a:latin typeface="+mn-lt"/>
          <a:ea typeface="+mn-ea"/>
          <a:cs typeface="+mn-cs"/>
        </a:defRPr>
      </a:lvl3pPr>
      <a:lvl4pPr marL="672084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4pPr>
      <a:lvl5pPr marL="864108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5pPr>
      <a:lvl6pPr marL="1056132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6pPr>
      <a:lvl7pPr marL="1248156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7pPr>
      <a:lvl8pPr marL="1440180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8pPr>
      <a:lvl9pPr marL="1632204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1pPr>
      <a:lvl2pPr marL="192024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2pPr>
      <a:lvl3pPr marL="384048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3pPr>
      <a:lvl4pPr marL="576072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4pPr>
      <a:lvl5pPr marL="768096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5pPr>
      <a:lvl6pPr marL="960120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6pPr>
      <a:lvl7pPr marL="1152144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7pPr>
      <a:lvl8pPr marL="1344168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8pPr>
      <a:lvl9pPr marL="1536192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4.wmf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7.png"/><Relationship Id="rId5" Type="http://schemas.openxmlformats.org/officeDocument/2006/relationships/image" Target="../media/image3.wmf"/><Relationship Id="rId15" Type="http://schemas.openxmlformats.org/officeDocument/2006/relationships/image" Target="../media/image11.png"/><Relationship Id="rId10" Type="http://schemas.openxmlformats.org/officeDocument/2006/relationships/image" Target="../media/image6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5.wmf"/><Relationship Id="rId1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-32000"/>
            <a:ext cx="51178220" cy="2144268"/>
          </a:xfrm>
        </p:spPr>
        <p:txBody>
          <a:bodyPr>
            <a:normAutofit fontScale="90000"/>
          </a:bodyPr>
          <a:lstStyle/>
          <a:p>
            <a:r>
              <a:rPr lang="en-US" altLang="zh-TW" dirty="0"/>
              <a:t>QVRF: A Quantization-error-aware Variable Rate </a:t>
            </a:r>
            <a:br>
              <a:rPr lang="en-US" altLang="zh-TW" dirty="0"/>
            </a:br>
            <a:r>
              <a:rPr lang="en-US" altLang="zh-TW" dirty="0"/>
              <a:t>Framework for Learned Image Compression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sz="quarter" idx="161"/>
          </p:nvPr>
        </p:nvSpPr>
        <p:spPr>
          <a:xfrm>
            <a:off x="1" y="2204605"/>
            <a:ext cx="51178208" cy="1190339"/>
          </a:xfrm>
        </p:spPr>
        <p:txBody>
          <a:bodyPr>
            <a:noAutofit/>
          </a:bodyPr>
          <a:lstStyle/>
          <a:p>
            <a:r>
              <a:rPr lang="en-US" altLang="zh-TW" dirty="0"/>
              <a:t>Kedeng Tong</a:t>
            </a:r>
            <a:r>
              <a:rPr lang="en-US" altLang="zh-TW" baseline="30000" dirty="0"/>
              <a:t>1* </a:t>
            </a:r>
            <a:r>
              <a:rPr lang="en-US" altLang="zh-TW" dirty="0"/>
              <a:t>, </a:t>
            </a:r>
            <a:r>
              <a:rPr lang="en-US" altLang="zh-TW" dirty="0" err="1"/>
              <a:t>Yaojun</a:t>
            </a:r>
            <a:r>
              <a:rPr lang="en-US" altLang="zh-TW" dirty="0"/>
              <a:t> Wu</a:t>
            </a:r>
            <a:r>
              <a:rPr lang="en-US" altLang="zh-TW" baseline="30000" dirty="0"/>
              <a:t>2</a:t>
            </a:r>
            <a:r>
              <a:rPr lang="en-US" altLang="zh-TW" dirty="0"/>
              <a:t> , Yue Li</a:t>
            </a:r>
            <a:r>
              <a:rPr lang="en-US" altLang="zh-TW" baseline="30000" dirty="0"/>
              <a:t>2</a:t>
            </a:r>
            <a:r>
              <a:rPr lang="en-US" altLang="zh-TW" dirty="0"/>
              <a:t> , Kai Zhang</a:t>
            </a:r>
            <a:r>
              <a:rPr lang="en-US" altLang="zh-TW" baseline="30000" dirty="0"/>
              <a:t>2</a:t>
            </a:r>
            <a:r>
              <a:rPr lang="en-US" altLang="zh-TW" dirty="0"/>
              <a:t> , Li Zhang</a:t>
            </a:r>
            <a:r>
              <a:rPr lang="en-US" altLang="zh-TW" baseline="30000" dirty="0"/>
              <a:t>2</a:t>
            </a:r>
            <a:r>
              <a:rPr lang="en-US" altLang="zh-TW" dirty="0"/>
              <a:t> and Xin Jin</a:t>
            </a:r>
            <a:r>
              <a:rPr lang="en-US" altLang="zh-TW" baseline="30000" dirty="0"/>
              <a:t>1</a:t>
            </a:r>
          </a:p>
          <a:p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195"/>
          </p:nvPr>
        </p:nvSpPr>
        <p:spPr>
          <a:xfrm>
            <a:off x="1" y="3460980"/>
            <a:ext cx="51178208" cy="1211611"/>
          </a:xfrm>
        </p:spPr>
        <p:txBody>
          <a:bodyPr/>
          <a:lstStyle/>
          <a:p>
            <a:pPr hangingPunct="0"/>
            <a:r>
              <a:rPr lang="en-US" altLang="zh-TW" baseline="30000" dirty="0"/>
              <a:t>1</a:t>
            </a:r>
            <a:r>
              <a:rPr lang="en-US" altLang="zh-TW" dirty="0"/>
              <a:t>Shenzhen International Graduate School, Tsinghua University. </a:t>
            </a:r>
            <a:r>
              <a:rPr lang="en-US" altLang="zh-TW" baseline="30000" dirty="0"/>
              <a:t>2</a:t>
            </a:r>
            <a:r>
              <a:rPr lang="en-US" altLang="zh-TW" dirty="0"/>
              <a:t>Multimedia Lab, </a:t>
            </a:r>
            <a:r>
              <a:rPr lang="en-US" altLang="zh-TW" dirty="0" err="1"/>
              <a:t>Bytedance</a:t>
            </a:r>
            <a:r>
              <a:rPr lang="en-US" altLang="zh-TW" dirty="0"/>
              <a:t> Inc.</a:t>
            </a:r>
          </a:p>
        </p:txBody>
      </p:sp>
      <p:sp>
        <p:nvSpPr>
          <p:cNvPr id="9" name="文字版面配置區 4"/>
          <p:cNvSpPr>
            <a:spLocks noGrp="1"/>
          </p:cNvSpPr>
          <p:nvPr>
            <p:ph type="body" sz="quarter" idx="11"/>
          </p:nvPr>
        </p:nvSpPr>
        <p:spPr>
          <a:xfrm>
            <a:off x="383959" y="5274125"/>
            <a:ext cx="16541766" cy="1191095"/>
          </a:xfrm>
        </p:spPr>
        <p:txBody>
          <a:bodyPr/>
          <a:lstStyle/>
          <a:p>
            <a:pPr>
              <a:spcBef>
                <a:spcPts val="1998"/>
              </a:spcBef>
            </a:pPr>
            <a:r>
              <a:rPr lang="en-US" altLang="zh-TW" u="none" dirty="0">
                <a:solidFill>
                  <a:schemeClr val="accent5"/>
                </a:solidFill>
              </a:rPr>
              <a:t>Introduction</a:t>
            </a:r>
            <a:endParaRPr lang="zh-TW" altLang="en-US" u="none" dirty="0">
              <a:solidFill>
                <a:schemeClr val="accent5"/>
              </a:solidFill>
            </a:endParaRPr>
          </a:p>
        </p:txBody>
      </p:sp>
      <p:sp>
        <p:nvSpPr>
          <p:cNvPr id="10" name="文字版面配置區 5"/>
          <p:cNvSpPr>
            <a:spLocks noGrp="1"/>
          </p:cNvSpPr>
          <p:nvPr>
            <p:ph type="body" sz="quarter" idx="21"/>
          </p:nvPr>
        </p:nvSpPr>
        <p:spPr>
          <a:xfrm>
            <a:off x="383959" y="6749197"/>
            <a:ext cx="16541766" cy="11805155"/>
          </a:xfrm>
        </p:spPr>
        <p:txBody>
          <a:bodyPr/>
          <a:lstStyle/>
          <a:p>
            <a:pPr algn="just">
              <a:spcBef>
                <a:spcPts val="499"/>
              </a:spcBef>
              <a:spcAft>
                <a:spcPts val="499"/>
              </a:spcAft>
            </a:pPr>
            <a:r>
              <a:rPr lang="en-US" altLang="zh-TW" dirty="0"/>
              <a:t>Quantization-error-aware Variable Rate Framework (QVRF) that utilizes a univariate quantization regulator a to achieve wide-range variable rates within a single model. Specifically, QVRF defines a quantization regulator vector coupled with predefined Lagrange multipliers to control quantization error of all latent representation for discrete variable rates. A reparameterization method makes QVRF compatible with round quantizer and integer entropy coding. Experiments demonstrate that existing fixed-rate VAE-based methods equipped with QVRF can achieve wide-range continuous variable rates within a single model without significant performance degradation. Furthermore, QVRF outperforms contemporary variable-rate methods in rate-distortion performance with minimal additional parameters. The code is available at </a:t>
            </a:r>
            <a:r>
              <a:rPr lang="en-US" altLang="zh-TW" dirty="0">
                <a:solidFill>
                  <a:schemeClr val="accent1"/>
                </a:solidFill>
              </a:rPr>
              <a:t>https://github.com/bytedance/QRAF</a:t>
            </a:r>
            <a:r>
              <a:rPr lang="en-US" altLang="zh-TW" dirty="0"/>
              <a:t>.</a:t>
            </a:r>
            <a:endParaRPr lang="zh-TW" altLang="zh-TW" dirty="0"/>
          </a:p>
        </p:txBody>
      </p:sp>
      <p:sp>
        <p:nvSpPr>
          <p:cNvPr id="14" name="文字版面配置區 6"/>
          <p:cNvSpPr>
            <a:spLocks noGrp="1"/>
          </p:cNvSpPr>
          <p:nvPr>
            <p:ph type="body" sz="quarter" idx="197"/>
          </p:nvPr>
        </p:nvSpPr>
        <p:spPr>
          <a:xfrm>
            <a:off x="17369188" y="20040647"/>
            <a:ext cx="16541766" cy="1217453"/>
          </a:xfrm>
        </p:spPr>
        <p:txBody>
          <a:bodyPr/>
          <a:lstStyle/>
          <a:p>
            <a:pPr algn="ctr">
              <a:spcBef>
                <a:spcPts val="1998"/>
              </a:spcBef>
            </a:pPr>
            <a:r>
              <a:rPr lang="en-US" altLang="zh-TW" sz="6713" b="1" dirty="0">
                <a:solidFill>
                  <a:schemeClr val="accent5"/>
                </a:solidFill>
              </a:rPr>
              <a:t>Experimental Results</a:t>
            </a:r>
            <a:endParaRPr lang="zh-TW" altLang="zh-TW" sz="6713" b="1" dirty="0">
              <a:solidFill>
                <a:schemeClr val="accent5"/>
              </a:solidFill>
            </a:endParaRPr>
          </a:p>
        </p:txBody>
      </p:sp>
      <p:sp>
        <p:nvSpPr>
          <p:cNvPr id="17" name="文本占位符 16">
            <a:extLst>
              <a:ext uri="{FF2B5EF4-FFF2-40B4-BE49-F238E27FC236}">
                <a16:creationId xmlns:a16="http://schemas.microsoft.com/office/drawing/2014/main" id="{AB02FD09-56BB-2CF2-48BF-C7198CDF2E62}"/>
              </a:ext>
            </a:extLst>
          </p:cNvPr>
          <p:cNvSpPr>
            <a:spLocks noGrp="1"/>
          </p:cNvSpPr>
          <p:nvPr>
            <p:ph type="body" sz="quarter" idx="198"/>
          </p:nvPr>
        </p:nvSpPr>
        <p:spPr>
          <a:xfrm>
            <a:off x="34103626" y="20354458"/>
            <a:ext cx="17074583" cy="1191095"/>
          </a:xfrm>
        </p:spPr>
        <p:txBody>
          <a:bodyPr/>
          <a:lstStyle/>
          <a:p>
            <a:r>
              <a:rPr lang="en-US" altLang="zh-CN" u="none" dirty="0"/>
              <a:t>Conclusion</a:t>
            </a:r>
            <a:endParaRPr lang="zh-CN" altLang="en-US" u="none" dirty="0"/>
          </a:p>
        </p:txBody>
      </p:sp>
      <p:sp>
        <p:nvSpPr>
          <p:cNvPr id="25" name="文字版面配置區 6">
            <a:extLst>
              <a:ext uri="{FF2B5EF4-FFF2-40B4-BE49-F238E27FC236}">
                <a16:creationId xmlns:a16="http://schemas.microsoft.com/office/drawing/2014/main" id="{0B21733C-E3DD-BFB8-994A-9F14BD17566D}"/>
              </a:ext>
            </a:extLst>
          </p:cNvPr>
          <p:cNvSpPr txBox="1">
            <a:spLocks/>
          </p:cNvSpPr>
          <p:nvPr/>
        </p:nvSpPr>
        <p:spPr>
          <a:xfrm>
            <a:off x="383959" y="18325066"/>
            <a:ext cx="16541766" cy="1217453"/>
          </a:xfrm>
          <a:prstGeom prst="rect">
            <a:avLst/>
          </a:prstGeom>
        </p:spPr>
        <p:txBody>
          <a:bodyPr vert="horz" wrap="square" lIns="91440" tIns="91440" rIns="91440" bIns="91440" rtlCol="0">
            <a:spAutoFit/>
          </a:bodyPr>
          <a:lstStyle>
            <a:lvl1pPr marL="0" indent="0" algn="l" defTabSz="3840480" rtl="0" eaLnBrk="1" latinLnBrk="0" hangingPunct="1">
              <a:lnSpc>
                <a:spcPct val="100000"/>
              </a:lnSpc>
              <a:spcBef>
                <a:spcPts val="839"/>
              </a:spcBef>
              <a:spcAft>
                <a:spcPts val="839"/>
              </a:spcAft>
              <a:buFont typeface="Arial" panose="020B0604020202020204" pitchFamily="34" charset="0"/>
              <a:buNone/>
              <a:defRPr sz="5034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5343463" indent="-2055174" algn="l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Char char="•"/>
              <a:defRPr sz="8818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7398641" indent="-2055174" algn="l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Char char="•"/>
              <a:defRPr sz="8818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9659342" indent="-2260701" algn="l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Char char="•"/>
              <a:defRPr sz="8818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11303473" indent="-1644140" algn="l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Char char="•"/>
              <a:defRPr sz="8818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10561320" indent="-960120" algn="l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Char char="•"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481560" indent="-960120" algn="l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Char char="•"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1800" indent="-960120" algn="l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Char char="•"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322040" indent="-960120" algn="l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Char char="•"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1998"/>
              </a:spcBef>
            </a:pPr>
            <a:r>
              <a:rPr lang="en-US" altLang="zh-TW" sz="6713" b="1" dirty="0">
                <a:solidFill>
                  <a:schemeClr val="accent5"/>
                </a:solidFill>
              </a:rPr>
              <a:t>Framework</a:t>
            </a:r>
            <a:endParaRPr lang="zh-TW" altLang="zh-TW" sz="6713" b="1" dirty="0">
              <a:solidFill>
                <a:schemeClr val="accent5"/>
              </a:solidFill>
            </a:endParaRPr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432D0DE9-F718-B769-625B-A5C20AC663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083" y="19630383"/>
            <a:ext cx="16031822" cy="8706357"/>
          </a:xfrm>
          <a:prstGeom prst="rect">
            <a:avLst/>
          </a:prstGeom>
        </p:spPr>
      </p:pic>
      <p:sp>
        <p:nvSpPr>
          <p:cNvPr id="28" name="文字版面配置區 4">
            <a:extLst>
              <a:ext uri="{FF2B5EF4-FFF2-40B4-BE49-F238E27FC236}">
                <a16:creationId xmlns:a16="http://schemas.microsoft.com/office/drawing/2014/main" id="{D46C28F3-337D-19E0-BEE8-8EF58AAAE31C}"/>
              </a:ext>
            </a:extLst>
          </p:cNvPr>
          <p:cNvSpPr txBox="1">
            <a:spLocks/>
          </p:cNvSpPr>
          <p:nvPr/>
        </p:nvSpPr>
        <p:spPr>
          <a:xfrm>
            <a:off x="17332317" y="5274125"/>
            <a:ext cx="16541766" cy="119109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vert="horz" wrap="square" lIns="78374" tIns="78374" rIns="78374" bIns="78374" rtlCol="0" anchor="ctr" anchorCtr="0">
            <a:spAutoFit/>
          </a:bodyPr>
          <a:lstStyle>
            <a:lvl1pPr marL="0" marR="0" indent="0" algn="ctr" defTabSz="3836461" rtl="0" eaLnBrk="1" fontAlgn="auto" latinLnBrk="0" hangingPunct="1">
              <a:lnSpc>
                <a:spcPct val="100000"/>
              </a:lnSpc>
              <a:spcBef>
                <a:spcPts val="209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6713" b="1" u="sng" kern="1200" baseline="0">
                <a:solidFill>
                  <a:schemeClr val="accent5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2880360" indent="-960120" algn="l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Char char="•"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800600" indent="-960120" algn="l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Char char="•"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720840" indent="-960120" algn="l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Char char="•"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1080" indent="-960120" algn="l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Char char="•"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561320" indent="-960120" algn="l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Char char="•"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481560" indent="-960120" algn="l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Char char="•"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1800" indent="-960120" algn="l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Char char="•"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322040" indent="-960120" algn="l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Char char="•"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998"/>
              </a:spcBef>
            </a:pPr>
            <a:r>
              <a:rPr lang="en-US" altLang="zh-TW" u="none" dirty="0"/>
              <a:t>Proposed Method</a:t>
            </a:r>
            <a:endParaRPr lang="zh-TW" altLang="en-US" u="none" dirty="0"/>
          </a:p>
        </p:txBody>
      </p:sp>
      <p:graphicFrame>
        <p:nvGraphicFramePr>
          <p:cNvPr id="29" name="对象 28">
            <a:extLst>
              <a:ext uri="{FF2B5EF4-FFF2-40B4-BE49-F238E27FC236}">
                <a16:creationId xmlns:a16="http://schemas.microsoft.com/office/drawing/2014/main" id="{9C223759-6D23-ADEB-C273-6C677564C71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46599"/>
              </p:ext>
            </p:extLst>
          </p:nvPr>
        </p:nvGraphicFramePr>
        <p:xfrm>
          <a:off x="23589674" y="6491871"/>
          <a:ext cx="9702800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702720" imgH="1447560" progId="Equation.DSMT4">
                  <p:embed/>
                </p:oleObj>
              </mc:Choice>
              <mc:Fallback>
                <p:oleObj name="Equation" r:id="rId4" imgW="9702720" imgH="1447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3589674" y="6491871"/>
                        <a:ext cx="9702800" cy="144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箭头: 下 29">
            <a:extLst>
              <a:ext uri="{FF2B5EF4-FFF2-40B4-BE49-F238E27FC236}">
                <a16:creationId xmlns:a16="http://schemas.microsoft.com/office/drawing/2014/main" id="{9A98EC6A-65D0-FB8C-F76F-07E270F04E95}"/>
              </a:ext>
            </a:extLst>
          </p:cNvPr>
          <p:cNvSpPr/>
          <p:nvPr/>
        </p:nvSpPr>
        <p:spPr>
          <a:xfrm>
            <a:off x="24895277" y="7682673"/>
            <a:ext cx="1032388" cy="1247042"/>
          </a:xfrm>
          <a:prstGeom prst="downArrow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31" name="对象 30">
            <a:extLst>
              <a:ext uri="{FF2B5EF4-FFF2-40B4-BE49-F238E27FC236}">
                <a16:creationId xmlns:a16="http://schemas.microsoft.com/office/drawing/2014/main" id="{A9128B24-3DE6-7984-0100-D9706D8C9D2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6662516"/>
              </p:ext>
            </p:extLst>
          </p:nvPr>
        </p:nvGraphicFramePr>
        <p:xfrm>
          <a:off x="23208674" y="9382585"/>
          <a:ext cx="10464800" cy="370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0464480" imgH="3708360" progId="Equation.DSMT4">
                  <p:embed/>
                </p:oleObj>
              </mc:Choice>
              <mc:Fallback>
                <p:oleObj name="Equation" r:id="rId6" imgW="10464480" imgH="3708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3208674" y="9382585"/>
                        <a:ext cx="10464800" cy="3708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文字版面配置區 21">
            <a:extLst>
              <a:ext uri="{FF2B5EF4-FFF2-40B4-BE49-F238E27FC236}">
                <a16:creationId xmlns:a16="http://schemas.microsoft.com/office/drawing/2014/main" id="{D0B81F68-FB8D-3D75-9AF3-CA230006DA04}"/>
              </a:ext>
            </a:extLst>
          </p:cNvPr>
          <p:cNvSpPr txBox="1">
            <a:spLocks/>
          </p:cNvSpPr>
          <p:nvPr/>
        </p:nvSpPr>
        <p:spPr>
          <a:xfrm>
            <a:off x="17332333" y="17325426"/>
            <a:ext cx="16541750" cy="24076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960120" indent="-960120" algn="l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Char char="•"/>
              <a:defRPr sz="11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80360" indent="-960120" algn="l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Char char="•"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800600" indent="-960120" algn="l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Char char="•"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720840" indent="-960120" algn="l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Char char="•"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1080" indent="-960120" algn="l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Char char="•"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561320" indent="-960120" algn="l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Char char="•"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481560" indent="-960120" algn="l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Char char="•"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1800" indent="-960120" algn="l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Char char="•"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322040" indent="-960120" algn="l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Char char="•"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n-US" sz="5034" dirty="0">
                <a:latin typeface="Times New Roman" panose="02020603050405020304" pitchFamily="18" charset="0"/>
                <a:cs typeface="Times New Roman" panose="02020603050405020304" pitchFamily="18" charset="0"/>
              </a:rPr>
              <a:t>QVRF uses the univariate </a:t>
            </a:r>
            <a:r>
              <a:rPr lang="en-US" sz="5034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503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quantization and entropy coding process to quantization error of y for variable rates. Reparameterization method make QVRF compatible with round quantizer for quantization and integer entropy coding.</a:t>
            </a:r>
            <a:endParaRPr lang="en-US" altLang="zh-TW" sz="5034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898C9DCE-B676-EC26-4A4F-058641871039}"/>
              </a:ext>
            </a:extLst>
          </p:cNvPr>
          <p:cNvSpPr txBox="1"/>
          <p:nvPr/>
        </p:nvSpPr>
        <p:spPr>
          <a:xfrm>
            <a:off x="17595857" y="6951019"/>
            <a:ext cx="4953600" cy="8670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034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Fixed-rate model: </a:t>
            </a:r>
            <a:endParaRPr lang="zh-CN" altLang="en-US" sz="5034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9" name="直接连接符 38">
            <a:extLst>
              <a:ext uri="{FF2B5EF4-FFF2-40B4-BE49-F238E27FC236}">
                <a16:creationId xmlns:a16="http://schemas.microsoft.com/office/drawing/2014/main" id="{4D83574A-839B-C7AA-A81B-81516E09CE14}"/>
              </a:ext>
            </a:extLst>
          </p:cNvPr>
          <p:cNvCxnSpPr>
            <a:cxnSpLocks/>
          </p:cNvCxnSpPr>
          <p:nvPr/>
        </p:nvCxnSpPr>
        <p:spPr>
          <a:xfrm>
            <a:off x="17904542" y="9180440"/>
            <a:ext cx="14776791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5" name="对象 44">
            <a:extLst>
              <a:ext uri="{FF2B5EF4-FFF2-40B4-BE49-F238E27FC236}">
                <a16:creationId xmlns:a16="http://schemas.microsoft.com/office/drawing/2014/main" id="{A77D292D-4324-47D1-9EBE-FDF500CD873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0503772"/>
              </p:ext>
            </p:extLst>
          </p:nvPr>
        </p:nvGraphicFramePr>
        <p:xfrm>
          <a:off x="23139295" y="13598465"/>
          <a:ext cx="10680700" cy="369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0680480" imgH="3695400" progId="Equation.DSMT4">
                  <p:embed/>
                </p:oleObj>
              </mc:Choice>
              <mc:Fallback>
                <p:oleObj name="Equation" r:id="rId8" imgW="10680480" imgH="3695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3139295" y="13598465"/>
                        <a:ext cx="10680700" cy="3695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文本框 45">
            <a:extLst>
              <a:ext uri="{FF2B5EF4-FFF2-40B4-BE49-F238E27FC236}">
                <a16:creationId xmlns:a16="http://schemas.microsoft.com/office/drawing/2014/main" id="{26AC52EC-2FEA-603F-6878-BBB64C2A14E5}"/>
              </a:ext>
            </a:extLst>
          </p:cNvPr>
          <p:cNvSpPr txBox="1"/>
          <p:nvPr/>
        </p:nvSpPr>
        <p:spPr>
          <a:xfrm>
            <a:off x="17595857" y="9472878"/>
            <a:ext cx="2249334" cy="8670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034" dirty="0">
                <a:latin typeface="Times New Roman" panose="02020603050405020304" pitchFamily="18" charset="0"/>
                <a:cs typeface="Times New Roman" panose="02020603050405020304" pitchFamily="18" charset="0"/>
              </a:rPr>
              <a:t>QVRF: </a:t>
            </a:r>
            <a:endParaRPr lang="zh-CN" altLang="en-US" sz="5034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箭头: 下 46">
            <a:extLst>
              <a:ext uri="{FF2B5EF4-FFF2-40B4-BE49-F238E27FC236}">
                <a16:creationId xmlns:a16="http://schemas.microsoft.com/office/drawing/2014/main" id="{AC5654A4-44A1-1AE3-8DC7-463C76C750B8}"/>
              </a:ext>
            </a:extLst>
          </p:cNvPr>
          <p:cNvSpPr/>
          <p:nvPr/>
        </p:nvSpPr>
        <p:spPr>
          <a:xfrm>
            <a:off x="24932148" y="12864207"/>
            <a:ext cx="1032388" cy="1247042"/>
          </a:xfrm>
          <a:prstGeom prst="downArrow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A9BD8485-8AB3-FF24-F8E6-CAE28EC5C361}"/>
              </a:ext>
            </a:extLst>
          </p:cNvPr>
          <p:cNvSpPr txBox="1"/>
          <p:nvPr/>
        </p:nvSpPr>
        <p:spPr>
          <a:xfrm>
            <a:off x="17595857" y="13828319"/>
            <a:ext cx="5402441" cy="16417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034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Reparameterization </a:t>
            </a:r>
          </a:p>
          <a:p>
            <a:r>
              <a:rPr lang="en-US" altLang="zh-CN" sz="5034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method: </a:t>
            </a:r>
            <a:endParaRPr lang="zh-CN" altLang="en-US" sz="5034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9" name="图片 48">
            <a:extLst>
              <a:ext uri="{FF2B5EF4-FFF2-40B4-BE49-F238E27FC236}">
                <a16:creationId xmlns:a16="http://schemas.microsoft.com/office/drawing/2014/main" id="{C18C7BBA-B619-BD21-450F-5CFEADFF0A82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3720" t="10566" r="8519"/>
          <a:stretch/>
        </p:blipFill>
        <p:spPr>
          <a:xfrm>
            <a:off x="17740116" y="21126876"/>
            <a:ext cx="7192032" cy="5496916"/>
          </a:xfrm>
          <a:prstGeom prst="rect">
            <a:avLst/>
          </a:prstGeom>
        </p:spPr>
      </p:pic>
      <p:pic>
        <p:nvPicPr>
          <p:cNvPr id="51" name="Picture 1">
            <a:extLst>
              <a:ext uri="{FF2B5EF4-FFF2-40B4-BE49-F238E27FC236}">
                <a16:creationId xmlns:a16="http://schemas.microsoft.com/office/drawing/2014/main" id="{BCB5B888-C7E3-7D48-166D-3B77AC038C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4"/>
          <a:stretch>
            <a:fillRect/>
          </a:stretch>
        </p:blipFill>
        <p:spPr bwMode="auto">
          <a:xfrm>
            <a:off x="25259976" y="20934136"/>
            <a:ext cx="8175248" cy="5859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文本占位符 52">
            <a:extLst>
              <a:ext uri="{FF2B5EF4-FFF2-40B4-BE49-F238E27FC236}">
                <a16:creationId xmlns:a16="http://schemas.microsoft.com/office/drawing/2014/main" id="{AB2CA401-81A2-D8A6-328E-BE055B4F430B}"/>
              </a:ext>
            </a:extLst>
          </p:cNvPr>
          <p:cNvSpPr>
            <a:spLocks noGrp="1"/>
          </p:cNvSpPr>
          <p:nvPr>
            <p:ph type="body" sz="quarter" idx="199"/>
          </p:nvPr>
        </p:nvSpPr>
        <p:spPr>
          <a:xfrm>
            <a:off x="34280675" y="11539100"/>
            <a:ext cx="17001496" cy="959365"/>
          </a:xfrm>
        </p:spPr>
        <p:txBody>
          <a:bodyPr/>
          <a:lstStyle/>
          <a:p>
            <a:pPr algn="ctr"/>
            <a:r>
              <a:rPr lang="en-US" altLang="zh-CN" dirty="0"/>
              <a:t>variable rate methods comparison</a:t>
            </a:r>
            <a:endParaRPr lang="zh-CN" altLang="en-US" dirty="0"/>
          </a:p>
        </p:txBody>
      </p:sp>
      <p:pic>
        <p:nvPicPr>
          <p:cNvPr id="54" name="图片 6">
            <a:extLst>
              <a:ext uri="{FF2B5EF4-FFF2-40B4-BE49-F238E27FC236}">
                <a16:creationId xmlns:a16="http://schemas.microsoft.com/office/drawing/2014/main" id="{0518BB75-032F-3265-0815-86D787801D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2" t="10938" r="9077"/>
          <a:stretch>
            <a:fillRect/>
          </a:stretch>
        </p:blipFill>
        <p:spPr bwMode="auto">
          <a:xfrm>
            <a:off x="34280675" y="5711851"/>
            <a:ext cx="7941780" cy="549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图片 3">
            <a:extLst>
              <a:ext uri="{FF2B5EF4-FFF2-40B4-BE49-F238E27FC236}">
                <a16:creationId xmlns:a16="http://schemas.microsoft.com/office/drawing/2014/main" id="{9E2E4CF1-1673-FDCB-E58C-392F910FBB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3" t="10938" r="9496"/>
          <a:stretch>
            <a:fillRect/>
          </a:stretch>
        </p:blipFill>
        <p:spPr bwMode="auto">
          <a:xfrm>
            <a:off x="42629047" y="5869672"/>
            <a:ext cx="7395794" cy="549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" name="文字版面配置區 21">
            <a:extLst>
              <a:ext uri="{FF2B5EF4-FFF2-40B4-BE49-F238E27FC236}">
                <a16:creationId xmlns:a16="http://schemas.microsoft.com/office/drawing/2014/main" id="{F06E710A-FAA5-C05B-77EA-1821D20B4EF7}"/>
              </a:ext>
            </a:extLst>
          </p:cNvPr>
          <p:cNvSpPr txBox="1">
            <a:spLocks/>
          </p:cNvSpPr>
          <p:nvPr/>
        </p:nvSpPr>
        <p:spPr>
          <a:xfrm>
            <a:off x="17278245" y="26482829"/>
            <a:ext cx="16541750" cy="24076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960120" indent="-960120" algn="l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Char char="•"/>
              <a:defRPr sz="11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80360" indent="-960120" algn="l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Char char="•"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800600" indent="-960120" algn="l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Char char="•"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720840" indent="-960120" algn="l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Char char="•"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1080" indent="-960120" algn="l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Char char="•"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561320" indent="-960120" algn="l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Char char="•"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481560" indent="-960120" algn="l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Char char="•"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1800" indent="-960120" algn="l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Char char="•"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322040" indent="-960120" algn="l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Char char="•"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n-US" sz="5034" dirty="0">
                <a:latin typeface="Times New Roman" panose="02020603050405020304" pitchFamily="18" charset="0"/>
                <a:cs typeface="Times New Roman" panose="02020603050405020304" pitchFamily="18" charset="0"/>
              </a:rPr>
              <a:t>QVRF can achieve discrete and continuous variable rate. Linear relationship of </a:t>
            </a:r>
            <a:r>
              <a:rPr lang="en-US" sz="5034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503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the squared root of λ in the QVRF and may contribute to rate adaption .</a:t>
            </a:r>
            <a:endParaRPr lang="en-US" altLang="zh-TW" sz="5034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9" name="图片 58">
            <a:extLst>
              <a:ext uri="{FF2B5EF4-FFF2-40B4-BE49-F238E27FC236}">
                <a16:creationId xmlns:a16="http://schemas.microsoft.com/office/drawing/2014/main" id="{B9C47C37-12B8-11AB-F963-28FC788B44E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4818547" y="12498465"/>
            <a:ext cx="15621000" cy="5448300"/>
          </a:xfrm>
          <a:prstGeom prst="rect">
            <a:avLst/>
          </a:prstGeom>
        </p:spPr>
      </p:pic>
      <p:sp>
        <p:nvSpPr>
          <p:cNvPr id="60" name="文字版面配置區 21">
            <a:extLst>
              <a:ext uri="{FF2B5EF4-FFF2-40B4-BE49-F238E27FC236}">
                <a16:creationId xmlns:a16="http://schemas.microsoft.com/office/drawing/2014/main" id="{F07E0A8A-60C4-F23A-126C-C9CB6E7F76D7}"/>
              </a:ext>
            </a:extLst>
          </p:cNvPr>
          <p:cNvSpPr txBox="1">
            <a:spLocks/>
          </p:cNvSpPr>
          <p:nvPr/>
        </p:nvSpPr>
        <p:spPr>
          <a:xfrm>
            <a:off x="34451565" y="17946766"/>
            <a:ext cx="16541750" cy="20938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960120" indent="-960120" algn="l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Char char="•"/>
              <a:defRPr sz="11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80360" indent="-960120" algn="l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Char char="•"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800600" indent="-960120" algn="l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Char char="•"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720840" indent="-960120" algn="l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Char char="•"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1080" indent="-960120" algn="l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Char char="•"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561320" indent="-960120" algn="l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Char char="•"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481560" indent="-960120" algn="l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Char char="•"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1800" indent="-960120" algn="l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Char char="•"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322040" indent="-960120" algn="l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Char char="•"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n-US" sz="5034" dirty="0">
                <a:latin typeface="Times New Roman" panose="02020603050405020304" pitchFamily="18" charset="0"/>
                <a:cs typeface="Times New Roman" panose="02020603050405020304" pitchFamily="18" charset="0"/>
              </a:rPr>
              <a:t>QVRF uses minimal additional parameters and negligible computational increment but achieves the best rate-distortion performance compared to the variable rate methods. </a:t>
            </a:r>
            <a:endParaRPr lang="en-US" altLang="zh-TW" sz="5034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文字版面配置區 21">
            <a:extLst>
              <a:ext uri="{FF2B5EF4-FFF2-40B4-BE49-F238E27FC236}">
                <a16:creationId xmlns:a16="http://schemas.microsoft.com/office/drawing/2014/main" id="{3D9D7CBE-79CF-984E-F903-F2DA58C2068E}"/>
              </a:ext>
            </a:extLst>
          </p:cNvPr>
          <p:cNvSpPr txBox="1">
            <a:spLocks/>
          </p:cNvSpPr>
          <p:nvPr/>
        </p:nvSpPr>
        <p:spPr>
          <a:xfrm>
            <a:off x="34280675" y="21599084"/>
            <a:ext cx="16541750" cy="67376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960120" indent="-960120" algn="l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Char char="•"/>
              <a:defRPr sz="11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80360" indent="-960120" algn="l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Char char="•"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800600" indent="-960120" algn="l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Char char="•"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720840" indent="-960120" algn="l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Char char="•"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1080" indent="-960120" algn="l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Char char="•"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561320" indent="-960120" algn="l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Char char="•"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481560" indent="-960120" algn="l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Char char="•"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1800" indent="-960120" algn="l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Char char="•"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322040" indent="-960120" algn="l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Char char="•"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n-US" sz="5034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incorporating a univariate quantization regulator </a:t>
            </a:r>
            <a:r>
              <a:rPr lang="en-US" sz="5034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503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into the quantization and entropy coding process, the proposed QVRF enhances the existing VAE-based compression methods to achieve continuous variable rates without obvious performance degermation within a single model by altering the value of </a:t>
            </a:r>
            <a:r>
              <a:rPr lang="en-US" sz="5034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5034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The reparameterization method makes QVRF compatible with the round quantizer and entropy coding. We demonstrated that square root of Lagrange multiplier and </a:t>
            </a:r>
            <a:r>
              <a:rPr lang="en-US" sz="5034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503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are linear. QVRF outperforms the current variable rate methods in terms of RD performance, additional parameters and complexity.</a:t>
            </a:r>
            <a:endParaRPr lang="en-US" altLang="zh-TW" sz="5034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" name="图片 70">
            <a:extLst>
              <a:ext uri="{FF2B5EF4-FFF2-40B4-BE49-F238E27FC236}">
                <a16:creationId xmlns:a16="http://schemas.microsoft.com/office/drawing/2014/main" id="{7B1A64E1-BCCC-6B9A-BE0D-1A7FCF2767B2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t="11263" b="6188"/>
          <a:stretch/>
        </p:blipFill>
        <p:spPr>
          <a:xfrm>
            <a:off x="43810605" y="148754"/>
            <a:ext cx="7395795" cy="2296429"/>
          </a:xfrm>
          <a:prstGeom prst="rect">
            <a:avLst/>
          </a:prstGeom>
        </p:spPr>
      </p:pic>
      <p:pic>
        <p:nvPicPr>
          <p:cNvPr id="72" name="图片 71">
            <a:extLst>
              <a:ext uri="{FF2B5EF4-FFF2-40B4-BE49-F238E27FC236}">
                <a16:creationId xmlns:a16="http://schemas.microsoft.com/office/drawing/2014/main" id="{CC41B269-378E-E327-9C01-93F8E6157D9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2907334" y="2621215"/>
            <a:ext cx="8270875" cy="2207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7509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1124</TotalTime>
  <Words>358</Words>
  <Application>Microsoft Office PowerPoint</Application>
  <PresentationFormat>自定义</PresentationFormat>
  <Paragraphs>19</Paragraphs>
  <Slides>1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Times New Roman</vt:lpstr>
      <vt:lpstr>Trebuchet MS</vt:lpstr>
      <vt:lpstr>Office 佈景主題</vt:lpstr>
      <vt:lpstr>Equation</vt:lpstr>
      <vt:lpstr>QVRF: A Quantization-error-aware Variable Rate  Framework for Learned Image Compression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Ryan</dc:creator>
  <cp:lastModifiedBy>科登 童</cp:lastModifiedBy>
  <cp:revision>152</cp:revision>
  <dcterms:created xsi:type="dcterms:W3CDTF">2019-07-02T06:24:13Z</dcterms:created>
  <dcterms:modified xsi:type="dcterms:W3CDTF">2023-09-02T04:43:42Z</dcterms:modified>
</cp:coreProperties>
</file>